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1" r:id="rId3"/>
  </p:sldMasterIdLst>
  <p:notesMasterIdLst>
    <p:notesMasterId r:id="rId23"/>
  </p:notesMasterIdLst>
  <p:sldIdLst>
    <p:sldId id="3182" r:id="rId4"/>
    <p:sldId id="4886" r:id="rId5"/>
    <p:sldId id="260" r:id="rId6"/>
    <p:sldId id="4104" r:id="rId7"/>
    <p:sldId id="4081" r:id="rId8"/>
    <p:sldId id="4868" r:id="rId9"/>
    <p:sldId id="4869" r:id="rId10"/>
    <p:sldId id="4883" r:id="rId11"/>
    <p:sldId id="4854" r:id="rId12"/>
    <p:sldId id="4887" r:id="rId13"/>
    <p:sldId id="4889" r:id="rId14"/>
    <p:sldId id="4877" r:id="rId15"/>
    <p:sldId id="4884" r:id="rId16"/>
    <p:sldId id="4881" r:id="rId17"/>
    <p:sldId id="4882" r:id="rId18"/>
    <p:sldId id="4888" r:id="rId19"/>
    <p:sldId id="4867" r:id="rId20"/>
    <p:sldId id="4109" r:id="rId21"/>
    <p:sldId id="48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2FB4F-639A-4DDC-BFD7-6BD54BC2B6B7}" v="222" dt="2024-09-06T14:54:22.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1913" autoAdjust="0"/>
  </p:normalViewPr>
  <p:slideViewPr>
    <p:cSldViewPr snapToGrid="0">
      <p:cViewPr varScale="1">
        <p:scale>
          <a:sx n="79" d="100"/>
          <a:sy n="79" d="100"/>
        </p:scale>
        <p:origin x="1716" y="96"/>
      </p:cViewPr>
      <p:guideLst/>
    </p:cSldViewPr>
  </p:slideViewPr>
  <p:notesTextViewPr>
    <p:cViewPr>
      <p:scale>
        <a:sx n="1" d="1"/>
        <a:sy n="1" d="1"/>
      </p:scale>
      <p:origin x="0" y="0"/>
    </p:cViewPr>
  </p:notesTextViewPr>
  <p:sorterViewPr>
    <p:cViewPr>
      <p:scale>
        <a:sx n="100" d="100"/>
        <a:sy n="100" d="100"/>
      </p:scale>
      <p:origin x="0" y="-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Downs" userId="e8ba56e2-84b9-4685-891c-6c388ea40c87" providerId="ADAL" clId="{8E82FB4F-639A-4DDC-BFD7-6BD54BC2B6B7}"/>
    <pc:docChg chg="undo custSel addSld delSld modSld sldOrd">
      <pc:chgData name="Christine Downs" userId="e8ba56e2-84b9-4685-891c-6c388ea40c87" providerId="ADAL" clId="{8E82FB4F-639A-4DDC-BFD7-6BD54BC2B6B7}" dt="2024-09-06T14:54:22.876" v="1079"/>
      <pc:docMkLst>
        <pc:docMk/>
      </pc:docMkLst>
      <pc:sldChg chg="addSp modSp add mod">
        <pc:chgData name="Christine Downs" userId="e8ba56e2-84b9-4685-891c-6c388ea40c87" providerId="ADAL" clId="{8E82FB4F-639A-4DDC-BFD7-6BD54BC2B6B7}" dt="2024-09-06T14:41:04.364" v="1069" actId="5793"/>
        <pc:sldMkLst>
          <pc:docMk/>
          <pc:sldMk cId="2875856860" sldId="260"/>
        </pc:sldMkLst>
        <pc:spChg chg="add mod">
          <ac:chgData name="Christine Downs" userId="e8ba56e2-84b9-4685-891c-6c388ea40c87" providerId="ADAL" clId="{8E82FB4F-639A-4DDC-BFD7-6BD54BC2B6B7}" dt="2024-09-06T13:21:08.662" v="356" actId="1076"/>
          <ac:spMkLst>
            <pc:docMk/>
            <pc:sldMk cId="2875856860" sldId="260"/>
            <ac:spMk id="3" creationId="{4F0EE836-026E-7030-3E18-456C152C0D71}"/>
          </ac:spMkLst>
        </pc:spChg>
        <pc:spChg chg="mod">
          <ac:chgData name="Christine Downs" userId="e8ba56e2-84b9-4685-891c-6c388ea40c87" providerId="ADAL" clId="{8E82FB4F-639A-4DDC-BFD7-6BD54BC2B6B7}" dt="2024-09-05T23:07:25.685" v="64" actId="20577"/>
          <ac:spMkLst>
            <pc:docMk/>
            <pc:sldMk cId="2875856860" sldId="260"/>
            <ac:spMk id="338" creationId="{00000000-0000-0000-0000-000000000000}"/>
          </ac:spMkLst>
        </pc:spChg>
        <pc:spChg chg="mod">
          <ac:chgData name="Christine Downs" userId="e8ba56e2-84b9-4685-891c-6c388ea40c87" providerId="ADAL" clId="{8E82FB4F-639A-4DDC-BFD7-6BD54BC2B6B7}" dt="2024-09-06T14:41:04.364" v="1069" actId="5793"/>
          <ac:spMkLst>
            <pc:docMk/>
            <pc:sldMk cId="2875856860" sldId="260"/>
            <ac:spMk id="344" creationId="{00000000-0000-0000-0000-000000000000}"/>
          </ac:spMkLst>
        </pc:spChg>
      </pc:sldChg>
      <pc:sldChg chg="add del">
        <pc:chgData name="Christine Downs" userId="e8ba56e2-84b9-4685-891c-6c388ea40c87" providerId="ADAL" clId="{8E82FB4F-639A-4DDC-BFD7-6BD54BC2B6B7}" dt="2024-09-06T13:19:08.569" v="345" actId="47"/>
        <pc:sldMkLst>
          <pc:docMk/>
          <pc:sldMk cId="591665155" sldId="3182"/>
        </pc:sldMkLst>
      </pc:sldChg>
      <pc:sldChg chg="del ord">
        <pc:chgData name="Christine Downs" userId="e8ba56e2-84b9-4685-891c-6c388ea40c87" providerId="ADAL" clId="{8E82FB4F-639A-4DDC-BFD7-6BD54BC2B6B7}" dt="2024-09-05T23:01:20.156" v="23" actId="47"/>
        <pc:sldMkLst>
          <pc:docMk/>
          <pc:sldMk cId="3257449417" sldId="4024"/>
        </pc:sldMkLst>
      </pc:sldChg>
      <pc:sldChg chg="del ord">
        <pc:chgData name="Christine Downs" userId="e8ba56e2-84b9-4685-891c-6c388ea40c87" providerId="ADAL" clId="{8E82FB4F-639A-4DDC-BFD7-6BD54BC2B6B7}" dt="2024-09-06T13:19:10.914" v="346" actId="47"/>
        <pc:sldMkLst>
          <pc:docMk/>
          <pc:sldMk cId="1722649315" sldId="4032"/>
        </pc:sldMkLst>
      </pc:sldChg>
      <pc:sldChg chg="addSp modSp add del mod">
        <pc:chgData name="Christine Downs" userId="e8ba56e2-84b9-4685-891c-6c388ea40c87" providerId="ADAL" clId="{8E82FB4F-639A-4DDC-BFD7-6BD54BC2B6B7}" dt="2024-09-06T13:26:24.214" v="370" actId="2696"/>
        <pc:sldMkLst>
          <pc:docMk/>
          <pc:sldMk cId="862964142" sldId="4080"/>
        </pc:sldMkLst>
        <pc:spChg chg="add mod">
          <ac:chgData name="Christine Downs" userId="e8ba56e2-84b9-4685-891c-6c388ea40c87" providerId="ADAL" clId="{8E82FB4F-639A-4DDC-BFD7-6BD54BC2B6B7}" dt="2024-09-06T13:25:33.770" v="367" actId="14100"/>
          <ac:spMkLst>
            <pc:docMk/>
            <pc:sldMk cId="862964142" sldId="4080"/>
            <ac:spMk id="2" creationId="{E984A1DE-B927-C9D5-376D-3F97BACC2057}"/>
          </ac:spMkLst>
        </pc:spChg>
        <pc:spChg chg="add mod">
          <ac:chgData name="Christine Downs" userId="e8ba56e2-84b9-4685-891c-6c388ea40c87" providerId="ADAL" clId="{8E82FB4F-639A-4DDC-BFD7-6BD54BC2B6B7}" dt="2024-09-06T13:25:30.503" v="366" actId="1076"/>
          <ac:spMkLst>
            <pc:docMk/>
            <pc:sldMk cId="862964142" sldId="4080"/>
            <ac:spMk id="4" creationId="{00165C1B-54F1-D213-EDAC-B06AF7C09F26}"/>
          </ac:spMkLst>
        </pc:spChg>
        <pc:spChg chg="add mod">
          <ac:chgData name="Christine Downs" userId="e8ba56e2-84b9-4685-891c-6c388ea40c87" providerId="ADAL" clId="{8E82FB4F-639A-4DDC-BFD7-6BD54BC2B6B7}" dt="2024-09-06T13:26:02.311" v="369" actId="14100"/>
          <ac:spMkLst>
            <pc:docMk/>
            <pc:sldMk cId="862964142" sldId="4080"/>
            <ac:spMk id="5" creationId="{88CAA97D-0EF5-1A22-39B5-CFBE45EB0DF8}"/>
          </ac:spMkLst>
        </pc:spChg>
      </pc:sldChg>
      <pc:sldChg chg="add">
        <pc:chgData name="Christine Downs" userId="e8ba56e2-84b9-4685-891c-6c388ea40c87" providerId="ADAL" clId="{8E82FB4F-639A-4DDC-BFD7-6BD54BC2B6B7}" dt="2024-09-06T13:20:52.826" v="354"/>
        <pc:sldMkLst>
          <pc:docMk/>
          <pc:sldMk cId="2184345258" sldId="4081"/>
        </pc:sldMkLst>
      </pc:sldChg>
      <pc:sldChg chg="add">
        <pc:chgData name="Christine Downs" userId="e8ba56e2-84b9-4685-891c-6c388ea40c87" providerId="ADAL" clId="{8E82FB4F-639A-4DDC-BFD7-6BD54BC2B6B7}" dt="2024-09-06T13:20:36.235" v="352"/>
        <pc:sldMkLst>
          <pc:docMk/>
          <pc:sldMk cId="512636748" sldId="4104"/>
        </pc:sldMkLst>
      </pc:sldChg>
      <pc:sldChg chg="modSp">
        <pc:chgData name="Christine Downs" userId="e8ba56e2-84b9-4685-891c-6c388ea40c87" providerId="ADAL" clId="{8E82FB4F-639A-4DDC-BFD7-6BD54BC2B6B7}" dt="2024-09-06T14:54:22.876" v="1079"/>
        <pc:sldMkLst>
          <pc:docMk/>
          <pc:sldMk cId="388214298" sldId="4109"/>
        </pc:sldMkLst>
        <pc:graphicFrameChg chg="mod">
          <ac:chgData name="Christine Downs" userId="e8ba56e2-84b9-4685-891c-6c388ea40c87" providerId="ADAL" clId="{8E82FB4F-639A-4DDC-BFD7-6BD54BC2B6B7}" dt="2024-09-06T14:54:22.876" v="1079"/>
          <ac:graphicFrameMkLst>
            <pc:docMk/>
            <pc:sldMk cId="388214298" sldId="4109"/>
            <ac:graphicFrameMk id="6" creationId="{96CF4CDE-BCD6-8D4B-9AFC-DC0ABCE3A7B8}"/>
          </ac:graphicFrameMkLst>
        </pc:graphicFrameChg>
      </pc:sldChg>
      <pc:sldChg chg="del ord">
        <pc:chgData name="Christine Downs" userId="e8ba56e2-84b9-4685-891c-6c388ea40c87" providerId="ADAL" clId="{8E82FB4F-639A-4DDC-BFD7-6BD54BC2B6B7}" dt="2024-09-05T22:58:33.868" v="21" actId="47"/>
        <pc:sldMkLst>
          <pc:docMk/>
          <pc:sldMk cId="3105357550" sldId="4109"/>
        </pc:sldMkLst>
      </pc:sldChg>
      <pc:sldChg chg="addSp delSp modSp mod">
        <pc:chgData name="Christine Downs" userId="e8ba56e2-84b9-4685-891c-6c388ea40c87" providerId="ADAL" clId="{8E82FB4F-639A-4DDC-BFD7-6BD54BC2B6B7}" dt="2024-09-05T23:02:31.531" v="46" actId="478"/>
        <pc:sldMkLst>
          <pc:docMk/>
          <pc:sldMk cId="1652270381" sldId="4856"/>
        </pc:sldMkLst>
        <pc:spChg chg="del">
          <ac:chgData name="Christine Downs" userId="e8ba56e2-84b9-4685-891c-6c388ea40c87" providerId="ADAL" clId="{8E82FB4F-639A-4DDC-BFD7-6BD54BC2B6B7}" dt="2024-09-05T23:02:27.992" v="45" actId="478"/>
          <ac:spMkLst>
            <pc:docMk/>
            <pc:sldMk cId="1652270381" sldId="4856"/>
            <ac:spMk id="2" creationId="{8E63E907-7F3B-407B-9675-B2EF94C7CA09}"/>
          </ac:spMkLst>
        </pc:spChg>
        <pc:spChg chg="mod">
          <ac:chgData name="Christine Downs" userId="e8ba56e2-84b9-4685-891c-6c388ea40c87" providerId="ADAL" clId="{8E82FB4F-639A-4DDC-BFD7-6BD54BC2B6B7}" dt="2024-09-05T23:02:25.910" v="44" actId="403"/>
          <ac:spMkLst>
            <pc:docMk/>
            <pc:sldMk cId="1652270381" sldId="4856"/>
            <ac:spMk id="3" creationId="{209900E1-52DF-4869-AC2D-AC9A9D6C8B24}"/>
          </ac:spMkLst>
        </pc:spChg>
        <pc:spChg chg="add del mod">
          <ac:chgData name="Christine Downs" userId="e8ba56e2-84b9-4685-891c-6c388ea40c87" providerId="ADAL" clId="{8E82FB4F-639A-4DDC-BFD7-6BD54BC2B6B7}" dt="2024-09-05T23:02:31.531" v="46" actId="478"/>
          <ac:spMkLst>
            <pc:docMk/>
            <pc:sldMk cId="1652270381" sldId="4856"/>
            <ac:spMk id="51" creationId="{6FF00D71-2989-3B7B-14EC-C6DB9551AA36}"/>
          </ac:spMkLst>
        </pc:spChg>
        <pc:picChg chg="add mod">
          <ac:chgData name="Christine Downs" userId="e8ba56e2-84b9-4685-891c-6c388ea40c87" providerId="ADAL" clId="{8E82FB4F-639A-4DDC-BFD7-6BD54BC2B6B7}" dt="2024-09-05T23:02:09.213" v="27" actId="1076"/>
          <ac:picMkLst>
            <pc:docMk/>
            <pc:sldMk cId="1652270381" sldId="4856"/>
            <ac:picMk id="49" creationId="{1DCDA1B9-99FD-63A5-3450-99DA02B78133}"/>
          </ac:picMkLst>
        </pc:picChg>
      </pc:sldChg>
      <pc:sldChg chg="add">
        <pc:chgData name="Christine Downs" userId="e8ba56e2-84b9-4685-891c-6c388ea40c87" providerId="ADAL" clId="{8E82FB4F-639A-4DDC-BFD7-6BD54BC2B6B7}" dt="2024-09-06T13:22:18.294" v="360"/>
        <pc:sldMkLst>
          <pc:docMk/>
          <pc:sldMk cId="401454701" sldId="4868"/>
        </pc:sldMkLst>
      </pc:sldChg>
      <pc:sldChg chg="add">
        <pc:chgData name="Christine Downs" userId="e8ba56e2-84b9-4685-891c-6c388ea40c87" providerId="ADAL" clId="{8E82FB4F-639A-4DDC-BFD7-6BD54BC2B6B7}" dt="2024-09-06T13:22:18.294" v="360"/>
        <pc:sldMkLst>
          <pc:docMk/>
          <pc:sldMk cId="1668387146" sldId="4869"/>
        </pc:sldMkLst>
      </pc:sldChg>
      <pc:sldChg chg="del">
        <pc:chgData name="Christine Downs" userId="e8ba56e2-84b9-4685-891c-6c388ea40c87" providerId="ADAL" clId="{8E82FB4F-639A-4DDC-BFD7-6BD54BC2B6B7}" dt="2024-09-06T13:22:01.725" v="359" actId="2696"/>
        <pc:sldMkLst>
          <pc:docMk/>
          <pc:sldMk cId="3987007459" sldId="4870"/>
        </pc:sldMkLst>
      </pc:sldChg>
      <pc:sldChg chg="addSp modSp del mod">
        <pc:chgData name="Christine Downs" userId="e8ba56e2-84b9-4685-891c-6c388ea40c87" providerId="ADAL" clId="{8E82FB4F-639A-4DDC-BFD7-6BD54BC2B6B7}" dt="2024-09-06T13:20:38.437" v="353" actId="2696"/>
        <pc:sldMkLst>
          <pc:docMk/>
          <pc:sldMk cId="3553776941" sldId="4871"/>
        </pc:sldMkLst>
        <pc:spChg chg="add mod">
          <ac:chgData name="Christine Downs" userId="e8ba56e2-84b9-4685-891c-6c388ea40c87" providerId="ADAL" clId="{8E82FB4F-639A-4DDC-BFD7-6BD54BC2B6B7}" dt="2024-09-05T23:09:33.576" v="65" actId="1076"/>
          <ac:spMkLst>
            <pc:docMk/>
            <pc:sldMk cId="3553776941" sldId="4871"/>
            <ac:spMk id="2" creationId="{D12EA7FF-788C-37F4-64DC-6491D8C5CAE1}"/>
          </ac:spMkLst>
        </pc:spChg>
        <pc:spChg chg="add mod">
          <ac:chgData name="Christine Downs" userId="e8ba56e2-84b9-4685-891c-6c388ea40c87" providerId="ADAL" clId="{8E82FB4F-639A-4DDC-BFD7-6BD54BC2B6B7}" dt="2024-09-05T23:10:17.882" v="141" actId="20577"/>
          <ac:spMkLst>
            <pc:docMk/>
            <pc:sldMk cId="3553776941" sldId="4871"/>
            <ac:spMk id="4" creationId="{FF02F551-B44E-667B-46B1-7F7D34AFDE12}"/>
          </ac:spMkLst>
        </pc:spChg>
        <pc:picChg chg="mod">
          <ac:chgData name="Christine Downs" userId="e8ba56e2-84b9-4685-891c-6c388ea40c87" providerId="ADAL" clId="{8E82FB4F-639A-4DDC-BFD7-6BD54BC2B6B7}" dt="2024-09-05T23:05:53.062" v="48" actId="1076"/>
          <ac:picMkLst>
            <pc:docMk/>
            <pc:sldMk cId="3553776941" sldId="4871"/>
            <ac:picMk id="22" creationId="{FB520F5F-8387-8ADC-20CB-27DAE15EC23C}"/>
          </ac:picMkLst>
        </pc:picChg>
      </pc:sldChg>
      <pc:sldChg chg="del">
        <pc:chgData name="Christine Downs" userId="e8ba56e2-84b9-4685-891c-6c388ea40c87" providerId="ADAL" clId="{8E82FB4F-639A-4DDC-BFD7-6BD54BC2B6B7}" dt="2024-09-06T13:20:55.234" v="355" actId="2696"/>
        <pc:sldMkLst>
          <pc:docMk/>
          <pc:sldMk cId="4063774455" sldId="4872"/>
        </pc:sldMkLst>
      </pc:sldChg>
      <pc:sldChg chg="del">
        <pc:chgData name="Christine Downs" userId="e8ba56e2-84b9-4685-891c-6c388ea40c87" providerId="ADAL" clId="{8E82FB4F-639A-4DDC-BFD7-6BD54BC2B6B7}" dt="2024-09-06T13:10:13.195" v="338" actId="47"/>
        <pc:sldMkLst>
          <pc:docMk/>
          <pc:sldMk cId="1763591875" sldId="4876"/>
        </pc:sldMkLst>
      </pc:sldChg>
      <pc:sldChg chg="addSp delSp modSp mod modNotesTx">
        <pc:chgData name="Christine Downs" userId="e8ba56e2-84b9-4685-891c-6c388ea40c87" providerId="ADAL" clId="{8E82FB4F-639A-4DDC-BFD7-6BD54BC2B6B7}" dt="2024-09-06T14:43:52.324" v="1077" actId="20577"/>
        <pc:sldMkLst>
          <pc:docMk/>
          <pc:sldMk cId="4154881023" sldId="4877"/>
        </pc:sldMkLst>
        <pc:spChg chg="add mod">
          <ac:chgData name="Christine Downs" userId="e8ba56e2-84b9-4685-891c-6c388ea40c87" providerId="ADAL" clId="{8E82FB4F-639A-4DDC-BFD7-6BD54BC2B6B7}" dt="2024-09-06T13:39:17.543" v="850"/>
          <ac:spMkLst>
            <pc:docMk/>
            <pc:sldMk cId="4154881023" sldId="4877"/>
            <ac:spMk id="2" creationId="{68765FF1-E028-1B63-6B50-2D95F14C73A3}"/>
          </ac:spMkLst>
        </pc:spChg>
        <pc:spChg chg="add del mod">
          <ac:chgData name="Christine Downs" userId="e8ba56e2-84b9-4685-891c-6c388ea40c87" providerId="ADAL" clId="{8E82FB4F-639A-4DDC-BFD7-6BD54BC2B6B7}" dt="2024-09-06T13:39:43.057" v="866" actId="478"/>
          <ac:spMkLst>
            <pc:docMk/>
            <pc:sldMk cId="4154881023" sldId="4877"/>
            <ac:spMk id="4" creationId="{0318836B-867B-5CB0-C98C-F7C03FCFBBCB}"/>
          </ac:spMkLst>
        </pc:spChg>
        <pc:picChg chg="mod">
          <ac:chgData name="Christine Downs" userId="e8ba56e2-84b9-4685-891c-6c388ea40c87" providerId="ADAL" clId="{8E82FB4F-639A-4DDC-BFD7-6BD54BC2B6B7}" dt="2024-09-06T13:12:58.721" v="343" actId="1076"/>
          <ac:picMkLst>
            <pc:docMk/>
            <pc:sldMk cId="4154881023" sldId="4877"/>
            <ac:picMk id="9" creationId="{5D531A96-EE0B-ADAE-D186-BC29423F6B9B}"/>
          </ac:picMkLst>
        </pc:picChg>
      </pc:sldChg>
      <pc:sldChg chg="del">
        <pc:chgData name="Christine Downs" userId="e8ba56e2-84b9-4685-891c-6c388ea40c87" providerId="ADAL" clId="{8E82FB4F-639A-4DDC-BFD7-6BD54BC2B6B7}" dt="2024-09-06T14:29:46.311" v="1066" actId="47"/>
        <pc:sldMkLst>
          <pc:docMk/>
          <pc:sldMk cId="74335498" sldId="4880"/>
        </pc:sldMkLst>
      </pc:sldChg>
      <pc:sldChg chg="modSp add mod">
        <pc:chgData name="Christine Downs" userId="e8ba56e2-84b9-4685-891c-6c388ea40c87" providerId="ADAL" clId="{8E82FB4F-639A-4DDC-BFD7-6BD54BC2B6B7}" dt="2024-09-05T21:08:07.200" v="11" actId="20577"/>
        <pc:sldMkLst>
          <pc:docMk/>
          <pc:sldMk cId="2605211693" sldId="4884"/>
        </pc:sldMkLst>
        <pc:spChg chg="mod">
          <ac:chgData name="Christine Downs" userId="e8ba56e2-84b9-4685-891c-6c388ea40c87" providerId="ADAL" clId="{8E82FB4F-639A-4DDC-BFD7-6BD54BC2B6B7}" dt="2024-09-05T21:08:07.200" v="11" actId="20577"/>
          <ac:spMkLst>
            <pc:docMk/>
            <pc:sldMk cId="2605211693" sldId="4884"/>
            <ac:spMk id="3" creationId="{F1F6F104-D09E-2494-1C2B-AA178288A8B6}"/>
          </ac:spMkLst>
        </pc:spChg>
      </pc:sldChg>
      <pc:sldChg chg="addSp modSp add del mod">
        <pc:chgData name="Christine Downs" userId="e8ba56e2-84b9-4685-891c-6c388ea40c87" providerId="ADAL" clId="{8E82FB4F-639A-4DDC-BFD7-6BD54BC2B6B7}" dt="2024-09-06T14:22:13.153" v="1027" actId="47"/>
        <pc:sldMkLst>
          <pc:docMk/>
          <pc:sldMk cId="274171715" sldId="4885"/>
        </pc:sldMkLst>
        <pc:spChg chg="add mod">
          <ac:chgData name="Christine Downs" userId="e8ba56e2-84b9-4685-891c-6c388ea40c87" providerId="ADAL" clId="{8E82FB4F-639A-4DDC-BFD7-6BD54BC2B6B7}" dt="2024-09-06T13:11:07.591" v="340" actId="1076"/>
          <ac:spMkLst>
            <pc:docMk/>
            <pc:sldMk cId="274171715" sldId="4885"/>
            <ac:spMk id="2" creationId="{5705F5F2-AF32-1BC7-91C0-197B4ABC8D65}"/>
          </ac:spMkLst>
        </pc:spChg>
      </pc:sldChg>
      <pc:sldChg chg="modSp add del">
        <pc:chgData name="Christine Downs" userId="e8ba56e2-84b9-4685-891c-6c388ea40c87" providerId="ADAL" clId="{8E82FB4F-639A-4DDC-BFD7-6BD54BC2B6B7}" dt="2024-09-06T14:54:10.213" v="1078"/>
        <pc:sldMkLst>
          <pc:docMk/>
          <pc:sldMk cId="2296370651" sldId="4886"/>
        </pc:sldMkLst>
        <pc:graphicFrameChg chg="mod">
          <ac:chgData name="Christine Downs" userId="e8ba56e2-84b9-4685-891c-6c388ea40c87" providerId="ADAL" clId="{8E82FB4F-639A-4DDC-BFD7-6BD54BC2B6B7}" dt="2024-09-06T14:54:10.213" v="1078"/>
          <ac:graphicFrameMkLst>
            <pc:docMk/>
            <pc:sldMk cId="2296370651" sldId="4886"/>
            <ac:graphicFrameMk id="6" creationId="{96CF4CDE-BCD6-8D4B-9AFC-DC0ABCE3A7B8}"/>
          </ac:graphicFrameMkLst>
        </pc:graphicFrameChg>
      </pc:sldChg>
      <pc:sldChg chg="del">
        <pc:chgData name="Christine Downs" userId="e8ba56e2-84b9-4685-891c-6c388ea40c87" providerId="ADAL" clId="{8E82FB4F-639A-4DDC-BFD7-6BD54BC2B6B7}" dt="2024-09-05T23:01:11.839" v="22" actId="47"/>
        <pc:sldMkLst>
          <pc:docMk/>
          <pc:sldMk cId="2771446494" sldId="4886"/>
        </pc:sldMkLst>
      </pc:sldChg>
      <pc:sldChg chg="add del">
        <pc:chgData name="Christine Downs" userId="e8ba56e2-84b9-4685-891c-6c388ea40c87" providerId="ADAL" clId="{8E82FB4F-639A-4DDC-BFD7-6BD54BC2B6B7}" dt="2024-09-06T13:19:38.838" v="349" actId="47"/>
        <pc:sldMkLst>
          <pc:docMk/>
          <pc:sldMk cId="3628166417" sldId="4887"/>
        </pc:sldMkLst>
      </pc:sldChg>
      <pc:sldChg chg="modSp mod">
        <pc:chgData name="Christine Downs" userId="e8ba56e2-84b9-4685-891c-6c388ea40c87" providerId="ADAL" clId="{8E82FB4F-639A-4DDC-BFD7-6BD54BC2B6B7}" dt="2024-09-06T13:26:43.159" v="371" actId="20577"/>
        <pc:sldMkLst>
          <pc:docMk/>
          <pc:sldMk cId="3973749883" sldId="4887"/>
        </pc:sldMkLst>
        <pc:spChg chg="mod">
          <ac:chgData name="Christine Downs" userId="e8ba56e2-84b9-4685-891c-6c388ea40c87" providerId="ADAL" clId="{8E82FB4F-639A-4DDC-BFD7-6BD54BC2B6B7}" dt="2024-09-06T13:26:43.159" v="371" actId="20577"/>
          <ac:spMkLst>
            <pc:docMk/>
            <pc:sldMk cId="3973749883" sldId="4887"/>
            <ac:spMk id="3" creationId="{86DBF112-6F40-30EB-E920-674505083D83}"/>
          </ac:spMkLst>
        </pc:spChg>
      </pc:sldChg>
      <pc:sldChg chg="addSp modSp new mod">
        <pc:chgData name="Christine Downs" userId="e8ba56e2-84b9-4685-891c-6c388ea40c87" providerId="ADAL" clId="{8E82FB4F-639A-4DDC-BFD7-6BD54BC2B6B7}" dt="2024-09-06T13:32:59.399" v="849" actId="1076"/>
        <pc:sldMkLst>
          <pc:docMk/>
          <pc:sldMk cId="1798949566" sldId="4888"/>
        </pc:sldMkLst>
        <pc:spChg chg="mod">
          <ac:chgData name="Christine Downs" userId="e8ba56e2-84b9-4685-891c-6c388ea40c87" providerId="ADAL" clId="{8E82FB4F-639A-4DDC-BFD7-6BD54BC2B6B7}" dt="2024-09-06T13:31:09.959" v="642" actId="20577"/>
          <ac:spMkLst>
            <pc:docMk/>
            <pc:sldMk cId="1798949566" sldId="4888"/>
            <ac:spMk id="2" creationId="{6F8CE173-42F9-87AB-F422-8F87A3A53660}"/>
          </ac:spMkLst>
        </pc:spChg>
        <pc:spChg chg="mod">
          <ac:chgData name="Christine Downs" userId="e8ba56e2-84b9-4685-891c-6c388ea40c87" providerId="ADAL" clId="{8E82FB4F-639A-4DDC-BFD7-6BD54BC2B6B7}" dt="2024-09-06T13:29:18.606" v="445" actId="20577"/>
          <ac:spMkLst>
            <pc:docMk/>
            <pc:sldMk cId="1798949566" sldId="4888"/>
            <ac:spMk id="3" creationId="{20B2E150-003D-B80C-372B-DC731417E702}"/>
          </ac:spMkLst>
        </pc:spChg>
        <pc:spChg chg="add mod">
          <ac:chgData name="Christine Downs" userId="e8ba56e2-84b9-4685-891c-6c388ea40c87" providerId="ADAL" clId="{8E82FB4F-639A-4DDC-BFD7-6BD54BC2B6B7}" dt="2024-09-06T13:32:59.399" v="849" actId="1076"/>
          <ac:spMkLst>
            <pc:docMk/>
            <pc:sldMk cId="1798949566" sldId="4888"/>
            <ac:spMk id="4" creationId="{F76BE744-7602-8D8E-2CFC-E9E22BE3D378}"/>
          </ac:spMkLst>
        </pc:spChg>
      </pc:sldChg>
      <pc:sldChg chg="addSp delSp modSp mod ord">
        <pc:chgData name="Christine Downs" userId="e8ba56e2-84b9-4685-891c-6c388ea40c87" providerId="ADAL" clId="{8E82FB4F-639A-4DDC-BFD7-6BD54BC2B6B7}" dt="2024-09-06T14:29:34.503" v="1065"/>
        <pc:sldMkLst>
          <pc:docMk/>
          <pc:sldMk cId="2679181181" sldId="4889"/>
        </pc:sldMkLst>
        <pc:spChg chg="mod">
          <ac:chgData name="Christine Downs" userId="e8ba56e2-84b9-4685-891c-6c388ea40c87" providerId="ADAL" clId="{8E82FB4F-639A-4DDC-BFD7-6BD54BC2B6B7}" dt="2024-09-06T14:25:34.186" v="1062" actId="20577"/>
          <ac:spMkLst>
            <pc:docMk/>
            <pc:sldMk cId="2679181181" sldId="4889"/>
            <ac:spMk id="2" creationId="{5705F5F2-AF32-1BC7-91C0-197B4ABC8D65}"/>
          </ac:spMkLst>
        </pc:spChg>
        <pc:spChg chg="mod">
          <ac:chgData name="Christine Downs" userId="e8ba56e2-84b9-4685-891c-6c388ea40c87" providerId="ADAL" clId="{8E82FB4F-639A-4DDC-BFD7-6BD54BC2B6B7}" dt="2024-09-06T14:24:35.712" v="1046" actId="14100"/>
          <ac:spMkLst>
            <pc:docMk/>
            <pc:sldMk cId="2679181181" sldId="4889"/>
            <ac:spMk id="6" creationId="{37492F4E-5E97-532D-E4A8-CF01CF52BACA}"/>
          </ac:spMkLst>
        </pc:spChg>
        <pc:spChg chg="mod">
          <ac:chgData name="Christine Downs" userId="e8ba56e2-84b9-4685-891c-6c388ea40c87" providerId="ADAL" clId="{8E82FB4F-639A-4DDC-BFD7-6BD54BC2B6B7}" dt="2024-09-06T14:24:39.818" v="1047" actId="14100"/>
          <ac:spMkLst>
            <pc:docMk/>
            <pc:sldMk cId="2679181181" sldId="4889"/>
            <ac:spMk id="7" creationId="{6265D031-A11B-B1A6-8E91-2465B14C562A}"/>
          </ac:spMkLst>
        </pc:spChg>
        <pc:spChg chg="mod">
          <ac:chgData name="Christine Downs" userId="e8ba56e2-84b9-4685-891c-6c388ea40c87" providerId="ADAL" clId="{8E82FB4F-639A-4DDC-BFD7-6BD54BC2B6B7}" dt="2024-09-06T14:24:44.640" v="1048" actId="14100"/>
          <ac:spMkLst>
            <pc:docMk/>
            <pc:sldMk cId="2679181181" sldId="4889"/>
            <ac:spMk id="8" creationId="{64864F6F-57DF-FF58-9142-40498DDEAB04}"/>
          </ac:spMkLst>
        </pc:spChg>
        <pc:spChg chg="mod">
          <ac:chgData name="Christine Downs" userId="e8ba56e2-84b9-4685-891c-6c388ea40c87" providerId="ADAL" clId="{8E82FB4F-639A-4DDC-BFD7-6BD54BC2B6B7}" dt="2024-09-06T14:24:52.200" v="1051" actId="14100"/>
          <ac:spMkLst>
            <pc:docMk/>
            <pc:sldMk cId="2679181181" sldId="4889"/>
            <ac:spMk id="9" creationId="{80E18A87-FF31-70AF-14B1-948BAB4D3160}"/>
          </ac:spMkLst>
        </pc:spChg>
        <pc:spChg chg="mod">
          <ac:chgData name="Christine Downs" userId="e8ba56e2-84b9-4685-891c-6c388ea40c87" providerId="ADAL" clId="{8E82FB4F-639A-4DDC-BFD7-6BD54BC2B6B7}" dt="2024-09-06T14:24:30.562" v="1044" actId="1076"/>
          <ac:spMkLst>
            <pc:docMk/>
            <pc:sldMk cId="2679181181" sldId="4889"/>
            <ac:spMk id="10" creationId="{50D9D301-82BE-5224-4E69-6206F1A2E905}"/>
          </ac:spMkLst>
        </pc:spChg>
        <pc:spChg chg="mod">
          <ac:chgData name="Christine Downs" userId="e8ba56e2-84b9-4685-891c-6c388ea40c87" providerId="ADAL" clId="{8E82FB4F-639A-4DDC-BFD7-6BD54BC2B6B7}" dt="2024-09-06T14:25:46.732" v="1063" actId="1076"/>
          <ac:spMkLst>
            <pc:docMk/>
            <pc:sldMk cId="2679181181" sldId="4889"/>
            <ac:spMk id="12" creationId="{4863A12C-94FC-4784-7926-4A1123F9D334}"/>
          </ac:spMkLst>
        </pc:spChg>
        <pc:spChg chg="add mod">
          <ac:chgData name="Christine Downs" userId="e8ba56e2-84b9-4685-891c-6c388ea40c87" providerId="ADAL" clId="{8E82FB4F-639A-4DDC-BFD7-6BD54BC2B6B7}" dt="2024-09-06T14:25:08.603" v="1054" actId="1076"/>
          <ac:spMkLst>
            <pc:docMk/>
            <pc:sldMk cId="2679181181" sldId="4889"/>
            <ac:spMk id="16" creationId="{1E24C156-9739-FD32-66DD-1D0319C3FDB4}"/>
          </ac:spMkLst>
        </pc:spChg>
        <pc:spChg chg="mod ord">
          <ac:chgData name="Christine Downs" userId="e8ba56e2-84b9-4685-891c-6c388ea40c87" providerId="ADAL" clId="{8E82FB4F-639A-4DDC-BFD7-6BD54BC2B6B7}" dt="2024-09-06T14:25:28.447" v="1061" actId="1076"/>
          <ac:spMkLst>
            <pc:docMk/>
            <pc:sldMk cId="2679181181" sldId="4889"/>
            <ac:spMk id="18" creationId="{45E964F4-A821-5E62-07FA-7CAB2CBED9D1}"/>
          </ac:spMkLst>
        </pc:spChg>
        <pc:picChg chg="mod">
          <ac:chgData name="Christine Downs" userId="e8ba56e2-84b9-4685-891c-6c388ea40c87" providerId="ADAL" clId="{8E82FB4F-639A-4DDC-BFD7-6BD54BC2B6B7}" dt="2024-09-06T14:24:22.385" v="1042" actId="1076"/>
          <ac:picMkLst>
            <pc:docMk/>
            <pc:sldMk cId="2679181181" sldId="4889"/>
            <ac:picMk id="5" creationId="{7BCE6437-604F-A99F-BC47-6262363AEDD2}"/>
          </ac:picMkLst>
        </pc:picChg>
        <pc:picChg chg="del mod">
          <ac:chgData name="Christine Downs" userId="e8ba56e2-84b9-4685-891c-6c388ea40c87" providerId="ADAL" clId="{8E82FB4F-639A-4DDC-BFD7-6BD54BC2B6B7}" dt="2024-09-06T14:22:44.210" v="1030" actId="478"/>
          <ac:picMkLst>
            <pc:docMk/>
            <pc:sldMk cId="2679181181" sldId="4889"/>
            <ac:picMk id="14" creationId="{8F90B5B0-8284-3E60-D375-3ED8F6B32D29}"/>
          </ac:picMkLst>
        </pc:picChg>
        <pc:picChg chg="add mod">
          <ac:chgData name="Christine Downs" userId="e8ba56e2-84b9-4685-891c-6c388ea40c87" providerId="ADAL" clId="{8E82FB4F-639A-4DDC-BFD7-6BD54BC2B6B7}" dt="2024-09-06T14:23:07.406" v="1035" actId="1076"/>
          <ac:picMkLst>
            <pc:docMk/>
            <pc:sldMk cId="2679181181" sldId="4889"/>
            <ac:picMk id="15" creationId="{753F8447-D302-8639-AECE-3ABC483F694A}"/>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sebacademy.edc.org/"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sebacademy.edc.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sebacademy.edc.org/"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ebacademy.edc.org/"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9E770DC0-ADC3-6F49-9603-390041B9028C}">
      <dgm:prSet custT="1"/>
      <dgm:spPr/>
      <dgm:t>
        <a:bodyPr/>
        <a:lstStyle/>
        <a:p>
          <a:r>
            <a:rPr lang="en-US" sz="2400" b="0" i="0" dirty="0"/>
            <a:t>Coach Tasks</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37F9031E-3575-954C-884B-455C5F360FA0}">
      <dgm:prSet custT="1"/>
      <dgm:spPr/>
      <dgm:t>
        <a:bodyPr/>
        <a:lstStyle/>
        <a:p>
          <a:r>
            <a:rPr lang="en-US" sz="2000" b="0" i="0" dirty="0"/>
            <a:t>Review and share </a:t>
          </a:r>
          <a:r>
            <a:rPr lang="en-US" sz="2000" b="1" i="0" dirty="0"/>
            <a:t>In Person Training Days </a:t>
          </a:r>
          <a:r>
            <a:rPr lang="en-US" sz="2000" b="0" i="0" dirty="0"/>
            <a:t>with Team</a:t>
          </a:r>
        </a:p>
      </dgm:t>
    </dgm:pt>
    <dgm:pt modelId="{2084D932-D90C-CB4D-89A7-29511A790757}" type="parTrans" cxnId="{76F569ED-F319-E34D-9265-3FF92ECC07FA}">
      <dgm:prSet/>
      <dgm:spPr/>
      <dgm:t>
        <a:bodyPr/>
        <a:lstStyle/>
        <a:p>
          <a:endParaRPr lang="en-US"/>
        </a:p>
      </dgm:t>
    </dgm:pt>
    <dgm:pt modelId="{F98E0B3D-6701-714E-AEEB-E1A03E5FEBC3}" type="sibTrans" cxnId="{76F569ED-F319-E34D-9265-3FF92ECC07FA}">
      <dgm:prSet/>
      <dgm:spPr/>
      <dgm:t>
        <a:bodyPr/>
        <a:lstStyle/>
        <a:p>
          <a:endParaRPr lang="en-US"/>
        </a:p>
      </dgm:t>
    </dgm:pt>
    <dgm:pt modelId="{48862FB0-2694-41DB-969B-E024B64DCFB7}">
      <dgm:prSet phldr="0" custT="1"/>
      <dgm:spPr/>
      <dgm:t>
        <a:bodyPr/>
        <a:lstStyle/>
        <a:p>
          <a:pPr rtl="0"/>
          <a:r>
            <a:rPr lang="en-US" sz="2000" b="1" i="0" dirty="0"/>
            <a:t>Register for September Convening </a:t>
          </a:r>
        </a:p>
      </dgm:t>
    </dgm:pt>
    <dgm:pt modelId="{74EF5F06-2927-496E-8B96-636F9215442F}" type="parTrans" cxnId="{1B74D63E-BBE2-4902-923C-E867916F9ED3}">
      <dgm:prSet/>
      <dgm:spPr/>
      <dgm:t>
        <a:bodyPr/>
        <a:lstStyle/>
        <a:p>
          <a:endParaRPr lang="en-US"/>
        </a:p>
      </dgm:t>
    </dgm:pt>
    <dgm:pt modelId="{F3D48B80-B358-4901-A794-AF93083AEFA6}" type="sibTrans" cxnId="{1B74D63E-BBE2-4902-923C-E867916F9ED3}">
      <dgm:prSet/>
      <dgm:spPr/>
      <dgm:t>
        <a:bodyPr/>
        <a:lstStyle/>
        <a:p>
          <a:endParaRPr lang="en-US"/>
        </a:p>
      </dgm:t>
    </dgm:pt>
    <dgm:pt modelId="{8E55DCF9-ECB1-414B-8B80-3C36786DE2CC}">
      <dgm:prSet custT="1"/>
      <dgm:spPr/>
      <dgm:t>
        <a:bodyPr/>
        <a:lstStyle/>
        <a:p>
          <a:r>
            <a:rPr lang="en-US" sz="2000" b="0" i="0" dirty="0"/>
            <a:t>Identify your </a:t>
          </a:r>
          <a:r>
            <a:rPr lang="en-US" sz="2000" b="1" i="0" dirty="0"/>
            <a:t>Google drive </a:t>
          </a:r>
        </a:p>
      </dgm:t>
    </dgm:pt>
    <dgm:pt modelId="{D73B3A71-337E-4A65-8713-9BBF91E2C84F}" type="parTrans" cxnId="{EC41DD96-029C-423A-BD5B-4A25E912E5BD}">
      <dgm:prSet/>
      <dgm:spPr/>
      <dgm:t>
        <a:bodyPr/>
        <a:lstStyle/>
        <a:p>
          <a:endParaRPr lang="en-US"/>
        </a:p>
      </dgm:t>
    </dgm:pt>
    <dgm:pt modelId="{45A82D04-3757-4735-AC18-833A250F0BF5}" type="sibTrans" cxnId="{EC41DD96-029C-423A-BD5B-4A25E912E5BD}">
      <dgm:prSet/>
      <dgm:spPr/>
      <dgm:t>
        <a:bodyPr/>
        <a:lstStyle/>
        <a:p>
          <a:endParaRPr lang="en-US"/>
        </a:p>
      </dgm:t>
    </dgm:pt>
    <dgm:pt modelId="{4F03DF76-E722-404F-BE6C-BC99D5B4CBCF}">
      <dgm:prSet custT="1"/>
      <dgm:spPr/>
      <dgm:t>
        <a:bodyPr/>
        <a:lstStyle/>
        <a:p>
          <a:r>
            <a:rPr lang="en-US" sz="2000" b="0" i="0" dirty="0"/>
            <a:t>Complete the </a:t>
          </a:r>
          <a:r>
            <a:rPr lang="en-US" sz="2000" b="1" i="0" dirty="0"/>
            <a:t>Team Communication Survey</a:t>
          </a:r>
        </a:p>
      </dgm:t>
    </dgm:pt>
    <dgm:pt modelId="{607C9B77-4566-42B7-99E0-85396380CD97}" type="parTrans" cxnId="{9BF800BE-614A-4C53-A94D-7BBF9CF62B2B}">
      <dgm:prSet/>
      <dgm:spPr/>
      <dgm:t>
        <a:bodyPr/>
        <a:lstStyle/>
        <a:p>
          <a:endParaRPr lang="en-US"/>
        </a:p>
      </dgm:t>
    </dgm:pt>
    <dgm:pt modelId="{41B94EF5-7C2D-43C3-AC07-87DEFFA044C6}" type="sibTrans" cxnId="{9BF800BE-614A-4C53-A94D-7BBF9CF62B2B}">
      <dgm:prSet/>
      <dgm:spPr/>
      <dgm:t>
        <a:bodyPr/>
        <a:lstStyle/>
        <a:p>
          <a:endParaRPr lang="en-US"/>
        </a:p>
      </dgm:t>
    </dgm:pt>
    <dgm:pt modelId="{CFB21EFA-909F-4733-89E8-4871FC141595}">
      <dgm:prSet phldr="0" custT="1"/>
      <dgm:spPr/>
      <dgm:t>
        <a:bodyPr/>
        <a:lstStyle/>
        <a:p>
          <a:pPr rtl="0"/>
          <a:r>
            <a:rPr lang="en-US" sz="2000" b="0" i="0" dirty="0"/>
            <a:t>Share</a:t>
          </a:r>
          <a:r>
            <a:rPr lang="en-US" sz="2000" b="1" i="0" dirty="0"/>
            <a:t> PBIS Conference Information</a:t>
          </a:r>
        </a:p>
      </dgm:t>
    </dgm:pt>
    <dgm:pt modelId="{17FB4883-0DCB-4C27-B883-26959EF54654}" type="parTrans" cxnId="{3D65BDBA-7DBE-4B40-8362-4E29A3085609}">
      <dgm:prSet/>
      <dgm:spPr/>
      <dgm:t>
        <a:bodyPr/>
        <a:lstStyle/>
        <a:p>
          <a:endParaRPr lang="en-US"/>
        </a:p>
      </dgm:t>
    </dgm:pt>
    <dgm:pt modelId="{019DBFFF-F5B0-4823-8781-2B175DF89741}" type="sibTrans" cxnId="{3D65BDBA-7DBE-4B40-8362-4E29A3085609}">
      <dgm:prSet/>
      <dgm:spPr/>
      <dgm:t>
        <a:bodyPr/>
        <a:lstStyle/>
        <a:p>
          <a:endParaRPr lang="en-US"/>
        </a:p>
      </dgm:t>
    </dgm:pt>
    <dgm:pt modelId="{9029638B-68B0-43E6-BADC-00F87623DC74}">
      <dgm:prSet custT="1"/>
      <dgm:spPr/>
      <dgm:t>
        <a:bodyPr/>
        <a:lstStyle/>
        <a:p>
          <a:r>
            <a:rPr lang="en-US" sz="2000" b="0" i="0" dirty="0"/>
            <a:t>Review and share </a:t>
          </a:r>
          <a:r>
            <a:rPr lang="en-US" sz="2000" b="1" i="0" dirty="0"/>
            <a:t>Learning Opportunities </a:t>
          </a:r>
          <a:r>
            <a:rPr lang="en-US" sz="2000" b="0" i="0" dirty="0"/>
            <a:t>with your entire school or district </a:t>
          </a:r>
        </a:p>
      </dgm:t>
    </dgm:pt>
    <dgm:pt modelId="{83D31D92-91C5-44AA-ABCC-662AF9E79DD4}" type="parTrans" cxnId="{D6738555-379F-4D26-9E1A-2263EBE42C16}">
      <dgm:prSet/>
      <dgm:spPr/>
      <dgm:t>
        <a:bodyPr/>
        <a:lstStyle/>
        <a:p>
          <a:endParaRPr lang="en-US"/>
        </a:p>
      </dgm:t>
    </dgm:pt>
    <dgm:pt modelId="{EC1B9045-4829-49D6-9884-802A23E98458}" type="sibTrans" cxnId="{D6738555-379F-4D26-9E1A-2263EBE42C16}">
      <dgm:prSet/>
      <dgm:spPr/>
      <dgm:t>
        <a:bodyPr/>
        <a:lstStyle/>
        <a:p>
          <a:endParaRPr lang="en-US"/>
        </a:p>
      </dgm:t>
    </dgm:pt>
    <dgm:pt modelId="{0D3ECA20-0BEC-4694-BBA0-4EF81F5452D8}">
      <dgm:prSet custT="1"/>
      <dgm:spPr/>
      <dgm:t>
        <a:bodyPr/>
        <a:lstStyle/>
        <a:p>
          <a:r>
            <a:rPr lang="en-US" sz="2000" b="1" i="0" dirty="0"/>
            <a:t>Review Website </a:t>
          </a:r>
          <a:r>
            <a:rPr lang="en-US" sz="2000" b="0" i="0" dirty="0">
              <a:solidFill>
                <a:schemeClr val="tx1">
                  <a:lumMod val="75000"/>
                  <a:lumOff val="2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https://sebacademy.edc.org/</a:t>
          </a:r>
          <a:r>
            <a:rPr lang="en-US" sz="2000" b="0" i="0" dirty="0">
              <a:solidFill>
                <a:schemeClr val="tx1">
                  <a:lumMod val="75000"/>
                  <a:lumOff val="25000"/>
                </a:schemeClr>
              </a:solidFill>
            </a:rPr>
            <a:t> </a:t>
          </a:r>
        </a:p>
      </dgm:t>
    </dgm:pt>
    <dgm:pt modelId="{91E3FB03-542A-40EA-9B89-0A9B64DA0B2B}" type="parTrans" cxnId="{70854686-39F6-445E-BF05-B61F5E7CD73A}">
      <dgm:prSet/>
      <dgm:spPr/>
      <dgm:t>
        <a:bodyPr/>
        <a:lstStyle/>
        <a:p>
          <a:endParaRPr lang="en-US"/>
        </a:p>
      </dgm:t>
    </dgm:pt>
    <dgm:pt modelId="{5F6590DD-FA18-4A00-9C85-A295FBF00BE5}" type="sibTrans" cxnId="{70854686-39F6-445E-BF05-B61F5E7CD73A}">
      <dgm:prSet/>
      <dgm:spPr/>
      <dgm:t>
        <a:bodyPr/>
        <a:lstStyle/>
        <a:p>
          <a:endParaRPr lang="en-US"/>
        </a:p>
      </dgm:t>
    </dgm:pt>
    <dgm:pt modelId="{4A2F3226-5451-4716-BB09-C1E4A4E7AAAF}">
      <dgm:prSet custT="1"/>
      <dgm:spPr/>
      <dgm:t>
        <a:bodyPr/>
        <a:lstStyle/>
        <a:p>
          <a:r>
            <a:rPr lang="en-US" sz="2400" b="0" i="0" dirty="0"/>
            <a:t>Agenda</a:t>
          </a:r>
        </a:p>
      </dgm:t>
    </dgm:pt>
    <dgm:pt modelId="{FF543C23-B756-4FDA-B02B-CB6D9907AF58}" type="parTrans" cxnId="{CFAFCD30-BDB9-42CF-A28C-DB429AEDC4D6}">
      <dgm:prSet/>
      <dgm:spPr/>
      <dgm:t>
        <a:bodyPr/>
        <a:lstStyle/>
        <a:p>
          <a:endParaRPr lang="en-US"/>
        </a:p>
      </dgm:t>
    </dgm:pt>
    <dgm:pt modelId="{EB765117-FF0B-4BC1-9456-6673CF4758FB}" type="sibTrans" cxnId="{CFAFCD30-BDB9-42CF-A28C-DB429AEDC4D6}">
      <dgm:prSet/>
      <dgm:spPr/>
      <dgm:t>
        <a:bodyPr/>
        <a:lstStyle/>
        <a:p>
          <a:endParaRPr lang="en-US"/>
        </a:p>
      </dgm:t>
    </dgm:pt>
    <dgm:pt modelId="{45789C41-9190-4F62-A4C5-C362EDF9AC6D}">
      <dgm:prSet custT="1"/>
      <dgm:spPr/>
      <dgm:t>
        <a:bodyPr/>
        <a:lstStyle/>
        <a:p>
          <a:r>
            <a:rPr lang="en-US" sz="2400" b="0" i="0" dirty="0"/>
            <a:t>Academy 3 Year Structure</a:t>
          </a:r>
        </a:p>
      </dgm:t>
    </dgm:pt>
    <dgm:pt modelId="{C4357015-0078-4669-850A-C5355F741E07}" type="parTrans" cxnId="{14FEFF60-00E7-45FA-8444-7113CD3D3024}">
      <dgm:prSet/>
      <dgm:spPr/>
      <dgm:t>
        <a:bodyPr/>
        <a:lstStyle/>
        <a:p>
          <a:endParaRPr lang="en-US"/>
        </a:p>
      </dgm:t>
    </dgm:pt>
    <dgm:pt modelId="{331CBC4E-BCCD-4E8D-BA87-744CA74061D8}" type="sibTrans" cxnId="{14FEFF60-00E7-45FA-8444-7113CD3D3024}">
      <dgm:prSet/>
      <dgm:spPr/>
      <dgm:t>
        <a:bodyPr/>
        <a:lstStyle/>
        <a:p>
          <a:endParaRPr lang="en-US"/>
        </a:p>
      </dgm:t>
    </dgm:pt>
    <dgm:pt modelId="{D43BF84F-F23F-41FC-B69B-EF715FD69F46}">
      <dgm:prSet custT="1"/>
      <dgm:spPr/>
      <dgm:t>
        <a:bodyPr/>
        <a:lstStyle/>
        <a:p>
          <a:r>
            <a:rPr lang="en-US" sz="2400" b="0" i="0" dirty="0"/>
            <a:t>Meeting Dates and SEB Coach Trainers</a:t>
          </a:r>
        </a:p>
      </dgm:t>
    </dgm:pt>
    <dgm:pt modelId="{F514F1D1-8E49-4EAD-B40F-9F2A4AF5BA95}" type="parTrans" cxnId="{A50A17B7-44B0-4B55-8A69-2471DCE50FF1}">
      <dgm:prSet/>
      <dgm:spPr/>
      <dgm:t>
        <a:bodyPr/>
        <a:lstStyle/>
        <a:p>
          <a:endParaRPr lang="en-US"/>
        </a:p>
      </dgm:t>
    </dgm:pt>
    <dgm:pt modelId="{75026B42-4167-46E7-8A76-81DA551D867C}" type="sibTrans" cxnId="{A50A17B7-44B0-4B55-8A69-2471DCE50FF1}">
      <dgm:prSet/>
      <dgm:spPr/>
      <dgm:t>
        <a:bodyPr/>
        <a:lstStyle/>
        <a:p>
          <a:endParaRPr lang="en-US"/>
        </a:p>
      </dgm:t>
    </dgm:pt>
    <dgm:pt modelId="{241E8BBC-1E5D-4634-8C6E-1852796B158F}">
      <dgm:prSet custT="1"/>
      <dgm:spPr/>
      <dgm:t>
        <a:bodyPr/>
        <a:lstStyle/>
        <a:p>
          <a:r>
            <a:rPr lang="en-US" sz="2400" b="0" i="0" dirty="0"/>
            <a:t>Google Drive for Submitting Docs</a:t>
          </a:r>
        </a:p>
      </dgm:t>
    </dgm:pt>
    <dgm:pt modelId="{0945BE1E-986F-4557-BCA1-FCBCAF3413B1}" type="parTrans" cxnId="{AF184006-BD8E-4222-9BBC-37C4AF3D1A52}">
      <dgm:prSet/>
      <dgm:spPr/>
      <dgm:t>
        <a:bodyPr/>
        <a:lstStyle/>
        <a:p>
          <a:endParaRPr lang="en-US"/>
        </a:p>
      </dgm:t>
    </dgm:pt>
    <dgm:pt modelId="{01D803BF-6F51-4346-AE3F-C805759AB0BE}" type="sibTrans" cxnId="{AF184006-BD8E-4222-9BBC-37C4AF3D1A52}">
      <dgm:prSet/>
      <dgm:spPr/>
      <dgm:t>
        <a:bodyPr/>
        <a:lstStyle/>
        <a:p>
          <a:endParaRPr lang="en-US"/>
        </a:p>
      </dgm:t>
    </dgm:pt>
    <dgm:pt modelId="{FF6A02FE-F880-4716-92C6-3E5538F06A92}">
      <dgm:prSet custT="1"/>
      <dgm:spPr/>
      <dgm:t>
        <a:bodyPr/>
        <a:lstStyle/>
        <a:p>
          <a:r>
            <a:rPr lang="en-US" sz="2400" b="0" i="0" dirty="0"/>
            <a:t>Communication Survey</a:t>
          </a:r>
        </a:p>
      </dgm:t>
    </dgm:pt>
    <dgm:pt modelId="{1725942D-77CE-499B-A25C-079EF004132F}" type="parTrans" cxnId="{FFA9EFEA-5355-4220-A06A-29B08609EE48}">
      <dgm:prSet/>
      <dgm:spPr/>
      <dgm:t>
        <a:bodyPr/>
        <a:lstStyle/>
        <a:p>
          <a:endParaRPr lang="en-US"/>
        </a:p>
      </dgm:t>
    </dgm:pt>
    <dgm:pt modelId="{5B6C6AE4-82E1-47A9-8FBA-F6E6CCBA86DD}" type="sibTrans" cxnId="{FFA9EFEA-5355-4220-A06A-29B08609EE48}">
      <dgm:prSet/>
      <dgm:spPr/>
      <dgm:t>
        <a:bodyPr/>
        <a:lstStyle/>
        <a:p>
          <a:endParaRPr lang="en-US"/>
        </a:p>
      </dgm:t>
    </dgm:pt>
    <dgm:pt modelId="{C91202FF-6D36-4093-B35F-A726F69DB49B}">
      <dgm:prSet custT="1"/>
      <dgm:spPr/>
      <dgm:t>
        <a:bodyPr/>
        <a:lstStyle/>
        <a:p>
          <a:r>
            <a:rPr lang="en-US" sz="2400" b="0" i="0" dirty="0"/>
            <a:t>Other Learning Opportunities</a:t>
          </a:r>
        </a:p>
      </dgm:t>
    </dgm:pt>
    <dgm:pt modelId="{32CBA82B-DC71-4034-BC51-9DB80D6C9440}" type="parTrans" cxnId="{E2F9370E-C5A1-4158-99C6-1804B5669A88}">
      <dgm:prSet/>
      <dgm:spPr/>
      <dgm:t>
        <a:bodyPr/>
        <a:lstStyle/>
        <a:p>
          <a:endParaRPr lang="en-US"/>
        </a:p>
      </dgm:t>
    </dgm:pt>
    <dgm:pt modelId="{DB2C44B1-A530-45AD-9B70-D77CD6951537}" type="sibTrans" cxnId="{E2F9370E-C5A1-4158-99C6-1804B5669A88}">
      <dgm:prSet/>
      <dgm:spPr/>
      <dgm:t>
        <a:bodyPr/>
        <a:lstStyle/>
        <a:p>
          <a:endParaRPr lang="en-US"/>
        </a:p>
      </dgm:t>
    </dgm:pt>
    <dgm:pt modelId="{EF0D0531-CF8F-4FBE-8309-599CC3F83638}">
      <dgm:prSet custT="1"/>
      <dgm:spPr/>
      <dgm:t>
        <a:bodyPr/>
        <a:lstStyle/>
        <a:p>
          <a:r>
            <a:rPr lang="en-US" sz="2400" b="0" i="0" dirty="0"/>
            <a:t>PBIS Conference</a:t>
          </a:r>
        </a:p>
      </dgm:t>
    </dgm:pt>
    <dgm:pt modelId="{7CE9971A-DAE0-44E8-837A-C9C8E9E28EAD}" type="parTrans" cxnId="{838CF0C9-69B9-4EAB-B9A2-A67AA2A02BF8}">
      <dgm:prSet/>
      <dgm:spPr/>
      <dgm:t>
        <a:bodyPr/>
        <a:lstStyle/>
        <a:p>
          <a:endParaRPr lang="en-US"/>
        </a:p>
      </dgm:t>
    </dgm:pt>
    <dgm:pt modelId="{FD7B410D-2E27-4761-8148-7EA38552681D}" type="sibTrans" cxnId="{838CF0C9-69B9-4EAB-B9A2-A67AA2A02BF8}">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1E990C9B-8FCE-4BB4-A133-2A5D3FCA417F}" type="pres">
      <dgm:prSet presAssocID="{4A2F3226-5451-4716-BB09-C1E4A4E7AAAF}" presName="parentLin" presStyleCnt="0"/>
      <dgm:spPr/>
    </dgm:pt>
    <dgm:pt modelId="{21FE3B94-EE73-49B8-BD13-FBD4E740619D}" type="pres">
      <dgm:prSet presAssocID="{4A2F3226-5451-4716-BB09-C1E4A4E7AAAF}" presName="parentLeftMargin" presStyleLbl="node1" presStyleIdx="0" presStyleCnt="2"/>
      <dgm:spPr/>
    </dgm:pt>
    <dgm:pt modelId="{C2DD3392-72DD-488F-A6CE-1CEDC3924C60}" type="pres">
      <dgm:prSet presAssocID="{4A2F3226-5451-4716-BB09-C1E4A4E7AAAF}" presName="parentText" presStyleLbl="node1" presStyleIdx="0" presStyleCnt="2">
        <dgm:presLayoutVars>
          <dgm:chMax val="0"/>
          <dgm:bulletEnabled val="1"/>
        </dgm:presLayoutVars>
      </dgm:prSet>
      <dgm:spPr/>
    </dgm:pt>
    <dgm:pt modelId="{66F4F0D5-182F-4075-9D3F-EF37902125F8}" type="pres">
      <dgm:prSet presAssocID="{4A2F3226-5451-4716-BB09-C1E4A4E7AAAF}" presName="negativeSpace" presStyleCnt="0"/>
      <dgm:spPr/>
    </dgm:pt>
    <dgm:pt modelId="{7DDCED3E-4F2B-43B3-A8B6-97502DCCA982}" type="pres">
      <dgm:prSet presAssocID="{4A2F3226-5451-4716-BB09-C1E4A4E7AAAF}" presName="childText" presStyleLbl="conFgAcc1" presStyleIdx="0" presStyleCnt="2">
        <dgm:presLayoutVars>
          <dgm:bulletEnabled val="1"/>
        </dgm:presLayoutVars>
      </dgm:prSet>
      <dgm:spPr/>
    </dgm:pt>
    <dgm:pt modelId="{86E1FA1D-184C-4BC9-A576-8B6471775553}" type="pres">
      <dgm:prSet presAssocID="{EB765117-FF0B-4BC1-9456-6673CF4758FB}" presName="spaceBetweenRectangles" presStyleCnt="0"/>
      <dgm:spPr/>
    </dgm:pt>
    <dgm:pt modelId="{77D4E652-4152-4FB3-933D-DC846CDC44C4}" type="pres">
      <dgm:prSet presAssocID="{9E770DC0-ADC3-6F49-9603-390041B9028C}" presName="parentLin" presStyleCnt="0"/>
      <dgm:spPr/>
    </dgm:pt>
    <dgm:pt modelId="{F0AC8D9C-1ACD-4825-B968-FF4EE97737E7}" type="pres">
      <dgm:prSet presAssocID="{9E770DC0-ADC3-6F49-9603-390041B9028C}" presName="parentLeftMargin" presStyleLbl="node1" presStyleIdx="0" presStyleCnt="2"/>
      <dgm:spPr/>
    </dgm:pt>
    <dgm:pt modelId="{A408444A-A753-4052-B5E7-27B1CF04BE0D}" type="pres">
      <dgm:prSet presAssocID="{9E770DC0-ADC3-6F49-9603-390041B9028C}" presName="parentText" presStyleLbl="node1" presStyleIdx="1" presStyleCnt="2" custScaleY="50540">
        <dgm:presLayoutVars>
          <dgm:chMax val="0"/>
          <dgm:bulletEnabled val="1"/>
        </dgm:presLayoutVars>
      </dgm:prSet>
      <dgm:spPr/>
    </dgm:pt>
    <dgm:pt modelId="{DB387AC5-600F-40B5-8656-6ED772B9F62D}" type="pres">
      <dgm:prSet presAssocID="{9E770DC0-ADC3-6F49-9603-390041B9028C}" presName="negativeSpace" presStyleCnt="0"/>
      <dgm:spPr/>
    </dgm:pt>
    <dgm:pt modelId="{AD7E4922-BE98-4A00-8CC9-8C067984A0AA}" type="pres">
      <dgm:prSet presAssocID="{9E770DC0-ADC3-6F49-9603-390041B9028C}" presName="childText" presStyleLbl="conFgAcc1" presStyleIdx="1" presStyleCnt="2">
        <dgm:presLayoutVars>
          <dgm:bulletEnabled val="1"/>
        </dgm:presLayoutVars>
      </dgm:prSet>
      <dgm:spPr/>
    </dgm:pt>
  </dgm:ptLst>
  <dgm:cxnLst>
    <dgm:cxn modelId="{4E029804-3B68-46C5-BC1A-B5B4326538C3}" type="presOf" srcId="{CFB21EFA-909F-4733-89E8-4871FC141595}" destId="{AD7E4922-BE98-4A00-8CC9-8C067984A0AA}" srcOrd="0" destOrd="6" presId="urn:microsoft.com/office/officeart/2005/8/layout/list1"/>
    <dgm:cxn modelId="{AF184006-BD8E-4222-9BBC-37C4AF3D1A52}" srcId="{4A2F3226-5451-4716-BB09-C1E4A4E7AAAF}" destId="{241E8BBC-1E5D-4634-8C6E-1852796B158F}" srcOrd="2" destOrd="0" parTransId="{0945BE1E-986F-4557-BCA1-FCBCAF3413B1}" sibTransId="{01D803BF-6F51-4346-AE3F-C805759AB0BE}"/>
    <dgm:cxn modelId="{6AB7010D-82D0-4740-9902-5890CBAB98CD}" type="presOf" srcId="{EF0D0531-CF8F-4FBE-8309-599CC3F83638}" destId="{7DDCED3E-4F2B-43B3-A8B6-97502DCCA982}" srcOrd="0" destOrd="5" presId="urn:microsoft.com/office/officeart/2005/8/layout/list1"/>
    <dgm:cxn modelId="{E2F9370E-C5A1-4158-99C6-1804B5669A88}" srcId="{4A2F3226-5451-4716-BB09-C1E4A4E7AAAF}" destId="{C91202FF-6D36-4093-B35F-A726F69DB49B}" srcOrd="4" destOrd="0" parTransId="{32CBA82B-DC71-4034-BC51-9DB80D6C9440}" sibTransId="{DB2C44B1-A530-45AD-9B70-D77CD6951537}"/>
    <dgm:cxn modelId="{DF438F12-3CF1-4749-8366-EB96E7F205F4}" type="presOf" srcId="{8E55DCF9-ECB1-414B-8B80-3C36786DE2CC}" destId="{AD7E4922-BE98-4A00-8CC9-8C067984A0AA}" srcOrd="0" destOrd="1" presId="urn:microsoft.com/office/officeart/2005/8/layout/list1"/>
    <dgm:cxn modelId="{85CD8F22-B998-4D23-84AF-77AE668E88B3}" type="presOf" srcId="{4A2F3226-5451-4716-BB09-C1E4A4E7AAAF}" destId="{21FE3B94-EE73-49B8-BD13-FBD4E740619D}" srcOrd="0" destOrd="0" presId="urn:microsoft.com/office/officeart/2005/8/layout/list1"/>
    <dgm:cxn modelId="{CFAFCD30-BDB9-42CF-A28C-DB429AEDC4D6}" srcId="{139B28B7-98AE-2442-8242-E675E9F54483}" destId="{4A2F3226-5451-4716-BB09-C1E4A4E7AAAF}" srcOrd="0" destOrd="0" parTransId="{FF543C23-B756-4FDA-B02B-CB6D9907AF58}" sibTransId="{EB765117-FF0B-4BC1-9456-6673CF4758FB}"/>
    <dgm:cxn modelId="{1B74D63E-BBE2-4902-923C-E867916F9ED3}" srcId="{9E770DC0-ADC3-6F49-9603-390041B9028C}" destId="{48862FB0-2694-41DB-969B-E024B64DCFB7}" srcOrd="5" destOrd="0" parTransId="{74EF5F06-2927-496E-8B96-636F9215442F}" sibTransId="{F3D48B80-B358-4901-A794-AF93083AEFA6}"/>
    <dgm:cxn modelId="{14FEFF60-00E7-45FA-8444-7113CD3D3024}" srcId="{4A2F3226-5451-4716-BB09-C1E4A4E7AAAF}" destId="{45789C41-9190-4F62-A4C5-C362EDF9AC6D}" srcOrd="0" destOrd="0" parTransId="{C4357015-0078-4669-850A-C5355F741E07}" sibTransId="{331CBC4E-BCCD-4E8D-BA87-744CA74061D8}"/>
    <dgm:cxn modelId="{FCFC1248-0D3D-40FE-A11D-568AC600F237}" type="presOf" srcId="{48862FB0-2694-41DB-969B-E024B64DCFB7}" destId="{AD7E4922-BE98-4A00-8CC9-8C067984A0AA}" srcOrd="0" destOrd="5" presId="urn:microsoft.com/office/officeart/2005/8/layout/list1"/>
    <dgm:cxn modelId="{7652934D-994A-4C41-9472-19C850149D9E}" type="presOf" srcId="{37F9031E-3575-954C-884B-455C5F360FA0}" destId="{AD7E4922-BE98-4A00-8CC9-8C067984A0AA}" srcOrd="0" destOrd="3" presId="urn:microsoft.com/office/officeart/2005/8/layout/list1"/>
    <dgm:cxn modelId="{BCA18C52-C984-45BE-976B-E3B880C92CDD}" type="presOf" srcId="{FF6A02FE-F880-4716-92C6-3E5538F06A92}" destId="{7DDCED3E-4F2B-43B3-A8B6-97502DCCA982}" srcOrd="0" destOrd="3" presId="urn:microsoft.com/office/officeart/2005/8/layout/list1"/>
    <dgm:cxn modelId="{3507DC74-BB1A-3747-A4EB-3A2F2AFF0C2A}" type="presOf" srcId="{139B28B7-98AE-2442-8242-E675E9F54483}" destId="{107712AD-F0E7-8045-90F3-AA033147F7E7}" srcOrd="0" destOrd="0" presId="urn:microsoft.com/office/officeart/2005/8/layout/list1"/>
    <dgm:cxn modelId="{D6738555-379F-4D26-9E1A-2263EBE42C16}" srcId="{9E770DC0-ADC3-6F49-9603-390041B9028C}" destId="{9029638B-68B0-43E6-BADC-00F87623DC74}" srcOrd="4" destOrd="0" parTransId="{83D31D92-91C5-44AA-ABCC-662AF9E79DD4}" sibTransId="{EC1B9045-4829-49D6-9884-802A23E98458}"/>
    <dgm:cxn modelId="{4360275A-8B80-41CF-ADFC-49A754879DA3}" type="presOf" srcId="{C91202FF-6D36-4093-B35F-A726F69DB49B}" destId="{7DDCED3E-4F2B-43B3-A8B6-97502DCCA982}" srcOrd="0" destOrd="4" presId="urn:microsoft.com/office/officeart/2005/8/layout/list1"/>
    <dgm:cxn modelId="{70854686-39F6-445E-BF05-B61F5E7CD73A}" srcId="{9E770DC0-ADC3-6F49-9603-390041B9028C}" destId="{0D3ECA20-0BEC-4694-BBA0-4EF81F5452D8}" srcOrd="0" destOrd="0" parTransId="{91E3FB03-542A-40EA-9B89-0A9B64DA0B2B}" sibTransId="{5F6590DD-FA18-4A00-9C85-A295FBF00BE5}"/>
    <dgm:cxn modelId="{EC41DD96-029C-423A-BD5B-4A25E912E5BD}" srcId="{9E770DC0-ADC3-6F49-9603-390041B9028C}" destId="{8E55DCF9-ECB1-414B-8B80-3C36786DE2CC}" srcOrd="1" destOrd="0" parTransId="{D73B3A71-337E-4A65-8713-9BBF91E2C84F}" sibTransId="{45A82D04-3757-4735-AC18-833A250F0BF5}"/>
    <dgm:cxn modelId="{5B5B1C97-4D72-364B-9991-95AC217DC39E}" srcId="{139B28B7-98AE-2442-8242-E675E9F54483}" destId="{9E770DC0-ADC3-6F49-9603-390041B9028C}" srcOrd="1" destOrd="0" parTransId="{DF559CD0-5B01-D54A-8E06-F10310F9A6A6}" sibTransId="{2AE7D53E-5748-B340-A3B2-69C78DDF3C05}"/>
    <dgm:cxn modelId="{B4CBA69E-C049-4C77-8B95-883653D4D753}" type="presOf" srcId="{0D3ECA20-0BEC-4694-BBA0-4EF81F5452D8}" destId="{AD7E4922-BE98-4A00-8CC9-8C067984A0AA}" srcOrd="0" destOrd="0" presId="urn:microsoft.com/office/officeart/2005/8/layout/list1"/>
    <dgm:cxn modelId="{F984DB9F-6440-4F3D-94CC-324FE41A3186}" type="presOf" srcId="{45789C41-9190-4F62-A4C5-C362EDF9AC6D}" destId="{7DDCED3E-4F2B-43B3-A8B6-97502DCCA982}" srcOrd="0" destOrd="0" presId="urn:microsoft.com/office/officeart/2005/8/layout/list1"/>
    <dgm:cxn modelId="{A50A17B7-44B0-4B55-8A69-2471DCE50FF1}" srcId="{4A2F3226-5451-4716-BB09-C1E4A4E7AAAF}" destId="{D43BF84F-F23F-41FC-B69B-EF715FD69F46}" srcOrd="1" destOrd="0" parTransId="{F514F1D1-8E49-4EAD-B40F-9F2A4AF5BA95}" sibTransId="{75026B42-4167-46E7-8A76-81DA551D867C}"/>
    <dgm:cxn modelId="{3D65BDBA-7DBE-4B40-8362-4E29A3085609}" srcId="{9E770DC0-ADC3-6F49-9603-390041B9028C}" destId="{CFB21EFA-909F-4733-89E8-4871FC141595}" srcOrd="6" destOrd="0" parTransId="{17FB4883-0DCB-4C27-B883-26959EF54654}" sibTransId="{019DBFFF-F5B0-4823-8781-2B175DF89741}"/>
    <dgm:cxn modelId="{9BF800BE-614A-4C53-A94D-7BBF9CF62B2B}" srcId="{9E770DC0-ADC3-6F49-9603-390041B9028C}" destId="{4F03DF76-E722-404F-BE6C-BC99D5B4CBCF}" srcOrd="2" destOrd="0" parTransId="{607C9B77-4566-42B7-99E0-85396380CD97}" sibTransId="{41B94EF5-7C2D-43C3-AC07-87DEFFA044C6}"/>
    <dgm:cxn modelId="{838CF0C9-69B9-4EAB-B9A2-A67AA2A02BF8}" srcId="{4A2F3226-5451-4716-BB09-C1E4A4E7AAAF}" destId="{EF0D0531-CF8F-4FBE-8309-599CC3F83638}" srcOrd="5" destOrd="0" parTransId="{7CE9971A-DAE0-44E8-837A-C9C8E9E28EAD}" sibTransId="{FD7B410D-2E27-4761-8148-7EA38552681D}"/>
    <dgm:cxn modelId="{F2E635CB-CCE1-472E-BD6C-3B63BC782FE1}" type="presOf" srcId="{9E770DC0-ADC3-6F49-9603-390041B9028C}" destId="{A408444A-A753-4052-B5E7-27B1CF04BE0D}" srcOrd="1" destOrd="0" presId="urn:microsoft.com/office/officeart/2005/8/layout/list1"/>
    <dgm:cxn modelId="{AD48DCCB-727A-48D4-98E0-1BAD1508E7F1}" type="presOf" srcId="{9029638B-68B0-43E6-BADC-00F87623DC74}" destId="{AD7E4922-BE98-4A00-8CC9-8C067984A0AA}" srcOrd="0" destOrd="4" presId="urn:microsoft.com/office/officeart/2005/8/layout/list1"/>
    <dgm:cxn modelId="{734D40CF-E5EA-4F4F-B2F2-012F2C3DA71F}" type="presOf" srcId="{241E8BBC-1E5D-4634-8C6E-1852796B158F}" destId="{7DDCED3E-4F2B-43B3-A8B6-97502DCCA982}" srcOrd="0" destOrd="2" presId="urn:microsoft.com/office/officeart/2005/8/layout/list1"/>
    <dgm:cxn modelId="{CAFBA1D6-C992-4CFA-A5ED-D418FF13290B}" type="presOf" srcId="{D43BF84F-F23F-41FC-B69B-EF715FD69F46}" destId="{7DDCED3E-4F2B-43B3-A8B6-97502DCCA982}" srcOrd="0" destOrd="1" presId="urn:microsoft.com/office/officeart/2005/8/layout/list1"/>
    <dgm:cxn modelId="{03F62CE4-F7BA-47E7-8D6D-CB10696A98CF}" type="presOf" srcId="{9E770DC0-ADC3-6F49-9603-390041B9028C}" destId="{F0AC8D9C-1ACD-4825-B968-FF4EE97737E7}" srcOrd="0" destOrd="0" presId="urn:microsoft.com/office/officeart/2005/8/layout/list1"/>
    <dgm:cxn modelId="{397C38EA-3091-454F-939A-2B792C986C01}" type="presOf" srcId="{4A2F3226-5451-4716-BB09-C1E4A4E7AAAF}" destId="{C2DD3392-72DD-488F-A6CE-1CEDC3924C60}" srcOrd="1" destOrd="0" presId="urn:microsoft.com/office/officeart/2005/8/layout/list1"/>
    <dgm:cxn modelId="{FFA9EFEA-5355-4220-A06A-29B08609EE48}" srcId="{4A2F3226-5451-4716-BB09-C1E4A4E7AAAF}" destId="{FF6A02FE-F880-4716-92C6-3E5538F06A92}" srcOrd="3" destOrd="0" parTransId="{1725942D-77CE-499B-A25C-079EF004132F}" sibTransId="{5B6C6AE4-82E1-47A9-8FBA-F6E6CCBA86DD}"/>
    <dgm:cxn modelId="{76F569ED-F319-E34D-9265-3FF92ECC07FA}" srcId="{9E770DC0-ADC3-6F49-9603-390041B9028C}" destId="{37F9031E-3575-954C-884B-455C5F360FA0}" srcOrd="3" destOrd="0" parTransId="{2084D932-D90C-CB4D-89A7-29511A790757}" sibTransId="{F98E0B3D-6701-714E-AEEB-E1A03E5FEBC3}"/>
    <dgm:cxn modelId="{CF2491F2-1A0C-4229-A722-970FDC677609}" type="presOf" srcId="{4F03DF76-E722-404F-BE6C-BC99D5B4CBCF}" destId="{AD7E4922-BE98-4A00-8CC9-8C067984A0AA}" srcOrd="0" destOrd="2" presId="urn:microsoft.com/office/officeart/2005/8/layout/list1"/>
    <dgm:cxn modelId="{7A250084-2816-4C3E-8DB7-5D4E630B3109}" type="presParOf" srcId="{107712AD-F0E7-8045-90F3-AA033147F7E7}" destId="{1E990C9B-8FCE-4BB4-A133-2A5D3FCA417F}" srcOrd="0" destOrd="0" presId="urn:microsoft.com/office/officeart/2005/8/layout/list1"/>
    <dgm:cxn modelId="{00F8EB1D-9215-4623-A25E-7CCCB2060CA9}" type="presParOf" srcId="{1E990C9B-8FCE-4BB4-A133-2A5D3FCA417F}" destId="{21FE3B94-EE73-49B8-BD13-FBD4E740619D}" srcOrd="0" destOrd="0" presId="urn:microsoft.com/office/officeart/2005/8/layout/list1"/>
    <dgm:cxn modelId="{7063D67C-0895-4FD2-ADFD-63711547EEF0}" type="presParOf" srcId="{1E990C9B-8FCE-4BB4-A133-2A5D3FCA417F}" destId="{C2DD3392-72DD-488F-A6CE-1CEDC3924C60}" srcOrd="1" destOrd="0" presId="urn:microsoft.com/office/officeart/2005/8/layout/list1"/>
    <dgm:cxn modelId="{B88F6A93-7587-42F7-BE4B-FE294A6CB458}" type="presParOf" srcId="{107712AD-F0E7-8045-90F3-AA033147F7E7}" destId="{66F4F0D5-182F-4075-9D3F-EF37902125F8}" srcOrd="1" destOrd="0" presId="urn:microsoft.com/office/officeart/2005/8/layout/list1"/>
    <dgm:cxn modelId="{E697D766-49FF-4AB0-8892-D6DCA887FC4A}" type="presParOf" srcId="{107712AD-F0E7-8045-90F3-AA033147F7E7}" destId="{7DDCED3E-4F2B-43B3-A8B6-97502DCCA982}" srcOrd="2" destOrd="0" presId="urn:microsoft.com/office/officeart/2005/8/layout/list1"/>
    <dgm:cxn modelId="{F8003A78-FDDE-4B1D-8A9E-A96FBAE51C9B}" type="presParOf" srcId="{107712AD-F0E7-8045-90F3-AA033147F7E7}" destId="{86E1FA1D-184C-4BC9-A576-8B6471775553}" srcOrd="3" destOrd="0" presId="urn:microsoft.com/office/officeart/2005/8/layout/list1"/>
    <dgm:cxn modelId="{7512A190-BCDF-49AE-A201-D617E90A8326}" type="presParOf" srcId="{107712AD-F0E7-8045-90F3-AA033147F7E7}" destId="{77D4E652-4152-4FB3-933D-DC846CDC44C4}" srcOrd="4" destOrd="0" presId="urn:microsoft.com/office/officeart/2005/8/layout/list1"/>
    <dgm:cxn modelId="{47A48109-4B17-4106-9019-89731B06EFA6}" type="presParOf" srcId="{77D4E652-4152-4FB3-933D-DC846CDC44C4}" destId="{F0AC8D9C-1ACD-4825-B968-FF4EE97737E7}" srcOrd="0" destOrd="0" presId="urn:microsoft.com/office/officeart/2005/8/layout/list1"/>
    <dgm:cxn modelId="{047E0066-FB1E-46AD-A44E-943B80C46A6D}" type="presParOf" srcId="{77D4E652-4152-4FB3-933D-DC846CDC44C4}" destId="{A408444A-A753-4052-B5E7-27B1CF04BE0D}" srcOrd="1" destOrd="0" presId="urn:microsoft.com/office/officeart/2005/8/layout/list1"/>
    <dgm:cxn modelId="{08B2ABA8-5017-4337-B62D-7A2C0BA3F1F8}" type="presParOf" srcId="{107712AD-F0E7-8045-90F3-AA033147F7E7}" destId="{DB387AC5-600F-40B5-8656-6ED772B9F62D}" srcOrd="5" destOrd="0" presId="urn:microsoft.com/office/officeart/2005/8/layout/list1"/>
    <dgm:cxn modelId="{FF99C957-03F8-4BAD-A5EA-EEB1AFF6385B}" type="presParOf" srcId="{107712AD-F0E7-8045-90F3-AA033147F7E7}" destId="{AD7E4922-BE98-4A00-8CC9-8C067984A0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9E770DC0-ADC3-6F49-9603-390041B9028C}">
      <dgm:prSet custT="1"/>
      <dgm:spPr/>
      <dgm:t>
        <a:bodyPr/>
        <a:lstStyle/>
        <a:p>
          <a:r>
            <a:rPr lang="en-US" sz="2400" b="0" i="0" dirty="0"/>
            <a:t>Coach Tasks</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37F9031E-3575-954C-884B-455C5F360FA0}">
      <dgm:prSet custT="1"/>
      <dgm:spPr/>
      <dgm:t>
        <a:bodyPr/>
        <a:lstStyle/>
        <a:p>
          <a:r>
            <a:rPr lang="en-US" sz="2000" b="0" i="0" dirty="0"/>
            <a:t>Review and share </a:t>
          </a:r>
          <a:r>
            <a:rPr lang="en-US" sz="2000" b="1" i="0" dirty="0"/>
            <a:t>In Person Training Days </a:t>
          </a:r>
          <a:r>
            <a:rPr lang="en-US" sz="2000" b="0" i="0" dirty="0"/>
            <a:t>with Team</a:t>
          </a:r>
        </a:p>
      </dgm:t>
    </dgm:pt>
    <dgm:pt modelId="{2084D932-D90C-CB4D-89A7-29511A790757}" type="parTrans" cxnId="{76F569ED-F319-E34D-9265-3FF92ECC07FA}">
      <dgm:prSet/>
      <dgm:spPr/>
      <dgm:t>
        <a:bodyPr/>
        <a:lstStyle/>
        <a:p>
          <a:endParaRPr lang="en-US"/>
        </a:p>
      </dgm:t>
    </dgm:pt>
    <dgm:pt modelId="{F98E0B3D-6701-714E-AEEB-E1A03E5FEBC3}" type="sibTrans" cxnId="{76F569ED-F319-E34D-9265-3FF92ECC07FA}">
      <dgm:prSet/>
      <dgm:spPr/>
      <dgm:t>
        <a:bodyPr/>
        <a:lstStyle/>
        <a:p>
          <a:endParaRPr lang="en-US"/>
        </a:p>
      </dgm:t>
    </dgm:pt>
    <dgm:pt modelId="{48862FB0-2694-41DB-969B-E024B64DCFB7}">
      <dgm:prSet phldr="0" custT="1"/>
      <dgm:spPr/>
      <dgm:t>
        <a:bodyPr/>
        <a:lstStyle/>
        <a:p>
          <a:pPr rtl="0"/>
          <a:r>
            <a:rPr lang="en-US" sz="2000" b="1" i="0" dirty="0"/>
            <a:t>Register for September Convening </a:t>
          </a:r>
        </a:p>
      </dgm:t>
    </dgm:pt>
    <dgm:pt modelId="{74EF5F06-2927-496E-8B96-636F9215442F}" type="parTrans" cxnId="{1B74D63E-BBE2-4902-923C-E867916F9ED3}">
      <dgm:prSet/>
      <dgm:spPr/>
      <dgm:t>
        <a:bodyPr/>
        <a:lstStyle/>
        <a:p>
          <a:endParaRPr lang="en-US"/>
        </a:p>
      </dgm:t>
    </dgm:pt>
    <dgm:pt modelId="{F3D48B80-B358-4901-A794-AF93083AEFA6}" type="sibTrans" cxnId="{1B74D63E-BBE2-4902-923C-E867916F9ED3}">
      <dgm:prSet/>
      <dgm:spPr/>
      <dgm:t>
        <a:bodyPr/>
        <a:lstStyle/>
        <a:p>
          <a:endParaRPr lang="en-US"/>
        </a:p>
      </dgm:t>
    </dgm:pt>
    <dgm:pt modelId="{8E55DCF9-ECB1-414B-8B80-3C36786DE2CC}">
      <dgm:prSet custT="1"/>
      <dgm:spPr/>
      <dgm:t>
        <a:bodyPr/>
        <a:lstStyle/>
        <a:p>
          <a:r>
            <a:rPr lang="en-US" sz="2000" b="0" i="0" dirty="0"/>
            <a:t>Identify your </a:t>
          </a:r>
          <a:r>
            <a:rPr lang="en-US" sz="2000" b="1" i="0" dirty="0"/>
            <a:t>Google drive </a:t>
          </a:r>
        </a:p>
      </dgm:t>
    </dgm:pt>
    <dgm:pt modelId="{D73B3A71-337E-4A65-8713-9BBF91E2C84F}" type="parTrans" cxnId="{EC41DD96-029C-423A-BD5B-4A25E912E5BD}">
      <dgm:prSet/>
      <dgm:spPr/>
      <dgm:t>
        <a:bodyPr/>
        <a:lstStyle/>
        <a:p>
          <a:endParaRPr lang="en-US"/>
        </a:p>
      </dgm:t>
    </dgm:pt>
    <dgm:pt modelId="{45A82D04-3757-4735-AC18-833A250F0BF5}" type="sibTrans" cxnId="{EC41DD96-029C-423A-BD5B-4A25E912E5BD}">
      <dgm:prSet/>
      <dgm:spPr/>
      <dgm:t>
        <a:bodyPr/>
        <a:lstStyle/>
        <a:p>
          <a:endParaRPr lang="en-US"/>
        </a:p>
      </dgm:t>
    </dgm:pt>
    <dgm:pt modelId="{4F03DF76-E722-404F-BE6C-BC99D5B4CBCF}">
      <dgm:prSet custT="1"/>
      <dgm:spPr/>
      <dgm:t>
        <a:bodyPr/>
        <a:lstStyle/>
        <a:p>
          <a:r>
            <a:rPr lang="en-US" sz="2000" b="0" i="0" dirty="0"/>
            <a:t>Complete the </a:t>
          </a:r>
          <a:r>
            <a:rPr lang="en-US" sz="2000" b="1" i="0" dirty="0"/>
            <a:t>Team Communication List</a:t>
          </a:r>
        </a:p>
      </dgm:t>
    </dgm:pt>
    <dgm:pt modelId="{607C9B77-4566-42B7-99E0-85396380CD97}" type="parTrans" cxnId="{9BF800BE-614A-4C53-A94D-7BBF9CF62B2B}">
      <dgm:prSet/>
      <dgm:spPr/>
      <dgm:t>
        <a:bodyPr/>
        <a:lstStyle/>
        <a:p>
          <a:endParaRPr lang="en-US"/>
        </a:p>
      </dgm:t>
    </dgm:pt>
    <dgm:pt modelId="{41B94EF5-7C2D-43C3-AC07-87DEFFA044C6}" type="sibTrans" cxnId="{9BF800BE-614A-4C53-A94D-7BBF9CF62B2B}">
      <dgm:prSet/>
      <dgm:spPr/>
      <dgm:t>
        <a:bodyPr/>
        <a:lstStyle/>
        <a:p>
          <a:endParaRPr lang="en-US"/>
        </a:p>
      </dgm:t>
    </dgm:pt>
    <dgm:pt modelId="{CFB21EFA-909F-4733-89E8-4871FC141595}">
      <dgm:prSet phldr="0" custT="1"/>
      <dgm:spPr/>
      <dgm:t>
        <a:bodyPr/>
        <a:lstStyle/>
        <a:p>
          <a:pPr rtl="0"/>
          <a:r>
            <a:rPr lang="en-US" sz="2000" b="0" i="0" dirty="0"/>
            <a:t>Share</a:t>
          </a:r>
          <a:r>
            <a:rPr lang="en-US" sz="2000" b="1" i="0" dirty="0"/>
            <a:t> PBIS Conference Information</a:t>
          </a:r>
        </a:p>
      </dgm:t>
    </dgm:pt>
    <dgm:pt modelId="{17FB4883-0DCB-4C27-B883-26959EF54654}" type="parTrans" cxnId="{3D65BDBA-7DBE-4B40-8362-4E29A3085609}">
      <dgm:prSet/>
      <dgm:spPr/>
      <dgm:t>
        <a:bodyPr/>
        <a:lstStyle/>
        <a:p>
          <a:endParaRPr lang="en-US"/>
        </a:p>
      </dgm:t>
    </dgm:pt>
    <dgm:pt modelId="{019DBFFF-F5B0-4823-8781-2B175DF89741}" type="sibTrans" cxnId="{3D65BDBA-7DBE-4B40-8362-4E29A3085609}">
      <dgm:prSet/>
      <dgm:spPr/>
      <dgm:t>
        <a:bodyPr/>
        <a:lstStyle/>
        <a:p>
          <a:endParaRPr lang="en-US"/>
        </a:p>
      </dgm:t>
    </dgm:pt>
    <dgm:pt modelId="{EDAB7A29-24B3-40F8-9DD0-8F6F6C579DF5}">
      <dgm:prSet phldr="0" custT="1"/>
      <dgm:spPr/>
      <dgm:t>
        <a:bodyPr/>
        <a:lstStyle/>
        <a:p>
          <a:pPr rtl="0"/>
          <a:endParaRPr lang="en-US" sz="2000" b="1" i="0" dirty="0"/>
        </a:p>
      </dgm:t>
    </dgm:pt>
    <dgm:pt modelId="{FE0362B8-11BD-46E5-88C2-8BB11B079051}" type="parTrans" cxnId="{7F6D29E6-1220-487F-88BD-6EE2739356C4}">
      <dgm:prSet/>
      <dgm:spPr/>
      <dgm:t>
        <a:bodyPr/>
        <a:lstStyle/>
        <a:p>
          <a:endParaRPr lang="en-US"/>
        </a:p>
      </dgm:t>
    </dgm:pt>
    <dgm:pt modelId="{C6D2E43A-388B-4509-8CA0-E6087B240448}" type="sibTrans" cxnId="{7F6D29E6-1220-487F-88BD-6EE2739356C4}">
      <dgm:prSet/>
      <dgm:spPr/>
      <dgm:t>
        <a:bodyPr/>
        <a:lstStyle/>
        <a:p>
          <a:endParaRPr lang="en-US"/>
        </a:p>
      </dgm:t>
    </dgm:pt>
    <dgm:pt modelId="{B2A74CE8-F099-44CF-93FB-5AA7ECDD8518}">
      <dgm:prSet phldr="0" custT="1"/>
      <dgm:spPr/>
      <dgm:t>
        <a:bodyPr/>
        <a:lstStyle/>
        <a:p>
          <a:pPr rtl="0"/>
          <a:endParaRPr lang="en-US" sz="2000" b="1" i="0" dirty="0"/>
        </a:p>
      </dgm:t>
    </dgm:pt>
    <dgm:pt modelId="{46DC4F2F-B2A8-42C8-9E55-486E863283CA}" type="parTrans" cxnId="{F68FD680-61E7-4DD8-A09D-3E00CCBBA686}">
      <dgm:prSet/>
      <dgm:spPr/>
      <dgm:t>
        <a:bodyPr/>
        <a:lstStyle/>
        <a:p>
          <a:endParaRPr lang="en-US"/>
        </a:p>
      </dgm:t>
    </dgm:pt>
    <dgm:pt modelId="{44A61D66-28CF-4C2B-99DE-17C3B8EB39D8}" type="sibTrans" cxnId="{F68FD680-61E7-4DD8-A09D-3E00CCBBA686}">
      <dgm:prSet/>
      <dgm:spPr/>
      <dgm:t>
        <a:bodyPr/>
        <a:lstStyle/>
        <a:p>
          <a:endParaRPr lang="en-US"/>
        </a:p>
      </dgm:t>
    </dgm:pt>
    <dgm:pt modelId="{9029638B-68B0-43E6-BADC-00F87623DC74}">
      <dgm:prSet custT="1"/>
      <dgm:spPr/>
      <dgm:t>
        <a:bodyPr/>
        <a:lstStyle/>
        <a:p>
          <a:r>
            <a:rPr lang="en-US" sz="2000" b="0" i="0" dirty="0"/>
            <a:t>Review and share </a:t>
          </a:r>
          <a:r>
            <a:rPr lang="en-US" sz="2000" b="1" i="0" dirty="0"/>
            <a:t>Learning Opportunities </a:t>
          </a:r>
          <a:r>
            <a:rPr lang="en-US" sz="2000" b="0" i="0" dirty="0"/>
            <a:t>with your entire school or district </a:t>
          </a:r>
        </a:p>
      </dgm:t>
    </dgm:pt>
    <dgm:pt modelId="{83D31D92-91C5-44AA-ABCC-662AF9E79DD4}" type="parTrans" cxnId="{D6738555-379F-4D26-9E1A-2263EBE42C16}">
      <dgm:prSet/>
      <dgm:spPr/>
      <dgm:t>
        <a:bodyPr/>
        <a:lstStyle/>
        <a:p>
          <a:endParaRPr lang="en-US"/>
        </a:p>
      </dgm:t>
    </dgm:pt>
    <dgm:pt modelId="{EC1B9045-4829-49D6-9884-802A23E98458}" type="sibTrans" cxnId="{D6738555-379F-4D26-9E1A-2263EBE42C16}">
      <dgm:prSet/>
      <dgm:spPr/>
      <dgm:t>
        <a:bodyPr/>
        <a:lstStyle/>
        <a:p>
          <a:endParaRPr lang="en-US"/>
        </a:p>
      </dgm:t>
    </dgm:pt>
    <dgm:pt modelId="{0D3ECA20-0BEC-4694-BBA0-4EF81F5452D8}">
      <dgm:prSet custT="1"/>
      <dgm:spPr/>
      <dgm:t>
        <a:bodyPr/>
        <a:lstStyle/>
        <a:p>
          <a:r>
            <a:rPr lang="en-US" sz="2000" b="1" i="0" dirty="0"/>
            <a:t>Review Website </a:t>
          </a:r>
          <a:r>
            <a:rPr lang="en-US" sz="2000" b="0" i="0" dirty="0">
              <a:solidFill>
                <a:schemeClr val="tx1">
                  <a:lumMod val="75000"/>
                  <a:lumOff val="2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https://sebacademy.edc.org/</a:t>
          </a:r>
          <a:r>
            <a:rPr lang="en-US" sz="2000" b="0" i="0" dirty="0">
              <a:solidFill>
                <a:schemeClr val="tx1">
                  <a:lumMod val="75000"/>
                  <a:lumOff val="25000"/>
                </a:schemeClr>
              </a:solidFill>
            </a:rPr>
            <a:t> </a:t>
          </a:r>
        </a:p>
      </dgm:t>
    </dgm:pt>
    <dgm:pt modelId="{91E3FB03-542A-40EA-9B89-0A9B64DA0B2B}" type="parTrans" cxnId="{70854686-39F6-445E-BF05-B61F5E7CD73A}">
      <dgm:prSet/>
      <dgm:spPr/>
      <dgm:t>
        <a:bodyPr/>
        <a:lstStyle/>
        <a:p>
          <a:endParaRPr lang="en-US"/>
        </a:p>
      </dgm:t>
    </dgm:pt>
    <dgm:pt modelId="{5F6590DD-FA18-4A00-9C85-A295FBF00BE5}" type="sibTrans" cxnId="{70854686-39F6-445E-BF05-B61F5E7CD73A}">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77D4E652-4152-4FB3-933D-DC846CDC44C4}" type="pres">
      <dgm:prSet presAssocID="{9E770DC0-ADC3-6F49-9603-390041B9028C}" presName="parentLin" presStyleCnt="0"/>
      <dgm:spPr/>
    </dgm:pt>
    <dgm:pt modelId="{F0AC8D9C-1ACD-4825-B968-FF4EE97737E7}" type="pres">
      <dgm:prSet presAssocID="{9E770DC0-ADC3-6F49-9603-390041B9028C}" presName="parentLeftMargin" presStyleLbl="node1" presStyleIdx="0" presStyleCnt="1"/>
      <dgm:spPr/>
    </dgm:pt>
    <dgm:pt modelId="{A408444A-A753-4052-B5E7-27B1CF04BE0D}" type="pres">
      <dgm:prSet presAssocID="{9E770DC0-ADC3-6F49-9603-390041B9028C}" presName="parentText" presStyleLbl="node1" presStyleIdx="0" presStyleCnt="1" custScaleY="50540">
        <dgm:presLayoutVars>
          <dgm:chMax val="0"/>
          <dgm:bulletEnabled val="1"/>
        </dgm:presLayoutVars>
      </dgm:prSet>
      <dgm:spPr/>
    </dgm:pt>
    <dgm:pt modelId="{DB387AC5-600F-40B5-8656-6ED772B9F62D}" type="pres">
      <dgm:prSet presAssocID="{9E770DC0-ADC3-6F49-9603-390041B9028C}" presName="negativeSpace" presStyleCnt="0"/>
      <dgm:spPr/>
    </dgm:pt>
    <dgm:pt modelId="{AD7E4922-BE98-4A00-8CC9-8C067984A0AA}" type="pres">
      <dgm:prSet presAssocID="{9E770DC0-ADC3-6F49-9603-390041B9028C}" presName="childText" presStyleLbl="conFgAcc1" presStyleIdx="0" presStyleCnt="1">
        <dgm:presLayoutVars>
          <dgm:bulletEnabled val="1"/>
        </dgm:presLayoutVars>
      </dgm:prSet>
      <dgm:spPr/>
    </dgm:pt>
  </dgm:ptLst>
  <dgm:cxnLst>
    <dgm:cxn modelId="{4E029804-3B68-46C5-BC1A-B5B4326538C3}" type="presOf" srcId="{CFB21EFA-909F-4733-89E8-4871FC141595}" destId="{AD7E4922-BE98-4A00-8CC9-8C067984A0AA}" srcOrd="0" destOrd="6" presId="urn:microsoft.com/office/officeart/2005/8/layout/list1"/>
    <dgm:cxn modelId="{DF438F12-3CF1-4749-8366-EB96E7F205F4}" type="presOf" srcId="{8E55DCF9-ECB1-414B-8B80-3C36786DE2CC}" destId="{AD7E4922-BE98-4A00-8CC9-8C067984A0AA}" srcOrd="0" destOrd="1" presId="urn:microsoft.com/office/officeart/2005/8/layout/list1"/>
    <dgm:cxn modelId="{67402429-7A75-4550-8721-41801345F3A1}" type="presOf" srcId="{EDAB7A29-24B3-40F8-9DD0-8F6F6C579DF5}" destId="{AD7E4922-BE98-4A00-8CC9-8C067984A0AA}" srcOrd="0" destOrd="8" presId="urn:microsoft.com/office/officeart/2005/8/layout/list1"/>
    <dgm:cxn modelId="{1B74D63E-BBE2-4902-923C-E867916F9ED3}" srcId="{9E770DC0-ADC3-6F49-9603-390041B9028C}" destId="{48862FB0-2694-41DB-969B-E024B64DCFB7}" srcOrd="5" destOrd="0" parTransId="{74EF5F06-2927-496E-8B96-636F9215442F}" sibTransId="{F3D48B80-B358-4901-A794-AF93083AEFA6}"/>
    <dgm:cxn modelId="{EAE1DA3E-F699-490D-80EF-BB8630C4C4E7}" type="presOf" srcId="{B2A74CE8-F099-44CF-93FB-5AA7ECDD8518}" destId="{AD7E4922-BE98-4A00-8CC9-8C067984A0AA}" srcOrd="0" destOrd="7" presId="urn:microsoft.com/office/officeart/2005/8/layout/list1"/>
    <dgm:cxn modelId="{FCFC1248-0D3D-40FE-A11D-568AC600F237}" type="presOf" srcId="{48862FB0-2694-41DB-969B-E024B64DCFB7}" destId="{AD7E4922-BE98-4A00-8CC9-8C067984A0AA}" srcOrd="0" destOrd="5" presId="urn:microsoft.com/office/officeart/2005/8/layout/list1"/>
    <dgm:cxn modelId="{7652934D-994A-4C41-9472-19C850149D9E}" type="presOf" srcId="{37F9031E-3575-954C-884B-455C5F360FA0}" destId="{AD7E4922-BE98-4A00-8CC9-8C067984A0AA}" srcOrd="0" destOrd="3" presId="urn:microsoft.com/office/officeart/2005/8/layout/list1"/>
    <dgm:cxn modelId="{3507DC74-BB1A-3747-A4EB-3A2F2AFF0C2A}" type="presOf" srcId="{139B28B7-98AE-2442-8242-E675E9F54483}" destId="{107712AD-F0E7-8045-90F3-AA033147F7E7}" srcOrd="0" destOrd="0" presId="urn:microsoft.com/office/officeart/2005/8/layout/list1"/>
    <dgm:cxn modelId="{D6738555-379F-4D26-9E1A-2263EBE42C16}" srcId="{9E770DC0-ADC3-6F49-9603-390041B9028C}" destId="{9029638B-68B0-43E6-BADC-00F87623DC74}" srcOrd="4" destOrd="0" parTransId="{83D31D92-91C5-44AA-ABCC-662AF9E79DD4}" sibTransId="{EC1B9045-4829-49D6-9884-802A23E98458}"/>
    <dgm:cxn modelId="{F68FD680-61E7-4DD8-A09D-3E00CCBBA686}" srcId="{9E770DC0-ADC3-6F49-9603-390041B9028C}" destId="{B2A74CE8-F099-44CF-93FB-5AA7ECDD8518}" srcOrd="7" destOrd="0" parTransId="{46DC4F2F-B2A8-42C8-9E55-486E863283CA}" sibTransId="{44A61D66-28CF-4C2B-99DE-17C3B8EB39D8}"/>
    <dgm:cxn modelId="{70854686-39F6-445E-BF05-B61F5E7CD73A}" srcId="{9E770DC0-ADC3-6F49-9603-390041B9028C}" destId="{0D3ECA20-0BEC-4694-BBA0-4EF81F5452D8}" srcOrd="0" destOrd="0" parTransId="{91E3FB03-542A-40EA-9B89-0A9B64DA0B2B}" sibTransId="{5F6590DD-FA18-4A00-9C85-A295FBF00BE5}"/>
    <dgm:cxn modelId="{EC41DD96-029C-423A-BD5B-4A25E912E5BD}" srcId="{9E770DC0-ADC3-6F49-9603-390041B9028C}" destId="{8E55DCF9-ECB1-414B-8B80-3C36786DE2CC}" srcOrd="1" destOrd="0" parTransId="{D73B3A71-337E-4A65-8713-9BBF91E2C84F}" sibTransId="{45A82D04-3757-4735-AC18-833A250F0BF5}"/>
    <dgm:cxn modelId="{5B5B1C97-4D72-364B-9991-95AC217DC39E}" srcId="{139B28B7-98AE-2442-8242-E675E9F54483}" destId="{9E770DC0-ADC3-6F49-9603-390041B9028C}" srcOrd="0" destOrd="0" parTransId="{DF559CD0-5B01-D54A-8E06-F10310F9A6A6}" sibTransId="{2AE7D53E-5748-B340-A3B2-69C78DDF3C05}"/>
    <dgm:cxn modelId="{B4CBA69E-C049-4C77-8B95-883653D4D753}" type="presOf" srcId="{0D3ECA20-0BEC-4694-BBA0-4EF81F5452D8}" destId="{AD7E4922-BE98-4A00-8CC9-8C067984A0AA}" srcOrd="0" destOrd="0" presId="urn:microsoft.com/office/officeart/2005/8/layout/list1"/>
    <dgm:cxn modelId="{3D65BDBA-7DBE-4B40-8362-4E29A3085609}" srcId="{9E770DC0-ADC3-6F49-9603-390041B9028C}" destId="{CFB21EFA-909F-4733-89E8-4871FC141595}" srcOrd="6" destOrd="0" parTransId="{17FB4883-0DCB-4C27-B883-26959EF54654}" sibTransId="{019DBFFF-F5B0-4823-8781-2B175DF89741}"/>
    <dgm:cxn modelId="{9BF800BE-614A-4C53-A94D-7BBF9CF62B2B}" srcId="{9E770DC0-ADC3-6F49-9603-390041B9028C}" destId="{4F03DF76-E722-404F-BE6C-BC99D5B4CBCF}" srcOrd="2" destOrd="0" parTransId="{607C9B77-4566-42B7-99E0-85396380CD97}" sibTransId="{41B94EF5-7C2D-43C3-AC07-87DEFFA044C6}"/>
    <dgm:cxn modelId="{F2E635CB-CCE1-472E-BD6C-3B63BC782FE1}" type="presOf" srcId="{9E770DC0-ADC3-6F49-9603-390041B9028C}" destId="{A408444A-A753-4052-B5E7-27B1CF04BE0D}" srcOrd="1" destOrd="0" presId="urn:microsoft.com/office/officeart/2005/8/layout/list1"/>
    <dgm:cxn modelId="{AD48DCCB-727A-48D4-98E0-1BAD1508E7F1}" type="presOf" srcId="{9029638B-68B0-43E6-BADC-00F87623DC74}" destId="{AD7E4922-BE98-4A00-8CC9-8C067984A0AA}" srcOrd="0" destOrd="4" presId="urn:microsoft.com/office/officeart/2005/8/layout/list1"/>
    <dgm:cxn modelId="{03F62CE4-F7BA-47E7-8D6D-CB10696A98CF}" type="presOf" srcId="{9E770DC0-ADC3-6F49-9603-390041B9028C}" destId="{F0AC8D9C-1ACD-4825-B968-FF4EE97737E7}" srcOrd="0" destOrd="0" presId="urn:microsoft.com/office/officeart/2005/8/layout/list1"/>
    <dgm:cxn modelId="{7F6D29E6-1220-487F-88BD-6EE2739356C4}" srcId="{9E770DC0-ADC3-6F49-9603-390041B9028C}" destId="{EDAB7A29-24B3-40F8-9DD0-8F6F6C579DF5}" srcOrd="8" destOrd="0" parTransId="{FE0362B8-11BD-46E5-88C2-8BB11B079051}" sibTransId="{C6D2E43A-388B-4509-8CA0-E6087B240448}"/>
    <dgm:cxn modelId="{76F569ED-F319-E34D-9265-3FF92ECC07FA}" srcId="{9E770DC0-ADC3-6F49-9603-390041B9028C}" destId="{37F9031E-3575-954C-884B-455C5F360FA0}" srcOrd="3" destOrd="0" parTransId="{2084D932-D90C-CB4D-89A7-29511A790757}" sibTransId="{F98E0B3D-6701-714E-AEEB-E1A03E5FEBC3}"/>
    <dgm:cxn modelId="{CF2491F2-1A0C-4229-A722-970FDC677609}" type="presOf" srcId="{4F03DF76-E722-404F-BE6C-BC99D5B4CBCF}" destId="{AD7E4922-BE98-4A00-8CC9-8C067984A0AA}" srcOrd="0" destOrd="2" presId="urn:microsoft.com/office/officeart/2005/8/layout/list1"/>
    <dgm:cxn modelId="{7512A190-BCDF-49AE-A201-D617E90A8326}" type="presParOf" srcId="{107712AD-F0E7-8045-90F3-AA033147F7E7}" destId="{77D4E652-4152-4FB3-933D-DC846CDC44C4}" srcOrd="0" destOrd="0" presId="urn:microsoft.com/office/officeart/2005/8/layout/list1"/>
    <dgm:cxn modelId="{47A48109-4B17-4106-9019-89731B06EFA6}" type="presParOf" srcId="{77D4E652-4152-4FB3-933D-DC846CDC44C4}" destId="{F0AC8D9C-1ACD-4825-B968-FF4EE97737E7}" srcOrd="0" destOrd="0" presId="urn:microsoft.com/office/officeart/2005/8/layout/list1"/>
    <dgm:cxn modelId="{047E0066-FB1E-46AD-A44E-943B80C46A6D}" type="presParOf" srcId="{77D4E652-4152-4FB3-933D-DC846CDC44C4}" destId="{A408444A-A753-4052-B5E7-27B1CF04BE0D}" srcOrd="1" destOrd="0" presId="urn:microsoft.com/office/officeart/2005/8/layout/list1"/>
    <dgm:cxn modelId="{08B2ABA8-5017-4337-B62D-7A2C0BA3F1F8}" type="presParOf" srcId="{107712AD-F0E7-8045-90F3-AA033147F7E7}" destId="{DB387AC5-600F-40B5-8656-6ED772B9F62D}" srcOrd="1" destOrd="0" presId="urn:microsoft.com/office/officeart/2005/8/layout/list1"/>
    <dgm:cxn modelId="{FF99C957-03F8-4BAD-A5EA-EEB1AFF6385B}" type="presParOf" srcId="{107712AD-F0E7-8045-90F3-AA033147F7E7}" destId="{AD7E4922-BE98-4A00-8CC9-8C067984A0A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CED3E-4F2B-43B3-A8B6-97502DCCA982}">
      <dsp:nvSpPr>
        <dsp:cNvPr id="0" name=""/>
        <dsp:cNvSpPr/>
      </dsp:nvSpPr>
      <dsp:spPr>
        <a:xfrm>
          <a:off x="0" y="452985"/>
          <a:ext cx="10512818" cy="2910599"/>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5911" tIns="583184" rIns="815911" bIns="170688"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t>Academy 3 Year Structure</a:t>
          </a:r>
        </a:p>
        <a:p>
          <a:pPr marL="228600" lvl="1" indent="-228600" algn="l" defTabSz="1066800">
            <a:lnSpc>
              <a:spcPct val="90000"/>
            </a:lnSpc>
            <a:spcBef>
              <a:spcPct val="0"/>
            </a:spcBef>
            <a:spcAft>
              <a:spcPct val="15000"/>
            </a:spcAft>
            <a:buChar char="•"/>
          </a:pPr>
          <a:r>
            <a:rPr lang="en-US" sz="2400" b="0" i="0" kern="1200" dirty="0"/>
            <a:t>Meeting Dates and SEB Coach Trainers</a:t>
          </a:r>
        </a:p>
        <a:p>
          <a:pPr marL="228600" lvl="1" indent="-228600" algn="l" defTabSz="1066800">
            <a:lnSpc>
              <a:spcPct val="90000"/>
            </a:lnSpc>
            <a:spcBef>
              <a:spcPct val="0"/>
            </a:spcBef>
            <a:spcAft>
              <a:spcPct val="15000"/>
            </a:spcAft>
            <a:buChar char="•"/>
          </a:pPr>
          <a:r>
            <a:rPr lang="en-US" sz="2400" b="0" i="0" kern="1200" dirty="0"/>
            <a:t>Google Drive for Submitting Docs</a:t>
          </a:r>
        </a:p>
        <a:p>
          <a:pPr marL="228600" lvl="1" indent="-228600" algn="l" defTabSz="1066800">
            <a:lnSpc>
              <a:spcPct val="90000"/>
            </a:lnSpc>
            <a:spcBef>
              <a:spcPct val="0"/>
            </a:spcBef>
            <a:spcAft>
              <a:spcPct val="15000"/>
            </a:spcAft>
            <a:buChar char="•"/>
          </a:pPr>
          <a:r>
            <a:rPr lang="en-US" sz="2400" b="0" i="0" kern="1200" dirty="0"/>
            <a:t>Communication Survey</a:t>
          </a:r>
        </a:p>
        <a:p>
          <a:pPr marL="228600" lvl="1" indent="-228600" algn="l" defTabSz="1066800">
            <a:lnSpc>
              <a:spcPct val="90000"/>
            </a:lnSpc>
            <a:spcBef>
              <a:spcPct val="0"/>
            </a:spcBef>
            <a:spcAft>
              <a:spcPct val="15000"/>
            </a:spcAft>
            <a:buChar char="•"/>
          </a:pPr>
          <a:r>
            <a:rPr lang="en-US" sz="2400" b="0" i="0" kern="1200" dirty="0"/>
            <a:t>Other Learning Opportunities</a:t>
          </a:r>
        </a:p>
        <a:p>
          <a:pPr marL="228600" lvl="1" indent="-228600" algn="l" defTabSz="1066800">
            <a:lnSpc>
              <a:spcPct val="90000"/>
            </a:lnSpc>
            <a:spcBef>
              <a:spcPct val="0"/>
            </a:spcBef>
            <a:spcAft>
              <a:spcPct val="15000"/>
            </a:spcAft>
            <a:buChar char="•"/>
          </a:pPr>
          <a:r>
            <a:rPr lang="en-US" sz="2400" b="0" i="0" kern="1200" dirty="0"/>
            <a:t>PBIS Conference</a:t>
          </a:r>
        </a:p>
      </dsp:txBody>
      <dsp:txXfrm>
        <a:off x="0" y="452985"/>
        <a:ext cx="10512818" cy="2910599"/>
      </dsp:txXfrm>
    </dsp:sp>
    <dsp:sp modelId="{C2DD3392-72DD-488F-A6CE-1CEDC3924C60}">
      <dsp:nvSpPr>
        <dsp:cNvPr id="0" name=""/>
        <dsp:cNvSpPr/>
      </dsp:nvSpPr>
      <dsp:spPr>
        <a:xfrm>
          <a:off x="525640" y="39705"/>
          <a:ext cx="7358972" cy="8265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8152" tIns="0" rIns="278152" bIns="0" numCol="1" spcCol="1270" anchor="ctr" anchorCtr="0">
          <a:noAutofit/>
        </a:bodyPr>
        <a:lstStyle/>
        <a:p>
          <a:pPr marL="0" lvl="0" indent="0" algn="l" defTabSz="1066800">
            <a:lnSpc>
              <a:spcPct val="90000"/>
            </a:lnSpc>
            <a:spcBef>
              <a:spcPct val="0"/>
            </a:spcBef>
            <a:spcAft>
              <a:spcPct val="35000"/>
            </a:spcAft>
            <a:buNone/>
          </a:pPr>
          <a:r>
            <a:rPr lang="en-US" sz="2400" b="0" i="0" kern="1200" dirty="0"/>
            <a:t>Agenda</a:t>
          </a:r>
        </a:p>
      </dsp:txBody>
      <dsp:txXfrm>
        <a:off x="565989" y="80054"/>
        <a:ext cx="7278274" cy="745862"/>
      </dsp:txXfrm>
    </dsp:sp>
    <dsp:sp modelId="{AD7E4922-BE98-4A00-8CC9-8C067984A0AA}">
      <dsp:nvSpPr>
        <dsp:cNvPr id="0" name=""/>
        <dsp:cNvSpPr/>
      </dsp:nvSpPr>
      <dsp:spPr>
        <a:xfrm>
          <a:off x="0" y="3519248"/>
          <a:ext cx="10512818" cy="2910599"/>
        </a:xfrm>
        <a:prstGeom prst="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5911" tIns="583184" rIns="815911" bIns="142240" numCol="1" spcCol="1270" anchor="t" anchorCtr="0">
          <a:noAutofit/>
        </a:bodyPr>
        <a:lstStyle/>
        <a:p>
          <a:pPr marL="228600" lvl="1" indent="-228600" algn="l" defTabSz="889000">
            <a:lnSpc>
              <a:spcPct val="90000"/>
            </a:lnSpc>
            <a:spcBef>
              <a:spcPct val="0"/>
            </a:spcBef>
            <a:spcAft>
              <a:spcPct val="15000"/>
            </a:spcAft>
            <a:buChar char="•"/>
          </a:pPr>
          <a:r>
            <a:rPr lang="en-US" sz="2000" b="1" i="0" kern="1200" dirty="0"/>
            <a:t>Review Website </a:t>
          </a:r>
          <a:r>
            <a:rPr lang="en-US" sz="2000" b="0" i="0" kern="1200" dirty="0">
              <a:solidFill>
                <a:schemeClr val="tx1">
                  <a:lumMod val="75000"/>
                  <a:lumOff val="2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https://sebacademy.edc.org/</a:t>
          </a:r>
          <a:r>
            <a:rPr lang="en-US" sz="2000" b="0" i="0" kern="1200" dirty="0">
              <a:solidFill>
                <a:schemeClr val="tx1">
                  <a:lumMod val="75000"/>
                  <a:lumOff val="25000"/>
                </a:schemeClr>
              </a:solidFill>
            </a:rPr>
            <a:t> </a:t>
          </a:r>
        </a:p>
        <a:p>
          <a:pPr marL="228600" lvl="1" indent="-228600" algn="l" defTabSz="889000">
            <a:lnSpc>
              <a:spcPct val="90000"/>
            </a:lnSpc>
            <a:spcBef>
              <a:spcPct val="0"/>
            </a:spcBef>
            <a:spcAft>
              <a:spcPct val="15000"/>
            </a:spcAft>
            <a:buChar char="•"/>
          </a:pPr>
          <a:r>
            <a:rPr lang="en-US" sz="2000" b="0" i="0" kern="1200" dirty="0"/>
            <a:t>Identify your </a:t>
          </a:r>
          <a:r>
            <a:rPr lang="en-US" sz="2000" b="1" i="0" kern="1200" dirty="0"/>
            <a:t>Google drive </a:t>
          </a:r>
        </a:p>
        <a:p>
          <a:pPr marL="228600" lvl="1" indent="-228600" algn="l" defTabSz="889000">
            <a:lnSpc>
              <a:spcPct val="90000"/>
            </a:lnSpc>
            <a:spcBef>
              <a:spcPct val="0"/>
            </a:spcBef>
            <a:spcAft>
              <a:spcPct val="15000"/>
            </a:spcAft>
            <a:buChar char="•"/>
          </a:pPr>
          <a:r>
            <a:rPr lang="en-US" sz="2000" b="0" i="0" kern="1200" dirty="0"/>
            <a:t>Complete the </a:t>
          </a:r>
          <a:r>
            <a:rPr lang="en-US" sz="2000" b="1" i="0" kern="1200" dirty="0"/>
            <a:t>Team Communication Survey</a:t>
          </a:r>
        </a:p>
        <a:p>
          <a:pPr marL="228600" lvl="1" indent="-228600" algn="l" defTabSz="889000">
            <a:lnSpc>
              <a:spcPct val="90000"/>
            </a:lnSpc>
            <a:spcBef>
              <a:spcPct val="0"/>
            </a:spcBef>
            <a:spcAft>
              <a:spcPct val="15000"/>
            </a:spcAft>
            <a:buChar char="•"/>
          </a:pPr>
          <a:r>
            <a:rPr lang="en-US" sz="2000" b="0" i="0" kern="1200" dirty="0"/>
            <a:t>Review and share </a:t>
          </a:r>
          <a:r>
            <a:rPr lang="en-US" sz="2000" b="1" i="0" kern="1200" dirty="0"/>
            <a:t>In Person Training Days </a:t>
          </a:r>
          <a:r>
            <a:rPr lang="en-US" sz="2000" b="0" i="0" kern="1200" dirty="0"/>
            <a:t>with Team</a:t>
          </a:r>
        </a:p>
        <a:p>
          <a:pPr marL="228600" lvl="1" indent="-228600" algn="l" defTabSz="889000">
            <a:lnSpc>
              <a:spcPct val="90000"/>
            </a:lnSpc>
            <a:spcBef>
              <a:spcPct val="0"/>
            </a:spcBef>
            <a:spcAft>
              <a:spcPct val="15000"/>
            </a:spcAft>
            <a:buChar char="•"/>
          </a:pPr>
          <a:r>
            <a:rPr lang="en-US" sz="2000" b="0" i="0" kern="1200" dirty="0"/>
            <a:t>Review and share </a:t>
          </a:r>
          <a:r>
            <a:rPr lang="en-US" sz="2000" b="1" i="0" kern="1200" dirty="0"/>
            <a:t>Learning Opportunities </a:t>
          </a:r>
          <a:r>
            <a:rPr lang="en-US" sz="2000" b="0" i="0" kern="1200" dirty="0"/>
            <a:t>with your entire school or district </a:t>
          </a:r>
        </a:p>
        <a:p>
          <a:pPr marL="228600" lvl="1" indent="-228600" algn="l" defTabSz="889000" rtl="0">
            <a:lnSpc>
              <a:spcPct val="90000"/>
            </a:lnSpc>
            <a:spcBef>
              <a:spcPct val="0"/>
            </a:spcBef>
            <a:spcAft>
              <a:spcPct val="15000"/>
            </a:spcAft>
            <a:buChar char="•"/>
          </a:pPr>
          <a:r>
            <a:rPr lang="en-US" sz="2000" b="1" i="0" kern="1200" dirty="0"/>
            <a:t>Register for September Convening </a:t>
          </a:r>
        </a:p>
        <a:p>
          <a:pPr marL="228600" lvl="1" indent="-228600" algn="l" defTabSz="889000" rtl="0">
            <a:lnSpc>
              <a:spcPct val="90000"/>
            </a:lnSpc>
            <a:spcBef>
              <a:spcPct val="0"/>
            </a:spcBef>
            <a:spcAft>
              <a:spcPct val="15000"/>
            </a:spcAft>
            <a:buChar char="•"/>
          </a:pPr>
          <a:r>
            <a:rPr lang="en-US" sz="2000" b="0" i="0" kern="1200" dirty="0"/>
            <a:t>Share</a:t>
          </a:r>
          <a:r>
            <a:rPr lang="en-US" sz="2000" b="1" i="0" kern="1200" dirty="0"/>
            <a:t> PBIS Conference Information</a:t>
          </a:r>
        </a:p>
      </dsp:txBody>
      <dsp:txXfrm>
        <a:off x="0" y="3519248"/>
        <a:ext cx="10512818" cy="2910599"/>
      </dsp:txXfrm>
    </dsp:sp>
    <dsp:sp modelId="{A408444A-A753-4052-B5E7-27B1CF04BE0D}">
      <dsp:nvSpPr>
        <dsp:cNvPr id="0" name=""/>
        <dsp:cNvSpPr/>
      </dsp:nvSpPr>
      <dsp:spPr>
        <a:xfrm>
          <a:off x="525640" y="3514785"/>
          <a:ext cx="7358972" cy="417743"/>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8152" tIns="0" rIns="278152" bIns="0" numCol="1" spcCol="1270" anchor="ctr" anchorCtr="0">
          <a:noAutofit/>
        </a:bodyPr>
        <a:lstStyle/>
        <a:p>
          <a:pPr marL="0" lvl="0" indent="0" algn="l" defTabSz="1066800">
            <a:lnSpc>
              <a:spcPct val="90000"/>
            </a:lnSpc>
            <a:spcBef>
              <a:spcPct val="0"/>
            </a:spcBef>
            <a:spcAft>
              <a:spcPct val="35000"/>
            </a:spcAft>
            <a:buNone/>
          </a:pPr>
          <a:r>
            <a:rPr lang="en-US" sz="2400" b="0" i="0" kern="1200" dirty="0"/>
            <a:t>Coach Tasks</a:t>
          </a:r>
        </a:p>
      </dsp:txBody>
      <dsp:txXfrm>
        <a:off x="546033" y="3535178"/>
        <a:ext cx="7318186" cy="37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E4922-BE98-4A00-8CC9-8C067984A0AA}">
      <dsp:nvSpPr>
        <dsp:cNvPr id="0" name=""/>
        <dsp:cNvSpPr/>
      </dsp:nvSpPr>
      <dsp:spPr>
        <a:xfrm>
          <a:off x="0" y="1090082"/>
          <a:ext cx="10512818" cy="42997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5911" tIns="1353820" rIns="815911" bIns="142240" numCol="1" spcCol="1270" anchor="t" anchorCtr="0">
          <a:noAutofit/>
        </a:bodyPr>
        <a:lstStyle/>
        <a:p>
          <a:pPr marL="228600" lvl="1" indent="-228600" algn="l" defTabSz="889000">
            <a:lnSpc>
              <a:spcPct val="90000"/>
            </a:lnSpc>
            <a:spcBef>
              <a:spcPct val="0"/>
            </a:spcBef>
            <a:spcAft>
              <a:spcPct val="15000"/>
            </a:spcAft>
            <a:buChar char="•"/>
          </a:pPr>
          <a:r>
            <a:rPr lang="en-US" sz="2000" b="1" i="0" kern="1200" dirty="0"/>
            <a:t>Review Website </a:t>
          </a:r>
          <a:r>
            <a:rPr lang="en-US" sz="2000" b="0" i="0" kern="1200" dirty="0">
              <a:solidFill>
                <a:schemeClr val="tx1">
                  <a:lumMod val="75000"/>
                  <a:lumOff val="2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https://sebacademy.edc.org/</a:t>
          </a:r>
          <a:r>
            <a:rPr lang="en-US" sz="2000" b="0" i="0" kern="1200" dirty="0">
              <a:solidFill>
                <a:schemeClr val="tx1">
                  <a:lumMod val="75000"/>
                  <a:lumOff val="25000"/>
                </a:schemeClr>
              </a:solidFill>
            </a:rPr>
            <a:t> </a:t>
          </a:r>
        </a:p>
        <a:p>
          <a:pPr marL="228600" lvl="1" indent="-228600" algn="l" defTabSz="889000">
            <a:lnSpc>
              <a:spcPct val="90000"/>
            </a:lnSpc>
            <a:spcBef>
              <a:spcPct val="0"/>
            </a:spcBef>
            <a:spcAft>
              <a:spcPct val="15000"/>
            </a:spcAft>
            <a:buChar char="•"/>
          </a:pPr>
          <a:r>
            <a:rPr lang="en-US" sz="2000" b="0" i="0" kern="1200" dirty="0"/>
            <a:t>Identify your </a:t>
          </a:r>
          <a:r>
            <a:rPr lang="en-US" sz="2000" b="1" i="0" kern="1200" dirty="0"/>
            <a:t>Google drive </a:t>
          </a:r>
        </a:p>
        <a:p>
          <a:pPr marL="228600" lvl="1" indent="-228600" algn="l" defTabSz="889000">
            <a:lnSpc>
              <a:spcPct val="90000"/>
            </a:lnSpc>
            <a:spcBef>
              <a:spcPct val="0"/>
            </a:spcBef>
            <a:spcAft>
              <a:spcPct val="15000"/>
            </a:spcAft>
            <a:buChar char="•"/>
          </a:pPr>
          <a:r>
            <a:rPr lang="en-US" sz="2000" b="0" i="0" kern="1200" dirty="0"/>
            <a:t>Complete the </a:t>
          </a:r>
          <a:r>
            <a:rPr lang="en-US" sz="2000" b="1" i="0" kern="1200" dirty="0"/>
            <a:t>Team Communication List</a:t>
          </a:r>
        </a:p>
        <a:p>
          <a:pPr marL="228600" lvl="1" indent="-228600" algn="l" defTabSz="889000">
            <a:lnSpc>
              <a:spcPct val="90000"/>
            </a:lnSpc>
            <a:spcBef>
              <a:spcPct val="0"/>
            </a:spcBef>
            <a:spcAft>
              <a:spcPct val="15000"/>
            </a:spcAft>
            <a:buChar char="•"/>
          </a:pPr>
          <a:r>
            <a:rPr lang="en-US" sz="2000" b="0" i="0" kern="1200" dirty="0"/>
            <a:t>Review and share </a:t>
          </a:r>
          <a:r>
            <a:rPr lang="en-US" sz="2000" b="1" i="0" kern="1200" dirty="0"/>
            <a:t>In Person Training Days </a:t>
          </a:r>
          <a:r>
            <a:rPr lang="en-US" sz="2000" b="0" i="0" kern="1200" dirty="0"/>
            <a:t>with Team</a:t>
          </a:r>
        </a:p>
        <a:p>
          <a:pPr marL="228600" lvl="1" indent="-228600" algn="l" defTabSz="889000">
            <a:lnSpc>
              <a:spcPct val="90000"/>
            </a:lnSpc>
            <a:spcBef>
              <a:spcPct val="0"/>
            </a:spcBef>
            <a:spcAft>
              <a:spcPct val="15000"/>
            </a:spcAft>
            <a:buChar char="•"/>
          </a:pPr>
          <a:r>
            <a:rPr lang="en-US" sz="2000" b="0" i="0" kern="1200" dirty="0"/>
            <a:t>Review and share </a:t>
          </a:r>
          <a:r>
            <a:rPr lang="en-US" sz="2000" b="1" i="0" kern="1200" dirty="0"/>
            <a:t>Learning Opportunities </a:t>
          </a:r>
          <a:r>
            <a:rPr lang="en-US" sz="2000" b="0" i="0" kern="1200" dirty="0"/>
            <a:t>with your entire school or district </a:t>
          </a:r>
        </a:p>
        <a:p>
          <a:pPr marL="228600" lvl="1" indent="-228600" algn="l" defTabSz="889000" rtl="0">
            <a:lnSpc>
              <a:spcPct val="90000"/>
            </a:lnSpc>
            <a:spcBef>
              <a:spcPct val="0"/>
            </a:spcBef>
            <a:spcAft>
              <a:spcPct val="15000"/>
            </a:spcAft>
            <a:buChar char="•"/>
          </a:pPr>
          <a:r>
            <a:rPr lang="en-US" sz="2000" b="1" i="0" kern="1200" dirty="0"/>
            <a:t>Register for September Convening </a:t>
          </a:r>
        </a:p>
        <a:p>
          <a:pPr marL="228600" lvl="1" indent="-228600" algn="l" defTabSz="889000" rtl="0">
            <a:lnSpc>
              <a:spcPct val="90000"/>
            </a:lnSpc>
            <a:spcBef>
              <a:spcPct val="0"/>
            </a:spcBef>
            <a:spcAft>
              <a:spcPct val="15000"/>
            </a:spcAft>
            <a:buChar char="•"/>
          </a:pPr>
          <a:r>
            <a:rPr lang="en-US" sz="2000" b="0" i="0" kern="1200" dirty="0"/>
            <a:t>Share</a:t>
          </a:r>
          <a:r>
            <a:rPr lang="en-US" sz="2000" b="1" i="0" kern="1200" dirty="0"/>
            <a:t> PBIS Conference Information</a:t>
          </a:r>
        </a:p>
        <a:p>
          <a:pPr marL="228600" lvl="1" indent="-228600" algn="l" defTabSz="889000" rtl="0">
            <a:lnSpc>
              <a:spcPct val="90000"/>
            </a:lnSpc>
            <a:spcBef>
              <a:spcPct val="0"/>
            </a:spcBef>
            <a:spcAft>
              <a:spcPct val="15000"/>
            </a:spcAft>
            <a:buChar char="•"/>
          </a:pPr>
          <a:endParaRPr lang="en-US" sz="2000" b="1" i="0" kern="1200" dirty="0"/>
        </a:p>
        <a:p>
          <a:pPr marL="228600" lvl="1" indent="-228600" algn="l" defTabSz="889000" rtl="0">
            <a:lnSpc>
              <a:spcPct val="90000"/>
            </a:lnSpc>
            <a:spcBef>
              <a:spcPct val="0"/>
            </a:spcBef>
            <a:spcAft>
              <a:spcPct val="15000"/>
            </a:spcAft>
            <a:buChar char="•"/>
          </a:pPr>
          <a:endParaRPr lang="en-US" sz="2000" b="1" i="0" kern="1200" dirty="0"/>
        </a:p>
      </dsp:txBody>
      <dsp:txXfrm>
        <a:off x="0" y="1090082"/>
        <a:ext cx="10512818" cy="4299750"/>
      </dsp:txXfrm>
    </dsp:sp>
    <dsp:sp modelId="{A408444A-A753-4052-B5E7-27B1CF04BE0D}">
      <dsp:nvSpPr>
        <dsp:cNvPr id="0" name=""/>
        <dsp:cNvSpPr/>
      </dsp:nvSpPr>
      <dsp:spPr>
        <a:xfrm>
          <a:off x="525640" y="1079721"/>
          <a:ext cx="7358972" cy="969761"/>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8152" tIns="0" rIns="278152" bIns="0" numCol="1" spcCol="1270" anchor="ctr" anchorCtr="0">
          <a:noAutofit/>
        </a:bodyPr>
        <a:lstStyle/>
        <a:p>
          <a:pPr marL="0" lvl="0" indent="0" algn="l" defTabSz="1066800">
            <a:lnSpc>
              <a:spcPct val="90000"/>
            </a:lnSpc>
            <a:spcBef>
              <a:spcPct val="0"/>
            </a:spcBef>
            <a:spcAft>
              <a:spcPct val="35000"/>
            </a:spcAft>
            <a:buNone/>
          </a:pPr>
          <a:r>
            <a:rPr lang="en-US" sz="2400" b="0" i="0" kern="1200" dirty="0"/>
            <a:t>Coach Tasks</a:t>
          </a:r>
        </a:p>
      </dsp:txBody>
      <dsp:txXfrm>
        <a:off x="572980" y="1127061"/>
        <a:ext cx="7264292" cy="87508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B908C-26D4-49AB-BAA8-6C8839050118}"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1A0EE-42F8-4E1D-816E-80DD69E6E27B}" type="slidenum">
              <a:rPr lang="en-US" smtClean="0"/>
              <a:t>‹#›</a:t>
            </a:fld>
            <a:endParaRPr lang="en-US"/>
          </a:p>
        </p:txBody>
      </p:sp>
    </p:spTree>
    <p:extLst>
      <p:ext uri="{BB962C8B-B14F-4D97-AF65-F5344CB8AC3E}">
        <p14:creationId xmlns:p14="http://schemas.microsoft.com/office/powerpoint/2010/main" val="27313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bacademy.edc.org/upcoming-ev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A791">
                    <a:lumMod val="40000"/>
                    <a:lumOff val="60000"/>
                  </a:srgbClr>
                </a:solidFill>
                <a:effectLst/>
                <a:uLnTx/>
                <a:uFillTx/>
                <a:latin typeface="Arial"/>
                <a:ea typeface="+mn-ea"/>
                <a:cs typeface="+mn-cs"/>
                <a:hlinkClick r:id="rId3"/>
              </a:rPr>
              <a:t>https://sebacademy.edc.org/upcoming-events</a:t>
            </a:r>
            <a:r>
              <a:rPr kumimoji="0" lang="en-US" sz="1400" b="0" i="0" u="none" strike="noStrike" kern="1200" cap="none" spc="0" normalizeH="0" baseline="0" noProof="0" dirty="0">
                <a:ln>
                  <a:noFill/>
                </a:ln>
                <a:solidFill>
                  <a:srgbClr val="00A791">
                    <a:lumMod val="40000"/>
                    <a:lumOff val="60000"/>
                  </a:srgb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Put the 24-25 Learning opportunities doc in the Chat or send by email.  All of the PBIS dates for the cohort plus extra learning opportunities are in that doc.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A791">
                  <a:lumMod val="40000"/>
                  <a:lumOff val="60000"/>
                </a:srgbClr>
              </a:solidFill>
              <a:effectLst/>
              <a:uLnTx/>
              <a:uFillTx/>
              <a:latin typeface="Arial"/>
              <a:ea typeface="+mn-ea"/>
              <a:cs typeface="+mn-cs"/>
            </a:endParaRPr>
          </a:p>
          <a:p>
            <a:endParaRPr lang="en-US" sz="1800" baseline="-25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27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1A0EE-42F8-4E1D-816E-80DD69E6E27B}" type="slidenum">
              <a:rPr lang="en-US" smtClean="0"/>
              <a:t>16</a:t>
            </a:fld>
            <a:endParaRPr lang="en-US"/>
          </a:p>
        </p:txBody>
      </p:sp>
    </p:spTree>
    <p:extLst>
      <p:ext uri="{BB962C8B-B14F-4D97-AF65-F5344CB8AC3E}">
        <p14:creationId xmlns:p14="http://schemas.microsoft.com/office/powerpoint/2010/main" val="1186581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86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394629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28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7106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335243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70bb5c559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70bb5c559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 Review support options for this year. Please let folks that future trainings will include a mixture of in person and online (hybrid) approaches (e.g., in person team trainings, but virtual coaches meetings). Regardless of support delivery, the categories of the support will be listed and developed based on DESE recommendations.</a:t>
            </a:r>
          </a:p>
        </p:txBody>
      </p:sp>
    </p:spTree>
    <p:extLst>
      <p:ext uri="{BB962C8B-B14F-4D97-AF65-F5344CB8AC3E}">
        <p14:creationId xmlns:p14="http://schemas.microsoft.com/office/powerpoint/2010/main" val="292383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02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2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33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aseline="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86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1A0EE-42F8-4E1D-816E-80DD69E6E27B}" type="slidenum">
              <a:rPr lang="en-US" smtClean="0"/>
              <a:t>11</a:t>
            </a:fld>
            <a:endParaRPr lang="en-US"/>
          </a:p>
        </p:txBody>
      </p:sp>
    </p:spTree>
    <p:extLst>
      <p:ext uri="{BB962C8B-B14F-4D97-AF65-F5344CB8AC3E}">
        <p14:creationId xmlns:p14="http://schemas.microsoft.com/office/powerpoint/2010/main" val="332144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21599693"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7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5330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49785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3368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list">
  <p:cSld name="1_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9255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80071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83781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bg1"/>
                </a:solidFill>
                <a:latin typeface="Calibri" panose="020F0502020204030204" pitchFamily="34" charset="0"/>
                <a:cs typeface="Calibri" panose="020F0502020204030204" pitchFamily="34" charset="0"/>
              </a:defRPr>
            </a:lvl1pPr>
            <a:lvl2pPr>
              <a:defRPr sz="2400">
                <a:solidFill>
                  <a:schemeClr val="bg1"/>
                </a:solidFill>
                <a:latin typeface="Calibri" panose="020F0502020204030204" pitchFamily="34" charset="0"/>
                <a:cs typeface="Calibri" panose="020F0502020204030204" pitchFamily="34" charset="0"/>
              </a:defRPr>
            </a:lvl2pPr>
            <a:lvl3pPr>
              <a:defRPr sz="2000">
                <a:solidFill>
                  <a:schemeClr val="bg1"/>
                </a:solidFill>
                <a:latin typeface="Calibri" panose="020F0502020204030204" pitchFamily="34" charset="0"/>
                <a:cs typeface="Calibri" panose="020F0502020204030204" pitchFamily="34" charset="0"/>
              </a:defRPr>
            </a:lvl3pPr>
            <a:lvl4pPr>
              <a:defRPr sz="1867">
                <a:solidFill>
                  <a:srgbClr val="00045C"/>
                </a:solidFill>
                <a:latin typeface="Calibri" panose="020F0502020204030204" pitchFamily="34" charset="0"/>
                <a:cs typeface="Calibri" panose="020F0502020204030204" pitchFamily="34" charset="0"/>
              </a:defRPr>
            </a:lvl4pPr>
            <a:lvl5pPr>
              <a:defRPr sz="1867">
                <a:solidFill>
                  <a:srgbClr val="00045C"/>
                </a:solidFill>
                <a:latin typeface="Calibri" panose="020F0502020204030204" pitchFamily="34" charset="0"/>
                <a:cs typeface="Calibri" panose="020F0502020204030204" pitchFamily="34" charset="0"/>
              </a:defRPr>
            </a:lvl5pPr>
            <a:lvl6pPr>
              <a:defRPr sz="1867"/>
            </a:lvl6pPr>
            <a:lvl7pPr>
              <a:defRPr sz="1867"/>
            </a:lvl7pPr>
            <a:lvl8pPr>
              <a:defRPr sz="1867"/>
            </a:lvl8pPr>
            <a:lvl9pPr>
              <a:defRPr sz="1867"/>
            </a:lvl9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bg1"/>
                </a:solidFill>
                <a:latin typeface="Calibri" panose="020F0502020204030204" pitchFamily="34" charset="0"/>
                <a:cs typeface="Calibri" panose="020F0502020204030204" pitchFamily="34" charset="0"/>
              </a:defRPr>
            </a:lvl1pPr>
            <a:lvl2pPr>
              <a:defRPr sz="2400">
                <a:solidFill>
                  <a:schemeClr val="bg1"/>
                </a:solidFill>
                <a:latin typeface="Calibri" panose="020F0502020204030204" pitchFamily="34" charset="0"/>
                <a:cs typeface="Calibri" panose="020F0502020204030204" pitchFamily="34" charset="0"/>
              </a:defRPr>
            </a:lvl2pPr>
            <a:lvl3pPr>
              <a:defRPr sz="2000">
                <a:solidFill>
                  <a:schemeClr val="bg1"/>
                </a:solidFill>
                <a:latin typeface="Calibri" panose="020F0502020204030204" pitchFamily="34" charset="0"/>
                <a:cs typeface="Calibri" panose="020F0502020204030204" pitchFamily="34" charset="0"/>
              </a:defRPr>
            </a:lvl3pPr>
            <a:lvl4pPr>
              <a:defRPr sz="1867">
                <a:solidFill>
                  <a:srgbClr val="00045C"/>
                </a:solidFill>
                <a:latin typeface="Calibri" panose="020F0502020204030204" pitchFamily="34" charset="0"/>
                <a:cs typeface="Calibri" panose="020F0502020204030204" pitchFamily="34" charset="0"/>
              </a:defRPr>
            </a:lvl4pPr>
            <a:lvl5pPr>
              <a:defRPr sz="1867">
                <a:solidFill>
                  <a:srgbClr val="00045C"/>
                </a:solidFill>
                <a:latin typeface="Calibri" panose="020F0502020204030204" pitchFamily="34" charset="0"/>
                <a:cs typeface="Calibri" panose="020F0502020204030204" pitchFamily="34" charset="0"/>
              </a:defRPr>
            </a:lvl5pPr>
            <a:lvl6pPr>
              <a:defRPr sz="1867"/>
            </a:lvl6pPr>
            <a:lvl7pPr>
              <a:defRPr sz="1867"/>
            </a:lvl7pPr>
            <a:lvl8pPr>
              <a:defRPr sz="1867"/>
            </a:lvl8pPr>
            <a:lvl9pPr>
              <a:defRPr sz="1867"/>
            </a:lvl9pPr>
          </a:lstStyle>
          <a:p>
            <a:pPr lvl="0"/>
            <a:r>
              <a:rPr lang="en-US" dirty="0"/>
              <a:t>Click to edit Master text styles</a:t>
            </a:r>
          </a:p>
          <a:p>
            <a:pPr lvl="1"/>
            <a:r>
              <a:rPr lang="en-US" dirty="0"/>
              <a:t>Second level</a:t>
            </a:r>
          </a:p>
          <a:p>
            <a:pPr lvl="2"/>
            <a:r>
              <a:rPr lang="en-US" dirty="0"/>
              <a:t>Third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cs typeface="Calibri" panose="020F0502020204030204" pitchFamily="34" charset="0"/>
              </a:defRPr>
            </a:lvl1pPr>
          </a:lstStyle>
          <a:p>
            <a:pPr>
              <a:defRPr/>
            </a:pPr>
            <a:fld id="{55D514A2-C9D6-0848-900D-9A371420AFE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820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84246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a:t>Click to add title</a:t>
            </a:r>
          </a:p>
        </p:txBody>
      </p:sp>
    </p:spTree>
    <p:extLst>
      <p:ext uri="{BB962C8B-B14F-4D97-AF65-F5344CB8AC3E}">
        <p14:creationId xmlns:p14="http://schemas.microsoft.com/office/powerpoint/2010/main" val="3251514099"/>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p>
        </p:txBody>
      </p:sp>
    </p:spTree>
    <p:extLst>
      <p:ext uri="{BB962C8B-B14F-4D97-AF65-F5344CB8AC3E}">
        <p14:creationId xmlns:p14="http://schemas.microsoft.com/office/powerpoint/2010/main" val="2563161142"/>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71361472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24494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a:t>Click icon to insert picture</a:t>
            </a:r>
          </a:p>
        </p:txBody>
      </p:sp>
    </p:spTree>
    <p:extLst>
      <p:ext uri="{BB962C8B-B14F-4D97-AF65-F5344CB8AC3E}">
        <p14:creationId xmlns:p14="http://schemas.microsoft.com/office/powerpoint/2010/main" val="3499667340"/>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711715"/>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21436877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147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a:t>Click to add content</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39791594"/>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097254"/>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a:t>Click to add text </a:t>
            </a:r>
          </a:p>
          <a:p>
            <a:pPr marL="685800" lvl="1" indent="-228600"/>
            <a:r>
              <a:rPr lang="en-US"/>
              <a:t>Second level</a:t>
            </a:r>
          </a:p>
          <a:p>
            <a:pPr marL="1143000" lvl="2" indent="-228600"/>
            <a:r>
              <a:rPr lang="en-US"/>
              <a:t>Third level</a:t>
            </a:r>
          </a:p>
          <a:p>
            <a:pPr marL="1600200" lvl="3" indent="-228600"/>
            <a:r>
              <a:rPr lang="en-US"/>
              <a:t>Fourth level</a:t>
            </a:r>
          </a:p>
          <a:p>
            <a:pPr marL="2057400" lvl="4" indent="-228600"/>
            <a:r>
              <a:rPr lang="en-US"/>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646516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550712342"/>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a:t>Click icon to insert table</a:t>
            </a:r>
          </a:p>
          <a:p>
            <a:endParaRPr lang="en-US"/>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939388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224988505"/>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369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38229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06443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19803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07111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22695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253551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5468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896842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793660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89582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127290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1851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344192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65568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90053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950325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19022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20878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08096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215234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566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236288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15238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130156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22161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8456887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93388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538286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29692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3606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263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38381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9413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87686533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6473110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344220514"/>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s://sebacademy.edc.org/upcoming-events"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forms/d/e/1FAIpQLSfDfUYTSujO9rFbKaWVWz1hfHGOkcxmJDLDiJSit1g324y7HQ/viewform" TargetMode="External"/><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drive.google.com/drive/u/0/folders/1JzhMJVSgJX8YJaHiiRYrI9GT9458W-pX" TargetMode="External"/><Relationship Id="rId3" Type="http://schemas.openxmlformats.org/officeDocument/2006/relationships/hyperlink" Target="https://drive.google.com/drive/u/0/folders/17WuSfGdwiaMX-gr9" TargetMode="External"/><Relationship Id="rId7" Type="http://schemas.openxmlformats.org/officeDocument/2006/relationships/hyperlink" Target="https://drive.google.com/drive/u/0/folders/1rhDaS70sLaB9tGXUOCPLe0QKZScSJnJT" TargetMode="External"/><Relationship Id="rId2" Type="http://schemas.openxmlformats.org/officeDocument/2006/relationships/hyperlink" Target="https://drive.google.com/drive/u/0/folders/1MecvAHzZMsaBzkl6zavACn21NTasjC2X" TargetMode="External"/><Relationship Id="rId1" Type="http://schemas.openxmlformats.org/officeDocument/2006/relationships/slideLayout" Target="../slideLayouts/slideLayout3.xml"/><Relationship Id="rId6" Type="http://schemas.openxmlformats.org/officeDocument/2006/relationships/hyperlink" Target="https://drive.google.com/drive/u/0/folders/1b8rKfr1DNPvGA3hP1_UW4PDrrMBHslI_" TargetMode="External"/><Relationship Id="rId5" Type="http://schemas.openxmlformats.org/officeDocument/2006/relationships/hyperlink" Target="https://drive.google.com/drive/u/0/folders/1mBTD21oMO2KhPsrsF0-FCitKlu_sjuyh" TargetMode="External"/><Relationship Id="rId10" Type="http://schemas.openxmlformats.org/officeDocument/2006/relationships/hyperlink" Target="https://drive.google.com/drive/u/0/folders/1svOPA5KiXY6SEh13CQttKf5IOKtHnM2r" TargetMode="External"/><Relationship Id="rId4" Type="http://schemas.openxmlformats.org/officeDocument/2006/relationships/hyperlink" Target="https://drive.google.com/drive/u/0/folders/17WuSfGdwiaMX-gr9jN6jkUl9A9D-l4Rq" TargetMode="External"/><Relationship Id="rId9" Type="http://schemas.openxmlformats.org/officeDocument/2006/relationships/hyperlink" Target="https://drive.google.com/drive/u/0/folders/1EDLprCiebaGYHvRNU9Tn6nahLgynUGV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drive/u/0/folders/1S0382zmqwPDWv3zy0mud0IZQ4fapGScn" TargetMode="External"/><Relationship Id="rId7" Type="http://schemas.openxmlformats.org/officeDocument/2006/relationships/hyperlink" Target="https://drive.google.com/drive/u/0/folders/1tPpdq2SUMJaJ722_9Gwv_PfMg01onwOX" TargetMode="External"/><Relationship Id="rId2" Type="http://schemas.openxmlformats.org/officeDocument/2006/relationships/hyperlink" Target="https://drive.google.com/drive/u/0/folders/1SSYC7btmjvYGULUXW7B4KyvlmUJSgKQ0" TargetMode="External"/><Relationship Id="rId1" Type="http://schemas.openxmlformats.org/officeDocument/2006/relationships/slideLayout" Target="../slideLayouts/slideLayout3.xml"/><Relationship Id="rId6" Type="http://schemas.openxmlformats.org/officeDocument/2006/relationships/hyperlink" Target="https://drive.google.com/drive/u/0/folders/1uw4RjcK1izwpflEI7ycXtdhAXa1segvX" TargetMode="External"/><Relationship Id="rId5" Type="http://schemas.openxmlformats.org/officeDocument/2006/relationships/hyperlink" Target="https://drive.google.com/drive/u/0/folders/1xl3bbqH54xu7-z7YkOaKbIW4JUNCG9Nv" TargetMode="External"/><Relationship Id="rId4" Type="http://schemas.openxmlformats.org/officeDocument/2006/relationships/hyperlink" Target="https://drive.google.com/drive/u/0/folders/1vLX2lo5cstAx79VIRDnKjW4cAFurBse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sebacademy@ed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5" y="1706992"/>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School-Wide Team Training</a:t>
            </a:r>
            <a:br>
              <a:rPr lang="en-US" sz="4267" dirty="0">
                <a:latin typeface="Arial" panose="020B0604020202020204" pitchFamily="34" charset="0"/>
                <a:cs typeface="Arial" panose="020B0604020202020204" pitchFamily="34" charset="0"/>
              </a:rPr>
            </a:br>
            <a:r>
              <a:rPr lang="en-US" sz="3733" dirty="0">
                <a:solidFill>
                  <a:srgbClr val="FFC000"/>
                </a:solidFill>
                <a:latin typeface="Arial" panose="020B0604020202020204" pitchFamily="34" charset="0"/>
                <a:cs typeface="Arial" panose="020B0604020202020204" pitchFamily="34" charset="0"/>
              </a:rPr>
              <a:t>Year 3</a:t>
            </a:r>
            <a:endParaRPr lang="en-US" sz="4267" dirty="0">
              <a:solidFill>
                <a:srgbClr val="FFC000"/>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356911" y="3281217"/>
            <a:ext cx="6946342" cy="1291281"/>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Trainers</a:t>
            </a:r>
            <a:endParaRPr lang="en" sz="1867"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7286" y="191049"/>
            <a:ext cx="7918720" cy="1389891"/>
          </a:xfrm>
          <a:prstGeom prst="rect">
            <a:avLst/>
          </a:prstGeom>
          <a:solidFill>
            <a:schemeClr val="bg1"/>
          </a:solidFill>
        </p:spPr>
      </p:pic>
      <p:sp>
        <p:nvSpPr>
          <p:cNvPr id="3" name="TextBox 2">
            <a:extLst>
              <a:ext uri="{FF2B5EF4-FFF2-40B4-BE49-F238E27FC236}">
                <a16:creationId xmlns:a16="http://schemas.microsoft.com/office/drawing/2014/main" id="{047098D0-8430-833A-DFDD-0D7EDD488DEC}"/>
              </a:ext>
            </a:extLst>
          </p:cNvPr>
          <p:cNvSpPr txBox="1"/>
          <p:nvPr/>
        </p:nvSpPr>
        <p:spPr>
          <a:xfrm>
            <a:off x="4563823" y="4484730"/>
            <a:ext cx="4973717" cy="166199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Created from content from the National Technical Assistance Center on Positive Behavioral Interventions and Supports </a:t>
            </a:r>
            <a:br>
              <a:rPr kumimoji="0" lang="en-US" sz="1600" b="1" i="0" u="none" strike="noStrike" kern="1200" cap="none" spc="0" normalizeH="0" baseline="0" noProof="0" dirty="0">
                <a:ln>
                  <a:noFill/>
                </a:ln>
                <a:solidFill>
                  <a:srgbClr val="FFFFFF"/>
                </a:solidFill>
                <a:effectLst/>
                <a:uLnTx/>
                <a:uFillTx/>
                <a:latin typeface="Arial"/>
                <a:ea typeface="+mn-ea"/>
                <a:cs typeface="+mn-cs"/>
              </a:rPr>
            </a:br>
            <a:r>
              <a:rPr kumimoji="0" lang="en-US" sz="1100" b="1" i="0" u="none" strike="noStrike" kern="1200" cap="none" spc="0" normalizeH="0" baseline="0" noProof="0" dirty="0">
                <a:ln>
                  <a:noFill/>
                </a:ln>
                <a:solidFill>
                  <a:srgbClr val="FFFFFF"/>
                </a:solidFill>
                <a:effectLst/>
                <a:uLnTx/>
                <a:uFillTx/>
                <a:latin typeface="Arial"/>
                <a:ea typeface="+mn-ea"/>
                <a:cs typeface="+mn-cs"/>
              </a:rPr>
              <a:t>U.S. Department of Education, Office of Special Education Programs and Office of Elementary and Secondary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BF112-6F40-30EB-E920-674505083D83}"/>
              </a:ext>
            </a:extLst>
          </p:cNvPr>
          <p:cNvSpPr>
            <a:spLocks noGrp="1"/>
          </p:cNvSpPr>
          <p:nvPr>
            <p:ph type="title"/>
          </p:nvPr>
        </p:nvSpPr>
        <p:spPr>
          <a:xfrm>
            <a:off x="264709" y="445947"/>
            <a:ext cx="10113152" cy="845600"/>
          </a:xfrm>
        </p:spPr>
        <p:txBody>
          <a:bodyPr/>
          <a:lstStyle/>
          <a:p>
            <a:r>
              <a:rPr lang="en-US" dirty="0"/>
              <a:t>Year 3 Page   </a:t>
            </a:r>
            <a:r>
              <a:rPr lang="en-US" dirty="0">
                <a:solidFill>
                  <a:schemeClr val="accent4">
                    <a:lumMod val="40000"/>
                    <a:lumOff val="60000"/>
                  </a:schemeClr>
                </a:solidFill>
              </a:rPr>
              <a:t>SEBAcademy.edc.org </a:t>
            </a:r>
          </a:p>
        </p:txBody>
      </p:sp>
      <p:pic>
        <p:nvPicPr>
          <p:cNvPr id="10" name="Picture 9">
            <a:extLst>
              <a:ext uri="{FF2B5EF4-FFF2-40B4-BE49-F238E27FC236}">
                <a16:creationId xmlns:a16="http://schemas.microsoft.com/office/drawing/2014/main" id="{6C9B540D-841B-D5A2-FD90-68C0B8695607}"/>
              </a:ext>
            </a:extLst>
          </p:cNvPr>
          <p:cNvPicPr>
            <a:picLocks noChangeAspect="1"/>
          </p:cNvPicPr>
          <p:nvPr/>
        </p:nvPicPr>
        <p:blipFill>
          <a:blip r:embed="rId3"/>
          <a:srcRect/>
          <a:stretch/>
        </p:blipFill>
        <p:spPr>
          <a:xfrm>
            <a:off x="1262837" y="1487696"/>
            <a:ext cx="8116895" cy="4517510"/>
          </a:xfrm>
          <a:prstGeom prst="rect">
            <a:avLst/>
          </a:prstGeom>
        </p:spPr>
      </p:pic>
      <p:sp>
        <p:nvSpPr>
          <p:cNvPr id="2" name="Rectangle: Rounded Corners 1">
            <a:extLst>
              <a:ext uri="{FF2B5EF4-FFF2-40B4-BE49-F238E27FC236}">
                <a16:creationId xmlns:a16="http://schemas.microsoft.com/office/drawing/2014/main" id="{5FB6C9A8-2DC6-F8B5-3515-042118956B3E}"/>
              </a:ext>
            </a:extLst>
          </p:cNvPr>
          <p:cNvSpPr/>
          <p:nvPr/>
        </p:nvSpPr>
        <p:spPr>
          <a:xfrm>
            <a:off x="5158740" y="3582297"/>
            <a:ext cx="1403425" cy="364864"/>
          </a:xfrm>
          <a:prstGeom prst="roundRect">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B17410EB-84F4-CEAD-679E-6B979002FC80}"/>
              </a:ext>
            </a:extLst>
          </p:cNvPr>
          <p:cNvSpPr/>
          <p:nvPr/>
        </p:nvSpPr>
        <p:spPr>
          <a:xfrm>
            <a:off x="7099150" y="4352813"/>
            <a:ext cx="1516829" cy="402067"/>
          </a:xfrm>
          <a:prstGeom prst="roundRect">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8AA7B552-4603-D424-4227-50B74A423413}"/>
              </a:ext>
            </a:extLst>
          </p:cNvPr>
          <p:cNvSpPr/>
          <p:nvPr/>
        </p:nvSpPr>
        <p:spPr>
          <a:xfrm>
            <a:off x="5045336" y="1907119"/>
            <a:ext cx="602429" cy="364864"/>
          </a:xfrm>
          <a:prstGeom prst="roundRect">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7374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92626-92F5-4499-EDCB-BD1E12F04A52}"/>
              </a:ext>
            </a:extLst>
          </p:cNvPr>
          <p:cNvSpPr>
            <a:spLocks noGrp="1"/>
          </p:cNvSpPr>
          <p:nvPr>
            <p:ph type="title"/>
          </p:nvPr>
        </p:nvSpPr>
        <p:spPr/>
        <p:txBody>
          <a:bodyPr/>
          <a:lstStyle/>
          <a:p>
            <a:r>
              <a:rPr lang="en-US" dirty="0"/>
              <a:t>Training Pages</a:t>
            </a:r>
          </a:p>
        </p:txBody>
      </p:sp>
      <p:pic>
        <p:nvPicPr>
          <p:cNvPr id="5" name="Picture 4">
            <a:extLst>
              <a:ext uri="{FF2B5EF4-FFF2-40B4-BE49-F238E27FC236}">
                <a16:creationId xmlns:a16="http://schemas.microsoft.com/office/drawing/2014/main" id="{7BCE6437-604F-A99F-BC47-6262363AED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8306" y="788399"/>
            <a:ext cx="5220491" cy="5811625"/>
          </a:xfrm>
          <a:prstGeom prst="rect">
            <a:avLst/>
          </a:prstGeom>
        </p:spPr>
      </p:pic>
      <p:sp>
        <p:nvSpPr>
          <p:cNvPr id="6" name="Rectangle: Rounded Corners 5">
            <a:extLst>
              <a:ext uri="{FF2B5EF4-FFF2-40B4-BE49-F238E27FC236}">
                <a16:creationId xmlns:a16="http://schemas.microsoft.com/office/drawing/2014/main" id="{37492F4E-5E97-532D-E4A8-CF01CF52BACA}"/>
              </a:ext>
            </a:extLst>
          </p:cNvPr>
          <p:cNvSpPr/>
          <p:nvPr/>
        </p:nvSpPr>
        <p:spPr>
          <a:xfrm>
            <a:off x="5782764" y="2010849"/>
            <a:ext cx="5087245" cy="811540"/>
          </a:xfrm>
          <a:prstGeom prst="round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6265D031-A11B-B1A6-8E91-2465B14C562A}"/>
              </a:ext>
            </a:extLst>
          </p:cNvPr>
          <p:cNvSpPr/>
          <p:nvPr/>
        </p:nvSpPr>
        <p:spPr>
          <a:xfrm>
            <a:off x="5709218" y="2910137"/>
            <a:ext cx="1103062" cy="643832"/>
          </a:xfrm>
          <a:prstGeom prst="round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64864F6F-57DF-FF58-9142-40498DDEAB04}"/>
              </a:ext>
            </a:extLst>
          </p:cNvPr>
          <p:cNvSpPr/>
          <p:nvPr/>
        </p:nvSpPr>
        <p:spPr>
          <a:xfrm>
            <a:off x="5690684" y="3641715"/>
            <a:ext cx="4587171" cy="765796"/>
          </a:xfrm>
          <a:prstGeom prst="round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80E18A87-FF31-70AF-14B1-948BAB4D3160}"/>
              </a:ext>
            </a:extLst>
          </p:cNvPr>
          <p:cNvSpPr/>
          <p:nvPr/>
        </p:nvSpPr>
        <p:spPr>
          <a:xfrm>
            <a:off x="5690684" y="4647897"/>
            <a:ext cx="4957880" cy="1952127"/>
          </a:xfrm>
          <a:prstGeom prst="round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50D9D301-82BE-5224-4E69-6206F1A2E905}"/>
              </a:ext>
            </a:extLst>
          </p:cNvPr>
          <p:cNvSpPr txBox="1"/>
          <p:nvPr/>
        </p:nvSpPr>
        <p:spPr>
          <a:xfrm>
            <a:off x="8659020" y="1993787"/>
            <a:ext cx="22109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solidFill>
                <a:effectLst/>
                <a:uLnTx/>
                <a:uFillTx/>
                <a:latin typeface="Arial"/>
                <a:ea typeface="+mn-ea"/>
                <a:cs typeface="+mn-cs"/>
              </a:rPr>
              <a:t>Trainers and Teams</a:t>
            </a:r>
          </a:p>
        </p:txBody>
      </p:sp>
      <p:sp>
        <p:nvSpPr>
          <p:cNvPr id="11" name="TextBox 10">
            <a:extLst>
              <a:ext uri="{FF2B5EF4-FFF2-40B4-BE49-F238E27FC236}">
                <a16:creationId xmlns:a16="http://schemas.microsoft.com/office/drawing/2014/main" id="{5918495D-6484-1F10-7EDF-82490388B326}"/>
              </a:ext>
            </a:extLst>
          </p:cNvPr>
          <p:cNvSpPr txBox="1"/>
          <p:nvPr/>
        </p:nvSpPr>
        <p:spPr>
          <a:xfrm>
            <a:off x="6909850" y="3062775"/>
            <a:ext cx="31694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0F41"/>
                </a:solidFill>
                <a:effectLst/>
                <a:uLnTx/>
                <a:uFillTx/>
                <a:latin typeface="Arial"/>
                <a:ea typeface="+mn-ea"/>
                <a:cs typeface="+mn-cs"/>
              </a:rPr>
              <a:t>Attendance and Evaluation Links</a:t>
            </a:r>
          </a:p>
        </p:txBody>
      </p:sp>
      <p:sp>
        <p:nvSpPr>
          <p:cNvPr id="12" name="TextBox 11">
            <a:extLst>
              <a:ext uri="{FF2B5EF4-FFF2-40B4-BE49-F238E27FC236}">
                <a16:creationId xmlns:a16="http://schemas.microsoft.com/office/drawing/2014/main" id="{4863A12C-94FC-4784-7926-4A1123F9D334}"/>
              </a:ext>
            </a:extLst>
          </p:cNvPr>
          <p:cNvSpPr txBox="1"/>
          <p:nvPr/>
        </p:nvSpPr>
        <p:spPr>
          <a:xfrm>
            <a:off x="9015971" y="4067270"/>
            <a:ext cx="1261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solidFill>
                <a:effectLst/>
                <a:uLnTx/>
                <a:uFillTx/>
                <a:latin typeface="Arial"/>
                <a:ea typeface="+mn-ea"/>
                <a:cs typeface="+mn-cs"/>
              </a:rPr>
              <a:t>Zoom Link</a:t>
            </a:r>
          </a:p>
        </p:txBody>
      </p:sp>
      <p:sp>
        <p:nvSpPr>
          <p:cNvPr id="13" name="TextBox 12">
            <a:extLst>
              <a:ext uri="{FF2B5EF4-FFF2-40B4-BE49-F238E27FC236}">
                <a16:creationId xmlns:a16="http://schemas.microsoft.com/office/drawing/2014/main" id="{6E19CBB9-B5E0-D65A-7D68-19C6BCC0CE21}"/>
              </a:ext>
            </a:extLst>
          </p:cNvPr>
          <p:cNvSpPr txBox="1"/>
          <p:nvPr/>
        </p:nvSpPr>
        <p:spPr>
          <a:xfrm>
            <a:off x="8360758" y="5074034"/>
            <a:ext cx="22878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solidFill>
                <a:effectLst/>
                <a:uLnTx/>
                <a:uFillTx/>
                <a:latin typeface="Arial"/>
                <a:ea typeface="+mn-ea"/>
                <a:cs typeface="+mn-cs"/>
              </a:rPr>
              <a:t>Materials/Resources</a:t>
            </a:r>
          </a:p>
        </p:txBody>
      </p:sp>
      <p:sp>
        <p:nvSpPr>
          <p:cNvPr id="2" name="Flowchart: Punched Tape 1">
            <a:extLst>
              <a:ext uri="{FF2B5EF4-FFF2-40B4-BE49-F238E27FC236}">
                <a16:creationId xmlns:a16="http://schemas.microsoft.com/office/drawing/2014/main" id="{5705F5F2-AF32-1BC7-91C0-197B4ABC8D65}"/>
              </a:ext>
            </a:extLst>
          </p:cNvPr>
          <p:cNvSpPr/>
          <p:nvPr/>
        </p:nvSpPr>
        <p:spPr>
          <a:xfrm rot="20512567">
            <a:off x="1699406" y="4706530"/>
            <a:ext cx="3238546" cy="1284268"/>
          </a:xfrm>
          <a:prstGeom prst="flowChartPunchedTape">
            <a:avLst/>
          </a:prstGeom>
          <a:solidFill>
            <a:srgbClr val="FC920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Under Construction </a:t>
            </a:r>
          </a:p>
        </p:txBody>
      </p:sp>
      <p:pic>
        <p:nvPicPr>
          <p:cNvPr id="15" name="Picture 14">
            <a:extLst>
              <a:ext uri="{FF2B5EF4-FFF2-40B4-BE49-F238E27FC236}">
                <a16:creationId xmlns:a16="http://schemas.microsoft.com/office/drawing/2014/main" id="{753F8447-D302-8639-AECE-3ABC483F694A}"/>
              </a:ext>
            </a:extLst>
          </p:cNvPr>
          <p:cNvPicPr>
            <a:picLocks noChangeAspect="1"/>
          </p:cNvPicPr>
          <p:nvPr/>
        </p:nvPicPr>
        <p:blipFill>
          <a:blip r:embed="rId4"/>
          <a:stretch>
            <a:fillRect/>
          </a:stretch>
        </p:blipFill>
        <p:spPr>
          <a:xfrm>
            <a:off x="292851" y="1915095"/>
            <a:ext cx="4135949" cy="2319582"/>
          </a:xfrm>
          <a:prstGeom prst="rect">
            <a:avLst/>
          </a:prstGeom>
        </p:spPr>
      </p:pic>
      <p:sp>
        <p:nvSpPr>
          <p:cNvPr id="18" name="Arrow: Right 17">
            <a:extLst>
              <a:ext uri="{FF2B5EF4-FFF2-40B4-BE49-F238E27FC236}">
                <a16:creationId xmlns:a16="http://schemas.microsoft.com/office/drawing/2014/main" id="{45E964F4-A821-5E62-07FA-7CAB2CBED9D1}"/>
              </a:ext>
            </a:extLst>
          </p:cNvPr>
          <p:cNvSpPr/>
          <p:nvPr/>
        </p:nvSpPr>
        <p:spPr>
          <a:xfrm rot="21118304">
            <a:off x="3124541" y="2944378"/>
            <a:ext cx="2549824" cy="290566"/>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1E24C156-9739-FD32-66DD-1D0319C3FDB4}"/>
              </a:ext>
            </a:extLst>
          </p:cNvPr>
          <p:cNvSpPr/>
          <p:nvPr/>
        </p:nvSpPr>
        <p:spPr>
          <a:xfrm>
            <a:off x="2021138" y="2974010"/>
            <a:ext cx="1103062" cy="643832"/>
          </a:xfrm>
          <a:prstGeom prst="round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7918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7392CB-76D5-4F6B-C434-035426B1035A}"/>
              </a:ext>
            </a:extLst>
          </p:cNvPr>
          <p:cNvSpPr>
            <a:spLocks noGrp="1"/>
          </p:cNvSpPr>
          <p:nvPr>
            <p:ph type="title"/>
          </p:nvPr>
        </p:nvSpPr>
        <p:spPr/>
        <p:txBody>
          <a:bodyPr/>
          <a:lstStyle/>
          <a:p>
            <a:r>
              <a:rPr lang="en-US" dirty="0"/>
              <a:t>Other Upcoming Events</a:t>
            </a:r>
          </a:p>
        </p:txBody>
      </p:sp>
      <p:pic>
        <p:nvPicPr>
          <p:cNvPr id="5" name="Picture 4">
            <a:extLst>
              <a:ext uri="{FF2B5EF4-FFF2-40B4-BE49-F238E27FC236}">
                <a16:creationId xmlns:a16="http://schemas.microsoft.com/office/drawing/2014/main" id="{EF942CCA-8C13-2887-51F9-FCCAADE8D642}"/>
              </a:ext>
            </a:extLst>
          </p:cNvPr>
          <p:cNvPicPr>
            <a:picLocks noChangeAspect="1"/>
          </p:cNvPicPr>
          <p:nvPr/>
        </p:nvPicPr>
        <p:blipFill>
          <a:blip r:embed="rId3"/>
          <a:stretch>
            <a:fillRect/>
          </a:stretch>
        </p:blipFill>
        <p:spPr>
          <a:xfrm>
            <a:off x="193530" y="1313063"/>
            <a:ext cx="6573031" cy="2670517"/>
          </a:xfrm>
          <a:prstGeom prst="rect">
            <a:avLst/>
          </a:prstGeom>
        </p:spPr>
      </p:pic>
      <p:pic>
        <p:nvPicPr>
          <p:cNvPr id="7" name="Picture 6">
            <a:extLst>
              <a:ext uri="{FF2B5EF4-FFF2-40B4-BE49-F238E27FC236}">
                <a16:creationId xmlns:a16="http://schemas.microsoft.com/office/drawing/2014/main" id="{92823F1B-2C84-D67F-C583-F7AFCA4AC41E}"/>
              </a:ext>
            </a:extLst>
          </p:cNvPr>
          <p:cNvPicPr>
            <a:picLocks noChangeAspect="1"/>
          </p:cNvPicPr>
          <p:nvPr/>
        </p:nvPicPr>
        <p:blipFill>
          <a:blip r:embed="rId4"/>
          <a:stretch>
            <a:fillRect/>
          </a:stretch>
        </p:blipFill>
        <p:spPr>
          <a:xfrm>
            <a:off x="7097574" y="1588273"/>
            <a:ext cx="4900896" cy="4383741"/>
          </a:xfrm>
          <a:prstGeom prst="rect">
            <a:avLst/>
          </a:prstGeom>
        </p:spPr>
      </p:pic>
      <p:pic>
        <p:nvPicPr>
          <p:cNvPr id="9" name="Picture 8">
            <a:extLst>
              <a:ext uri="{FF2B5EF4-FFF2-40B4-BE49-F238E27FC236}">
                <a16:creationId xmlns:a16="http://schemas.microsoft.com/office/drawing/2014/main" id="{5D531A96-EE0B-ADAE-D186-BC29423F6B9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18224" y="4248985"/>
            <a:ext cx="3987840" cy="2438230"/>
          </a:xfrm>
          <a:prstGeom prst="rect">
            <a:avLst/>
          </a:prstGeom>
        </p:spPr>
      </p:pic>
      <p:sp>
        <p:nvSpPr>
          <p:cNvPr id="13" name="TextBox 12">
            <a:extLst>
              <a:ext uri="{FF2B5EF4-FFF2-40B4-BE49-F238E27FC236}">
                <a16:creationId xmlns:a16="http://schemas.microsoft.com/office/drawing/2014/main" id="{1D4148CD-F679-BEAE-E523-3733533CCD44}"/>
              </a:ext>
            </a:extLst>
          </p:cNvPr>
          <p:cNvSpPr txBox="1"/>
          <p:nvPr/>
        </p:nvSpPr>
        <p:spPr>
          <a:xfrm>
            <a:off x="6936538" y="6247224"/>
            <a:ext cx="49008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A791">
                    <a:lumMod val="40000"/>
                    <a:lumOff val="60000"/>
                  </a:srgbClr>
                </a:solidFill>
                <a:effectLst/>
                <a:uLnTx/>
                <a:uFillTx/>
                <a:latin typeface="Arial"/>
                <a:ea typeface="+mn-ea"/>
                <a:cs typeface="+mn-cs"/>
                <a:hlinkClick r:id="rId6"/>
              </a:rPr>
              <a:t>https://sebacademy.edc.org/upcoming-events</a:t>
            </a:r>
            <a:r>
              <a:rPr kumimoji="0" lang="en-US" sz="1800" b="0" i="0" u="none" strike="noStrike" kern="1200" cap="none" spc="0" normalizeH="0" baseline="0" noProof="0" dirty="0">
                <a:ln>
                  <a:noFill/>
                </a:ln>
                <a:solidFill>
                  <a:srgbClr val="00A791">
                    <a:lumMod val="40000"/>
                    <a:lumOff val="60000"/>
                  </a:srgbClr>
                </a:solidFill>
                <a:effectLst/>
                <a:uLnTx/>
                <a:uFillTx/>
                <a:latin typeface="Arial"/>
                <a:ea typeface="+mn-ea"/>
                <a:cs typeface="+mn-cs"/>
              </a:rPr>
              <a:t> </a:t>
            </a:r>
          </a:p>
        </p:txBody>
      </p:sp>
    </p:spTree>
    <p:extLst>
      <p:ext uri="{BB962C8B-B14F-4D97-AF65-F5344CB8AC3E}">
        <p14:creationId xmlns:p14="http://schemas.microsoft.com/office/powerpoint/2010/main" val="415488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F6F104-D09E-2494-1C2B-AA178288A8B6}"/>
              </a:ext>
            </a:extLst>
          </p:cNvPr>
          <p:cNvSpPr>
            <a:spLocks noGrp="1"/>
          </p:cNvSpPr>
          <p:nvPr>
            <p:ph type="title"/>
          </p:nvPr>
        </p:nvSpPr>
        <p:spPr/>
        <p:txBody>
          <a:bodyPr/>
          <a:lstStyle/>
          <a:p>
            <a:r>
              <a:rPr lang="en-US" dirty="0"/>
              <a:t>In Person Convening - Sept 25</a:t>
            </a:r>
          </a:p>
        </p:txBody>
      </p:sp>
      <p:pic>
        <p:nvPicPr>
          <p:cNvPr id="5" name="Picture 4">
            <a:extLst>
              <a:ext uri="{FF2B5EF4-FFF2-40B4-BE49-F238E27FC236}">
                <a16:creationId xmlns:a16="http://schemas.microsoft.com/office/drawing/2014/main" id="{97FC15F2-6FA7-9688-8779-4EEE4C24EE2E}"/>
              </a:ext>
            </a:extLst>
          </p:cNvPr>
          <p:cNvPicPr>
            <a:picLocks noChangeAspect="1"/>
          </p:cNvPicPr>
          <p:nvPr/>
        </p:nvPicPr>
        <p:blipFill>
          <a:blip r:embed="rId2"/>
          <a:stretch>
            <a:fillRect/>
          </a:stretch>
        </p:blipFill>
        <p:spPr>
          <a:xfrm>
            <a:off x="980155" y="1618282"/>
            <a:ext cx="9211194" cy="3351749"/>
          </a:xfrm>
          <a:prstGeom prst="rect">
            <a:avLst/>
          </a:prstGeom>
        </p:spPr>
      </p:pic>
      <p:sp>
        <p:nvSpPr>
          <p:cNvPr id="6" name="TextBox 5">
            <a:extLst>
              <a:ext uri="{FF2B5EF4-FFF2-40B4-BE49-F238E27FC236}">
                <a16:creationId xmlns:a16="http://schemas.microsoft.com/office/drawing/2014/main" id="{FC8A999F-1281-A9CA-608B-1561601F54D8}"/>
              </a:ext>
            </a:extLst>
          </p:cNvPr>
          <p:cNvSpPr txBox="1"/>
          <p:nvPr/>
        </p:nvSpPr>
        <p:spPr>
          <a:xfrm>
            <a:off x="813349" y="5385693"/>
            <a:ext cx="1091503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Arial"/>
                <a:ea typeface="+mn-ea"/>
                <a:cs typeface="+mn-cs"/>
              </a:rPr>
              <a:t>Fall Kick Off Convening Registration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Arial"/>
                <a:ea typeface="+mn-ea"/>
                <a:cs typeface="+mn-cs"/>
              </a:rPr>
              <a:t> </a:t>
            </a:r>
            <a:r>
              <a:rPr kumimoji="0" lang="en-US" sz="1600" b="0" i="0" u="none" strike="noStrike" kern="1200" cap="none" spc="0" normalizeH="0" baseline="0" noProof="0" dirty="0">
                <a:ln>
                  <a:noFill/>
                </a:ln>
                <a:solidFill>
                  <a:srgbClr val="0D0F41"/>
                </a:solidFill>
                <a:effectLst/>
                <a:uLnTx/>
                <a:uFillTx/>
                <a:latin typeface="Arial"/>
                <a:ea typeface="+mn-ea"/>
                <a:cs typeface="+mn-cs"/>
                <a:hlinkClick r:id="rId3"/>
              </a:rPr>
              <a:t>https://docs.google.com/forms/d/e/1FAIpQLSfDfUYTSujO9rFbKaWVWz1hfHGOkcxmJDLDiJSit1g324y7HQ/viewform</a:t>
            </a:r>
            <a:r>
              <a:rPr kumimoji="0" lang="en-US" sz="1600" b="0" i="0" u="none" strike="noStrike" kern="1200" cap="none" spc="0" normalizeH="0" baseline="0" noProof="0" dirty="0">
                <a:ln>
                  <a:noFill/>
                </a:ln>
                <a:solidFill>
                  <a:srgbClr val="0D0F41"/>
                </a:solidFill>
                <a:effectLst/>
                <a:uLnTx/>
                <a:uFillTx/>
                <a:latin typeface="Arial"/>
                <a:ea typeface="+mn-ea"/>
                <a:cs typeface="+mn-cs"/>
              </a:rPr>
              <a:t> </a:t>
            </a:r>
          </a:p>
        </p:txBody>
      </p:sp>
    </p:spTree>
    <p:extLst>
      <p:ext uri="{BB962C8B-B14F-4D97-AF65-F5344CB8AC3E}">
        <p14:creationId xmlns:p14="http://schemas.microsoft.com/office/powerpoint/2010/main" val="260521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7BAB-2CA8-9816-7FBE-C6C9A4EAB62F}"/>
              </a:ext>
            </a:extLst>
          </p:cNvPr>
          <p:cNvSpPr>
            <a:spLocks noGrp="1"/>
          </p:cNvSpPr>
          <p:nvPr>
            <p:ph type="title"/>
          </p:nvPr>
        </p:nvSpPr>
        <p:spPr/>
        <p:txBody>
          <a:bodyPr/>
          <a:lstStyle/>
          <a:p>
            <a:r>
              <a:rPr lang="en-US" dirty="0"/>
              <a:t>VIRTUAL LEARNING OPPORTUNITIES </a:t>
            </a:r>
            <a:br>
              <a:rPr lang="en-US" dirty="0"/>
            </a:br>
            <a:r>
              <a:rPr lang="en-US" dirty="0">
                <a:solidFill>
                  <a:schemeClr val="accent1">
                    <a:lumMod val="20000"/>
                    <a:lumOff val="80000"/>
                  </a:schemeClr>
                </a:solidFill>
              </a:rPr>
              <a:t>Virtual Workshops </a:t>
            </a:r>
            <a:br>
              <a:rPr lang="en-US" dirty="0"/>
            </a:br>
            <a:endParaRPr lang="en-US" dirty="0"/>
          </a:p>
        </p:txBody>
      </p:sp>
      <p:sp>
        <p:nvSpPr>
          <p:cNvPr id="7" name="TextBox 6">
            <a:extLst>
              <a:ext uri="{FF2B5EF4-FFF2-40B4-BE49-F238E27FC236}">
                <a16:creationId xmlns:a16="http://schemas.microsoft.com/office/drawing/2014/main" id="{0F91F851-6CC6-D512-DC52-509AA4C417A9}"/>
              </a:ext>
            </a:extLst>
          </p:cNvPr>
          <p:cNvSpPr txBox="1"/>
          <p:nvPr/>
        </p:nvSpPr>
        <p:spPr>
          <a:xfrm>
            <a:off x="1366221" y="1893346"/>
            <a:ext cx="1038113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Below is a list of dates and topics for our 2024-2025 virtual workshops.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Virtual workshops are open to any educator in your school or district.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Please share these dates with anyone who might be interested in attending.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 about our virtual workshops can be found on our About Our Events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Surveys and Screeners to inform MTSS for SEB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October 8 from 9:30-11:00 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MTSS Through an Equity Lens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October 15 from 9:30-11:00 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Supporting Educator Wellbeing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October 22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Centering Belonging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October 29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Strengthening Family-School Partnerships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November 19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Integrating SEL and Mental Health Supports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Wednesday, December 4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Setting Positive Behavior Norms &amp; Expectations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Wednesday, January 22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Equitable Data Use in MTSS for SEB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January 28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Sustainability: Going from Good to Great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Wednesday, February 12 from 9:30-11:00 AM</a:t>
            </a:r>
            <a:endParaRPr kumimoji="0" lang="en-US" sz="1800" b="0" i="0" u="none" strike="noStrike" kern="1200" cap="none" spc="0" normalizeH="0" baseline="0" noProof="0" dirty="0">
              <a:ln>
                <a:noFill/>
              </a:ln>
              <a:solidFill>
                <a:srgbClr val="0D0F41"/>
              </a:solidFill>
              <a:effectLst/>
              <a:uLnTx/>
              <a:uFillTx/>
              <a:latin typeface="Arial"/>
              <a:ea typeface="+mn-ea"/>
              <a:cs typeface="+mn-cs"/>
            </a:endParaRPr>
          </a:p>
        </p:txBody>
      </p:sp>
    </p:spTree>
    <p:extLst>
      <p:ext uri="{BB962C8B-B14F-4D97-AF65-F5344CB8AC3E}">
        <p14:creationId xmlns:p14="http://schemas.microsoft.com/office/powerpoint/2010/main" val="204929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F50292-99B6-1C5B-E157-0D5AE1C43009}"/>
              </a:ext>
            </a:extLst>
          </p:cNvPr>
          <p:cNvSpPr>
            <a:spLocks noGrp="1"/>
          </p:cNvSpPr>
          <p:nvPr>
            <p:ph type="body" idx="1"/>
          </p:nvPr>
        </p:nvSpPr>
        <p:spPr>
          <a:xfrm>
            <a:off x="1534112" y="1818043"/>
            <a:ext cx="10557484" cy="4316739"/>
          </a:xfrm>
        </p:spPr>
        <p:txBody>
          <a:bodyPr/>
          <a:lstStyle/>
          <a:p>
            <a:pPr marL="169329" indent="0">
              <a:buNone/>
            </a:pPr>
            <a:r>
              <a:rPr lang="en-US" sz="1600" b="0" i="0" u="none" strike="noStrike" baseline="0" dirty="0">
                <a:solidFill>
                  <a:schemeClr val="bg1"/>
                </a:solidFill>
                <a:latin typeface="Arial" panose="020B0604020202020204" pitchFamily="34" charset="0"/>
              </a:rPr>
              <a:t>Peer sharing calls bring together members of the academy around a shared topic area or goal for </a:t>
            </a:r>
            <a:r>
              <a:rPr lang="en-US" sz="1600" b="0" i="0" u="none" strike="noStrike" baseline="0" dirty="0">
                <a:solidFill>
                  <a:srgbClr val="FFFF00"/>
                </a:solidFill>
                <a:latin typeface="Arial" panose="020B0604020202020204" pitchFamily="34" charset="0"/>
              </a:rPr>
              <a:t>three sessions of facilitated conversation around successes and challenges</a:t>
            </a:r>
            <a:r>
              <a:rPr lang="en-US" sz="1600" b="0" i="0" u="none" strike="noStrike" baseline="0" dirty="0">
                <a:solidFill>
                  <a:schemeClr val="bg1"/>
                </a:solidFill>
                <a:latin typeface="Arial" panose="020B0604020202020204" pitchFamily="34" charset="0"/>
              </a:rPr>
              <a:t>. These calls are facilitated by members of the SEB Academy team and may contain short presentations of content related to the topic area of focus. Peer sharing calls are open to any educator in your school or district. </a:t>
            </a:r>
            <a:r>
              <a:rPr lang="en-US" sz="1600" b="0" i="0" u="none" strike="noStrike" baseline="0" dirty="0">
                <a:solidFill>
                  <a:srgbClr val="00FF00"/>
                </a:solidFill>
                <a:latin typeface="Arial" panose="020B0604020202020204" pitchFamily="34" charset="0"/>
              </a:rPr>
              <a:t>Winter sessions will run in December, January, and February</a:t>
            </a:r>
            <a:r>
              <a:rPr lang="en-US" sz="1600" b="0" i="0" u="none" strike="noStrike" baseline="0" dirty="0">
                <a:solidFill>
                  <a:schemeClr val="bg1"/>
                </a:solidFill>
                <a:latin typeface="Arial" panose="020B0604020202020204" pitchFamily="34" charset="0"/>
              </a:rPr>
              <a:t>, and </a:t>
            </a:r>
            <a:r>
              <a:rPr lang="en-US" sz="1600" b="0" i="0" u="none" strike="noStrike" baseline="0" dirty="0">
                <a:solidFill>
                  <a:schemeClr val="accent1">
                    <a:lumMod val="20000"/>
                    <a:lumOff val="80000"/>
                  </a:schemeClr>
                </a:solidFill>
                <a:latin typeface="Arial" panose="020B0604020202020204" pitchFamily="34" charset="0"/>
              </a:rPr>
              <a:t>Spring sessions will run in March, April, and May. </a:t>
            </a:r>
            <a:r>
              <a:rPr lang="en-US" sz="1600" b="0" i="0" u="none" strike="noStrike" baseline="0" dirty="0">
                <a:solidFill>
                  <a:schemeClr val="bg1"/>
                </a:solidFill>
                <a:latin typeface="Arial" panose="020B0604020202020204" pitchFamily="34" charset="0"/>
              </a:rPr>
              <a:t>Please share these dates with anyone who might be interested in attending. More information about our peer sharing calls can be found on our About Our Events page. </a:t>
            </a:r>
          </a:p>
          <a:p>
            <a:pPr marL="169329" indent="0">
              <a:buNone/>
            </a:pPr>
            <a:endParaRPr lang="en-US" sz="1800" dirty="0">
              <a:solidFill>
                <a:schemeClr val="bg1"/>
              </a:solidFill>
              <a:latin typeface="Arial" panose="020B0604020202020204" pitchFamily="34" charset="0"/>
            </a:endParaRPr>
          </a:p>
          <a:p>
            <a:pPr marL="169329" indent="0">
              <a:buNone/>
            </a:pPr>
            <a:r>
              <a:rPr lang="en-US" sz="1800" i="0" u="none" strike="noStrike" baseline="0" dirty="0">
                <a:solidFill>
                  <a:srgbClr val="FFFF00"/>
                </a:solidFill>
                <a:latin typeface="Arial" panose="020B0604020202020204" pitchFamily="34" charset="0"/>
              </a:rPr>
              <a:t>+ Supporting Adult Belonging </a:t>
            </a:r>
            <a:r>
              <a:rPr lang="en-US" sz="1800" i="0" u="none" strike="noStrike" baseline="0" dirty="0">
                <a:solidFill>
                  <a:srgbClr val="00FF00"/>
                </a:solidFill>
                <a:latin typeface="Arial" panose="020B0604020202020204" pitchFamily="34" charset="0"/>
              </a:rPr>
              <a:t>- Winter </a:t>
            </a:r>
          </a:p>
          <a:p>
            <a:pPr marL="169329" indent="0">
              <a:buNone/>
            </a:pPr>
            <a:r>
              <a:rPr lang="en-US" sz="1800" i="0" u="none" strike="noStrike" baseline="0" dirty="0">
                <a:solidFill>
                  <a:srgbClr val="FFFF00"/>
                </a:solidFill>
                <a:latin typeface="Arial" panose="020B0604020202020204" pitchFamily="34" charset="0"/>
              </a:rPr>
              <a:t>+ Creating Strong Relationships and Community with Tier 1 Supports </a:t>
            </a:r>
            <a:r>
              <a:rPr lang="en-US" sz="1800" i="0" u="none" strike="noStrike" baseline="0" dirty="0">
                <a:solidFill>
                  <a:srgbClr val="00FF00"/>
                </a:solidFill>
                <a:latin typeface="Arial" panose="020B0604020202020204" pitchFamily="34" charset="0"/>
              </a:rPr>
              <a:t>- Winter </a:t>
            </a:r>
          </a:p>
          <a:p>
            <a:pPr marL="169329" indent="0">
              <a:buNone/>
            </a:pPr>
            <a:r>
              <a:rPr lang="en-US" sz="1800" i="0" u="none" strike="noStrike" baseline="0" dirty="0">
                <a:solidFill>
                  <a:srgbClr val="FFFF00"/>
                </a:solidFill>
                <a:latin typeface="Arial" panose="020B0604020202020204" pitchFamily="34" charset="0"/>
              </a:rPr>
              <a:t>+ Effective Data Use in MTSS for SEB </a:t>
            </a:r>
            <a:r>
              <a:rPr lang="en-US" sz="1800" i="0" u="none" strike="noStrike" baseline="0" dirty="0">
                <a:solidFill>
                  <a:srgbClr val="00FF00"/>
                </a:solidFill>
                <a:latin typeface="Arial" panose="020B0604020202020204" pitchFamily="34" charset="0"/>
              </a:rPr>
              <a:t>- Winter </a:t>
            </a:r>
          </a:p>
          <a:p>
            <a:pPr marL="169329" indent="0">
              <a:buNone/>
            </a:pPr>
            <a:r>
              <a:rPr lang="en-US" sz="1800" i="0" u="none" strike="noStrike" baseline="0" dirty="0">
                <a:solidFill>
                  <a:srgbClr val="FFFF00"/>
                </a:solidFill>
                <a:latin typeface="Arial" panose="020B0604020202020204" pitchFamily="34" charset="0"/>
              </a:rPr>
              <a:t>+ Supporting Students of Immigrant and Refugee Origins </a:t>
            </a:r>
            <a:r>
              <a:rPr lang="en-US" sz="1800" i="0" u="none" strike="noStrike" baseline="0" dirty="0">
                <a:solidFill>
                  <a:srgbClr val="00FF00"/>
                </a:solidFill>
                <a:latin typeface="Arial" panose="020B0604020202020204" pitchFamily="34" charset="0"/>
              </a:rPr>
              <a:t>- Winter </a:t>
            </a:r>
          </a:p>
          <a:p>
            <a:pPr marL="169329" indent="0">
              <a:buNone/>
            </a:pPr>
            <a:r>
              <a:rPr lang="en-US" sz="1800" i="0" u="none" strike="noStrike" baseline="0" dirty="0">
                <a:solidFill>
                  <a:srgbClr val="FFFF00"/>
                </a:solidFill>
                <a:latin typeface="Arial" panose="020B0604020202020204" pitchFamily="34" charset="0"/>
              </a:rPr>
              <a:t>+ Enhancing the Identification, Matching, &amp; Monitoring Process for Advanced Tiers </a:t>
            </a:r>
            <a:r>
              <a:rPr lang="en-US" sz="1800" i="0" u="none" strike="noStrike" baseline="0" dirty="0">
                <a:solidFill>
                  <a:srgbClr val="00FF00"/>
                </a:solidFill>
                <a:latin typeface="Arial" panose="020B0604020202020204" pitchFamily="34" charset="0"/>
              </a:rPr>
              <a:t>- Winter </a:t>
            </a:r>
          </a:p>
          <a:p>
            <a:pPr marL="169329" indent="0">
              <a:buNone/>
            </a:pPr>
            <a:r>
              <a:rPr lang="en-US" sz="1800" i="0" u="none" strike="noStrike" baseline="0" dirty="0">
                <a:solidFill>
                  <a:srgbClr val="FFFF00"/>
                </a:solidFill>
                <a:latin typeface="Arial" panose="020B0604020202020204" pitchFamily="34" charset="0"/>
              </a:rPr>
              <a:t>+ Supporting LGBTQIA+ Students </a:t>
            </a:r>
            <a:r>
              <a:rPr lang="en-US" sz="1800" i="0" u="none" strike="noStrike" baseline="0" dirty="0">
                <a:solidFill>
                  <a:schemeClr val="accent1">
                    <a:lumMod val="40000"/>
                    <a:lumOff val="60000"/>
                  </a:schemeClr>
                </a:solidFill>
                <a:latin typeface="Arial" panose="020B0604020202020204" pitchFamily="34" charset="0"/>
              </a:rPr>
              <a:t>- Spring </a:t>
            </a:r>
          </a:p>
          <a:p>
            <a:pPr marL="169329" indent="0">
              <a:buNone/>
            </a:pPr>
            <a:r>
              <a:rPr lang="en-US" sz="1800" i="0" u="none" strike="noStrike" baseline="0" dirty="0">
                <a:solidFill>
                  <a:srgbClr val="FFFF00"/>
                </a:solidFill>
                <a:latin typeface="Arial" panose="020B0604020202020204" pitchFamily="34" charset="0"/>
              </a:rPr>
              <a:t>+ Sustaining Progress </a:t>
            </a:r>
            <a:r>
              <a:rPr lang="en-US" sz="1800" i="0" u="none" strike="noStrike" baseline="0" dirty="0">
                <a:solidFill>
                  <a:schemeClr val="accent1">
                    <a:lumMod val="40000"/>
                    <a:lumOff val="60000"/>
                  </a:schemeClr>
                </a:solidFill>
                <a:latin typeface="Arial" panose="020B0604020202020204" pitchFamily="34" charset="0"/>
              </a:rPr>
              <a:t>- Spring </a:t>
            </a:r>
          </a:p>
          <a:p>
            <a:pPr marL="169329" indent="0">
              <a:buNone/>
            </a:pPr>
            <a:r>
              <a:rPr lang="en-US" sz="1800" i="0" u="none" strike="noStrike" baseline="0" dirty="0">
                <a:solidFill>
                  <a:srgbClr val="FFFF00"/>
                </a:solidFill>
                <a:latin typeface="Arial" panose="020B0604020202020204" pitchFamily="34" charset="0"/>
              </a:rPr>
              <a:t>+ Strengthening Family-School Partnerships </a:t>
            </a:r>
            <a:r>
              <a:rPr lang="en-US" sz="1800" i="0" u="none" strike="noStrike" baseline="0" dirty="0">
                <a:solidFill>
                  <a:schemeClr val="accent1">
                    <a:lumMod val="40000"/>
                    <a:lumOff val="60000"/>
                  </a:schemeClr>
                </a:solidFill>
                <a:latin typeface="Arial" panose="020B0604020202020204" pitchFamily="34" charset="0"/>
              </a:rPr>
              <a:t>- Spring </a:t>
            </a:r>
          </a:p>
          <a:p>
            <a:pPr marL="169329" indent="0">
              <a:buNone/>
            </a:pPr>
            <a:r>
              <a:rPr lang="en-US" sz="1800" i="0" u="none" strike="noStrike" baseline="0" dirty="0">
                <a:solidFill>
                  <a:srgbClr val="FFFF00"/>
                </a:solidFill>
                <a:latin typeface="Arial" panose="020B0604020202020204" pitchFamily="34" charset="0"/>
              </a:rPr>
              <a:t>+ Supporting ELL Students </a:t>
            </a:r>
            <a:r>
              <a:rPr lang="en-US" sz="1800" i="0" u="none" strike="noStrike" baseline="0" dirty="0">
                <a:solidFill>
                  <a:schemeClr val="accent1">
                    <a:lumMod val="40000"/>
                    <a:lumOff val="60000"/>
                  </a:schemeClr>
                </a:solidFill>
                <a:latin typeface="Arial" panose="020B0604020202020204" pitchFamily="34" charset="0"/>
              </a:rPr>
              <a:t>- Spring </a:t>
            </a:r>
          </a:p>
          <a:p>
            <a:pPr marL="169329" indent="0">
              <a:buNone/>
            </a:pPr>
            <a:r>
              <a:rPr lang="en-US" sz="1800" i="0" u="none" strike="noStrike" baseline="0" dirty="0">
                <a:solidFill>
                  <a:srgbClr val="FFFF00"/>
                </a:solidFill>
                <a:latin typeface="Arial" panose="020B0604020202020204" pitchFamily="34" charset="0"/>
              </a:rPr>
              <a:t>+ Increasing Buy-In Through Strategic Communication </a:t>
            </a:r>
            <a:r>
              <a:rPr lang="en-US" sz="1800" i="0" u="none" strike="noStrike" baseline="0" dirty="0">
                <a:solidFill>
                  <a:schemeClr val="accent1">
                    <a:lumMod val="40000"/>
                    <a:lumOff val="60000"/>
                  </a:schemeClr>
                </a:solidFill>
                <a:latin typeface="Arial" panose="020B0604020202020204" pitchFamily="34" charset="0"/>
              </a:rPr>
              <a:t>- Spring </a:t>
            </a:r>
            <a:endParaRPr lang="en-US" dirty="0">
              <a:solidFill>
                <a:schemeClr val="accent1">
                  <a:lumMod val="40000"/>
                  <a:lumOff val="60000"/>
                </a:schemeClr>
              </a:solidFill>
            </a:endParaRPr>
          </a:p>
        </p:txBody>
      </p:sp>
      <p:sp>
        <p:nvSpPr>
          <p:cNvPr id="2" name="Title 1">
            <a:extLst>
              <a:ext uri="{FF2B5EF4-FFF2-40B4-BE49-F238E27FC236}">
                <a16:creationId xmlns:a16="http://schemas.microsoft.com/office/drawing/2014/main" id="{55C35D03-2591-7636-B105-5D51EBAC86C9}"/>
              </a:ext>
            </a:extLst>
          </p:cNvPr>
          <p:cNvSpPr>
            <a:spLocks noGrp="1"/>
          </p:cNvSpPr>
          <p:nvPr>
            <p:ph type="title"/>
          </p:nvPr>
        </p:nvSpPr>
        <p:spPr/>
        <p:txBody>
          <a:bodyPr/>
          <a:lstStyle/>
          <a:p>
            <a:r>
              <a:rPr lang="en-US" dirty="0"/>
              <a:t>VIRTUAL LEARNING OPPORTUNITIES</a:t>
            </a:r>
            <a:br>
              <a:rPr lang="en-US" dirty="0"/>
            </a:br>
            <a:r>
              <a:rPr lang="en-US" dirty="0">
                <a:solidFill>
                  <a:schemeClr val="accent1">
                    <a:lumMod val="20000"/>
                    <a:lumOff val="80000"/>
                  </a:schemeClr>
                </a:solidFill>
              </a:rPr>
              <a:t>Peer Sharing Call Series </a:t>
            </a:r>
          </a:p>
        </p:txBody>
      </p:sp>
    </p:spTree>
    <p:extLst>
      <p:ext uri="{BB962C8B-B14F-4D97-AF65-F5344CB8AC3E}">
        <p14:creationId xmlns:p14="http://schemas.microsoft.com/office/powerpoint/2010/main" val="384242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8CE173-42F9-87AB-F422-8F87A3A53660}"/>
              </a:ext>
            </a:extLst>
          </p:cNvPr>
          <p:cNvSpPr>
            <a:spLocks noGrp="1"/>
          </p:cNvSpPr>
          <p:nvPr>
            <p:ph type="body" idx="1"/>
          </p:nvPr>
        </p:nvSpPr>
        <p:spPr/>
        <p:txBody>
          <a:bodyPr/>
          <a:lstStyle/>
          <a:p>
            <a:r>
              <a:rPr lang="en-US" dirty="0"/>
              <a:t>Each school gets 8 hours of Technical Assistance (TA)</a:t>
            </a:r>
          </a:p>
          <a:p>
            <a:r>
              <a:rPr lang="en-US" dirty="0"/>
              <a:t>Possible Uses</a:t>
            </a:r>
          </a:p>
          <a:p>
            <a:pPr lvl="1">
              <a:spcBef>
                <a:spcPts val="0"/>
              </a:spcBef>
            </a:pPr>
            <a:r>
              <a:rPr lang="en-US" dirty="0"/>
              <a:t>Prep for Meetings</a:t>
            </a:r>
          </a:p>
          <a:p>
            <a:pPr lvl="1">
              <a:spcBef>
                <a:spcPts val="0"/>
              </a:spcBef>
            </a:pPr>
            <a:r>
              <a:rPr lang="en-US" dirty="0"/>
              <a:t>Team meeting Support</a:t>
            </a:r>
          </a:p>
          <a:p>
            <a:pPr lvl="1">
              <a:spcBef>
                <a:spcPts val="0"/>
              </a:spcBef>
            </a:pPr>
            <a:r>
              <a:rPr lang="en-US" dirty="0"/>
              <a:t>Staff Presentations</a:t>
            </a:r>
          </a:p>
          <a:p>
            <a:pPr lvl="1">
              <a:spcBef>
                <a:spcPts val="0"/>
              </a:spcBef>
            </a:pPr>
            <a:r>
              <a:rPr lang="en-US" dirty="0"/>
              <a:t>Data Analysis</a:t>
            </a:r>
          </a:p>
          <a:p>
            <a:pPr lvl="1">
              <a:spcBef>
                <a:spcPts val="0"/>
              </a:spcBef>
            </a:pPr>
            <a:r>
              <a:rPr lang="en-US" dirty="0"/>
              <a:t>Deeper Team Training</a:t>
            </a:r>
          </a:p>
          <a:p>
            <a:pPr lvl="1">
              <a:spcBef>
                <a:spcPts val="0"/>
              </a:spcBef>
            </a:pPr>
            <a:r>
              <a:rPr lang="en-US" dirty="0"/>
              <a:t>Parent Presentations</a:t>
            </a:r>
          </a:p>
          <a:p>
            <a:pPr lvl="1">
              <a:spcBef>
                <a:spcPts val="0"/>
              </a:spcBef>
            </a:pPr>
            <a:r>
              <a:rPr lang="en-US" dirty="0"/>
              <a:t>Coach Support</a:t>
            </a:r>
          </a:p>
          <a:p>
            <a:pPr lvl="1">
              <a:spcBef>
                <a:spcPts val="0"/>
              </a:spcBef>
            </a:pPr>
            <a:r>
              <a:rPr lang="en-US" dirty="0"/>
              <a:t>SWIS Support</a:t>
            </a:r>
          </a:p>
        </p:txBody>
      </p:sp>
      <p:sp>
        <p:nvSpPr>
          <p:cNvPr id="3" name="Title 2">
            <a:extLst>
              <a:ext uri="{FF2B5EF4-FFF2-40B4-BE49-F238E27FC236}">
                <a16:creationId xmlns:a16="http://schemas.microsoft.com/office/drawing/2014/main" id="{20B2E150-003D-B80C-372B-DC731417E702}"/>
              </a:ext>
            </a:extLst>
          </p:cNvPr>
          <p:cNvSpPr>
            <a:spLocks noGrp="1"/>
          </p:cNvSpPr>
          <p:nvPr>
            <p:ph type="title"/>
          </p:nvPr>
        </p:nvSpPr>
        <p:spPr/>
        <p:txBody>
          <a:bodyPr/>
          <a:lstStyle/>
          <a:p>
            <a:r>
              <a:rPr lang="en-US" dirty="0"/>
              <a:t>School Technical Assistance</a:t>
            </a:r>
          </a:p>
        </p:txBody>
      </p:sp>
      <p:sp>
        <p:nvSpPr>
          <p:cNvPr id="4" name="Hexagon 3">
            <a:extLst>
              <a:ext uri="{FF2B5EF4-FFF2-40B4-BE49-F238E27FC236}">
                <a16:creationId xmlns:a16="http://schemas.microsoft.com/office/drawing/2014/main" id="{F76BE744-7602-8D8E-2CFC-E9E22BE3D378}"/>
              </a:ext>
            </a:extLst>
          </p:cNvPr>
          <p:cNvSpPr/>
          <p:nvPr/>
        </p:nvSpPr>
        <p:spPr>
          <a:xfrm>
            <a:off x="5833872" y="3018200"/>
            <a:ext cx="4736592" cy="256032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Teams will also have access to other SEB coaches to help on topics such as:</a:t>
            </a:r>
          </a:p>
          <a:p>
            <a:pPr marL="285750" indent="-285750">
              <a:buFont typeface="Arial" panose="020B0604020202020204" pitchFamily="34" charset="0"/>
              <a:buChar char="•"/>
            </a:pPr>
            <a:r>
              <a:rPr lang="en-US" dirty="0"/>
              <a:t>Equity</a:t>
            </a:r>
          </a:p>
          <a:p>
            <a:pPr marL="285750" indent="-285750">
              <a:buFont typeface="Arial" panose="020B0604020202020204" pitchFamily="34" charset="0"/>
              <a:buChar char="•"/>
            </a:pPr>
            <a:r>
              <a:rPr lang="en-US" dirty="0"/>
              <a:t>Mental Health</a:t>
            </a:r>
          </a:p>
          <a:p>
            <a:pPr marL="285750" indent="-285750">
              <a:buFont typeface="Arial" panose="020B0604020202020204" pitchFamily="34" charset="0"/>
              <a:buChar char="•"/>
            </a:pPr>
            <a:r>
              <a:rPr lang="en-US" dirty="0"/>
              <a:t>SEL</a:t>
            </a:r>
          </a:p>
          <a:p>
            <a:pPr marL="285750" indent="-285750">
              <a:buFont typeface="Arial" panose="020B0604020202020204" pitchFamily="34" charset="0"/>
              <a:buChar char="•"/>
            </a:pPr>
            <a:r>
              <a:rPr lang="en-US" dirty="0"/>
              <a:t>Belonging</a:t>
            </a:r>
          </a:p>
        </p:txBody>
      </p:sp>
    </p:spTree>
    <p:extLst>
      <p:ext uri="{BB962C8B-B14F-4D97-AF65-F5344CB8AC3E}">
        <p14:creationId xmlns:p14="http://schemas.microsoft.com/office/powerpoint/2010/main" val="179894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66CB6-B56F-EB51-FA81-620A8FFA4462}"/>
              </a:ext>
            </a:extLst>
          </p:cNvPr>
          <p:cNvSpPr>
            <a:spLocks noGrp="1"/>
          </p:cNvSpPr>
          <p:nvPr>
            <p:ph type="ctrTitle"/>
          </p:nvPr>
        </p:nvSpPr>
        <p:spPr>
          <a:xfrm>
            <a:off x="1782146" y="5155"/>
            <a:ext cx="10021078" cy="1906662"/>
          </a:xfrm>
        </p:spPr>
        <p:txBody>
          <a:bodyPr>
            <a:normAutofit fontScale="90000"/>
          </a:bodyPr>
          <a:lstStyle/>
          <a:p>
            <a:r>
              <a:rPr lang="en-US" sz="3200" dirty="0"/>
              <a:t>May Institute’s’20th Annual New England Positive Behavioral Support Forum</a:t>
            </a:r>
            <a:br>
              <a:rPr lang="en-US" dirty="0"/>
            </a:br>
            <a:r>
              <a:rPr lang="en-US" sz="2200" dirty="0">
                <a:solidFill>
                  <a:schemeClr val="accent4">
                    <a:lumMod val="40000"/>
                    <a:lumOff val="60000"/>
                  </a:schemeClr>
                </a:solidFill>
              </a:rPr>
              <a:t>Friday, November 15, 2024 - Norwood, Mass.</a:t>
            </a:r>
            <a:br>
              <a:rPr lang="en-US" sz="2200" dirty="0">
                <a:solidFill>
                  <a:schemeClr val="accent4">
                    <a:lumMod val="40000"/>
                    <a:lumOff val="60000"/>
                  </a:schemeClr>
                </a:solidFill>
              </a:rPr>
            </a:br>
            <a:endParaRPr lang="en-US" dirty="0">
              <a:solidFill>
                <a:schemeClr val="accent4">
                  <a:lumMod val="40000"/>
                  <a:lumOff val="60000"/>
                </a:schemeClr>
              </a:solidFill>
            </a:endParaRPr>
          </a:p>
        </p:txBody>
      </p:sp>
      <p:pic>
        <p:nvPicPr>
          <p:cNvPr id="1026" name="Picture 2" descr="Heather Peshak George, PhD">
            <a:extLst>
              <a:ext uri="{FF2B5EF4-FFF2-40B4-BE49-F238E27FC236}">
                <a16:creationId xmlns:a16="http://schemas.microsoft.com/office/drawing/2014/main" id="{9E27D2F7-60A1-90D2-971F-4F5AE7685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493" y="1964925"/>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3DA8DE-36A8-F3BE-BE72-97C3B3878ADB}"/>
              </a:ext>
            </a:extLst>
          </p:cNvPr>
          <p:cNvSpPr txBox="1"/>
          <p:nvPr/>
        </p:nvSpPr>
        <p:spPr>
          <a:xfrm>
            <a:off x="181947" y="5578447"/>
            <a:ext cx="4828592" cy="923330"/>
          </a:xfrm>
          <a:prstGeom prst="rect">
            <a:avLst/>
          </a:prstGeom>
          <a:solidFill>
            <a:schemeClr val="accent2">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Heather George: </a:t>
            </a:r>
            <a:r>
              <a:rPr kumimoji="0" lang="en-US" sz="1800" b="0" i="0" u="none" strike="noStrike" kern="1200" cap="none" spc="0" normalizeH="0" baseline="0" noProof="0">
                <a:ln>
                  <a:noFill/>
                </a:ln>
                <a:solidFill>
                  <a:prstClr val="black"/>
                </a:solidFill>
                <a:effectLst/>
                <a:uLnTx/>
                <a:uFillTx/>
                <a:latin typeface="Avenir Next LT Pro"/>
                <a:ea typeface="+mn-ea"/>
                <a:cs typeface="+mn-cs"/>
              </a:rPr>
              <a:t>Co-Director National Technical Assistance Center on Positive Behavioral Interventions and Supports</a:t>
            </a:r>
          </a:p>
        </p:txBody>
      </p:sp>
      <p:sp>
        <p:nvSpPr>
          <p:cNvPr id="11" name="TextBox 10">
            <a:extLst>
              <a:ext uri="{FF2B5EF4-FFF2-40B4-BE49-F238E27FC236}">
                <a16:creationId xmlns:a16="http://schemas.microsoft.com/office/drawing/2014/main" id="{94AF6EB5-18DD-4175-56E2-D55A5C2E231D}"/>
              </a:ext>
            </a:extLst>
          </p:cNvPr>
          <p:cNvSpPr txBox="1"/>
          <p:nvPr/>
        </p:nvSpPr>
        <p:spPr>
          <a:xfrm>
            <a:off x="1872961" y="1471939"/>
            <a:ext cx="323088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venir Next LT Pro"/>
                <a:ea typeface="+mn-ea"/>
                <a:cs typeface="+mn-cs"/>
              </a:rPr>
              <a:t>Morning Keynote</a:t>
            </a:r>
          </a:p>
        </p:txBody>
      </p:sp>
      <p:sp>
        <p:nvSpPr>
          <p:cNvPr id="13" name="TextBox 12">
            <a:extLst>
              <a:ext uri="{FF2B5EF4-FFF2-40B4-BE49-F238E27FC236}">
                <a16:creationId xmlns:a16="http://schemas.microsoft.com/office/drawing/2014/main" id="{67C05867-4AEA-E470-D5F8-530C059DF4D6}"/>
              </a:ext>
            </a:extLst>
          </p:cNvPr>
          <p:cNvSpPr txBox="1"/>
          <p:nvPr/>
        </p:nvSpPr>
        <p:spPr>
          <a:xfrm>
            <a:off x="5103845" y="6211669"/>
            <a:ext cx="7088155" cy="646331"/>
          </a:xfrm>
          <a:prstGeom prst="rect">
            <a:avLst/>
          </a:prstGeom>
          <a:solidFill>
            <a:schemeClr val="accent5">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venir Next LT Pro"/>
                <a:ea typeface="+mn-ea"/>
                <a:cs typeface="+mn-cs"/>
              </a:rPr>
              <a:t>Registration Opens 5/30/24 –   https://www.mayinstitute.org/services-for-schools/pbis/forum.html</a:t>
            </a:r>
          </a:p>
        </p:txBody>
      </p:sp>
      <p:sp>
        <p:nvSpPr>
          <p:cNvPr id="2" name="TextBox 1">
            <a:extLst>
              <a:ext uri="{FF2B5EF4-FFF2-40B4-BE49-F238E27FC236}">
                <a16:creationId xmlns:a16="http://schemas.microsoft.com/office/drawing/2014/main" id="{E3FC55E2-BCD3-D350-2B9E-B0ADE6F75391}"/>
              </a:ext>
            </a:extLst>
          </p:cNvPr>
          <p:cNvSpPr txBox="1"/>
          <p:nvPr/>
        </p:nvSpPr>
        <p:spPr>
          <a:xfrm>
            <a:off x="6388425" y="2652004"/>
            <a:ext cx="4518994" cy="3108543"/>
          </a:xfrm>
          <a:prstGeom prst="rect">
            <a:avLst/>
          </a:prstGeom>
          <a:noFill/>
          <a:ln w="76200">
            <a:solidFill>
              <a:schemeClr val="accent4">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Avenir Next LT Pro"/>
                <a:ea typeface="+mn-ea"/>
                <a:cs typeface="+mn-cs"/>
              </a:rPr>
              <a:t>STRANDS TO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PBIS Foundations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PBIS and Families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Mental Health / Wellness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Classrooms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IDD and PBS</a:t>
            </a:r>
          </a:p>
        </p:txBody>
      </p:sp>
      <p:pic>
        <p:nvPicPr>
          <p:cNvPr id="4" name="Picture 3">
            <a:extLst>
              <a:ext uri="{FF2B5EF4-FFF2-40B4-BE49-F238E27FC236}">
                <a16:creationId xmlns:a16="http://schemas.microsoft.com/office/drawing/2014/main" id="{82489174-5AFE-BA9B-DEBB-F9372D6E244B}"/>
              </a:ext>
            </a:extLst>
          </p:cNvPr>
          <p:cNvPicPr>
            <a:picLocks noChangeAspect="1"/>
          </p:cNvPicPr>
          <p:nvPr/>
        </p:nvPicPr>
        <p:blipFill>
          <a:blip r:embed="rId4"/>
          <a:stretch>
            <a:fillRect/>
          </a:stretch>
        </p:blipFill>
        <p:spPr>
          <a:xfrm>
            <a:off x="9626801" y="580939"/>
            <a:ext cx="1782000" cy="1782000"/>
          </a:xfrm>
          <a:prstGeom prst="rect">
            <a:avLst/>
          </a:prstGeom>
        </p:spPr>
      </p:pic>
    </p:spTree>
    <p:extLst>
      <p:ext uri="{BB962C8B-B14F-4D97-AF65-F5344CB8AC3E}">
        <p14:creationId xmlns:p14="http://schemas.microsoft.com/office/powerpoint/2010/main" val="255757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904073221"/>
              </p:ext>
            </p:extLst>
          </p:nvPr>
        </p:nvGraphicFramePr>
        <p:xfrm>
          <a:off x="992417" y="292609"/>
          <a:ext cx="10512818" cy="6469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14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853636" y="1853031"/>
            <a:ext cx="6844751" cy="2536757"/>
          </a:xfrm>
          <a:prstGeom prst="roundRect">
            <a:avLst/>
          </a:prstGeom>
          <a:solidFill>
            <a:schemeClr val="bg2">
              <a:lumMod val="20000"/>
              <a:lumOff val="80000"/>
            </a:schemeClr>
          </a:solidFill>
          <a:ln>
            <a:solidFill>
              <a:schemeClr val="bg2">
                <a:lumMod val="50000"/>
              </a:schemeClr>
            </a:solidFill>
          </a:ln>
        </p:spPr>
        <p:txBody>
          <a:bodyPr spcFirstLastPara="1" wrap="square" lIns="91425" tIns="91425" rIns="91425" bIns="91425" numCol="1" anchor="ctr" anchorCtr="0">
            <a:noAutofit/>
          </a:bodyPr>
          <a:lstStyle/>
          <a:p>
            <a:pPr marL="202565" indent="0">
              <a:lnSpc>
                <a:spcPct val="90000"/>
              </a:lnSpc>
              <a:buClr>
                <a:schemeClr val="tx2">
                  <a:lumMod val="10000"/>
                </a:schemeClr>
              </a:buClr>
              <a:buNone/>
            </a:pPr>
            <a:r>
              <a:rPr lang="en-US" sz="5400" dirty="0">
                <a:solidFill>
                  <a:schemeClr val="tx2">
                    <a:lumMod val="10000"/>
                  </a:schemeClr>
                </a:solidFill>
                <a:latin typeface="Calibri"/>
                <a:ea typeface="ＭＳ Ｐゴシック"/>
                <a:cs typeface="Calibri"/>
              </a:rPr>
              <a:t>Questions?</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pic>
        <p:nvPicPr>
          <p:cNvPr id="49" name="Graphic 48" descr="Questions with solid fill">
            <a:extLst>
              <a:ext uri="{FF2B5EF4-FFF2-40B4-BE49-F238E27FC236}">
                <a16:creationId xmlns:a16="http://schemas.microsoft.com/office/drawing/2014/main" id="{1DCDA1B9-99FD-63A5-3450-99DA02B781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0206" y="2379790"/>
            <a:ext cx="1519084" cy="1519084"/>
          </a:xfrm>
          <a:prstGeom prst="rect">
            <a:avLst/>
          </a:prstGeom>
        </p:spPr>
      </p:pic>
    </p:spTree>
    <p:extLst>
      <p:ext uri="{BB962C8B-B14F-4D97-AF65-F5344CB8AC3E}">
        <p14:creationId xmlns:p14="http://schemas.microsoft.com/office/powerpoint/2010/main" val="165227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783146649"/>
              </p:ext>
            </p:extLst>
          </p:nvPr>
        </p:nvGraphicFramePr>
        <p:xfrm>
          <a:off x="992417" y="292609"/>
          <a:ext cx="10512818" cy="6469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37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44" name="Google Shape;344;p33"/>
          <p:cNvSpPr txBox="1">
            <a:spLocks noGrp="1"/>
          </p:cNvSpPr>
          <p:nvPr>
            <p:ph type="subTitle" idx="5"/>
          </p:nvPr>
        </p:nvSpPr>
        <p:spPr>
          <a:xfrm flipH="1">
            <a:off x="2359136" y="4181134"/>
            <a:ext cx="6280870" cy="1313688"/>
          </a:xfrm>
          <a:prstGeom prst="rect">
            <a:avLst/>
          </a:prstGeom>
        </p:spPr>
        <p:txBody>
          <a:bodyPr spcFirstLastPara="1" wrap="square" lIns="91425" tIns="91425" rIns="91425" bIns="91425" anchor="t" anchorCtr="0">
            <a:noAutofit/>
          </a:bodyPr>
          <a:lstStyle/>
          <a:p>
            <a:pPr marL="0" indent="0"/>
            <a:r>
              <a:rPr lang="en-US" sz="1600" u="sng" dirty="0">
                <a:solidFill>
                  <a:schemeClr val="accent4">
                    <a:lumMod val="40000"/>
                    <a:lumOff val="60000"/>
                  </a:schemeClr>
                </a:solidFill>
              </a:rPr>
              <a:t>Support</a:t>
            </a:r>
          </a:p>
          <a:p>
            <a:pPr marL="0" indent="0" algn="l"/>
            <a:endParaRPr lang="en-US" sz="1600" dirty="0"/>
          </a:p>
          <a:p>
            <a:pPr marL="228594" indent="-228594" algn="l">
              <a:buFont typeface="Arial" panose="020B0604020202020204" pitchFamily="34" charset="0"/>
              <a:buChar char="•"/>
            </a:pPr>
            <a:r>
              <a:rPr lang="en-US" sz="1600" dirty="0"/>
              <a:t>5 – 1.5 hr. Monthly Coach Meetings (Virtual)</a:t>
            </a:r>
          </a:p>
          <a:p>
            <a:pPr marL="228594" indent="-228594" algn="l">
              <a:buFont typeface="Arial" panose="020B0604020202020204" pitchFamily="34" charset="0"/>
              <a:buChar char="•"/>
            </a:pPr>
            <a:r>
              <a:rPr lang="en-US" sz="1600" dirty="0">
                <a:solidFill>
                  <a:schemeClr val="bg1"/>
                </a:solidFill>
              </a:rPr>
              <a:t>3 Full Day - Team Trainings (Years 1 &amp; 2)  (In Person)</a:t>
            </a:r>
          </a:p>
          <a:p>
            <a:pPr marL="228594" indent="-228594" algn="l">
              <a:buFont typeface="Arial" panose="020B0604020202020204" pitchFamily="34" charset="0"/>
              <a:buChar char="•"/>
            </a:pPr>
            <a:r>
              <a:rPr lang="en-US" sz="1400" dirty="0">
                <a:solidFill>
                  <a:srgbClr val="FFFF00"/>
                </a:solidFill>
              </a:rPr>
              <a:t>2 Full Day - Team Trainings (Year 3)  (In Person)</a:t>
            </a:r>
          </a:p>
          <a:p>
            <a:pPr marL="228594" indent="-228594" algn="l">
              <a:buFont typeface="Arial" panose="020B0604020202020204" pitchFamily="34" charset="0"/>
              <a:buChar char="•"/>
            </a:pPr>
            <a:r>
              <a:rPr lang="en-US" sz="1600" dirty="0"/>
              <a:t>8 hours Individualized Technical Assistance per school</a:t>
            </a:r>
          </a:p>
          <a:p>
            <a:pPr marL="228594" indent="-228594" algn="l">
              <a:buFont typeface="Arial" panose="020B0604020202020204" pitchFamily="34" charset="0"/>
              <a:buChar char="•"/>
            </a:pPr>
            <a:r>
              <a:rPr lang="en-US" sz="1600" dirty="0"/>
              <a:t>SWIS Data System &amp; Training</a:t>
            </a:r>
          </a:p>
          <a:p>
            <a:pPr marL="228594" indent="-228594" algn="l">
              <a:buFont typeface="Arial" panose="020B0604020202020204" pitchFamily="34" charset="0"/>
              <a:buChar char="•"/>
            </a:pPr>
            <a:r>
              <a:rPr lang="en-US" sz="1600" dirty="0"/>
              <a:t>Tiered Fidelity Inventory Evaluation in Spring</a:t>
            </a:r>
          </a:p>
          <a:p>
            <a:pPr marL="0" indent="0" algn="l"/>
            <a:endParaRPr lang="en-US" sz="1600" dirty="0"/>
          </a:p>
        </p:txBody>
      </p:sp>
      <p:sp>
        <p:nvSpPr>
          <p:cNvPr id="345" name="Google Shape;345;p33"/>
          <p:cNvSpPr txBox="1">
            <a:spLocks noGrp="1"/>
          </p:cNvSpPr>
          <p:nvPr>
            <p:ph type="ctrTitle" idx="2"/>
          </p:nvPr>
        </p:nvSpPr>
        <p:spPr>
          <a:xfrm flipH="1">
            <a:off x="6007241" y="2691497"/>
            <a:ext cx="1560600" cy="577800"/>
          </a:xfrm>
          <a:prstGeom prst="rect">
            <a:avLst/>
          </a:prstGeom>
        </p:spPr>
        <p:txBody>
          <a:bodyPr spcFirstLastPara="1" wrap="square" lIns="91425" tIns="91425" rIns="91425" bIns="91425" anchor="ctr" anchorCtr="0">
            <a:noAutofit/>
          </a:bodyPr>
          <a:lstStyle/>
          <a:p>
            <a:r>
              <a:rPr lang="en" sz="3000" dirty="0">
                <a:latin typeface="Poppins SemiBold"/>
                <a:ea typeface="Poppins SemiBold"/>
                <a:cs typeface="Poppins SemiBold"/>
                <a:sym typeface="Poppins SemiBold"/>
              </a:rPr>
              <a:t>03</a:t>
            </a:r>
            <a:endParaRPr sz="3000" dirty="0">
              <a:latin typeface="Poppins SemiBold"/>
              <a:ea typeface="Poppins SemiBold"/>
              <a:cs typeface="Poppins SemiBold"/>
              <a:sym typeface="Poppins SemiBold"/>
            </a:endParaRPr>
          </a:p>
        </p:txBody>
      </p:sp>
      <p:sp>
        <p:nvSpPr>
          <p:cNvPr id="346" name="Google Shape;346;p33"/>
          <p:cNvSpPr txBox="1">
            <a:spLocks noGrp="1"/>
          </p:cNvSpPr>
          <p:nvPr>
            <p:ph type="ctrTitle"/>
          </p:nvPr>
        </p:nvSpPr>
        <p:spPr>
          <a:xfrm flipH="1">
            <a:off x="4410108" y="2667878"/>
            <a:ext cx="1560600" cy="577800"/>
          </a:xfrm>
          <a:prstGeom prst="rect">
            <a:avLst/>
          </a:prstGeom>
        </p:spPr>
        <p:txBody>
          <a:bodyPr spcFirstLastPara="1" wrap="square" lIns="91425" tIns="91425" rIns="91425" bIns="91425" anchor="ctr" anchorCtr="0">
            <a:noAutofit/>
          </a:bodyPr>
          <a:lstStyle/>
          <a:p>
            <a:r>
              <a:rPr lang="en" sz="3000" dirty="0">
                <a:latin typeface="Poppins SemiBold"/>
                <a:ea typeface="Poppins SemiBold"/>
                <a:cs typeface="Poppins SemiBold"/>
                <a:sym typeface="Poppins SemiBold"/>
              </a:rPr>
              <a:t>02</a:t>
            </a:r>
            <a:endParaRPr sz="3000" dirty="0">
              <a:latin typeface="Poppins SemiBold"/>
              <a:ea typeface="Poppins SemiBold"/>
              <a:cs typeface="Poppins SemiBold"/>
              <a:sym typeface="Poppins SemiBold"/>
            </a:endParaRPr>
          </a:p>
        </p:txBody>
      </p:sp>
      <p:sp>
        <p:nvSpPr>
          <p:cNvPr id="347" name="Google Shape;347;p33"/>
          <p:cNvSpPr txBox="1">
            <a:spLocks noGrp="1"/>
          </p:cNvSpPr>
          <p:nvPr>
            <p:ph type="ctrTitle" idx="4"/>
          </p:nvPr>
        </p:nvSpPr>
        <p:spPr>
          <a:xfrm flipH="1">
            <a:off x="3156317" y="2628612"/>
            <a:ext cx="875400" cy="634200"/>
          </a:xfrm>
          <a:prstGeom prst="rect">
            <a:avLst/>
          </a:prstGeom>
        </p:spPr>
        <p:txBody>
          <a:bodyPr spcFirstLastPara="1" wrap="square" lIns="91425" tIns="91425" rIns="91425" bIns="91425" anchor="ctr" anchorCtr="0">
            <a:noAutofit/>
          </a:bodyPr>
          <a:lstStyle/>
          <a:p>
            <a:r>
              <a:rPr lang="en" sz="3000" dirty="0">
                <a:latin typeface="Poppins SemiBold"/>
                <a:ea typeface="Poppins SemiBold"/>
                <a:cs typeface="Poppins SemiBold"/>
                <a:sym typeface="Poppins SemiBold"/>
              </a:rPr>
              <a:t>01</a:t>
            </a:r>
            <a:endParaRPr sz="3000" dirty="0">
              <a:latin typeface="Poppins SemiBold"/>
              <a:ea typeface="Poppins SemiBold"/>
              <a:cs typeface="Poppins SemiBold"/>
              <a:sym typeface="Poppins SemiBold"/>
            </a:endParaRPr>
          </a:p>
        </p:txBody>
      </p:sp>
      <p:sp>
        <p:nvSpPr>
          <p:cNvPr id="343" name="Google Shape;343;p33"/>
          <p:cNvSpPr txBox="1">
            <a:spLocks noGrp="1"/>
          </p:cNvSpPr>
          <p:nvPr>
            <p:ph type="ctrTitle" idx="4"/>
          </p:nvPr>
        </p:nvSpPr>
        <p:spPr>
          <a:xfrm flipH="1">
            <a:off x="4446641" y="1945765"/>
            <a:ext cx="1560600" cy="577800"/>
          </a:xfrm>
          <a:prstGeom prst="rect">
            <a:avLst/>
          </a:prstGeom>
        </p:spPr>
        <p:txBody>
          <a:bodyPr spcFirstLastPara="1" wrap="square" lIns="91425" tIns="91425" rIns="91425" bIns="91425" anchor="b" anchorCtr="0">
            <a:noAutofit/>
          </a:bodyPr>
          <a:lstStyle/>
          <a:p>
            <a:r>
              <a:rPr lang="en" dirty="0"/>
              <a:t>Years</a:t>
            </a:r>
            <a:endParaRPr dirty="0"/>
          </a:p>
        </p:txBody>
      </p:sp>
      <p:sp>
        <p:nvSpPr>
          <p:cNvPr id="338" name="Google Shape;338;p33"/>
          <p:cNvSpPr txBox="1">
            <a:spLocks noGrp="1"/>
          </p:cNvSpPr>
          <p:nvPr>
            <p:ph type="title" idx="6"/>
          </p:nvPr>
        </p:nvSpPr>
        <p:spPr>
          <a:xfrm>
            <a:off x="1353365" y="542578"/>
            <a:ext cx="9485270" cy="634200"/>
          </a:xfrm>
          <a:prstGeom prst="rect">
            <a:avLst/>
          </a:prstGeom>
        </p:spPr>
        <p:txBody>
          <a:bodyPr spcFirstLastPara="1" wrap="square" lIns="91425" tIns="91425" rIns="91425" bIns="91425" anchor="t" anchorCtr="0">
            <a:noAutofit/>
          </a:bodyPr>
          <a:lstStyle/>
          <a:p>
            <a:r>
              <a:rPr lang="en" dirty="0">
                <a:solidFill>
                  <a:schemeClr val="lt1"/>
                </a:solidFill>
                <a:latin typeface="Poppins SemiBold"/>
                <a:ea typeface="Poppins SemiBold"/>
                <a:cs typeface="Poppins SemiBold"/>
                <a:sym typeface="Poppins SemiBold"/>
              </a:rPr>
              <a:t>2024-2025 SEB Academy PBIS Training Format</a:t>
            </a:r>
            <a:endParaRPr dirty="0">
              <a:solidFill>
                <a:schemeClr val="lt1"/>
              </a:solidFill>
              <a:latin typeface="Poppins SemiBold"/>
              <a:ea typeface="Poppins SemiBold"/>
              <a:cs typeface="Poppins SemiBold"/>
              <a:sym typeface="Poppins SemiBold"/>
            </a:endParaRPr>
          </a:p>
        </p:txBody>
      </p:sp>
      <p:sp>
        <p:nvSpPr>
          <p:cNvPr id="348" name="Google Shape;348;p33"/>
          <p:cNvSpPr/>
          <p:nvPr/>
        </p:nvSpPr>
        <p:spPr>
          <a:xfrm>
            <a:off x="3138050" y="2479319"/>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33"/>
          <p:cNvSpPr/>
          <p:nvPr/>
        </p:nvSpPr>
        <p:spPr>
          <a:xfrm>
            <a:off x="4752708" y="2519002"/>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33"/>
          <p:cNvSpPr/>
          <p:nvPr/>
        </p:nvSpPr>
        <p:spPr>
          <a:xfrm>
            <a:off x="6349841" y="2519002"/>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ADA23F9B-BA99-4228-9A4D-1D472D92CB78}"/>
              </a:ext>
            </a:extLst>
          </p:cNvPr>
          <p:cNvSpPr txBox="1"/>
          <p:nvPr/>
        </p:nvSpPr>
        <p:spPr>
          <a:xfrm>
            <a:off x="8289574" y="2041829"/>
            <a:ext cx="3597626" cy="39703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A791"/>
              </a:buClr>
              <a:buSzTx/>
              <a:buFontTx/>
              <a:buNone/>
              <a:tabLst/>
              <a:defRPr/>
            </a:pPr>
            <a:r>
              <a:rPr kumimoji="0" lang="en-US" sz="18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rPr>
              <a:t>Team Training (Minimum): </a:t>
            </a:r>
          </a:p>
          <a:p>
            <a:pPr marL="171446" marR="0" lvl="4"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Administrator</a:t>
            </a:r>
          </a:p>
          <a:p>
            <a:pPr marL="171446" marR="0" lvl="4"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Grade-Level Representatives</a:t>
            </a:r>
          </a:p>
          <a:p>
            <a:pPr marL="171446" marR="0" lvl="4"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Support Staff</a:t>
            </a:r>
          </a:p>
          <a:p>
            <a:pPr marL="171446" marR="0" lvl="4"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Coaches</a:t>
            </a:r>
          </a:p>
          <a:p>
            <a:pPr marL="0" marR="0" lvl="0" indent="0" algn="l" defTabSz="1219170" rtl="0" eaLnBrk="1" fontAlgn="auto" latinLnBrk="0" hangingPunct="1">
              <a:lnSpc>
                <a:spcPct val="100000"/>
              </a:lnSpc>
              <a:spcBef>
                <a:spcPts val="0"/>
              </a:spcBef>
              <a:spcAft>
                <a:spcPts val="0"/>
              </a:spcAft>
              <a:buClr>
                <a:srgbClr val="00A791"/>
              </a:buClr>
              <a:buSzTx/>
              <a:buFontTx/>
              <a:buNone/>
              <a:tabLst/>
              <a:defRPr/>
            </a:pPr>
            <a:endParaRPr kumimoji="0" lang="en-US" sz="18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endParaRPr>
          </a:p>
          <a:p>
            <a:pPr marL="0" marR="0" lvl="0" indent="0" algn="l" defTabSz="1219170" rtl="0" eaLnBrk="1" fontAlgn="auto" latinLnBrk="0" hangingPunct="1">
              <a:lnSpc>
                <a:spcPct val="100000"/>
              </a:lnSpc>
              <a:spcBef>
                <a:spcPts val="0"/>
              </a:spcBef>
              <a:spcAft>
                <a:spcPts val="0"/>
              </a:spcAft>
              <a:buClr>
                <a:srgbClr val="00A791"/>
              </a:buClr>
              <a:buSzTx/>
              <a:buFontTx/>
              <a:buNone/>
              <a:tabLst/>
              <a:defRPr/>
            </a:pPr>
            <a:r>
              <a:rPr kumimoji="0" lang="en-US" sz="18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rPr>
              <a:t>Coaches Training:</a:t>
            </a:r>
          </a:p>
          <a:p>
            <a:pPr marL="285750" marR="0" lvl="0" indent="-285750"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8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rPr>
              <a:t> </a:t>
            </a:r>
            <a:r>
              <a:rPr kumimoji="0" lang="en-US" sz="18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2-3 Coaches</a:t>
            </a:r>
          </a:p>
          <a:p>
            <a:pPr marL="0" marR="0" lvl="1" indent="0" algn="l" defTabSz="1219170" rtl="0" eaLnBrk="1" fontAlgn="auto" latinLnBrk="0" hangingPunct="1">
              <a:lnSpc>
                <a:spcPct val="100000"/>
              </a:lnSpc>
              <a:spcBef>
                <a:spcPts val="0"/>
              </a:spcBef>
              <a:spcAft>
                <a:spcPts val="0"/>
              </a:spcAft>
              <a:buClr>
                <a:srgbClr val="00A791"/>
              </a:buClr>
              <a:buSzTx/>
              <a:buFontTx/>
              <a:buNone/>
              <a:tabLst/>
              <a:defRPr/>
            </a:pPr>
            <a:endParaRPr kumimoji="0" lang="en-US" sz="18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endParaRPr>
          </a:p>
          <a:p>
            <a:pPr marL="0" marR="0" lvl="1" indent="0" algn="l" defTabSz="1219170" rtl="0" eaLnBrk="1" fontAlgn="auto" latinLnBrk="0" hangingPunct="1">
              <a:lnSpc>
                <a:spcPct val="100000"/>
              </a:lnSpc>
              <a:spcBef>
                <a:spcPts val="0"/>
              </a:spcBef>
              <a:spcAft>
                <a:spcPts val="0"/>
              </a:spcAft>
              <a:buClr>
                <a:srgbClr val="00A791"/>
              </a:buClr>
              <a:buSzTx/>
              <a:buFontTx/>
              <a:buNone/>
              <a:tabLst/>
              <a:defRPr/>
            </a:pPr>
            <a:r>
              <a:rPr kumimoji="0" lang="en-US" sz="18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rPr>
              <a:t>Technical Assistance: </a:t>
            </a:r>
          </a:p>
          <a:p>
            <a:pPr marL="171446" marR="0" lvl="1"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Administrator</a:t>
            </a:r>
          </a:p>
          <a:p>
            <a:pPr marL="171446" marR="0" lvl="1"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Coach</a:t>
            </a:r>
          </a:p>
          <a:p>
            <a:pPr marL="171446" marR="0" lvl="1"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Data Entry Staff</a:t>
            </a:r>
          </a:p>
          <a:p>
            <a:pPr marL="171446" marR="0" lvl="1"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Faculty/Staff</a:t>
            </a:r>
          </a:p>
        </p:txBody>
      </p:sp>
      <p:sp>
        <p:nvSpPr>
          <p:cNvPr id="23" name="Google Shape;340;p33">
            <a:extLst>
              <a:ext uri="{FF2B5EF4-FFF2-40B4-BE49-F238E27FC236}">
                <a16:creationId xmlns:a16="http://schemas.microsoft.com/office/drawing/2014/main" id="{242D5540-7CB1-493F-8C61-B3F53FEB154F}"/>
              </a:ext>
            </a:extLst>
          </p:cNvPr>
          <p:cNvSpPr txBox="1">
            <a:spLocks/>
          </p:cNvSpPr>
          <p:nvPr/>
        </p:nvSpPr>
        <p:spPr>
          <a:xfrm flipH="1">
            <a:off x="8600499" y="1363178"/>
            <a:ext cx="2572546"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Poppins SemiBold"/>
              <a:buNone/>
              <a:defRPr sz="20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9pPr>
          </a:lstStyle>
          <a:p>
            <a:pPr marL="0" marR="0" lvl="0" indent="0" algn="ctr" defTabSz="1219170" rtl="0" eaLnBrk="1" fontAlgn="auto" latinLnBrk="0" hangingPunct="1">
              <a:lnSpc>
                <a:spcPct val="100000"/>
              </a:lnSpc>
              <a:spcBef>
                <a:spcPts val="0"/>
              </a:spcBef>
              <a:spcAft>
                <a:spcPts val="0"/>
              </a:spcAft>
              <a:buClr>
                <a:srgbClr val="FFFFFF"/>
              </a:buClr>
              <a:buSzPts val="2400"/>
              <a:buFont typeface="Poppins SemiBold"/>
              <a:buNone/>
              <a:tabLst/>
              <a:defRPr/>
            </a:pPr>
            <a:r>
              <a:rPr kumimoji="0" lang="en-US" sz="2000" b="0" i="0" u="none" strike="noStrike" kern="0" cap="none" spc="0" normalizeH="0" baseline="0" noProof="0" dirty="0">
                <a:ln>
                  <a:noFill/>
                </a:ln>
                <a:solidFill>
                  <a:srgbClr val="FFFFFF"/>
                </a:solidFill>
                <a:effectLst/>
                <a:uLnTx/>
                <a:uFillTx/>
                <a:latin typeface="Poppins Medium"/>
                <a:cs typeface="Poppins Medium"/>
                <a:sym typeface="Poppins Medium"/>
              </a:rPr>
              <a:t>Attendees</a:t>
            </a:r>
            <a:endParaRPr kumimoji="0" lang="en-US" sz="3200" b="0" i="0" u="none" strike="noStrike" kern="0" cap="none" spc="0" normalizeH="0" baseline="0" noProof="0" dirty="0">
              <a:ln>
                <a:noFill/>
              </a:ln>
              <a:solidFill>
                <a:srgbClr val="FFFFFF"/>
              </a:solidFill>
              <a:effectLst/>
              <a:uLnTx/>
              <a:uFillTx/>
              <a:latin typeface="Poppins Medium"/>
              <a:cs typeface="Poppins Medium"/>
              <a:sym typeface="Poppins Medium"/>
            </a:endParaRPr>
          </a:p>
        </p:txBody>
      </p:sp>
      <p:sp>
        <p:nvSpPr>
          <p:cNvPr id="3" name="Oval 2">
            <a:extLst>
              <a:ext uri="{FF2B5EF4-FFF2-40B4-BE49-F238E27FC236}">
                <a16:creationId xmlns:a16="http://schemas.microsoft.com/office/drawing/2014/main" id="{4F0EE836-026E-7030-3E18-456C152C0D71}"/>
              </a:ext>
            </a:extLst>
          </p:cNvPr>
          <p:cNvSpPr/>
          <p:nvPr/>
        </p:nvSpPr>
        <p:spPr>
          <a:xfrm>
            <a:off x="6184037" y="2348281"/>
            <a:ext cx="1207008" cy="1225296"/>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85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7D6630-E165-B252-65AE-69776BBF276A}"/>
              </a:ext>
            </a:extLst>
          </p:cNvPr>
          <p:cNvSpPr>
            <a:spLocks noGrp="1"/>
          </p:cNvSpPr>
          <p:nvPr>
            <p:ph type="title"/>
          </p:nvPr>
        </p:nvSpPr>
        <p:spPr>
          <a:xfrm>
            <a:off x="415600" y="411979"/>
            <a:ext cx="3982780" cy="763600"/>
          </a:xfrm>
        </p:spPr>
        <p:txBody>
          <a:bodyPr/>
          <a:lstStyle/>
          <a:p>
            <a:r>
              <a:rPr lang="en-US" dirty="0"/>
              <a:t>Cohort 9 Training Dates</a:t>
            </a:r>
          </a:p>
        </p:txBody>
      </p:sp>
      <p:sp>
        <p:nvSpPr>
          <p:cNvPr id="10" name="Content Placeholder 9">
            <a:extLst>
              <a:ext uri="{FF2B5EF4-FFF2-40B4-BE49-F238E27FC236}">
                <a16:creationId xmlns:a16="http://schemas.microsoft.com/office/drawing/2014/main" id="{CF671277-E19F-D282-57DB-762C807CF4DA}"/>
              </a:ext>
            </a:extLst>
          </p:cNvPr>
          <p:cNvSpPr>
            <a:spLocks noGrp="1"/>
          </p:cNvSpPr>
          <p:nvPr>
            <p:ph sz="half" idx="1"/>
          </p:nvPr>
        </p:nvSpPr>
        <p:spPr>
          <a:xfrm>
            <a:off x="1317225" y="1461301"/>
            <a:ext cx="3724362" cy="505690"/>
          </a:xfrm>
        </p:spPr>
        <p:txBody>
          <a:bodyPr/>
          <a:lstStyle/>
          <a:p>
            <a:pPr marL="139700" indent="0">
              <a:buNone/>
            </a:pPr>
            <a:r>
              <a:rPr lang="en-US" dirty="0"/>
              <a:t>Cohort 9A – Erik Maki &amp; Chelsea Salvatore</a:t>
            </a:r>
          </a:p>
        </p:txBody>
      </p:sp>
      <p:sp>
        <p:nvSpPr>
          <p:cNvPr id="11" name="Content Placeholder 10">
            <a:extLst>
              <a:ext uri="{FF2B5EF4-FFF2-40B4-BE49-F238E27FC236}">
                <a16:creationId xmlns:a16="http://schemas.microsoft.com/office/drawing/2014/main" id="{8DEA5EF8-BA14-2E51-F5E1-7D6D71346987}"/>
              </a:ext>
            </a:extLst>
          </p:cNvPr>
          <p:cNvSpPr>
            <a:spLocks noGrp="1"/>
          </p:cNvSpPr>
          <p:nvPr>
            <p:ph sz="half" idx="2"/>
          </p:nvPr>
        </p:nvSpPr>
        <p:spPr>
          <a:xfrm>
            <a:off x="6707706" y="1461301"/>
            <a:ext cx="4600759" cy="930563"/>
          </a:xfrm>
        </p:spPr>
        <p:txBody>
          <a:bodyPr/>
          <a:lstStyle/>
          <a:p>
            <a:pPr marL="139700" indent="0">
              <a:buNone/>
            </a:pPr>
            <a:r>
              <a:rPr lang="en-US" dirty="0"/>
              <a:t>Cohort 9B – Michelle Pratt &amp; Christine Downs</a:t>
            </a:r>
          </a:p>
        </p:txBody>
      </p:sp>
      <p:pic>
        <p:nvPicPr>
          <p:cNvPr id="22" name="Picture 21">
            <a:extLst>
              <a:ext uri="{FF2B5EF4-FFF2-40B4-BE49-F238E27FC236}">
                <a16:creationId xmlns:a16="http://schemas.microsoft.com/office/drawing/2014/main" id="{FB520F5F-8387-8ADC-20CB-27DAE15EC23C}"/>
              </a:ext>
            </a:extLst>
          </p:cNvPr>
          <p:cNvPicPr>
            <a:picLocks noChangeAspect="1"/>
          </p:cNvPicPr>
          <p:nvPr/>
        </p:nvPicPr>
        <p:blipFill>
          <a:blip r:embed="rId3"/>
          <a:srcRect/>
          <a:stretch/>
        </p:blipFill>
        <p:spPr>
          <a:xfrm>
            <a:off x="1774640" y="2538435"/>
            <a:ext cx="2575198" cy="4046741"/>
          </a:xfrm>
          <a:prstGeom prst="rect">
            <a:avLst/>
          </a:prstGeom>
        </p:spPr>
      </p:pic>
      <p:pic>
        <p:nvPicPr>
          <p:cNvPr id="24" name="Picture 23">
            <a:extLst>
              <a:ext uri="{FF2B5EF4-FFF2-40B4-BE49-F238E27FC236}">
                <a16:creationId xmlns:a16="http://schemas.microsoft.com/office/drawing/2014/main" id="{12255E27-FE83-3FB4-F73C-B000409F278B}"/>
              </a:ext>
            </a:extLst>
          </p:cNvPr>
          <p:cNvPicPr>
            <a:picLocks noChangeAspect="1"/>
          </p:cNvPicPr>
          <p:nvPr/>
        </p:nvPicPr>
        <p:blipFill>
          <a:blip r:embed="rId4"/>
          <a:srcRect/>
          <a:stretch/>
        </p:blipFill>
        <p:spPr>
          <a:xfrm>
            <a:off x="7257140" y="2538435"/>
            <a:ext cx="2708124" cy="4046741"/>
          </a:xfrm>
          <a:prstGeom prst="rect">
            <a:avLst/>
          </a:prstGeom>
        </p:spPr>
      </p:pic>
      <p:sp>
        <p:nvSpPr>
          <p:cNvPr id="25" name="Rectangle 24">
            <a:extLst>
              <a:ext uri="{FF2B5EF4-FFF2-40B4-BE49-F238E27FC236}">
                <a16:creationId xmlns:a16="http://schemas.microsoft.com/office/drawing/2014/main" id="{9F9749B0-B704-15F9-3E05-F7C1CACF45B9}"/>
              </a:ext>
            </a:extLst>
          </p:cNvPr>
          <p:cNvSpPr/>
          <p:nvPr/>
        </p:nvSpPr>
        <p:spPr>
          <a:xfrm>
            <a:off x="4930814" y="231494"/>
            <a:ext cx="6551271" cy="10832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If you can’t make one of your training dates and would like to attend with the other cohort, please let your trainer know and they will  arrange for your invite to the other day. </a:t>
            </a:r>
          </a:p>
        </p:txBody>
      </p:sp>
    </p:spTree>
    <p:extLst>
      <p:ext uri="{BB962C8B-B14F-4D97-AF65-F5344CB8AC3E}">
        <p14:creationId xmlns:p14="http://schemas.microsoft.com/office/powerpoint/2010/main" val="51263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B2B0-ED98-2AD3-FC14-3853979E5E2A}"/>
              </a:ext>
            </a:extLst>
          </p:cNvPr>
          <p:cNvSpPr>
            <a:spLocks noGrp="1"/>
          </p:cNvSpPr>
          <p:nvPr>
            <p:ph type="title"/>
          </p:nvPr>
        </p:nvSpPr>
        <p:spPr>
          <a:xfrm>
            <a:off x="506896" y="467463"/>
            <a:ext cx="11685104" cy="845600"/>
          </a:xfrm>
        </p:spPr>
        <p:txBody>
          <a:bodyPr/>
          <a:lstStyle/>
          <a:p>
            <a:r>
              <a:rPr lang="en-US" dirty="0"/>
              <a:t>Google Drive</a:t>
            </a:r>
            <a:r>
              <a:rPr lang="en-US" sz="4000" dirty="0"/>
              <a:t> – For Submitting Documents</a:t>
            </a:r>
            <a:endParaRPr lang="en-US" dirty="0"/>
          </a:p>
        </p:txBody>
      </p:sp>
      <p:sp>
        <p:nvSpPr>
          <p:cNvPr id="5" name="Text Placeholder 6">
            <a:extLst>
              <a:ext uri="{FF2B5EF4-FFF2-40B4-BE49-F238E27FC236}">
                <a16:creationId xmlns:a16="http://schemas.microsoft.com/office/drawing/2014/main" id="{E0779639-4DC1-DEBD-AA1F-C29CE91A41FD}"/>
              </a:ext>
            </a:extLst>
          </p:cNvPr>
          <p:cNvSpPr txBox="1">
            <a:spLocks/>
          </p:cNvSpPr>
          <p:nvPr/>
        </p:nvSpPr>
        <p:spPr>
          <a:xfrm>
            <a:off x="1021976" y="1715236"/>
            <a:ext cx="10180025" cy="14752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marR="0" lvl="0" indent="-34290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867" b="0" i="0" u="none" strike="noStrike" kern="0" cap="none" spc="0" normalizeH="0" baseline="0" noProof="0" dirty="0">
                <a:ln>
                  <a:noFill/>
                </a:ln>
                <a:solidFill>
                  <a:srgbClr val="FFFFFF"/>
                </a:solidFill>
                <a:effectLst/>
                <a:uLnTx/>
                <a:uFillTx/>
                <a:latin typeface="Arial"/>
                <a:cs typeface="Arial"/>
                <a:sym typeface="Arial"/>
              </a:rPr>
              <a:t>All schools will be connected to their Google Folder.</a:t>
            </a:r>
          </a:p>
          <a:p>
            <a:pPr marL="342900" marR="0" lvl="0" indent="-34290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1867" b="0" i="0" u="none" strike="noStrike" kern="0" cap="none" spc="0" normalizeH="0" baseline="0" noProof="0" dirty="0">
              <a:ln>
                <a:noFill/>
              </a:ln>
              <a:solidFill>
                <a:srgbClr val="FFFFFF"/>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867" b="0" i="0" u="none" strike="noStrike" kern="0" cap="none" spc="0" normalizeH="0" baseline="0" noProof="0" dirty="0">
                <a:ln>
                  <a:noFill/>
                </a:ln>
                <a:solidFill>
                  <a:srgbClr val="FFFFFF"/>
                </a:solidFill>
                <a:effectLst/>
                <a:uLnTx/>
                <a:uFillTx/>
                <a:latin typeface="Arial"/>
                <a:cs typeface="Arial"/>
                <a:sym typeface="Arial"/>
              </a:rPr>
              <a:t>Add documents here for review by your PBIS Trainer</a:t>
            </a:r>
          </a:p>
          <a:p>
            <a:pPr marL="342900" marR="0" lvl="0" indent="-34290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1867" b="0" i="0" u="none" strike="noStrike" kern="0" cap="none" spc="0" normalizeH="0" baseline="0" noProof="0" dirty="0">
              <a:ln>
                <a:noFill/>
              </a:ln>
              <a:solidFill>
                <a:srgbClr val="FFFFFF"/>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1867" b="0" i="0" u="none" strike="noStrike" kern="0" cap="none" spc="0" normalizeH="0" baseline="0" noProof="0" dirty="0">
              <a:ln>
                <a:noFill/>
              </a:ln>
              <a:solidFill>
                <a:srgbClr val="FFFFFF"/>
              </a:solidFill>
              <a:effectLst/>
              <a:uLnTx/>
              <a:uFillTx/>
              <a:latin typeface="Arial"/>
              <a:cs typeface="Arial"/>
              <a:sym typeface="Arial"/>
            </a:endParaRPr>
          </a:p>
        </p:txBody>
      </p:sp>
      <p:sp>
        <p:nvSpPr>
          <p:cNvPr id="4" name="TextBox 3">
            <a:extLst>
              <a:ext uri="{FF2B5EF4-FFF2-40B4-BE49-F238E27FC236}">
                <a16:creationId xmlns:a16="http://schemas.microsoft.com/office/drawing/2014/main" id="{899F5748-AAC5-B778-38DD-479FD0144D02}"/>
              </a:ext>
            </a:extLst>
          </p:cNvPr>
          <p:cNvSpPr txBox="1"/>
          <p:nvPr/>
        </p:nvSpPr>
        <p:spPr>
          <a:xfrm>
            <a:off x="3842795" y="6205871"/>
            <a:ext cx="78021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Coaches will be linked to the school Google folder and can share with team</a:t>
            </a:r>
          </a:p>
        </p:txBody>
      </p:sp>
      <p:pic>
        <p:nvPicPr>
          <p:cNvPr id="7" name="Picture 6">
            <a:extLst>
              <a:ext uri="{FF2B5EF4-FFF2-40B4-BE49-F238E27FC236}">
                <a16:creationId xmlns:a16="http://schemas.microsoft.com/office/drawing/2014/main" id="{42EAD2ED-78C0-C591-7C63-41774EDC3D51}"/>
              </a:ext>
            </a:extLst>
          </p:cNvPr>
          <p:cNvPicPr>
            <a:picLocks noChangeAspect="1"/>
          </p:cNvPicPr>
          <p:nvPr/>
        </p:nvPicPr>
        <p:blipFill>
          <a:blip r:embed="rId3"/>
          <a:stretch>
            <a:fillRect/>
          </a:stretch>
        </p:blipFill>
        <p:spPr>
          <a:xfrm>
            <a:off x="506896" y="2803186"/>
            <a:ext cx="11403106" cy="2305932"/>
          </a:xfrm>
          <a:prstGeom prst="rect">
            <a:avLst/>
          </a:prstGeom>
        </p:spPr>
      </p:pic>
    </p:spTree>
    <p:extLst>
      <p:ext uri="{BB962C8B-B14F-4D97-AF65-F5344CB8AC3E}">
        <p14:creationId xmlns:p14="http://schemas.microsoft.com/office/powerpoint/2010/main" val="218434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127080-CBC8-317A-008D-7F1B8BF4CBF5}"/>
              </a:ext>
            </a:extLst>
          </p:cNvPr>
          <p:cNvSpPr>
            <a:spLocks noGrp="1"/>
          </p:cNvSpPr>
          <p:nvPr>
            <p:ph type="body" idx="1"/>
          </p:nvPr>
        </p:nvSpPr>
        <p:spPr>
          <a:xfrm>
            <a:off x="953198" y="1313063"/>
            <a:ext cx="10901729" cy="4681869"/>
          </a:xfrm>
        </p:spPr>
        <p:txBody>
          <a:bodyPr/>
          <a:lstStyle/>
          <a:p>
            <a:r>
              <a:rPr lang="en-US" sz="1800" dirty="0">
                <a:solidFill>
                  <a:srgbClr val="FFFF00"/>
                </a:solidFill>
              </a:rPr>
              <a:t>Nichols MS - </a:t>
            </a:r>
            <a:r>
              <a:rPr lang="en-US" sz="1800" dirty="0">
                <a:hlinkClick r:id="rId2"/>
              </a:rPr>
              <a:t>https://drive.google.com/drive/u/0/folders/1MecvAHzZMsaBzkl6zavACn21NTasjC2X</a:t>
            </a:r>
            <a:endParaRPr lang="en-US" sz="1800" dirty="0"/>
          </a:p>
          <a:p>
            <a:endParaRPr lang="en-US" sz="1800" dirty="0"/>
          </a:p>
          <a:p>
            <a:r>
              <a:rPr lang="en-US" sz="1800" dirty="0">
                <a:solidFill>
                  <a:srgbClr val="FFFF00"/>
                </a:solidFill>
              </a:rPr>
              <a:t>Berkland ES - </a:t>
            </a:r>
            <a:r>
              <a:rPr lang="en-US" sz="1800" dirty="0">
                <a:hlinkClick r:id="rId3"/>
              </a:rPr>
              <a:t>https://drive.google.com/drive/u/0/folders/17WuSfGdwiaMX-gr9</a:t>
            </a:r>
            <a:r>
              <a:rPr lang="en-US" sz="1800" dirty="0">
                <a:hlinkClick r:id="rId4"/>
              </a:rPr>
              <a:t>jN6jkUl9A9D-l4Rq</a:t>
            </a:r>
            <a:r>
              <a:rPr lang="en-US" sz="1800" dirty="0"/>
              <a:t> </a:t>
            </a:r>
          </a:p>
          <a:p>
            <a:endParaRPr lang="en-US" sz="1800" dirty="0"/>
          </a:p>
          <a:p>
            <a:r>
              <a:rPr lang="en-US" sz="1800" dirty="0">
                <a:solidFill>
                  <a:srgbClr val="FFFF00"/>
                </a:solidFill>
              </a:rPr>
              <a:t>Memorial ECC -  </a:t>
            </a:r>
            <a:r>
              <a:rPr lang="en-US" sz="1800" dirty="0">
                <a:hlinkClick r:id="rId5"/>
              </a:rPr>
              <a:t>https://drive.google.com/drive/u/0/folders/1mBTD21oMO2KhPsrsF0-FCitKlu_sjuyh</a:t>
            </a:r>
            <a:endParaRPr lang="en-US" sz="1800" dirty="0"/>
          </a:p>
          <a:p>
            <a:endParaRPr lang="en-US" sz="1800" dirty="0"/>
          </a:p>
          <a:p>
            <a:r>
              <a:rPr lang="en-US" sz="1800" dirty="0">
                <a:solidFill>
                  <a:srgbClr val="FFFF00"/>
                </a:solidFill>
              </a:rPr>
              <a:t>Goode ES - </a:t>
            </a:r>
            <a:r>
              <a:rPr lang="en-US" sz="1800" dirty="0">
                <a:hlinkClick r:id="rId6"/>
              </a:rPr>
              <a:t>https://drive.google.com/drive/u/0/folders/1b8rKfr1DNPvGA3hP1_UW4PDrrMBHslI_</a:t>
            </a:r>
            <a:r>
              <a:rPr lang="en-US" sz="1800" dirty="0"/>
              <a:t> </a:t>
            </a:r>
            <a:endParaRPr lang="en-US" sz="2000" dirty="0"/>
          </a:p>
          <a:p>
            <a:endParaRPr lang="en-US" sz="1800" dirty="0"/>
          </a:p>
          <a:p>
            <a:r>
              <a:rPr lang="en-US" sz="1800" dirty="0">
                <a:solidFill>
                  <a:srgbClr val="FFFF00"/>
                </a:solidFill>
              </a:rPr>
              <a:t>Gardner HS – </a:t>
            </a:r>
            <a:r>
              <a:rPr lang="en-US" sz="1800" dirty="0">
                <a:hlinkClick r:id="rId7"/>
              </a:rPr>
              <a:t>https://drive.google.com/drive/u/0/folders/1rhDaS70sLaB9tGXUOCPLe0QKZScSJnJT</a:t>
            </a:r>
            <a:r>
              <a:rPr lang="en-US" sz="1800" dirty="0"/>
              <a:t> </a:t>
            </a:r>
          </a:p>
          <a:p>
            <a:endParaRPr lang="en-US" sz="1800" dirty="0"/>
          </a:p>
          <a:p>
            <a:r>
              <a:rPr lang="en-US" sz="1800" dirty="0">
                <a:solidFill>
                  <a:srgbClr val="FFFF00"/>
                </a:solidFill>
              </a:rPr>
              <a:t>John Glen MS - </a:t>
            </a:r>
            <a:r>
              <a:rPr lang="en-US" sz="1800" dirty="0">
                <a:hlinkClick r:id="rId8"/>
              </a:rPr>
              <a:t>https://drive.google.com/drive/u/0/folders/1JzhMJVSgJX8YJaHiiRYrI9GT9458W-pX</a:t>
            </a:r>
            <a:r>
              <a:rPr lang="en-US" sz="1800" dirty="0"/>
              <a:t> </a:t>
            </a:r>
          </a:p>
          <a:p>
            <a:endParaRPr lang="en-US" sz="1800" dirty="0"/>
          </a:p>
          <a:p>
            <a:r>
              <a:rPr lang="en-US" sz="1800" dirty="0">
                <a:solidFill>
                  <a:srgbClr val="FFFF00"/>
                </a:solidFill>
              </a:rPr>
              <a:t>Bridgewater-Raynham HS -</a:t>
            </a:r>
            <a:r>
              <a:rPr lang="en-US" sz="1800" dirty="0">
                <a:hlinkClick r:id="rId9"/>
              </a:rPr>
              <a:t>https://drive.google.com/drive/u/0/folders/1EDLprCiebaGYHvRNU9Tn6nahLgynUGVk</a:t>
            </a:r>
            <a:r>
              <a:rPr lang="en-US" sz="1800" dirty="0"/>
              <a:t> </a:t>
            </a:r>
          </a:p>
          <a:p>
            <a:endParaRPr lang="en-US" sz="1800" dirty="0"/>
          </a:p>
          <a:p>
            <a:r>
              <a:rPr lang="en-US" sz="1800" dirty="0">
                <a:solidFill>
                  <a:srgbClr val="FFFF00"/>
                </a:solidFill>
              </a:rPr>
              <a:t>Shay ES - </a:t>
            </a:r>
            <a:r>
              <a:rPr lang="en-US" sz="1800" dirty="0">
                <a:hlinkClick r:id="rId10"/>
              </a:rPr>
              <a:t>https://drive.google.com/drive/u/0/folders/1svOPA5KiXY6SEh13CQttKf5IOKtHnM2r</a:t>
            </a:r>
            <a:r>
              <a:rPr lang="en-US" sz="1800" dirty="0"/>
              <a:t> </a:t>
            </a:r>
          </a:p>
          <a:p>
            <a:endParaRPr lang="en-US" sz="1800" dirty="0"/>
          </a:p>
          <a:p>
            <a:endParaRPr lang="en-US" sz="1600" dirty="0"/>
          </a:p>
        </p:txBody>
      </p:sp>
      <p:sp>
        <p:nvSpPr>
          <p:cNvPr id="5" name="Title 4">
            <a:extLst>
              <a:ext uri="{FF2B5EF4-FFF2-40B4-BE49-F238E27FC236}">
                <a16:creationId xmlns:a16="http://schemas.microsoft.com/office/drawing/2014/main" id="{5C842C53-29DF-BBB7-39CC-0A33B3132936}"/>
              </a:ext>
            </a:extLst>
          </p:cNvPr>
          <p:cNvSpPr>
            <a:spLocks noGrp="1"/>
          </p:cNvSpPr>
          <p:nvPr>
            <p:ph type="title"/>
          </p:nvPr>
        </p:nvSpPr>
        <p:spPr/>
        <p:txBody>
          <a:bodyPr/>
          <a:lstStyle/>
          <a:p>
            <a:r>
              <a:rPr lang="en-US" dirty="0"/>
              <a:t>Cohort 9A Google Folders</a:t>
            </a:r>
          </a:p>
        </p:txBody>
      </p:sp>
    </p:spTree>
    <p:extLst>
      <p:ext uri="{BB962C8B-B14F-4D97-AF65-F5344CB8AC3E}">
        <p14:creationId xmlns:p14="http://schemas.microsoft.com/office/powerpoint/2010/main" val="40145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127080-CBC8-317A-008D-7F1B8BF4CBF5}"/>
              </a:ext>
            </a:extLst>
          </p:cNvPr>
          <p:cNvSpPr>
            <a:spLocks noGrp="1"/>
          </p:cNvSpPr>
          <p:nvPr>
            <p:ph type="body" idx="1"/>
          </p:nvPr>
        </p:nvSpPr>
        <p:spPr>
          <a:xfrm>
            <a:off x="1436111" y="1460124"/>
            <a:ext cx="9497516" cy="4681869"/>
          </a:xfrm>
        </p:spPr>
        <p:txBody>
          <a:bodyPr/>
          <a:lstStyle/>
          <a:p>
            <a:r>
              <a:rPr lang="en-US" sz="1800" dirty="0">
                <a:solidFill>
                  <a:srgbClr val="FFFF00"/>
                </a:solidFill>
              </a:rPr>
              <a:t>Daniel Webster-  </a:t>
            </a:r>
            <a:r>
              <a:rPr lang="en-US" sz="1800" dirty="0">
                <a:hlinkClick r:id="rId2"/>
              </a:rPr>
              <a:t>https://drive.google.com/drive/u/0/folders/1SSYC7btmjvYGULUXW7B4KyvlmUJSgKQ0</a:t>
            </a:r>
            <a:endParaRPr lang="en-US" sz="1800" dirty="0"/>
          </a:p>
          <a:p>
            <a:endParaRPr lang="en-US" sz="1800" dirty="0"/>
          </a:p>
          <a:p>
            <a:r>
              <a:rPr lang="en-US" sz="1800" dirty="0">
                <a:solidFill>
                  <a:srgbClr val="FFFF00"/>
                </a:solidFill>
              </a:rPr>
              <a:t>North Grafton - </a:t>
            </a:r>
            <a:r>
              <a:rPr lang="en-US" sz="1800" dirty="0">
                <a:hlinkClick r:id="rId3"/>
              </a:rPr>
              <a:t>https://drive.google.com/drive/u/0/folders/1S0382zmqwPDWv3zy0mud0IZQ4fapGScn</a:t>
            </a:r>
            <a:endParaRPr lang="en-US" sz="1800" dirty="0"/>
          </a:p>
          <a:p>
            <a:endParaRPr lang="en-US" sz="1800" dirty="0"/>
          </a:p>
          <a:p>
            <a:r>
              <a:rPr lang="en-US" sz="1800" dirty="0">
                <a:solidFill>
                  <a:srgbClr val="FFFF00"/>
                </a:solidFill>
              </a:rPr>
              <a:t>South Grafton - </a:t>
            </a:r>
            <a:r>
              <a:rPr lang="en-US" sz="1800" dirty="0">
                <a:hlinkClick r:id="rId4"/>
              </a:rPr>
              <a:t>https://drive.google.com/drive/u/0/folders/1vLX2lo5cstAx79VIRDnKjW4cAFurBse5</a:t>
            </a:r>
            <a:endParaRPr lang="en-US" sz="1800" dirty="0"/>
          </a:p>
          <a:p>
            <a:endParaRPr lang="en-US" sz="1800" dirty="0"/>
          </a:p>
          <a:p>
            <a:r>
              <a:rPr lang="en-US" sz="1800" dirty="0">
                <a:solidFill>
                  <a:srgbClr val="FFFF00"/>
                </a:solidFill>
              </a:rPr>
              <a:t>King Phillip -</a:t>
            </a:r>
            <a:br>
              <a:rPr lang="en-US" sz="1800" dirty="0">
                <a:solidFill>
                  <a:srgbClr val="FFFF00"/>
                </a:solidFill>
              </a:rPr>
            </a:br>
            <a:r>
              <a:rPr lang="en-US" sz="1800" dirty="0">
                <a:hlinkClick r:id="rId5"/>
              </a:rPr>
              <a:t>https://drive.google.com/drive/u/0/folders/1xl3bbqH54xu7-z7YkOaKbIW4JUNCG9Nv</a:t>
            </a:r>
            <a:endParaRPr lang="en-US" sz="1800" dirty="0"/>
          </a:p>
          <a:p>
            <a:endParaRPr lang="en-US" sz="1800" dirty="0"/>
          </a:p>
          <a:p>
            <a:r>
              <a:rPr lang="en-US" sz="1800" dirty="0">
                <a:solidFill>
                  <a:srgbClr val="FFFF00"/>
                </a:solidFill>
              </a:rPr>
              <a:t>East Meadow - </a:t>
            </a:r>
            <a:r>
              <a:rPr lang="en-US" sz="1800" dirty="0">
                <a:hlinkClick r:id="rId6"/>
              </a:rPr>
              <a:t>https://drive.google.com/drive/u/0/folders/1uw4RjcK1izwpflEI7ycXtdhAXa1segvX</a:t>
            </a:r>
            <a:r>
              <a:rPr lang="en-US" sz="1800" dirty="0"/>
              <a:t> </a:t>
            </a:r>
          </a:p>
          <a:p>
            <a:endParaRPr lang="en-US" sz="1800" dirty="0"/>
          </a:p>
          <a:p>
            <a:r>
              <a:rPr lang="en-US" sz="1800" dirty="0">
                <a:solidFill>
                  <a:srgbClr val="FFFF00"/>
                </a:solidFill>
              </a:rPr>
              <a:t>Burgess - </a:t>
            </a:r>
            <a:r>
              <a:rPr lang="en-US" sz="1800" dirty="0">
                <a:hlinkClick r:id="rId7"/>
              </a:rPr>
              <a:t>https://drive.google.com/drive/u/0/folders/1tPpdq2SUMJaJ722_9Gwv_PfMg01onwOX</a:t>
            </a:r>
            <a:r>
              <a:rPr lang="en-US" sz="1800" dirty="0"/>
              <a:t> </a:t>
            </a:r>
          </a:p>
        </p:txBody>
      </p:sp>
      <p:sp>
        <p:nvSpPr>
          <p:cNvPr id="5" name="Title 4">
            <a:extLst>
              <a:ext uri="{FF2B5EF4-FFF2-40B4-BE49-F238E27FC236}">
                <a16:creationId xmlns:a16="http://schemas.microsoft.com/office/drawing/2014/main" id="{5C842C53-29DF-BBB7-39CC-0A33B3132936}"/>
              </a:ext>
            </a:extLst>
          </p:cNvPr>
          <p:cNvSpPr>
            <a:spLocks noGrp="1"/>
          </p:cNvSpPr>
          <p:nvPr>
            <p:ph type="title"/>
          </p:nvPr>
        </p:nvSpPr>
        <p:spPr/>
        <p:txBody>
          <a:bodyPr/>
          <a:lstStyle/>
          <a:p>
            <a:r>
              <a:rPr lang="en-US" dirty="0"/>
              <a:t>Cohort 9B Google Folders</a:t>
            </a:r>
          </a:p>
        </p:txBody>
      </p:sp>
    </p:spTree>
    <p:extLst>
      <p:ext uri="{BB962C8B-B14F-4D97-AF65-F5344CB8AC3E}">
        <p14:creationId xmlns:p14="http://schemas.microsoft.com/office/powerpoint/2010/main" val="166838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787711" y="329750"/>
            <a:ext cx="10957119" cy="845600"/>
          </a:xfrm>
        </p:spPr>
        <p:txBody>
          <a:bodyPr/>
          <a:lstStyle/>
          <a:p>
            <a:r>
              <a:rPr lang="en-US" dirty="0"/>
              <a:t>Communication Survey &amp; Mail Chimp</a:t>
            </a:r>
          </a:p>
        </p:txBody>
      </p:sp>
      <p:pic>
        <p:nvPicPr>
          <p:cNvPr id="11" name="Picture 10">
            <a:extLst>
              <a:ext uri="{FF2B5EF4-FFF2-40B4-BE49-F238E27FC236}">
                <a16:creationId xmlns:a16="http://schemas.microsoft.com/office/drawing/2014/main" id="{729A746E-DA90-6B42-5425-9CC1B35C39EF}"/>
              </a:ext>
            </a:extLst>
          </p:cNvPr>
          <p:cNvPicPr>
            <a:picLocks noChangeAspect="1"/>
          </p:cNvPicPr>
          <p:nvPr/>
        </p:nvPicPr>
        <p:blipFill>
          <a:blip r:embed="rId3"/>
          <a:srcRect/>
          <a:stretch/>
        </p:blipFill>
        <p:spPr>
          <a:xfrm>
            <a:off x="268660" y="1818087"/>
            <a:ext cx="8060710" cy="3456601"/>
          </a:xfrm>
          <a:prstGeom prst="rect">
            <a:avLst/>
          </a:prstGeom>
        </p:spPr>
      </p:pic>
      <p:sp>
        <p:nvSpPr>
          <p:cNvPr id="12" name="TextBox 11">
            <a:extLst>
              <a:ext uri="{FF2B5EF4-FFF2-40B4-BE49-F238E27FC236}">
                <a16:creationId xmlns:a16="http://schemas.microsoft.com/office/drawing/2014/main" id="{C1E4E8D0-98BE-3783-2894-FC46A22B15AB}"/>
              </a:ext>
            </a:extLst>
          </p:cNvPr>
          <p:cNvSpPr txBox="1"/>
          <p:nvPr/>
        </p:nvSpPr>
        <p:spPr>
          <a:xfrm>
            <a:off x="2621737" y="5552223"/>
            <a:ext cx="30315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TEAM Communications List</a:t>
            </a:r>
          </a:p>
        </p:txBody>
      </p:sp>
      <p:sp>
        <p:nvSpPr>
          <p:cNvPr id="14" name="TextBox 13">
            <a:extLst>
              <a:ext uri="{FF2B5EF4-FFF2-40B4-BE49-F238E27FC236}">
                <a16:creationId xmlns:a16="http://schemas.microsoft.com/office/drawing/2014/main" id="{3A3263B6-BD59-38D0-3B8C-963A8AD5B3C4}"/>
              </a:ext>
            </a:extLst>
          </p:cNvPr>
          <p:cNvSpPr txBox="1"/>
          <p:nvPr/>
        </p:nvSpPr>
        <p:spPr>
          <a:xfrm>
            <a:off x="447170" y="1098610"/>
            <a:ext cx="11283917"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Please add all your team’s contact information into the </a:t>
            </a:r>
            <a:r>
              <a:rPr kumimoji="0" lang="en-US" sz="1800" b="0" i="0" u="none" strike="noStrike" kern="1200" cap="none" spc="0" normalizeH="0" baseline="0" noProof="0" dirty="0">
                <a:ln>
                  <a:noFill/>
                </a:ln>
                <a:solidFill>
                  <a:srgbClr val="FFFF00"/>
                </a:solidFill>
                <a:effectLst/>
                <a:uLnTx/>
                <a:uFillTx/>
                <a:latin typeface="Arial"/>
                <a:ea typeface="+mn-ea"/>
                <a:cs typeface="+mn-cs"/>
              </a:rPr>
              <a:t>Communication Excel Sheet</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Move to </a:t>
            </a:r>
            <a:r>
              <a:rPr kumimoji="0" lang="en-US" sz="1800" b="0" i="0" u="none" strike="noStrike" kern="1200" cap="none" spc="0" normalizeH="0" baseline="0" noProof="0" dirty="0">
                <a:ln>
                  <a:noFill/>
                </a:ln>
                <a:solidFill>
                  <a:srgbClr val="FFFF00"/>
                </a:solidFill>
                <a:effectLst/>
                <a:uLnTx/>
                <a:uFillTx/>
                <a:latin typeface="Arial"/>
                <a:ea typeface="+mn-ea"/>
                <a:cs typeface="+mn-cs"/>
              </a:rPr>
              <a:t>School Documents for Review </a:t>
            </a:r>
            <a:r>
              <a:rPr kumimoji="0" lang="en-US" sz="1800" b="0" i="0" u="none" strike="noStrike" kern="1200" cap="none" spc="0" normalizeH="0" baseline="0" noProof="0" dirty="0">
                <a:ln>
                  <a:noFill/>
                </a:ln>
                <a:solidFill>
                  <a:srgbClr val="FFFFFF"/>
                </a:solidFill>
                <a:effectLst/>
                <a:uLnTx/>
                <a:uFillTx/>
                <a:latin typeface="Arial"/>
                <a:ea typeface="+mn-ea"/>
                <a:cs typeface="+mn-cs"/>
              </a:rPr>
              <a:t>folder in your school’s Google Folder when completed</a:t>
            </a:r>
          </a:p>
        </p:txBody>
      </p:sp>
      <p:pic>
        <p:nvPicPr>
          <p:cNvPr id="5" name="Picture 4">
            <a:extLst>
              <a:ext uri="{FF2B5EF4-FFF2-40B4-BE49-F238E27FC236}">
                <a16:creationId xmlns:a16="http://schemas.microsoft.com/office/drawing/2014/main" id="{AB786D7A-39E4-9B15-3023-13B809542246}"/>
              </a:ext>
            </a:extLst>
          </p:cNvPr>
          <p:cNvPicPr>
            <a:picLocks noChangeAspect="1"/>
          </p:cNvPicPr>
          <p:nvPr/>
        </p:nvPicPr>
        <p:blipFill>
          <a:blip r:embed="rId4"/>
          <a:stretch>
            <a:fillRect/>
          </a:stretch>
        </p:blipFill>
        <p:spPr>
          <a:xfrm>
            <a:off x="6289705" y="3904580"/>
            <a:ext cx="5548705" cy="2663843"/>
          </a:xfrm>
          <a:prstGeom prst="rect">
            <a:avLst/>
          </a:prstGeom>
          <a:ln w="38100">
            <a:solidFill>
              <a:schemeClr val="tx1"/>
            </a:solidFill>
          </a:ln>
        </p:spPr>
      </p:pic>
      <p:cxnSp>
        <p:nvCxnSpPr>
          <p:cNvPr id="7" name="Straight Arrow Connector 6">
            <a:extLst>
              <a:ext uri="{FF2B5EF4-FFF2-40B4-BE49-F238E27FC236}">
                <a16:creationId xmlns:a16="http://schemas.microsoft.com/office/drawing/2014/main" id="{8290A908-DBB2-D95D-1043-9FE629CDF1B5}"/>
              </a:ext>
            </a:extLst>
          </p:cNvPr>
          <p:cNvCxnSpPr>
            <a:cxnSpLocks/>
            <a:stCxn id="12" idx="3"/>
          </p:cNvCxnSpPr>
          <p:nvPr/>
        </p:nvCxnSpPr>
        <p:spPr>
          <a:xfrm>
            <a:off x="5653336" y="5736889"/>
            <a:ext cx="969655" cy="46220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 name="Rectangle: Rounded Corners 2">
            <a:extLst>
              <a:ext uri="{FF2B5EF4-FFF2-40B4-BE49-F238E27FC236}">
                <a16:creationId xmlns:a16="http://schemas.microsoft.com/office/drawing/2014/main" id="{B0A4A468-A0C0-7312-0EB4-8DD9B8367C0A}"/>
              </a:ext>
            </a:extLst>
          </p:cNvPr>
          <p:cNvSpPr/>
          <p:nvPr/>
        </p:nvSpPr>
        <p:spPr>
          <a:xfrm>
            <a:off x="6519134" y="4378362"/>
            <a:ext cx="3232973" cy="484094"/>
          </a:xfrm>
          <a:prstGeom prst="roundRect">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1233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813348" y="467463"/>
            <a:ext cx="10957119" cy="845600"/>
          </a:xfrm>
        </p:spPr>
        <p:txBody>
          <a:bodyPr/>
          <a:lstStyle/>
          <a:p>
            <a:r>
              <a:rPr lang="en-US" dirty="0"/>
              <a:t>Communication Reminders</a:t>
            </a:r>
          </a:p>
        </p:txBody>
      </p:sp>
      <p:pic>
        <p:nvPicPr>
          <p:cNvPr id="6" name="Picture 5">
            <a:extLst>
              <a:ext uri="{FF2B5EF4-FFF2-40B4-BE49-F238E27FC236}">
                <a16:creationId xmlns:a16="http://schemas.microsoft.com/office/drawing/2014/main" id="{F01A07B9-A2E8-E438-4FC8-63754F62A8D1}"/>
              </a:ext>
            </a:extLst>
          </p:cNvPr>
          <p:cNvPicPr>
            <a:picLocks noChangeAspect="1"/>
          </p:cNvPicPr>
          <p:nvPr/>
        </p:nvPicPr>
        <p:blipFill>
          <a:blip r:embed="rId3"/>
          <a:srcRect/>
          <a:stretch/>
        </p:blipFill>
        <p:spPr>
          <a:xfrm>
            <a:off x="8781742" y="1250903"/>
            <a:ext cx="3062303" cy="5372736"/>
          </a:xfrm>
          <a:prstGeom prst="rect">
            <a:avLst/>
          </a:prstGeom>
        </p:spPr>
      </p:pic>
      <p:cxnSp>
        <p:nvCxnSpPr>
          <p:cNvPr id="9" name="Straight Arrow Connector 8">
            <a:extLst>
              <a:ext uri="{FF2B5EF4-FFF2-40B4-BE49-F238E27FC236}">
                <a16:creationId xmlns:a16="http://schemas.microsoft.com/office/drawing/2014/main" id="{60A3B90E-0B6A-08D8-8BCF-1F5D9DAB66C0}"/>
              </a:ext>
            </a:extLst>
          </p:cNvPr>
          <p:cNvCxnSpPr>
            <a:cxnSpLocks/>
          </p:cNvCxnSpPr>
          <p:nvPr/>
        </p:nvCxnSpPr>
        <p:spPr>
          <a:xfrm>
            <a:off x="6879364" y="4067798"/>
            <a:ext cx="1902378" cy="1879451"/>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47ED9D-656C-BFBA-ECD7-252FDB6F0E12}"/>
              </a:ext>
            </a:extLst>
          </p:cNvPr>
          <p:cNvSpPr txBox="1"/>
          <p:nvPr/>
        </p:nvSpPr>
        <p:spPr>
          <a:xfrm>
            <a:off x="813348" y="1835799"/>
            <a:ext cx="721990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Email Reminders will be sent to all coaches, administrators and team members for our PBIS Events.  The email will come from  </a:t>
            </a:r>
            <a:r>
              <a:rPr kumimoji="0" lang="en-US" sz="1800" b="1" i="0" u="none" strike="noStrike" kern="1200" cap="none" spc="0" normalizeH="0" baseline="0" noProof="0" dirty="0">
                <a:ln>
                  <a:noFill/>
                </a:ln>
                <a:solidFill>
                  <a:srgbClr val="FFFFFF"/>
                </a:solidFill>
                <a:effectLst/>
                <a:uLnTx/>
                <a:uFillTx/>
                <a:latin typeface="Arial"/>
                <a:ea typeface="+mn-ea"/>
                <a:cs typeface="+mn-cs"/>
              </a:rPr>
              <a:t>SEB Academy </a:t>
            </a:r>
            <a:r>
              <a:rPr kumimoji="0" lang="en-US" sz="1800" b="1" i="0" u="none" strike="noStrike" kern="1200" cap="none" spc="0" normalizeH="0" baseline="0" noProof="0" dirty="0">
                <a:ln>
                  <a:noFill/>
                </a:ln>
                <a:solidFill>
                  <a:srgbClr val="00ACC2">
                    <a:lumMod val="40000"/>
                    <a:lumOff val="60000"/>
                  </a:srgbClr>
                </a:solidFill>
                <a:effectLst/>
                <a:uLnTx/>
                <a:uFillTx/>
                <a:latin typeface="Arial"/>
                <a:ea typeface="+mn-ea"/>
                <a:cs typeface="+mn-cs"/>
                <a:hlinkClick r:id="rId4">
                  <a:extLst>
                    <a:ext uri="{A12FA001-AC4F-418D-AE19-62706E023703}">
                      <ahyp:hlinkClr xmlns:ahyp="http://schemas.microsoft.com/office/drawing/2018/hyperlinkcolor" val="tx"/>
                    </a:ext>
                  </a:extLst>
                </a:hlinkClick>
              </a:rPr>
              <a:t>sebacademy@edc.org</a:t>
            </a:r>
            <a:endParaRPr kumimoji="0" lang="en-US" sz="1800" b="1" i="0" u="none" strike="noStrike" kern="1200" cap="none" spc="0" normalizeH="0" baseline="0" noProof="0" dirty="0">
              <a:ln>
                <a:noFill/>
              </a:ln>
              <a:solidFill>
                <a:srgbClr val="00ACC2">
                  <a:lumMod val="40000"/>
                  <a:lumOff val="6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Please review invitation for Date, Time, Location/Zoom Link, and any other important information included. </a:t>
            </a:r>
            <a:br>
              <a:rPr kumimoji="0" lang="en-US" sz="1800" b="0" i="0" u="none" strike="noStrike" kern="1200" cap="none" spc="0" normalizeH="0" baseline="0" noProof="0" dirty="0">
                <a:ln>
                  <a:noFill/>
                </a:ln>
                <a:solidFill>
                  <a:srgbClr val="FFFFFF"/>
                </a:solidFill>
                <a:effectLst/>
                <a:uLnTx/>
                <a:uFillTx/>
                <a:latin typeface="Arial"/>
                <a:ea typeface="+mn-ea"/>
                <a:cs typeface="+mn-cs"/>
              </a:rPr>
            </a:b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The next training or coach meeting will be displayed at the bottom</a:t>
            </a:r>
            <a:br>
              <a:rPr kumimoji="0" lang="en-US" sz="1800" b="0" i="0" u="none" strike="noStrike" kern="1200" cap="none" spc="0" normalizeH="0" baseline="0" noProof="0" dirty="0">
                <a:ln>
                  <a:noFill/>
                </a:ln>
                <a:solidFill>
                  <a:srgbClr val="FFFFFF"/>
                </a:solidFill>
                <a:effectLst/>
                <a:uLnTx/>
                <a:uFillTx/>
                <a:latin typeface="Arial"/>
                <a:ea typeface="+mn-ea"/>
                <a:cs typeface="+mn-cs"/>
              </a:rPr>
            </a:b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Share with other Coaches or 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004EE8AA-5715-2A74-8F45-3C2D3A248727}"/>
              </a:ext>
            </a:extLst>
          </p:cNvPr>
          <p:cNvSpPr/>
          <p:nvPr/>
        </p:nvSpPr>
        <p:spPr>
          <a:xfrm>
            <a:off x="8798834" y="1734797"/>
            <a:ext cx="2199604" cy="642028"/>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5A39BDB8-0258-BD97-3474-D6D955FD2256}"/>
              </a:ext>
            </a:extLst>
          </p:cNvPr>
          <p:cNvSpPr/>
          <p:nvPr/>
        </p:nvSpPr>
        <p:spPr>
          <a:xfrm>
            <a:off x="8807380" y="5787672"/>
            <a:ext cx="1399443" cy="369333"/>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F26F293B-3B5E-04B0-ACBB-A8461B258EF3}"/>
              </a:ext>
            </a:extLst>
          </p:cNvPr>
          <p:cNvCxnSpPr>
            <a:cxnSpLocks/>
          </p:cNvCxnSpPr>
          <p:nvPr/>
        </p:nvCxnSpPr>
        <p:spPr>
          <a:xfrm flipV="1">
            <a:off x="7797619" y="2055810"/>
            <a:ext cx="839270" cy="886727"/>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CDEF44A-82A1-352A-C1ED-B5BF899BC9B2}"/>
              </a:ext>
            </a:extLst>
          </p:cNvPr>
          <p:cNvSpPr/>
          <p:nvPr/>
        </p:nvSpPr>
        <p:spPr>
          <a:xfrm>
            <a:off x="8810191" y="2942537"/>
            <a:ext cx="1205480" cy="538741"/>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5" name="Straight Arrow Connector 14">
            <a:extLst>
              <a:ext uri="{FF2B5EF4-FFF2-40B4-BE49-F238E27FC236}">
                <a16:creationId xmlns:a16="http://schemas.microsoft.com/office/drawing/2014/main" id="{7938B839-B0AE-D749-BA1A-3A994A2EDF16}"/>
              </a:ext>
            </a:extLst>
          </p:cNvPr>
          <p:cNvCxnSpPr>
            <a:cxnSpLocks/>
          </p:cNvCxnSpPr>
          <p:nvPr/>
        </p:nvCxnSpPr>
        <p:spPr>
          <a:xfrm>
            <a:off x="7797619" y="3110872"/>
            <a:ext cx="867719" cy="187805"/>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368958"/>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3.xml><?xml version="1.0" encoding="utf-8"?>
<a:theme xmlns:a="http://schemas.openxmlformats.org/drawingml/2006/main" name="2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1043</TotalTime>
  <Words>1495</Words>
  <Application>Microsoft Office PowerPoint</Application>
  <PresentationFormat>Widescreen</PresentationFormat>
  <Paragraphs>185</Paragraphs>
  <Slides>19</Slides>
  <Notes>14</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19</vt:i4>
      </vt:variant>
    </vt:vector>
  </HeadingPairs>
  <TitlesOfParts>
    <vt:vector size="39" baseType="lpstr">
      <vt:lpstr>Aptos</vt:lpstr>
      <vt:lpstr>Arial</vt:lpstr>
      <vt:lpstr>Avenir Next LT Pro</vt:lpstr>
      <vt:lpstr>Calibri</vt:lpstr>
      <vt:lpstr>Fira Sans Extra Condensed Medium</vt:lpstr>
      <vt:lpstr>Hind Vadodara</vt:lpstr>
      <vt:lpstr>Montserrat SemiBold</vt:lpstr>
      <vt:lpstr>Nunito Light</vt:lpstr>
      <vt:lpstr>Open Sans SemiBold</vt:lpstr>
      <vt:lpstr>Oswald</vt:lpstr>
      <vt:lpstr>Poppins</vt:lpstr>
      <vt:lpstr>Poppins Medium</vt:lpstr>
      <vt:lpstr>Poppins SemiBold</vt:lpstr>
      <vt:lpstr>Raleway Thin</vt:lpstr>
      <vt:lpstr>Roboto Condensed Light</vt:lpstr>
      <vt:lpstr>Trebuchet MS</vt:lpstr>
      <vt:lpstr>Wingdings</vt:lpstr>
      <vt:lpstr>Ophthalmology Center by Slidesgo</vt:lpstr>
      <vt:lpstr>Custom</vt:lpstr>
      <vt:lpstr>2_Ophthalmology Center by Slidesgo</vt:lpstr>
      <vt:lpstr>PBIS School-Wide Team Training Year 3</vt:lpstr>
      <vt:lpstr>PowerPoint Presentation</vt:lpstr>
      <vt:lpstr>03</vt:lpstr>
      <vt:lpstr>Cohort 9 Training Dates</vt:lpstr>
      <vt:lpstr>Google Drive – For Submitting Documents</vt:lpstr>
      <vt:lpstr>Cohort 9A Google Folders</vt:lpstr>
      <vt:lpstr>Cohort 9B Google Folders</vt:lpstr>
      <vt:lpstr>Communication Survey &amp; Mail Chimp</vt:lpstr>
      <vt:lpstr>Communication Reminders</vt:lpstr>
      <vt:lpstr>Year 3 Page   SEBAcademy.edc.org </vt:lpstr>
      <vt:lpstr>Training Pages</vt:lpstr>
      <vt:lpstr>Other Upcoming Events</vt:lpstr>
      <vt:lpstr>In Person Convening - Sept 25</vt:lpstr>
      <vt:lpstr>VIRTUAL LEARNING OPPORTUNITIES  Virtual Workshops  </vt:lpstr>
      <vt:lpstr>VIRTUAL LEARNING OPPORTUNITIES Peer Sharing Call Series </vt:lpstr>
      <vt:lpstr>School Technical Assistance</vt:lpstr>
      <vt:lpstr>May Institute’s’20th Annual New England Positive Behavioral Support Forum Friday, November 15, 2024 - Norwood, Mass.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School-Wide Team Training Year 3</dc:title>
  <dc:creator>Christine Downs</dc:creator>
  <cp:lastModifiedBy>Christine Downs</cp:lastModifiedBy>
  <cp:revision>1</cp:revision>
  <dcterms:created xsi:type="dcterms:W3CDTF">2024-09-05T21:05:01Z</dcterms:created>
  <dcterms:modified xsi:type="dcterms:W3CDTF">2024-09-06T14:54:25Z</dcterms:modified>
</cp:coreProperties>
</file>