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6.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703" r:id="rId5"/>
    <p:sldMasterId id="2147483729" r:id="rId6"/>
    <p:sldMasterId id="2147483757" r:id="rId7"/>
    <p:sldMasterId id="2147483776" r:id="rId8"/>
    <p:sldMasterId id="2147483825" r:id="rId9"/>
    <p:sldMasterId id="2147483857" r:id="rId10"/>
    <p:sldMasterId id="2147483890" r:id="rId11"/>
    <p:sldMasterId id="2147483922" r:id="rId12"/>
    <p:sldMasterId id="2147483947" r:id="rId13"/>
  </p:sldMasterIdLst>
  <p:notesMasterIdLst>
    <p:notesMasterId r:id="rId133"/>
  </p:notesMasterIdLst>
  <p:sldIdLst>
    <p:sldId id="4570" r:id="rId14"/>
    <p:sldId id="4025" r:id="rId15"/>
    <p:sldId id="4056" r:id="rId16"/>
    <p:sldId id="4067" r:id="rId17"/>
    <p:sldId id="3210" r:id="rId18"/>
    <p:sldId id="4024" r:id="rId19"/>
    <p:sldId id="4858" r:id="rId20"/>
    <p:sldId id="4569" r:id="rId21"/>
    <p:sldId id="260" r:id="rId22"/>
    <p:sldId id="4571" r:id="rId23"/>
    <p:sldId id="4555" r:id="rId24"/>
    <p:sldId id="4104" r:id="rId25"/>
    <p:sldId id="4572" r:id="rId26"/>
    <p:sldId id="4573" r:id="rId27"/>
    <p:sldId id="4854" r:id="rId28"/>
    <p:sldId id="4859" r:id="rId29"/>
    <p:sldId id="4363" r:id="rId30"/>
    <p:sldId id="4550" r:id="rId31"/>
    <p:sldId id="4556" r:id="rId32"/>
    <p:sldId id="4155" r:id="rId33"/>
    <p:sldId id="4156" r:id="rId34"/>
    <p:sldId id="4307" r:id="rId35"/>
    <p:sldId id="4551" r:id="rId36"/>
    <p:sldId id="4308" r:id="rId37"/>
    <p:sldId id="4552" r:id="rId38"/>
    <p:sldId id="4283" r:id="rId39"/>
    <p:sldId id="4306" r:id="rId40"/>
    <p:sldId id="4241" r:id="rId41"/>
    <p:sldId id="261" r:id="rId42"/>
    <p:sldId id="4309" r:id="rId43"/>
    <p:sldId id="4162" r:id="rId44"/>
    <p:sldId id="4553" r:id="rId45"/>
    <p:sldId id="4310" r:id="rId46"/>
    <p:sldId id="4282" r:id="rId47"/>
    <p:sldId id="4557" r:id="rId48"/>
    <p:sldId id="4558" r:id="rId49"/>
    <p:sldId id="4566" r:id="rId50"/>
    <p:sldId id="749" r:id="rId51"/>
    <p:sldId id="4320" r:id="rId52"/>
    <p:sldId id="4366" r:id="rId53"/>
    <p:sldId id="259" r:id="rId54"/>
    <p:sldId id="3372" r:id="rId55"/>
    <p:sldId id="4145" r:id="rId56"/>
    <p:sldId id="4146" r:id="rId57"/>
    <p:sldId id="4150" r:id="rId58"/>
    <p:sldId id="4142" r:id="rId59"/>
    <p:sldId id="4143" r:id="rId60"/>
    <p:sldId id="4144" r:id="rId61"/>
    <p:sldId id="4147" r:id="rId62"/>
    <p:sldId id="4149" r:id="rId63"/>
    <p:sldId id="4148" r:id="rId64"/>
    <p:sldId id="4074" r:id="rId65"/>
    <p:sldId id="4068" r:id="rId66"/>
    <p:sldId id="4055" r:id="rId67"/>
    <p:sldId id="4138" r:id="rId68"/>
    <p:sldId id="4286" r:id="rId69"/>
    <p:sldId id="4041" r:id="rId70"/>
    <p:sldId id="4134" r:id="rId71"/>
    <p:sldId id="4322" r:id="rId72"/>
    <p:sldId id="4559" r:id="rId73"/>
    <p:sldId id="4135" r:id="rId74"/>
    <p:sldId id="4327" r:id="rId75"/>
    <p:sldId id="3249" r:id="rId76"/>
    <p:sldId id="331" r:id="rId77"/>
    <p:sldId id="4018" r:id="rId78"/>
    <p:sldId id="4139" r:id="rId79"/>
    <p:sldId id="4312" r:id="rId80"/>
    <p:sldId id="4111" r:id="rId81"/>
    <p:sldId id="4200" r:id="rId82"/>
    <p:sldId id="4554" r:id="rId83"/>
    <p:sldId id="4279" r:id="rId84"/>
    <p:sldId id="4277" r:id="rId85"/>
    <p:sldId id="4534" r:id="rId86"/>
    <p:sldId id="4166" r:id="rId87"/>
    <p:sldId id="3437" r:id="rId88"/>
    <p:sldId id="3219" r:id="rId89"/>
    <p:sldId id="4541" r:id="rId90"/>
    <p:sldId id="3315" r:id="rId91"/>
    <p:sldId id="3312" r:id="rId92"/>
    <p:sldId id="3313" r:id="rId93"/>
    <p:sldId id="3345" r:id="rId94"/>
    <p:sldId id="330" r:id="rId95"/>
    <p:sldId id="4562" r:id="rId96"/>
    <p:sldId id="4079" r:id="rId97"/>
    <p:sldId id="3316" r:id="rId98"/>
    <p:sldId id="3317" r:id="rId99"/>
    <p:sldId id="629" r:id="rId100"/>
    <p:sldId id="3318" r:id="rId101"/>
    <p:sldId id="3177" r:id="rId102"/>
    <p:sldId id="3327" r:id="rId103"/>
    <p:sldId id="256" r:id="rId104"/>
    <p:sldId id="4568" r:id="rId105"/>
    <p:sldId id="3325" r:id="rId106"/>
    <p:sldId id="4080" r:id="rId107"/>
    <p:sldId id="4081" r:id="rId108"/>
    <p:sldId id="304" r:id="rId109"/>
    <p:sldId id="3328" r:id="rId110"/>
    <p:sldId id="3329" r:id="rId111"/>
    <p:sldId id="3331" r:id="rId112"/>
    <p:sldId id="3332" r:id="rId113"/>
    <p:sldId id="3333" r:id="rId114"/>
    <p:sldId id="4560" r:id="rId115"/>
    <p:sldId id="3314" r:id="rId116"/>
    <p:sldId id="4561" r:id="rId117"/>
    <p:sldId id="4092" r:id="rId118"/>
    <p:sldId id="620" r:id="rId119"/>
    <p:sldId id="3262" r:id="rId120"/>
    <p:sldId id="817" r:id="rId121"/>
    <p:sldId id="3336" r:id="rId122"/>
    <p:sldId id="643" r:id="rId123"/>
    <p:sldId id="3358" r:id="rId124"/>
    <p:sldId id="4207" r:id="rId125"/>
    <p:sldId id="635" r:id="rId126"/>
    <p:sldId id="4202" r:id="rId127"/>
    <p:sldId id="3300" r:id="rId128"/>
    <p:sldId id="4062" r:id="rId129"/>
    <p:sldId id="4856" r:id="rId130"/>
    <p:sldId id="4860" r:id="rId131"/>
    <p:sldId id="4855"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ntro and Academy Structure 15 minutes" id="{D4CE4683-096C-B14E-B28E-FC6D7AF69508}">
          <p14:sldIdLst>
            <p14:sldId id="4570"/>
            <p14:sldId id="4025"/>
            <p14:sldId id="4056"/>
            <p14:sldId id="4067"/>
            <p14:sldId id="3210"/>
            <p14:sldId id="4024"/>
            <p14:sldId id="4858"/>
            <p14:sldId id="4569"/>
            <p14:sldId id="260"/>
            <p14:sldId id="4571"/>
            <p14:sldId id="4555"/>
            <p14:sldId id="4104"/>
            <p14:sldId id="4572"/>
            <p14:sldId id="4573"/>
            <p14:sldId id="4854"/>
            <p14:sldId id="4859"/>
          </p14:sldIdLst>
        </p14:section>
        <p14:section name="Intro to PBIS - 75 minutes" id="{AFAB562E-0958-47A1-A72E-6346BB3F6AF4}">
          <p14:sldIdLst>
            <p14:sldId id="4363"/>
            <p14:sldId id="4550"/>
            <p14:sldId id="4556"/>
            <p14:sldId id="4155"/>
            <p14:sldId id="4156"/>
            <p14:sldId id="4307"/>
            <p14:sldId id="4551"/>
            <p14:sldId id="4308"/>
            <p14:sldId id="4552"/>
            <p14:sldId id="4283"/>
            <p14:sldId id="4306"/>
            <p14:sldId id="4241"/>
            <p14:sldId id="261"/>
            <p14:sldId id="4309"/>
            <p14:sldId id="4162"/>
            <p14:sldId id="4553"/>
            <p14:sldId id="4310"/>
            <p14:sldId id="4282"/>
            <p14:sldId id="4557"/>
            <p14:sldId id="4558"/>
            <p14:sldId id="4566"/>
            <p14:sldId id="749"/>
            <p14:sldId id="4320"/>
            <p14:sldId id="4366"/>
            <p14:sldId id="259"/>
            <p14:sldId id="3372"/>
            <p14:sldId id="4145"/>
            <p14:sldId id="4146"/>
            <p14:sldId id="4150"/>
            <p14:sldId id="4142"/>
            <p14:sldId id="4143"/>
            <p14:sldId id="4144"/>
            <p14:sldId id="4147"/>
            <p14:sldId id="4149"/>
            <p14:sldId id="4148"/>
            <p14:sldId id="4074"/>
            <p14:sldId id="4068"/>
          </p14:sldIdLst>
        </p14:section>
        <p14:section name="Break - 15 minutes" id="{F6E11A9C-BB3D-4C57-96E9-38FEBE52EFB6}">
          <p14:sldIdLst>
            <p14:sldId id="4055"/>
          </p14:sldIdLst>
        </p14:section>
        <p14:section name="Teams and Action Planning - 30 minutes" id="{95262522-F4A0-418E-9CB5-87686CD1DE16}">
          <p14:sldIdLst>
            <p14:sldId id="4138"/>
            <p14:sldId id="4286"/>
            <p14:sldId id="4041"/>
            <p14:sldId id="4134"/>
            <p14:sldId id="4322"/>
            <p14:sldId id="4559"/>
            <p14:sldId id="4135"/>
            <p14:sldId id="4327"/>
            <p14:sldId id="3249"/>
            <p14:sldId id="331"/>
          </p14:sldIdLst>
        </p14:section>
        <p14:section name="Statement of Purpose and Goal Setting 40" id="{EF4E117E-C94B-5045-8826-1052C5708A86}">
          <p14:sldIdLst>
            <p14:sldId id="4018"/>
            <p14:sldId id="4139"/>
            <p14:sldId id="4312"/>
            <p14:sldId id="4111"/>
            <p14:sldId id="4200"/>
            <p14:sldId id="4554"/>
            <p14:sldId id="4279"/>
            <p14:sldId id="4277"/>
            <p14:sldId id="4534"/>
            <p14:sldId id="4166"/>
            <p14:sldId id="3437"/>
            <p14:sldId id="3219"/>
          </p14:sldIdLst>
        </p14:section>
        <p14:section name="LUNCH - 60 minutes" id="{D6D1FE24-B237-443F-A753-8F7405CDCC80}">
          <p14:sldIdLst>
            <p14:sldId id="4541"/>
          </p14:sldIdLst>
        </p14:section>
        <p14:section name="Creating Expectations and Matrix (60 mins)" id="{55FAFE8F-A156-4B89-8A92-797A3A1B010A}">
          <p14:sldIdLst>
            <p14:sldId id="3315"/>
            <p14:sldId id="3312"/>
            <p14:sldId id="3313"/>
            <p14:sldId id="3345"/>
            <p14:sldId id="330"/>
            <p14:sldId id="4562"/>
            <p14:sldId id="4079"/>
            <p14:sldId id="3316"/>
            <p14:sldId id="3317"/>
            <p14:sldId id="629"/>
            <p14:sldId id="3318"/>
            <p14:sldId id="3177"/>
            <p14:sldId id="3327"/>
            <p14:sldId id="256"/>
            <p14:sldId id="4568"/>
            <p14:sldId id="3325"/>
            <p14:sldId id="4080"/>
            <p14:sldId id="4081"/>
            <p14:sldId id="304"/>
            <p14:sldId id="3328"/>
            <p14:sldId id="3329"/>
            <p14:sldId id="3331"/>
            <p14:sldId id="3332"/>
            <p14:sldId id="3333"/>
            <p14:sldId id="4560"/>
            <p14:sldId id="3314"/>
          </p14:sldIdLst>
        </p14:section>
        <p14:section name="Lesson Plans for those who are ready (20 mins)" id="{02EA5ECA-5D38-41D8-A5E0-2DCAF28D363E}">
          <p14:sldIdLst>
            <p14:sldId id="4561"/>
            <p14:sldId id="4092"/>
            <p14:sldId id="620"/>
            <p14:sldId id="3262"/>
            <p14:sldId id="817"/>
            <p14:sldId id="3336"/>
            <p14:sldId id="643"/>
            <p14:sldId id="3358"/>
            <p14:sldId id="4207"/>
            <p14:sldId id="635"/>
          </p14:sldIdLst>
        </p14:section>
        <p14:section name="Team Time 90 minutes" id="{91CA7B01-997B-41F3-8B38-48D4565C6892}">
          <p14:sldIdLst>
            <p14:sldId id="4202"/>
            <p14:sldId id="3300"/>
            <p14:sldId id="4062"/>
          </p14:sldIdLst>
        </p14:section>
        <p14:section name="Wrapping Up (5 minutes)" id="{6F051F88-AA7C-3348-A7B8-892BA6C75A0D}">
          <p14:sldIdLst>
            <p14:sldId id="4856"/>
            <p14:sldId id="4860"/>
            <p14:sldId id="485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bbie, Karen" initials="RK" lastIdx="6" clrIdx="0">
    <p:extLst>
      <p:ext uri="{19B8F6BF-5375-455C-9EA6-DF929625EA0E}">
        <p15:presenceInfo xmlns:p15="http://schemas.microsoft.com/office/powerpoint/2012/main" userId="S::karen.robbie@uconn.edu::a0e2d4cb-cdb8-43fd-ac47-453d7da32a99" providerId="AD"/>
      </p:ext>
    </p:extLst>
  </p:cmAuthor>
  <p:cmAuthor id="2" name="Feinberg, Adam" initials="FA" lastIdx="8" clrIdx="1">
    <p:extLst>
      <p:ext uri="{19B8F6BF-5375-455C-9EA6-DF929625EA0E}">
        <p15:presenceInfo xmlns:p15="http://schemas.microsoft.com/office/powerpoint/2012/main" userId="S::adam.feinberg@uconn.edu::177393b2-bc5b-4b41-8d24-c053677daf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0806" autoAdjust="0"/>
  </p:normalViewPr>
  <p:slideViewPr>
    <p:cSldViewPr snapToGrid="0">
      <p:cViewPr varScale="1">
        <p:scale>
          <a:sx n="90" d="100"/>
          <a:sy n="90" d="100"/>
        </p:scale>
        <p:origin x="204" y="90"/>
      </p:cViewPr>
      <p:guideLst/>
    </p:cSldViewPr>
  </p:slideViewPr>
  <p:notesTextViewPr>
    <p:cViewPr>
      <p:scale>
        <a:sx n="3" d="2"/>
        <a:sy n="3" d="2"/>
      </p:scale>
      <p:origin x="0" y="0"/>
    </p:cViewPr>
  </p:notesTextViewPr>
  <p:sorterViewPr>
    <p:cViewPr varScale="1">
      <p:scale>
        <a:sx n="1" d="1"/>
        <a:sy n="1" d="1"/>
      </p:scale>
      <p:origin x="0" y="-4443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tableStyles" Target="tableStyle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commentAuthors" Target="commentAuthors.xml"/><Relationship Id="rId139" Type="http://schemas.microsoft.com/office/2018/10/relationships/authors" Target="author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presProps" Target="presProps.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viewProps" Target="view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image" Target="../media/image120.jpeg"/><Relationship Id="rId4" Type="http://schemas.openxmlformats.org/officeDocument/2006/relationships/image" Target="../media/image1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image" Target="../media/image120.jpeg"/><Relationship Id="rId4" Type="http://schemas.openxmlformats.org/officeDocument/2006/relationships/image" Target="../media/image1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09859AC-F20B-4E47-8CCA-66894FE3526F}" type="doc">
      <dgm:prSet loTypeId="urn:microsoft.com/office/officeart/2005/8/layout/lProcess2" loCatId="" qsTypeId="urn:microsoft.com/office/officeart/2005/8/quickstyle/simple1" qsCatId="simple" csTypeId="urn:microsoft.com/office/officeart/2005/8/colors/accent5_1" csCatId="accent5" phldr="1"/>
      <dgm:spPr/>
      <dgm:t>
        <a:bodyPr/>
        <a:lstStyle/>
        <a:p>
          <a:endParaRPr lang="en-US"/>
        </a:p>
      </dgm:t>
    </dgm:pt>
    <dgm:pt modelId="{E56F34A2-43BF-A844-9F39-7E7680E12ABE}">
      <dgm:prSet phldrT="[Text]" custT="1"/>
      <dgm:spPr/>
      <dgm:t>
        <a:bodyPr/>
        <a:lstStyle/>
        <a:p>
          <a:r>
            <a:rPr lang="en-US" sz="2800" dirty="0"/>
            <a:t>Improved Student Outcomes</a:t>
          </a:r>
        </a:p>
      </dgm:t>
    </dgm:pt>
    <dgm:pt modelId="{ACE68C71-829A-7949-896B-274950F9CB8C}" type="parTrans" cxnId="{E813080E-622B-A042-9E64-C043090826B3}">
      <dgm:prSet/>
      <dgm:spPr/>
      <dgm:t>
        <a:bodyPr/>
        <a:lstStyle/>
        <a:p>
          <a:endParaRPr lang="en-US"/>
        </a:p>
      </dgm:t>
    </dgm:pt>
    <dgm:pt modelId="{C2523D1F-8B1F-CA42-95DC-3CEE907961E8}" type="sibTrans" cxnId="{E813080E-622B-A042-9E64-C043090826B3}">
      <dgm:prSet/>
      <dgm:spPr/>
      <dgm:t>
        <a:bodyPr/>
        <a:lstStyle/>
        <a:p>
          <a:endParaRPr lang="en-US"/>
        </a:p>
      </dgm:t>
    </dgm:pt>
    <dgm:pt modelId="{9C7B8ADD-CE26-DE4E-974B-2AB2B6D3696E}">
      <dgm:prSet phldrT="[Text]" custT="1"/>
      <dgm:spPr/>
      <dgm:t>
        <a:bodyPr/>
        <a:lstStyle/>
        <a:p>
          <a:r>
            <a:rPr lang="en-US" sz="2200" dirty="0"/>
            <a:t>academic performance</a:t>
          </a:r>
          <a:r>
            <a:rPr lang="en-US" sz="2200" baseline="30000" dirty="0"/>
            <a:t>6,8,13</a:t>
          </a:r>
          <a:r>
            <a:rPr lang="en-US" sz="2200" dirty="0"/>
            <a:t> </a:t>
          </a:r>
        </a:p>
      </dgm:t>
    </dgm:pt>
    <dgm:pt modelId="{7A82B720-9FE2-8341-AC96-97E95D6C79D7}" type="parTrans" cxnId="{ED49380D-A6C5-9948-A05A-93DD48820041}">
      <dgm:prSet/>
      <dgm:spPr/>
      <dgm:t>
        <a:bodyPr/>
        <a:lstStyle/>
        <a:p>
          <a:endParaRPr lang="en-US"/>
        </a:p>
      </dgm:t>
    </dgm:pt>
    <dgm:pt modelId="{993FA2AA-A67E-FE49-BFF9-7230A1093D40}" type="sibTrans" cxnId="{ED49380D-A6C5-9948-A05A-93DD48820041}">
      <dgm:prSet/>
      <dgm:spPr/>
      <dgm:t>
        <a:bodyPr/>
        <a:lstStyle/>
        <a:p>
          <a:endParaRPr lang="en-US"/>
        </a:p>
      </dgm:t>
    </dgm:pt>
    <dgm:pt modelId="{46340E32-6010-3A41-807F-FD468B0350E7}">
      <dgm:prSet phldrT="[Text]" custT="1"/>
      <dgm:spPr/>
      <dgm:t>
        <a:bodyPr/>
        <a:lstStyle/>
        <a:p>
          <a:r>
            <a:rPr lang="en-US" sz="2200" dirty="0"/>
            <a:t>decreased rates of student-reported drug and alcohol abuse</a:t>
          </a:r>
          <a:r>
            <a:rPr lang="en-US" sz="2200" baseline="30000" dirty="0"/>
            <a:t>1,5</a:t>
          </a:r>
          <a:r>
            <a:rPr lang="en-US" sz="2200" dirty="0"/>
            <a:t> </a:t>
          </a:r>
        </a:p>
      </dgm:t>
    </dgm:pt>
    <dgm:pt modelId="{DA4D6C1F-0F0E-1947-BBB2-650D7ADEDD87}" type="parTrans" cxnId="{D7544488-7D31-D641-8F32-7FCD8F5FB8D8}">
      <dgm:prSet/>
      <dgm:spPr/>
      <dgm:t>
        <a:bodyPr/>
        <a:lstStyle/>
        <a:p>
          <a:endParaRPr lang="en-US"/>
        </a:p>
      </dgm:t>
    </dgm:pt>
    <dgm:pt modelId="{6F11599A-2AF0-A440-B965-B5C749A7C65F}" type="sibTrans" cxnId="{D7544488-7D31-D641-8F32-7FCD8F5FB8D8}">
      <dgm:prSet/>
      <dgm:spPr/>
      <dgm:t>
        <a:bodyPr/>
        <a:lstStyle/>
        <a:p>
          <a:endParaRPr lang="en-US"/>
        </a:p>
      </dgm:t>
    </dgm:pt>
    <dgm:pt modelId="{0E998CD3-7B68-984E-98F6-DD538A10156A}">
      <dgm:prSet phldrT="[Text]" custT="1"/>
      <dgm:spPr/>
      <dgm:t>
        <a:bodyPr/>
        <a:lstStyle/>
        <a:p>
          <a:r>
            <a:rPr lang="en-US" sz="2800" dirty="0"/>
            <a:t>Reduced Exclusionary Discipline</a:t>
          </a:r>
        </a:p>
      </dgm:t>
    </dgm:pt>
    <dgm:pt modelId="{5D185DEB-8C63-924D-866A-7F19051077A4}" type="parTrans" cxnId="{78B2FAF3-6C30-C740-A012-EEBC4C43C54F}">
      <dgm:prSet/>
      <dgm:spPr/>
      <dgm:t>
        <a:bodyPr/>
        <a:lstStyle/>
        <a:p>
          <a:endParaRPr lang="en-US"/>
        </a:p>
      </dgm:t>
    </dgm:pt>
    <dgm:pt modelId="{C4A3058F-6D14-7D44-A1E4-ECC35BB9ABB5}" type="sibTrans" cxnId="{78B2FAF3-6C30-C740-A012-EEBC4C43C54F}">
      <dgm:prSet/>
      <dgm:spPr/>
      <dgm:t>
        <a:bodyPr/>
        <a:lstStyle/>
        <a:p>
          <a:endParaRPr lang="en-US"/>
        </a:p>
      </dgm:t>
    </dgm:pt>
    <dgm:pt modelId="{8EC53B6C-98C2-C04C-B4B2-674B198FDFC6}">
      <dgm:prSet phldrT="[Text]" custT="1"/>
      <dgm:spPr/>
      <dgm:t>
        <a:bodyPr/>
        <a:lstStyle/>
        <a:p>
          <a:r>
            <a:rPr lang="en-US" sz="2800" dirty="0"/>
            <a:t>Improved Teacher Outcomes</a:t>
          </a:r>
        </a:p>
      </dgm:t>
    </dgm:pt>
    <dgm:pt modelId="{1471502C-6AE1-3F4B-AEBC-D93C19FD71E3}" type="parTrans" cxnId="{15E96B73-D3C9-D54D-B0E2-05E4F1408D2C}">
      <dgm:prSet/>
      <dgm:spPr/>
      <dgm:t>
        <a:bodyPr/>
        <a:lstStyle/>
        <a:p>
          <a:endParaRPr lang="en-US"/>
        </a:p>
      </dgm:t>
    </dgm:pt>
    <dgm:pt modelId="{2B9CE715-F236-384B-9A3D-090D07288E61}" type="sibTrans" cxnId="{15E96B73-D3C9-D54D-B0E2-05E4F1408D2C}">
      <dgm:prSet/>
      <dgm:spPr/>
      <dgm:t>
        <a:bodyPr/>
        <a:lstStyle/>
        <a:p>
          <a:endParaRPr lang="en-US"/>
        </a:p>
      </dgm:t>
    </dgm:pt>
    <dgm:pt modelId="{F9967869-7A3C-F34C-908B-710AA6C53E3A}">
      <dgm:prSet phldrT="[Text]" custT="1"/>
      <dgm:spPr/>
      <dgm:t>
        <a:bodyPr/>
        <a:lstStyle/>
        <a:p>
          <a:r>
            <a:rPr lang="en-US" sz="2200" dirty="0"/>
            <a:t>school organizational health and school climate </a:t>
          </a:r>
          <a:r>
            <a:rPr lang="en-US" sz="2200" baseline="30000" dirty="0"/>
            <a:t>2,3</a:t>
          </a:r>
          <a:r>
            <a:rPr lang="en-US" sz="2200" dirty="0"/>
            <a:t> </a:t>
          </a:r>
        </a:p>
      </dgm:t>
    </dgm:pt>
    <dgm:pt modelId="{7F5C9D4D-6148-2745-9C7A-AD32E0117260}" type="parTrans" cxnId="{A9AE454E-6B76-944B-A9CB-00FF2B8AC487}">
      <dgm:prSet/>
      <dgm:spPr/>
      <dgm:t>
        <a:bodyPr/>
        <a:lstStyle/>
        <a:p>
          <a:endParaRPr lang="en-US"/>
        </a:p>
      </dgm:t>
    </dgm:pt>
    <dgm:pt modelId="{31C1E961-26EA-5748-BDDA-F33E713CFEDC}" type="sibTrans" cxnId="{A9AE454E-6B76-944B-A9CB-00FF2B8AC487}">
      <dgm:prSet/>
      <dgm:spPr/>
      <dgm:t>
        <a:bodyPr/>
        <a:lstStyle/>
        <a:p>
          <a:endParaRPr lang="en-US"/>
        </a:p>
      </dgm:t>
    </dgm:pt>
    <dgm:pt modelId="{2961E369-58E4-9845-A293-2F21DEED5E4A}">
      <dgm:prSet custT="1"/>
      <dgm:spPr/>
      <dgm:t>
        <a:bodyPr/>
        <a:lstStyle/>
        <a:p>
          <a:r>
            <a:rPr lang="en-US" sz="2200" dirty="0"/>
            <a:t>social-emotional competence</a:t>
          </a:r>
          <a:r>
            <a:rPr lang="en-US" sz="2200" baseline="30000" dirty="0"/>
            <a:t>5,8,13</a:t>
          </a:r>
          <a:r>
            <a:rPr lang="en-US" sz="2200" dirty="0"/>
            <a:t> </a:t>
          </a:r>
        </a:p>
      </dgm:t>
    </dgm:pt>
    <dgm:pt modelId="{E13C7041-AA45-5449-BF55-BFF7E163D158}" type="parTrans" cxnId="{72E9B89E-D140-1941-9EB6-703303288377}">
      <dgm:prSet/>
      <dgm:spPr/>
      <dgm:t>
        <a:bodyPr/>
        <a:lstStyle/>
        <a:p>
          <a:endParaRPr lang="en-US"/>
        </a:p>
      </dgm:t>
    </dgm:pt>
    <dgm:pt modelId="{C1C716D1-B6F9-6C4B-B273-620F2672120D}" type="sibTrans" cxnId="{72E9B89E-D140-1941-9EB6-703303288377}">
      <dgm:prSet/>
      <dgm:spPr/>
      <dgm:t>
        <a:bodyPr/>
        <a:lstStyle/>
        <a:p>
          <a:endParaRPr lang="en-US"/>
        </a:p>
      </dgm:t>
    </dgm:pt>
    <dgm:pt modelId="{9F793FB7-7D4C-8C46-BEC9-28A560EA2DEE}">
      <dgm:prSet custT="1"/>
      <dgm:spPr/>
      <dgm:t>
        <a:bodyPr/>
        <a:lstStyle/>
        <a:p>
          <a:r>
            <a:rPr lang="en-US" sz="2200" dirty="0"/>
            <a:t>reduced bullying behavior </a:t>
          </a:r>
          <a:r>
            <a:rPr lang="en-US" sz="2200" baseline="30000" dirty="0"/>
            <a:t>11, 14 </a:t>
          </a:r>
        </a:p>
      </dgm:t>
    </dgm:pt>
    <dgm:pt modelId="{6FEACF8F-36A7-7D46-AC69-91100001464E}" type="parTrans" cxnId="{81D7E5A4-6861-4245-AC09-D21B168DA2AA}">
      <dgm:prSet/>
      <dgm:spPr/>
      <dgm:t>
        <a:bodyPr/>
        <a:lstStyle/>
        <a:p>
          <a:endParaRPr lang="en-US"/>
        </a:p>
      </dgm:t>
    </dgm:pt>
    <dgm:pt modelId="{E1B867B0-2CFE-BE47-92FD-3CB8063918FE}" type="sibTrans" cxnId="{81D7E5A4-6861-4245-AC09-D21B168DA2AA}">
      <dgm:prSet/>
      <dgm:spPr/>
      <dgm:t>
        <a:bodyPr/>
        <a:lstStyle/>
        <a:p>
          <a:endParaRPr lang="en-US"/>
        </a:p>
      </dgm:t>
    </dgm:pt>
    <dgm:pt modelId="{27A6F51A-966E-6447-8B22-00A91AA088ED}">
      <dgm:prSet custT="1"/>
      <dgm:spPr/>
      <dgm:t>
        <a:bodyPr/>
        <a:lstStyle/>
        <a:p>
          <a:r>
            <a:rPr lang="en-US" sz="2200" dirty="0"/>
            <a:t>perception of teacher efficacy</a:t>
          </a:r>
          <a:r>
            <a:rPr lang="en-US" sz="2200" baseline="30000" dirty="0"/>
            <a:t>7,11</a:t>
          </a:r>
        </a:p>
      </dgm:t>
    </dgm:pt>
    <dgm:pt modelId="{7E087979-C202-5148-BCA7-2C2075DDF50E}" type="parTrans" cxnId="{CB8C974D-7091-0C4C-B572-CE8AED18973D}">
      <dgm:prSet/>
      <dgm:spPr/>
      <dgm:t>
        <a:bodyPr/>
        <a:lstStyle/>
        <a:p>
          <a:endParaRPr lang="en-US"/>
        </a:p>
      </dgm:t>
    </dgm:pt>
    <dgm:pt modelId="{DE2C7201-DFED-B64F-90BA-94859806AED1}" type="sibTrans" cxnId="{CB8C974D-7091-0C4C-B572-CE8AED18973D}">
      <dgm:prSet/>
      <dgm:spPr/>
      <dgm:t>
        <a:bodyPr/>
        <a:lstStyle/>
        <a:p>
          <a:endParaRPr lang="en-US"/>
        </a:p>
      </dgm:t>
    </dgm:pt>
    <dgm:pt modelId="{7BB2B355-37B5-5048-B959-ADCA1F384DE8}">
      <dgm:prSet custT="1"/>
      <dgm:spPr/>
      <dgm:t>
        <a:bodyPr/>
        <a:lstStyle/>
        <a:p>
          <a:r>
            <a:rPr lang="en-US" sz="2200" dirty="0"/>
            <a:t>perception of school safety</a:t>
          </a:r>
          <a:r>
            <a:rPr lang="en-US" sz="2200" baseline="30000" dirty="0"/>
            <a:t>6</a:t>
          </a:r>
        </a:p>
      </dgm:t>
    </dgm:pt>
    <dgm:pt modelId="{1FD62F3A-DD12-A048-B991-D47340B04023}" type="parTrans" cxnId="{D8C8C43D-310A-0E41-87C9-9404159203E8}">
      <dgm:prSet/>
      <dgm:spPr/>
      <dgm:t>
        <a:bodyPr/>
        <a:lstStyle/>
        <a:p>
          <a:endParaRPr lang="en-US"/>
        </a:p>
      </dgm:t>
    </dgm:pt>
    <dgm:pt modelId="{E00D6372-6DD1-5243-BBE3-2E7AD66EEB84}" type="sibTrans" cxnId="{D8C8C43D-310A-0E41-87C9-9404159203E8}">
      <dgm:prSet/>
      <dgm:spPr/>
      <dgm:t>
        <a:bodyPr/>
        <a:lstStyle/>
        <a:p>
          <a:endParaRPr lang="en-US"/>
        </a:p>
      </dgm:t>
    </dgm:pt>
    <dgm:pt modelId="{AD8DF8E0-7466-7F4F-8B76-10336F4DCA35}">
      <dgm:prSet custT="1"/>
      <dgm:spPr/>
      <dgm:t>
        <a:bodyPr/>
        <a:lstStyle/>
        <a:p>
          <a:r>
            <a:rPr lang="en-US" sz="2200" dirty="0"/>
            <a:t> office discipline referrals</a:t>
          </a:r>
          <a:r>
            <a:rPr lang="en-US" sz="2200" baseline="30000" dirty="0"/>
            <a:t>4,5,6</a:t>
          </a:r>
          <a:r>
            <a:rPr lang="en-US" sz="2200" dirty="0"/>
            <a:t> </a:t>
          </a:r>
        </a:p>
      </dgm:t>
    </dgm:pt>
    <dgm:pt modelId="{E0CBF53D-2515-B242-9B56-2E4451C545E1}" type="parTrans" cxnId="{D32A270D-05D1-894E-BAE1-BE68C363D183}">
      <dgm:prSet/>
      <dgm:spPr/>
      <dgm:t>
        <a:bodyPr/>
        <a:lstStyle/>
        <a:p>
          <a:endParaRPr lang="en-US"/>
        </a:p>
      </dgm:t>
    </dgm:pt>
    <dgm:pt modelId="{C3295C05-0E56-C84F-8642-6A9EED53DE52}" type="sibTrans" cxnId="{D32A270D-05D1-894E-BAE1-BE68C363D183}">
      <dgm:prSet/>
      <dgm:spPr/>
      <dgm:t>
        <a:bodyPr/>
        <a:lstStyle/>
        <a:p>
          <a:endParaRPr lang="en-US"/>
        </a:p>
      </dgm:t>
    </dgm:pt>
    <dgm:pt modelId="{964C5DA3-0B86-E84E-A172-D8F38C9197C3}">
      <dgm:prSet custT="1"/>
      <dgm:spPr/>
      <dgm:t>
        <a:bodyPr/>
        <a:lstStyle/>
        <a:p>
          <a:r>
            <a:rPr lang="en-US" sz="2200" dirty="0"/>
            <a:t>suspensions</a:t>
          </a:r>
          <a:r>
            <a:rPr lang="en-US" sz="2200" baseline="30000" dirty="0"/>
            <a:t>4</a:t>
          </a:r>
          <a:r>
            <a:rPr lang="en-US" sz="2200" dirty="0"/>
            <a:t> </a:t>
          </a:r>
        </a:p>
      </dgm:t>
    </dgm:pt>
    <dgm:pt modelId="{A3AA5A0F-C393-AB48-9629-3745305031E2}" type="parTrans" cxnId="{6476204A-ED62-254E-BDFF-34A8BCCB9B3F}">
      <dgm:prSet/>
      <dgm:spPr/>
      <dgm:t>
        <a:bodyPr/>
        <a:lstStyle/>
        <a:p>
          <a:endParaRPr lang="en-US"/>
        </a:p>
      </dgm:t>
    </dgm:pt>
    <dgm:pt modelId="{52127456-5FA2-5C42-A291-23255AB9098F}" type="sibTrans" cxnId="{6476204A-ED62-254E-BDFF-34A8BCCB9B3F}">
      <dgm:prSet/>
      <dgm:spPr/>
      <dgm:t>
        <a:bodyPr/>
        <a:lstStyle/>
        <a:p>
          <a:endParaRPr lang="en-US"/>
        </a:p>
      </dgm:t>
    </dgm:pt>
    <dgm:pt modelId="{166DCD79-8380-3F42-9BBE-BE3C794F10ED}">
      <dgm:prSet custT="1"/>
      <dgm:spPr/>
      <dgm:t>
        <a:bodyPr/>
        <a:lstStyle/>
        <a:p>
          <a:r>
            <a:rPr lang="en-US" sz="2200" dirty="0"/>
            <a:t>restraint and seclusion</a:t>
          </a:r>
          <a:r>
            <a:rPr lang="en-US" sz="2200" baseline="30000" dirty="0"/>
            <a:t>9,12</a:t>
          </a:r>
          <a:r>
            <a:rPr lang="en-US" sz="2200" dirty="0"/>
            <a:t> </a:t>
          </a:r>
        </a:p>
      </dgm:t>
    </dgm:pt>
    <dgm:pt modelId="{C8E82F13-882D-654F-AF80-92380590B908}" type="parTrans" cxnId="{97F444B6-16E2-E24C-B816-D381E34A8F80}">
      <dgm:prSet/>
      <dgm:spPr/>
      <dgm:t>
        <a:bodyPr/>
        <a:lstStyle/>
        <a:p>
          <a:endParaRPr lang="en-US"/>
        </a:p>
      </dgm:t>
    </dgm:pt>
    <dgm:pt modelId="{1815E900-2474-6946-8D77-4544E26989CD}" type="sibTrans" cxnId="{97F444B6-16E2-E24C-B816-D381E34A8F80}">
      <dgm:prSet/>
      <dgm:spPr/>
      <dgm:t>
        <a:bodyPr/>
        <a:lstStyle/>
        <a:p>
          <a:endParaRPr lang="en-US"/>
        </a:p>
      </dgm:t>
    </dgm:pt>
    <dgm:pt modelId="{D159F381-2FFB-C648-AE06-D046D4BD1774}" type="pres">
      <dgm:prSet presAssocID="{309859AC-F20B-4E47-8CCA-66894FE3526F}" presName="theList" presStyleCnt="0">
        <dgm:presLayoutVars>
          <dgm:dir/>
          <dgm:animLvl val="lvl"/>
          <dgm:resizeHandles val="exact"/>
        </dgm:presLayoutVars>
      </dgm:prSet>
      <dgm:spPr/>
    </dgm:pt>
    <dgm:pt modelId="{45C6DF8C-3D1A-8C40-9116-6C2D2740A384}" type="pres">
      <dgm:prSet presAssocID="{E56F34A2-43BF-A844-9F39-7E7680E12ABE}" presName="compNode" presStyleCnt="0"/>
      <dgm:spPr/>
    </dgm:pt>
    <dgm:pt modelId="{3398AAC4-AB52-524F-A92A-8B9593282D5E}" type="pres">
      <dgm:prSet presAssocID="{E56F34A2-43BF-A844-9F39-7E7680E12ABE}" presName="aNode" presStyleLbl="bgShp" presStyleIdx="0" presStyleCnt="3"/>
      <dgm:spPr/>
    </dgm:pt>
    <dgm:pt modelId="{A21E9210-A756-DA44-A040-086F5D2FD5AD}" type="pres">
      <dgm:prSet presAssocID="{E56F34A2-43BF-A844-9F39-7E7680E12ABE}" presName="textNode" presStyleLbl="bgShp" presStyleIdx="0" presStyleCnt="3"/>
      <dgm:spPr/>
    </dgm:pt>
    <dgm:pt modelId="{B6C07395-7427-6041-9975-85694AD15079}" type="pres">
      <dgm:prSet presAssocID="{E56F34A2-43BF-A844-9F39-7E7680E12ABE}" presName="compChildNode" presStyleCnt="0"/>
      <dgm:spPr/>
    </dgm:pt>
    <dgm:pt modelId="{9F4A5826-FB11-1E4B-8D9A-23A1C8D14235}" type="pres">
      <dgm:prSet presAssocID="{E56F34A2-43BF-A844-9F39-7E7680E12ABE}" presName="theInnerList" presStyleCnt="0"/>
      <dgm:spPr/>
    </dgm:pt>
    <dgm:pt modelId="{F13534EE-0D32-D246-9827-4152B89A67C9}" type="pres">
      <dgm:prSet presAssocID="{9C7B8ADD-CE26-DE4E-974B-2AB2B6D3696E}" presName="childNode" presStyleLbl="node1" presStyleIdx="0" presStyleCnt="10" custScaleX="106289" custScaleY="2000000" custLinFactY="-309989" custLinFactNeighborX="443" custLinFactNeighborY="-400000">
        <dgm:presLayoutVars>
          <dgm:bulletEnabled val="1"/>
        </dgm:presLayoutVars>
      </dgm:prSet>
      <dgm:spPr/>
    </dgm:pt>
    <dgm:pt modelId="{75FD652B-61E2-AC44-848F-C8D748014146}" type="pres">
      <dgm:prSet presAssocID="{9C7B8ADD-CE26-DE4E-974B-2AB2B6D3696E}" presName="aSpace2" presStyleCnt="0"/>
      <dgm:spPr/>
    </dgm:pt>
    <dgm:pt modelId="{B6436B23-0B07-E34C-924F-7A684AB04CBB}" type="pres">
      <dgm:prSet presAssocID="{2961E369-58E4-9845-A293-2F21DEED5E4A}" presName="childNode" presStyleLbl="node1" presStyleIdx="1" presStyleCnt="10" custScaleX="106289" custScaleY="2000000" custLinFactY="-100000" custLinFactNeighborX="443" custLinFactNeighborY="-140611">
        <dgm:presLayoutVars>
          <dgm:bulletEnabled val="1"/>
        </dgm:presLayoutVars>
      </dgm:prSet>
      <dgm:spPr/>
    </dgm:pt>
    <dgm:pt modelId="{C73546BE-1622-914E-B619-56B1EFB02A2A}" type="pres">
      <dgm:prSet presAssocID="{2961E369-58E4-9845-A293-2F21DEED5E4A}" presName="aSpace2" presStyleCnt="0"/>
      <dgm:spPr/>
    </dgm:pt>
    <dgm:pt modelId="{4777C12A-6635-E34E-86E4-1BD3E77EE161}" type="pres">
      <dgm:prSet presAssocID="{46340E32-6010-3A41-807F-FD468B0350E7}" presName="childNode" presStyleLbl="node1" presStyleIdx="2" presStyleCnt="10" custScaleX="106289" custScaleY="2000000">
        <dgm:presLayoutVars>
          <dgm:bulletEnabled val="1"/>
        </dgm:presLayoutVars>
      </dgm:prSet>
      <dgm:spPr/>
    </dgm:pt>
    <dgm:pt modelId="{C47CE25E-0A9E-6C4B-89E1-0CC4E7F04145}" type="pres">
      <dgm:prSet presAssocID="{46340E32-6010-3A41-807F-FD468B0350E7}" presName="aSpace2" presStyleCnt="0"/>
      <dgm:spPr/>
    </dgm:pt>
    <dgm:pt modelId="{70C660B4-1512-4544-914F-2B33F754BBAB}" type="pres">
      <dgm:prSet presAssocID="{9F793FB7-7D4C-8C46-BEC9-28A560EA2DEE}" presName="childNode" presStyleLbl="node1" presStyleIdx="3" presStyleCnt="10" custScaleX="106289" custScaleY="2000000" custLinFactY="100000" custLinFactNeighborX="443" custLinFactNeighborY="174808">
        <dgm:presLayoutVars>
          <dgm:bulletEnabled val="1"/>
        </dgm:presLayoutVars>
      </dgm:prSet>
      <dgm:spPr/>
    </dgm:pt>
    <dgm:pt modelId="{138446ED-1788-B14B-9804-9506C755D7EC}" type="pres">
      <dgm:prSet presAssocID="{E56F34A2-43BF-A844-9F39-7E7680E12ABE}" presName="aSpace" presStyleCnt="0"/>
      <dgm:spPr/>
    </dgm:pt>
    <dgm:pt modelId="{EB056DB7-2A79-0641-BDA6-F5E9129BC4F1}" type="pres">
      <dgm:prSet presAssocID="{0E998CD3-7B68-984E-98F6-DD538A10156A}" presName="compNode" presStyleCnt="0"/>
      <dgm:spPr/>
    </dgm:pt>
    <dgm:pt modelId="{1BD29AF1-358E-8A40-B5A2-57F8F5FF42D2}" type="pres">
      <dgm:prSet presAssocID="{0E998CD3-7B68-984E-98F6-DD538A10156A}" presName="aNode" presStyleLbl="bgShp" presStyleIdx="1" presStyleCnt="3"/>
      <dgm:spPr/>
    </dgm:pt>
    <dgm:pt modelId="{29B631F1-FCD2-8443-8EAF-29DD72AC144D}" type="pres">
      <dgm:prSet presAssocID="{0E998CD3-7B68-984E-98F6-DD538A10156A}" presName="textNode" presStyleLbl="bgShp" presStyleIdx="1" presStyleCnt="3"/>
      <dgm:spPr/>
    </dgm:pt>
    <dgm:pt modelId="{1F4CE406-21F8-AD47-B01D-CBE2D9C6A8F3}" type="pres">
      <dgm:prSet presAssocID="{0E998CD3-7B68-984E-98F6-DD538A10156A}" presName="compChildNode" presStyleCnt="0"/>
      <dgm:spPr/>
    </dgm:pt>
    <dgm:pt modelId="{4CACA09F-C029-194A-B383-DD54A72936C8}" type="pres">
      <dgm:prSet presAssocID="{0E998CD3-7B68-984E-98F6-DD538A10156A}" presName="theInnerList" presStyleCnt="0"/>
      <dgm:spPr/>
    </dgm:pt>
    <dgm:pt modelId="{DEDEC6BC-D5E1-6242-B246-2EA825F2B91F}" type="pres">
      <dgm:prSet presAssocID="{AD8DF8E0-7466-7F4F-8B76-10336F4DCA35}" presName="childNode" presStyleLbl="node1" presStyleIdx="4" presStyleCnt="10">
        <dgm:presLayoutVars>
          <dgm:bulletEnabled val="1"/>
        </dgm:presLayoutVars>
      </dgm:prSet>
      <dgm:spPr/>
    </dgm:pt>
    <dgm:pt modelId="{C731C722-91CE-4544-B7B5-341E9C2A0FDB}" type="pres">
      <dgm:prSet presAssocID="{AD8DF8E0-7466-7F4F-8B76-10336F4DCA35}" presName="aSpace2" presStyleCnt="0"/>
      <dgm:spPr/>
    </dgm:pt>
    <dgm:pt modelId="{B5AC79D1-3F2B-5C48-97A4-9C21CADBD842}" type="pres">
      <dgm:prSet presAssocID="{964C5DA3-0B86-E84E-A172-D8F38C9197C3}" presName="childNode" presStyleLbl="node1" presStyleIdx="5" presStyleCnt="10">
        <dgm:presLayoutVars>
          <dgm:bulletEnabled val="1"/>
        </dgm:presLayoutVars>
      </dgm:prSet>
      <dgm:spPr/>
    </dgm:pt>
    <dgm:pt modelId="{350EEFE3-A373-A44F-8FB1-A8E14A4E3543}" type="pres">
      <dgm:prSet presAssocID="{964C5DA3-0B86-E84E-A172-D8F38C9197C3}" presName="aSpace2" presStyleCnt="0"/>
      <dgm:spPr/>
    </dgm:pt>
    <dgm:pt modelId="{C8697131-A0E4-C84B-B40D-F4714B28644D}" type="pres">
      <dgm:prSet presAssocID="{166DCD79-8380-3F42-9BBE-BE3C794F10ED}" presName="childNode" presStyleLbl="node1" presStyleIdx="6" presStyleCnt="10">
        <dgm:presLayoutVars>
          <dgm:bulletEnabled val="1"/>
        </dgm:presLayoutVars>
      </dgm:prSet>
      <dgm:spPr/>
    </dgm:pt>
    <dgm:pt modelId="{68294D43-B89B-D74C-881D-3077A08CAD32}" type="pres">
      <dgm:prSet presAssocID="{0E998CD3-7B68-984E-98F6-DD538A10156A}" presName="aSpace" presStyleCnt="0"/>
      <dgm:spPr/>
    </dgm:pt>
    <dgm:pt modelId="{DB30C9DF-C37B-7E4B-8B51-E68ED6D1563D}" type="pres">
      <dgm:prSet presAssocID="{8EC53B6C-98C2-C04C-B4B2-674B198FDFC6}" presName="compNode" presStyleCnt="0"/>
      <dgm:spPr/>
    </dgm:pt>
    <dgm:pt modelId="{72FF67D8-CD84-5142-AC41-8AC67BBB56EA}" type="pres">
      <dgm:prSet presAssocID="{8EC53B6C-98C2-C04C-B4B2-674B198FDFC6}" presName="aNode" presStyleLbl="bgShp" presStyleIdx="2" presStyleCnt="3"/>
      <dgm:spPr/>
    </dgm:pt>
    <dgm:pt modelId="{A2404CA7-B2A3-0349-97C8-FEB45ADFE377}" type="pres">
      <dgm:prSet presAssocID="{8EC53B6C-98C2-C04C-B4B2-674B198FDFC6}" presName="textNode" presStyleLbl="bgShp" presStyleIdx="2" presStyleCnt="3"/>
      <dgm:spPr/>
    </dgm:pt>
    <dgm:pt modelId="{F16659AC-C822-3145-8D23-95FCBB7E4576}" type="pres">
      <dgm:prSet presAssocID="{8EC53B6C-98C2-C04C-B4B2-674B198FDFC6}" presName="compChildNode" presStyleCnt="0"/>
      <dgm:spPr/>
    </dgm:pt>
    <dgm:pt modelId="{ECF3707C-C5FF-814F-B343-6C166601107D}" type="pres">
      <dgm:prSet presAssocID="{8EC53B6C-98C2-C04C-B4B2-674B198FDFC6}" presName="theInnerList" presStyleCnt="0"/>
      <dgm:spPr/>
    </dgm:pt>
    <dgm:pt modelId="{B73A32BD-FD97-264A-92ED-C96E4CD8DA54}" type="pres">
      <dgm:prSet presAssocID="{27A6F51A-966E-6447-8B22-00A91AA088ED}" presName="childNode" presStyleLbl="node1" presStyleIdx="7" presStyleCnt="10">
        <dgm:presLayoutVars>
          <dgm:bulletEnabled val="1"/>
        </dgm:presLayoutVars>
      </dgm:prSet>
      <dgm:spPr/>
    </dgm:pt>
    <dgm:pt modelId="{BAD78A73-1D14-BF45-A567-220D4DC949D0}" type="pres">
      <dgm:prSet presAssocID="{27A6F51A-966E-6447-8B22-00A91AA088ED}" presName="aSpace2" presStyleCnt="0"/>
      <dgm:spPr/>
    </dgm:pt>
    <dgm:pt modelId="{1FA8AEE4-CD23-E04E-99B9-C909722AC9E1}" type="pres">
      <dgm:prSet presAssocID="{F9967869-7A3C-F34C-908B-710AA6C53E3A}" presName="childNode" presStyleLbl="node1" presStyleIdx="8" presStyleCnt="10">
        <dgm:presLayoutVars>
          <dgm:bulletEnabled val="1"/>
        </dgm:presLayoutVars>
      </dgm:prSet>
      <dgm:spPr/>
    </dgm:pt>
    <dgm:pt modelId="{968D8DBD-00AC-BD4F-A955-12F19FF9902E}" type="pres">
      <dgm:prSet presAssocID="{F9967869-7A3C-F34C-908B-710AA6C53E3A}" presName="aSpace2" presStyleCnt="0"/>
      <dgm:spPr/>
    </dgm:pt>
    <dgm:pt modelId="{BDA4FE57-E613-1644-AE2C-59C7C6E04054}" type="pres">
      <dgm:prSet presAssocID="{7BB2B355-37B5-5048-B959-ADCA1F384DE8}" presName="childNode" presStyleLbl="node1" presStyleIdx="9" presStyleCnt="10">
        <dgm:presLayoutVars>
          <dgm:bulletEnabled val="1"/>
        </dgm:presLayoutVars>
      </dgm:prSet>
      <dgm:spPr/>
    </dgm:pt>
  </dgm:ptLst>
  <dgm:cxnLst>
    <dgm:cxn modelId="{64893304-34AD-9343-BE6A-37B27D890DD1}" type="presOf" srcId="{46340E32-6010-3A41-807F-FD468B0350E7}" destId="{4777C12A-6635-E34E-86E4-1BD3E77EE161}" srcOrd="0" destOrd="0" presId="urn:microsoft.com/office/officeart/2005/8/layout/lProcess2"/>
    <dgm:cxn modelId="{F1537508-C1CE-A24F-BC81-32620EA8619C}" type="presOf" srcId="{8EC53B6C-98C2-C04C-B4B2-674B198FDFC6}" destId="{A2404CA7-B2A3-0349-97C8-FEB45ADFE377}" srcOrd="1" destOrd="0" presId="urn:microsoft.com/office/officeart/2005/8/layout/lProcess2"/>
    <dgm:cxn modelId="{D32A270D-05D1-894E-BAE1-BE68C363D183}" srcId="{0E998CD3-7B68-984E-98F6-DD538A10156A}" destId="{AD8DF8E0-7466-7F4F-8B76-10336F4DCA35}" srcOrd="0" destOrd="0" parTransId="{E0CBF53D-2515-B242-9B56-2E4451C545E1}" sibTransId="{C3295C05-0E56-C84F-8642-6A9EED53DE52}"/>
    <dgm:cxn modelId="{ED49380D-A6C5-9948-A05A-93DD48820041}" srcId="{E56F34A2-43BF-A844-9F39-7E7680E12ABE}" destId="{9C7B8ADD-CE26-DE4E-974B-2AB2B6D3696E}" srcOrd="0" destOrd="0" parTransId="{7A82B720-9FE2-8341-AC96-97E95D6C79D7}" sibTransId="{993FA2AA-A67E-FE49-BFF9-7230A1093D40}"/>
    <dgm:cxn modelId="{E813080E-622B-A042-9E64-C043090826B3}" srcId="{309859AC-F20B-4E47-8CCA-66894FE3526F}" destId="{E56F34A2-43BF-A844-9F39-7E7680E12ABE}" srcOrd="0" destOrd="0" parTransId="{ACE68C71-829A-7949-896B-274950F9CB8C}" sibTransId="{C2523D1F-8B1F-CA42-95DC-3CEE907961E8}"/>
    <dgm:cxn modelId="{1EBABA3A-8C60-6D42-B477-5A75AE474AA5}" type="presOf" srcId="{0E998CD3-7B68-984E-98F6-DD538A10156A}" destId="{29B631F1-FCD2-8443-8EAF-29DD72AC144D}" srcOrd="1" destOrd="0" presId="urn:microsoft.com/office/officeart/2005/8/layout/lProcess2"/>
    <dgm:cxn modelId="{D8C8C43D-310A-0E41-87C9-9404159203E8}" srcId="{8EC53B6C-98C2-C04C-B4B2-674B198FDFC6}" destId="{7BB2B355-37B5-5048-B959-ADCA1F384DE8}" srcOrd="2" destOrd="0" parTransId="{1FD62F3A-DD12-A048-B991-D47340B04023}" sibTransId="{E00D6372-6DD1-5243-BBE3-2E7AD66EEB84}"/>
    <dgm:cxn modelId="{1597C53D-45C0-594E-8809-78A796AEA565}" type="presOf" srcId="{166DCD79-8380-3F42-9BBE-BE3C794F10ED}" destId="{C8697131-A0E4-C84B-B40D-F4714B28644D}" srcOrd="0" destOrd="0" presId="urn:microsoft.com/office/officeart/2005/8/layout/lProcess2"/>
    <dgm:cxn modelId="{A7AB955D-F7EB-F341-A37B-D96A19E93787}" type="presOf" srcId="{E56F34A2-43BF-A844-9F39-7E7680E12ABE}" destId="{3398AAC4-AB52-524F-A92A-8B9593282D5E}" srcOrd="0" destOrd="0" presId="urn:microsoft.com/office/officeart/2005/8/layout/lProcess2"/>
    <dgm:cxn modelId="{59071664-D4FF-C247-A628-CE136ACD2A5A}" type="presOf" srcId="{F9967869-7A3C-F34C-908B-710AA6C53E3A}" destId="{1FA8AEE4-CD23-E04E-99B9-C909722AC9E1}" srcOrd="0" destOrd="0" presId="urn:microsoft.com/office/officeart/2005/8/layout/lProcess2"/>
    <dgm:cxn modelId="{35952A69-7A95-0E40-A263-7B7FC54605C1}" type="presOf" srcId="{7BB2B355-37B5-5048-B959-ADCA1F384DE8}" destId="{BDA4FE57-E613-1644-AE2C-59C7C6E04054}" srcOrd="0" destOrd="0" presId="urn:microsoft.com/office/officeart/2005/8/layout/lProcess2"/>
    <dgm:cxn modelId="{6476204A-ED62-254E-BDFF-34A8BCCB9B3F}" srcId="{0E998CD3-7B68-984E-98F6-DD538A10156A}" destId="{964C5DA3-0B86-E84E-A172-D8F38C9197C3}" srcOrd="1" destOrd="0" parTransId="{A3AA5A0F-C393-AB48-9629-3745305031E2}" sibTransId="{52127456-5FA2-5C42-A291-23255AB9098F}"/>
    <dgm:cxn modelId="{00F2B14B-99C0-5740-B1A8-DA06C7E9F220}" type="presOf" srcId="{9C7B8ADD-CE26-DE4E-974B-2AB2B6D3696E}" destId="{F13534EE-0D32-D246-9827-4152B89A67C9}" srcOrd="0" destOrd="0" presId="urn:microsoft.com/office/officeart/2005/8/layout/lProcess2"/>
    <dgm:cxn modelId="{14081B4D-92A8-1545-808A-5F983CC9F262}" type="presOf" srcId="{2961E369-58E4-9845-A293-2F21DEED5E4A}" destId="{B6436B23-0B07-E34C-924F-7A684AB04CBB}" srcOrd="0" destOrd="0" presId="urn:microsoft.com/office/officeart/2005/8/layout/lProcess2"/>
    <dgm:cxn modelId="{CB8C974D-7091-0C4C-B572-CE8AED18973D}" srcId="{8EC53B6C-98C2-C04C-B4B2-674B198FDFC6}" destId="{27A6F51A-966E-6447-8B22-00A91AA088ED}" srcOrd="0" destOrd="0" parTransId="{7E087979-C202-5148-BCA7-2C2075DDF50E}" sibTransId="{DE2C7201-DFED-B64F-90BA-94859806AED1}"/>
    <dgm:cxn modelId="{A9AE454E-6B76-944B-A9CB-00FF2B8AC487}" srcId="{8EC53B6C-98C2-C04C-B4B2-674B198FDFC6}" destId="{F9967869-7A3C-F34C-908B-710AA6C53E3A}" srcOrd="1" destOrd="0" parTransId="{7F5C9D4D-6148-2745-9C7A-AD32E0117260}" sibTransId="{31C1E961-26EA-5748-BDDA-F33E713CFEDC}"/>
    <dgm:cxn modelId="{15E96B73-D3C9-D54D-B0E2-05E4F1408D2C}" srcId="{309859AC-F20B-4E47-8CCA-66894FE3526F}" destId="{8EC53B6C-98C2-C04C-B4B2-674B198FDFC6}" srcOrd="2" destOrd="0" parTransId="{1471502C-6AE1-3F4B-AEBC-D93C19FD71E3}" sibTransId="{2B9CE715-F236-384B-9A3D-090D07288E61}"/>
    <dgm:cxn modelId="{155D9E76-66BB-CA48-85BA-093E45A235F4}" type="presOf" srcId="{E56F34A2-43BF-A844-9F39-7E7680E12ABE}" destId="{A21E9210-A756-DA44-A040-086F5D2FD5AD}" srcOrd="1" destOrd="0" presId="urn:microsoft.com/office/officeart/2005/8/layout/lProcess2"/>
    <dgm:cxn modelId="{67B02784-02D9-664E-B14C-5322DC0BC78B}" type="presOf" srcId="{0E998CD3-7B68-984E-98F6-DD538A10156A}" destId="{1BD29AF1-358E-8A40-B5A2-57F8F5FF42D2}" srcOrd="0" destOrd="0" presId="urn:microsoft.com/office/officeart/2005/8/layout/lProcess2"/>
    <dgm:cxn modelId="{E5B5CC86-7618-7349-A944-935375855208}" type="presOf" srcId="{9F793FB7-7D4C-8C46-BEC9-28A560EA2DEE}" destId="{70C660B4-1512-4544-914F-2B33F754BBAB}" srcOrd="0" destOrd="0" presId="urn:microsoft.com/office/officeart/2005/8/layout/lProcess2"/>
    <dgm:cxn modelId="{D7544488-7D31-D641-8F32-7FCD8F5FB8D8}" srcId="{E56F34A2-43BF-A844-9F39-7E7680E12ABE}" destId="{46340E32-6010-3A41-807F-FD468B0350E7}" srcOrd="2" destOrd="0" parTransId="{DA4D6C1F-0F0E-1947-BBB2-650D7ADEDD87}" sibTransId="{6F11599A-2AF0-A440-B965-B5C749A7C65F}"/>
    <dgm:cxn modelId="{5C10E58E-8B76-0E43-8E61-B150D775999F}" type="presOf" srcId="{AD8DF8E0-7466-7F4F-8B76-10336F4DCA35}" destId="{DEDEC6BC-D5E1-6242-B246-2EA825F2B91F}" srcOrd="0" destOrd="0" presId="urn:microsoft.com/office/officeart/2005/8/layout/lProcess2"/>
    <dgm:cxn modelId="{3E3D4693-3CEB-4340-8D75-2D0E5FD8EF8B}" type="presOf" srcId="{27A6F51A-966E-6447-8B22-00A91AA088ED}" destId="{B73A32BD-FD97-264A-92ED-C96E4CD8DA54}" srcOrd="0" destOrd="0" presId="urn:microsoft.com/office/officeart/2005/8/layout/lProcess2"/>
    <dgm:cxn modelId="{72E9B89E-D140-1941-9EB6-703303288377}" srcId="{E56F34A2-43BF-A844-9F39-7E7680E12ABE}" destId="{2961E369-58E4-9845-A293-2F21DEED5E4A}" srcOrd="1" destOrd="0" parTransId="{E13C7041-AA45-5449-BF55-BFF7E163D158}" sibTransId="{C1C716D1-B6F9-6C4B-B273-620F2672120D}"/>
    <dgm:cxn modelId="{81D7E5A4-6861-4245-AC09-D21B168DA2AA}" srcId="{E56F34A2-43BF-A844-9F39-7E7680E12ABE}" destId="{9F793FB7-7D4C-8C46-BEC9-28A560EA2DEE}" srcOrd="3" destOrd="0" parTransId="{6FEACF8F-36A7-7D46-AC69-91100001464E}" sibTransId="{E1B867B0-2CFE-BE47-92FD-3CB8063918FE}"/>
    <dgm:cxn modelId="{97F444B6-16E2-E24C-B816-D381E34A8F80}" srcId="{0E998CD3-7B68-984E-98F6-DD538A10156A}" destId="{166DCD79-8380-3F42-9BBE-BE3C794F10ED}" srcOrd="2" destOrd="0" parTransId="{C8E82F13-882D-654F-AF80-92380590B908}" sibTransId="{1815E900-2474-6946-8D77-4544E26989CD}"/>
    <dgm:cxn modelId="{715E0CCB-2572-CD46-848E-7C745F57B030}" type="presOf" srcId="{309859AC-F20B-4E47-8CCA-66894FE3526F}" destId="{D159F381-2FFB-C648-AE06-D046D4BD1774}" srcOrd="0" destOrd="0" presId="urn:microsoft.com/office/officeart/2005/8/layout/lProcess2"/>
    <dgm:cxn modelId="{E3557ECD-6CD5-DD4F-9630-3E8AE3DA4517}" type="presOf" srcId="{8EC53B6C-98C2-C04C-B4B2-674B198FDFC6}" destId="{72FF67D8-CD84-5142-AC41-8AC67BBB56EA}" srcOrd="0" destOrd="0" presId="urn:microsoft.com/office/officeart/2005/8/layout/lProcess2"/>
    <dgm:cxn modelId="{78B2FAF3-6C30-C740-A012-EEBC4C43C54F}" srcId="{309859AC-F20B-4E47-8CCA-66894FE3526F}" destId="{0E998CD3-7B68-984E-98F6-DD538A10156A}" srcOrd="1" destOrd="0" parTransId="{5D185DEB-8C63-924D-866A-7F19051077A4}" sibTransId="{C4A3058F-6D14-7D44-A1E4-ECC35BB9ABB5}"/>
    <dgm:cxn modelId="{C6E7ABF9-BEA3-864C-8A9F-E5641540161A}" type="presOf" srcId="{964C5DA3-0B86-E84E-A172-D8F38C9197C3}" destId="{B5AC79D1-3F2B-5C48-97A4-9C21CADBD842}" srcOrd="0" destOrd="0" presId="urn:microsoft.com/office/officeart/2005/8/layout/lProcess2"/>
    <dgm:cxn modelId="{A2BB91FB-AEFC-BC4B-8A4E-B61AB9EB80C1}" type="presParOf" srcId="{D159F381-2FFB-C648-AE06-D046D4BD1774}" destId="{45C6DF8C-3D1A-8C40-9116-6C2D2740A384}" srcOrd="0" destOrd="0" presId="urn:microsoft.com/office/officeart/2005/8/layout/lProcess2"/>
    <dgm:cxn modelId="{17B67BE2-F756-C64D-BC73-D670E800BF21}" type="presParOf" srcId="{45C6DF8C-3D1A-8C40-9116-6C2D2740A384}" destId="{3398AAC4-AB52-524F-A92A-8B9593282D5E}" srcOrd="0" destOrd="0" presId="urn:microsoft.com/office/officeart/2005/8/layout/lProcess2"/>
    <dgm:cxn modelId="{653351E2-9232-8D47-AF11-49B832ED39E8}" type="presParOf" srcId="{45C6DF8C-3D1A-8C40-9116-6C2D2740A384}" destId="{A21E9210-A756-DA44-A040-086F5D2FD5AD}" srcOrd="1" destOrd="0" presId="urn:microsoft.com/office/officeart/2005/8/layout/lProcess2"/>
    <dgm:cxn modelId="{A15AD988-39D8-1A47-B0B4-DE1EC0FFD3EA}" type="presParOf" srcId="{45C6DF8C-3D1A-8C40-9116-6C2D2740A384}" destId="{B6C07395-7427-6041-9975-85694AD15079}" srcOrd="2" destOrd="0" presId="urn:microsoft.com/office/officeart/2005/8/layout/lProcess2"/>
    <dgm:cxn modelId="{15781A62-EF2A-DC46-90A0-16203AA52702}" type="presParOf" srcId="{B6C07395-7427-6041-9975-85694AD15079}" destId="{9F4A5826-FB11-1E4B-8D9A-23A1C8D14235}" srcOrd="0" destOrd="0" presId="urn:microsoft.com/office/officeart/2005/8/layout/lProcess2"/>
    <dgm:cxn modelId="{4A5DC327-6649-4C40-87DC-395F82039432}" type="presParOf" srcId="{9F4A5826-FB11-1E4B-8D9A-23A1C8D14235}" destId="{F13534EE-0D32-D246-9827-4152B89A67C9}" srcOrd="0" destOrd="0" presId="urn:microsoft.com/office/officeart/2005/8/layout/lProcess2"/>
    <dgm:cxn modelId="{FB087687-AB05-8D41-8892-4CB68A294546}" type="presParOf" srcId="{9F4A5826-FB11-1E4B-8D9A-23A1C8D14235}" destId="{75FD652B-61E2-AC44-848F-C8D748014146}" srcOrd="1" destOrd="0" presId="urn:microsoft.com/office/officeart/2005/8/layout/lProcess2"/>
    <dgm:cxn modelId="{AE3EE881-4997-9B4F-AF1A-0A9B4FDA886E}" type="presParOf" srcId="{9F4A5826-FB11-1E4B-8D9A-23A1C8D14235}" destId="{B6436B23-0B07-E34C-924F-7A684AB04CBB}" srcOrd="2" destOrd="0" presId="urn:microsoft.com/office/officeart/2005/8/layout/lProcess2"/>
    <dgm:cxn modelId="{F1B265EE-8643-C845-BF77-70DBF7CC6C81}" type="presParOf" srcId="{9F4A5826-FB11-1E4B-8D9A-23A1C8D14235}" destId="{C73546BE-1622-914E-B619-56B1EFB02A2A}" srcOrd="3" destOrd="0" presId="urn:microsoft.com/office/officeart/2005/8/layout/lProcess2"/>
    <dgm:cxn modelId="{B1194E6E-793A-624F-A39A-7F42CCD6BCDC}" type="presParOf" srcId="{9F4A5826-FB11-1E4B-8D9A-23A1C8D14235}" destId="{4777C12A-6635-E34E-86E4-1BD3E77EE161}" srcOrd="4" destOrd="0" presId="urn:microsoft.com/office/officeart/2005/8/layout/lProcess2"/>
    <dgm:cxn modelId="{668C6748-FFF4-F44B-AC43-38DE874E93EF}" type="presParOf" srcId="{9F4A5826-FB11-1E4B-8D9A-23A1C8D14235}" destId="{C47CE25E-0A9E-6C4B-89E1-0CC4E7F04145}" srcOrd="5" destOrd="0" presId="urn:microsoft.com/office/officeart/2005/8/layout/lProcess2"/>
    <dgm:cxn modelId="{8A4DF543-E78C-794D-9108-38F28A89071F}" type="presParOf" srcId="{9F4A5826-FB11-1E4B-8D9A-23A1C8D14235}" destId="{70C660B4-1512-4544-914F-2B33F754BBAB}" srcOrd="6" destOrd="0" presId="urn:microsoft.com/office/officeart/2005/8/layout/lProcess2"/>
    <dgm:cxn modelId="{930C9DD7-02F7-1040-9AA8-847147B7474A}" type="presParOf" srcId="{D159F381-2FFB-C648-AE06-D046D4BD1774}" destId="{138446ED-1788-B14B-9804-9506C755D7EC}" srcOrd="1" destOrd="0" presId="urn:microsoft.com/office/officeart/2005/8/layout/lProcess2"/>
    <dgm:cxn modelId="{D3BF3DCD-7ED5-F042-8318-F4A318890D11}" type="presParOf" srcId="{D159F381-2FFB-C648-AE06-D046D4BD1774}" destId="{EB056DB7-2A79-0641-BDA6-F5E9129BC4F1}" srcOrd="2" destOrd="0" presId="urn:microsoft.com/office/officeart/2005/8/layout/lProcess2"/>
    <dgm:cxn modelId="{FA308FF2-DD94-B24E-BD1C-95F1A012DF75}" type="presParOf" srcId="{EB056DB7-2A79-0641-BDA6-F5E9129BC4F1}" destId="{1BD29AF1-358E-8A40-B5A2-57F8F5FF42D2}" srcOrd="0" destOrd="0" presId="urn:microsoft.com/office/officeart/2005/8/layout/lProcess2"/>
    <dgm:cxn modelId="{5ADAE213-30C4-C840-B8D1-88B8F73F9FCB}" type="presParOf" srcId="{EB056DB7-2A79-0641-BDA6-F5E9129BC4F1}" destId="{29B631F1-FCD2-8443-8EAF-29DD72AC144D}" srcOrd="1" destOrd="0" presId="urn:microsoft.com/office/officeart/2005/8/layout/lProcess2"/>
    <dgm:cxn modelId="{3BCDAE43-3CDF-E544-B0A5-00D3D8320FC5}" type="presParOf" srcId="{EB056DB7-2A79-0641-BDA6-F5E9129BC4F1}" destId="{1F4CE406-21F8-AD47-B01D-CBE2D9C6A8F3}" srcOrd="2" destOrd="0" presId="urn:microsoft.com/office/officeart/2005/8/layout/lProcess2"/>
    <dgm:cxn modelId="{7C9B156F-D5FE-1840-BF06-434BF8C607C9}" type="presParOf" srcId="{1F4CE406-21F8-AD47-B01D-CBE2D9C6A8F3}" destId="{4CACA09F-C029-194A-B383-DD54A72936C8}" srcOrd="0" destOrd="0" presId="urn:microsoft.com/office/officeart/2005/8/layout/lProcess2"/>
    <dgm:cxn modelId="{14133C5F-03C2-2E45-974E-6EE534A08DC0}" type="presParOf" srcId="{4CACA09F-C029-194A-B383-DD54A72936C8}" destId="{DEDEC6BC-D5E1-6242-B246-2EA825F2B91F}" srcOrd="0" destOrd="0" presId="urn:microsoft.com/office/officeart/2005/8/layout/lProcess2"/>
    <dgm:cxn modelId="{5B79B002-29C3-274C-B2BB-29685E864C73}" type="presParOf" srcId="{4CACA09F-C029-194A-B383-DD54A72936C8}" destId="{C731C722-91CE-4544-B7B5-341E9C2A0FDB}" srcOrd="1" destOrd="0" presId="urn:microsoft.com/office/officeart/2005/8/layout/lProcess2"/>
    <dgm:cxn modelId="{E8F57BEA-D83B-AA46-A86A-DE16E04D1558}" type="presParOf" srcId="{4CACA09F-C029-194A-B383-DD54A72936C8}" destId="{B5AC79D1-3F2B-5C48-97A4-9C21CADBD842}" srcOrd="2" destOrd="0" presId="urn:microsoft.com/office/officeart/2005/8/layout/lProcess2"/>
    <dgm:cxn modelId="{9BF0358E-7291-EB45-81D8-C34E08E0F941}" type="presParOf" srcId="{4CACA09F-C029-194A-B383-DD54A72936C8}" destId="{350EEFE3-A373-A44F-8FB1-A8E14A4E3543}" srcOrd="3" destOrd="0" presId="urn:microsoft.com/office/officeart/2005/8/layout/lProcess2"/>
    <dgm:cxn modelId="{4DBDDFB7-4EA6-6346-AB84-DE4347B90C77}" type="presParOf" srcId="{4CACA09F-C029-194A-B383-DD54A72936C8}" destId="{C8697131-A0E4-C84B-B40D-F4714B28644D}" srcOrd="4" destOrd="0" presId="urn:microsoft.com/office/officeart/2005/8/layout/lProcess2"/>
    <dgm:cxn modelId="{17F5ED18-B28D-784A-B364-4BE06E2E873C}" type="presParOf" srcId="{D159F381-2FFB-C648-AE06-D046D4BD1774}" destId="{68294D43-B89B-D74C-881D-3077A08CAD32}" srcOrd="3" destOrd="0" presId="urn:microsoft.com/office/officeart/2005/8/layout/lProcess2"/>
    <dgm:cxn modelId="{7C5F41DC-E562-3648-B763-E8F913CEBB7B}" type="presParOf" srcId="{D159F381-2FFB-C648-AE06-D046D4BD1774}" destId="{DB30C9DF-C37B-7E4B-8B51-E68ED6D1563D}" srcOrd="4" destOrd="0" presId="urn:microsoft.com/office/officeart/2005/8/layout/lProcess2"/>
    <dgm:cxn modelId="{3787CD93-6718-C146-A671-633B5ED3174E}" type="presParOf" srcId="{DB30C9DF-C37B-7E4B-8B51-E68ED6D1563D}" destId="{72FF67D8-CD84-5142-AC41-8AC67BBB56EA}" srcOrd="0" destOrd="0" presId="urn:microsoft.com/office/officeart/2005/8/layout/lProcess2"/>
    <dgm:cxn modelId="{EF7AD85F-1D36-AE44-956C-C3892C0528C1}" type="presParOf" srcId="{DB30C9DF-C37B-7E4B-8B51-E68ED6D1563D}" destId="{A2404CA7-B2A3-0349-97C8-FEB45ADFE377}" srcOrd="1" destOrd="0" presId="urn:microsoft.com/office/officeart/2005/8/layout/lProcess2"/>
    <dgm:cxn modelId="{886F1F15-6C23-DE44-9115-5D04546D9808}" type="presParOf" srcId="{DB30C9DF-C37B-7E4B-8B51-E68ED6D1563D}" destId="{F16659AC-C822-3145-8D23-95FCBB7E4576}" srcOrd="2" destOrd="0" presId="urn:microsoft.com/office/officeart/2005/8/layout/lProcess2"/>
    <dgm:cxn modelId="{ADA5A853-97A1-444A-A291-1059FD229204}" type="presParOf" srcId="{F16659AC-C822-3145-8D23-95FCBB7E4576}" destId="{ECF3707C-C5FF-814F-B343-6C166601107D}" srcOrd="0" destOrd="0" presId="urn:microsoft.com/office/officeart/2005/8/layout/lProcess2"/>
    <dgm:cxn modelId="{4274D1FC-6CA5-0C4E-9937-FB8D86B9BA2C}" type="presParOf" srcId="{ECF3707C-C5FF-814F-B343-6C166601107D}" destId="{B73A32BD-FD97-264A-92ED-C96E4CD8DA54}" srcOrd="0" destOrd="0" presId="urn:microsoft.com/office/officeart/2005/8/layout/lProcess2"/>
    <dgm:cxn modelId="{8907B9A8-8664-4C40-B803-7D20BEDB428B}" type="presParOf" srcId="{ECF3707C-C5FF-814F-B343-6C166601107D}" destId="{BAD78A73-1D14-BF45-A567-220D4DC949D0}" srcOrd="1" destOrd="0" presId="urn:microsoft.com/office/officeart/2005/8/layout/lProcess2"/>
    <dgm:cxn modelId="{72078C79-D6BC-9D4D-8D8F-7D1DA4C432B0}" type="presParOf" srcId="{ECF3707C-C5FF-814F-B343-6C166601107D}" destId="{1FA8AEE4-CD23-E04E-99B9-C909722AC9E1}" srcOrd="2" destOrd="0" presId="urn:microsoft.com/office/officeart/2005/8/layout/lProcess2"/>
    <dgm:cxn modelId="{A39AB7B1-EB81-8945-8B8C-108509F1A7ED}" type="presParOf" srcId="{ECF3707C-C5FF-814F-B343-6C166601107D}" destId="{968D8DBD-00AC-BD4F-A955-12F19FF9902E}" srcOrd="3" destOrd="0" presId="urn:microsoft.com/office/officeart/2005/8/layout/lProcess2"/>
    <dgm:cxn modelId="{507AA809-FBDE-BC40-BCA0-8F1487303D02}" type="presParOf" srcId="{ECF3707C-C5FF-814F-B343-6C166601107D}" destId="{BDA4FE57-E613-1644-AE2C-59C7C6E04054}"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0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sz="2000"/>
        </a:p>
      </dgm:t>
    </dgm:pt>
    <dgm:pt modelId="{861ADA06-F886-8F44-9CFF-3ED64F50E237}" type="sibTrans" cxnId="{72BF9B9D-65E9-5D4A-882F-6B1C012331C9}">
      <dgm:prSet/>
      <dgm:spPr/>
      <dgm:t>
        <a:bodyPr/>
        <a:lstStyle/>
        <a:p>
          <a:endParaRPr lang="en-US" sz="2000"/>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0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0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0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sz="2000"/>
        </a:p>
      </dgm:t>
    </dgm:pt>
    <dgm:pt modelId="{861ADA06-F886-8F44-9CFF-3ED64F50E237}" type="sibTrans" cxnId="{72BF9B9D-65E9-5D4A-882F-6B1C012331C9}">
      <dgm:prSet/>
      <dgm:spPr/>
      <dgm:t>
        <a:bodyPr/>
        <a:lstStyle/>
        <a:p>
          <a:endParaRPr lang="en-US" sz="2000"/>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pPr/>
      <dgm:t>
        <a:bodyPr/>
        <a:lstStyle/>
        <a:p>
          <a:pPr marL="508000" indent="0" rtl="0"/>
          <a:r>
            <a:rPr lang="en-US" sz="2000" b="1" baseline="0">
              <a:solidFill>
                <a:schemeClr val="tx1">
                  <a:lumMod val="90000"/>
                  <a:lumOff val="10000"/>
                </a:schemeClr>
              </a:solidFill>
              <a:latin typeface="Arial" panose="020B0604020202020204" pitchFamily="34" charset="0"/>
              <a:cs typeface="Arial" panose="020B0604020202020204" pitchFamily="34" charset="0"/>
            </a:rPr>
            <a:t>Framework </a:t>
          </a:r>
          <a:r>
            <a:rPr lang="en-US" sz="2000" baseline="0">
              <a:solidFill>
                <a:schemeClr val="tx1">
                  <a:lumMod val="90000"/>
                  <a:lumOff val="10000"/>
                </a:schemeClr>
              </a:solidFill>
              <a:latin typeface="Arial" panose="020B0604020202020204" pitchFamily="34" charset="0"/>
              <a:cs typeface="Arial" panose="020B0604020202020204" pitchFamily="34" charset="0"/>
            </a:rPr>
            <a:t>for enhancing adoption &amp; implementation of </a:t>
          </a:r>
        </a:p>
      </dgm:t>
    </dgm:pt>
    <dgm:pt modelId="{1CA89C03-5677-7842-8830-A82423C381FC}" type="parTrans" cxnId="{6DB2BA3C-2C9B-5145-AC3B-2EEADF31B9F2}">
      <dgm:prSet/>
      <dgm:spPr/>
      <dgm:t>
        <a:bodyPr/>
        <a:lstStyle/>
        <a:p>
          <a:endParaRPr lang="en-US" sz="1800"/>
        </a:p>
      </dgm:t>
    </dgm:pt>
    <dgm:pt modelId="{E998D0CA-C388-414D-9A67-25D33B230E0D}" type="sibTrans" cxnId="{6DB2BA3C-2C9B-5145-AC3B-2EEADF31B9F2}">
      <dgm:prSet custT="1"/>
      <dgm:spPr>
        <a:solidFill>
          <a:schemeClr val="accent4">
            <a:lumMod val="75000"/>
            <a:alpha val="90000"/>
          </a:schemeClr>
        </a:solidFill>
      </dgm:spPr>
      <dgm:t>
        <a:bodyPr/>
        <a:lstStyle/>
        <a:p>
          <a:endParaRPr lang="en-US" sz="1800"/>
        </a:p>
      </dgm:t>
    </dgm:pt>
    <dgm:pt modelId="{78F85ED2-E14A-4C48-92B2-CFE7CDFEBFCE}">
      <dgm:prSet custT="1"/>
      <dgm:spPr/>
      <dgm:t>
        <a:bodyPr/>
        <a:lstStyle/>
        <a:p>
          <a:pPr marL="406400" indent="0" rtl="0"/>
          <a:r>
            <a:rPr lang="en-US" sz="2000" b="1" baseline="0" dirty="0">
              <a:solidFill>
                <a:schemeClr val="tx1">
                  <a:lumMod val="90000"/>
                  <a:lumOff val="10000"/>
                </a:schemeClr>
              </a:solidFill>
            </a:rPr>
            <a:t>Continuum </a:t>
          </a:r>
          <a:r>
            <a:rPr lang="en-US" sz="2000" baseline="0" dirty="0">
              <a:solidFill>
                <a:schemeClr val="tx1">
                  <a:lumMod val="90000"/>
                  <a:lumOff val="10000"/>
                </a:schemeClr>
              </a:solidFill>
            </a:rPr>
            <a:t>of evidence-based interventions to achieve</a:t>
          </a:r>
        </a:p>
      </dgm:t>
    </dgm:pt>
    <dgm:pt modelId="{F5CB6A21-BB71-E241-9F66-0312B3B9B7A1}" type="parTrans" cxnId="{6075CDF8-A0C8-844D-8F84-5D66CE4AE9FA}">
      <dgm:prSet/>
      <dgm:spPr/>
      <dgm:t>
        <a:bodyPr/>
        <a:lstStyle/>
        <a:p>
          <a:endParaRPr lang="en-US" sz="1800"/>
        </a:p>
      </dgm:t>
    </dgm:pt>
    <dgm:pt modelId="{169BC7AE-D5BB-E742-B337-7EC07A4D5A0E}" type="sibTrans" cxnId="{6075CDF8-A0C8-844D-8F84-5D66CE4AE9FA}">
      <dgm:prSet custT="1"/>
      <dgm:spPr>
        <a:solidFill>
          <a:schemeClr val="accent1">
            <a:lumMod val="75000"/>
            <a:alpha val="90000"/>
          </a:schemeClr>
        </a:solidFill>
      </dgm:spPr>
      <dgm:t>
        <a:bodyPr/>
        <a:lstStyle/>
        <a:p>
          <a:endParaRPr lang="en-US" sz="1800"/>
        </a:p>
      </dgm:t>
    </dgm:pt>
    <dgm:pt modelId="{39D0B363-6CB1-CE47-B782-0872C0463688}">
      <dgm:prSet custT="1"/>
      <dgm:spPr/>
      <dgm:t>
        <a:bodyPr/>
        <a:lstStyle/>
        <a:p>
          <a:pPr marL="338138" indent="0" rtl="0"/>
          <a:r>
            <a:rPr lang="en-US" sz="2000" baseline="0">
              <a:solidFill>
                <a:schemeClr val="tx1">
                  <a:lumMod val="90000"/>
                  <a:lumOff val="10000"/>
                </a:schemeClr>
              </a:solidFill>
            </a:rPr>
            <a:t>Academically &amp; behaviorally important </a:t>
          </a:r>
          <a:r>
            <a:rPr lang="en-US" sz="2000" b="1" baseline="0">
              <a:solidFill>
                <a:schemeClr val="tx1">
                  <a:lumMod val="90000"/>
                  <a:lumOff val="10000"/>
                </a:schemeClr>
              </a:solidFill>
            </a:rPr>
            <a:t>outcomes </a:t>
          </a:r>
          <a:r>
            <a:rPr lang="en-US" sz="2000" baseline="0">
              <a:solidFill>
                <a:schemeClr val="tx1">
                  <a:lumMod val="90000"/>
                  <a:lumOff val="10000"/>
                </a:schemeClr>
              </a:solidFill>
            </a:rPr>
            <a:t>for</a:t>
          </a:r>
        </a:p>
      </dgm:t>
    </dgm:pt>
    <dgm:pt modelId="{3BF99AF3-24DA-3E49-8C14-9408486349DB}" type="parTrans" cxnId="{B8434F71-7234-714E-8799-2C6254A918A0}">
      <dgm:prSet/>
      <dgm:spPr/>
      <dgm:t>
        <a:bodyPr/>
        <a:lstStyle/>
        <a:p>
          <a:endParaRPr lang="en-US" sz="1800"/>
        </a:p>
      </dgm:t>
    </dgm:pt>
    <dgm:pt modelId="{71F1854A-2450-EF4B-AB0E-33BDD6E1D786}" type="sibTrans" cxnId="{B8434F71-7234-714E-8799-2C6254A918A0}">
      <dgm:prSet custT="1"/>
      <dgm:spPr>
        <a:solidFill>
          <a:schemeClr val="accent1">
            <a:lumMod val="75000"/>
            <a:alpha val="90000"/>
          </a:schemeClr>
        </a:solidFill>
      </dgm:spPr>
      <dgm:t>
        <a:bodyPr/>
        <a:lstStyle/>
        <a:p>
          <a:endParaRPr lang="en-US" sz="1800"/>
        </a:p>
      </dgm:t>
    </dgm:pt>
    <dgm:pt modelId="{EF0AF6B8-21D2-824D-9DAF-5489B0C173AB}">
      <dgm:prSet custT="1"/>
      <dgm:spPr/>
      <dgm:t>
        <a:bodyPr/>
        <a:lstStyle/>
        <a:p>
          <a:pPr marL="406400" indent="0" rtl="0"/>
          <a:r>
            <a:rPr lang="en-US" sz="2000" b="1" baseline="0" dirty="0">
              <a:solidFill>
                <a:schemeClr val="tx1">
                  <a:lumMod val="90000"/>
                  <a:lumOff val="10000"/>
                </a:schemeClr>
              </a:solidFill>
            </a:rPr>
            <a:t>All </a:t>
          </a:r>
          <a:r>
            <a:rPr lang="en-US" sz="2000" baseline="0" dirty="0">
              <a:solidFill>
                <a:schemeClr val="tx1">
                  <a:lumMod val="90000"/>
                  <a:lumOff val="10000"/>
                </a:schemeClr>
              </a:solidFill>
            </a:rPr>
            <a:t>students</a:t>
          </a:r>
        </a:p>
      </dgm:t>
    </dgm:pt>
    <dgm:pt modelId="{31F7851A-BC4C-AD45-AAA4-C5CC0CABFCFF}" type="parTrans" cxnId="{0036622D-B00E-F84E-A2C0-DFEB4A4AAEEC}">
      <dgm:prSet/>
      <dgm:spPr/>
      <dgm:t>
        <a:bodyPr/>
        <a:lstStyle/>
        <a:p>
          <a:endParaRPr lang="en-US" sz="1800"/>
        </a:p>
      </dgm:t>
    </dgm:pt>
    <dgm:pt modelId="{245885FC-90C8-0341-9B91-80BAB211CB85}" type="sibTrans" cxnId="{0036622D-B00E-F84E-A2C0-DFEB4A4AAEEC}">
      <dgm:prSet/>
      <dgm:spPr/>
      <dgm:t>
        <a:bodyPr/>
        <a:lstStyle/>
        <a:p>
          <a:endParaRPr lang="en-US" sz="1800"/>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custLinFactNeighborX="-1876" custLinFactNeighborY="-18939">
        <dgm:presLayoutVars>
          <dgm:bulletEnabled val="1"/>
        </dgm:presLayoutVars>
      </dgm:prSet>
      <dgm:spPr/>
    </dgm:pt>
    <dgm:pt modelId="{8886F3EF-E445-5C47-9381-9D335534965F}" type="pres">
      <dgm:prSet presAssocID="{70F62600-A339-9346-A108-28A8E406F98D}" presName="FourNodes_2" presStyleLbl="node1" presStyleIdx="1" presStyleCnt="4" custScaleX="113235" custLinFactNeighborX="-1339" custLinFactNeighborY="2273">
        <dgm:presLayoutVars>
          <dgm:bulletEnabled val="1"/>
        </dgm:presLayoutVars>
      </dgm:prSet>
      <dgm:spPr/>
    </dgm:pt>
    <dgm:pt modelId="{74ED606C-C0C8-A947-9EBE-15E51DC1E588}" type="pres">
      <dgm:prSet presAssocID="{70F62600-A339-9346-A108-28A8E406F98D}" presName="FourNodes_3" presStyleLbl="node1" presStyleIdx="2" presStyleCnt="4" custScaleX="113235">
        <dgm:presLayoutVars>
          <dgm:bulletEnabled val="1"/>
        </dgm:presLayoutVars>
      </dgm:prSet>
      <dgm:spPr/>
    </dgm:pt>
    <dgm:pt modelId="{B6563712-0049-F640-9BE3-E7D7073F0DEF}" type="pres">
      <dgm:prSet presAssocID="{70F62600-A339-9346-A108-28A8E406F98D}" presName="FourNodes_4" presStyleLbl="node1" presStyleIdx="3" presStyleCnt="4" custScaleX="108074" custScaleY="88959" custLinFactNeighborX="-635" custLinFactNeighborY="5521">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6E52F921-3CFC-884E-AB7C-39769EF25086}" type="presOf" srcId="{EF0AF6B8-21D2-824D-9DAF-5489B0C173AB}" destId="{B6563712-0049-F640-9BE3-E7D7073F0DEF}" srcOrd="0"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AFBEE833-B672-7148-8340-96DB0A5AA778}" type="presOf" srcId="{E998D0CA-C388-414D-9A67-25D33B230E0D}" destId="{B67506BE-73E4-734E-8D51-BD77E39EEEEA}"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3B024A5B-C336-8A46-97E6-B22BC711CEBC}" type="presOf" srcId="{30F5E4EA-5E7E-3143-9878-C68788F323A6}" destId="{28CC8DE4-5D04-A340-9CCE-D5EF8C4D2DA1}" srcOrd="0" destOrd="0" presId="urn:microsoft.com/office/officeart/2005/8/layout/vProcess5"/>
    <dgm:cxn modelId="{E30DA449-8379-254B-9AD2-E603EAE37056}" type="presOf" srcId="{39D0B363-6CB1-CE47-B782-0872C0463688}" destId="{74ED606C-C0C8-A947-9EBE-15E51DC1E588}" srcOrd="0" destOrd="0" presId="urn:microsoft.com/office/officeart/2005/8/layout/vProcess5"/>
    <dgm:cxn modelId="{B44A964B-9EC1-0849-9557-E80B1AA12AAF}" type="presOf" srcId="{EF0AF6B8-21D2-824D-9DAF-5489B0C173AB}" destId="{6838141B-D5DF-EB4E-BDB6-E51F6F4EE5C6}" srcOrd="1" destOrd="0" presId="urn:microsoft.com/office/officeart/2005/8/layout/vProcess5"/>
    <dgm:cxn modelId="{4463CB4D-35BD-3F42-85AC-B5876024EF87}" type="presOf" srcId="{78F85ED2-E14A-4C48-92B2-CFE7CDFEBFCE}" destId="{8886F3EF-E445-5C47-9381-9D335534965F}" srcOrd="0"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E0FDAF79-EE5F-8944-B67E-87939D7C3F5C}" type="presOf" srcId="{71F1854A-2450-EF4B-AB0E-33BDD6E1D786}" destId="{F5B1A8A2-6EE7-194C-A2B2-8955DFBB9D99}" srcOrd="0" destOrd="0" presId="urn:microsoft.com/office/officeart/2005/8/layout/vProcess5"/>
    <dgm:cxn modelId="{FFA40981-A301-4643-9707-13AC3362269A}" type="presOf" srcId="{169BC7AE-D5BB-E742-B337-7EC07A4D5A0E}" destId="{9F938532-7CB5-2743-95AD-42F853C4B5CC}" srcOrd="0" destOrd="0" presId="urn:microsoft.com/office/officeart/2005/8/layout/vProcess5"/>
    <dgm:cxn modelId="{FDA4A49E-C737-F24F-9553-2562ADC28EFE}" type="presOf" srcId="{39D0B363-6CB1-CE47-B782-0872C0463688}" destId="{80D9BAC8-8EFF-7042-92A6-BCBDE24A957F}" srcOrd="1" destOrd="0" presId="urn:microsoft.com/office/officeart/2005/8/layout/vProcess5"/>
    <dgm:cxn modelId="{583C19A1-AD17-3B4F-ADD7-26E283154F54}" type="presOf" srcId="{30F5E4EA-5E7E-3143-9878-C68788F323A6}" destId="{9BDAE3BF-FF11-2B4F-B7AC-1E5DC727F461}" srcOrd="1" destOrd="0" presId="urn:microsoft.com/office/officeart/2005/8/layout/vProcess5"/>
    <dgm:cxn modelId="{9A80A0C8-AE84-0447-B33E-1F3684F0612F}" type="presOf" srcId="{78F85ED2-E14A-4C48-92B2-CFE7CDFEBFCE}" destId="{90A59713-8AF5-C840-8C8A-44016956EDAE}" srcOrd="1" destOrd="0" presId="urn:microsoft.com/office/officeart/2005/8/layout/vProcess5"/>
    <dgm:cxn modelId="{62ECF5F2-F71C-464A-90C9-BF85DD8D72E1}" type="presOf" srcId="{70F62600-A339-9346-A108-28A8E406F98D}" destId="{03558A22-192F-684E-9342-2D37646D81E2}"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41EEE4D6-2FC8-1A4C-8569-FD1858BF0C24}" type="presParOf" srcId="{03558A22-192F-684E-9342-2D37646D81E2}" destId="{0A700FB4-0B24-B840-B903-7B04F92D974B}" srcOrd="0" destOrd="0" presId="urn:microsoft.com/office/officeart/2005/8/layout/vProcess5"/>
    <dgm:cxn modelId="{7DC64D8B-DCED-484B-A434-E4729B7C6D36}" type="presParOf" srcId="{03558A22-192F-684E-9342-2D37646D81E2}" destId="{28CC8DE4-5D04-A340-9CCE-D5EF8C4D2DA1}" srcOrd="1" destOrd="0" presId="urn:microsoft.com/office/officeart/2005/8/layout/vProcess5"/>
    <dgm:cxn modelId="{4D05F921-3233-B947-86A8-6E91970062E2}" type="presParOf" srcId="{03558A22-192F-684E-9342-2D37646D81E2}" destId="{8886F3EF-E445-5C47-9381-9D335534965F}" srcOrd="2" destOrd="0" presId="urn:microsoft.com/office/officeart/2005/8/layout/vProcess5"/>
    <dgm:cxn modelId="{6744FA8B-48CF-714F-A002-D55B76B0E641}" type="presParOf" srcId="{03558A22-192F-684E-9342-2D37646D81E2}" destId="{74ED606C-C0C8-A947-9EBE-15E51DC1E588}" srcOrd="3" destOrd="0" presId="urn:microsoft.com/office/officeart/2005/8/layout/vProcess5"/>
    <dgm:cxn modelId="{C9C6CDE3-3B83-4C49-AC38-3713128F32C8}" type="presParOf" srcId="{03558A22-192F-684E-9342-2D37646D81E2}" destId="{B6563712-0049-F640-9BE3-E7D7073F0DEF}" srcOrd="4" destOrd="0" presId="urn:microsoft.com/office/officeart/2005/8/layout/vProcess5"/>
    <dgm:cxn modelId="{08B94F1A-CA6B-124D-8197-8DC70E83DDBA}" type="presParOf" srcId="{03558A22-192F-684E-9342-2D37646D81E2}" destId="{B67506BE-73E4-734E-8D51-BD77E39EEEEA}" srcOrd="5" destOrd="0" presId="urn:microsoft.com/office/officeart/2005/8/layout/vProcess5"/>
    <dgm:cxn modelId="{D9FEC1C1-0C54-FF4E-AD1D-06EF2B7B41DE}" type="presParOf" srcId="{03558A22-192F-684E-9342-2D37646D81E2}" destId="{9F938532-7CB5-2743-95AD-42F853C4B5CC}" srcOrd="6" destOrd="0" presId="urn:microsoft.com/office/officeart/2005/8/layout/vProcess5"/>
    <dgm:cxn modelId="{C423D695-1D3F-4D43-878D-664FDFFF0289}" type="presParOf" srcId="{03558A22-192F-684E-9342-2D37646D81E2}" destId="{F5B1A8A2-6EE7-194C-A2B2-8955DFBB9D99}" srcOrd="7" destOrd="0" presId="urn:microsoft.com/office/officeart/2005/8/layout/vProcess5"/>
    <dgm:cxn modelId="{E946690F-418C-0C4B-A959-C3E9ECA322F0}" type="presParOf" srcId="{03558A22-192F-684E-9342-2D37646D81E2}" destId="{9BDAE3BF-FF11-2B4F-B7AC-1E5DC727F461}" srcOrd="8" destOrd="0" presId="urn:microsoft.com/office/officeart/2005/8/layout/vProcess5"/>
    <dgm:cxn modelId="{59A556D8-AC1A-1A4C-9E29-E8F6C9EBD572}" type="presParOf" srcId="{03558A22-192F-684E-9342-2D37646D81E2}" destId="{90A59713-8AF5-C840-8C8A-44016956EDAE}" srcOrd="9" destOrd="0" presId="urn:microsoft.com/office/officeart/2005/8/layout/vProcess5"/>
    <dgm:cxn modelId="{3E429AB7-FDA8-8C46-B88B-49C138692C5E}" type="presParOf" srcId="{03558A22-192F-684E-9342-2D37646D81E2}" destId="{80D9BAC8-8EFF-7042-92A6-BCBDE24A957F}" srcOrd="10" destOrd="0" presId="urn:microsoft.com/office/officeart/2005/8/layout/vProcess5"/>
    <dgm:cxn modelId="{3C34C439-8D9C-6C41-AE0A-63C9B4DC2282}"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92D050">
            <a:alpha val="49804"/>
          </a:srgbClr>
        </a:solidFill>
        <a:ln>
          <a:solidFill>
            <a:srgbClr val="467827"/>
          </a:solidFill>
        </a:ln>
      </dgm:spPr>
      <dgm:t>
        <a:bodyPr/>
        <a:lstStyle/>
        <a:p>
          <a:r>
            <a:rPr lang="en-US" sz="2800" b="0"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996">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2CBF874-F99E-5149-A3BC-85E06EC54A8C}" type="doc">
      <dgm:prSet loTypeId="urn:microsoft.com/office/officeart/2005/8/layout/cycle8" loCatId="" qsTypeId="urn:microsoft.com/office/officeart/2005/8/quickstyle/simple1" qsCatId="simple" csTypeId="urn:microsoft.com/office/officeart/2005/8/colors/accent4_1" csCatId="accent4" phldr="1"/>
      <dgm:spPr/>
    </dgm:pt>
    <dgm:pt modelId="{C36E8880-91B2-B945-986F-48A389E96216}">
      <dgm:prSet phldrT="[Text]" custT="1"/>
      <dgm:spPr/>
      <dgm:t>
        <a:bodyPr/>
        <a:lstStyle/>
        <a:p>
          <a:r>
            <a:rPr lang="en-US" sz="2400" b="1">
              <a:latin typeface="Calibri"/>
              <a:cs typeface="Calibri"/>
            </a:rPr>
            <a:t>Supports Relevance &amp; Equity</a:t>
          </a:r>
          <a:endParaRPr lang="en-US" sz="2400" b="1" i="0" u="none" strike="noStrike" cap="none" baseline="0" noProof="0" dirty="0">
            <a:latin typeface="Calibri"/>
            <a:cs typeface="Calibri"/>
          </a:endParaRPr>
        </a:p>
      </dgm:t>
    </dgm:pt>
    <dgm:pt modelId="{9706EBF8-9F56-1844-8497-C2BEBC2900DF}" type="parTrans" cxnId="{F12B10D7-C97E-574C-9BB5-1E78F5632D8A}">
      <dgm:prSet/>
      <dgm:spPr/>
      <dgm:t>
        <a:bodyPr/>
        <a:lstStyle/>
        <a:p>
          <a:endParaRPr lang="en-US" sz="2400"/>
        </a:p>
      </dgm:t>
    </dgm:pt>
    <dgm:pt modelId="{54102669-A2E8-1C43-8A8B-3BDDF2694C7F}" type="sibTrans" cxnId="{F12B10D7-C97E-574C-9BB5-1E78F5632D8A}">
      <dgm:prSet/>
      <dgm:spPr/>
      <dgm:t>
        <a:bodyPr/>
        <a:lstStyle/>
        <a:p>
          <a:endParaRPr lang="en-US" sz="2400"/>
        </a:p>
      </dgm:t>
    </dgm:pt>
    <dgm:pt modelId="{1FED85D2-F1A3-EA49-A0EA-023AADC99286}">
      <dgm:prSet phldrT="[Text]" custT="1"/>
      <dgm:spPr/>
      <dgm:t>
        <a:bodyPr/>
        <a:lstStyle/>
        <a:p>
          <a:r>
            <a:rPr lang="en-US" sz="2400" b="1">
              <a:latin typeface="Calibri"/>
              <a:cs typeface="Calibri"/>
            </a:rPr>
            <a:t>Improves student outcomes</a:t>
          </a:r>
          <a:endParaRPr lang="en-US" sz="2400" b="1" dirty="0">
            <a:latin typeface="Calibri"/>
            <a:cs typeface="Calibri"/>
          </a:endParaRPr>
        </a:p>
      </dgm:t>
    </dgm:pt>
    <dgm:pt modelId="{97758886-2786-B64B-A6E5-96E5EE53A95C}" type="parTrans" cxnId="{A55D6EA7-4257-D946-82DF-C1D7793F3F16}">
      <dgm:prSet/>
      <dgm:spPr/>
      <dgm:t>
        <a:bodyPr/>
        <a:lstStyle/>
        <a:p>
          <a:endParaRPr lang="en-US" sz="2400"/>
        </a:p>
      </dgm:t>
    </dgm:pt>
    <dgm:pt modelId="{6EEB6D3C-024C-9C47-BE31-EF6489F903A6}" type="sibTrans" cxnId="{A55D6EA7-4257-D946-82DF-C1D7793F3F16}">
      <dgm:prSet/>
      <dgm:spPr/>
      <dgm:t>
        <a:bodyPr/>
        <a:lstStyle/>
        <a:p>
          <a:endParaRPr lang="en-US" sz="2400"/>
        </a:p>
      </dgm:t>
    </dgm:pt>
    <dgm:pt modelId="{F93938A0-CFE0-6A4B-A1EB-5BE8F674DB4F}">
      <dgm:prSet phldrT="[Text]" custT="1"/>
      <dgm:spPr/>
      <dgm:t>
        <a:bodyPr/>
        <a:lstStyle/>
        <a:p>
          <a:r>
            <a:rPr lang="en-US" sz="2400" b="1">
              <a:latin typeface="Calibri"/>
              <a:cs typeface="Calibri"/>
            </a:rPr>
            <a:t>Promotes Engagement</a:t>
          </a:r>
          <a:endParaRPr lang="en-US" sz="2400" b="1" dirty="0">
            <a:latin typeface="Calibri"/>
            <a:cs typeface="Calibri"/>
          </a:endParaRPr>
        </a:p>
      </dgm:t>
    </dgm:pt>
    <dgm:pt modelId="{2CBE51B5-1B8D-1845-87D3-25A9C0DD97AF}" type="parTrans" cxnId="{D0AA1BB0-F9F6-C346-B636-A3F9BDAC03F1}">
      <dgm:prSet/>
      <dgm:spPr/>
      <dgm:t>
        <a:bodyPr/>
        <a:lstStyle/>
        <a:p>
          <a:endParaRPr lang="en-US" sz="2400"/>
        </a:p>
      </dgm:t>
    </dgm:pt>
    <dgm:pt modelId="{42117FF7-CA07-CD43-B6FC-C5A464BF1862}" type="sibTrans" cxnId="{D0AA1BB0-F9F6-C346-B636-A3F9BDAC03F1}">
      <dgm:prSet/>
      <dgm:spPr/>
      <dgm:t>
        <a:bodyPr/>
        <a:lstStyle/>
        <a:p>
          <a:endParaRPr lang="en-US" sz="2400"/>
        </a:p>
      </dgm:t>
    </dgm:pt>
    <dgm:pt modelId="{64D4C52B-4FD8-A749-A4B9-701EBC8D5AB4}" type="pres">
      <dgm:prSet presAssocID="{82CBF874-F99E-5149-A3BC-85E06EC54A8C}" presName="compositeShape" presStyleCnt="0">
        <dgm:presLayoutVars>
          <dgm:chMax val="7"/>
          <dgm:dir/>
          <dgm:resizeHandles val="exact"/>
        </dgm:presLayoutVars>
      </dgm:prSet>
      <dgm:spPr/>
    </dgm:pt>
    <dgm:pt modelId="{028BC49D-3BFA-5142-A717-6A7641CF9475}" type="pres">
      <dgm:prSet presAssocID="{82CBF874-F99E-5149-A3BC-85E06EC54A8C}" presName="wedge1" presStyleLbl="node1" presStyleIdx="0" presStyleCnt="3"/>
      <dgm:spPr/>
    </dgm:pt>
    <dgm:pt modelId="{0F9693C7-DEC3-7F44-84A5-E7801681D469}" type="pres">
      <dgm:prSet presAssocID="{82CBF874-F99E-5149-A3BC-85E06EC54A8C}" presName="dummy1a" presStyleCnt="0"/>
      <dgm:spPr/>
    </dgm:pt>
    <dgm:pt modelId="{2F3F539A-5052-E548-9D42-CE7ACA81B8F1}" type="pres">
      <dgm:prSet presAssocID="{82CBF874-F99E-5149-A3BC-85E06EC54A8C}" presName="dummy1b" presStyleCnt="0"/>
      <dgm:spPr/>
    </dgm:pt>
    <dgm:pt modelId="{C66CF68C-0F91-3345-A9D2-9C71FC3B43CD}" type="pres">
      <dgm:prSet presAssocID="{82CBF874-F99E-5149-A3BC-85E06EC54A8C}" presName="wedge1Tx" presStyleLbl="node1" presStyleIdx="0" presStyleCnt="3">
        <dgm:presLayoutVars>
          <dgm:chMax val="0"/>
          <dgm:chPref val="0"/>
          <dgm:bulletEnabled val="1"/>
        </dgm:presLayoutVars>
      </dgm:prSet>
      <dgm:spPr/>
    </dgm:pt>
    <dgm:pt modelId="{83EE98CB-0FCA-6144-8D84-0A230E14931E}" type="pres">
      <dgm:prSet presAssocID="{82CBF874-F99E-5149-A3BC-85E06EC54A8C}" presName="wedge2" presStyleLbl="node1" presStyleIdx="1" presStyleCnt="3"/>
      <dgm:spPr/>
    </dgm:pt>
    <dgm:pt modelId="{1F4B3A0F-DD88-E947-AFA3-62221C5DED2B}" type="pres">
      <dgm:prSet presAssocID="{82CBF874-F99E-5149-A3BC-85E06EC54A8C}" presName="dummy2a" presStyleCnt="0"/>
      <dgm:spPr/>
    </dgm:pt>
    <dgm:pt modelId="{9CBCFB19-8CFF-FC43-8DB9-981291E8C5C3}" type="pres">
      <dgm:prSet presAssocID="{82CBF874-F99E-5149-A3BC-85E06EC54A8C}" presName="dummy2b" presStyleCnt="0"/>
      <dgm:spPr/>
    </dgm:pt>
    <dgm:pt modelId="{65730FB9-22F9-9943-B28C-3029660064E2}" type="pres">
      <dgm:prSet presAssocID="{82CBF874-F99E-5149-A3BC-85E06EC54A8C}" presName="wedge2Tx" presStyleLbl="node1" presStyleIdx="1" presStyleCnt="3">
        <dgm:presLayoutVars>
          <dgm:chMax val="0"/>
          <dgm:chPref val="0"/>
          <dgm:bulletEnabled val="1"/>
        </dgm:presLayoutVars>
      </dgm:prSet>
      <dgm:spPr/>
    </dgm:pt>
    <dgm:pt modelId="{A7E48921-F0E5-B841-A32C-334EABE5D0C8}" type="pres">
      <dgm:prSet presAssocID="{82CBF874-F99E-5149-A3BC-85E06EC54A8C}" presName="wedge3" presStyleLbl="node1" presStyleIdx="2" presStyleCnt="3"/>
      <dgm:spPr/>
    </dgm:pt>
    <dgm:pt modelId="{FFF7D19B-F18B-4144-9A8C-24C804712F45}" type="pres">
      <dgm:prSet presAssocID="{82CBF874-F99E-5149-A3BC-85E06EC54A8C}" presName="dummy3a" presStyleCnt="0"/>
      <dgm:spPr/>
    </dgm:pt>
    <dgm:pt modelId="{C7683621-2C1F-C64F-A90D-53EF7E0C6B7E}" type="pres">
      <dgm:prSet presAssocID="{82CBF874-F99E-5149-A3BC-85E06EC54A8C}" presName="dummy3b" presStyleCnt="0"/>
      <dgm:spPr/>
    </dgm:pt>
    <dgm:pt modelId="{9310EA95-3E2D-834B-974D-D699B7969074}" type="pres">
      <dgm:prSet presAssocID="{82CBF874-F99E-5149-A3BC-85E06EC54A8C}" presName="wedge3Tx" presStyleLbl="node1" presStyleIdx="2" presStyleCnt="3">
        <dgm:presLayoutVars>
          <dgm:chMax val="0"/>
          <dgm:chPref val="0"/>
          <dgm:bulletEnabled val="1"/>
        </dgm:presLayoutVars>
      </dgm:prSet>
      <dgm:spPr/>
    </dgm:pt>
    <dgm:pt modelId="{BBF6786D-87A4-6A4D-B7F7-E22DCAB44993}" type="pres">
      <dgm:prSet presAssocID="{54102669-A2E8-1C43-8A8B-3BDDF2694C7F}" presName="arrowWedge1" presStyleLbl="fgSibTrans2D1" presStyleIdx="0" presStyleCnt="3"/>
      <dgm:spPr/>
    </dgm:pt>
    <dgm:pt modelId="{3169215D-F402-A446-A94B-99EF9ED1A8C8}" type="pres">
      <dgm:prSet presAssocID="{6EEB6D3C-024C-9C47-BE31-EF6489F903A6}" presName="arrowWedge2" presStyleLbl="fgSibTrans2D1" presStyleIdx="1" presStyleCnt="3"/>
      <dgm:spPr/>
    </dgm:pt>
    <dgm:pt modelId="{8F7DEB72-3766-6342-9BFB-B352E50C6C47}" type="pres">
      <dgm:prSet presAssocID="{42117FF7-CA07-CD43-B6FC-C5A464BF1862}" presName="arrowWedge3" presStyleLbl="fgSibTrans2D1" presStyleIdx="2" presStyleCnt="3"/>
      <dgm:spPr/>
    </dgm:pt>
  </dgm:ptLst>
  <dgm:cxnLst>
    <dgm:cxn modelId="{09729519-77CE-3F4E-964E-BD86F87D22BA}" type="presOf" srcId="{1FED85D2-F1A3-EA49-A0EA-023AADC99286}" destId="{65730FB9-22F9-9943-B28C-3029660064E2}" srcOrd="1" destOrd="0" presId="urn:microsoft.com/office/officeart/2005/8/layout/cycle8"/>
    <dgm:cxn modelId="{900AC01C-8FA3-8844-B2A4-16C3B8C5C75E}" type="presOf" srcId="{82CBF874-F99E-5149-A3BC-85E06EC54A8C}" destId="{64D4C52B-4FD8-A749-A4B9-701EBC8D5AB4}" srcOrd="0" destOrd="0" presId="urn:microsoft.com/office/officeart/2005/8/layout/cycle8"/>
    <dgm:cxn modelId="{FEA1CF7C-8A0A-A44C-A2DF-632ACD15A485}" type="presOf" srcId="{C36E8880-91B2-B945-986F-48A389E96216}" destId="{028BC49D-3BFA-5142-A717-6A7641CF9475}" srcOrd="0" destOrd="0" presId="urn:microsoft.com/office/officeart/2005/8/layout/cycle8"/>
    <dgm:cxn modelId="{A55D6EA7-4257-D946-82DF-C1D7793F3F16}" srcId="{82CBF874-F99E-5149-A3BC-85E06EC54A8C}" destId="{1FED85D2-F1A3-EA49-A0EA-023AADC99286}" srcOrd="1" destOrd="0" parTransId="{97758886-2786-B64B-A6E5-96E5EE53A95C}" sibTransId="{6EEB6D3C-024C-9C47-BE31-EF6489F903A6}"/>
    <dgm:cxn modelId="{D0AA1BB0-F9F6-C346-B636-A3F9BDAC03F1}" srcId="{82CBF874-F99E-5149-A3BC-85E06EC54A8C}" destId="{F93938A0-CFE0-6A4B-A1EB-5BE8F674DB4F}" srcOrd="2" destOrd="0" parTransId="{2CBE51B5-1B8D-1845-87D3-25A9C0DD97AF}" sibTransId="{42117FF7-CA07-CD43-B6FC-C5A464BF1862}"/>
    <dgm:cxn modelId="{F12B10D7-C97E-574C-9BB5-1E78F5632D8A}" srcId="{82CBF874-F99E-5149-A3BC-85E06EC54A8C}" destId="{C36E8880-91B2-B945-986F-48A389E96216}" srcOrd="0" destOrd="0" parTransId="{9706EBF8-9F56-1844-8497-C2BEBC2900DF}" sibTransId="{54102669-A2E8-1C43-8A8B-3BDDF2694C7F}"/>
    <dgm:cxn modelId="{C38492D9-675A-BA4E-868C-4AD2B5BA4023}" type="presOf" srcId="{1FED85D2-F1A3-EA49-A0EA-023AADC99286}" destId="{83EE98CB-0FCA-6144-8D84-0A230E14931E}" srcOrd="0" destOrd="0" presId="urn:microsoft.com/office/officeart/2005/8/layout/cycle8"/>
    <dgm:cxn modelId="{33DDFCE4-CB6C-434D-B52E-7790FCEA94B6}" type="presOf" srcId="{F93938A0-CFE0-6A4B-A1EB-5BE8F674DB4F}" destId="{A7E48921-F0E5-B841-A32C-334EABE5D0C8}" srcOrd="0" destOrd="0" presId="urn:microsoft.com/office/officeart/2005/8/layout/cycle8"/>
    <dgm:cxn modelId="{B2A8F2F2-7293-D848-9989-A44D163F327D}" type="presOf" srcId="{C36E8880-91B2-B945-986F-48A389E96216}" destId="{C66CF68C-0F91-3345-A9D2-9C71FC3B43CD}" srcOrd="1" destOrd="0" presId="urn:microsoft.com/office/officeart/2005/8/layout/cycle8"/>
    <dgm:cxn modelId="{A1622DF9-90A2-6142-82C6-7243813B0B96}" type="presOf" srcId="{F93938A0-CFE0-6A4B-A1EB-5BE8F674DB4F}" destId="{9310EA95-3E2D-834B-974D-D699B7969074}" srcOrd="1" destOrd="0" presId="urn:microsoft.com/office/officeart/2005/8/layout/cycle8"/>
    <dgm:cxn modelId="{608C9E19-2FD8-EF45-B245-9E514535AD17}" type="presParOf" srcId="{64D4C52B-4FD8-A749-A4B9-701EBC8D5AB4}" destId="{028BC49D-3BFA-5142-A717-6A7641CF9475}" srcOrd="0" destOrd="0" presId="urn:microsoft.com/office/officeart/2005/8/layout/cycle8"/>
    <dgm:cxn modelId="{1B897B0D-A449-BA46-89BD-5EA53FA706AB}" type="presParOf" srcId="{64D4C52B-4FD8-A749-A4B9-701EBC8D5AB4}" destId="{0F9693C7-DEC3-7F44-84A5-E7801681D469}" srcOrd="1" destOrd="0" presId="urn:microsoft.com/office/officeart/2005/8/layout/cycle8"/>
    <dgm:cxn modelId="{B8951175-0E9A-8D4B-84B2-37A50DEFE53E}" type="presParOf" srcId="{64D4C52B-4FD8-A749-A4B9-701EBC8D5AB4}" destId="{2F3F539A-5052-E548-9D42-CE7ACA81B8F1}" srcOrd="2" destOrd="0" presId="urn:microsoft.com/office/officeart/2005/8/layout/cycle8"/>
    <dgm:cxn modelId="{545913AC-C416-024A-A76D-80B8577D7D1A}" type="presParOf" srcId="{64D4C52B-4FD8-A749-A4B9-701EBC8D5AB4}" destId="{C66CF68C-0F91-3345-A9D2-9C71FC3B43CD}" srcOrd="3" destOrd="0" presId="urn:microsoft.com/office/officeart/2005/8/layout/cycle8"/>
    <dgm:cxn modelId="{ACB45526-443C-4A4A-BA77-0D3856F363C7}" type="presParOf" srcId="{64D4C52B-4FD8-A749-A4B9-701EBC8D5AB4}" destId="{83EE98CB-0FCA-6144-8D84-0A230E14931E}" srcOrd="4" destOrd="0" presId="urn:microsoft.com/office/officeart/2005/8/layout/cycle8"/>
    <dgm:cxn modelId="{54AB9073-E891-5040-B31C-C7AFA02DBFAA}" type="presParOf" srcId="{64D4C52B-4FD8-A749-A4B9-701EBC8D5AB4}" destId="{1F4B3A0F-DD88-E947-AFA3-62221C5DED2B}" srcOrd="5" destOrd="0" presId="urn:microsoft.com/office/officeart/2005/8/layout/cycle8"/>
    <dgm:cxn modelId="{D9F0F7A1-6876-9648-8190-CA11FF554B91}" type="presParOf" srcId="{64D4C52B-4FD8-A749-A4B9-701EBC8D5AB4}" destId="{9CBCFB19-8CFF-FC43-8DB9-981291E8C5C3}" srcOrd="6" destOrd="0" presId="urn:microsoft.com/office/officeart/2005/8/layout/cycle8"/>
    <dgm:cxn modelId="{B4BF82B1-4025-0548-9BBC-47AE88AD0854}" type="presParOf" srcId="{64D4C52B-4FD8-A749-A4B9-701EBC8D5AB4}" destId="{65730FB9-22F9-9943-B28C-3029660064E2}" srcOrd="7" destOrd="0" presId="urn:microsoft.com/office/officeart/2005/8/layout/cycle8"/>
    <dgm:cxn modelId="{64F6EF51-6D59-FF44-AFF8-B28B94C22745}" type="presParOf" srcId="{64D4C52B-4FD8-A749-A4B9-701EBC8D5AB4}" destId="{A7E48921-F0E5-B841-A32C-334EABE5D0C8}" srcOrd="8" destOrd="0" presId="urn:microsoft.com/office/officeart/2005/8/layout/cycle8"/>
    <dgm:cxn modelId="{37FAA32E-45C5-F544-A04F-385D633CA34C}" type="presParOf" srcId="{64D4C52B-4FD8-A749-A4B9-701EBC8D5AB4}" destId="{FFF7D19B-F18B-4144-9A8C-24C804712F45}" srcOrd="9" destOrd="0" presId="urn:microsoft.com/office/officeart/2005/8/layout/cycle8"/>
    <dgm:cxn modelId="{B3A5D6F8-C8EC-2E43-BA8F-63C77EE8BC55}" type="presParOf" srcId="{64D4C52B-4FD8-A749-A4B9-701EBC8D5AB4}" destId="{C7683621-2C1F-C64F-A90D-53EF7E0C6B7E}" srcOrd="10" destOrd="0" presId="urn:microsoft.com/office/officeart/2005/8/layout/cycle8"/>
    <dgm:cxn modelId="{2D48A8D8-B265-984D-9E29-5B6986F59057}" type="presParOf" srcId="{64D4C52B-4FD8-A749-A4B9-701EBC8D5AB4}" destId="{9310EA95-3E2D-834B-974D-D699B7969074}" srcOrd="11" destOrd="0" presId="urn:microsoft.com/office/officeart/2005/8/layout/cycle8"/>
    <dgm:cxn modelId="{6B473840-A12E-574F-A137-39FDEDB0D601}" type="presParOf" srcId="{64D4C52B-4FD8-A749-A4B9-701EBC8D5AB4}" destId="{BBF6786D-87A4-6A4D-B7F7-E22DCAB44993}" srcOrd="12" destOrd="0" presId="urn:microsoft.com/office/officeart/2005/8/layout/cycle8"/>
    <dgm:cxn modelId="{8F31BA12-480A-1447-8803-1C6B174E6E43}" type="presParOf" srcId="{64D4C52B-4FD8-A749-A4B9-701EBC8D5AB4}" destId="{3169215D-F402-A446-A94B-99EF9ED1A8C8}" srcOrd="13" destOrd="0" presId="urn:microsoft.com/office/officeart/2005/8/layout/cycle8"/>
    <dgm:cxn modelId="{1C40F486-8404-E64E-8211-81ADD5836549}" type="presParOf" srcId="{64D4C52B-4FD8-A749-A4B9-701EBC8D5AB4}" destId="{8F7DEB72-3766-6342-9BFB-B352E50C6C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gm:spPr>
      <dgm:t>
        <a:bodyPr/>
        <a:lstStyle/>
        <a:p>
          <a:pPr>
            <a:buNone/>
          </a:pPr>
          <a:r>
            <a:rPr lang="en-US" sz="2400" b="1" dirty="0">
              <a:solidFill>
                <a:srgbClr val="002060"/>
              </a:solidFill>
              <a:latin typeface="Arial"/>
              <a:ea typeface="+mn-ea"/>
              <a:cs typeface="+mn-cs"/>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tyle>
          <a:lnRef idx="1">
            <a:schemeClr val="accent3"/>
          </a:lnRef>
          <a:fillRef idx="3">
            <a:schemeClr val="accent3"/>
          </a:fillRef>
          <a:effectRef idx="2">
            <a:schemeClr val="accent3"/>
          </a:effectRef>
          <a:fontRef idx="minor">
            <a:schemeClr val="lt1"/>
          </a:fontRef>
        </dgm:style>
      </dgm:prSet>
      <dgm:spPr>
        <a:xfrm rot="1932672">
          <a:off x="4343774" y="991387"/>
          <a:ext cx="330900"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05FBD42-56C4-5D48-9C2A-F77CC46FC1D9}">
      <dgm:prSet phldrT="[Text]" custT="1"/>
      <dgm: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tyle>
          <a:lnRef idx="1">
            <a:schemeClr val="accent3"/>
          </a:lnRef>
          <a:fillRef idx="3">
            <a:schemeClr val="accent3"/>
          </a:fillRef>
          <a:effectRef idx="2">
            <a:schemeClr val="accent3"/>
          </a:effectRef>
          <a:fontRef idx="minor">
            <a:schemeClr val="lt1"/>
          </a:fontRef>
        </dgm:style>
      </dgm:prSet>
      <dgm:spPr>
        <a:xfrm rot="6479980">
          <a:off x="4923422" y="2548733"/>
          <a:ext cx="330306"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9BECFCF7-B0AF-624C-AD55-2F220A1C2E6F}">
      <dgm:prSet phldrT="[Text]" custT="1"/>
      <dgm: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tyle>
          <a:lnRef idx="1">
            <a:schemeClr val="accent3"/>
          </a:lnRef>
          <a:fillRef idx="3">
            <a:schemeClr val="accent3"/>
          </a:fillRef>
          <a:effectRef idx="2">
            <a:schemeClr val="accent3"/>
          </a:effectRef>
          <a:fontRef idx="minor">
            <a:schemeClr val="lt1"/>
          </a:fontRef>
        </dgm:style>
      </dgm:prSet>
      <dgm:spPr>
        <a:xfrm rot="10800001">
          <a:off x="3575236" y="3407511"/>
          <a:ext cx="302367"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02655792-0024-2D4D-8DB6-10345FCB08FE}">
      <dgm:prSet phldrT="[Text]" custT="1"/>
      <dgm: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400" b="1" dirty="0">
              <a:solidFill>
                <a:srgbClr val="160E44"/>
              </a:solidFill>
              <a:latin typeface="Arial"/>
              <a:ea typeface="+mn-ea"/>
              <a:cs typeface="+mn-cs"/>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tyle>
          <a:lnRef idx="1">
            <a:schemeClr val="accent3"/>
          </a:lnRef>
          <a:fillRef idx="3">
            <a:schemeClr val="accent3"/>
          </a:fillRef>
          <a:effectRef idx="2">
            <a:schemeClr val="accent3"/>
          </a:effectRef>
          <a:fontRef idx="minor">
            <a:schemeClr val="lt1"/>
          </a:fontRef>
        </dgm:style>
      </dgm:prSet>
      <dgm:spPr>
        <a:xfrm rot="15120000">
          <a:off x="2071296" y="2496010"/>
          <a:ext cx="325811"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DFDF3E90-2D1F-C34A-87A4-D06D7D2CEDCF}">
      <dgm:prSet phldrT="[Text]" custT="1"/>
      <dgm: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gm:spPr>
      <dgm:t>
        <a:bodyPr/>
        <a:lstStyle/>
        <a:p>
          <a:pPr>
            <a:buNone/>
          </a:pPr>
          <a:r>
            <a:rPr lang="en-US" sz="2300" b="1" dirty="0">
              <a:solidFill>
                <a:srgbClr val="160E44"/>
              </a:solidFill>
              <a:latin typeface="Arial"/>
              <a:ea typeface="+mn-ea"/>
              <a:cs typeface="+mn-cs"/>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tyle>
          <a:lnRef idx="1">
            <a:schemeClr val="accent3"/>
          </a:lnRef>
          <a:fillRef idx="3">
            <a:schemeClr val="accent3"/>
          </a:fillRef>
          <a:effectRef idx="2">
            <a:schemeClr val="accent3"/>
          </a:effectRef>
          <a:fontRef idx="minor">
            <a:schemeClr val="lt1"/>
          </a:fontRef>
        </dgm:style>
      </dgm:prSet>
      <dgm:spPr>
        <a:xfrm rot="19553861">
          <a:off x="2665554" y="984091"/>
          <a:ext cx="250622" cy="435134"/>
        </a:xfrm>
        <a:prstGeom prst="rightArrow">
          <a:avLst>
            <a:gd name="adj1" fmla="val 60000"/>
            <a:gd name="adj2" fmla="val 50000"/>
          </a:avLst>
        </a:prstGeom>
        <a:ln>
          <a:solidFill>
            <a:schemeClr val="bg2">
              <a:lumMod val="50000"/>
            </a:schemeClr>
          </a:solidFill>
        </a:ln>
      </dgm:spPr>
      <dgm:t>
        <a:bodyPr/>
        <a:lstStyle/>
        <a:p>
          <a:pPr rtl="0">
            <a:buNone/>
          </a:pPr>
          <a:endParaRPr lang="en-US" sz="2300" b="1">
            <a:solidFill>
              <a:srgbClr val="FFFFFF"/>
            </a:solidFill>
            <a:latin typeface="Arial"/>
            <a:ea typeface="+mn-ea"/>
            <a:cs typeface="+mn-cs"/>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39960">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45876">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800" b="1" i="0">
              <a:latin typeface="Arial" panose="020B0604020202020204" pitchFamily="34" charset="0"/>
              <a:cs typeface="Arial" panose="020B0604020202020204" pitchFamily="34" charset="0"/>
            </a:rPr>
            <a:t>Coaches’</a:t>
          </a:r>
          <a:r>
            <a:rPr lang="en-US" sz="2800" b="1">
              <a:latin typeface="Arial" panose="020B0604020202020204" pitchFamily="34" charset="0"/>
              <a:cs typeface="Arial" panose="020B0604020202020204" pitchFamily="34" charset="0"/>
            </a:rPr>
            <a:t> T</a:t>
          </a:r>
          <a:r>
            <a:rPr lang="en-US" sz="2800" b="1" i="0">
              <a:latin typeface="Arial" panose="020B0604020202020204" pitchFamily="34" charset="0"/>
              <a:cs typeface="Arial" panose="020B0604020202020204" pitchFamily="34" charset="0"/>
            </a:rPr>
            <a:t>asks:</a:t>
          </a:r>
          <a:endParaRPr lang="en-US" sz="2800" b="1">
            <a:latin typeface="Arial" panose="020B0604020202020204" pitchFamily="34" charset="0"/>
            <a:cs typeface="Arial" panose="020B0604020202020204" pitchFamily="3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dgm:spPr/>
      <dgm:t>
        <a:bodyPr/>
        <a:lstStyle/>
        <a:p>
          <a:pPr rtl="0"/>
          <a:r>
            <a:rPr lang="en-US" b="0" i="0" dirty="0">
              <a:solidFill>
                <a:schemeClr val="tx1"/>
              </a:solidFill>
              <a:latin typeface="Arial" panose="020B0604020202020204" pitchFamily="34" charset="0"/>
              <a:cs typeface="Arial" panose="020B0604020202020204" pitchFamily="34" charset="0"/>
            </a:rPr>
            <a:t>Submit updated Action Plan with Goals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chemeClr val="accent4">
            <a:lumMod val="50000"/>
          </a:schemeClr>
        </a:solidFill>
      </dgm:spPr>
      <dgm:t>
        <a:bodyPr/>
        <a:lstStyle/>
        <a:p>
          <a:r>
            <a:rPr lang="en-US" sz="2800" b="1" i="0">
              <a:latin typeface="Arial" panose="020B0604020202020204" pitchFamily="34" charset="0"/>
              <a:cs typeface="Arial" panose="020B0604020202020204" pitchFamily="34" charset="0"/>
            </a:rPr>
            <a:t>Presentation Content:</a:t>
          </a:r>
          <a:endParaRPr lang="en-US" sz="2800" b="1" i="0" u="none" strike="noStrike" cap="none" baseline="0" noProof="0">
            <a:solidFill>
              <a:srgbClr val="010000"/>
            </a:solidFill>
            <a:latin typeface="Arial" panose="020B0604020202020204" pitchFamily="34" charset="0"/>
            <a:cs typeface="Arial" panose="020B0604020202020204" pitchFamily="3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B233C6D1-31FC-9E44-988B-1DE61F134A43}">
      <dgm:prSet phldr="0"/>
      <dgm:spPr/>
      <dgm:t>
        <a:bodyPr/>
        <a:lstStyle/>
        <a:p>
          <a:pPr rtl="0"/>
          <a:r>
            <a:rPr lang="en-US" b="0" i="0" dirty="0">
              <a:solidFill>
                <a:schemeClr val="tx1"/>
              </a:solidFill>
              <a:latin typeface="Arial" panose="020B0604020202020204" pitchFamily="34" charset="0"/>
              <a:cs typeface="Arial" panose="020B0604020202020204" pitchFamily="34" charset="0"/>
            </a:rPr>
            <a:t>Academy Overview</a:t>
          </a:r>
        </a:p>
      </dgm:t>
    </dgm:pt>
    <dgm:pt modelId="{4BC0583A-A1D4-334D-972A-15CA92DF2D40}" type="parTrans" cxnId="{C2D2098D-49B3-A04D-9FB3-0FED3991A0DF}">
      <dgm:prSet/>
      <dgm:spPr/>
      <dgm:t>
        <a:bodyPr/>
        <a:lstStyle/>
        <a:p>
          <a:endParaRPr lang="en-US"/>
        </a:p>
      </dgm:t>
    </dgm:pt>
    <dgm:pt modelId="{4073BC8B-074F-8B4F-BF43-A44AC4433C6A}" type="sibTrans" cxnId="{C2D2098D-49B3-A04D-9FB3-0FED3991A0DF}">
      <dgm:prSet/>
      <dgm:spPr/>
      <dgm:t>
        <a:bodyPr/>
        <a:lstStyle/>
        <a:p>
          <a:endParaRPr lang="en-US"/>
        </a:p>
      </dgm:t>
    </dgm:pt>
    <dgm:pt modelId="{027BC1A8-4565-EC45-BFEF-81DE36D81D49}">
      <dgm:prSet phldr="0"/>
      <dgm:spPr/>
      <dgm:t>
        <a:bodyPr/>
        <a:lstStyle/>
        <a:p>
          <a:pPr rtl="0"/>
          <a:r>
            <a:rPr lang="en-US" b="0" i="0" dirty="0">
              <a:solidFill>
                <a:schemeClr val="tx1"/>
              </a:solidFill>
              <a:latin typeface="Arial" panose="020B0604020202020204" pitchFamily="34" charset="0"/>
              <a:cs typeface="Arial" panose="020B0604020202020204" pitchFamily="34" charset="0"/>
            </a:rPr>
            <a:t>Why PBIS / PBIS Overview</a:t>
          </a:r>
        </a:p>
      </dgm:t>
    </dgm:pt>
    <dgm:pt modelId="{2F586B09-9A28-E844-8DD2-CDAD45DD9CE4}" type="parTrans" cxnId="{BFEB854C-32DA-EE4A-A5C1-510D07A625D6}">
      <dgm:prSet/>
      <dgm:spPr/>
      <dgm:t>
        <a:bodyPr/>
        <a:lstStyle/>
        <a:p>
          <a:endParaRPr lang="en-US"/>
        </a:p>
      </dgm:t>
    </dgm:pt>
    <dgm:pt modelId="{AF3A03C6-C825-8E47-BD26-64C1D6B4403B}" type="sibTrans" cxnId="{BFEB854C-32DA-EE4A-A5C1-510D07A625D6}">
      <dgm:prSet/>
      <dgm:spPr/>
      <dgm:t>
        <a:bodyPr/>
        <a:lstStyle/>
        <a:p>
          <a:endParaRPr lang="en-US"/>
        </a:p>
      </dgm:t>
    </dgm:pt>
    <dgm:pt modelId="{5E7CC0B9-D4AF-4548-B06B-6BBD66F28155}">
      <dgm:prSet phldr="0"/>
      <dgm:spPr/>
      <dgm:t>
        <a:bodyPr/>
        <a:lstStyle/>
        <a:p>
          <a:pPr rtl="0"/>
          <a:r>
            <a:rPr lang="en-US" b="0" i="0" dirty="0">
              <a:solidFill>
                <a:schemeClr val="tx1"/>
              </a:solidFill>
              <a:latin typeface="Arial" panose="020B0604020202020204" pitchFamily="34" charset="0"/>
              <a:cs typeface="Arial" panose="020B0604020202020204" pitchFamily="34" charset="0"/>
            </a:rPr>
            <a:t>PBIS Teaming</a:t>
          </a:r>
        </a:p>
      </dgm:t>
    </dgm:pt>
    <dgm:pt modelId="{14C73DF6-CD4B-2247-96F8-F51CBFAC877A}" type="parTrans" cxnId="{F4C060B5-1027-BA4E-A816-5BE9C4366E6E}">
      <dgm:prSet/>
      <dgm:spPr/>
      <dgm:t>
        <a:bodyPr/>
        <a:lstStyle/>
        <a:p>
          <a:endParaRPr lang="en-US"/>
        </a:p>
      </dgm:t>
    </dgm:pt>
    <dgm:pt modelId="{ED916CDC-CD4D-3242-AB4C-A8AC321682B4}" type="sibTrans" cxnId="{F4C060B5-1027-BA4E-A816-5BE9C4366E6E}">
      <dgm:prSet/>
      <dgm:spPr/>
      <dgm:t>
        <a:bodyPr/>
        <a:lstStyle/>
        <a:p>
          <a:endParaRPr lang="en-US"/>
        </a:p>
      </dgm:t>
    </dgm:pt>
    <dgm:pt modelId="{C041E3AC-18D1-435D-808E-0BA2C02533C7}">
      <dgm:prSet phldr="0"/>
      <dgm:spPr/>
      <dgm:t>
        <a:bodyPr/>
        <a:lstStyle/>
        <a:p>
          <a:pPr rtl="0"/>
          <a:r>
            <a:rPr lang="en-US" b="0" i="0" dirty="0">
              <a:solidFill>
                <a:schemeClr val="tx1"/>
              </a:solidFill>
              <a:latin typeface="Arial" panose="020B0604020202020204" pitchFamily="34" charset="0"/>
              <a:cs typeface="Arial" panose="020B0604020202020204" pitchFamily="34" charset="0"/>
            </a:rPr>
            <a:t>Statement of Purpose and Goal Setting</a:t>
          </a:r>
        </a:p>
      </dgm:t>
    </dgm:pt>
    <dgm:pt modelId="{61735311-475B-4DA0-A763-8C61828B5C8B}" type="parTrans" cxnId="{E78C6C67-361E-4300-BE64-0AA1EB3380AE}">
      <dgm:prSet/>
      <dgm:spPr/>
      <dgm:t>
        <a:bodyPr/>
        <a:lstStyle/>
        <a:p>
          <a:endParaRPr lang="en-US"/>
        </a:p>
      </dgm:t>
    </dgm:pt>
    <dgm:pt modelId="{8B2247CC-DF1E-484A-A24C-CCE57531877B}" type="sibTrans" cxnId="{E78C6C67-361E-4300-BE64-0AA1EB3380AE}">
      <dgm:prSet/>
      <dgm:spPr/>
      <dgm:t>
        <a:bodyPr/>
        <a:lstStyle/>
        <a:p>
          <a:endParaRPr lang="en-US"/>
        </a:p>
      </dgm:t>
    </dgm:pt>
    <dgm:pt modelId="{CD369FEE-987C-478E-ADA5-A0DE5EF59540}">
      <dgm:prSet phldr="0"/>
      <dgm:spPr/>
      <dgm:t>
        <a:bodyPr/>
        <a:lstStyle/>
        <a:p>
          <a:pPr rtl="0"/>
          <a:r>
            <a:rPr lang="en-US" b="0" i="0" dirty="0">
              <a:solidFill>
                <a:schemeClr val="tx1"/>
              </a:solidFill>
              <a:latin typeface="Arial" panose="020B0604020202020204" pitchFamily="34" charset="0"/>
              <a:cs typeface="Arial" panose="020B0604020202020204" pitchFamily="34" charset="0"/>
            </a:rPr>
            <a:t>PBIS Expectations and Matrix</a:t>
          </a:r>
        </a:p>
      </dgm:t>
    </dgm:pt>
    <dgm:pt modelId="{1440839A-B14B-479F-AEA3-82DA7F6AC3BF}" type="parTrans" cxnId="{BD8A1BEB-AB4F-42B8-8658-52BCC343B889}">
      <dgm:prSet/>
      <dgm:spPr/>
      <dgm:t>
        <a:bodyPr/>
        <a:lstStyle/>
        <a:p>
          <a:endParaRPr lang="en-US"/>
        </a:p>
      </dgm:t>
    </dgm:pt>
    <dgm:pt modelId="{42FC3AEF-8800-4A46-BA2A-62A1B7F570C6}" type="sibTrans" cxnId="{BD8A1BEB-AB4F-42B8-8658-52BCC343B889}">
      <dgm:prSet/>
      <dgm:spPr/>
      <dgm:t>
        <a:bodyPr/>
        <a:lstStyle/>
        <a:p>
          <a:endParaRPr lang="en-US"/>
        </a:p>
      </dgm:t>
    </dgm:pt>
    <dgm:pt modelId="{47BE82D2-A913-45A5-9E0B-79A9712088D7}">
      <dgm:prSet phldr="0"/>
      <dgm:spPr/>
      <dgm:t>
        <a:bodyPr/>
        <a:lstStyle/>
        <a:p>
          <a:pPr rtl="0"/>
          <a:r>
            <a:rPr lang="en-US" b="0" i="0" dirty="0">
              <a:solidFill>
                <a:schemeClr val="tx1"/>
              </a:solidFill>
              <a:latin typeface="Arial" panose="020B0604020202020204" pitchFamily="34" charset="0"/>
              <a:cs typeface="Arial" panose="020B0604020202020204" pitchFamily="34" charset="0"/>
            </a:rPr>
            <a:t>Teaching Expectations – Lesson Plans</a:t>
          </a:r>
        </a:p>
      </dgm:t>
    </dgm:pt>
    <dgm:pt modelId="{38598805-C16D-49E3-A64D-DA6B8B4FF629}" type="parTrans" cxnId="{023FE4A9-ACD3-4A87-A355-C9F73ED6B9E7}">
      <dgm:prSet/>
      <dgm:spPr/>
      <dgm:t>
        <a:bodyPr/>
        <a:lstStyle/>
        <a:p>
          <a:endParaRPr lang="en-US"/>
        </a:p>
      </dgm:t>
    </dgm:pt>
    <dgm:pt modelId="{CE6440BC-80A3-46AF-B17A-215D33B23602}" type="sibTrans" cxnId="{023FE4A9-ACD3-4A87-A355-C9F73ED6B9E7}">
      <dgm:prSet/>
      <dgm:spPr/>
      <dgm:t>
        <a:bodyPr/>
        <a:lstStyle/>
        <a:p>
          <a:endParaRPr lang="en-US"/>
        </a:p>
      </dgm:t>
    </dgm:pt>
    <dgm:pt modelId="{5C96B015-C85C-4809-875E-18C718D7C553}">
      <dgm:prSet/>
      <dgm:spPr/>
      <dgm:t>
        <a:bodyPr/>
        <a:lstStyle/>
        <a:p>
          <a:pPr rtl="0"/>
          <a:r>
            <a:rPr lang="en-US" b="0" i="0" dirty="0">
              <a:solidFill>
                <a:schemeClr val="tx1"/>
              </a:solidFill>
              <a:latin typeface="Arial" panose="020B0604020202020204" pitchFamily="34" charset="0"/>
              <a:cs typeface="Arial" panose="020B0604020202020204" pitchFamily="34" charset="0"/>
            </a:rPr>
            <a:t>Complete Team Comminution List</a:t>
          </a:r>
        </a:p>
      </dgm:t>
    </dgm:pt>
    <dgm:pt modelId="{255B2B8D-074F-4E1B-9CEC-32C820BB65C9}" type="parTrans" cxnId="{AFFA9077-5235-4289-AA5B-5AA59F01276B}">
      <dgm:prSet/>
      <dgm:spPr/>
      <dgm:t>
        <a:bodyPr/>
        <a:lstStyle/>
        <a:p>
          <a:endParaRPr lang="en-US"/>
        </a:p>
      </dgm:t>
    </dgm:pt>
    <dgm:pt modelId="{2E1FE248-AC79-4F68-840F-074403B6A349}" type="sibTrans" cxnId="{AFFA9077-5235-4289-AA5B-5AA59F01276B}">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67CDC305-8B01-4E58-A3E2-815AC2984E6F}" type="presOf" srcId="{CD369FEE-987C-478E-ADA5-A0DE5EF59540}" destId="{CDAAD9AB-76BA-4F20-9C80-4020D86AF54F}" srcOrd="0" destOrd="4" presId="urn:microsoft.com/office/officeart/2005/8/layout/list1"/>
    <dgm:cxn modelId="{C4298727-48BE-4734-94CE-79D928E1BB51}" type="presOf" srcId="{5C96B015-C85C-4809-875E-18C718D7C553}" destId="{183C8042-F222-4C5B-948A-CA63CABAB28E}" srcOrd="0" destOrd="1" presId="urn:microsoft.com/office/officeart/2005/8/layout/list1"/>
    <dgm:cxn modelId="{F40D3B5E-B2AB-4A35-AFEC-153005F19DEB}" type="presOf" srcId="{C041E3AC-18D1-435D-808E-0BA2C02533C7}" destId="{CDAAD9AB-76BA-4F20-9C80-4020D86AF54F}" srcOrd="0" destOrd="3" presId="urn:microsoft.com/office/officeart/2005/8/layout/list1"/>
    <dgm:cxn modelId="{E78C6C67-361E-4300-BE64-0AA1EB3380AE}" srcId="{76937503-7550-41B3-8D88-C860E600B4A5}" destId="{C041E3AC-18D1-435D-808E-0BA2C02533C7}" srcOrd="3" destOrd="0" parTransId="{61735311-475B-4DA0-A763-8C61828B5C8B}" sibTransId="{8B2247CC-DF1E-484A-A24C-CCE57531877B}"/>
    <dgm:cxn modelId="{2280CB6B-A8D4-4942-9EB1-1894045231A9}" type="presOf" srcId="{027BC1A8-4565-EC45-BFEF-81DE36D81D49}" destId="{CDAAD9AB-76BA-4F20-9C80-4020D86AF54F}" srcOrd="0" destOrd="1" presId="urn:microsoft.com/office/officeart/2005/8/layout/list1"/>
    <dgm:cxn modelId="{BFEB854C-32DA-EE4A-A5C1-510D07A625D6}" srcId="{76937503-7550-41B3-8D88-C860E600B4A5}" destId="{027BC1A8-4565-EC45-BFEF-81DE36D81D49}" srcOrd="1" destOrd="0" parTransId="{2F586B09-9A28-E844-8DD2-CDAD45DD9CE4}" sibTransId="{AF3A03C6-C825-8E47-BD26-64C1D6B4403B}"/>
    <dgm:cxn modelId="{4E94B44D-1425-F946-B845-928C6C5C1075}" type="presOf" srcId="{5E7CC0B9-D4AF-4548-B06B-6BBD66F28155}" destId="{CDAAD9AB-76BA-4F20-9C80-4020D86AF54F}" srcOrd="0" destOrd="2" presId="urn:microsoft.com/office/officeart/2005/8/layout/list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AFFA9077-5235-4289-AA5B-5AA59F01276B}" srcId="{88926E0B-BFF6-E944-B1DF-44240C496CA1}" destId="{5C96B015-C85C-4809-875E-18C718D7C553}" srcOrd="1" destOrd="0" parTransId="{255B2B8D-074F-4E1B-9CEC-32C820BB65C9}" sibTransId="{2E1FE248-AC79-4F68-840F-074403B6A349}"/>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023FE4A9-ACD3-4A87-A355-C9F73ED6B9E7}" srcId="{76937503-7550-41B3-8D88-C860E600B4A5}" destId="{47BE82D2-A913-45A5-9E0B-79A9712088D7}" srcOrd="5" destOrd="0" parTransId="{38598805-C16D-49E3-A64D-DA6B8B4FF629}" sibTransId="{CE6440BC-80A3-46AF-B17A-215D33B23602}"/>
    <dgm:cxn modelId="{CF70A1AD-5B90-CC41-AC82-8AF355283DE9}" srcId="{139B28B7-98AE-2442-8242-E675E9F54483}" destId="{88926E0B-BFF6-E944-B1DF-44240C496CA1}" srcOrd="1" destOrd="0" parTransId="{53B66600-AFAC-9844-8FF3-FF95E01497A1}" sibTransId="{FAC168E4-A658-DD48-B776-1AB6580C5053}"/>
    <dgm:cxn modelId="{F4C060B5-1027-BA4E-A816-5BE9C4366E6E}" srcId="{76937503-7550-41B3-8D88-C860E600B4A5}" destId="{5E7CC0B9-D4AF-4548-B06B-6BBD66F28155}" srcOrd="2" destOrd="0" parTransId="{14C73DF6-CD4B-2247-96F8-F51CBFAC877A}" sibTransId="{ED916CDC-CD4D-3242-AB4C-A8AC321682B4}"/>
    <dgm:cxn modelId="{E36703C6-09A2-4A85-925B-771211EDC239}" type="presOf" srcId="{47BE82D2-A913-45A5-9E0B-79A9712088D7}" destId="{CDAAD9AB-76BA-4F20-9C80-4020D86AF54F}" srcOrd="0" destOrd="5" presId="urn:microsoft.com/office/officeart/2005/8/layout/list1"/>
    <dgm:cxn modelId="{3DAFC5DD-8784-4E7E-9AB6-92575DD074D0}" type="presOf" srcId="{76937503-7550-41B3-8D88-C860E600B4A5}" destId="{24EE546A-203E-45A1-AB96-5A4CB77AC5EC}" srcOrd="1" destOrd="0" presId="urn:microsoft.com/office/officeart/2005/8/layout/list1"/>
    <dgm:cxn modelId="{BD8A1BEB-AB4F-42B8-8658-52BCC343B889}" srcId="{76937503-7550-41B3-8D88-C860E600B4A5}" destId="{CD369FEE-987C-478E-ADA5-A0DE5EF59540}" srcOrd="4" destOrd="0" parTransId="{1440839A-B14B-479F-AEA3-82DA7F6AC3BF}" sibTransId="{42FC3AEF-8800-4A46-BA2A-62A1B7F570C6}"/>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00F7009F-AF71-3F49-A8AF-920BFD29DD5F}" type="doc">
      <dgm:prSet loTypeId="urn:microsoft.com/office/officeart/2005/8/layout/hProcess9" loCatId="" qsTypeId="urn:microsoft.com/office/officeart/2005/8/quickstyle/simple2" qsCatId="simple" csTypeId="urn:microsoft.com/office/officeart/2005/8/colors/accent0_1" csCatId="mainScheme" phldr="1"/>
      <dgm:spPr/>
      <dgm:t>
        <a:bodyPr/>
        <a:lstStyle/>
        <a:p>
          <a:endParaRPr lang="en-US"/>
        </a:p>
      </dgm:t>
    </dgm:pt>
    <dgm:pt modelId="{E3548A05-E94D-7B45-8AA6-5E056AFE2CC9}">
      <dgm:prSet phldrT="[Text]"/>
      <dgm:spPr/>
      <dgm:t>
        <a:bodyPr/>
        <a:lstStyle/>
        <a:p>
          <a:pPr rtl="0"/>
          <a:r>
            <a:rPr lang="en-US" b="1"/>
            <a:t>Collect </a:t>
          </a:r>
          <a:r>
            <a:rPr lang="en-US"/>
            <a:t>Data!</a:t>
          </a:r>
        </a:p>
      </dgm:t>
    </dgm:pt>
    <dgm:pt modelId="{592EEA11-88D8-344C-B077-8194BB8D6214}" type="parTrans" cxnId="{992D8594-FB6B-C442-B44A-A570542BA60D}">
      <dgm:prSet/>
      <dgm:spPr/>
      <dgm:t>
        <a:bodyPr/>
        <a:lstStyle/>
        <a:p>
          <a:endParaRPr lang="en-US"/>
        </a:p>
      </dgm:t>
    </dgm:pt>
    <dgm:pt modelId="{221C8341-4423-804F-B317-C09B40578A40}" type="sibTrans" cxnId="{992D8594-FB6B-C442-B44A-A570542BA60D}">
      <dgm:prSet/>
      <dgm:spPr/>
      <dgm:t>
        <a:bodyPr/>
        <a:lstStyle/>
        <a:p>
          <a:endParaRPr lang="en-US"/>
        </a:p>
      </dgm:t>
    </dgm:pt>
    <dgm:pt modelId="{954E74AF-55A0-4F4E-8022-8F78C6CFD943}">
      <dgm:prSet phldrT="[Text]"/>
      <dgm:spPr/>
      <dgm:t>
        <a:bodyPr/>
        <a:lstStyle/>
        <a:p>
          <a:pPr rtl="0"/>
          <a:r>
            <a:rPr lang="en-US" b="1"/>
            <a:t>Present</a:t>
          </a:r>
          <a:r>
            <a:rPr lang="en-US"/>
            <a:t> the data in a user-friendly fashion </a:t>
          </a:r>
        </a:p>
        <a:p>
          <a:pPr rtl="0"/>
          <a:r>
            <a:rPr lang="en-US"/>
            <a:t>(i.e., graph)</a:t>
          </a:r>
        </a:p>
      </dgm:t>
    </dgm:pt>
    <dgm:pt modelId="{1B60AAF5-CF77-0B48-A1DA-B35952653E07}" type="parTrans" cxnId="{E6EE727C-6872-034D-AF09-643B7B686180}">
      <dgm:prSet/>
      <dgm:spPr/>
      <dgm:t>
        <a:bodyPr/>
        <a:lstStyle/>
        <a:p>
          <a:endParaRPr lang="en-US"/>
        </a:p>
      </dgm:t>
    </dgm:pt>
    <dgm:pt modelId="{13EA657F-6690-B444-9297-F5D4DBA4A29C}" type="sibTrans" cxnId="{E6EE727C-6872-034D-AF09-643B7B686180}">
      <dgm:prSet/>
      <dgm:spPr/>
      <dgm:t>
        <a:bodyPr/>
        <a:lstStyle/>
        <a:p>
          <a:endParaRPr lang="en-US"/>
        </a:p>
      </dgm:t>
    </dgm:pt>
    <dgm:pt modelId="{7C98AC73-A8F2-524D-A87B-C258520582D4}">
      <dgm:prSet phldrT="[Text]"/>
      <dgm:spPr/>
      <dgm:t>
        <a:bodyPr/>
        <a:lstStyle/>
        <a:p>
          <a:pPr rtl="0"/>
          <a:r>
            <a:rPr lang="en-US" b="1"/>
            <a:t>Use</a:t>
          </a:r>
          <a:r>
            <a:rPr lang="en-US"/>
            <a:t> the data to make decisions</a:t>
          </a:r>
        </a:p>
      </dgm:t>
    </dgm:pt>
    <dgm:pt modelId="{20D4BD40-C4F1-3E48-A771-62C650034D51}" type="parTrans" cxnId="{3AED85C9-AF41-7E4C-BB10-BD4ECD153790}">
      <dgm:prSet/>
      <dgm:spPr/>
      <dgm:t>
        <a:bodyPr/>
        <a:lstStyle/>
        <a:p>
          <a:endParaRPr lang="en-US"/>
        </a:p>
      </dgm:t>
    </dgm:pt>
    <dgm:pt modelId="{1ABE184C-5479-8E4D-A0FD-043DC96206AD}" type="sibTrans" cxnId="{3AED85C9-AF41-7E4C-BB10-BD4ECD153790}">
      <dgm:prSet/>
      <dgm:spPr/>
      <dgm:t>
        <a:bodyPr/>
        <a:lstStyle/>
        <a:p>
          <a:endParaRPr lang="en-US"/>
        </a:p>
      </dgm:t>
    </dgm:pt>
    <dgm:pt modelId="{293D71E0-9514-BA4B-8D1A-5AA7954B1B4A}" type="pres">
      <dgm:prSet presAssocID="{00F7009F-AF71-3F49-A8AF-920BFD29DD5F}" presName="CompostProcess" presStyleCnt="0">
        <dgm:presLayoutVars>
          <dgm:dir/>
          <dgm:resizeHandles val="exact"/>
        </dgm:presLayoutVars>
      </dgm:prSet>
      <dgm:spPr/>
    </dgm:pt>
    <dgm:pt modelId="{F9B58A71-FB42-2244-969B-143EDECF54C2}" type="pres">
      <dgm:prSet presAssocID="{00F7009F-AF71-3F49-A8AF-920BFD29DD5F}" presName="arrow" presStyleLbl="bgShp" presStyleIdx="0" presStyleCnt="1"/>
      <dgm:spPr>
        <a:solidFill>
          <a:schemeClr val="accent4">
            <a:lumMod val="75000"/>
          </a:schemeClr>
        </a:solidFill>
      </dgm:spPr>
    </dgm:pt>
    <dgm:pt modelId="{1704FCAC-0683-6E46-B879-7DF698134CB1}" type="pres">
      <dgm:prSet presAssocID="{00F7009F-AF71-3F49-A8AF-920BFD29DD5F}" presName="linearProcess" presStyleCnt="0"/>
      <dgm:spPr/>
    </dgm:pt>
    <dgm:pt modelId="{0790AF92-54BA-F843-B17E-A6E1E93E703E}" type="pres">
      <dgm:prSet presAssocID="{E3548A05-E94D-7B45-8AA6-5E056AFE2CC9}" presName="textNode" presStyleLbl="node1" presStyleIdx="0" presStyleCnt="3">
        <dgm:presLayoutVars>
          <dgm:bulletEnabled val="1"/>
        </dgm:presLayoutVars>
      </dgm:prSet>
      <dgm:spPr/>
    </dgm:pt>
    <dgm:pt modelId="{B56C36D4-BB3E-BB49-AD8D-6843164C796C}" type="pres">
      <dgm:prSet presAssocID="{221C8341-4423-804F-B317-C09B40578A40}" presName="sibTrans" presStyleCnt="0"/>
      <dgm:spPr/>
    </dgm:pt>
    <dgm:pt modelId="{C85E20A5-BF00-1D40-BFEE-747A0208F585}" type="pres">
      <dgm:prSet presAssocID="{954E74AF-55A0-4F4E-8022-8F78C6CFD943}" presName="textNode" presStyleLbl="node1" presStyleIdx="1" presStyleCnt="3">
        <dgm:presLayoutVars>
          <dgm:bulletEnabled val="1"/>
        </dgm:presLayoutVars>
      </dgm:prSet>
      <dgm:spPr/>
    </dgm:pt>
    <dgm:pt modelId="{BE33EA82-719B-C547-91E3-A4F4FB4AB699}" type="pres">
      <dgm:prSet presAssocID="{13EA657F-6690-B444-9297-F5D4DBA4A29C}" presName="sibTrans" presStyleCnt="0"/>
      <dgm:spPr/>
    </dgm:pt>
    <dgm:pt modelId="{D6511450-F5F2-BC42-BC01-149639C522FF}" type="pres">
      <dgm:prSet presAssocID="{7C98AC73-A8F2-524D-A87B-C258520582D4}" presName="textNode" presStyleLbl="node1" presStyleIdx="2" presStyleCnt="3">
        <dgm:presLayoutVars>
          <dgm:bulletEnabled val="1"/>
        </dgm:presLayoutVars>
      </dgm:prSet>
      <dgm:spPr/>
    </dgm:pt>
  </dgm:ptLst>
  <dgm:cxnLst>
    <dgm:cxn modelId="{9E79FA6C-FAF0-EF41-B6D3-89DD00C1ADEE}" type="presOf" srcId="{E3548A05-E94D-7B45-8AA6-5E056AFE2CC9}" destId="{0790AF92-54BA-F843-B17E-A6E1E93E703E}" srcOrd="0" destOrd="0" presId="urn:microsoft.com/office/officeart/2005/8/layout/hProcess9"/>
    <dgm:cxn modelId="{E6EE727C-6872-034D-AF09-643B7B686180}" srcId="{00F7009F-AF71-3F49-A8AF-920BFD29DD5F}" destId="{954E74AF-55A0-4F4E-8022-8F78C6CFD943}" srcOrd="1" destOrd="0" parTransId="{1B60AAF5-CF77-0B48-A1DA-B35952653E07}" sibTransId="{13EA657F-6690-B444-9297-F5D4DBA4A29C}"/>
    <dgm:cxn modelId="{8E9C4884-8B8C-294B-B0E3-D6EE7A66C58B}" type="presOf" srcId="{7C98AC73-A8F2-524D-A87B-C258520582D4}" destId="{D6511450-F5F2-BC42-BC01-149639C522FF}" srcOrd="0" destOrd="0" presId="urn:microsoft.com/office/officeart/2005/8/layout/hProcess9"/>
    <dgm:cxn modelId="{992D8594-FB6B-C442-B44A-A570542BA60D}" srcId="{00F7009F-AF71-3F49-A8AF-920BFD29DD5F}" destId="{E3548A05-E94D-7B45-8AA6-5E056AFE2CC9}" srcOrd="0" destOrd="0" parTransId="{592EEA11-88D8-344C-B077-8194BB8D6214}" sibTransId="{221C8341-4423-804F-B317-C09B40578A40}"/>
    <dgm:cxn modelId="{3A9EA6C6-6BAD-6444-9CCA-2B1B47EF4637}" type="presOf" srcId="{954E74AF-55A0-4F4E-8022-8F78C6CFD943}" destId="{C85E20A5-BF00-1D40-BFEE-747A0208F585}" srcOrd="0" destOrd="0" presId="urn:microsoft.com/office/officeart/2005/8/layout/hProcess9"/>
    <dgm:cxn modelId="{3AED85C9-AF41-7E4C-BB10-BD4ECD153790}" srcId="{00F7009F-AF71-3F49-A8AF-920BFD29DD5F}" destId="{7C98AC73-A8F2-524D-A87B-C258520582D4}" srcOrd="2" destOrd="0" parTransId="{20D4BD40-C4F1-3E48-A771-62C650034D51}" sibTransId="{1ABE184C-5479-8E4D-A0FD-043DC96206AD}"/>
    <dgm:cxn modelId="{7DE1B1FB-C1C4-584E-A66C-5C016FDC5D7B}" type="presOf" srcId="{00F7009F-AF71-3F49-A8AF-920BFD29DD5F}" destId="{293D71E0-9514-BA4B-8D1A-5AA7954B1B4A}" srcOrd="0" destOrd="0" presId="urn:microsoft.com/office/officeart/2005/8/layout/hProcess9"/>
    <dgm:cxn modelId="{49FF48B3-C320-2345-B58E-330B176037E7}" type="presParOf" srcId="{293D71E0-9514-BA4B-8D1A-5AA7954B1B4A}" destId="{F9B58A71-FB42-2244-969B-143EDECF54C2}" srcOrd="0" destOrd="0" presId="urn:microsoft.com/office/officeart/2005/8/layout/hProcess9"/>
    <dgm:cxn modelId="{59084792-2B45-4441-93B9-83FA3FA7EB34}" type="presParOf" srcId="{293D71E0-9514-BA4B-8D1A-5AA7954B1B4A}" destId="{1704FCAC-0683-6E46-B879-7DF698134CB1}" srcOrd="1" destOrd="0" presId="urn:microsoft.com/office/officeart/2005/8/layout/hProcess9"/>
    <dgm:cxn modelId="{13239F68-AD5A-7540-87BC-7D0BD51A1DFA}" type="presParOf" srcId="{1704FCAC-0683-6E46-B879-7DF698134CB1}" destId="{0790AF92-54BA-F843-B17E-A6E1E93E703E}" srcOrd="0" destOrd="0" presId="urn:microsoft.com/office/officeart/2005/8/layout/hProcess9"/>
    <dgm:cxn modelId="{49729D25-014C-F94C-932E-9DF9C3611C2C}" type="presParOf" srcId="{1704FCAC-0683-6E46-B879-7DF698134CB1}" destId="{B56C36D4-BB3E-BB49-AD8D-6843164C796C}" srcOrd="1" destOrd="0" presId="urn:microsoft.com/office/officeart/2005/8/layout/hProcess9"/>
    <dgm:cxn modelId="{A4518A0C-7B3A-BD42-8C74-7E838543DCEC}" type="presParOf" srcId="{1704FCAC-0683-6E46-B879-7DF698134CB1}" destId="{C85E20A5-BF00-1D40-BFEE-747A0208F585}" srcOrd="2" destOrd="0" presId="urn:microsoft.com/office/officeart/2005/8/layout/hProcess9"/>
    <dgm:cxn modelId="{98E4C579-0D78-AF4B-B29E-6DBA6ECF26A1}" type="presParOf" srcId="{1704FCAC-0683-6E46-B879-7DF698134CB1}" destId="{BE33EA82-719B-C547-91E3-A4F4FB4AB699}" srcOrd="3" destOrd="0" presId="urn:microsoft.com/office/officeart/2005/8/layout/hProcess9"/>
    <dgm:cxn modelId="{94503DCE-4FEE-CC4B-A79C-C46568D832C7}" type="presParOf" srcId="{1704FCAC-0683-6E46-B879-7DF698134CB1}" destId="{D6511450-F5F2-BC42-BC01-149639C522F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C0431B3-2FC8-CE44-BD2E-260F72FC31EA}" type="doc">
      <dgm:prSet loTypeId="urn:microsoft.com/office/officeart/2005/8/layout/radial4" loCatId="" qsTypeId="urn:microsoft.com/office/officeart/2005/8/quickstyle/simple3" qsCatId="simple" csTypeId="urn:microsoft.com/office/officeart/2005/8/colors/accent2_2" csCatId="accent2" phldr="1"/>
      <dgm:spPr/>
      <dgm:t>
        <a:bodyPr/>
        <a:lstStyle/>
        <a:p>
          <a:endParaRPr lang="en-US"/>
        </a:p>
      </dgm:t>
    </dgm:pt>
    <dgm:pt modelId="{484BB1BF-1768-0D4A-9315-0558C043024F}">
      <dgm:prSet phldrT="[Text]" custT="1"/>
      <dgm:spPr>
        <a:ln>
          <a:solidFill>
            <a:schemeClr val="accent6">
              <a:lumMod val="50000"/>
            </a:schemeClr>
          </a:solidFill>
        </a:ln>
      </dgm:spPr>
      <dgm:t>
        <a:bodyPr/>
        <a:lstStyle/>
        <a:p>
          <a:r>
            <a:rPr lang="en-US" sz="2000" b="1" dirty="0"/>
            <a:t>Purpose Statement</a:t>
          </a:r>
        </a:p>
      </dgm:t>
    </dgm:pt>
    <dgm:pt modelId="{B4767F67-3274-754E-9FE7-66A1E169A898}" type="parTrans" cxnId="{6DAE0F9E-977E-BD46-8AE7-CCF5CE09D7EA}">
      <dgm:prSet/>
      <dgm:spPr/>
      <dgm:t>
        <a:bodyPr/>
        <a:lstStyle/>
        <a:p>
          <a:endParaRPr lang="en-US" sz="2800"/>
        </a:p>
      </dgm:t>
    </dgm:pt>
    <dgm:pt modelId="{AFEDA215-EBE4-564E-858D-33903E633C57}" type="sibTrans" cxnId="{6DAE0F9E-977E-BD46-8AE7-CCF5CE09D7EA}">
      <dgm:prSet/>
      <dgm:spPr/>
      <dgm:t>
        <a:bodyPr/>
        <a:lstStyle/>
        <a:p>
          <a:endParaRPr lang="en-US" sz="2800"/>
        </a:p>
      </dgm:t>
    </dgm:pt>
    <dgm:pt modelId="{433B3C77-12A0-5E4B-950E-0B62CC616D02}">
      <dgm:prSet phldrT="[Text]" custT="1"/>
      <dgm:spPr>
        <a:ln>
          <a:solidFill>
            <a:schemeClr val="accent6">
              <a:lumMod val="50000"/>
            </a:schemeClr>
          </a:solidFill>
        </a:ln>
      </dgm:spPr>
      <dgm:t>
        <a:bodyPr/>
        <a:lstStyle/>
        <a:p>
          <a:r>
            <a:rPr lang="en-US" sz="2000" dirty="0"/>
            <a:t>Action Plan Outcome Goals</a:t>
          </a:r>
        </a:p>
      </dgm:t>
    </dgm:pt>
    <dgm:pt modelId="{D3222A88-6C23-244C-866E-6931F0696AB5}" type="parTrans" cxnId="{F75218EB-9D20-4A4E-8C3C-385F5905E0C2}">
      <dgm:prSet/>
      <dgm:spPr>
        <a:solidFill>
          <a:schemeClr val="accent5">
            <a:lumMod val="75000"/>
          </a:schemeClr>
        </a:solidFill>
      </dgm:spPr>
      <dgm:t>
        <a:bodyPr/>
        <a:lstStyle/>
        <a:p>
          <a:endParaRPr lang="en-US" sz="2800"/>
        </a:p>
      </dgm:t>
    </dgm:pt>
    <dgm:pt modelId="{979F96C2-8D7C-9C46-9C4C-1CE49C48F3D7}" type="sibTrans" cxnId="{F75218EB-9D20-4A4E-8C3C-385F5905E0C2}">
      <dgm:prSet/>
      <dgm:spPr/>
      <dgm:t>
        <a:bodyPr/>
        <a:lstStyle/>
        <a:p>
          <a:endParaRPr lang="en-US" sz="2800"/>
        </a:p>
      </dgm:t>
    </dgm:pt>
    <dgm:pt modelId="{EE66D7A5-DAE6-8E47-8D0A-3DCDDA1C8653}">
      <dgm:prSet phldrT="[Text]" custT="1"/>
      <dgm:spPr>
        <a:ln>
          <a:solidFill>
            <a:schemeClr val="accent6">
              <a:lumMod val="50000"/>
            </a:schemeClr>
          </a:solidFill>
        </a:ln>
      </dgm:spPr>
      <dgm:t>
        <a:bodyPr/>
        <a:lstStyle/>
        <a:p>
          <a:r>
            <a:rPr lang="en-US" sz="2000" dirty="0"/>
            <a:t>School/District Improvement Plans</a:t>
          </a:r>
        </a:p>
      </dgm:t>
    </dgm:pt>
    <dgm:pt modelId="{5719329C-9401-7441-B6E9-4B7FB536E46C}" type="parTrans" cxnId="{90DD74D4-7023-B24C-A170-90DDAD1FBD1F}">
      <dgm:prSet/>
      <dgm:spPr>
        <a:solidFill>
          <a:schemeClr val="accent5">
            <a:lumMod val="75000"/>
          </a:schemeClr>
        </a:solidFill>
      </dgm:spPr>
      <dgm:t>
        <a:bodyPr/>
        <a:lstStyle/>
        <a:p>
          <a:endParaRPr lang="en-US" sz="2800"/>
        </a:p>
      </dgm:t>
    </dgm:pt>
    <dgm:pt modelId="{D9526B6C-4CCB-8249-8302-B1DA9B4BE6C4}" type="sibTrans" cxnId="{90DD74D4-7023-B24C-A170-90DDAD1FBD1F}">
      <dgm:prSet/>
      <dgm:spPr/>
      <dgm:t>
        <a:bodyPr/>
        <a:lstStyle/>
        <a:p>
          <a:endParaRPr lang="en-US" sz="2800"/>
        </a:p>
      </dgm:t>
    </dgm:pt>
    <dgm:pt modelId="{7CFFC42E-5DFA-044E-8B24-704E533830ED}">
      <dgm:prSet phldrT="[Text]" custT="1"/>
      <dgm:spPr>
        <a:ln>
          <a:solidFill>
            <a:schemeClr val="accent6">
              <a:lumMod val="50000"/>
            </a:schemeClr>
          </a:solidFill>
        </a:ln>
      </dgm:spPr>
      <dgm:t>
        <a:bodyPr/>
        <a:lstStyle/>
        <a:p>
          <a:r>
            <a:rPr lang="en-US" sz="2000" dirty="0"/>
            <a:t>Working Smarter Matrix (e.g. resource allocation)</a:t>
          </a:r>
        </a:p>
      </dgm:t>
    </dgm:pt>
    <dgm:pt modelId="{603521F3-17A7-5845-BF61-ACD18229773E}" type="parTrans" cxnId="{DCE3E663-57C9-9A40-92E3-E181DA99B460}">
      <dgm:prSet/>
      <dgm:spPr>
        <a:solidFill>
          <a:schemeClr val="accent5">
            <a:lumMod val="75000"/>
          </a:schemeClr>
        </a:solidFill>
      </dgm:spPr>
      <dgm:t>
        <a:bodyPr/>
        <a:lstStyle/>
        <a:p>
          <a:endParaRPr lang="en-US" sz="2800"/>
        </a:p>
      </dgm:t>
    </dgm:pt>
    <dgm:pt modelId="{7CDDA8D4-68A4-644F-915C-54DB781F8310}" type="sibTrans" cxnId="{DCE3E663-57C9-9A40-92E3-E181DA99B460}">
      <dgm:prSet/>
      <dgm:spPr/>
      <dgm:t>
        <a:bodyPr/>
        <a:lstStyle/>
        <a:p>
          <a:endParaRPr lang="en-US" sz="2800"/>
        </a:p>
      </dgm:t>
    </dgm:pt>
    <dgm:pt modelId="{759BB375-FCEE-514C-891F-CA0907D9E027}" type="pres">
      <dgm:prSet presAssocID="{6C0431B3-2FC8-CE44-BD2E-260F72FC31EA}" presName="cycle" presStyleCnt="0">
        <dgm:presLayoutVars>
          <dgm:chMax val="1"/>
          <dgm:dir/>
          <dgm:animLvl val="ctr"/>
          <dgm:resizeHandles val="exact"/>
        </dgm:presLayoutVars>
      </dgm:prSet>
      <dgm:spPr/>
    </dgm:pt>
    <dgm:pt modelId="{3421C60E-D694-084E-A695-EABAA6263F13}" type="pres">
      <dgm:prSet presAssocID="{484BB1BF-1768-0D4A-9315-0558C043024F}" presName="centerShape" presStyleLbl="node0" presStyleIdx="0" presStyleCnt="1"/>
      <dgm:spPr/>
    </dgm:pt>
    <dgm:pt modelId="{10E0F60B-8581-034B-A8C2-FDB95BB8D436}" type="pres">
      <dgm:prSet presAssocID="{D3222A88-6C23-244C-866E-6931F0696AB5}" presName="parTrans" presStyleLbl="bgSibTrans2D1" presStyleIdx="0" presStyleCnt="3"/>
      <dgm:spPr/>
    </dgm:pt>
    <dgm:pt modelId="{82F4CC55-A5C3-A34C-B2A1-2102C121BF0A}" type="pres">
      <dgm:prSet presAssocID="{433B3C77-12A0-5E4B-950E-0B62CC616D02}" presName="node" presStyleLbl="node1" presStyleIdx="0" presStyleCnt="3">
        <dgm:presLayoutVars>
          <dgm:bulletEnabled val="1"/>
        </dgm:presLayoutVars>
      </dgm:prSet>
      <dgm:spPr/>
    </dgm:pt>
    <dgm:pt modelId="{0BF5ED51-E8E2-5447-A230-031EC8AA3D81}" type="pres">
      <dgm:prSet presAssocID="{5719329C-9401-7441-B6E9-4B7FB536E46C}" presName="parTrans" presStyleLbl="bgSibTrans2D1" presStyleIdx="1" presStyleCnt="3"/>
      <dgm:spPr/>
    </dgm:pt>
    <dgm:pt modelId="{B02F135C-88F5-264E-B80C-FAE3D8F57097}" type="pres">
      <dgm:prSet presAssocID="{EE66D7A5-DAE6-8E47-8D0A-3DCDDA1C8653}" presName="node" presStyleLbl="node1" presStyleIdx="1" presStyleCnt="3" custScaleX="115042">
        <dgm:presLayoutVars>
          <dgm:bulletEnabled val="1"/>
        </dgm:presLayoutVars>
      </dgm:prSet>
      <dgm:spPr/>
    </dgm:pt>
    <dgm:pt modelId="{925BA9E5-A464-2E4F-A93A-58F346662380}" type="pres">
      <dgm:prSet presAssocID="{603521F3-17A7-5845-BF61-ACD18229773E}" presName="parTrans" presStyleLbl="bgSibTrans2D1" presStyleIdx="2" presStyleCnt="3"/>
      <dgm:spPr/>
    </dgm:pt>
    <dgm:pt modelId="{B4297BB2-47F6-A940-AEFC-5EC48AB69D37}" type="pres">
      <dgm:prSet presAssocID="{7CFFC42E-5DFA-044E-8B24-704E533830ED}" presName="node" presStyleLbl="node1" presStyleIdx="2" presStyleCnt="3">
        <dgm:presLayoutVars>
          <dgm:bulletEnabled val="1"/>
        </dgm:presLayoutVars>
      </dgm:prSet>
      <dgm:spPr/>
    </dgm:pt>
  </dgm:ptLst>
  <dgm:cxnLst>
    <dgm:cxn modelId="{FD953A10-18BC-BC4E-9516-7DAC81D29404}" type="presOf" srcId="{D3222A88-6C23-244C-866E-6931F0696AB5}" destId="{10E0F60B-8581-034B-A8C2-FDB95BB8D436}" srcOrd="0" destOrd="0" presId="urn:microsoft.com/office/officeart/2005/8/layout/radial4"/>
    <dgm:cxn modelId="{7D9E821D-7365-A245-8B45-714A8E25BD2F}" type="presOf" srcId="{433B3C77-12A0-5E4B-950E-0B62CC616D02}" destId="{82F4CC55-A5C3-A34C-B2A1-2102C121BF0A}" srcOrd="0" destOrd="0" presId="urn:microsoft.com/office/officeart/2005/8/layout/radial4"/>
    <dgm:cxn modelId="{001A0731-C3B3-B74D-B78E-002CF5D5DA38}" type="presOf" srcId="{484BB1BF-1768-0D4A-9315-0558C043024F}" destId="{3421C60E-D694-084E-A695-EABAA6263F13}" srcOrd="0" destOrd="0" presId="urn:microsoft.com/office/officeart/2005/8/layout/radial4"/>
    <dgm:cxn modelId="{DCE3E663-57C9-9A40-92E3-E181DA99B460}" srcId="{484BB1BF-1768-0D4A-9315-0558C043024F}" destId="{7CFFC42E-5DFA-044E-8B24-704E533830ED}" srcOrd="2" destOrd="0" parTransId="{603521F3-17A7-5845-BF61-ACD18229773E}" sibTransId="{7CDDA8D4-68A4-644F-915C-54DB781F8310}"/>
    <dgm:cxn modelId="{73586684-C70A-AE40-8EC4-E14B5671C20D}" type="presOf" srcId="{5719329C-9401-7441-B6E9-4B7FB536E46C}" destId="{0BF5ED51-E8E2-5447-A230-031EC8AA3D81}" srcOrd="0" destOrd="0" presId="urn:microsoft.com/office/officeart/2005/8/layout/radial4"/>
    <dgm:cxn modelId="{309D1099-6C56-D34D-A33C-D0D99236E149}" type="presOf" srcId="{EE66D7A5-DAE6-8E47-8D0A-3DCDDA1C8653}" destId="{B02F135C-88F5-264E-B80C-FAE3D8F57097}" srcOrd="0" destOrd="0" presId="urn:microsoft.com/office/officeart/2005/8/layout/radial4"/>
    <dgm:cxn modelId="{6DAE0F9E-977E-BD46-8AE7-CCF5CE09D7EA}" srcId="{6C0431B3-2FC8-CE44-BD2E-260F72FC31EA}" destId="{484BB1BF-1768-0D4A-9315-0558C043024F}" srcOrd="0" destOrd="0" parTransId="{B4767F67-3274-754E-9FE7-66A1E169A898}" sibTransId="{AFEDA215-EBE4-564E-858D-33903E633C57}"/>
    <dgm:cxn modelId="{AF546DC8-CFB0-094A-AC9F-CC4E43872EDC}" type="presOf" srcId="{7CFFC42E-5DFA-044E-8B24-704E533830ED}" destId="{B4297BB2-47F6-A940-AEFC-5EC48AB69D37}" srcOrd="0" destOrd="0" presId="urn:microsoft.com/office/officeart/2005/8/layout/radial4"/>
    <dgm:cxn modelId="{90DD74D4-7023-B24C-A170-90DDAD1FBD1F}" srcId="{484BB1BF-1768-0D4A-9315-0558C043024F}" destId="{EE66D7A5-DAE6-8E47-8D0A-3DCDDA1C8653}" srcOrd="1" destOrd="0" parTransId="{5719329C-9401-7441-B6E9-4B7FB536E46C}" sibTransId="{D9526B6C-4CCB-8249-8302-B1DA9B4BE6C4}"/>
    <dgm:cxn modelId="{0AB4A6DA-D603-9747-8810-1936B32AAB09}" type="presOf" srcId="{6C0431B3-2FC8-CE44-BD2E-260F72FC31EA}" destId="{759BB375-FCEE-514C-891F-CA0907D9E027}" srcOrd="0" destOrd="0" presId="urn:microsoft.com/office/officeart/2005/8/layout/radial4"/>
    <dgm:cxn modelId="{F75218EB-9D20-4A4E-8C3C-385F5905E0C2}" srcId="{484BB1BF-1768-0D4A-9315-0558C043024F}" destId="{433B3C77-12A0-5E4B-950E-0B62CC616D02}" srcOrd="0" destOrd="0" parTransId="{D3222A88-6C23-244C-866E-6931F0696AB5}" sibTransId="{979F96C2-8D7C-9C46-9C4C-1CE49C48F3D7}"/>
    <dgm:cxn modelId="{ECC0CEFD-6079-7449-AF43-2B0898C8560C}" type="presOf" srcId="{603521F3-17A7-5845-BF61-ACD18229773E}" destId="{925BA9E5-A464-2E4F-A93A-58F346662380}" srcOrd="0" destOrd="0" presId="urn:microsoft.com/office/officeart/2005/8/layout/radial4"/>
    <dgm:cxn modelId="{5C6D641B-AFB1-954E-A4A0-49334574A4BD}" type="presParOf" srcId="{759BB375-FCEE-514C-891F-CA0907D9E027}" destId="{3421C60E-D694-084E-A695-EABAA6263F13}" srcOrd="0" destOrd="0" presId="urn:microsoft.com/office/officeart/2005/8/layout/radial4"/>
    <dgm:cxn modelId="{2986878F-745E-C545-AC97-E98A7BC585D7}" type="presParOf" srcId="{759BB375-FCEE-514C-891F-CA0907D9E027}" destId="{10E0F60B-8581-034B-A8C2-FDB95BB8D436}" srcOrd="1" destOrd="0" presId="urn:microsoft.com/office/officeart/2005/8/layout/radial4"/>
    <dgm:cxn modelId="{C4DE746B-B458-6B45-8FBC-E4F1AF1986AC}" type="presParOf" srcId="{759BB375-FCEE-514C-891F-CA0907D9E027}" destId="{82F4CC55-A5C3-A34C-B2A1-2102C121BF0A}" srcOrd="2" destOrd="0" presId="urn:microsoft.com/office/officeart/2005/8/layout/radial4"/>
    <dgm:cxn modelId="{4D887D6A-B163-A34C-82F3-EEAED87B116A}" type="presParOf" srcId="{759BB375-FCEE-514C-891F-CA0907D9E027}" destId="{0BF5ED51-E8E2-5447-A230-031EC8AA3D81}" srcOrd="3" destOrd="0" presId="urn:microsoft.com/office/officeart/2005/8/layout/radial4"/>
    <dgm:cxn modelId="{B9B8B952-D889-8A40-A182-58582175671A}" type="presParOf" srcId="{759BB375-FCEE-514C-891F-CA0907D9E027}" destId="{B02F135C-88F5-264E-B80C-FAE3D8F57097}" srcOrd="4" destOrd="0" presId="urn:microsoft.com/office/officeart/2005/8/layout/radial4"/>
    <dgm:cxn modelId="{71C99607-532A-8044-8B47-32EAA765D03F}" type="presParOf" srcId="{759BB375-FCEE-514C-891F-CA0907D9E027}" destId="{925BA9E5-A464-2E4F-A93A-58F346662380}" srcOrd="5" destOrd="0" presId="urn:microsoft.com/office/officeart/2005/8/layout/radial4"/>
    <dgm:cxn modelId="{0B5860D8-0C8A-D54E-89AF-862991478038}" type="presParOf" srcId="{759BB375-FCEE-514C-891F-CA0907D9E027}" destId="{B4297BB2-47F6-A940-AEFC-5EC48AB69D37}" srcOrd="6" destOrd="0" presId="urn:microsoft.com/office/officeart/2005/8/layout/radial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pt>
    <dgm:pt modelId="{01C0E09E-C8B8-4B4A-95E0-B1600EB6BBAA}">
      <dgm:prSet phldrT="[Text]" custT="1"/>
      <dgm:spPr>
        <a:solidFill>
          <a:srgbClr val="FF99CC">
            <a:alpha val="49804"/>
          </a:srgbClr>
        </a:solidFill>
        <a:ln>
          <a:solidFill>
            <a:srgbClr val="EE6E99"/>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custT="1"/>
      <dgm:spPr>
        <a:solidFill>
          <a:srgbClr val="0070C0">
            <a:alpha val="49804"/>
          </a:srgbClr>
        </a:solidFill>
        <a:ln>
          <a:solidFill>
            <a:schemeClr val="accent6">
              <a:lumMod val="75000"/>
            </a:schemeClr>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Practices</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8EC6657E-D160-4980-9965-738C67F9C6C3}">
      <dgm:prSet phldrT="[Text]" custT="1"/>
      <dgm:spPr>
        <a:solidFill>
          <a:srgbClr val="92D050">
            <a:alpha val="49804"/>
          </a:srgbClr>
        </a:solidFill>
        <a:ln>
          <a:solidFill>
            <a:srgbClr val="467827"/>
          </a:solidFill>
        </a:ln>
      </dgm:spPr>
      <dgm:t>
        <a:bodyPr/>
        <a:lstStyle/>
        <a:p>
          <a:r>
            <a:rPr lang="en-US" sz="3600" b="1" dirty="0">
              <a:solidFill>
                <a:schemeClr val="accent6">
                  <a:lumMod val="50000"/>
                </a:schemeClr>
              </a:solidFill>
              <a:latin typeface="Calibri" panose="020F0502020204030204" pitchFamily="34" charset="0"/>
              <a:cs typeface="Calibri" panose="020F0502020204030204" pitchFamily="34" charset="0"/>
            </a:rPr>
            <a:t>Data</a:t>
          </a:r>
        </a:p>
      </dgm:t>
    </dgm:pt>
    <dgm:pt modelId="{F9D93992-F1F3-4477-B24D-DF16937EE80A}" type="par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8FD5E626-F2B4-4A75-A34E-9048E2604DC7}" type="sibTrans" cxnId="{D3522079-AE79-4B4D-8895-B72FD6BFC3E6}">
      <dgm:prSet/>
      <dgm:spPr/>
      <dgm:t>
        <a:bodyPr/>
        <a:lstStyle/>
        <a:p>
          <a:endParaRPr lang="en-US">
            <a:solidFill>
              <a:schemeClr val="bg1"/>
            </a:solidFill>
            <a:latin typeface="Poppins Medium" panose="020B0604020202020204" charset="0"/>
            <a:cs typeface="Poppins Medium" panose="020B0604020202020204" charset="0"/>
          </a:endParaRPr>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2504F536-64A6-44EF-BAC7-150B15DF6968}" type="pres">
      <dgm:prSet presAssocID="{8EC6657E-D160-4980-9965-738C67F9C6C3}" presName="circ3" presStyleLbl="vennNode1" presStyleIdx="2" presStyleCnt="3"/>
      <dgm:spPr/>
    </dgm:pt>
    <dgm:pt modelId="{9FC71829-B84F-4AB0-947E-AD9EB2EAEBD5}" type="pres">
      <dgm:prSet presAssocID="{8EC6657E-D160-4980-9965-738C67F9C6C3}" presName="circ3Tx" presStyleLbl="revTx" presStyleIdx="0" presStyleCnt="0">
        <dgm:presLayoutVars>
          <dgm:chMax val="0"/>
          <dgm:chPref val="0"/>
          <dgm:bulletEnabled val="1"/>
        </dgm:presLayoutVars>
      </dgm:prSet>
      <dgm:spPr/>
    </dgm:pt>
  </dgm:ptLst>
  <dgm:cxnLst>
    <dgm:cxn modelId="{3B095323-7170-46A4-A27F-9300977E1160}" type="presOf" srcId="{8EC6657E-D160-4980-9965-738C67F9C6C3}" destId="{9FC71829-B84F-4AB0-947E-AD9EB2EAEBD5}" srcOrd="1" destOrd="0" presId="urn:microsoft.com/office/officeart/2005/8/layout/venn1"/>
    <dgm:cxn modelId="{6408DE24-B14D-4D0C-AE9C-EC91B33C03E6}" type="presOf" srcId="{99696BB9-944D-427D-909C-E38BC490423B}" destId="{7F4E77B5-7786-4118-B7D6-0D4B7BA24A29}" srcOrd="0" destOrd="0" presId="urn:microsoft.com/office/officeart/2005/8/layout/venn1"/>
    <dgm:cxn modelId="{089B6B67-C7A7-415A-9E28-0C4098595C59}" type="presOf" srcId="{9A322D1E-BF15-43C2-B9D4-2E40BE535569}" destId="{A7ADD6DF-9E47-4436-8F51-EE2A03365BEC}" srcOrd="0" destOrd="0" presId="urn:microsoft.com/office/officeart/2005/8/layout/venn1"/>
    <dgm:cxn modelId="{D3522079-AE79-4B4D-8895-B72FD6BFC3E6}" srcId="{99696BB9-944D-427D-909C-E38BC490423B}" destId="{8EC6657E-D160-4980-9965-738C67F9C6C3}" srcOrd="2" destOrd="0" parTransId="{F9D93992-F1F3-4477-B24D-DF16937EE80A}" sibTransId="{8FD5E626-F2B4-4A75-A34E-9048E2604DC7}"/>
    <dgm:cxn modelId="{A7CBAF82-E2E2-4294-BCFC-D087CB3036AC}" type="presOf" srcId="{8EC6657E-D160-4980-9965-738C67F9C6C3}" destId="{2504F536-64A6-44EF-BAC7-150B15DF6968}" srcOrd="0"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15FB6CAB-3499-4E36-86F6-95E2C84A9DBD}" type="presParOf" srcId="{7F4E77B5-7786-4118-B7D6-0D4B7BA24A29}" destId="{2504F536-64A6-44EF-BAC7-150B15DF6968}" srcOrd="4" destOrd="0" presId="urn:microsoft.com/office/officeart/2005/8/layout/venn1"/>
    <dgm:cxn modelId="{268F3792-A2BB-4D9B-AFC9-C2DA3B73E0D7}" type="presParOf" srcId="{7F4E77B5-7786-4118-B7D6-0D4B7BA24A29}" destId="{9FC71829-B84F-4AB0-947E-AD9EB2EAEBD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6A1A252-2707-F744-B2EC-0090B860B044}" type="doc">
      <dgm:prSet loTypeId="urn:microsoft.com/office/officeart/2005/8/layout/list1" loCatId="" qsTypeId="urn:microsoft.com/office/officeart/2005/8/quickstyle/simple1" qsCatId="simple" csTypeId="urn:microsoft.com/office/officeart/2005/8/colors/accent2_1" csCatId="accent2" phldr="1"/>
      <dgm:spPr/>
      <dgm:t>
        <a:bodyPr/>
        <a:lstStyle/>
        <a:p>
          <a:endParaRPr lang="en-US"/>
        </a:p>
      </dgm:t>
    </dgm:pt>
    <dgm:pt modelId="{432C1DB1-05BD-7745-A1A1-AC0A7ED34E24}">
      <dgm:prSet phldrT="[Text]" custT="1"/>
      <dgm:spPr/>
      <dgm:t>
        <a:bodyPr/>
        <a:lstStyle/>
        <a:p>
          <a:r>
            <a:rPr lang="en-US" sz="2400" b="1">
              <a:latin typeface="+mj-lt"/>
              <a:ea typeface="Britannic Bold" pitchFamily="-108" charset="0"/>
              <a:cs typeface="Britannic Bold" pitchFamily="-108" charset="0"/>
            </a:rPr>
            <a:t>Step 1: Develop evaluation questions.</a:t>
          </a:r>
          <a:endParaRPr lang="en-US" sz="2400" b="1"/>
        </a:p>
      </dgm:t>
    </dgm:pt>
    <dgm:pt modelId="{4C55A609-5694-2A4F-9D7F-1299CEA50070}" type="parTrans" cxnId="{A2F548AD-BD2F-4041-A04E-9F9B249F7DEC}">
      <dgm:prSet/>
      <dgm:spPr/>
      <dgm:t>
        <a:bodyPr/>
        <a:lstStyle/>
        <a:p>
          <a:endParaRPr lang="en-US"/>
        </a:p>
      </dgm:t>
    </dgm:pt>
    <dgm:pt modelId="{6D39C6EC-DC46-8745-A014-0D5AED241DFC}" type="sibTrans" cxnId="{A2F548AD-BD2F-4041-A04E-9F9B249F7DEC}">
      <dgm:prSet/>
      <dgm:spPr/>
      <dgm:t>
        <a:bodyPr/>
        <a:lstStyle/>
        <a:p>
          <a:endParaRPr lang="en-US"/>
        </a:p>
      </dgm:t>
    </dgm:pt>
    <dgm:pt modelId="{B2536F73-7371-6D44-903E-171DBE8A96B6}">
      <dgm:prSet phldrT="[Text]" custT="1"/>
      <dgm:spPr/>
      <dgm:t>
        <a:bodyPr/>
        <a:lstStyle/>
        <a:p>
          <a:r>
            <a:rPr lang="en-US" sz="2400" b="1">
              <a:latin typeface="+mj-lt"/>
              <a:ea typeface="Britannic Bold" pitchFamily="-108" charset="0"/>
              <a:cs typeface="Britannic Bold" pitchFamily="-108" charset="0"/>
            </a:rPr>
            <a:t>Step 2: Identify indicators or measures.</a:t>
          </a:r>
          <a:endParaRPr lang="en-US" sz="2400" b="1"/>
        </a:p>
      </dgm:t>
    </dgm:pt>
    <dgm:pt modelId="{994A17F7-AAB4-C640-9898-C5F4A605AB96}" type="parTrans" cxnId="{075C2D18-2CA6-4B44-9D13-A12B99D03C36}">
      <dgm:prSet/>
      <dgm:spPr/>
      <dgm:t>
        <a:bodyPr/>
        <a:lstStyle/>
        <a:p>
          <a:endParaRPr lang="en-US"/>
        </a:p>
      </dgm:t>
    </dgm:pt>
    <dgm:pt modelId="{224872AD-6F54-E148-A411-322D2A5AF05D}" type="sibTrans" cxnId="{075C2D18-2CA6-4B44-9D13-A12B99D03C36}">
      <dgm:prSet/>
      <dgm:spPr/>
      <dgm:t>
        <a:bodyPr/>
        <a:lstStyle/>
        <a:p>
          <a:endParaRPr lang="en-US"/>
        </a:p>
      </dgm:t>
    </dgm:pt>
    <dgm:pt modelId="{8CAD3B80-5006-EE44-A6A9-7FBB3628F5AA}">
      <dgm:prSet phldrT="[Text]" custT="1"/>
      <dgm:spPr/>
      <dgm:t>
        <a:bodyPr/>
        <a:lstStyle/>
        <a:p>
          <a:r>
            <a:rPr lang="en-US" sz="2400" b="1">
              <a:latin typeface="+mj-lt"/>
              <a:ea typeface="Britannic Bold" pitchFamily="-108" charset="0"/>
              <a:cs typeface="Britannic Bold" pitchFamily="-108" charset="0"/>
            </a:rPr>
            <a:t>Step 3: Develop methods for collecting &amp; analyzing indicators.</a:t>
          </a:r>
          <a:endParaRPr lang="en-US" sz="2400" b="1"/>
        </a:p>
      </dgm:t>
    </dgm:pt>
    <dgm:pt modelId="{D99179AB-DECA-344F-B9D6-10A369806BE4}" type="parTrans" cxnId="{B688C074-ED9C-9C4A-B318-9622EBEA4CD7}">
      <dgm:prSet/>
      <dgm:spPr/>
      <dgm:t>
        <a:bodyPr/>
        <a:lstStyle/>
        <a:p>
          <a:endParaRPr lang="en-US"/>
        </a:p>
      </dgm:t>
    </dgm:pt>
    <dgm:pt modelId="{E63A48BF-BEF9-F843-A1DF-E0DCE32713A5}" type="sibTrans" cxnId="{B688C074-ED9C-9C4A-B318-9622EBEA4CD7}">
      <dgm:prSet/>
      <dgm:spPr/>
      <dgm:t>
        <a:bodyPr/>
        <a:lstStyle/>
        <a:p>
          <a:endParaRPr lang="en-US"/>
        </a:p>
      </dgm:t>
    </dgm:pt>
    <dgm:pt modelId="{D62CA23F-1726-D04F-9B9F-C46CDFA44993}">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do you want to know?</a:t>
          </a:r>
          <a:endParaRPr lang="en-US" sz="2400" b="0">
            <a:latin typeface="Calibri" panose="020F0502020204030204" pitchFamily="34" charset="0"/>
            <a:cs typeface="Calibri" panose="020F0502020204030204" pitchFamily="34" charset="0"/>
          </a:endParaRPr>
        </a:p>
      </dgm:t>
    </dgm:pt>
    <dgm:pt modelId="{5A50A386-D6AB-9D46-BEFB-435FAA82F206}" type="parTrans" cxnId="{4537F2B4-9EF3-BF43-87A1-DD0487FE5E60}">
      <dgm:prSet/>
      <dgm:spPr/>
      <dgm:t>
        <a:bodyPr/>
        <a:lstStyle/>
        <a:p>
          <a:endParaRPr lang="en-US"/>
        </a:p>
      </dgm:t>
    </dgm:pt>
    <dgm:pt modelId="{A43E0EFE-743E-3A46-8A91-8696C1056511}" type="sibTrans" cxnId="{4537F2B4-9EF3-BF43-87A1-DD0487FE5E60}">
      <dgm:prSet/>
      <dgm:spPr/>
      <dgm:t>
        <a:bodyPr/>
        <a:lstStyle/>
        <a:p>
          <a:endParaRPr lang="en-US"/>
        </a:p>
      </dgm:t>
    </dgm:pt>
    <dgm:pt modelId="{665E303C-D99B-CF49-9C09-A1706172A9BD}">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information can be collected?</a:t>
          </a:r>
          <a:endParaRPr lang="en-US" sz="2400" b="0">
            <a:latin typeface="Calibri" panose="020F0502020204030204" pitchFamily="34" charset="0"/>
            <a:cs typeface="Calibri" panose="020F0502020204030204" pitchFamily="34" charset="0"/>
          </a:endParaRPr>
        </a:p>
      </dgm:t>
    </dgm:pt>
    <dgm:pt modelId="{5B49AC4B-2DCB-BD4B-AC6E-384EF2256F03}" type="parTrans" cxnId="{ED7C1C0F-94EA-194D-9A2E-B384EF13CD21}">
      <dgm:prSet/>
      <dgm:spPr/>
      <dgm:t>
        <a:bodyPr/>
        <a:lstStyle/>
        <a:p>
          <a:endParaRPr lang="en-US"/>
        </a:p>
      </dgm:t>
    </dgm:pt>
    <dgm:pt modelId="{6B5C6ED7-6A5D-4345-A429-08182DAAC28F}" type="sibTrans" cxnId="{ED7C1C0F-94EA-194D-9A2E-B384EF13CD21}">
      <dgm:prSet/>
      <dgm:spPr/>
      <dgm:t>
        <a:bodyPr/>
        <a:lstStyle/>
        <a:p>
          <a:endParaRPr lang="en-US"/>
        </a:p>
      </dgm:t>
    </dgm:pt>
    <dgm:pt modelId="{6B7A47D5-A625-1C43-84DE-DA81FCA63131}">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How/when should information be gathered?</a:t>
          </a:r>
          <a:endParaRPr lang="en-US" sz="2400" b="0">
            <a:latin typeface="Calibri" panose="020F0502020204030204" pitchFamily="34" charset="0"/>
            <a:cs typeface="Calibri" panose="020F0502020204030204" pitchFamily="34" charset="0"/>
          </a:endParaRPr>
        </a:p>
      </dgm:t>
    </dgm:pt>
    <dgm:pt modelId="{D2354C80-5929-744F-99D7-770F4BF19C5B}" type="parTrans" cxnId="{5EF0027D-43C0-8248-AC34-94C19EC2D0A3}">
      <dgm:prSet/>
      <dgm:spPr/>
      <dgm:t>
        <a:bodyPr/>
        <a:lstStyle/>
        <a:p>
          <a:endParaRPr lang="en-US"/>
        </a:p>
      </dgm:t>
    </dgm:pt>
    <dgm:pt modelId="{9A3FE52D-D71A-3646-ABD9-E97F13F3D680}" type="sibTrans" cxnId="{5EF0027D-43C0-8248-AC34-94C19EC2D0A3}">
      <dgm:prSet/>
      <dgm:spPr/>
      <dgm:t>
        <a:bodyPr/>
        <a:lstStyle/>
        <a:p>
          <a:endParaRPr lang="en-US"/>
        </a:p>
      </dgm:t>
    </dgm:pt>
    <dgm:pt modelId="{A6639C2C-F91F-EF4A-8D40-0C2082B5C8FA}">
      <dgm:prSet phldrT="[Text]" custT="1"/>
      <dgm:spPr/>
      <dgm:t>
        <a:bodyPr/>
        <a:lstStyle/>
        <a:p>
          <a:r>
            <a:rPr lang="en-US" sz="2400" b="1">
              <a:latin typeface="+mj-lt"/>
              <a:ea typeface="Britannic Bold" pitchFamily="-108" charset="0"/>
              <a:cs typeface="Britannic Bold" pitchFamily="-108" charset="0"/>
            </a:rPr>
            <a:t>Step 4: Make decisions and action plan from analysis of indicators.</a:t>
          </a:r>
          <a:endParaRPr lang="en-US" sz="2400" b="1"/>
        </a:p>
      </dgm:t>
    </dgm:pt>
    <dgm:pt modelId="{A4D8963D-8E64-E54B-896E-5149CCBFFDC4}" type="parTrans" cxnId="{05A2A1CD-799F-BD40-A928-EB3744300D86}">
      <dgm:prSet/>
      <dgm:spPr/>
      <dgm:t>
        <a:bodyPr/>
        <a:lstStyle/>
        <a:p>
          <a:endParaRPr lang="en-US"/>
        </a:p>
      </dgm:t>
    </dgm:pt>
    <dgm:pt modelId="{4F9DAB67-56EF-5E47-9A6F-0E8860C8132E}" type="sibTrans" cxnId="{05A2A1CD-799F-BD40-A928-EB3744300D86}">
      <dgm:prSet/>
      <dgm:spPr/>
      <dgm:t>
        <a:bodyPr/>
        <a:lstStyle/>
        <a:p>
          <a:endParaRPr lang="en-US"/>
        </a:p>
      </dgm:t>
    </dgm:pt>
    <dgm:pt modelId="{C13E84B5-19EE-6646-BEA6-F09FECDD3BE1}">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 will the question be answered &amp; what should be done next?</a:t>
          </a:r>
          <a:endParaRPr lang="en-US" sz="2400" b="0">
            <a:latin typeface="Calibri" panose="020F0502020204030204" pitchFamily="34" charset="0"/>
            <a:cs typeface="Calibri" panose="020F0502020204030204" pitchFamily="34" charset="0"/>
          </a:endParaRPr>
        </a:p>
      </dgm:t>
    </dgm:pt>
    <dgm:pt modelId="{A9F6D82D-2768-D749-B289-BD53FDDBD2D3}" type="parTrans" cxnId="{679CAF9F-4FB3-0E49-9C27-286BE36EF0D8}">
      <dgm:prSet/>
      <dgm:spPr/>
      <dgm:t>
        <a:bodyPr/>
        <a:lstStyle/>
        <a:p>
          <a:endParaRPr lang="en-US"/>
        </a:p>
      </dgm:t>
    </dgm:pt>
    <dgm:pt modelId="{90A56C00-6215-F649-AC1E-B3EF874B60E0}" type="sibTrans" cxnId="{679CAF9F-4FB3-0E49-9C27-286BE36EF0D8}">
      <dgm:prSet/>
      <dgm:spPr/>
      <dgm:t>
        <a:bodyPr/>
        <a:lstStyle/>
        <a:p>
          <a:endParaRPr lang="en-US"/>
        </a:p>
      </dgm:t>
    </dgm:pt>
    <dgm:pt modelId="{B6B5463A-49A5-BD44-970E-EC6A13E9275E}" type="pres">
      <dgm:prSet presAssocID="{66A1A252-2707-F744-B2EC-0090B860B044}" presName="linear" presStyleCnt="0">
        <dgm:presLayoutVars>
          <dgm:dir/>
          <dgm:animLvl val="lvl"/>
          <dgm:resizeHandles val="exact"/>
        </dgm:presLayoutVars>
      </dgm:prSet>
      <dgm:spPr/>
    </dgm:pt>
    <dgm:pt modelId="{53073D35-49F8-004C-A128-FC84A0AED5E8}" type="pres">
      <dgm:prSet presAssocID="{432C1DB1-05BD-7745-A1A1-AC0A7ED34E24}" presName="parentLin" presStyleCnt="0"/>
      <dgm:spPr/>
    </dgm:pt>
    <dgm:pt modelId="{93BC6C00-57A9-D143-812A-C54382A7F055}" type="pres">
      <dgm:prSet presAssocID="{432C1DB1-05BD-7745-A1A1-AC0A7ED34E24}" presName="parentLeftMargin" presStyleLbl="node1" presStyleIdx="0" presStyleCnt="4"/>
      <dgm:spPr/>
    </dgm:pt>
    <dgm:pt modelId="{8A4F8C30-7EBE-6E41-AE1E-94090520E542}" type="pres">
      <dgm:prSet presAssocID="{432C1DB1-05BD-7745-A1A1-AC0A7ED34E24}" presName="parentText" presStyleLbl="node1" presStyleIdx="0" presStyleCnt="4" custScaleX="134220">
        <dgm:presLayoutVars>
          <dgm:chMax val="0"/>
          <dgm:bulletEnabled val="1"/>
        </dgm:presLayoutVars>
      </dgm:prSet>
      <dgm:spPr/>
    </dgm:pt>
    <dgm:pt modelId="{0A44469A-218B-2446-93A8-6F140EEDB55F}" type="pres">
      <dgm:prSet presAssocID="{432C1DB1-05BD-7745-A1A1-AC0A7ED34E24}" presName="negativeSpace" presStyleCnt="0"/>
      <dgm:spPr/>
    </dgm:pt>
    <dgm:pt modelId="{E2B4DDB9-3762-9647-B196-BBBE602253FC}" type="pres">
      <dgm:prSet presAssocID="{432C1DB1-05BD-7745-A1A1-AC0A7ED34E24}" presName="childText" presStyleLbl="conFgAcc1" presStyleIdx="0" presStyleCnt="4">
        <dgm:presLayoutVars>
          <dgm:bulletEnabled val="1"/>
        </dgm:presLayoutVars>
      </dgm:prSet>
      <dgm:spPr/>
    </dgm:pt>
    <dgm:pt modelId="{8D618FA6-1C54-5748-8920-0596A7E241FC}" type="pres">
      <dgm:prSet presAssocID="{6D39C6EC-DC46-8745-A014-0D5AED241DFC}" presName="spaceBetweenRectangles" presStyleCnt="0"/>
      <dgm:spPr/>
    </dgm:pt>
    <dgm:pt modelId="{8131DFAE-3315-724F-B58A-75B30ED7B33A}" type="pres">
      <dgm:prSet presAssocID="{B2536F73-7371-6D44-903E-171DBE8A96B6}" presName="parentLin" presStyleCnt="0"/>
      <dgm:spPr/>
    </dgm:pt>
    <dgm:pt modelId="{B19CDCA4-AA17-354E-9DCB-5AB403D2D309}" type="pres">
      <dgm:prSet presAssocID="{B2536F73-7371-6D44-903E-171DBE8A96B6}" presName="parentLeftMargin" presStyleLbl="node1" presStyleIdx="0" presStyleCnt="4"/>
      <dgm:spPr/>
    </dgm:pt>
    <dgm:pt modelId="{C1FD982B-03C2-A347-A694-A5461B722A44}" type="pres">
      <dgm:prSet presAssocID="{B2536F73-7371-6D44-903E-171DBE8A96B6}" presName="parentText" presStyleLbl="node1" presStyleIdx="1" presStyleCnt="4" custScaleX="134599">
        <dgm:presLayoutVars>
          <dgm:chMax val="0"/>
          <dgm:bulletEnabled val="1"/>
        </dgm:presLayoutVars>
      </dgm:prSet>
      <dgm:spPr/>
    </dgm:pt>
    <dgm:pt modelId="{53E846C5-6213-1543-9459-7CB1E55E1860}" type="pres">
      <dgm:prSet presAssocID="{B2536F73-7371-6D44-903E-171DBE8A96B6}" presName="negativeSpace" presStyleCnt="0"/>
      <dgm:spPr/>
    </dgm:pt>
    <dgm:pt modelId="{F4BE3D05-C1DD-7040-8DAB-B84519021991}" type="pres">
      <dgm:prSet presAssocID="{B2536F73-7371-6D44-903E-171DBE8A96B6}" presName="childText" presStyleLbl="conFgAcc1" presStyleIdx="1" presStyleCnt="4">
        <dgm:presLayoutVars>
          <dgm:bulletEnabled val="1"/>
        </dgm:presLayoutVars>
      </dgm:prSet>
      <dgm:spPr/>
    </dgm:pt>
    <dgm:pt modelId="{2A4AA80B-C900-E14E-9014-D780A67B68FE}" type="pres">
      <dgm:prSet presAssocID="{224872AD-6F54-E148-A411-322D2A5AF05D}" presName="spaceBetweenRectangles" presStyleCnt="0"/>
      <dgm:spPr/>
    </dgm:pt>
    <dgm:pt modelId="{24A5F8D5-ABDA-AF4F-BA24-E9446D2F2735}" type="pres">
      <dgm:prSet presAssocID="{8CAD3B80-5006-EE44-A6A9-7FBB3628F5AA}" presName="parentLin" presStyleCnt="0"/>
      <dgm:spPr/>
    </dgm:pt>
    <dgm:pt modelId="{1E6DF516-B9FA-0349-A31C-90FFAED1B295}" type="pres">
      <dgm:prSet presAssocID="{8CAD3B80-5006-EE44-A6A9-7FBB3628F5AA}" presName="parentLeftMargin" presStyleLbl="node1" presStyleIdx="1" presStyleCnt="4"/>
      <dgm:spPr/>
    </dgm:pt>
    <dgm:pt modelId="{DEF402DB-AC55-4F4E-861B-05D744ECE75A}" type="pres">
      <dgm:prSet presAssocID="{8CAD3B80-5006-EE44-A6A9-7FBB3628F5AA}" presName="parentText" presStyleLbl="node1" presStyleIdx="2" presStyleCnt="4" custScaleX="134157">
        <dgm:presLayoutVars>
          <dgm:chMax val="0"/>
          <dgm:bulletEnabled val="1"/>
        </dgm:presLayoutVars>
      </dgm:prSet>
      <dgm:spPr/>
    </dgm:pt>
    <dgm:pt modelId="{BB9AC87C-A0FA-B847-8BBC-91B822A92CF3}" type="pres">
      <dgm:prSet presAssocID="{8CAD3B80-5006-EE44-A6A9-7FBB3628F5AA}" presName="negativeSpace" presStyleCnt="0"/>
      <dgm:spPr/>
    </dgm:pt>
    <dgm:pt modelId="{B2DD9DC9-6E4D-3040-A9EC-B81E6FF2C26A}" type="pres">
      <dgm:prSet presAssocID="{8CAD3B80-5006-EE44-A6A9-7FBB3628F5AA}" presName="childText" presStyleLbl="conFgAcc1" presStyleIdx="2" presStyleCnt="4">
        <dgm:presLayoutVars>
          <dgm:bulletEnabled val="1"/>
        </dgm:presLayoutVars>
      </dgm:prSet>
      <dgm:spPr/>
    </dgm:pt>
    <dgm:pt modelId="{ABEA979E-CD31-A740-A039-E95A1BFE8E7B}" type="pres">
      <dgm:prSet presAssocID="{E63A48BF-BEF9-F843-A1DF-E0DCE32713A5}" presName="spaceBetweenRectangles" presStyleCnt="0"/>
      <dgm:spPr/>
    </dgm:pt>
    <dgm:pt modelId="{10B724BD-5467-5C48-B5AD-8961AA000C22}" type="pres">
      <dgm:prSet presAssocID="{A6639C2C-F91F-EF4A-8D40-0C2082B5C8FA}" presName="parentLin" presStyleCnt="0"/>
      <dgm:spPr/>
    </dgm:pt>
    <dgm:pt modelId="{DF428153-04F3-4D46-BC91-6EF64177CAF5}" type="pres">
      <dgm:prSet presAssocID="{A6639C2C-F91F-EF4A-8D40-0C2082B5C8FA}" presName="parentLeftMargin" presStyleLbl="node1" presStyleIdx="2" presStyleCnt="4"/>
      <dgm:spPr/>
    </dgm:pt>
    <dgm:pt modelId="{FC4240E7-DE94-DF45-946B-2BBC72C2A8EB}" type="pres">
      <dgm:prSet presAssocID="{A6639C2C-F91F-EF4A-8D40-0C2082B5C8FA}" presName="parentText" presStyleLbl="node1" presStyleIdx="3" presStyleCnt="4" custScaleX="134286">
        <dgm:presLayoutVars>
          <dgm:chMax val="0"/>
          <dgm:bulletEnabled val="1"/>
        </dgm:presLayoutVars>
      </dgm:prSet>
      <dgm:spPr/>
    </dgm:pt>
    <dgm:pt modelId="{E38F33C4-97EB-3F4B-AD55-95665FEF97E8}" type="pres">
      <dgm:prSet presAssocID="{A6639C2C-F91F-EF4A-8D40-0C2082B5C8FA}" presName="negativeSpace" presStyleCnt="0"/>
      <dgm:spPr/>
    </dgm:pt>
    <dgm:pt modelId="{7A139621-7F7D-3840-9996-016E6C26E736}" type="pres">
      <dgm:prSet presAssocID="{A6639C2C-F91F-EF4A-8D40-0C2082B5C8FA}" presName="childText" presStyleLbl="conFgAcc1" presStyleIdx="3" presStyleCnt="4">
        <dgm:presLayoutVars>
          <dgm:bulletEnabled val="1"/>
        </dgm:presLayoutVars>
      </dgm:prSet>
      <dgm:spPr/>
    </dgm:pt>
  </dgm:ptLst>
  <dgm:cxnLst>
    <dgm:cxn modelId="{ED7C1C0F-94EA-194D-9A2E-B384EF13CD21}" srcId="{B2536F73-7371-6D44-903E-171DBE8A96B6}" destId="{665E303C-D99B-CF49-9C09-A1706172A9BD}" srcOrd="0" destOrd="0" parTransId="{5B49AC4B-2DCB-BD4B-AC6E-384EF2256F03}" sibTransId="{6B5C6ED7-6A5D-4345-A429-08182DAAC28F}"/>
    <dgm:cxn modelId="{80C4550F-1FC8-2843-824E-26F9DDBE4A6D}" type="presOf" srcId="{8CAD3B80-5006-EE44-A6A9-7FBB3628F5AA}" destId="{DEF402DB-AC55-4F4E-861B-05D744ECE75A}" srcOrd="1" destOrd="0" presId="urn:microsoft.com/office/officeart/2005/8/layout/list1"/>
    <dgm:cxn modelId="{075C2D18-2CA6-4B44-9D13-A12B99D03C36}" srcId="{66A1A252-2707-F744-B2EC-0090B860B044}" destId="{B2536F73-7371-6D44-903E-171DBE8A96B6}" srcOrd="1" destOrd="0" parTransId="{994A17F7-AAB4-C640-9898-C5F4A605AB96}" sibTransId="{224872AD-6F54-E148-A411-322D2A5AF05D}"/>
    <dgm:cxn modelId="{B71FEB19-6AFD-0F40-8350-76DD3FCC726F}" type="presOf" srcId="{A6639C2C-F91F-EF4A-8D40-0C2082B5C8FA}" destId="{DF428153-04F3-4D46-BC91-6EF64177CAF5}" srcOrd="0" destOrd="0" presId="urn:microsoft.com/office/officeart/2005/8/layout/list1"/>
    <dgm:cxn modelId="{D2E7FC29-227B-3B4F-BF7A-F0FAB0670DD7}" type="presOf" srcId="{A6639C2C-F91F-EF4A-8D40-0C2082B5C8FA}" destId="{FC4240E7-DE94-DF45-946B-2BBC72C2A8EB}" srcOrd="1" destOrd="0" presId="urn:microsoft.com/office/officeart/2005/8/layout/list1"/>
    <dgm:cxn modelId="{FB923B39-B23E-EE44-A81E-615F384DEA6B}" type="presOf" srcId="{C13E84B5-19EE-6646-BEA6-F09FECDD3BE1}" destId="{7A139621-7F7D-3840-9996-016E6C26E736}" srcOrd="0" destOrd="0" presId="urn:microsoft.com/office/officeart/2005/8/layout/list1"/>
    <dgm:cxn modelId="{B688C074-ED9C-9C4A-B318-9622EBEA4CD7}" srcId="{66A1A252-2707-F744-B2EC-0090B860B044}" destId="{8CAD3B80-5006-EE44-A6A9-7FBB3628F5AA}" srcOrd="2" destOrd="0" parTransId="{D99179AB-DECA-344F-B9D6-10A369806BE4}" sibTransId="{E63A48BF-BEF9-F843-A1DF-E0DCE32713A5}"/>
    <dgm:cxn modelId="{FA0FD75A-2DC5-5E4D-B93F-975FCE3EA1AD}" type="presOf" srcId="{B2536F73-7371-6D44-903E-171DBE8A96B6}" destId="{C1FD982B-03C2-A347-A694-A5461B722A44}" srcOrd="1" destOrd="0" presId="urn:microsoft.com/office/officeart/2005/8/layout/list1"/>
    <dgm:cxn modelId="{5EF0027D-43C0-8248-AC34-94C19EC2D0A3}" srcId="{8CAD3B80-5006-EE44-A6A9-7FBB3628F5AA}" destId="{6B7A47D5-A625-1C43-84DE-DA81FCA63131}" srcOrd="0" destOrd="0" parTransId="{D2354C80-5929-744F-99D7-770F4BF19C5B}" sibTransId="{9A3FE52D-D71A-3646-ABD9-E97F13F3D680}"/>
    <dgm:cxn modelId="{C6B0D298-2225-F741-84ED-088906F46E1B}" type="presOf" srcId="{665E303C-D99B-CF49-9C09-A1706172A9BD}" destId="{F4BE3D05-C1DD-7040-8DAB-B84519021991}" srcOrd="0" destOrd="0" presId="urn:microsoft.com/office/officeart/2005/8/layout/list1"/>
    <dgm:cxn modelId="{7D51A79C-FB43-D647-8359-D347797260FF}" type="presOf" srcId="{8CAD3B80-5006-EE44-A6A9-7FBB3628F5AA}" destId="{1E6DF516-B9FA-0349-A31C-90FFAED1B295}" srcOrd="0" destOrd="0" presId="urn:microsoft.com/office/officeart/2005/8/layout/list1"/>
    <dgm:cxn modelId="{07978C9F-1E5F-6342-B596-341EFA4D61C9}" type="presOf" srcId="{D62CA23F-1726-D04F-9B9F-C46CDFA44993}" destId="{E2B4DDB9-3762-9647-B196-BBBE602253FC}" srcOrd="0" destOrd="0" presId="urn:microsoft.com/office/officeart/2005/8/layout/list1"/>
    <dgm:cxn modelId="{679CAF9F-4FB3-0E49-9C27-286BE36EF0D8}" srcId="{A6639C2C-F91F-EF4A-8D40-0C2082B5C8FA}" destId="{C13E84B5-19EE-6646-BEA6-F09FECDD3BE1}" srcOrd="0" destOrd="0" parTransId="{A9F6D82D-2768-D749-B289-BD53FDDBD2D3}" sibTransId="{90A56C00-6215-F649-AC1E-B3EF874B60E0}"/>
    <dgm:cxn modelId="{C371DBA4-B453-D942-AEBE-7FD5EAF51B24}" type="presOf" srcId="{B2536F73-7371-6D44-903E-171DBE8A96B6}" destId="{B19CDCA4-AA17-354E-9DCB-5AB403D2D309}" srcOrd="0" destOrd="0" presId="urn:microsoft.com/office/officeart/2005/8/layout/list1"/>
    <dgm:cxn modelId="{A2F548AD-BD2F-4041-A04E-9F9B249F7DEC}" srcId="{66A1A252-2707-F744-B2EC-0090B860B044}" destId="{432C1DB1-05BD-7745-A1A1-AC0A7ED34E24}" srcOrd="0" destOrd="0" parTransId="{4C55A609-5694-2A4F-9D7F-1299CEA50070}" sibTransId="{6D39C6EC-DC46-8745-A014-0D5AED241DFC}"/>
    <dgm:cxn modelId="{0BD285B1-32DF-5D46-AC8D-C2F075A530FA}" type="presOf" srcId="{66A1A252-2707-F744-B2EC-0090B860B044}" destId="{B6B5463A-49A5-BD44-970E-EC6A13E9275E}" srcOrd="0" destOrd="0" presId="urn:microsoft.com/office/officeart/2005/8/layout/list1"/>
    <dgm:cxn modelId="{4537F2B4-9EF3-BF43-87A1-DD0487FE5E60}" srcId="{432C1DB1-05BD-7745-A1A1-AC0A7ED34E24}" destId="{D62CA23F-1726-D04F-9B9F-C46CDFA44993}" srcOrd="0" destOrd="0" parTransId="{5A50A386-D6AB-9D46-BEFB-435FAA82F206}" sibTransId="{A43E0EFE-743E-3A46-8A91-8696C1056511}"/>
    <dgm:cxn modelId="{CABEFAB7-A40F-5049-8CE9-83887FF834D0}" type="presOf" srcId="{6B7A47D5-A625-1C43-84DE-DA81FCA63131}" destId="{B2DD9DC9-6E4D-3040-A9EC-B81E6FF2C26A}" srcOrd="0" destOrd="0" presId="urn:microsoft.com/office/officeart/2005/8/layout/list1"/>
    <dgm:cxn modelId="{925C0BBD-BCE8-1C45-A0B5-3BBAEE554419}" type="presOf" srcId="{432C1DB1-05BD-7745-A1A1-AC0A7ED34E24}" destId="{8A4F8C30-7EBE-6E41-AE1E-94090520E542}" srcOrd="1" destOrd="0" presId="urn:microsoft.com/office/officeart/2005/8/layout/list1"/>
    <dgm:cxn modelId="{05A2A1CD-799F-BD40-A928-EB3744300D86}" srcId="{66A1A252-2707-F744-B2EC-0090B860B044}" destId="{A6639C2C-F91F-EF4A-8D40-0C2082B5C8FA}" srcOrd="3" destOrd="0" parTransId="{A4D8963D-8E64-E54B-896E-5149CCBFFDC4}" sibTransId="{4F9DAB67-56EF-5E47-9A6F-0E8860C8132E}"/>
    <dgm:cxn modelId="{A42D65D3-1EE1-F64B-9A01-8B894C71EF62}" type="presOf" srcId="{432C1DB1-05BD-7745-A1A1-AC0A7ED34E24}" destId="{93BC6C00-57A9-D143-812A-C54382A7F055}" srcOrd="0" destOrd="0" presId="urn:microsoft.com/office/officeart/2005/8/layout/list1"/>
    <dgm:cxn modelId="{0FB6A501-9336-DD4D-ACC3-4F3CA7BBED4E}" type="presParOf" srcId="{B6B5463A-49A5-BD44-970E-EC6A13E9275E}" destId="{53073D35-49F8-004C-A128-FC84A0AED5E8}" srcOrd="0" destOrd="0" presId="urn:microsoft.com/office/officeart/2005/8/layout/list1"/>
    <dgm:cxn modelId="{B0D4D928-0F9C-4541-8CAB-53E8B7E32ED1}" type="presParOf" srcId="{53073D35-49F8-004C-A128-FC84A0AED5E8}" destId="{93BC6C00-57A9-D143-812A-C54382A7F055}" srcOrd="0" destOrd="0" presId="urn:microsoft.com/office/officeart/2005/8/layout/list1"/>
    <dgm:cxn modelId="{31C1D99D-9B41-4B4F-99FB-C3D4FA775C73}" type="presParOf" srcId="{53073D35-49F8-004C-A128-FC84A0AED5E8}" destId="{8A4F8C30-7EBE-6E41-AE1E-94090520E542}" srcOrd="1" destOrd="0" presId="urn:microsoft.com/office/officeart/2005/8/layout/list1"/>
    <dgm:cxn modelId="{742EEFB7-10D2-3641-A38A-DDE89ADCE450}" type="presParOf" srcId="{B6B5463A-49A5-BD44-970E-EC6A13E9275E}" destId="{0A44469A-218B-2446-93A8-6F140EEDB55F}" srcOrd="1" destOrd="0" presId="urn:microsoft.com/office/officeart/2005/8/layout/list1"/>
    <dgm:cxn modelId="{6FF45843-A7E7-9644-873C-17048A874C17}" type="presParOf" srcId="{B6B5463A-49A5-BD44-970E-EC6A13E9275E}" destId="{E2B4DDB9-3762-9647-B196-BBBE602253FC}" srcOrd="2" destOrd="0" presId="urn:microsoft.com/office/officeart/2005/8/layout/list1"/>
    <dgm:cxn modelId="{094AA06C-24E6-6144-B044-CE2363CE0017}" type="presParOf" srcId="{B6B5463A-49A5-BD44-970E-EC6A13E9275E}" destId="{8D618FA6-1C54-5748-8920-0596A7E241FC}" srcOrd="3" destOrd="0" presId="urn:microsoft.com/office/officeart/2005/8/layout/list1"/>
    <dgm:cxn modelId="{2E241D4B-D095-3447-82B4-948A4EB46795}" type="presParOf" srcId="{B6B5463A-49A5-BD44-970E-EC6A13E9275E}" destId="{8131DFAE-3315-724F-B58A-75B30ED7B33A}" srcOrd="4" destOrd="0" presId="urn:microsoft.com/office/officeart/2005/8/layout/list1"/>
    <dgm:cxn modelId="{D6DA9A13-CACD-6640-8AD1-64723DD3945E}" type="presParOf" srcId="{8131DFAE-3315-724F-B58A-75B30ED7B33A}" destId="{B19CDCA4-AA17-354E-9DCB-5AB403D2D309}" srcOrd="0" destOrd="0" presId="urn:microsoft.com/office/officeart/2005/8/layout/list1"/>
    <dgm:cxn modelId="{1A4D5181-7D1D-3E4D-89A2-DAECEBD4BB64}" type="presParOf" srcId="{8131DFAE-3315-724F-B58A-75B30ED7B33A}" destId="{C1FD982B-03C2-A347-A694-A5461B722A44}" srcOrd="1" destOrd="0" presId="urn:microsoft.com/office/officeart/2005/8/layout/list1"/>
    <dgm:cxn modelId="{462F0807-72F6-C44D-AEE2-5354A08A65B4}" type="presParOf" srcId="{B6B5463A-49A5-BD44-970E-EC6A13E9275E}" destId="{53E846C5-6213-1543-9459-7CB1E55E1860}" srcOrd="5" destOrd="0" presId="urn:microsoft.com/office/officeart/2005/8/layout/list1"/>
    <dgm:cxn modelId="{1C2EE98F-DBA7-4F4E-929F-6A6E78B302CF}" type="presParOf" srcId="{B6B5463A-49A5-BD44-970E-EC6A13E9275E}" destId="{F4BE3D05-C1DD-7040-8DAB-B84519021991}" srcOrd="6" destOrd="0" presId="urn:microsoft.com/office/officeart/2005/8/layout/list1"/>
    <dgm:cxn modelId="{93796B4B-8684-C947-9345-64442880D68D}" type="presParOf" srcId="{B6B5463A-49A5-BD44-970E-EC6A13E9275E}" destId="{2A4AA80B-C900-E14E-9014-D780A67B68FE}" srcOrd="7" destOrd="0" presId="urn:microsoft.com/office/officeart/2005/8/layout/list1"/>
    <dgm:cxn modelId="{871B98C7-802B-344C-8E72-A09C9A1F4C07}" type="presParOf" srcId="{B6B5463A-49A5-BD44-970E-EC6A13E9275E}" destId="{24A5F8D5-ABDA-AF4F-BA24-E9446D2F2735}" srcOrd="8" destOrd="0" presId="urn:microsoft.com/office/officeart/2005/8/layout/list1"/>
    <dgm:cxn modelId="{98F49F24-C591-384C-BAA6-8C2AF5C1D5B8}" type="presParOf" srcId="{24A5F8D5-ABDA-AF4F-BA24-E9446D2F2735}" destId="{1E6DF516-B9FA-0349-A31C-90FFAED1B295}" srcOrd="0" destOrd="0" presId="urn:microsoft.com/office/officeart/2005/8/layout/list1"/>
    <dgm:cxn modelId="{D0500051-0497-FF45-8FFF-1DCB6D6E8E6D}" type="presParOf" srcId="{24A5F8D5-ABDA-AF4F-BA24-E9446D2F2735}" destId="{DEF402DB-AC55-4F4E-861B-05D744ECE75A}" srcOrd="1" destOrd="0" presId="urn:microsoft.com/office/officeart/2005/8/layout/list1"/>
    <dgm:cxn modelId="{FE865B01-8C4D-D246-9A57-8FFFBADE8257}" type="presParOf" srcId="{B6B5463A-49A5-BD44-970E-EC6A13E9275E}" destId="{BB9AC87C-A0FA-B847-8BBC-91B822A92CF3}" srcOrd="9" destOrd="0" presId="urn:microsoft.com/office/officeart/2005/8/layout/list1"/>
    <dgm:cxn modelId="{E351A4AE-593D-6B4B-91A1-0E89C71C7BD5}" type="presParOf" srcId="{B6B5463A-49A5-BD44-970E-EC6A13E9275E}" destId="{B2DD9DC9-6E4D-3040-A9EC-B81E6FF2C26A}" srcOrd="10" destOrd="0" presId="urn:microsoft.com/office/officeart/2005/8/layout/list1"/>
    <dgm:cxn modelId="{94D56F85-14B7-B242-98B7-374179BE9045}" type="presParOf" srcId="{B6B5463A-49A5-BD44-970E-EC6A13E9275E}" destId="{ABEA979E-CD31-A740-A039-E95A1BFE8E7B}" srcOrd="11" destOrd="0" presId="urn:microsoft.com/office/officeart/2005/8/layout/list1"/>
    <dgm:cxn modelId="{FB071FD6-75DD-2747-80B0-6D766F0957D1}" type="presParOf" srcId="{B6B5463A-49A5-BD44-970E-EC6A13E9275E}" destId="{10B724BD-5467-5C48-B5AD-8961AA000C22}" srcOrd="12" destOrd="0" presId="urn:microsoft.com/office/officeart/2005/8/layout/list1"/>
    <dgm:cxn modelId="{C573FC56-8310-F540-824A-6DFD8B762D34}" type="presParOf" srcId="{10B724BD-5467-5C48-B5AD-8961AA000C22}" destId="{DF428153-04F3-4D46-BC91-6EF64177CAF5}" srcOrd="0" destOrd="0" presId="urn:microsoft.com/office/officeart/2005/8/layout/list1"/>
    <dgm:cxn modelId="{C7D9AE92-1AE8-FD4D-992E-A9247C1E32DB}" type="presParOf" srcId="{10B724BD-5467-5C48-B5AD-8961AA000C22}" destId="{FC4240E7-DE94-DF45-946B-2BBC72C2A8EB}" srcOrd="1" destOrd="0" presId="urn:microsoft.com/office/officeart/2005/8/layout/list1"/>
    <dgm:cxn modelId="{CD038A7F-B8AC-D94D-8D1F-3841FF5A6A7C}" type="presParOf" srcId="{B6B5463A-49A5-BD44-970E-EC6A13E9275E}" destId="{E38F33C4-97EB-3F4B-AD55-95665FEF97E8}" srcOrd="13" destOrd="0" presId="urn:microsoft.com/office/officeart/2005/8/layout/list1"/>
    <dgm:cxn modelId="{4D69FB2D-74F4-4746-BA62-0ED3BAD15B25}" type="presParOf" srcId="{B6B5463A-49A5-BD44-970E-EC6A13E9275E}" destId="{7A139621-7F7D-3840-9996-016E6C26E73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5">
            <a:lumMod val="20000"/>
            <a:lumOff val="80000"/>
          </a:schemeClr>
        </a:solidFill>
        <a:ln w="38100" cmpd="sng">
          <a:solidFill>
            <a:schemeClr val="bg1"/>
          </a:solidFill>
        </a:ln>
      </dgm:spPr>
      <dgm:t>
        <a:bodyPr/>
        <a:lstStyle/>
        <a:p>
          <a:r>
            <a:rPr lang="en-US" sz="3000" b="1">
              <a:solidFill>
                <a:schemeClr val="accent6">
                  <a:lumMod val="50000"/>
                </a:schemeClr>
              </a:solidFill>
              <a:latin typeface="+mn-lt"/>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pPr>
        <a:solidFill>
          <a:schemeClr val="accent5">
            <a:lumMod val="75000"/>
          </a:schemeClr>
        </a:solidFill>
        <a:ln>
          <a:noFill/>
        </a:ln>
      </dgm:spPr>
      <dgm:t>
        <a:bodyPr/>
        <a:lstStyle/>
        <a:p>
          <a:pPr rtl="0"/>
          <a:endParaRPr lang="en-US" sz="2300" b="1">
            <a:latin typeface="+mn-lt"/>
          </a:endParaRPr>
        </a:p>
      </dgm:t>
    </dgm:pt>
    <dgm:pt modelId="{005FBD42-56C4-5D48-9C2A-F77CC46FC1D9}">
      <dgm:prSet phldrT="[Text]" custT="1"/>
      <dgm:spPr>
        <a:solidFill>
          <a:schemeClr val="bg1"/>
        </a:solidFill>
        <a:ln w="38100" cmpd="sng">
          <a:solidFill>
            <a:schemeClr val="accent2"/>
          </a:solidFill>
        </a:ln>
      </dgm:spPr>
      <dgm:t>
        <a:bodyPr/>
        <a:lstStyle/>
        <a:p>
          <a:r>
            <a:rPr lang="en-US" sz="3000" b="1">
              <a:solidFill>
                <a:schemeClr val="accent3"/>
              </a:solidFill>
              <a:latin typeface="+mn-lt"/>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pPr>
        <a:solidFill>
          <a:schemeClr val="accent5">
            <a:lumMod val="75000"/>
          </a:schemeClr>
        </a:solidFill>
        <a:ln>
          <a:noFill/>
        </a:ln>
      </dgm:spPr>
      <dgm:t>
        <a:bodyPr/>
        <a:lstStyle/>
        <a:p>
          <a:pPr rtl="0"/>
          <a:endParaRPr lang="en-US" sz="2300" b="1">
            <a:latin typeface="+mn-lt"/>
          </a:endParaRPr>
        </a:p>
      </dgm:t>
    </dgm:pt>
    <dgm:pt modelId="{9BECFCF7-B0AF-624C-AD55-2F220A1C2E6F}">
      <dgm:prSet phldrT="[Text]" custT="1"/>
      <dgm:spPr>
        <a:solidFill>
          <a:schemeClr val="bg1"/>
        </a:solidFill>
        <a:ln w="38100" cmpd="sng">
          <a:solidFill>
            <a:schemeClr val="accent2"/>
          </a:solidFill>
        </a:ln>
      </dgm:spPr>
      <dgm:t>
        <a:bodyPr/>
        <a:lstStyle/>
        <a:p>
          <a:r>
            <a:rPr lang="en-US" sz="3000" b="1">
              <a:solidFill>
                <a:schemeClr val="accent3"/>
              </a:solidFill>
              <a:latin typeface="+mn-lt"/>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pPr>
        <a:solidFill>
          <a:schemeClr val="accent5">
            <a:lumMod val="75000"/>
          </a:schemeClr>
        </a:solidFill>
        <a:ln>
          <a:noFill/>
        </a:ln>
      </dgm:spPr>
      <dgm:t>
        <a:bodyPr/>
        <a:lstStyle/>
        <a:p>
          <a:pPr rtl="0"/>
          <a:endParaRPr lang="en-US" sz="2300" b="1">
            <a:latin typeface="+mn-lt"/>
          </a:endParaRPr>
        </a:p>
      </dgm:t>
    </dgm:pt>
    <dgm:pt modelId="{02655792-0024-2D4D-8DB6-10345FCB08FE}">
      <dgm:prSet phldrT="[Text]" custT="1"/>
      <dgm:spPr>
        <a:solidFill>
          <a:schemeClr val="bg1"/>
        </a:solidFill>
        <a:ln w="38100" cmpd="sng">
          <a:solidFill>
            <a:schemeClr val="accent2"/>
          </a:solidFill>
        </a:ln>
      </dgm:spPr>
      <dgm:t>
        <a:bodyPr/>
        <a:lstStyle/>
        <a:p>
          <a:r>
            <a:rPr lang="en-US" sz="3000" b="1">
              <a:solidFill>
                <a:schemeClr val="accent3"/>
              </a:solidFill>
              <a:latin typeface="+mn-lt"/>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pPr>
        <a:solidFill>
          <a:schemeClr val="accent5">
            <a:lumMod val="75000"/>
          </a:schemeClr>
        </a:solidFill>
        <a:ln>
          <a:noFill/>
        </a:ln>
      </dgm:spPr>
      <dgm:t>
        <a:bodyPr/>
        <a:lstStyle/>
        <a:p>
          <a:pPr rtl="0"/>
          <a:endParaRPr lang="en-US" sz="2300" b="1">
            <a:latin typeface="+mn-lt"/>
          </a:endParaRPr>
        </a:p>
      </dgm:t>
    </dgm:pt>
    <dgm:pt modelId="{DFDF3E90-2D1F-C34A-87A4-D06D7D2CEDCF}">
      <dgm:prSet phldrT="[Text]" custT="1"/>
      <dgm:spPr>
        <a:solidFill>
          <a:schemeClr val="bg1"/>
        </a:solidFill>
        <a:ln w="38100" cmpd="sng">
          <a:solidFill>
            <a:schemeClr val="accent2"/>
          </a:solidFill>
        </a:ln>
      </dgm:spPr>
      <dgm:t>
        <a:bodyPr/>
        <a:lstStyle/>
        <a:p>
          <a:r>
            <a:rPr lang="en-US" sz="2700" b="1">
              <a:solidFill>
                <a:schemeClr val="accent3"/>
              </a:solidFill>
              <a:latin typeface="+mn-lt"/>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pPr>
        <a:solidFill>
          <a:schemeClr val="accent5">
            <a:lumMod val="75000"/>
          </a:schemeClr>
        </a:solidFill>
        <a:ln>
          <a:noFill/>
        </a:ln>
      </dgm:spPr>
      <dgm:t>
        <a:bodyPr/>
        <a:lstStyle/>
        <a:p>
          <a:pPr rtl="0"/>
          <a:endParaRPr lang="en-US" sz="23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23AAFA4-7AB8-014D-93BC-834A034D072A}" type="doc">
      <dgm:prSet loTypeId="urn:microsoft.com/office/officeart/2005/8/layout/hierarchy2" loCatId="list" qsTypeId="urn:microsoft.com/office/officeart/2005/8/quickstyle/simple1" qsCatId="simple" csTypeId="urn:microsoft.com/office/officeart/2005/8/colors/accent1_2" csCatId="accent1" phldr="1"/>
      <dgm:spPr/>
      <dgm:t>
        <a:bodyPr/>
        <a:lstStyle/>
        <a:p>
          <a:endParaRPr lang="en-US"/>
        </a:p>
      </dgm:t>
    </dgm:pt>
    <dgm:pt modelId="{8193BB4B-F6F3-C441-A122-47B1C445190A}">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400"/>
            <a:t>For the differences between school and other settings, are the “different” school rules necessary for positive student development?</a:t>
          </a:r>
        </a:p>
      </dgm:t>
    </dgm:pt>
    <dgm:pt modelId="{4000072E-4A18-AB4B-8061-07A03B2207DE}" type="parTrans" cxnId="{A04E75C9-59BC-C64A-9558-E62E6D04F328}">
      <dgm:prSet/>
      <dgm:spPr/>
      <dgm:t>
        <a:bodyPr/>
        <a:lstStyle/>
        <a:p>
          <a:endParaRPr lang="en-US"/>
        </a:p>
      </dgm:t>
    </dgm:pt>
    <dgm:pt modelId="{F3536B11-A556-414D-A02A-CE4CC5B72C83}" type="sibTrans" cxnId="{A04E75C9-59BC-C64A-9558-E62E6D04F328}">
      <dgm:prSet/>
      <dgm:spPr/>
      <dgm:t>
        <a:bodyPr/>
        <a:lstStyle/>
        <a:p>
          <a:endParaRPr lang="en-US"/>
        </a:p>
      </dgm:t>
    </dgm:pt>
    <dgm:pt modelId="{691B3263-E939-6A43-9971-9101B34A7132}">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3600" b="1"/>
            <a:t>NO</a:t>
          </a:r>
        </a:p>
      </dgm:t>
    </dgm:pt>
    <dgm:pt modelId="{F71A18BD-86D3-FB47-B745-6C7236064A90}" type="parTrans" cxnId="{D27C1CBA-4302-ED4F-9A57-BE44FF3030AE}">
      <dgm:prSet/>
      <dgm:spPr/>
      <dgm:t>
        <a:bodyPr/>
        <a:lstStyle/>
        <a:p>
          <a:pPr rtl="0"/>
          <a:endParaRPr lang="en-US"/>
        </a:p>
      </dgm:t>
    </dgm:pt>
    <dgm:pt modelId="{7CCB32D2-EFBD-944B-AA7C-0C560AEB71F8}" type="sibTrans" cxnId="{D27C1CBA-4302-ED4F-9A57-BE44FF3030AE}">
      <dgm:prSet/>
      <dgm:spPr/>
      <dgm:t>
        <a:bodyPr/>
        <a:lstStyle/>
        <a:p>
          <a:endParaRPr lang="en-US"/>
        </a:p>
      </dgm:t>
    </dgm:pt>
    <dgm:pt modelId="{551E5B38-3807-D34B-AA9D-871E2B1A323C}">
      <dgm:prSet phldrT="[Text]" custT="1">
        <dgm:style>
          <a:lnRef idx="1">
            <a:schemeClr val="accent1"/>
          </a:lnRef>
          <a:fillRef idx="2">
            <a:schemeClr val="accent1"/>
          </a:fillRef>
          <a:effectRef idx="1">
            <a:schemeClr val="accent1"/>
          </a:effectRef>
          <a:fontRef idx="minor">
            <a:schemeClr val="dk1"/>
          </a:fontRef>
        </dgm:style>
      </dgm:prSet>
      <dgm:spPr/>
      <dgm:t>
        <a:bodyPr/>
        <a:lstStyle/>
        <a:p>
          <a:pPr rtl="0"/>
          <a:r>
            <a:rPr lang="en-US" sz="3600" b="1"/>
            <a:t>YES</a:t>
          </a:r>
        </a:p>
      </dgm:t>
    </dgm:pt>
    <dgm:pt modelId="{CB09253F-56FB-7C4C-BB87-12A71E55BC51}" type="parTrans" cxnId="{4A139F62-547B-5A42-A3A0-B13C048857E1}">
      <dgm:prSet/>
      <dgm:spPr/>
      <dgm:t>
        <a:bodyPr/>
        <a:lstStyle/>
        <a:p>
          <a:endParaRPr lang="en-US"/>
        </a:p>
      </dgm:t>
    </dgm:pt>
    <dgm:pt modelId="{327410BC-6B11-ED4A-8407-6AD4647DC75D}" type="sibTrans" cxnId="{4A139F62-547B-5A42-A3A0-B13C048857E1}">
      <dgm:prSet/>
      <dgm:spPr/>
      <dgm:t>
        <a:bodyPr/>
        <a:lstStyle/>
        <a:p>
          <a:endParaRPr lang="en-US"/>
        </a:p>
      </dgm:t>
    </dgm:pt>
    <dgm:pt modelId="{CC92C6D3-FF05-D743-ABD1-A3FF14F97140}">
      <dgm:prSet custT="1">
        <dgm:style>
          <a:lnRef idx="2">
            <a:schemeClr val="accent5"/>
          </a:lnRef>
          <a:fillRef idx="1">
            <a:schemeClr val="lt1"/>
          </a:fillRef>
          <a:effectRef idx="0">
            <a:schemeClr val="accent5"/>
          </a:effectRef>
          <a:fontRef idx="minor">
            <a:schemeClr val="dk1"/>
          </a:fontRef>
        </dgm:style>
      </dgm:prSet>
      <dgm:spPr>
        <a:ln/>
      </dgm:spPr>
      <dgm:t>
        <a:bodyPr/>
        <a:lstStyle/>
        <a:p>
          <a:pPr rtl="0"/>
          <a:r>
            <a:rPr lang="en-US" sz="2400"/>
            <a:t>Change the rules to align more with home and neighborhood</a:t>
          </a:r>
        </a:p>
      </dgm:t>
    </dgm:pt>
    <dgm:pt modelId="{09BE4964-101F-4445-B1D7-A1E24E391648}" type="parTrans" cxnId="{0B2469AE-A245-6744-9EB9-410543FF04CF}">
      <dgm:prSet/>
      <dgm:spPr/>
      <dgm:t>
        <a:bodyPr/>
        <a:lstStyle/>
        <a:p>
          <a:endParaRPr lang="en-US"/>
        </a:p>
      </dgm:t>
    </dgm:pt>
    <dgm:pt modelId="{785E3357-445E-2E46-8532-9FB4017EFFAB}" type="sibTrans" cxnId="{0B2469AE-A245-6744-9EB9-410543FF04CF}">
      <dgm:prSet/>
      <dgm:spPr/>
      <dgm:t>
        <a:bodyPr/>
        <a:lstStyle/>
        <a:p>
          <a:endParaRPr lang="en-US"/>
        </a:p>
      </dgm:t>
    </dgm:pt>
    <dgm:pt modelId="{BFFFA4CA-E1C3-464C-AA54-6FE95D8BD09C}">
      <dgm:prSet custT="1">
        <dgm:style>
          <a:lnRef idx="2">
            <a:schemeClr val="accent5"/>
          </a:lnRef>
          <a:fillRef idx="1">
            <a:schemeClr val="lt1"/>
          </a:fillRef>
          <a:effectRef idx="0">
            <a:schemeClr val="accent5"/>
          </a:effectRef>
          <a:fontRef idx="minor">
            <a:schemeClr val="dk1"/>
          </a:fontRef>
        </dgm:style>
      </dgm:prSet>
      <dgm:spPr/>
      <dgm:t>
        <a:bodyPr/>
        <a:lstStyle/>
        <a:p>
          <a:pPr rtl="0"/>
          <a:r>
            <a:rPr lang="en-US" sz="2400"/>
            <a:t>Acknowledge explicitly and provide additional teaching, practice, and acknowledgment</a:t>
          </a:r>
        </a:p>
      </dgm:t>
    </dgm:pt>
    <dgm:pt modelId="{B9791CA8-7AAD-6B46-A22C-2179AE158C13}" type="parTrans" cxnId="{4ED9D144-E0DA-CC4E-942D-11F4BF3BF436}">
      <dgm:prSet/>
      <dgm:spPr/>
      <dgm:t>
        <a:bodyPr/>
        <a:lstStyle/>
        <a:p>
          <a:endParaRPr lang="en-US"/>
        </a:p>
      </dgm:t>
    </dgm:pt>
    <dgm:pt modelId="{7878C429-D3C6-1B4A-B5CA-3CB12B8BBC50}" type="sibTrans" cxnId="{4ED9D144-E0DA-CC4E-942D-11F4BF3BF436}">
      <dgm:prSet/>
      <dgm:spPr/>
      <dgm:t>
        <a:bodyPr/>
        <a:lstStyle/>
        <a:p>
          <a:endParaRPr lang="en-US"/>
        </a:p>
      </dgm:t>
    </dgm:pt>
    <dgm:pt modelId="{DE86CDE7-136A-794C-B25B-8736F3D46D1E}" type="pres">
      <dgm:prSet presAssocID="{B23AAFA4-7AB8-014D-93BC-834A034D072A}" presName="diagram" presStyleCnt="0">
        <dgm:presLayoutVars>
          <dgm:chPref val="1"/>
          <dgm:dir/>
          <dgm:animOne val="branch"/>
          <dgm:animLvl val="lvl"/>
          <dgm:resizeHandles val="exact"/>
        </dgm:presLayoutVars>
      </dgm:prSet>
      <dgm:spPr/>
    </dgm:pt>
    <dgm:pt modelId="{64C483F0-5AE2-FA43-A5D8-C4649C7A0D69}" type="pres">
      <dgm:prSet presAssocID="{8193BB4B-F6F3-C441-A122-47B1C445190A}" presName="root1" presStyleCnt="0"/>
      <dgm:spPr/>
    </dgm:pt>
    <dgm:pt modelId="{DA66E38D-1417-0441-84E5-A6BEF652F343}" type="pres">
      <dgm:prSet presAssocID="{8193BB4B-F6F3-C441-A122-47B1C445190A}" presName="LevelOneTextNode" presStyleLbl="node0" presStyleIdx="0" presStyleCnt="1" custScaleX="105353" custScaleY="235498">
        <dgm:presLayoutVars>
          <dgm:chPref val="3"/>
        </dgm:presLayoutVars>
      </dgm:prSet>
      <dgm:spPr/>
    </dgm:pt>
    <dgm:pt modelId="{B2EF624E-AD26-7F43-A6DF-F17B23BFC741}" type="pres">
      <dgm:prSet presAssocID="{8193BB4B-F6F3-C441-A122-47B1C445190A}" presName="level2hierChild" presStyleCnt="0"/>
      <dgm:spPr/>
    </dgm:pt>
    <dgm:pt modelId="{697D54E5-6DF5-DA40-8B65-4B75A7B430E7}" type="pres">
      <dgm:prSet presAssocID="{F71A18BD-86D3-FB47-B745-6C7236064A90}" presName="conn2-1" presStyleLbl="parChTrans1D2" presStyleIdx="0" presStyleCnt="2"/>
      <dgm:spPr/>
    </dgm:pt>
    <dgm:pt modelId="{88613A3D-1D68-6848-91A1-B0EA5CF49E13}" type="pres">
      <dgm:prSet presAssocID="{F71A18BD-86D3-FB47-B745-6C7236064A90}" presName="connTx" presStyleLbl="parChTrans1D2" presStyleIdx="0" presStyleCnt="2"/>
      <dgm:spPr/>
    </dgm:pt>
    <dgm:pt modelId="{617FA629-7522-FB4D-BF56-1880D4357CF2}" type="pres">
      <dgm:prSet presAssocID="{691B3263-E939-6A43-9971-9101B34A7132}" presName="root2" presStyleCnt="0"/>
      <dgm:spPr/>
    </dgm:pt>
    <dgm:pt modelId="{1E5F237B-F9B5-E245-9D21-378F1448B410}" type="pres">
      <dgm:prSet presAssocID="{691B3263-E939-6A43-9971-9101B34A7132}" presName="LevelTwoTextNode" presStyleLbl="node2" presStyleIdx="0" presStyleCnt="2">
        <dgm:presLayoutVars>
          <dgm:chPref val="3"/>
        </dgm:presLayoutVars>
      </dgm:prSet>
      <dgm:spPr/>
    </dgm:pt>
    <dgm:pt modelId="{D755BB46-801D-414C-880A-599D0630B7DF}" type="pres">
      <dgm:prSet presAssocID="{691B3263-E939-6A43-9971-9101B34A7132}" presName="level3hierChild" presStyleCnt="0"/>
      <dgm:spPr/>
    </dgm:pt>
    <dgm:pt modelId="{9EBD4605-5FD8-F048-B4BB-668F92676DD4}" type="pres">
      <dgm:prSet presAssocID="{09BE4964-101F-4445-B1D7-A1E24E391648}" presName="conn2-1" presStyleLbl="parChTrans1D3" presStyleIdx="0" presStyleCnt="2"/>
      <dgm:spPr/>
    </dgm:pt>
    <dgm:pt modelId="{E70107E3-286A-DB46-AEA8-2762D65C4CC3}" type="pres">
      <dgm:prSet presAssocID="{09BE4964-101F-4445-B1D7-A1E24E391648}" presName="connTx" presStyleLbl="parChTrans1D3" presStyleIdx="0" presStyleCnt="2"/>
      <dgm:spPr/>
    </dgm:pt>
    <dgm:pt modelId="{292B5C71-6372-104C-8A59-0DA9E6C66671}" type="pres">
      <dgm:prSet presAssocID="{CC92C6D3-FF05-D743-ABD1-A3FF14F97140}" presName="root2" presStyleCnt="0"/>
      <dgm:spPr/>
    </dgm:pt>
    <dgm:pt modelId="{39EF3DB6-C805-5C49-A1CE-4010EAC56EC3}" type="pres">
      <dgm:prSet presAssocID="{CC92C6D3-FF05-D743-ABD1-A3FF14F97140}" presName="LevelTwoTextNode" presStyleLbl="node3" presStyleIdx="0" presStyleCnt="2" custScaleX="126241">
        <dgm:presLayoutVars>
          <dgm:chPref val="3"/>
        </dgm:presLayoutVars>
      </dgm:prSet>
      <dgm:spPr/>
    </dgm:pt>
    <dgm:pt modelId="{CBACF23B-F0C8-A443-BA1E-A07EDC66CAA4}" type="pres">
      <dgm:prSet presAssocID="{CC92C6D3-FF05-D743-ABD1-A3FF14F97140}" presName="level3hierChild" presStyleCnt="0"/>
      <dgm:spPr/>
    </dgm:pt>
    <dgm:pt modelId="{6FCB3585-217F-EA4F-8D55-E295B1A8F930}" type="pres">
      <dgm:prSet presAssocID="{CB09253F-56FB-7C4C-BB87-12A71E55BC51}" presName="conn2-1" presStyleLbl="parChTrans1D2" presStyleIdx="1" presStyleCnt="2"/>
      <dgm:spPr/>
    </dgm:pt>
    <dgm:pt modelId="{820DB9C5-2C7C-7F46-AA44-EF95EE58FF8E}" type="pres">
      <dgm:prSet presAssocID="{CB09253F-56FB-7C4C-BB87-12A71E55BC51}" presName="connTx" presStyleLbl="parChTrans1D2" presStyleIdx="1" presStyleCnt="2"/>
      <dgm:spPr/>
    </dgm:pt>
    <dgm:pt modelId="{9B041CED-F46C-964E-89E8-0A117B9594F0}" type="pres">
      <dgm:prSet presAssocID="{551E5B38-3807-D34B-AA9D-871E2B1A323C}" presName="root2" presStyleCnt="0"/>
      <dgm:spPr/>
    </dgm:pt>
    <dgm:pt modelId="{F76CA063-9027-DF4E-87E2-10D84098FEAB}" type="pres">
      <dgm:prSet presAssocID="{551E5B38-3807-D34B-AA9D-871E2B1A323C}" presName="LevelTwoTextNode" presStyleLbl="node2" presStyleIdx="1" presStyleCnt="2">
        <dgm:presLayoutVars>
          <dgm:chPref val="3"/>
        </dgm:presLayoutVars>
      </dgm:prSet>
      <dgm:spPr/>
    </dgm:pt>
    <dgm:pt modelId="{A8086BE9-AB02-9C47-BFD8-E9E8171BF429}" type="pres">
      <dgm:prSet presAssocID="{551E5B38-3807-D34B-AA9D-871E2B1A323C}" presName="level3hierChild" presStyleCnt="0"/>
      <dgm:spPr/>
    </dgm:pt>
    <dgm:pt modelId="{0A81B883-F04D-AB4E-8330-11AD72D687BA}" type="pres">
      <dgm:prSet presAssocID="{B9791CA8-7AAD-6B46-A22C-2179AE158C13}" presName="conn2-1" presStyleLbl="parChTrans1D3" presStyleIdx="1" presStyleCnt="2"/>
      <dgm:spPr/>
    </dgm:pt>
    <dgm:pt modelId="{710EA11B-D37A-994D-B4F9-EB9CC755D280}" type="pres">
      <dgm:prSet presAssocID="{B9791CA8-7AAD-6B46-A22C-2179AE158C13}" presName="connTx" presStyleLbl="parChTrans1D3" presStyleIdx="1" presStyleCnt="2"/>
      <dgm:spPr/>
    </dgm:pt>
    <dgm:pt modelId="{0206C289-DE37-EF45-8B61-CF5274C54A09}" type="pres">
      <dgm:prSet presAssocID="{BFFFA4CA-E1C3-464C-AA54-6FE95D8BD09C}" presName="root2" presStyleCnt="0"/>
      <dgm:spPr/>
    </dgm:pt>
    <dgm:pt modelId="{0A9FA602-4B4C-EB4C-8ACD-6D5C7ACF20EB}" type="pres">
      <dgm:prSet presAssocID="{BFFFA4CA-E1C3-464C-AA54-6FE95D8BD09C}" presName="LevelTwoTextNode" presStyleLbl="node3" presStyleIdx="1" presStyleCnt="2" custScaleX="130560">
        <dgm:presLayoutVars>
          <dgm:chPref val="3"/>
        </dgm:presLayoutVars>
      </dgm:prSet>
      <dgm:spPr/>
    </dgm:pt>
    <dgm:pt modelId="{912DFEAA-FD62-C14C-9E3F-BAE3693171D1}" type="pres">
      <dgm:prSet presAssocID="{BFFFA4CA-E1C3-464C-AA54-6FE95D8BD09C}" presName="level3hierChild" presStyleCnt="0"/>
      <dgm:spPr/>
    </dgm:pt>
  </dgm:ptLst>
  <dgm:cxnLst>
    <dgm:cxn modelId="{5947CA03-BCCF-A84D-8397-CDDA0DE93754}" type="presOf" srcId="{B9791CA8-7AAD-6B46-A22C-2179AE158C13}" destId="{0A81B883-F04D-AB4E-8330-11AD72D687BA}" srcOrd="0" destOrd="0" presId="urn:microsoft.com/office/officeart/2005/8/layout/hierarchy2"/>
    <dgm:cxn modelId="{B45DD725-7BCB-144C-B3A9-B7649E2BCBB2}" type="presOf" srcId="{F71A18BD-86D3-FB47-B745-6C7236064A90}" destId="{697D54E5-6DF5-DA40-8B65-4B75A7B430E7}" srcOrd="0" destOrd="0" presId="urn:microsoft.com/office/officeart/2005/8/layout/hierarchy2"/>
    <dgm:cxn modelId="{B6D2173E-329A-8D42-AD18-7B87D0422755}" type="presOf" srcId="{CB09253F-56FB-7C4C-BB87-12A71E55BC51}" destId="{6FCB3585-217F-EA4F-8D55-E295B1A8F930}" srcOrd="0" destOrd="0" presId="urn:microsoft.com/office/officeart/2005/8/layout/hierarchy2"/>
    <dgm:cxn modelId="{C466DE5F-E8B0-6742-8B08-6F341772B90E}" type="presOf" srcId="{8193BB4B-F6F3-C441-A122-47B1C445190A}" destId="{DA66E38D-1417-0441-84E5-A6BEF652F343}" srcOrd="0" destOrd="0" presId="urn:microsoft.com/office/officeart/2005/8/layout/hierarchy2"/>
    <dgm:cxn modelId="{4A139F62-547B-5A42-A3A0-B13C048857E1}" srcId="{8193BB4B-F6F3-C441-A122-47B1C445190A}" destId="{551E5B38-3807-D34B-AA9D-871E2B1A323C}" srcOrd="1" destOrd="0" parTransId="{CB09253F-56FB-7C4C-BB87-12A71E55BC51}" sibTransId="{327410BC-6B11-ED4A-8407-6AD4647DC75D}"/>
    <dgm:cxn modelId="{5743F543-52C6-8E4E-9807-009C92442E05}" type="presOf" srcId="{CB09253F-56FB-7C4C-BB87-12A71E55BC51}" destId="{820DB9C5-2C7C-7F46-AA44-EF95EE58FF8E}" srcOrd="1" destOrd="0" presId="urn:microsoft.com/office/officeart/2005/8/layout/hierarchy2"/>
    <dgm:cxn modelId="{48A37864-B717-7441-AEB8-62361CA43E29}" type="presOf" srcId="{B9791CA8-7AAD-6B46-A22C-2179AE158C13}" destId="{710EA11B-D37A-994D-B4F9-EB9CC755D280}" srcOrd="1" destOrd="0" presId="urn:microsoft.com/office/officeart/2005/8/layout/hierarchy2"/>
    <dgm:cxn modelId="{4ED9D144-E0DA-CC4E-942D-11F4BF3BF436}" srcId="{551E5B38-3807-D34B-AA9D-871E2B1A323C}" destId="{BFFFA4CA-E1C3-464C-AA54-6FE95D8BD09C}" srcOrd="0" destOrd="0" parTransId="{B9791CA8-7AAD-6B46-A22C-2179AE158C13}" sibTransId="{7878C429-D3C6-1B4A-B5CA-3CB12B8BBC50}"/>
    <dgm:cxn modelId="{06F69866-52B9-A94F-9D65-13D819A61CFF}" type="presOf" srcId="{CC92C6D3-FF05-D743-ABD1-A3FF14F97140}" destId="{39EF3DB6-C805-5C49-A1CE-4010EAC56EC3}" srcOrd="0" destOrd="0" presId="urn:microsoft.com/office/officeart/2005/8/layout/hierarchy2"/>
    <dgm:cxn modelId="{372AB76E-0FCB-714A-869D-2618CC7314FC}" type="presOf" srcId="{B23AAFA4-7AB8-014D-93BC-834A034D072A}" destId="{DE86CDE7-136A-794C-B25B-8736F3D46D1E}" srcOrd="0" destOrd="0" presId="urn:microsoft.com/office/officeart/2005/8/layout/hierarchy2"/>
    <dgm:cxn modelId="{95079774-8E74-1348-827C-E1A6A8FBB2E9}" type="presOf" srcId="{09BE4964-101F-4445-B1D7-A1E24E391648}" destId="{E70107E3-286A-DB46-AEA8-2762D65C4CC3}" srcOrd="1" destOrd="0" presId="urn:microsoft.com/office/officeart/2005/8/layout/hierarchy2"/>
    <dgm:cxn modelId="{858DF48A-AFFD-3243-913F-DDC0DDA81D6A}" type="presOf" srcId="{F71A18BD-86D3-FB47-B745-6C7236064A90}" destId="{88613A3D-1D68-6848-91A1-B0EA5CF49E13}" srcOrd="1" destOrd="0" presId="urn:microsoft.com/office/officeart/2005/8/layout/hierarchy2"/>
    <dgm:cxn modelId="{18EBBAA5-06CB-F548-91D1-830B6D4322A7}" type="presOf" srcId="{09BE4964-101F-4445-B1D7-A1E24E391648}" destId="{9EBD4605-5FD8-F048-B4BB-668F92676DD4}" srcOrd="0" destOrd="0" presId="urn:microsoft.com/office/officeart/2005/8/layout/hierarchy2"/>
    <dgm:cxn modelId="{0B2469AE-A245-6744-9EB9-410543FF04CF}" srcId="{691B3263-E939-6A43-9971-9101B34A7132}" destId="{CC92C6D3-FF05-D743-ABD1-A3FF14F97140}" srcOrd="0" destOrd="0" parTransId="{09BE4964-101F-4445-B1D7-A1E24E391648}" sibTransId="{785E3357-445E-2E46-8532-9FB4017EFFAB}"/>
    <dgm:cxn modelId="{D27C1CBA-4302-ED4F-9A57-BE44FF3030AE}" srcId="{8193BB4B-F6F3-C441-A122-47B1C445190A}" destId="{691B3263-E939-6A43-9971-9101B34A7132}" srcOrd="0" destOrd="0" parTransId="{F71A18BD-86D3-FB47-B745-6C7236064A90}" sibTransId="{7CCB32D2-EFBD-944B-AA7C-0C560AEB71F8}"/>
    <dgm:cxn modelId="{A04E75C9-59BC-C64A-9558-E62E6D04F328}" srcId="{B23AAFA4-7AB8-014D-93BC-834A034D072A}" destId="{8193BB4B-F6F3-C441-A122-47B1C445190A}" srcOrd="0" destOrd="0" parTransId="{4000072E-4A18-AB4B-8061-07A03B2207DE}" sibTransId="{F3536B11-A556-414D-A02A-CE4CC5B72C83}"/>
    <dgm:cxn modelId="{80DF2ACE-516F-3C42-9AB5-6722F354892D}" type="presOf" srcId="{691B3263-E939-6A43-9971-9101B34A7132}" destId="{1E5F237B-F9B5-E245-9D21-378F1448B410}" srcOrd="0" destOrd="0" presId="urn:microsoft.com/office/officeart/2005/8/layout/hierarchy2"/>
    <dgm:cxn modelId="{F15944D3-95FA-464D-8AF5-AC3FF4184223}" type="presOf" srcId="{BFFFA4CA-E1C3-464C-AA54-6FE95D8BD09C}" destId="{0A9FA602-4B4C-EB4C-8ACD-6D5C7ACF20EB}" srcOrd="0" destOrd="0" presId="urn:microsoft.com/office/officeart/2005/8/layout/hierarchy2"/>
    <dgm:cxn modelId="{25DB12E7-DA77-AE43-ADC3-28959E9D801F}" type="presOf" srcId="{551E5B38-3807-D34B-AA9D-871E2B1A323C}" destId="{F76CA063-9027-DF4E-87E2-10D84098FEAB}" srcOrd="0" destOrd="0" presId="urn:microsoft.com/office/officeart/2005/8/layout/hierarchy2"/>
    <dgm:cxn modelId="{25B106E2-F596-D848-949F-7CDD6FCB90A1}" type="presParOf" srcId="{DE86CDE7-136A-794C-B25B-8736F3D46D1E}" destId="{64C483F0-5AE2-FA43-A5D8-C4649C7A0D69}" srcOrd="0" destOrd="0" presId="urn:microsoft.com/office/officeart/2005/8/layout/hierarchy2"/>
    <dgm:cxn modelId="{D71189EA-B61C-4A47-911D-017800E47015}" type="presParOf" srcId="{64C483F0-5AE2-FA43-A5D8-C4649C7A0D69}" destId="{DA66E38D-1417-0441-84E5-A6BEF652F343}" srcOrd="0" destOrd="0" presId="urn:microsoft.com/office/officeart/2005/8/layout/hierarchy2"/>
    <dgm:cxn modelId="{EC5567EB-5F16-8648-87A2-9EC388FBC327}" type="presParOf" srcId="{64C483F0-5AE2-FA43-A5D8-C4649C7A0D69}" destId="{B2EF624E-AD26-7F43-A6DF-F17B23BFC741}" srcOrd="1" destOrd="0" presId="urn:microsoft.com/office/officeart/2005/8/layout/hierarchy2"/>
    <dgm:cxn modelId="{4EE45E0F-F48B-214A-80EE-10C12D865EEC}" type="presParOf" srcId="{B2EF624E-AD26-7F43-A6DF-F17B23BFC741}" destId="{697D54E5-6DF5-DA40-8B65-4B75A7B430E7}" srcOrd="0" destOrd="0" presId="urn:microsoft.com/office/officeart/2005/8/layout/hierarchy2"/>
    <dgm:cxn modelId="{31451E67-D05A-224C-B745-C60A4592C8FA}" type="presParOf" srcId="{697D54E5-6DF5-DA40-8B65-4B75A7B430E7}" destId="{88613A3D-1D68-6848-91A1-B0EA5CF49E13}" srcOrd="0" destOrd="0" presId="urn:microsoft.com/office/officeart/2005/8/layout/hierarchy2"/>
    <dgm:cxn modelId="{57C2F427-598F-F445-876F-D6E247A2831F}" type="presParOf" srcId="{B2EF624E-AD26-7F43-A6DF-F17B23BFC741}" destId="{617FA629-7522-FB4D-BF56-1880D4357CF2}" srcOrd="1" destOrd="0" presId="urn:microsoft.com/office/officeart/2005/8/layout/hierarchy2"/>
    <dgm:cxn modelId="{7228FFC3-DB1A-1E40-8739-A0CA523989AB}" type="presParOf" srcId="{617FA629-7522-FB4D-BF56-1880D4357CF2}" destId="{1E5F237B-F9B5-E245-9D21-378F1448B410}" srcOrd="0" destOrd="0" presId="urn:microsoft.com/office/officeart/2005/8/layout/hierarchy2"/>
    <dgm:cxn modelId="{79B9688B-D0D4-5D42-A0F5-67DDF12FEA8E}" type="presParOf" srcId="{617FA629-7522-FB4D-BF56-1880D4357CF2}" destId="{D755BB46-801D-414C-880A-599D0630B7DF}" srcOrd="1" destOrd="0" presId="urn:microsoft.com/office/officeart/2005/8/layout/hierarchy2"/>
    <dgm:cxn modelId="{A220E391-A081-C247-B030-B89455580EEA}" type="presParOf" srcId="{D755BB46-801D-414C-880A-599D0630B7DF}" destId="{9EBD4605-5FD8-F048-B4BB-668F92676DD4}" srcOrd="0" destOrd="0" presId="urn:microsoft.com/office/officeart/2005/8/layout/hierarchy2"/>
    <dgm:cxn modelId="{278402D1-7C94-1942-BB86-FAF5FF736B60}" type="presParOf" srcId="{9EBD4605-5FD8-F048-B4BB-668F92676DD4}" destId="{E70107E3-286A-DB46-AEA8-2762D65C4CC3}" srcOrd="0" destOrd="0" presId="urn:microsoft.com/office/officeart/2005/8/layout/hierarchy2"/>
    <dgm:cxn modelId="{9548E607-7CF9-694B-AF40-9985C0067E9B}" type="presParOf" srcId="{D755BB46-801D-414C-880A-599D0630B7DF}" destId="{292B5C71-6372-104C-8A59-0DA9E6C66671}" srcOrd="1" destOrd="0" presId="urn:microsoft.com/office/officeart/2005/8/layout/hierarchy2"/>
    <dgm:cxn modelId="{3BEBF591-40AC-EB4F-A1B2-AC4617081C16}" type="presParOf" srcId="{292B5C71-6372-104C-8A59-0DA9E6C66671}" destId="{39EF3DB6-C805-5C49-A1CE-4010EAC56EC3}" srcOrd="0" destOrd="0" presId="urn:microsoft.com/office/officeart/2005/8/layout/hierarchy2"/>
    <dgm:cxn modelId="{1BA96D54-C584-D446-AE40-94A204551AA1}" type="presParOf" srcId="{292B5C71-6372-104C-8A59-0DA9E6C66671}" destId="{CBACF23B-F0C8-A443-BA1E-A07EDC66CAA4}" srcOrd="1" destOrd="0" presId="urn:microsoft.com/office/officeart/2005/8/layout/hierarchy2"/>
    <dgm:cxn modelId="{E3367D4A-5DBA-CA4B-8C81-D0F816D8DB11}" type="presParOf" srcId="{B2EF624E-AD26-7F43-A6DF-F17B23BFC741}" destId="{6FCB3585-217F-EA4F-8D55-E295B1A8F930}" srcOrd="2" destOrd="0" presId="urn:microsoft.com/office/officeart/2005/8/layout/hierarchy2"/>
    <dgm:cxn modelId="{20F008C0-D26A-5948-8841-5FB477039E24}" type="presParOf" srcId="{6FCB3585-217F-EA4F-8D55-E295B1A8F930}" destId="{820DB9C5-2C7C-7F46-AA44-EF95EE58FF8E}" srcOrd="0" destOrd="0" presId="urn:microsoft.com/office/officeart/2005/8/layout/hierarchy2"/>
    <dgm:cxn modelId="{F1E2FE04-4A5C-3D49-BAC2-92D3D50F19ED}" type="presParOf" srcId="{B2EF624E-AD26-7F43-A6DF-F17B23BFC741}" destId="{9B041CED-F46C-964E-89E8-0A117B9594F0}" srcOrd="3" destOrd="0" presId="urn:microsoft.com/office/officeart/2005/8/layout/hierarchy2"/>
    <dgm:cxn modelId="{365CBD0C-87FC-7B4C-8AAC-06A85232CFB9}" type="presParOf" srcId="{9B041CED-F46C-964E-89E8-0A117B9594F0}" destId="{F76CA063-9027-DF4E-87E2-10D84098FEAB}" srcOrd="0" destOrd="0" presId="urn:microsoft.com/office/officeart/2005/8/layout/hierarchy2"/>
    <dgm:cxn modelId="{2967B4CF-4615-7F48-9EE0-E1A4F8FCE796}" type="presParOf" srcId="{9B041CED-F46C-964E-89E8-0A117B9594F0}" destId="{A8086BE9-AB02-9C47-BFD8-E9E8171BF429}" srcOrd="1" destOrd="0" presId="urn:microsoft.com/office/officeart/2005/8/layout/hierarchy2"/>
    <dgm:cxn modelId="{4F592A2A-9339-C84C-BBA3-B968509F373B}" type="presParOf" srcId="{A8086BE9-AB02-9C47-BFD8-E9E8171BF429}" destId="{0A81B883-F04D-AB4E-8330-11AD72D687BA}" srcOrd="0" destOrd="0" presId="urn:microsoft.com/office/officeart/2005/8/layout/hierarchy2"/>
    <dgm:cxn modelId="{7DF33838-561B-414A-8972-32485FA29A45}" type="presParOf" srcId="{0A81B883-F04D-AB4E-8330-11AD72D687BA}" destId="{710EA11B-D37A-994D-B4F9-EB9CC755D280}" srcOrd="0" destOrd="0" presId="urn:microsoft.com/office/officeart/2005/8/layout/hierarchy2"/>
    <dgm:cxn modelId="{670FAA6B-B880-774A-87D7-3E0EF94FAAC9}" type="presParOf" srcId="{A8086BE9-AB02-9C47-BFD8-E9E8171BF429}" destId="{0206C289-DE37-EF45-8B61-CF5274C54A09}" srcOrd="1" destOrd="0" presId="urn:microsoft.com/office/officeart/2005/8/layout/hierarchy2"/>
    <dgm:cxn modelId="{C5FDEA6F-35D0-C84B-A560-35B57E4E404B}" type="presParOf" srcId="{0206C289-DE37-EF45-8B61-CF5274C54A09}" destId="{0A9FA602-4B4C-EB4C-8ACD-6D5C7ACF20EB}" srcOrd="0" destOrd="0" presId="urn:microsoft.com/office/officeart/2005/8/layout/hierarchy2"/>
    <dgm:cxn modelId="{3CF85393-4FA7-9846-B531-4D31943E382F}" type="presParOf" srcId="{0206C289-DE37-EF45-8B61-CF5274C54A09}" destId="{912DFEAA-FD62-C14C-9E3F-BAE3693171D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B7D8A23-9511-41BE-B716-7FB6398A348B}" type="doc">
      <dgm:prSet loTypeId="urn:microsoft.com/office/officeart/2005/8/layout/cycle2" loCatId="cycle" qsTypeId="urn:microsoft.com/office/officeart/2005/8/quickstyle/simple2" qsCatId="simple" csTypeId="urn:microsoft.com/office/officeart/2005/8/colors/colorful4" csCatId="colorful" phldr="1"/>
      <dgm:spPr/>
      <dgm:t>
        <a:bodyPr/>
        <a:lstStyle/>
        <a:p>
          <a:endParaRPr lang="en-US"/>
        </a:p>
      </dgm:t>
    </dgm:pt>
    <dgm:pt modelId="{9BEDB335-0C7E-446B-9CA8-A47DCC16D7F1}">
      <dgm:prSet phldrT="[Text]"/>
      <dgm:spPr/>
      <dgm:t>
        <a:bodyPr/>
        <a:lstStyle/>
        <a:p>
          <a:r>
            <a:rPr lang="en-US" dirty="0">
              <a:latin typeface="Hind Vadodara" panose="020B0604020202020204" charset="0"/>
              <a:cs typeface="Hind Vadodara" panose="020B0604020202020204" charset="0"/>
            </a:rPr>
            <a:t>Define</a:t>
          </a:r>
        </a:p>
      </dgm:t>
    </dgm:pt>
    <dgm:pt modelId="{CBBCF72E-66CD-47FC-A2FA-148ECD45612F}" type="parTrans" cxnId="{BAED4468-A179-4C5F-92CA-E5D641D63E05}">
      <dgm:prSet/>
      <dgm:spPr/>
      <dgm:t>
        <a:bodyPr/>
        <a:lstStyle/>
        <a:p>
          <a:endParaRPr lang="en-US">
            <a:latin typeface="Hind Vadodara" panose="020B0604020202020204" charset="0"/>
            <a:cs typeface="Hind Vadodara" panose="020B0604020202020204" charset="0"/>
          </a:endParaRPr>
        </a:p>
      </dgm:t>
    </dgm:pt>
    <dgm:pt modelId="{0E31AB42-DC4D-466D-BADF-BED445A6F6C1}" type="sibTrans" cxnId="{BAED4468-A179-4C5F-92CA-E5D641D63E05}">
      <dgm:prSet/>
      <dgm:spPr/>
      <dgm:t>
        <a:bodyPr/>
        <a:lstStyle/>
        <a:p>
          <a:endParaRPr lang="en-US">
            <a:latin typeface="Hind Vadodara" panose="020B0604020202020204" charset="0"/>
            <a:cs typeface="Hind Vadodara" panose="020B0604020202020204" charset="0"/>
          </a:endParaRPr>
        </a:p>
      </dgm:t>
    </dgm:pt>
    <dgm:pt modelId="{95CA2146-9E13-4983-B5E5-527ABED83C73}">
      <dgm:prSet phldrT="[Text]"/>
      <dgm:spPr/>
      <dgm:t>
        <a:bodyPr/>
        <a:lstStyle/>
        <a:p>
          <a:r>
            <a:rPr lang="en-US" dirty="0">
              <a:latin typeface="Hind Vadodara" panose="020B0604020202020204" charset="0"/>
              <a:cs typeface="Hind Vadodara" panose="020B0604020202020204" charset="0"/>
            </a:rPr>
            <a:t>Teach</a:t>
          </a:r>
        </a:p>
      </dgm:t>
    </dgm:pt>
    <dgm:pt modelId="{1D009BB9-CF8B-48D4-A3C4-17F750EBD099}" type="parTrans" cxnId="{0FB771B9-46BF-4F01-BB0D-9C2292C53E30}">
      <dgm:prSet/>
      <dgm:spPr/>
      <dgm:t>
        <a:bodyPr/>
        <a:lstStyle/>
        <a:p>
          <a:endParaRPr lang="en-US">
            <a:latin typeface="Hind Vadodara" panose="020B0604020202020204" charset="0"/>
            <a:cs typeface="Hind Vadodara" panose="020B0604020202020204" charset="0"/>
          </a:endParaRPr>
        </a:p>
      </dgm:t>
    </dgm:pt>
    <dgm:pt modelId="{C63DE488-0AC8-4356-AE3B-403635143E64}" type="sibTrans" cxnId="{0FB771B9-46BF-4F01-BB0D-9C2292C53E30}">
      <dgm:prSet/>
      <dgm:spPr/>
      <dgm:t>
        <a:bodyPr/>
        <a:lstStyle/>
        <a:p>
          <a:endParaRPr lang="en-US">
            <a:latin typeface="Hind Vadodara" panose="020B0604020202020204" charset="0"/>
            <a:cs typeface="Hind Vadodara" panose="020B0604020202020204" charset="0"/>
          </a:endParaRPr>
        </a:p>
      </dgm:t>
    </dgm:pt>
    <dgm:pt modelId="{A7F19FAA-D92A-48CC-949F-96E2259F7A2A}">
      <dgm:prSet phldrT="[Text]"/>
      <dgm:spPr/>
      <dgm:t>
        <a:bodyPr/>
        <a:lstStyle/>
        <a:p>
          <a:r>
            <a:rPr lang="en-US" dirty="0">
              <a:latin typeface="Hind Vadodara" panose="020B0604020202020204" charset="0"/>
              <a:cs typeface="Hind Vadodara" panose="020B0604020202020204" charset="0"/>
            </a:rPr>
            <a:t>Prompt</a:t>
          </a:r>
        </a:p>
      </dgm:t>
    </dgm:pt>
    <dgm:pt modelId="{4D87280D-EB63-433D-81F8-F5BFA902DCDC}" type="parTrans" cxnId="{BA084427-05AF-4ED1-9726-B1C382B6C1D2}">
      <dgm:prSet/>
      <dgm:spPr/>
      <dgm:t>
        <a:bodyPr/>
        <a:lstStyle/>
        <a:p>
          <a:endParaRPr lang="en-US">
            <a:latin typeface="Hind Vadodara" panose="020B0604020202020204" charset="0"/>
            <a:cs typeface="Hind Vadodara" panose="020B0604020202020204" charset="0"/>
          </a:endParaRPr>
        </a:p>
      </dgm:t>
    </dgm:pt>
    <dgm:pt modelId="{02E14412-3FF1-4F1D-AD17-28BA46252E91}" type="sibTrans" cxnId="{BA084427-05AF-4ED1-9726-B1C382B6C1D2}">
      <dgm:prSet/>
      <dgm:spPr/>
      <dgm:t>
        <a:bodyPr/>
        <a:lstStyle/>
        <a:p>
          <a:endParaRPr lang="en-US">
            <a:latin typeface="Hind Vadodara" panose="020B0604020202020204" charset="0"/>
            <a:cs typeface="Hind Vadodara" panose="020B0604020202020204" charset="0"/>
          </a:endParaRPr>
        </a:p>
      </dgm:t>
    </dgm:pt>
    <dgm:pt modelId="{E326B890-9B2C-4389-9C4D-A7DA481933FF}">
      <dgm:prSet phldrT="[Text]"/>
      <dgm:spPr/>
      <dgm:t>
        <a:bodyPr/>
        <a:lstStyle/>
        <a:p>
          <a:r>
            <a:rPr lang="en-US" dirty="0">
              <a:latin typeface="Hind Vadodara" panose="020B0604020202020204" charset="0"/>
              <a:cs typeface="Hind Vadodara" panose="020B0604020202020204" charset="0"/>
            </a:rPr>
            <a:t>Monitor</a:t>
          </a:r>
        </a:p>
      </dgm:t>
    </dgm:pt>
    <dgm:pt modelId="{7137295D-EBD0-416F-A1D2-FDAAACB93457}" type="parTrans" cxnId="{5B4FB40D-22A3-4126-95DC-1998FF14A5A6}">
      <dgm:prSet/>
      <dgm:spPr/>
      <dgm:t>
        <a:bodyPr/>
        <a:lstStyle/>
        <a:p>
          <a:endParaRPr lang="en-US">
            <a:latin typeface="Hind Vadodara" panose="020B0604020202020204" charset="0"/>
            <a:cs typeface="Hind Vadodara" panose="020B0604020202020204" charset="0"/>
          </a:endParaRPr>
        </a:p>
      </dgm:t>
    </dgm:pt>
    <dgm:pt modelId="{DFB31459-10E2-47C3-8481-2D0F80240145}" type="sibTrans" cxnId="{5B4FB40D-22A3-4126-95DC-1998FF14A5A6}">
      <dgm:prSet/>
      <dgm:spPr/>
      <dgm:t>
        <a:bodyPr/>
        <a:lstStyle/>
        <a:p>
          <a:endParaRPr lang="en-US">
            <a:latin typeface="Hind Vadodara" panose="020B0604020202020204" charset="0"/>
            <a:cs typeface="Hind Vadodara" panose="020B0604020202020204" charset="0"/>
          </a:endParaRPr>
        </a:p>
      </dgm:t>
    </dgm:pt>
    <dgm:pt modelId="{F4994BF6-ED80-4886-A657-0E1EDA961148}">
      <dgm:prSet phldrT="[Text]"/>
      <dgm:spPr/>
      <dgm:t>
        <a:bodyPr/>
        <a:lstStyle/>
        <a:p>
          <a:r>
            <a:rPr lang="en-US">
              <a:latin typeface="Hind Vadodara" panose="020B0604020202020204" charset="0"/>
              <a:cs typeface="Hind Vadodara" panose="020B0604020202020204" charset="0"/>
            </a:rPr>
            <a:t>Evaluate</a:t>
          </a:r>
          <a:endParaRPr lang="en-US" dirty="0">
            <a:latin typeface="Hind Vadodara" panose="020B0604020202020204" charset="0"/>
            <a:cs typeface="Hind Vadodara" panose="020B0604020202020204" charset="0"/>
          </a:endParaRPr>
        </a:p>
      </dgm:t>
    </dgm:pt>
    <dgm:pt modelId="{C0BA8A35-15F6-40A8-9C6C-BFF2F64036B5}" type="parTrans" cxnId="{46F56A3B-C11A-4106-80CD-2DA73E404FF3}">
      <dgm:prSet/>
      <dgm:spPr/>
      <dgm:t>
        <a:bodyPr/>
        <a:lstStyle/>
        <a:p>
          <a:endParaRPr lang="en-US">
            <a:latin typeface="Hind Vadodara" panose="020B0604020202020204" charset="0"/>
            <a:cs typeface="Hind Vadodara" panose="020B0604020202020204" charset="0"/>
          </a:endParaRPr>
        </a:p>
      </dgm:t>
    </dgm:pt>
    <dgm:pt modelId="{321D2384-17AC-4001-B49F-F67BB04AB0FB}" type="sibTrans" cxnId="{46F56A3B-C11A-4106-80CD-2DA73E404FF3}">
      <dgm:prSet/>
      <dgm:spPr/>
      <dgm:t>
        <a:bodyPr/>
        <a:lstStyle/>
        <a:p>
          <a:endParaRPr lang="en-US">
            <a:latin typeface="Hind Vadodara" panose="020B0604020202020204" charset="0"/>
            <a:cs typeface="Hind Vadodara" panose="020B0604020202020204" charset="0"/>
          </a:endParaRPr>
        </a:p>
      </dgm:t>
    </dgm:pt>
    <dgm:pt modelId="{88E161A4-0CD2-4EFF-8EA8-21B3FF05D86D}" type="pres">
      <dgm:prSet presAssocID="{5B7D8A23-9511-41BE-B716-7FB6398A348B}" presName="cycle" presStyleCnt="0">
        <dgm:presLayoutVars>
          <dgm:dir/>
          <dgm:resizeHandles val="exact"/>
        </dgm:presLayoutVars>
      </dgm:prSet>
      <dgm:spPr/>
    </dgm:pt>
    <dgm:pt modelId="{EFE3AA40-84BB-4795-A956-DDB101BF5CC1}" type="pres">
      <dgm:prSet presAssocID="{9BEDB335-0C7E-446B-9CA8-A47DCC16D7F1}" presName="node" presStyleLbl="node1" presStyleIdx="0" presStyleCnt="5">
        <dgm:presLayoutVars>
          <dgm:bulletEnabled val="1"/>
        </dgm:presLayoutVars>
      </dgm:prSet>
      <dgm:spPr/>
    </dgm:pt>
    <dgm:pt modelId="{56881306-0821-4A12-898D-4D01816DE76A}" type="pres">
      <dgm:prSet presAssocID="{0E31AB42-DC4D-466D-BADF-BED445A6F6C1}" presName="sibTrans" presStyleLbl="sibTrans2D1" presStyleIdx="0" presStyleCnt="5"/>
      <dgm:spPr/>
    </dgm:pt>
    <dgm:pt modelId="{8CDD9465-222C-49D3-8BAF-C22DA4E5F3AD}" type="pres">
      <dgm:prSet presAssocID="{0E31AB42-DC4D-466D-BADF-BED445A6F6C1}" presName="connectorText" presStyleLbl="sibTrans2D1" presStyleIdx="0" presStyleCnt="5"/>
      <dgm:spPr/>
    </dgm:pt>
    <dgm:pt modelId="{98EB08AC-22EE-4654-ADDB-A0997F79C1EF}" type="pres">
      <dgm:prSet presAssocID="{95CA2146-9E13-4983-B5E5-527ABED83C73}" presName="node" presStyleLbl="node1" presStyleIdx="1" presStyleCnt="5">
        <dgm:presLayoutVars>
          <dgm:bulletEnabled val="1"/>
        </dgm:presLayoutVars>
      </dgm:prSet>
      <dgm:spPr/>
    </dgm:pt>
    <dgm:pt modelId="{C643DE33-F4A7-40F9-90E2-A94B0707418B}" type="pres">
      <dgm:prSet presAssocID="{C63DE488-0AC8-4356-AE3B-403635143E64}" presName="sibTrans" presStyleLbl="sibTrans2D1" presStyleIdx="1" presStyleCnt="5"/>
      <dgm:spPr/>
    </dgm:pt>
    <dgm:pt modelId="{6CE50B3E-077F-4728-AFA3-A2DE29C1F0B8}" type="pres">
      <dgm:prSet presAssocID="{C63DE488-0AC8-4356-AE3B-403635143E64}" presName="connectorText" presStyleLbl="sibTrans2D1" presStyleIdx="1" presStyleCnt="5"/>
      <dgm:spPr/>
    </dgm:pt>
    <dgm:pt modelId="{EED18652-69C0-4D65-89C2-F152D1B61F92}" type="pres">
      <dgm:prSet presAssocID="{A7F19FAA-D92A-48CC-949F-96E2259F7A2A}" presName="node" presStyleLbl="node1" presStyleIdx="2" presStyleCnt="5">
        <dgm:presLayoutVars>
          <dgm:bulletEnabled val="1"/>
        </dgm:presLayoutVars>
      </dgm:prSet>
      <dgm:spPr/>
    </dgm:pt>
    <dgm:pt modelId="{45707772-FD7A-488E-84A1-CE0F87A3E037}" type="pres">
      <dgm:prSet presAssocID="{02E14412-3FF1-4F1D-AD17-28BA46252E91}" presName="sibTrans" presStyleLbl="sibTrans2D1" presStyleIdx="2" presStyleCnt="5"/>
      <dgm:spPr/>
    </dgm:pt>
    <dgm:pt modelId="{90B0B837-823D-45A0-8693-46AFA43FA636}" type="pres">
      <dgm:prSet presAssocID="{02E14412-3FF1-4F1D-AD17-28BA46252E91}" presName="connectorText" presStyleLbl="sibTrans2D1" presStyleIdx="2" presStyleCnt="5"/>
      <dgm:spPr/>
    </dgm:pt>
    <dgm:pt modelId="{C316E25F-A236-497A-9404-F6B570F14A76}" type="pres">
      <dgm:prSet presAssocID="{E326B890-9B2C-4389-9C4D-A7DA481933FF}" presName="node" presStyleLbl="node1" presStyleIdx="3" presStyleCnt="5">
        <dgm:presLayoutVars>
          <dgm:bulletEnabled val="1"/>
        </dgm:presLayoutVars>
      </dgm:prSet>
      <dgm:spPr/>
    </dgm:pt>
    <dgm:pt modelId="{C6A98FFE-6C84-439C-A82F-2E3641F7E139}" type="pres">
      <dgm:prSet presAssocID="{DFB31459-10E2-47C3-8481-2D0F80240145}" presName="sibTrans" presStyleLbl="sibTrans2D1" presStyleIdx="3" presStyleCnt="5"/>
      <dgm:spPr/>
    </dgm:pt>
    <dgm:pt modelId="{AAF1579C-AFCD-49F8-B4AF-1B0010541EBF}" type="pres">
      <dgm:prSet presAssocID="{DFB31459-10E2-47C3-8481-2D0F80240145}" presName="connectorText" presStyleLbl="sibTrans2D1" presStyleIdx="3" presStyleCnt="5"/>
      <dgm:spPr/>
    </dgm:pt>
    <dgm:pt modelId="{E58902C2-6BF8-440F-8E06-087096B3E2B8}" type="pres">
      <dgm:prSet presAssocID="{F4994BF6-ED80-4886-A657-0E1EDA961148}" presName="node" presStyleLbl="node1" presStyleIdx="4" presStyleCnt="5">
        <dgm:presLayoutVars>
          <dgm:bulletEnabled val="1"/>
        </dgm:presLayoutVars>
      </dgm:prSet>
      <dgm:spPr/>
    </dgm:pt>
    <dgm:pt modelId="{FEEBF1C3-451B-4D2B-93CD-37B1BAF97B99}" type="pres">
      <dgm:prSet presAssocID="{321D2384-17AC-4001-B49F-F67BB04AB0FB}" presName="sibTrans" presStyleLbl="sibTrans2D1" presStyleIdx="4" presStyleCnt="5"/>
      <dgm:spPr/>
    </dgm:pt>
    <dgm:pt modelId="{34AB004E-F319-4863-B896-3C418726A53D}" type="pres">
      <dgm:prSet presAssocID="{321D2384-17AC-4001-B49F-F67BB04AB0FB}" presName="connectorText" presStyleLbl="sibTrans2D1" presStyleIdx="4" presStyleCnt="5"/>
      <dgm:spPr/>
    </dgm:pt>
  </dgm:ptLst>
  <dgm:cxnLst>
    <dgm:cxn modelId="{5B4FB40D-22A3-4126-95DC-1998FF14A5A6}" srcId="{5B7D8A23-9511-41BE-B716-7FB6398A348B}" destId="{E326B890-9B2C-4389-9C4D-A7DA481933FF}" srcOrd="3" destOrd="0" parTransId="{7137295D-EBD0-416F-A1D2-FDAAACB93457}" sibTransId="{DFB31459-10E2-47C3-8481-2D0F80240145}"/>
    <dgm:cxn modelId="{BA084427-05AF-4ED1-9726-B1C382B6C1D2}" srcId="{5B7D8A23-9511-41BE-B716-7FB6398A348B}" destId="{A7F19FAA-D92A-48CC-949F-96E2259F7A2A}" srcOrd="2" destOrd="0" parTransId="{4D87280D-EB63-433D-81F8-F5BFA902DCDC}" sibTransId="{02E14412-3FF1-4F1D-AD17-28BA46252E91}"/>
    <dgm:cxn modelId="{D3D48D29-5B96-4082-B4CC-F9B50BDE1B1D}" type="presOf" srcId="{C63DE488-0AC8-4356-AE3B-403635143E64}" destId="{6CE50B3E-077F-4728-AFA3-A2DE29C1F0B8}" srcOrd="1" destOrd="0" presId="urn:microsoft.com/office/officeart/2005/8/layout/cycle2"/>
    <dgm:cxn modelId="{04FA2B34-0280-4538-8CFF-EAEE6AFBA334}" type="presOf" srcId="{02E14412-3FF1-4F1D-AD17-28BA46252E91}" destId="{90B0B837-823D-45A0-8693-46AFA43FA636}" srcOrd="1" destOrd="0" presId="urn:microsoft.com/office/officeart/2005/8/layout/cycle2"/>
    <dgm:cxn modelId="{4C6A0A37-CA7F-47A3-BCF1-2C00C7FC6313}" type="presOf" srcId="{DFB31459-10E2-47C3-8481-2D0F80240145}" destId="{AAF1579C-AFCD-49F8-B4AF-1B0010541EBF}" srcOrd="1" destOrd="0" presId="urn:microsoft.com/office/officeart/2005/8/layout/cycle2"/>
    <dgm:cxn modelId="{46F56A3B-C11A-4106-80CD-2DA73E404FF3}" srcId="{5B7D8A23-9511-41BE-B716-7FB6398A348B}" destId="{F4994BF6-ED80-4886-A657-0E1EDA961148}" srcOrd="4" destOrd="0" parTransId="{C0BA8A35-15F6-40A8-9C6C-BFF2F64036B5}" sibTransId="{321D2384-17AC-4001-B49F-F67BB04AB0FB}"/>
    <dgm:cxn modelId="{41248560-9194-4E8C-ADC5-C01B5A0F207A}" type="presOf" srcId="{0E31AB42-DC4D-466D-BADF-BED445A6F6C1}" destId="{8CDD9465-222C-49D3-8BAF-C22DA4E5F3AD}" srcOrd="1" destOrd="0" presId="urn:microsoft.com/office/officeart/2005/8/layout/cycle2"/>
    <dgm:cxn modelId="{BAED4468-A179-4C5F-92CA-E5D641D63E05}" srcId="{5B7D8A23-9511-41BE-B716-7FB6398A348B}" destId="{9BEDB335-0C7E-446B-9CA8-A47DCC16D7F1}" srcOrd="0" destOrd="0" parTransId="{CBBCF72E-66CD-47FC-A2FA-148ECD45612F}" sibTransId="{0E31AB42-DC4D-466D-BADF-BED445A6F6C1}"/>
    <dgm:cxn modelId="{EC226F4A-7A00-4513-97B6-C96FD549CD38}" type="presOf" srcId="{02E14412-3FF1-4F1D-AD17-28BA46252E91}" destId="{45707772-FD7A-488E-84A1-CE0F87A3E037}" srcOrd="0" destOrd="0" presId="urn:microsoft.com/office/officeart/2005/8/layout/cycle2"/>
    <dgm:cxn modelId="{5F2F9F57-7943-4B30-8AC7-9EF5298D0095}" type="presOf" srcId="{DFB31459-10E2-47C3-8481-2D0F80240145}" destId="{C6A98FFE-6C84-439C-A82F-2E3641F7E139}" srcOrd="0" destOrd="0" presId="urn:microsoft.com/office/officeart/2005/8/layout/cycle2"/>
    <dgm:cxn modelId="{3D486280-26AD-40CD-8D82-80CDF7121025}" type="presOf" srcId="{C63DE488-0AC8-4356-AE3B-403635143E64}" destId="{C643DE33-F4A7-40F9-90E2-A94B0707418B}" srcOrd="0" destOrd="0" presId="urn:microsoft.com/office/officeart/2005/8/layout/cycle2"/>
    <dgm:cxn modelId="{2B30AE83-017C-4DE5-AF2A-0B34498926D3}" type="presOf" srcId="{5B7D8A23-9511-41BE-B716-7FB6398A348B}" destId="{88E161A4-0CD2-4EFF-8EA8-21B3FF05D86D}" srcOrd="0" destOrd="0" presId="urn:microsoft.com/office/officeart/2005/8/layout/cycle2"/>
    <dgm:cxn modelId="{E1D65A92-5460-41CE-A966-071BE0930743}" type="presOf" srcId="{321D2384-17AC-4001-B49F-F67BB04AB0FB}" destId="{34AB004E-F319-4863-B896-3C418726A53D}" srcOrd="1" destOrd="0" presId="urn:microsoft.com/office/officeart/2005/8/layout/cycle2"/>
    <dgm:cxn modelId="{FD0CE69F-4565-4EA2-8F1D-4EC153115004}" type="presOf" srcId="{321D2384-17AC-4001-B49F-F67BB04AB0FB}" destId="{FEEBF1C3-451B-4D2B-93CD-37B1BAF97B99}" srcOrd="0" destOrd="0" presId="urn:microsoft.com/office/officeart/2005/8/layout/cycle2"/>
    <dgm:cxn modelId="{5BC9A1A6-0689-493A-8324-1DC80327B603}" type="presOf" srcId="{95CA2146-9E13-4983-B5E5-527ABED83C73}" destId="{98EB08AC-22EE-4654-ADDB-A0997F79C1EF}" srcOrd="0" destOrd="0" presId="urn:microsoft.com/office/officeart/2005/8/layout/cycle2"/>
    <dgm:cxn modelId="{97FE9DB3-05F6-462C-ACD2-5E6392646244}" type="presOf" srcId="{F4994BF6-ED80-4886-A657-0E1EDA961148}" destId="{E58902C2-6BF8-440F-8E06-087096B3E2B8}" srcOrd="0" destOrd="0" presId="urn:microsoft.com/office/officeart/2005/8/layout/cycle2"/>
    <dgm:cxn modelId="{0FB771B9-46BF-4F01-BB0D-9C2292C53E30}" srcId="{5B7D8A23-9511-41BE-B716-7FB6398A348B}" destId="{95CA2146-9E13-4983-B5E5-527ABED83C73}" srcOrd="1" destOrd="0" parTransId="{1D009BB9-CF8B-48D4-A3C4-17F750EBD099}" sibTransId="{C63DE488-0AC8-4356-AE3B-403635143E64}"/>
    <dgm:cxn modelId="{E743CAC3-3870-493F-90B7-04C0A4A6B2B7}" type="presOf" srcId="{0E31AB42-DC4D-466D-BADF-BED445A6F6C1}" destId="{56881306-0821-4A12-898D-4D01816DE76A}" srcOrd="0" destOrd="0" presId="urn:microsoft.com/office/officeart/2005/8/layout/cycle2"/>
    <dgm:cxn modelId="{3A7711D6-61A6-4971-8CB2-30E1280E2877}" type="presOf" srcId="{9BEDB335-0C7E-446B-9CA8-A47DCC16D7F1}" destId="{EFE3AA40-84BB-4795-A956-DDB101BF5CC1}" srcOrd="0" destOrd="0" presId="urn:microsoft.com/office/officeart/2005/8/layout/cycle2"/>
    <dgm:cxn modelId="{737DF3E9-1CBF-4CEB-9E6D-9BEF617AEFAB}" type="presOf" srcId="{E326B890-9B2C-4389-9C4D-A7DA481933FF}" destId="{C316E25F-A236-497A-9404-F6B570F14A76}" srcOrd="0" destOrd="0" presId="urn:microsoft.com/office/officeart/2005/8/layout/cycle2"/>
    <dgm:cxn modelId="{D0DEE7F4-3E11-461D-824E-1D7A0B37FD74}" type="presOf" srcId="{A7F19FAA-D92A-48CC-949F-96E2259F7A2A}" destId="{EED18652-69C0-4D65-89C2-F152D1B61F92}" srcOrd="0" destOrd="0" presId="urn:microsoft.com/office/officeart/2005/8/layout/cycle2"/>
    <dgm:cxn modelId="{575B80E6-EA82-4FEE-A5AB-88C85F140463}" type="presParOf" srcId="{88E161A4-0CD2-4EFF-8EA8-21B3FF05D86D}" destId="{EFE3AA40-84BB-4795-A956-DDB101BF5CC1}" srcOrd="0" destOrd="0" presId="urn:microsoft.com/office/officeart/2005/8/layout/cycle2"/>
    <dgm:cxn modelId="{725D50A7-0495-4197-B724-8A7CBFF62C04}" type="presParOf" srcId="{88E161A4-0CD2-4EFF-8EA8-21B3FF05D86D}" destId="{56881306-0821-4A12-898D-4D01816DE76A}" srcOrd="1" destOrd="0" presId="urn:microsoft.com/office/officeart/2005/8/layout/cycle2"/>
    <dgm:cxn modelId="{2937B7B9-DEB7-462F-9C5B-D6CFA02E6A80}" type="presParOf" srcId="{56881306-0821-4A12-898D-4D01816DE76A}" destId="{8CDD9465-222C-49D3-8BAF-C22DA4E5F3AD}" srcOrd="0" destOrd="0" presId="urn:microsoft.com/office/officeart/2005/8/layout/cycle2"/>
    <dgm:cxn modelId="{3C9C4AE2-107A-46AD-94E9-479E09256DC9}" type="presParOf" srcId="{88E161A4-0CD2-4EFF-8EA8-21B3FF05D86D}" destId="{98EB08AC-22EE-4654-ADDB-A0997F79C1EF}" srcOrd="2" destOrd="0" presId="urn:microsoft.com/office/officeart/2005/8/layout/cycle2"/>
    <dgm:cxn modelId="{CD59E8AB-25A3-491D-AE66-9437FACDFD54}" type="presParOf" srcId="{88E161A4-0CD2-4EFF-8EA8-21B3FF05D86D}" destId="{C643DE33-F4A7-40F9-90E2-A94B0707418B}" srcOrd="3" destOrd="0" presId="urn:microsoft.com/office/officeart/2005/8/layout/cycle2"/>
    <dgm:cxn modelId="{57EFCABC-AEF8-4B12-9BE2-59C69B147821}" type="presParOf" srcId="{C643DE33-F4A7-40F9-90E2-A94B0707418B}" destId="{6CE50B3E-077F-4728-AFA3-A2DE29C1F0B8}" srcOrd="0" destOrd="0" presId="urn:microsoft.com/office/officeart/2005/8/layout/cycle2"/>
    <dgm:cxn modelId="{9B156F35-D76D-4095-831D-334DA4AFECFD}" type="presParOf" srcId="{88E161A4-0CD2-4EFF-8EA8-21B3FF05D86D}" destId="{EED18652-69C0-4D65-89C2-F152D1B61F92}" srcOrd="4" destOrd="0" presId="urn:microsoft.com/office/officeart/2005/8/layout/cycle2"/>
    <dgm:cxn modelId="{572175E2-9A5B-4697-A607-74D6BED244F5}" type="presParOf" srcId="{88E161A4-0CD2-4EFF-8EA8-21B3FF05D86D}" destId="{45707772-FD7A-488E-84A1-CE0F87A3E037}" srcOrd="5" destOrd="0" presId="urn:microsoft.com/office/officeart/2005/8/layout/cycle2"/>
    <dgm:cxn modelId="{E5D64ABB-F021-4F6B-9CC4-AA8DDD5AFF9E}" type="presParOf" srcId="{45707772-FD7A-488E-84A1-CE0F87A3E037}" destId="{90B0B837-823D-45A0-8693-46AFA43FA636}" srcOrd="0" destOrd="0" presId="urn:microsoft.com/office/officeart/2005/8/layout/cycle2"/>
    <dgm:cxn modelId="{1096F688-BAD0-440C-902C-45FD1C970726}" type="presParOf" srcId="{88E161A4-0CD2-4EFF-8EA8-21B3FF05D86D}" destId="{C316E25F-A236-497A-9404-F6B570F14A76}" srcOrd="6" destOrd="0" presId="urn:microsoft.com/office/officeart/2005/8/layout/cycle2"/>
    <dgm:cxn modelId="{373AFD2E-0210-4935-984F-CF877E9882EF}" type="presParOf" srcId="{88E161A4-0CD2-4EFF-8EA8-21B3FF05D86D}" destId="{C6A98FFE-6C84-439C-A82F-2E3641F7E139}" srcOrd="7" destOrd="0" presId="urn:microsoft.com/office/officeart/2005/8/layout/cycle2"/>
    <dgm:cxn modelId="{D4640E97-6113-49D6-91E1-403E7545EAEF}" type="presParOf" srcId="{C6A98FFE-6C84-439C-A82F-2E3641F7E139}" destId="{AAF1579C-AFCD-49F8-B4AF-1B0010541EBF}" srcOrd="0" destOrd="0" presId="urn:microsoft.com/office/officeart/2005/8/layout/cycle2"/>
    <dgm:cxn modelId="{F7C68F5D-580C-4F63-BA91-56477D8F8FC0}" type="presParOf" srcId="{88E161A4-0CD2-4EFF-8EA8-21B3FF05D86D}" destId="{E58902C2-6BF8-440F-8E06-087096B3E2B8}" srcOrd="8" destOrd="0" presId="urn:microsoft.com/office/officeart/2005/8/layout/cycle2"/>
    <dgm:cxn modelId="{EAD2ED42-65BF-46A1-BCF1-38BD399E7B22}" type="presParOf" srcId="{88E161A4-0CD2-4EFF-8EA8-21B3FF05D86D}" destId="{FEEBF1C3-451B-4D2B-93CD-37B1BAF97B99}" srcOrd="9" destOrd="0" presId="urn:microsoft.com/office/officeart/2005/8/layout/cycle2"/>
    <dgm:cxn modelId="{E6B8C82C-C904-47F9-9CA2-9F9770161FFE}" type="presParOf" srcId="{FEEBF1C3-451B-4D2B-93CD-37B1BAF97B99}" destId="{34AB004E-F319-4863-B896-3C418726A53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326F458-8C34-47AD-9E36-AF04B2053868}" type="doc">
      <dgm:prSet loTypeId="urn:microsoft.com/office/officeart/2016/7/layout/VerticalSolidActionList" loCatId="List" qsTypeId="urn:microsoft.com/office/officeart/2005/8/quickstyle/simple1" qsCatId="simple" csTypeId="urn:microsoft.com/office/officeart/2005/8/colors/accent2_2" csCatId="accent2" phldr="1"/>
      <dgm:spPr/>
      <dgm:t>
        <a:bodyPr/>
        <a:lstStyle/>
        <a:p>
          <a:endParaRPr lang="en-US"/>
        </a:p>
      </dgm:t>
    </dgm:pt>
    <dgm:pt modelId="{7B2ECDD8-C827-4FCC-A17D-E6FC13F3D881}">
      <dgm:prSet custT="1"/>
      <dgm:spPr/>
      <dgm:t>
        <a:bodyPr/>
        <a:lstStyle/>
        <a:p>
          <a:r>
            <a:rPr lang="en-US" sz="2000" dirty="0"/>
            <a:t>Include</a:t>
          </a:r>
        </a:p>
      </dgm:t>
    </dgm:pt>
    <dgm:pt modelId="{A687ECB8-1EBB-4E3E-9957-362F666D1584}" type="parTrans" cxnId="{99A0CE3D-02AC-44D0-8397-72EF7AB3468F}">
      <dgm:prSet/>
      <dgm:spPr/>
      <dgm:t>
        <a:bodyPr/>
        <a:lstStyle/>
        <a:p>
          <a:endParaRPr lang="en-US" sz="2400"/>
        </a:p>
      </dgm:t>
    </dgm:pt>
    <dgm:pt modelId="{4C02D3B6-51EF-498C-B7FF-14478800F4D0}" type="sibTrans" cxnId="{99A0CE3D-02AC-44D0-8397-72EF7AB3468F}">
      <dgm:prSet/>
      <dgm:spPr/>
      <dgm:t>
        <a:bodyPr/>
        <a:lstStyle/>
        <a:p>
          <a:endParaRPr lang="en-US" sz="2400"/>
        </a:p>
      </dgm:t>
    </dgm:pt>
    <dgm:pt modelId="{0DA6C00A-4F15-423E-A58E-C7649174B5FF}">
      <dgm:prSet custT="1"/>
      <dgm:spPr/>
      <dgm:t>
        <a:bodyPr/>
        <a:lstStyle/>
        <a:p>
          <a:r>
            <a:rPr lang="en-US" sz="1800" dirty="0"/>
            <a:t>Include main school settings/contexts/routines   i.e. Arrival, Hallways, Cafeteria, Dismissal</a:t>
          </a:r>
        </a:p>
      </dgm:t>
    </dgm:pt>
    <dgm:pt modelId="{48F72860-52D2-4774-BCDE-04544C07FCFA}" type="parTrans" cxnId="{B80CD6E5-8488-4E42-B628-2AA2B5EE441D}">
      <dgm:prSet/>
      <dgm:spPr/>
      <dgm:t>
        <a:bodyPr/>
        <a:lstStyle/>
        <a:p>
          <a:endParaRPr lang="en-US" sz="2400"/>
        </a:p>
      </dgm:t>
    </dgm:pt>
    <dgm:pt modelId="{CF3969D8-0176-448D-924A-A46F3E753E16}" type="sibTrans" cxnId="{B80CD6E5-8488-4E42-B628-2AA2B5EE441D}">
      <dgm:prSet/>
      <dgm:spPr/>
      <dgm:t>
        <a:bodyPr/>
        <a:lstStyle/>
        <a:p>
          <a:endParaRPr lang="en-US" sz="2400"/>
        </a:p>
      </dgm:t>
    </dgm:pt>
    <dgm:pt modelId="{E2BDF80D-33C0-49F9-8E78-F495F1F64BAB}">
      <dgm:prSet custT="1"/>
      <dgm:spPr/>
      <dgm:t>
        <a:bodyPr/>
        <a:lstStyle/>
        <a:p>
          <a:r>
            <a:rPr lang="en-US" sz="2000"/>
            <a:t>Consider</a:t>
          </a:r>
        </a:p>
      </dgm:t>
    </dgm:pt>
    <dgm:pt modelId="{39188D0C-F87F-4926-A089-D9A26C1C648F}" type="parTrans" cxnId="{0C06168F-BC0E-4DBE-8A42-605CD858CF1F}">
      <dgm:prSet/>
      <dgm:spPr/>
      <dgm:t>
        <a:bodyPr/>
        <a:lstStyle/>
        <a:p>
          <a:endParaRPr lang="en-US" sz="2400"/>
        </a:p>
      </dgm:t>
    </dgm:pt>
    <dgm:pt modelId="{2EB1C368-88D3-4A5A-8744-27B5D81A5135}" type="sibTrans" cxnId="{0C06168F-BC0E-4DBE-8A42-605CD858CF1F}">
      <dgm:prSet/>
      <dgm:spPr/>
      <dgm:t>
        <a:bodyPr/>
        <a:lstStyle/>
        <a:p>
          <a:endParaRPr lang="en-US" sz="2400"/>
        </a:p>
      </dgm:t>
    </dgm:pt>
    <dgm:pt modelId="{627EA262-8EC8-4F17-9D9D-0CD781EEE4D1}">
      <dgm:prSet custT="1"/>
      <dgm:spPr/>
      <dgm:t>
        <a:bodyPr/>
        <a:lstStyle/>
        <a:p>
          <a:r>
            <a:rPr lang="en-US" sz="1800" dirty="0"/>
            <a:t>Adapt or use lessons that already exist</a:t>
          </a:r>
        </a:p>
      </dgm:t>
    </dgm:pt>
    <dgm:pt modelId="{11B20425-2D61-456E-866B-38C6A7CF27CC}" type="parTrans" cxnId="{D983F96C-62D9-4FBF-8635-3B2D18114D61}">
      <dgm:prSet/>
      <dgm:spPr/>
      <dgm:t>
        <a:bodyPr/>
        <a:lstStyle/>
        <a:p>
          <a:endParaRPr lang="en-US" sz="2400"/>
        </a:p>
      </dgm:t>
    </dgm:pt>
    <dgm:pt modelId="{E2C06A85-456A-4A94-8DE1-79CBC8C2A0C1}" type="sibTrans" cxnId="{D983F96C-62D9-4FBF-8635-3B2D18114D61}">
      <dgm:prSet/>
      <dgm:spPr/>
      <dgm:t>
        <a:bodyPr/>
        <a:lstStyle/>
        <a:p>
          <a:endParaRPr lang="en-US" sz="2400"/>
        </a:p>
      </dgm:t>
    </dgm:pt>
    <dgm:pt modelId="{52BC2098-F7EC-48F3-8CA8-6E4B4FA785F2}">
      <dgm:prSet custT="1"/>
      <dgm:spPr/>
      <dgm:t>
        <a:bodyPr/>
        <a:lstStyle/>
        <a:p>
          <a:r>
            <a:rPr lang="en-US" sz="2000"/>
            <a:t>Specify</a:t>
          </a:r>
        </a:p>
      </dgm:t>
    </dgm:pt>
    <dgm:pt modelId="{B5EBD2E1-6F48-476B-BCBF-34D589712D0E}" type="parTrans" cxnId="{45BEB4AF-6994-4CA0-BB8C-4F22057D9FD5}">
      <dgm:prSet/>
      <dgm:spPr/>
      <dgm:t>
        <a:bodyPr/>
        <a:lstStyle/>
        <a:p>
          <a:endParaRPr lang="en-US" sz="2400"/>
        </a:p>
      </dgm:t>
    </dgm:pt>
    <dgm:pt modelId="{0D416E45-B143-4CE0-A24E-CA0E5E78050B}" type="sibTrans" cxnId="{45BEB4AF-6994-4CA0-BB8C-4F22057D9FD5}">
      <dgm:prSet/>
      <dgm:spPr/>
      <dgm:t>
        <a:bodyPr/>
        <a:lstStyle/>
        <a:p>
          <a:endParaRPr lang="en-US" sz="2400"/>
        </a:p>
      </dgm:t>
    </dgm:pt>
    <dgm:pt modelId="{2F6D0A75-4386-4928-8B1C-C93781F643EC}">
      <dgm:prSet custT="1"/>
      <dgm:spPr/>
      <dgm:t>
        <a:bodyPr/>
        <a:lstStyle/>
        <a:p>
          <a:r>
            <a:rPr lang="en-US" sz="1800" dirty="0"/>
            <a:t>List 2-3 observable, positive, examples for each expectation within each setting</a:t>
          </a:r>
        </a:p>
      </dgm:t>
    </dgm:pt>
    <dgm:pt modelId="{78E9584F-31AA-4C5C-B2CE-4CF3880EEB79}" type="parTrans" cxnId="{029F7751-7039-49D4-8F71-C38697D27480}">
      <dgm:prSet/>
      <dgm:spPr/>
      <dgm:t>
        <a:bodyPr/>
        <a:lstStyle/>
        <a:p>
          <a:endParaRPr lang="en-US" sz="2400"/>
        </a:p>
      </dgm:t>
    </dgm:pt>
    <dgm:pt modelId="{124BC1ED-3FC4-452C-8421-D94540154701}" type="sibTrans" cxnId="{029F7751-7039-49D4-8F71-C38697D27480}">
      <dgm:prSet/>
      <dgm:spPr/>
      <dgm:t>
        <a:bodyPr/>
        <a:lstStyle/>
        <a:p>
          <a:endParaRPr lang="en-US" sz="2400"/>
        </a:p>
      </dgm:t>
    </dgm:pt>
    <dgm:pt modelId="{0B8CE4F5-9619-41C0-A939-A95A722AEE44}">
      <dgm:prSet custT="1"/>
      <dgm:spPr/>
      <dgm:t>
        <a:bodyPr/>
        <a:lstStyle/>
        <a:p>
          <a:r>
            <a:rPr lang="en-US" sz="2000" dirty="0"/>
            <a:t>Teach</a:t>
          </a:r>
        </a:p>
      </dgm:t>
    </dgm:pt>
    <dgm:pt modelId="{5E1325E5-CF34-48BB-928E-68244AA42792}" type="parTrans" cxnId="{A0A332C3-333B-4A5B-94D7-10AD40747DC8}">
      <dgm:prSet/>
      <dgm:spPr/>
      <dgm:t>
        <a:bodyPr/>
        <a:lstStyle/>
        <a:p>
          <a:endParaRPr lang="en-US" sz="2400"/>
        </a:p>
      </dgm:t>
    </dgm:pt>
    <dgm:pt modelId="{65204E7D-5B24-49CF-B1E5-CDE962F04B02}" type="sibTrans" cxnId="{A0A332C3-333B-4A5B-94D7-10AD40747DC8}">
      <dgm:prSet/>
      <dgm:spPr/>
      <dgm:t>
        <a:bodyPr/>
        <a:lstStyle/>
        <a:p>
          <a:endParaRPr lang="en-US" sz="2400"/>
        </a:p>
      </dgm:t>
    </dgm:pt>
    <dgm:pt modelId="{CFA1891A-5AB6-4A2C-955C-865EFEA2A730}">
      <dgm:prSet custT="1"/>
      <dgm:spPr/>
      <dgm:t>
        <a:bodyPr/>
        <a:lstStyle/>
        <a:p>
          <a:r>
            <a:rPr lang="en-US" sz="1800" dirty="0"/>
            <a:t>Teach social behavior just like academic skills </a:t>
          </a:r>
        </a:p>
      </dgm:t>
    </dgm:pt>
    <dgm:pt modelId="{A7F0A44F-3B75-4964-A5DF-4923BE1F6847}" type="parTrans" cxnId="{8551B1A2-E466-42A1-8187-55419E824D61}">
      <dgm:prSet/>
      <dgm:spPr/>
      <dgm:t>
        <a:bodyPr/>
        <a:lstStyle/>
        <a:p>
          <a:endParaRPr lang="en-US" sz="2400"/>
        </a:p>
      </dgm:t>
    </dgm:pt>
    <dgm:pt modelId="{D8668898-4B7A-48C0-AFB7-20A4F977478E}" type="sibTrans" cxnId="{8551B1A2-E466-42A1-8187-55419E824D61}">
      <dgm:prSet/>
      <dgm:spPr/>
      <dgm:t>
        <a:bodyPr/>
        <a:lstStyle/>
        <a:p>
          <a:endParaRPr lang="en-US" sz="2400"/>
        </a:p>
      </dgm:t>
    </dgm:pt>
    <dgm:pt modelId="{569C9AAD-C49E-4EDB-BEE0-EE96ECB9FCFF}">
      <dgm:prSet custT="1"/>
      <dgm:spPr/>
      <dgm:t>
        <a:bodyPr/>
        <a:lstStyle/>
        <a:p>
          <a:r>
            <a:rPr lang="en-US" sz="2000" dirty="0"/>
            <a:t>Practice</a:t>
          </a:r>
        </a:p>
      </dgm:t>
    </dgm:pt>
    <dgm:pt modelId="{42FAE21F-1902-4331-BB1B-283DDC614EC3}" type="parTrans" cxnId="{61211BCF-F5AD-43F7-B95B-B40DBD854FE5}">
      <dgm:prSet/>
      <dgm:spPr/>
      <dgm:t>
        <a:bodyPr/>
        <a:lstStyle/>
        <a:p>
          <a:endParaRPr lang="en-US" sz="2400"/>
        </a:p>
      </dgm:t>
    </dgm:pt>
    <dgm:pt modelId="{891BD0D7-F7A6-43D9-9C64-2E0DF2D3D0DB}" type="sibTrans" cxnId="{61211BCF-F5AD-43F7-B95B-B40DBD854FE5}">
      <dgm:prSet/>
      <dgm:spPr/>
      <dgm:t>
        <a:bodyPr/>
        <a:lstStyle/>
        <a:p>
          <a:endParaRPr lang="en-US" sz="2400"/>
        </a:p>
      </dgm:t>
    </dgm:pt>
    <dgm:pt modelId="{5C77E7D2-90D1-4773-9429-B7929AC5DAFD}">
      <dgm:prSet custT="1"/>
      <dgm:spPr/>
      <dgm:t>
        <a:bodyPr/>
        <a:lstStyle/>
        <a:p>
          <a:r>
            <a:rPr lang="en-US" sz="1800" dirty="0"/>
            <a:t>Provide opportunities for students to new expectation</a:t>
          </a:r>
        </a:p>
      </dgm:t>
    </dgm:pt>
    <dgm:pt modelId="{48F6C054-1E5B-424B-9413-8986EEBD0DDB}" type="parTrans" cxnId="{CEBEC61C-95FC-4EE4-8019-69BD4A690DE9}">
      <dgm:prSet/>
      <dgm:spPr/>
      <dgm:t>
        <a:bodyPr/>
        <a:lstStyle/>
        <a:p>
          <a:endParaRPr lang="en-US" sz="2400"/>
        </a:p>
      </dgm:t>
    </dgm:pt>
    <dgm:pt modelId="{E351990C-9858-4FBF-A668-08A09A5F902A}" type="sibTrans" cxnId="{CEBEC61C-95FC-4EE4-8019-69BD4A690DE9}">
      <dgm:prSet/>
      <dgm:spPr/>
      <dgm:t>
        <a:bodyPr/>
        <a:lstStyle/>
        <a:p>
          <a:endParaRPr lang="en-US" sz="2400"/>
        </a:p>
      </dgm:t>
    </dgm:pt>
    <dgm:pt modelId="{559442B2-B438-4A96-A0E3-D525590C8801}">
      <dgm:prSet custT="1"/>
      <dgm:spPr/>
      <dgm:t>
        <a:bodyPr/>
        <a:lstStyle/>
        <a:p>
          <a:r>
            <a:rPr lang="en-US" sz="2000" dirty="0"/>
            <a:t>Prompt</a:t>
          </a:r>
        </a:p>
      </dgm:t>
    </dgm:pt>
    <dgm:pt modelId="{3B10B13E-0DFF-4DDB-9E19-CADEFEB87ED8}" type="parTrans" cxnId="{7A6D4B81-A3C6-4910-8F2E-8E776FFF66F4}">
      <dgm:prSet/>
      <dgm:spPr/>
      <dgm:t>
        <a:bodyPr/>
        <a:lstStyle/>
        <a:p>
          <a:endParaRPr lang="en-US" sz="2400"/>
        </a:p>
      </dgm:t>
    </dgm:pt>
    <dgm:pt modelId="{03E0C6A9-80D0-4F51-95CF-5C51ABED4AEF}" type="sibTrans" cxnId="{7A6D4B81-A3C6-4910-8F2E-8E776FFF66F4}">
      <dgm:prSet/>
      <dgm:spPr/>
      <dgm:t>
        <a:bodyPr/>
        <a:lstStyle/>
        <a:p>
          <a:endParaRPr lang="en-US" sz="2400"/>
        </a:p>
      </dgm:t>
    </dgm:pt>
    <dgm:pt modelId="{EE05E723-CF9E-4E63-A4F4-D779C84FD69F}">
      <dgm:prSet custT="1"/>
      <dgm:spPr/>
      <dgm:t>
        <a:bodyPr/>
        <a:lstStyle/>
        <a:p>
          <a:r>
            <a:rPr lang="en-US" sz="1800"/>
            <a:t>Provide prompts, precorrections, &amp; feedback in natural context</a:t>
          </a:r>
        </a:p>
      </dgm:t>
    </dgm:pt>
    <dgm:pt modelId="{A0C45ADC-1B91-4CA7-A240-ED7248D47C98}" type="parTrans" cxnId="{E871A11A-454A-4AE4-A481-0BA879AD971C}">
      <dgm:prSet/>
      <dgm:spPr/>
      <dgm:t>
        <a:bodyPr/>
        <a:lstStyle/>
        <a:p>
          <a:endParaRPr lang="en-US" sz="2400"/>
        </a:p>
      </dgm:t>
    </dgm:pt>
    <dgm:pt modelId="{A6175462-5C62-4F09-92F2-E141338C23AA}" type="sibTrans" cxnId="{E871A11A-454A-4AE4-A481-0BA879AD971C}">
      <dgm:prSet/>
      <dgm:spPr/>
      <dgm:t>
        <a:bodyPr/>
        <a:lstStyle/>
        <a:p>
          <a:endParaRPr lang="en-US" sz="2400"/>
        </a:p>
      </dgm:t>
    </dgm:pt>
    <dgm:pt modelId="{80171FEA-B7A9-4737-9F66-BD1EACC68DC8}">
      <dgm:prSet custT="1"/>
      <dgm:spPr/>
      <dgm:t>
        <a:bodyPr/>
        <a:lstStyle/>
        <a:p>
          <a:r>
            <a:rPr lang="en-US" sz="2000"/>
            <a:t>Schedule</a:t>
          </a:r>
        </a:p>
      </dgm:t>
    </dgm:pt>
    <dgm:pt modelId="{62234AC2-34D3-4ADD-B373-EC4CF00E87BC}" type="parTrans" cxnId="{6E62510A-19A7-4CAE-A1FF-848C4581AC93}">
      <dgm:prSet/>
      <dgm:spPr/>
      <dgm:t>
        <a:bodyPr/>
        <a:lstStyle/>
        <a:p>
          <a:endParaRPr lang="en-US" sz="2400"/>
        </a:p>
      </dgm:t>
    </dgm:pt>
    <dgm:pt modelId="{40D7E39E-C2E3-456C-9F5B-BDAC187BA838}" type="sibTrans" cxnId="{6E62510A-19A7-4CAE-A1FF-848C4581AC93}">
      <dgm:prSet/>
      <dgm:spPr/>
      <dgm:t>
        <a:bodyPr/>
        <a:lstStyle/>
        <a:p>
          <a:endParaRPr lang="en-US" sz="2400"/>
        </a:p>
      </dgm:t>
    </dgm:pt>
    <dgm:pt modelId="{1599761B-586F-4BA4-A6ED-092B5D661025}">
      <dgm:prSet custT="1"/>
      <dgm:spPr/>
      <dgm:t>
        <a:bodyPr/>
        <a:lstStyle/>
        <a:p>
          <a:r>
            <a:rPr lang="en-US" sz="1800" dirty="0"/>
            <a:t>Schedule time for introducing teaching plan to staff &amp; getting feedback on lessons</a:t>
          </a:r>
        </a:p>
      </dgm:t>
    </dgm:pt>
    <dgm:pt modelId="{52F5B8E9-A436-410D-83CC-FEF67FF697EF}" type="parTrans" cxnId="{050BE137-1D51-4A83-8B99-2C22912B09C7}">
      <dgm:prSet/>
      <dgm:spPr/>
      <dgm:t>
        <a:bodyPr/>
        <a:lstStyle/>
        <a:p>
          <a:endParaRPr lang="en-US" sz="2400"/>
        </a:p>
      </dgm:t>
    </dgm:pt>
    <dgm:pt modelId="{41ADECAA-0E4E-43A1-9AD2-BE394F6C4569}" type="sibTrans" cxnId="{050BE137-1D51-4A83-8B99-2C22912B09C7}">
      <dgm:prSet/>
      <dgm:spPr/>
      <dgm:t>
        <a:bodyPr/>
        <a:lstStyle/>
        <a:p>
          <a:endParaRPr lang="en-US" sz="2400"/>
        </a:p>
      </dgm:t>
    </dgm:pt>
    <dgm:pt modelId="{119D6A7E-62D3-42D5-95BE-4E9FBDDC1853}">
      <dgm:prSet custT="1"/>
      <dgm:spPr/>
      <dgm:t>
        <a:bodyPr/>
        <a:lstStyle/>
        <a:p>
          <a:r>
            <a:rPr lang="en-US" sz="2000" dirty="0"/>
            <a:t>Schedule</a:t>
          </a:r>
        </a:p>
      </dgm:t>
    </dgm:pt>
    <dgm:pt modelId="{8FD079FC-988B-456D-BB30-FF3D0D9E03A8}" type="parTrans" cxnId="{C173C029-8421-427C-8292-9318F9E7C16D}">
      <dgm:prSet/>
      <dgm:spPr/>
      <dgm:t>
        <a:bodyPr/>
        <a:lstStyle/>
        <a:p>
          <a:endParaRPr lang="en-US" sz="2400"/>
        </a:p>
      </dgm:t>
    </dgm:pt>
    <dgm:pt modelId="{9C152A58-98AE-4935-8202-75CC4D479CCA}" type="sibTrans" cxnId="{C173C029-8421-427C-8292-9318F9E7C16D}">
      <dgm:prSet/>
      <dgm:spPr/>
      <dgm:t>
        <a:bodyPr/>
        <a:lstStyle/>
        <a:p>
          <a:endParaRPr lang="en-US" sz="2400"/>
        </a:p>
      </dgm:t>
    </dgm:pt>
    <dgm:pt modelId="{F72FE9EF-A5FB-4B9A-B963-42F20C4B12EC}">
      <dgm:prSet custT="1"/>
      <dgm:spPr/>
      <dgm:t>
        <a:bodyPr/>
        <a:lstStyle/>
        <a:p>
          <a:r>
            <a:rPr lang="en-US" sz="1800" dirty="0"/>
            <a:t>Schedule time for obtaining feedback from students, families, &amp; community members</a:t>
          </a:r>
        </a:p>
      </dgm:t>
    </dgm:pt>
    <dgm:pt modelId="{C529BF79-2543-4796-9B18-F4FD446D381F}" type="parTrans" cxnId="{D906F9DC-CEE4-44C8-8901-44A1D1C7E810}">
      <dgm:prSet/>
      <dgm:spPr/>
      <dgm:t>
        <a:bodyPr/>
        <a:lstStyle/>
        <a:p>
          <a:endParaRPr lang="en-US" sz="2400"/>
        </a:p>
      </dgm:t>
    </dgm:pt>
    <dgm:pt modelId="{F4276CB5-CA9E-49CF-A071-F26D656E92F9}" type="sibTrans" cxnId="{D906F9DC-CEE4-44C8-8901-44A1D1C7E810}">
      <dgm:prSet/>
      <dgm:spPr/>
      <dgm:t>
        <a:bodyPr/>
        <a:lstStyle/>
        <a:p>
          <a:endParaRPr lang="en-US" sz="2400"/>
        </a:p>
      </dgm:t>
    </dgm:pt>
    <dgm:pt modelId="{E95A8D55-B971-40CA-88AF-8EFFE1A2E48E}">
      <dgm:prSet custT="1"/>
      <dgm:spPr/>
      <dgm:t>
        <a:bodyPr/>
        <a:lstStyle/>
        <a:p>
          <a:r>
            <a:rPr lang="en-US" sz="2000" dirty="0"/>
            <a:t>Plan</a:t>
          </a:r>
        </a:p>
      </dgm:t>
    </dgm:pt>
    <dgm:pt modelId="{DFD6F2C6-0BA2-475A-BCC9-E2A88786035B}" type="parTrans" cxnId="{BCCA89B2-2161-41E5-B6F4-44DAE437E38F}">
      <dgm:prSet/>
      <dgm:spPr/>
      <dgm:t>
        <a:bodyPr/>
        <a:lstStyle/>
        <a:p>
          <a:endParaRPr lang="en-US" sz="2400"/>
        </a:p>
      </dgm:t>
    </dgm:pt>
    <dgm:pt modelId="{D47B66F1-5945-4759-A34E-EE1634EDC573}" type="sibTrans" cxnId="{BCCA89B2-2161-41E5-B6F4-44DAE437E38F}">
      <dgm:prSet/>
      <dgm:spPr/>
      <dgm:t>
        <a:bodyPr/>
        <a:lstStyle/>
        <a:p>
          <a:endParaRPr lang="en-US" sz="2400"/>
        </a:p>
      </dgm:t>
    </dgm:pt>
    <dgm:pt modelId="{832374BA-D1BF-4F4D-BFA7-AFC9C39BCEA3}">
      <dgm:prSet custT="1"/>
      <dgm:spPr/>
      <dgm:t>
        <a:bodyPr/>
        <a:lstStyle/>
        <a:p>
          <a:r>
            <a:rPr lang="en-US" sz="1800" dirty="0"/>
            <a:t>Schedule initial instruction in natural context</a:t>
          </a:r>
        </a:p>
      </dgm:t>
    </dgm:pt>
    <dgm:pt modelId="{7BCA48AB-0C70-4A81-9F5D-C01E7B3AD3D1}" type="parTrans" cxnId="{E4F40DAF-1752-4D5D-A144-20C5C9241B6D}">
      <dgm:prSet/>
      <dgm:spPr/>
      <dgm:t>
        <a:bodyPr/>
        <a:lstStyle/>
        <a:p>
          <a:endParaRPr lang="en-US" sz="2400"/>
        </a:p>
      </dgm:t>
    </dgm:pt>
    <dgm:pt modelId="{B217117E-B834-4E70-A9BC-AD69BFCB5120}" type="sibTrans" cxnId="{E4F40DAF-1752-4D5D-A144-20C5C9241B6D}">
      <dgm:prSet/>
      <dgm:spPr/>
      <dgm:t>
        <a:bodyPr/>
        <a:lstStyle/>
        <a:p>
          <a:endParaRPr lang="en-US" sz="2400"/>
        </a:p>
      </dgm:t>
    </dgm:pt>
    <dgm:pt modelId="{D168E2A0-B031-4433-9260-50C1B6EB5641}">
      <dgm:prSet custT="1"/>
      <dgm:spPr/>
      <dgm:t>
        <a:bodyPr/>
        <a:lstStyle/>
        <a:p>
          <a:r>
            <a:rPr lang="en-US" sz="2000" dirty="0"/>
            <a:t>Review</a:t>
          </a:r>
        </a:p>
      </dgm:t>
    </dgm:pt>
    <dgm:pt modelId="{E25EAF3C-0A52-4AD4-9D87-1E28EA5CADFA}" type="parTrans" cxnId="{67804A56-E56B-46FD-87AA-2AF42D0B63DE}">
      <dgm:prSet/>
      <dgm:spPr/>
      <dgm:t>
        <a:bodyPr/>
        <a:lstStyle/>
        <a:p>
          <a:endParaRPr lang="en-US" sz="2400"/>
        </a:p>
      </dgm:t>
    </dgm:pt>
    <dgm:pt modelId="{9B2BA5BC-2CC9-4487-AD9B-CE0A147D291A}" type="sibTrans" cxnId="{67804A56-E56B-46FD-87AA-2AF42D0B63DE}">
      <dgm:prSet/>
      <dgm:spPr/>
      <dgm:t>
        <a:bodyPr/>
        <a:lstStyle/>
        <a:p>
          <a:endParaRPr lang="en-US" sz="2400"/>
        </a:p>
      </dgm:t>
    </dgm:pt>
    <dgm:pt modelId="{D9102E33-798F-491B-8CB7-6A9118EC60FB}">
      <dgm:prSet custT="1"/>
      <dgm:spPr/>
      <dgm:t>
        <a:bodyPr/>
        <a:lstStyle/>
        <a:p>
          <a:r>
            <a:rPr lang="en-US" sz="1800" dirty="0"/>
            <a:t>Evaluate the feedback, reteach, practice, &amp; follow-up as needed</a:t>
          </a:r>
        </a:p>
      </dgm:t>
    </dgm:pt>
    <dgm:pt modelId="{CBFEE161-0DE9-46B0-8FFD-6671A296A85D}" type="parTrans" cxnId="{AA39786C-1B77-43BF-9619-4802B16F9757}">
      <dgm:prSet/>
      <dgm:spPr/>
      <dgm:t>
        <a:bodyPr/>
        <a:lstStyle/>
        <a:p>
          <a:endParaRPr lang="en-US" sz="2400"/>
        </a:p>
      </dgm:t>
    </dgm:pt>
    <dgm:pt modelId="{BA54C3F6-73DD-40BC-BDD3-61840122AFC5}" type="sibTrans" cxnId="{AA39786C-1B77-43BF-9619-4802B16F9757}">
      <dgm:prSet/>
      <dgm:spPr/>
      <dgm:t>
        <a:bodyPr/>
        <a:lstStyle/>
        <a:p>
          <a:endParaRPr lang="en-US" sz="2400"/>
        </a:p>
      </dgm:t>
    </dgm:pt>
    <dgm:pt modelId="{F18BD1FD-794E-42E4-AA67-BC47CA67E60D}" type="pres">
      <dgm:prSet presAssocID="{F326F458-8C34-47AD-9E36-AF04B2053868}" presName="Name0" presStyleCnt="0">
        <dgm:presLayoutVars>
          <dgm:dir/>
          <dgm:animLvl val="lvl"/>
          <dgm:resizeHandles val="exact"/>
        </dgm:presLayoutVars>
      </dgm:prSet>
      <dgm:spPr/>
    </dgm:pt>
    <dgm:pt modelId="{0EF677CA-E83E-491B-AB46-A3C24319CF52}" type="pres">
      <dgm:prSet presAssocID="{7B2ECDD8-C827-4FCC-A17D-E6FC13F3D881}" presName="linNode" presStyleCnt="0"/>
      <dgm:spPr/>
    </dgm:pt>
    <dgm:pt modelId="{87C9E5F7-F457-4975-A181-BC724C72D647}" type="pres">
      <dgm:prSet presAssocID="{7B2ECDD8-C827-4FCC-A17D-E6FC13F3D881}" presName="parentText" presStyleLbl="alignNode1" presStyleIdx="0" presStyleCnt="10">
        <dgm:presLayoutVars>
          <dgm:chMax val="1"/>
          <dgm:bulletEnabled/>
        </dgm:presLayoutVars>
      </dgm:prSet>
      <dgm:spPr/>
    </dgm:pt>
    <dgm:pt modelId="{0788CEE6-63C2-4E4D-84BD-FE21B76D6AAD}" type="pres">
      <dgm:prSet presAssocID="{7B2ECDD8-C827-4FCC-A17D-E6FC13F3D881}" presName="descendantText" presStyleLbl="alignAccFollowNode1" presStyleIdx="0" presStyleCnt="10">
        <dgm:presLayoutVars>
          <dgm:bulletEnabled/>
        </dgm:presLayoutVars>
      </dgm:prSet>
      <dgm:spPr/>
    </dgm:pt>
    <dgm:pt modelId="{D3B5F7DD-E25B-48D0-95BA-B70E97CA0884}" type="pres">
      <dgm:prSet presAssocID="{4C02D3B6-51EF-498C-B7FF-14478800F4D0}" presName="sp" presStyleCnt="0"/>
      <dgm:spPr/>
    </dgm:pt>
    <dgm:pt modelId="{AE3714FC-E85E-4440-A364-70F38924AE49}" type="pres">
      <dgm:prSet presAssocID="{E2BDF80D-33C0-49F9-8E78-F495F1F64BAB}" presName="linNode" presStyleCnt="0"/>
      <dgm:spPr/>
    </dgm:pt>
    <dgm:pt modelId="{F4204966-C414-4E5C-9C0E-A0554364744A}" type="pres">
      <dgm:prSet presAssocID="{E2BDF80D-33C0-49F9-8E78-F495F1F64BAB}" presName="parentText" presStyleLbl="alignNode1" presStyleIdx="1" presStyleCnt="10">
        <dgm:presLayoutVars>
          <dgm:chMax val="1"/>
          <dgm:bulletEnabled/>
        </dgm:presLayoutVars>
      </dgm:prSet>
      <dgm:spPr/>
    </dgm:pt>
    <dgm:pt modelId="{A9744327-142C-4E04-A98E-3A3019551149}" type="pres">
      <dgm:prSet presAssocID="{E2BDF80D-33C0-49F9-8E78-F495F1F64BAB}" presName="descendantText" presStyleLbl="alignAccFollowNode1" presStyleIdx="1" presStyleCnt="10">
        <dgm:presLayoutVars>
          <dgm:bulletEnabled/>
        </dgm:presLayoutVars>
      </dgm:prSet>
      <dgm:spPr/>
    </dgm:pt>
    <dgm:pt modelId="{88723257-925C-4729-93AF-092DF4D9079C}" type="pres">
      <dgm:prSet presAssocID="{2EB1C368-88D3-4A5A-8744-27B5D81A5135}" presName="sp" presStyleCnt="0"/>
      <dgm:spPr/>
    </dgm:pt>
    <dgm:pt modelId="{4C8E4E1C-23B4-46A0-B976-9A8ACB9DFF01}" type="pres">
      <dgm:prSet presAssocID="{52BC2098-F7EC-48F3-8CA8-6E4B4FA785F2}" presName="linNode" presStyleCnt="0"/>
      <dgm:spPr/>
    </dgm:pt>
    <dgm:pt modelId="{BDBCD0CF-F3FC-48A5-82AE-290831043A62}" type="pres">
      <dgm:prSet presAssocID="{52BC2098-F7EC-48F3-8CA8-6E4B4FA785F2}" presName="parentText" presStyleLbl="alignNode1" presStyleIdx="2" presStyleCnt="10">
        <dgm:presLayoutVars>
          <dgm:chMax val="1"/>
          <dgm:bulletEnabled/>
        </dgm:presLayoutVars>
      </dgm:prSet>
      <dgm:spPr/>
    </dgm:pt>
    <dgm:pt modelId="{7CE44A00-2C8F-4D09-982F-82D50A21DC27}" type="pres">
      <dgm:prSet presAssocID="{52BC2098-F7EC-48F3-8CA8-6E4B4FA785F2}" presName="descendantText" presStyleLbl="alignAccFollowNode1" presStyleIdx="2" presStyleCnt="10">
        <dgm:presLayoutVars>
          <dgm:bulletEnabled/>
        </dgm:presLayoutVars>
      </dgm:prSet>
      <dgm:spPr/>
    </dgm:pt>
    <dgm:pt modelId="{AC203489-9CFC-48C3-B36D-EDB6B6AFDD7E}" type="pres">
      <dgm:prSet presAssocID="{0D416E45-B143-4CE0-A24E-CA0E5E78050B}" presName="sp" presStyleCnt="0"/>
      <dgm:spPr/>
    </dgm:pt>
    <dgm:pt modelId="{6889D04B-A720-42EA-A101-EEE95D575BE3}" type="pres">
      <dgm:prSet presAssocID="{0B8CE4F5-9619-41C0-A939-A95A722AEE44}" presName="linNode" presStyleCnt="0"/>
      <dgm:spPr/>
    </dgm:pt>
    <dgm:pt modelId="{E3F20B08-5611-4CAC-AAB9-436978F20416}" type="pres">
      <dgm:prSet presAssocID="{0B8CE4F5-9619-41C0-A939-A95A722AEE44}" presName="parentText" presStyleLbl="alignNode1" presStyleIdx="3" presStyleCnt="10">
        <dgm:presLayoutVars>
          <dgm:chMax val="1"/>
          <dgm:bulletEnabled/>
        </dgm:presLayoutVars>
      </dgm:prSet>
      <dgm:spPr/>
    </dgm:pt>
    <dgm:pt modelId="{C8A79DB6-2C85-440D-9AF1-C77CC85A9CAE}" type="pres">
      <dgm:prSet presAssocID="{0B8CE4F5-9619-41C0-A939-A95A722AEE44}" presName="descendantText" presStyleLbl="alignAccFollowNode1" presStyleIdx="3" presStyleCnt="10">
        <dgm:presLayoutVars>
          <dgm:bulletEnabled/>
        </dgm:presLayoutVars>
      </dgm:prSet>
      <dgm:spPr/>
    </dgm:pt>
    <dgm:pt modelId="{5C031ADD-B131-495A-8F3E-B66609675E6D}" type="pres">
      <dgm:prSet presAssocID="{65204E7D-5B24-49CF-B1E5-CDE962F04B02}" presName="sp" presStyleCnt="0"/>
      <dgm:spPr/>
    </dgm:pt>
    <dgm:pt modelId="{D817E88F-096D-4232-B794-158B13BD3AD3}" type="pres">
      <dgm:prSet presAssocID="{569C9AAD-C49E-4EDB-BEE0-EE96ECB9FCFF}" presName="linNode" presStyleCnt="0"/>
      <dgm:spPr/>
    </dgm:pt>
    <dgm:pt modelId="{1E9F2A42-6D4D-420C-AA1C-9D7979071886}" type="pres">
      <dgm:prSet presAssocID="{569C9AAD-C49E-4EDB-BEE0-EE96ECB9FCFF}" presName="parentText" presStyleLbl="alignNode1" presStyleIdx="4" presStyleCnt="10">
        <dgm:presLayoutVars>
          <dgm:chMax val="1"/>
          <dgm:bulletEnabled/>
        </dgm:presLayoutVars>
      </dgm:prSet>
      <dgm:spPr/>
    </dgm:pt>
    <dgm:pt modelId="{975410A3-8776-4810-8392-DFE7F2A523F9}" type="pres">
      <dgm:prSet presAssocID="{569C9AAD-C49E-4EDB-BEE0-EE96ECB9FCFF}" presName="descendantText" presStyleLbl="alignAccFollowNode1" presStyleIdx="4" presStyleCnt="10">
        <dgm:presLayoutVars>
          <dgm:bulletEnabled/>
        </dgm:presLayoutVars>
      </dgm:prSet>
      <dgm:spPr/>
    </dgm:pt>
    <dgm:pt modelId="{AE1E344F-30A9-48E5-A188-F204272340CD}" type="pres">
      <dgm:prSet presAssocID="{891BD0D7-F7A6-43D9-9C64-2E0DF2D3D0DB}" presName="sp" presStyleCnt="0"/>
      <dgm:spPr/>
    </dgm:pt>
    <dgm:pt modelId="{2A161BB5-DC5C-49AA-A20F-0FBCEE29048A}" type="pres">
      <dgm:prSet presAssocID="{559442B2-B438-4A96-A0E3-D525590C8801}" presName="linNode" presStyleCnt="0"/>
      <dgm:spPr/>
    </dgm:pt>
    <dgm:pt modelId="{B9C56156-7305-42F9-9650-94AD3A4A3389}" type="pres">
      <dgm:prSet presAssocID="{559442B2-B438-4A96-A0E3-D525590C8801}" presName="parentText" presStyleLbl="alignNode1" presStyleIdx="5" presStyleCnt="10">
        <dgm:presLayoutVars>
          <dgm:chMax val="1"/>
          <dgm:bulletEnabled/>
        </dgm:presLayoutVars>
      </dgm:prSet>
      <dgm:spPr/>
    </dgm:pt>
    <dgm:pt modelId="{55203119-FF74-4A60-A765-11ED9EF5E55D}" type="pres">
      <dgm:prSet presAssocID="{559442B2-B438-4A96-A0E3-D525590C8801}" presName="descendantText" presStyleLbl="alignAccFollowNode1" presStyleIdx="5" presStyleCnt="10">
        <dgm:presLayoutVars>
          <dgm:bulletEnabled/>
        </dgm:presLayoutVars>
      </dgm:prSet>
      <dgm:spPr/>
    </dgm:pt>
    <dgm:pt modelId="{2ED37CFF-E5C3-4E65-89A1-D8E9CEEB300C}" type="pres">
      <dgm:prSet presAssocID="{03E0C6A9-80D0-4F51-95CF-5C51ABED4AEF}" presName="sp" presStyleCnt="0"/>
      <dgm:spPr/>
    </dgm:pt>
    <dgm:pt modelId="{CB48A174-8A40-44F1-ACDC-F54632A01EF8}" type="pres">
      <dgm:prSet presAssocID="{80171FEA-B7A9-4737-9F66-BD1EACC68DC8}" presName="linNode" presStyleCnt="0"/>
      <dgm:spPr/>
    </dgm:pt>
    <dgm:pt modelId="{F39ABD3A-10F3-4AD6-9AB1-C1D1DFAFC052}" type="pres">
      <dgm:prSet presAssocID="{80171FEA-B7A9-4737-9F66-BD1EACC68DC8}" presName="parentText" presStyleLbl="alignNode1" presStyleIdx="6" presStyleCnt="10">
        <dgm:presLayoutVars>
          <dgm:chMax val="1"/>
          <dgm:bulletEnabled/>
        </dgm:presLayoutVars>
      </dgm:prSet>
      <dgm:spPr/>
    </dgm:pt>
    <dgm:pt modelId="{4DEF7ADC-170C-40F8-9B49-4803E27B8EF0}" type="pres">
      <dgm:prSet presAssocID="{80171FEA-B7A9-4737-9F66-BD1EACC68DC8}" presName="descendantText" presStyleLbl="alignAccFollowNode1" presStyleIdx="6" presStyleCnt="10">
        <dgm:presLayoutVars>
          <dgm:bulletEnabled/>
        </dgm:presLayoutVars>
      </dgm:prSet>
      <dgm:spPr/>
    </dgm:pt>
    <dgm:pt modelId="{5FA15154-8609-40BB-B582-38C2CB0BF8E2}" type="pres">
      <dgm:prSet presAssocID="{40D7E39E-C2E3-456C-9F5B-BDAC187BA838}" presName="sp" presStyleCnt="0"/>
      <dgm:spPr/>
    </dgm:pt>
    <dgm:pt modelId="{785642FA-E443-4C0E-BBA3-2BB1ED040FEA}" type="pres">
      <dgm:prSet presAssocID="{119D6A7E-62D3-42D5-95BE-4E9FBDDC1853}" presName="linNode" presStyleCnt="0"/>
      <dgm:spPr/>
    </dgm:pt>
    <dgm:pt modelId="{C623EA4D-0A79-4A3F-BD17-C507A2EB645C}" type="pres">
      <dgm:prSet presAssocID="{119D6A7E-62D3-42D5-95BE-4E9FBDDC1853}" presName="parentText" presStyleLbl="alignNode1" presStyleIdx="7" presStyleCnt="10">
        <dgm:presLayoutVars>
          <dgm:chMax val="1"/>
          <dgm:bulletEnabled/>
        </dgm:presLayoutVars>
      </dgm:prSet>
      <dgm:spPr/>
    </dgm:pt>
    <dgm:pt modelId="{EC248C1D-7370-4FC8-9739-F2D2C8CE07FF}" type="pres">
      <dgm:prSet presAssocID="{119D6A7E-62D3-42D5-95BE-4E9FBDDC1853}" presName="descendantText" presStyleLbl="alignAccFollowNode1" presStyleIdx="7" presStyleCnt="10">
        <dgm:presLayoutVars>
          <dgm:bulletEnabled/>
        </dgm:presLayoutVars>
      </dgm:prSet>
      <dgm:spPr/>
    </dgm:pt>
    <dgm:pt modelId="{3B920B3F-4305-4E9A-BCA8-2F6EA01F06EA}" type="pres">
      <dgm:prSet presAssocID="{9C152A58-98AE-4935-8202-75CC4D479CCA}" presName="sp" presStyleCnt="0"/>
      <dgm:spPr/>
    </dgm:pt>
    <dgm:pt modelId="{4AE6735E-1F3D-4757-B3F9-B6946189A6A1}" type="pres">
      <dgm:prSet presAssocID="{E95A8D55-B971-40CA-88AF-8EFFE1A2E48E}" presName="linNode" presStyleCnt="0"/>
      <dgm:spPr/>
    </dgm:pt>
    <dgm:pt modelId="{10ADE483-93B6-4210-B78A-5CC6037A2523}" type="pres">
      <dgm:prSet presAssocID="{E95A8D55-B971-40CA-88AF-8EFFE1A2E48E}" presName="parentText" presStyleLbl="alignNode1" presStyleIdx="8" presStyleCnt="10">
        <dgm:presLayoutVars>
          <dgm:chMax val="1"/>
          <dgm:bulletEnabled/>
        </dgm:presLayoutVars>
      </dgm:prSet>
      <dgm:spPr/>
    </dgm:pt>
    <dgm:pt modelId="{FF425AE5-9BB5-4B1C-BD56-9170105FE2DC}" type="pres">
      <dgm:prSet presAssocID="{E95A8D55-B971-40CA-88AF-8EFFE1A2E48E}" presName="descendantText" presStyleLbl="alignAccFollowNode1" presStyleIdx="8" presStyleCnt="10">
        <dgm:presLayoutVars>
          <dgm:bulletEnabled/>
        </dgm:presLayoutVars>
      </dgm:prSet>
      <dgm:spPr/>
    </dgm:pt>
    <dgm:pt modelId="{2D6FD709-1918-4A2D-BE55-0CB519DF020D}" type="pres">
      <dgm:prSet presAssocID="{D47B66F1-5945-4759-A34E-EE1634EDC573}" presName="sp" presStyleCnt="0"/>
      <dgm:spPr/>
    </dgm:pt>
    <dgm:pt modelId="{8A2A9E54-537D-4592-9F7F-9D77CC517F20}" type="pres">
      <dgm:prSet presAssocID="{D168E2A0-B031-4433-9260-50C1B6EB5641}" presName="linNode" presStyleCnt="0"/>
      <dgm:spPr/>
    </dgm:pt>
    <dgm:pt modelId="{82AAC611-FB4B-486D-A4EB-B946EF605511}" type="pres">
      <dgm:prSet presAssocID="{D168E2A0-B031-4433-9260-50C1B6EB5641}" presName="parentText" presStyleLbl="alignNode1" presStyleIdx="9" presStyleCnt="10" custLinFactNeighborX="146" custLinFactNeighborY="19477">
        <dgm:presLayoutVars>
          <dgm:chMax val="1"/>
          <dgm:bulletEnabled/>
        </dgm:presLayoutVars>
      </dgm:prSet>
      <dgm:spPr/>
    </dgm:pt>
    <dgm:pt modelId="{60F9BB0B-9AC4-4DB4-9BDD-1D6439A5088B}" type="pres">
      <dgm:prSet presAssocID="{D168E2A0-B031-4433-9260-50C1B6EB5641}" presName="descendantText" presStyleLbl="alignAccFollowNode1" presStyleIdx="9" presStyleCnt="10">
        <dgm:presLayoutVars>
          <dgm:bulletEnabled/>
        </dgm:presLayoutVars>
      </dgm:prSet>
      <dgm:spPr/>
    </dgm:pt>
  </dgm:ptLst>
  <dgm:cxnLst>
    <dgm:cxn modelId="{3ADA7307-E226-49FC-BF7F-EEE379D95F89}" type="presOf" srcId="{627EA262-8EC8-4F17-9D9D-0CD781EEE4D1}" destId="{A9744327-142C-4E04-A98E-3A3019551149}" srcOrd="0" destOrd="0" presId="urn:microsoft.com/office/officeart/2016/7/layout/VerticalSolidActionList"/>
    <dgm:cxn modelId="{6E62510A-19A7-4CAE-A1FF-848C4581AC93}" srcId="{F326F458-8C34-47AD-9E36-AF04B2053868}" destId="{80171FEA-B7A9-4737-9F66-BD1EACC68DC8}" srcOrd="6" destOrd="0" parTransId="{62234AC2-34D3-4ADD-B373-EC4CF00E87BC}" sibTransId="{40D7E39E-C2E3-456C-9F5B-BDAC187BA838}"/>
    <dgm:cxn modelId="{6BD3690B-262C-497D-9E22-8858B949287F}" type="presOf" srcId="{2F6D0A75-4386-4928-8B1C-C93781F643EC}" destId="{7CE44A00-2C8F-4D09-982F-82D50A21DC27}" srcOrd="0" destOrd="0" presId="urn:microsoft.com/office/officeart/2016/7/layout/VerticalSolidActionList"/>
    <dgm:cxn modelId="{5C179F0D-377E-426D-AA79-76B6E3BF85AA}" type="presOf" srcId="{D9102E33-798F-491B-8CB7-6A9118EC60FB}" destId="{60F9BB0B-9AC4-4DB4-9BDD-1D6439A5088B}" srcOrd="0" destOrd="0" presId="urn:microsoft.com/office/officeart/2016/7/layout/VerticalSolidActionList"/>
    <dgm:cxn modelId="{52804216-E404-42F3-B931-B0B0E0CECF88}" type="presOf" srcId="{E2BDF80D-33C0-49F9-8E78-F495F1F64BAB}" destId="{F4204966-C414-4E5C-9C0E-A0554364744A}" srcOrd="0" destOrd="0" presId="urn:microsoft.com/office/officeart/2016/7/layout/VerticalSolidActionList"/>
    <dgm:cxn modelId="{E871A11A-454A-4AE4-A481-0BA879AD971C}" srcId="{559442B2-B438-4A96-A0E3-D525590C8801}" destId="{EE05E723-CF9E-4E63-A4F4-D779C84FD69F}" srcOrd="0" destOrd="0" parTransId="{A0C45ADC-1B91-4CA7-A240-ED7248D47C98}" sibTransId="{A6175462-5C62-4F09-92F2-E141338C23AA}"/>
    <dgm:cxn modelId="{CEBEC61C-95FC-4EE4-8019-69BD4A690DE9}" srcId="{569C9AAD-C49E-4EDB-BEE0-EE96ECB9FCFF}" destId="{5C77E7D2-90D1-4773-9429-B7929AC5DAFD}" srcOrd="0" destOrd="0" parTransId="{48F6C054-1E5B-424B-9413-8986EEBD0DDB}" sibTransId="{E351990C-9858-4FBF-A668-08A09A5F902A}"/>
    <dgm:cxn modelId="{081D8D29-3878-4CC3-96A8-9A1EDFA26B86}" type="presOf" srcId="{E95A8D55-B971-40CA-88AF-8EFFE1A2E48E}" destId="{10ADE483-93B6-4210-B78A-5CC6037A2523}" srcOrd="0" destOrd="0" presId="urn:microsoft.com/office/officeart/2016/7/layout/VerticalSolidActionList"/>
    <dgm:cxn modelId="{C173C029-8421-427C-8292-9318F9E7C16D}" srcId="{F326F458-8C34-47AD-9E36-AF04B2053868}" destId="{119D6A7E-62D3-42D5-95BE-4E9FBDDC1853}" srcOrd="7" destOrd="0" parTransId="{8FD079FC-988B-456D-BB30-FF3D0D9E03A8}" sibTransId="{9C152A58-98AE-4935-8202-75CC4D479CCA}"/>
    <dgm:cxn modelId="{A33C6E2A-F364-4006-B4CB-39F66E0C7140}" type="presOf" srcId="{559442B2-B438-4A96-A0E3-D525590C8801}" destId="{B9C56156-7305-42F9-9650-94AD3A4A3389}" srcOrd="0" destOrd="0" presId="urn:microsoft.com/office/officeart/2016/7/layout/VerticalSolidActionList"/>
    <dgm:cxn modelId="{6C57312C-392A-4B6C-8199-2A9F7D97C7F4}" type="presOf" srcId="{0B8CE4F5-9619-41C0-A939-A95A722AEE44}" destId="{E3F20B08-5611-4CAC-AAB9-436978F20416}" srcOrd="0" destOrd="0" presId="urn:microsoft.com/office/officeart/2016/7/layout/VerticalSolidActionList"/>
    <dgm:cxn modelId="{0948D034-7C29-497D-B56A-8FDEC06828D4}" type="presOf" srcId="{80171FEA-B7A9-4737-9F66-BD1EACC68DC8}" destId="{F39ABD3A-10F3-4AD6-9AB1-C1D1DFAFC052}" srcOrd="0" destOrd="0" presId="urn:microsoft.com/office/officeart/2016/7/layout/VerticalSolidActionList"/>
    <dgm:cxn modelId="{050BE137-1D51-4A83-8B99-2C22912B09C7}" srcId="{80171FEA-B7A9-4737-9F66-BD1EACC68DC8}" destId="{1599761B-586F-4BA4-A6ED-092B5D661025}" srcOrd="0" destOrd="0" parTransId="{52F5B8E9-A436-410D-83CC-FEF67FF697EF}" sibTransId="{41ADECAA-0E4E-43A1-9AD2-BE394F6C4569}"/>
    <dgm:cxn modelId="{F33A4739-7CBD-406F-B271-861EA00C6F27}" type="presOf" srcId="{119D6A7E-62D3-42D5-95BE-4E9FBDDC1853}" destId="{C623EA4D-0A79-4A3F-BD17-C507A2EB645C}" srcOrd="0" destOrd="0" presId="urn:microsoft.com/office/officeart/2016/7/layout/VerticalSolidActionList"/>
    <dgm:cxn modelId="{99A0CE3D-02AC-44D0-8397-72EF7AB3468F}" srcId="{F326F458-8C34-47AD-9E36-AF04B2053868}" destId="{7B2ECDD8-C827-4FCC-A17D-E6FC13F3D881}" srcOrd="0" destOrd="0" parTransId="{A687ECB8-1EBB-4E3E-9957-362F666D1584}" sibTransId="{4C02D3B6-51EF-498C-B7FF-14478800F4D0}"/>
    <dgm:cxn modelId="{7762A84A-A986-48AC-96F3-BD8D69B7A986}" type="presOf" srcId="{52BC2098-F7EC-48F3-8CA8-6E4B4FA785F2}" destId="{BDBCD0CF-F3FC-48A5-82AE-290831043A62}" srcOrd="0" destOrd="0" presId="urn:microsoft.com/office/officeart/2016/7/layout/VerticalSolidActionList"/>
    <dgm:cxn modelId="{AA39786C-1B77-43BF-9619-4802B16F9757}" srcId="{D168E2A0-B031-4433-9260-50C1B6EB5641}" destId="{D9102E33-798F-491B-8CB7-6A9118EC60FB}" srcOrd="0" destOrd="0" parTransId="{CBFEE161-0DE9-46B0-8FFD-6671A296A85D}" sibTransId="{BA54C3F6-73DD-40BC-BDD3-61840122AFC5}"/>
    <dgm:cxn modelId="{D983F96C-62D9-4FBF-8635-3B2D18114D61}" srcId="{E2BDF80D-33C0-49F9-8E78-F495F1F64BAB}" destId="{627EA262-8EC8-4F17-9D9D-0CD781EEE4D1}" srcOrd="0" destOrd="0" parTransId="{11B20425-2D61-456E-866B-38C6A7CF27CC}" sibTransId="{E2C06A85-456A-4A94-8DE1-79CBC8C2A0C1}"/>
    <dgm:cxn modelId="{3C9BF74D-EC3C-44CC-AAC8-0089F3BDEE10}" type="presOf" srcId="{1599761B-586F-4BA4-A6ED-092B5D661025}" destId="{4DEF7ADC-170C-40F8-9B49-4803E27B8EF0}" srcOrd="0" destOrd="0" presId="urn:microsoft.com/office/officeart/2016/7/layout/VerticalSolidActionList"/>
    <dgm:cxn modelId="{029F7751-7039-49D4-8F71-C38697D27480}" srcId="{52BC2098-F7EC-48F3-8CA8-6E4B4FA785F2}" destId="{2F6D0A75-4386-4928-8B1C-C93781F643EC}" srcOrd="0" destOrd="0" parTransId="{78E9584F-31AA-4C5C-B2CE-4CF3880EEB79}" sibTransId="{124BC1ED-3FC4-452C-8421-D94540154701}"/>
    <dgm:cxn modelId="{67804A56-E56B-46FD-87AA-2AF42D0B63DE}" srcId="{F326F458-8C34-47AD-9E36-AF04B2053868}" destId="{D168E2A0-B031-4433-9260-50C1B6EB5641}" srcOrd="9" destOrd="0" parTransId="{E25EAF3C-0A52-4AD4-9D87-1E28EA5CADFA}" sibTransId="{9B2BA5BC-2CC9-4487-AD9B-CE0A147D291A}"/>
    <dgm:cxn modelId="{D319DD77-ADC8-490D-BFB3-E48185ACF14D}" type="presOf" srcId="{D168E2A0-B031-4433-9260-50C1B6EB5641}" destId="{82AAC611-FB4B-486D-A4EB-B946EF605511}" srcOrd="0" destOrd="0" presId="urn:microsoft.com/office/officeart/2016/7/layout/VerticalSolidActionList"/>
    <dgm:cxn modelId="{7A6D4B81-A3C6-4910-8F2E-8E776FFF66F4}" srcId="{F326F458-8C34-47AD-9E36-AF04B2053868}" destId="{559442B2-B438-4A96-A0E3-D525590C8801}" srcOrd="5" destOrd="0" parTransId="{3B10B13E-0DFF-4DDB-9E19-CADEFEB87ED8}" sibTransId="{03E0C6A9-80D0-4F51-95CF-5C51ABED4AEF}"/>
    <dgm:cxn modelId="{30139A86-8A3E-4B4C-B87E-0305F9259EE3}" type="presOf" srcId="{569C9AAD-C49E-4EDB-BEE0-EE96ECB9FCFF}" destId="{1E9F2A42-6D4D-420C-AA1C-9D7979071886}" srcOrd="0" destOrd="0" presId="urn:microsoft.com/office/officeart/2016/7/layout/VerticalSolidActionList"/>
    <dgm:cxn modelId="{0C06168F-BC0E-4DBE-8A42-605CD858CF1F}" srcId="{F326F458-8C34-47AD-9E36-AF04B2053868}" destId="{E2BDF80D-33C0-49F9-8E78-F495F1F64BAB}" srcOrd="1" destOrd="0" parTransId="{39188D0C-F87F-4926-A089-D9A26C1C648F}" sibTransId="{2EB1C368-88D3-4A5A-8744-27B5D81A5135}"/>
    <dgm:cxn modelId="{8551B1A2-E466-42A1-8187-55419E824D61}" srcId="{0B8CE4F5-9619-41C0-A939-A95A722AEE44}" destId="{CFA1891A-5AB6-4A2C-955C-865EFEA2A730}" srcOrd="0" destOrd="0" parTransId="{A7F0A44F-3B75-4964-A5DF-4923BE1F6847}" sibTransId="{D8668898-4B7A-48C0-AFB7-20A4F977478E}"/>
    <dgm:cxn modelId="{1F2021AC-7ECF-49A6-AF52-D2B31FF7F51A}" type="presOf" srcId="{EE05E723-CF9E-4E63-A4F4-D779C84FD69F}" destId="{55203119-FF74-4A60-A765-11ED9EF5E55D}" srcOrd="0" destOrd="0" presId="urn:microsoft.com/office/officeart/2016/7/layout/VerticalSolidActionList"/>
    <dgm:cxn modelId="{E4F40DAF-1752-4D5D-A144-20C5C9241B6D}" srcId="{E95A8D55-B971-40CA-88AF-8EFFE1A2E48E}" destId="{832374BA-D1BF-4F4D-BFA7-AFC9C39BCEA3}" srcOrd="0" destOrd="0" parTransId="{7BCA48AB-0C70-4A81-9F5D-C01E7B3AD3D1}" sibTransId="{B217117E-B834-4E70-A9BC-AD69BFCB5120}"/>
    <dgm:cxn modelId="{45BEB4AF-6994-4CA0-BB8C-4F22057D9FD5}" srcId="{F326F458-8C34-47AD-9E36-AF04B2053868}" destId="{52BC2098-F7EC-48F3-8CA8-6E4B4FA785F2}" srcOrd="2" destOrd="0" parTransId="{B5EBD2E1-6F48-476B-BCBF-34D589712D0E}" sibTransId="{0D416E45-B143-4CE0-A24E-CA0E5E78050B}"/>
    <dgm:cxn modelId="{BCCA89B2-2161-41E5-B6F4-44DAE437E38F}" srcId="{F326F458-8C34-47AD-9E36-AF04B2053868}" destId="{E95A8D55-B971-40CA-88AF-8EFFE1A2E48E}" srcOrd="8" destOrd="0" parTransId="{DFD6F2C6-0BA2-475A-BCC9-E2A88786035B}" sibTransId="{D47B66F1-5945-4759-A34E-EE1634EDC573}"/>
    <dgm:cxn modelId="{4841D3C1-FD2D-4C5A-B552-8D9B0D7B68DD}" type="presOf" srcId="{F326F458-8C34-47AD-9E36-AF04B2053868}" destId="{F18BD1FD-794E-42E4-AA67-BC47CA67E60D}" srcOrd="0" destOrd="0" presId="urn:microsoft.com/office/officeart/2016/7/layout/VerticalSolidActionList"/>
    <dgm:cxn modelId="{A0A332C3-333B-4A5B-94D7-10AD40747DC8}" srcId="{F326F458-8C34-47AD-9E36-AF04B2053868}" destId="{0B8CE4F5-9619-41C0-A939-A95A722AEE44}" srcOrd="3" destOrd="0" parTransId="{5E1325E5-CF34-48BB-928E-68244AA42792}" sibTransId="{65204E7D-5B24-49CF-B1E5-CDE962F04B02}"/>
    <dgm:cxn modelId="{8E41BACD-1E80-4FC7-A410-E24E41626E38}" type="presOf" srcId="{CFA1891A-5AB6-4A2C-955C-865EFEA2A730}" destId="{C8A79DB6-2C85-440D-9AF1-C77CC85A9CAE}" srcOrd="0" destOrd="0" presId="urn:microsoft.com/office/officeart/2016/7/layout/VerticalSolidActionList"/>
    <dgm:cxn modelId="{96AEC1CD-9D41-44AE-80D3-1FA4D28CAC55}" type="presOf" srcId="{832374BA-D1BF-4F4D-BFA7-AFC9C39BCEA3}" destId="{FF425AE5-9BB5-4B1C-BD56-9170105FE2DC}" srcOrd="0" destOrd="0" presId="urn:microsoft.com/office/officeart/2016/7/layout/VerticalSolidActionList"/>
    <dgm:cxn modelId="{61211BCF-F5AD-43F7-B95B-B40DBD854FE5}" srcId="{F326F458-8C34-47AD-9E36-AF04B2053868}" destId="{569C9AAD-C49E-4EDB-BEE0-EE96ECB9FCFF}" srcOrd="4" destOrd="0" parTransId="{42FAE21F-1902-4331-BB1B-283DDC614EC3}" sibTransId="{891BD0D7-F7A6-43D9-9C64-2E0DF2D3D0DB}"/>
    <dgm:cxn modelId="{A108AFD1-1D1C-4E8F-9095-BDCA8D8F99C7}" type="presOf" srcId="{F72FE9EF-A5FB-4B9A-B963-42F20C4B12EC}" destId="{EC248C1D-7370-4FC8-9739-F2D2C8CE07FF}" srcOrd="0" destOrd="0" presId="urn:microsoft.com/office/officeart/2016/7/layout/VerticalSolidActionList"/>
    <dgm:cxn modelId="{F6A588D4-A59B-4A23-BD08-9554CF8129AB}" type="presOf" srcId="{5C77E7D2-90D1-4773-9429-B7929AC5DAFD}" destId="{975410A3-8776-4810-8392-DFE7F2A523F9}" srcOrd="0" destOrd="0" presId="urn:microsoft.com/office/officeart/2016/7/layout/VerticalSolidActionList"/>
    <dgm:cxn modelId="{D906F9DC-CEE4-44C8-8901-44A1D1C7E810}" srcId="{119D6A7E-62D3-42D5-95BE-4E9FBDDC1853}" destId="{F72FE9EF-A5FB-4B9A-B963-42F20C4B12EC}" srcOrd="0" destOrd="0" parTransId="{C529BF79-2543-4796-9B18-F4FD446D381F}" sibTransId="{F4276CB5-CA9E-49CF-A071-F26D656E92F9}"/>
    <dgm:cxn modelId="{C82F89E0-7DFE-433F-9FD9-18D9A1B6EC52}" type="presOf" srcId="{0DA6C00A-4F15-423E-A58E-C7649174B5FF}" destId="{0788CEE6-63C2-4E4D-84BD-FE21B76D6AAD}" srcOrd="0" destOrd="0" presId="urn:microsoft.com/office/officeart/2016/7/layout/VerticalSolidActionList"/>
    <dgm:cxn modelId="{B80CD6E5-8488-4E42-B628-2AA2B5EE441D}" srcId="{7B2ECDD8-C827-4FCC-A17D-E6FC13F3D881}" destId="{0DA6C00A-4F15-423E-A58E-C7649174B5FF}" srcOrd="0" destOrd="0" parTransId="{48F72860-52D2-4774-BCDE-04544C07FCFA}" sibTransId="{CF3969D8-0176-448D-924A-A46F3E753E16}"/>
    <dgm:cxn modelId="{5A04DDFD-9436-41D0-B37A-D42A43FB2CC5}" type="presOf" srcId="{7B2ECDD8-C827-4FCC-A17D-E6FC13F3D881}" destId="{87C9E5F7-F457-4975-A181-BC724C72D647}" srcOrd="0" destOrd="0" presId="urn:microsoft.com/office/officeart/2016/7/layout/VerticalSolidActionList"/>
    <dgm:cxn modelId="{B64C4595-6EC5-4B05-9DD2-65154443E60A}" type="presParOf" srcId="{F18BD1FD-794E-42E4-AA67-BC47CA67E60D}" destId="{0EF677CA-E83E-491B-AB46-A3C24319CF52}" srcOrd="0" destOrd="0" presId="urn:microsoft.com/office/officeart/2016/7/layout/VerticalSolidActionList"/>
    <dgm:cxn modelId="{BA1EAF38-F892-4EDB-9C21-9F2A2DCC3201}" type="presParOf" srcId="{0EF677CA-E83E-491B-AB46-A3C24319CF52}" destId="{87C9E5F7-F457-4975-A181-BC724C72D647}" srcOrd="0" destOrd="0" presId="urn:microsoft.com/office/officeart/2016/7/layout/VerticalSolidActionList"/>
    <dgm:cxn modelId="{BC14D984-FE9C-437B-9CD0-4A818B3309D1}" type="presParOf" srcId="{0EF677CA-E83E-491B-AB46-A3C24319CF52}" destId="{0788CEE6-63C2-4E4D-84BD-FE21B76D6AAD}" srcOrd="1" destOrd="0" presId="urn:microsoft.com/office/officeart/2016/7/layout/VerticalSolidActionList"/>
    <dgm:cxn modelId="{1DD09F40-51DD-46E6-90B1-60394B9CAD98}" type="presParOf" srcId="{F18BD1FD-794E-42E4-AA67-BC47CA67E60D}" destId="{D3B5F7DD-E25B-48D0-95BA-B70E97CA0884}" srcOrd="1" destOrd="0" presId="urn:microsoft.com/office/officeart/2016/7/layout/VerticalSolidActionList"/>
    <dgm:cxn modelId="{6EE1F67E-0787-4951-9F71-E6BFC3BFA161}" type="presParOf" srcId="{F18BD1FD-794E-42E4-AA67-BC47CA67E60D}" destId="{AE3714FC-E85E-4440-A364-70F38924AE49}" srcOrd="2" destOrd="0" presId="urn:microsoft.com/office/officeart/2016/7/layout/VerticalSolidActionList"/>
    <dgm:cxn modelId="{D7BD96E5-5B90-415B-B0A0-F7DCBA32C36D}" type="presParOf" srcId="{AE3714FC-E85E-4440-A364-70F38924AE49}" destId="{F4204966-C414-4E5C-9C0E-A0554364744A}" srcOrd="0" destOrd="0" presId="urn:microsoft.com/office/officeart/2016/7/layout/VerticalSolidActionList"/>
    <dgm:cxn modelId="{D3D5A64B-C58B-455B-A2B8-B90C9B233C99}" type="presParOf" srcId="{AE3714FC-E85E-4440-A364-70F38924AE49}" destId="{A9744327-142C-4E04-A98E-3A3019551149}" srcOrd="1" destOrd="0" presId="urn:microsoft.com/office/officeart/2016/7/layout/VerticalSolidActionList"/>
    <dgm:cxn modelId="{70219545-FB81-4049-AEE2-C7C693753949}" type="presParOf" srcId="{F18BD1FD-794E-42E4-AA67-BC47CA67E60D}" destId="{88723257-925C-4729-93AF-092DF4D9079C}" srcOrd="3" destOrd="0" presId="urn:microsoft.com/office/officeart/2016/7/layout/VerticalSolidActionList"/>
    <dgm:cxn modelId="{2D572F84-2E3B-4C9B-9C1C-5AF68C82A980}" type="presParOf" srcId="{F18BD1FD-794E-42E4-AA67-BC47CA67E60D}" destId="{4C8E4E1C-23B4-46A0-B976-9A8ACB9DFF01}" srcOrd="4" destOrd="0" presId="urn:microsoft.com/office/officeart/2016/7/layout/VerticalSolidActionList"/>
    <dgm:cxn modelId="{D8E70006-C318-4F5F-8EB1-B3CC75830ECC}" type="presParOf" srcId="{4C8E4E1C-23B4-46A0-B976-9A8ACB9DFF01}" destId="{BDBCD0CF-F3FC-48A5-82AE-290831043A62}" srcOrd="0" destOrd="0" presId="urn:microsoft.com/office/officeart/2016/7/layout/VerticalSolidActionList"/>
    <dgm:cxn modelId="{16F23444-0704-4D13-AA93-6C469876A23B}" type="presParOf" srcId="{4C8E4E1C-23B4-46A0-B976-9A8ACB9DFF01}" destId="{7CE44A00-2C8F-4D09-982F-82D50A21DC27}" srcOrd="1" destOrd="0" presId="urn:microsoft.com/office/officeart/2016/7/layout/VerticalSolidActionList"/>
    <dgm:cxn modelId="{64C6BD26-4762-467A-B817-FF1915B180C0}" type="presParOf" srcId="{F18BD1FD-794E-42E4-AA67-BC47CA67E60D}" destId="{AC203489-9CFC-48C3-B36D-EDB6B6AFDD7E}" srcOrd="5" destOrd="0" presId="urn:microsoft.com/office/officeart/2016/7/layout/VerticalSolidActionList"/>
    <dgm:cxn modelId="{1E4E2DE2-E9F3-4C1B-B660-01722DFA4DDD}" type="presParOf" srcId="{F18BD1FD-794E-42E4-AA67-BC47CA67E60D}" destId="{6889D04B-A720-42EA-A101-EEE95D575BE3}" srcOrd="6" destOrd="0" presId="urn:microsoft.com/office/officeart/2016/7/layout/VerticalSolidActionList"/>
    <dgm:cxn modelId="{C5B51562-0BF7-4A94-AEEF-8CD87A99A440}" type="presParOf" srcId="{6889D04B-A720-42EA-A101-EEE95D575BE3}" destId="{E3F20B08-5611-4CAC-AAB9-436978F20416}" srcOrd="0" destOrd="0" presId="urn:microsoft.com/office/officeart/2016/7/layout/VerticalSolidActionList"/>
    <dgm:cxn modelId="{9291E23E-07C0-41FA-9687-E148FE836F14}" type="presParOf" srcId="{6889D04B-A720-42EA-A101-EEE95D575BE3}" destId="{C8A79DB6-2C85-440D-9AF1-C77CC85A9CAE}" srcOrd="1" destOrd="0" presId="urn:microsoft.com/office/officeart/2016/7/layout/VerticalSolidActionList"/>
    <dgm:cxn modelId="{0921B105-2A5E-45C6-B06D-CCEDCC59602E}" type="presParOf" srcId="{F18BD1FD-794E-42E4-AA67-BC47CA67E60D}" destId="{5C031ADD-B131-495A-8F3E-B66609675E6D}" srcOrd="7" destOrd="0" presId="urn:microsoft.com/office/officeart/2016/7/layout/VerticalSolidActionList"/>
    <dgm:cxn modelId="{83BD319F-C35F-4234-AD24-2CBF8D402CB1}" type="presParOf" srcId="{F18BD1FD-794E-42E4-AA67-BC47CA67E60D}" destId="{D817E88F-096D-4232-B794-158B13BD3AD3}" srcOrd="8" destOrd="0" presId="urn:microsoft.com/office/officeart/2016/7/layout/VerticalSolidActionList"/>
    <dgm:cxn modelId="{8BADBE5E-1D49-41B1-BC2B-DB8092505C74}" type="presParOf" srcId="{D817E88F-096D-4232-B794-158B13BD3AD3}" destId="{1E9F2A42-6D4D-420C-AA1C-9D7979071886}" srcOrd="0" destOrd="0" presId="urn:microsoft.com/office/officeart/2016/7/layout/VerticalSolidActionList"/>
    <dgm:cxn modelId="{F4C05062-2FD6-48B2-A3CF-AFECDD930350}" type="presParOf" srcId="{D817E88F-096D-4232-B794-158B13BD3AD3}" destId="{975410A3-8776-4810-8392-DFE7F2A523F9}" srcOrd="1" destOrd="0" presId="urn:microsoft.com/office/officeart/2016/7/layout/VerticalSolidActionList"/>
    <dgm:cxn modelId="{46457141-C6C2-4469-9013-5E237B65FC91}" type="presParOf" srcId="{F18BD1FD-794E-42E4-AA67-BC47CA67E60D}" destId="{AE1E344F-30A9-48E5-A188-F204272340CD}" srcOrd="9" destOrd="0" presId="urn:microsoft.com/office/officeart/2016/7/layout/VerticalSolidActionList"/>
    <dgm:cxn modelId="{EFDCA367-C5E6-4F87-8FA7-02DD5B9D579B}" type="presParOf" srcId="{F18BD1FD-794E-42E4-AA67-BC47CA67E60D}" destId="{2A161BB5-DC5C-49AA-A20F-0FBCEE29048A}" srcOrd="10" destOrd="0" presId="urn:microsoft.com/office/officeart/2016/7/layout/VerticalSolidActionList"/>
    <dgm:cxn modelId="{DC63023C-0AB5-4C7C-AB18-8137E5AD8E74}" type="presParOf" srcId="{2A161BB5-DC5C-49AA-A20F-0FBCEE29048A}" destId="{B9C56156-7305-42F9-9650-94AD3A4A3389}" srcOrd="0" destOrd="0" presId="urn:microsoft.com/office/officeart/2016/7/layout/VerticalSolidActionList"/>
    <dgm:cxn modelId="{37036E5F-25FD-4977-8729-9AE6540EA095}" type="presParOf" srcId="{2A161BB5-DC5C-49AA-A20F-0FBCEE29048A}" destId="{55203119-FF74-4A60-A765-11ED9EF5E55D}" srcOrd="1" destOrd="0" presId="urn:microsoft.com/office/officeart/2016/7/layout/VerticalSolidActionList"/>
    <dgm:cxn modelId="{86D852BF-B655-446C-B6E7-ACE67CD53FF1}" type="presParOf" srcId="{F18BD1FD-794E-42E4-AA67-BC47CA67E60D}" destId="{2ED37CFF-E5C3-4E65-89A1-D8E9CEEB300C}" srcOrd="11" destOrd="0" presId="urn:microsoft.com/office/officeart/2016/7/layout/VerticalSolidActionList"/>
    <dgm:cxn modelId="{E3C2E7C2-EA3E-4D64-B0AF-C8A2F47824A7}" type="presParOf" srcId="{F18BD1FD-794E-42E4-AA67-BC47CA67E60D}" destId="{CB48A174-8A40-44F1-ACDC-F54632A01EF8}" srcOrd="12" destOrd="0" presId="urn:microsoft.com/office/officeart/2016/7/layout/VerticalSolidActionList"/>
    <dgm:cxn modelId="{1C3781F5-A8C5-4E45-BCE2-684D6473AC4D}" type="presParOf" srcId="{CB48A174-8A40-44F1-ACDC-F54632A01EF8}" destId="{F39ABD3A-10F3-4AD6-9AB1-C1D1DFAFC052}" srcOrd="0" destOrd="0" presId="urn:microsoft.com/office/officeart/2016/7/layout/VerticalSolidActionList"/>
    <dgm:cxn modelId="{6084AC46-7755-43B8-9B7C-3B31BAB19A89}" type="presParOf" srcId="{CB48A174-8A40-44F1-ACDC-F54632A01EF8}" destId="{4DEF7ADC-170C-40F8-9B49-4803E27B8EF0}" srcOrd="1" destOrd="0" presId="urn:microsoft.com/office/officeart/2016/7/layout/VerticalSolidActionList"/>
    <dgm:cxn modelId="{B4F3E10B-794A-4B80-B805-8ADDF6289A91}" type="presParOf" srcId="{F18BD1FD-794E-42E4-AA67-BC47CA67E60D}" destId="{5FA15154-8609-40BB-B582-38C2CB0BF8E2}" srcOrd="13" destOrd="0" presId="urn:microsoft.com/office/officeart/2016/7/layout/VerticalSolidActionList"/>
    <dgm:cxn modelId="{9EF07F68-6120-47D2-ABC4-56D9BB0FDB93}" type="presParOf" srcId="{F18BD1FD-794E-42E4-AA67-BC47CA67E60D}" destId="{785642FA-E443-4C0E-BBA3-2BB1ED040FEA}" srcOrd="14" destOrd="0" presId="urn:microsoft.com/office/officeart/2016/7/layout/VerticalSolidActionList"/>
    <dgm:cxn modelId="{38CFB6F4-2F2A-4E69-A301-92A194DA8441}" type="presParOf" srcId="{785642FA-E443-4C0E-BBA3-2BB1ED040FEA}" destId="{C623EA4D-0A79-4A3F-BD17-C507A2EB645C}" srcOrd="0" destOrd="0" presId="urn:microsoft.com/office/officeart/2016/7/layout/VerticalSolidActionList"/>
    <dgm:cxn modelId="{E12F617E-D5FC-4C31-B7F8-D52B0A7198ED}" type="presParOf" srcId="{785642FA-E443-4C0E-BBA3-2BB1ED040FEA}" destId="{EC248C1D-7370-4FC8-9739-F2D2C8CE07FF}" srcOrd="1" destOrd="0" presId="urn:microsoft.com/office/officeart/2016/7/layout/VerticalSolidActionList"/>
    <dgm:cxn modelId="{08D85D4F-B910-4235-8B06-2C87D29BB435}" type="presParOf" srcId="{F18BD1FD-794E-42E4-AA67-BC47CA67E60D}" destId="{3B920B3F-4305-4E9A-BCA8-2F6EA01F06EA}" srcOrd="15" destOrd="0" presId="urn:microsoft.com/office/officeart/2016/7/layout/VerticalSolidActionList"/>
    <dgm:cxn modelId="{5EAA2270-5B9B-4FE9-AAD4-B58C067B806A}" type="presParOf" srcId="{F18BD1FD-794E-42E4-AA67-BC47CA67E60D}" destId="{4AE6735E-1F3D-4757-B3F9-B6946189A6A1}" srcOrd="16" destOrd="0" presId="urn:microsoft.com/office/officeart/2016/7/layout/VerticalSolidActionList"/>
    <dgm:cxn modelId="{002E4754-B191-4543-AD5D-2A30462F8F20}" type="presParOf" srcId="{4AE6735E-1F3D-4757-B3F9-B6946189A6A1}" destId="{10ADE483-93B6-4210-B78A-5CC6037A2523}" srcOrd="0" destOrd="0" presId="urn:microsoft.com/office/officeart/2016/7/layout/VerticalSolidActionList"/>
    <dgm:cxn modelId="{22FD3F78-DA38-4BAE-8C00-C7B972DF4BF1}" type="presParOf" srcId="{4AE6735E-1F3D-4757-B3F9-B6946189A6A1}" destId="{FF425AE5-9BB5-4B1C-BD56-9170105FE2DC}" srcOrd="1" destOrd="0" presId="urn:microsoft.com/office/officeart/2016/7/layout/VerticalSolidActionList"/>
    <dgm:cxn modelId="{763D8CAA-8DBD-4FE6-A1D8-82CFD6FBC5D0}" type="presParOf" srcId="{F18BD1FD-794E-42E4-AA67-BC47CA67E60D}" destId="{2D6FD709-1918-4A2D-BE55-0CB519DF020D}" srcOrd="17" destOrd="0" presId="urn:microsoft.com/office/officeart/2016/7/layout/VerticalSolidActionList"/>
    <dgm:cxn modelId="{DB4829B5-2BFC-4099-8FF5-520340DDE530}" type="presParOf" srcId="{F18BD1FD-794E-42E4-AA67-BC47CA67E60D}" destId="{8A2A9E54-537D-4592-9F7F-9D77CC517F20}" srcOrd="18" destOrd="0" presId="urn:microsoft.com/office/officeart/2016/7/layout/VerticalSolidActionList"/>
    <dgm:cxn modelId="{7DE5F450-E13E-412B-A9F3-589FDA99580D}" type="presParOf" srcId="{8A2A9E54-537D-4592-9F7F-9D77CC517F20}" destId="{82AAC611-FB4B-486D-A4EB-B946EF605511}" srcOrd="0" destOrd="0" presId="urn:microsoft.com/office/officeart/2016/7/layout/VerticalSolidActionList"/>
    <dgm:cxn modelId="{33163DC1-5F5B-456A-B429-565A60251773}" type="presParOf" srcId="{8A2A9E54-537D-4592-9F7F-9D77CC517F20}" destId="{60F9BB0B-9AC4-4DB4-9BDD-1D6439A5088B}"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5F85309-1282-49E7-AEA0-825808BD7A9F}"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en-US"/>
        </a:p>
      </dgm:t>
    </dgm:pt>
    <dgm:pt modelId="{218B6E6E-ADFB-497F-9DE2-5B7D904EEFD9}">
      <dgm:prSet phldrT="[Text]" phldr="1"/>
      <dgm:spPr/>
      <dgm:t>
        <a:bodyPr/>
        <a:lstStyle/>
        <a:p>
          <a:endParaRPr lang="en-US"/>
        </a:p>
      </dgm:t>
    </dgm:pt>
    <dgm:pt modelId="{FB9CCC59-C45F-44D9-BAEA-48DF2683A6E4}" type="parTrans" cxnId="{A124E0F8-2D37-4984-84F5-9BE4E9AFA0D9}">
      <dgm:prSet/>
      <dgm:spPr/>
      <dgm:t>
        <a:bodyPr/>
        <a:lstStyle/>
        <a:p>
          <a:endParaRPr lang="en-US"/>
        </a:p>
      </dgm:t>
    </dgm:pt>
    <dgm:pt modelId="{3734003C-B933-47E6-B1C7-3FF28F9F2D30}" type="sibTrans" cxnId="{A124E0F8-2D37-4984-84F5-9BE4E9AFA0D9}">
      <dgm:prSet/>
      <dgm:spPr/>
      <dgm:t>
        <a:bodyPr/>
        <a:lstStyle/>
        <a:p>
          <a:endParaRPr lang="en-US"/>
        </a:p>
      </dgm:t>
    </dgm:pt>
    <dgm:pt modelId="{59A167A6-9103-44BD-9024-6638BD97E5D2}">
      <dgm:prSet phldrT="[Text]" phldr="1"/>
      <dgm:spPr/>
      <dgm:t>
        <a:bodyPr/>
        <a:lstStyle/>
        <a:p>
          <a:endParaRPr lang="en-US" dirty="0"/>
        </a:p>
      </dgm:t>
    </dgm:pt>
    <dgm:pt modelId="{F7601169-E919-4EA5-8BBA-6BDC3F9B6CCD}" type="parTrans" cxnId="{DDDC608F-136B-4D4C-AD06-81627DA6A9FA}">
      <dgm:prSet/>
      <dgm:spPr/>
      <dgm:t>
        <a:bodyPr/>
        <a:lstStyle/>
        <a:p>
          <a:endParaRPr lang="en-US"/>
        </a:p>
      </dgm:t>
    </dgm:pt>
    <dgm:pt modelId="{D9CAA6FD-2E77-4B45-AB49-78CB104EEE85}" type="sibTrans" cxnId="{DDDC608F-136B-4D4C-AD06-81627DA6A9FA}">
      <dgm:prSet/>
      <dgm:spPr/>
      <dgm:t>
        <a:bodyPr/>
        <a:lstStyle/>
        <a:p>
          <a:endParaRPr lang="en-US"/>
        </a:p>
      </dgm:t>
    </dgm:pt>
    <dgm:pt modelId="{6AB33D35-515F-47BC-869F-70C87296E646}">
      <dgm:prSet phldrT="[Text]" phldr="1"/>
      <dgm:spPr/>
      <dgm:t>
        <a:bodyPr/>
        <a:lstStyle/>
        <a:p>
          <a:endParaRPr lang="en-US" dirty="0"/>
        </a:p>
      </dgm:t>
    </dgm:pt>
    <dgm:pt modelId="{30E0157C-EE07-4882-9536-AD8BB52BF867}" type="sibTrans" cxnId="{9EAA990C-4D40-4EF1-A79D-643C12FB3507}">
      <dgm:prSet/>
      <dgm:spPr/>
      <dgm:t>
        <a:bodyPr/>
        <a:lstStyle/>
        <a:p>
          <a:endParaRPr lang="en-US"/>
        </a:p>
      </dgm:t>
    </dgm:pt>
    <dgm:pt modelId="{89D37526-7212-4CFF-9C39-7198906FD2A8}" type="parTrans" cxnId="{9EAA990C-4D40-4EF1-A79D-643C12FB3507}">
      <dgm:prSet/>
      <dgm:spPr/>
      <dgm:t>
        <a:bodyPr/>
        <a:lstStyle/>
        <a:p>
          <a:endParaRPr lang="en-US"/>
        </a:p>
      </dgm:t>
    </dgm:pt>
    <dgm:pt modelId="{7E4D671B-E2BE-4FC8-B7B3-26A556AF53CE}">
      <dgm:prSet phldrT="[Text]" phldr="1"/>
      <dgm:spPr>
        <a:noFill/>
      </dgm:spPr>
      <dgm:t>
        <a:bodyPr/>
        <a:lstStyle/>
        <a:p>
          <a:endParaRPr lang="en-US" dirty="0"/>
        </a:p>
      </dgm:t>
    </dgm:pt>
    <dgm:pt modelId="{D26F860D-721F-4A36-B7EF-A6CCE03CA448}" type="sibTrans" cxnId="{E41AA9F3-668A-4423-B26F-A428F8AEF7A2}">
      <dgm:prSet/>
      <dgm:spPr/>
      <dgm:t>
        <a:bodyPr/>
        <a:lstStyle/>
        <a:p>
          <a:endParaRPr lang="en-US"/>
        </a:p>
      </dgm:t>
    </dgm:pt>
    <dgm:pt modelId="{E6811EB2-0A57-48F9-A81C-5622996C95F5}" type="parTrans" cxnId="{E41AA9F3-668A-4423-B26F-A428F8AEF7A2}">
      <dgm:prSet/>
      <dgm:spPr/>
      <dgm:t>
        <a:bodyPr/>
        <a:lstStyle/>
        <a:p>
          <a:endParaRPr lang="en-US"/>
        </a:p>
      </dgm:t>
    </dgm:pt>
    <dgm:pt modelId="{985EAC93-3DFA-42E3-9800-F5A72FF0DA45}" type="pres">
      <dgm:prSet presAssocID="{15F85309-1282-49E7-AEA0-825808BD7A9F}" presName="Name0" presStyleCnt="0">
        <dgm:presLayoutVars>
          <dgm:dir/>
        </dgm:presLayoutVars>
      </dgm:prSet>
      <dgm:spPr/>
    </dgm:pt>
    <dgm:pt modelId="{9D894842-F2EA-427D-B734-0B612CE38F58}" type="pres">
      <dgm:prSet presAssocID="{218B6E6E-ADFB-497F-9DE2-5B7D904EEFD9}" presName="composite" presStyleCnt="0"/>
      <dgm:spPr/>
    </dgm:pt>
    <dgm:pt modelId="{3E01D117-D83D-4786-97CE-0F10C5BF1D03}" type="pres">
      <dgm:prSet presAssocID="{218B6E6E-ADFB-497F-9DE2-5B7D904EEFD9}" presName="Image" presStyleLbl="alignNod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51A2FD99-89B8-4D11-B967-5E20AF043341}" type="pres">
      <dgm:prSet presAssocID="{218B6E6E-ADFB-497F-9DE2-5B7D904EEFD9}" presName="Parent" presStyleLbl="revTx" presStyleIdx="0" presStyleCnt="4">
        <dgm:presLayoutVars>
          <dgm:bulletEnabled val="1"/>
        </dgm:presLayoutVars>
      </dgm:prSet>
      <dgm:spPr/>
    </dgm:pt>
    <dgm:pt modelId="{F6BD0579-4D6B-40AD-92D8-C624250D98F3}" type="pres">
      <dgm:prSet presAssocID="{3734003C-B933-47E6-B1C7-3FF28F9F2D30}" presName="sibTrans" presStyleCnt="0"/>
      <dgm:spPr/>
    </dgm:pt>
    <dgm:pt modelId="{4FB4B211-61BC-442B-AA73-63E3D7E6ED68}" type="pres">
      <dgm:prSet presAssocID="{59A167A6-9103-44BD-9024-6638BD97E5D2}" presName="composite" presStyleCnt="0"/>
      <dgm:spPr/>
    </dgm:pt>
    <dgm:pt modelId="{F622A606-7C6D-461F-9AE6-D2227840B52C}" type="pres">
      <dgm:prSet presAssocID="{59A167A6-9103-44BD-9024-6638BD97E5D2}" presName="Image" presStyleLbl="alignNode1" presStyleIdx="1" presStyleCnt="4"/>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DEF5E59-0C7A-4C28-91F6-9E3D9FD69F83}" type="pres">
      <dgm:prSet presAssocID="{59A167A6-9103-44BD-9024-6638BD97E5D2}" presName="Parent" presStyleLbl="revTx" presStyleIdx="1" presStyleCnt="4">
        <dgm:presLayoutVars>
          <dgm:bulletEnabled val="1"/>
        </dgm:presLayoutVars>
      </dgm:prSet>
      <dgm:spPr/>
    </dgm:pt>
    <dgm:pt modelId="{6F9DFFF0-758A-4ABE-A138-AAD065C5ED4C}" type="pres">
      <dgm:prSet presAssocID="{D9CAA6FD-2E77-4B45-AB49-78CB104EEE85}" presName="sibTrans" presStyleCnt="0"/>
      <dgm:spPr/>
    </dgm:pt>
    <dgm:pt modelId="{D66346C9-6262-4CB4-A9A9-B2F391964214}" type="pres">
      <dgm:prSet presAssocID="{7E4D671B-E2BE-4FC8-B7B3-26A556AF53CE}" presName="composite" presStyleCnt="0"/>
      <dgm:spPr/>
    </dgm:pt>
    <dgm:pt modelId="{F7279B9B-2989-4169-A068-4C41315FE6BE}" type="pres">
      <dgm:prSet presAssocID="{7E4D671B-E2BE-4FC8-B7B3-26A556AF53CE}" presName="Image" presStyleLbl="alignNode1" presStyleIdx="2" presStyleCnt="4"/>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5C1F1EB7-0BE2-4CC3-ADF6-AE3A15EDCFA9}" type="pres">
      <dgm:prSet presAssocID="{7E4D671B-E2BE-4FC8-B7B3-26A556AF53CE}" presName="Parent" presStyleLbl="revTx" presStyleIdx="2" presStyleCnt="4">
        <dgm:presLayoutVars>
          <dgm:bulletEnabled val="1"/>
        </dgm:presLayoutVars>
      </dgm:prSet>
      <dgm:spPr/>
    </dgm:pt>
    <dgm:pt modelId="{9F4C3D3A-158C-45ED-8843-D20875774503}" type="pres">
      <dgm:prSet presAssocID="{D26F860D-721F-4A36-B7EF-A6CCE03CA448}" presName="sibTrans" presStyleCnt="0"/>
      <dgm:spPr/>
    </dgm:pt>
    <dgm:pt modelId="{F88434D4-6520-4D0B-8CBB-9203C7BD4F05}" type="pres">
      <dgm:prSet presAssocID="{6AB33D35-515F-47BC-869F-70C87296E646}" presName="composite" presStyleCnt="0"/>
      <dgm:spPr/>
    </dgm:pt>
    <dgm:pt modelId="{09C51CB0-DCCE-4C91-8D60-08B75EC5489E}" type="pres">
      <dgm:prSet presAssocID="{6AB33D35-515F-47BC-869F-70C87296E646}" presName="Image" presStyleLbl="alignNode1" presStyleIdx="3" presStyleCnt="4"/>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03F09A5-8DF8-478C-B667-37DF17E6B4AB}" type="pres">
      <dgm:prSet presAssocID="{6AB33D35-515F-47BC-869F-70C87296E646}" presName="Parent" presStyleLbl="revTx" presStyleIdx="3" presStyleCnt="4">
        <dgm:presLayoutVars>
          <dgm:bulletEnabled val="1"/>
        </dgm:presLayoutVars>
      </dgm:prSet>
      <dgm:spPr/>
    </dgm:pt>
  </dgm:ptLst>
  <dgm:cxnLst>
    <dgm:cxn modelId="{9EAA990C-4D40-4EF1-A79D-643C12FB3507}" srcId="{15F85309-1282-49E7-AEA0-825808BD7A9F}" destId="{6AB33D35-515F-47BC-869F-70C87296E646}" srcOrd="3" destOrd="0" parTransId="{89D37526-7212-4CFF-9C39-7198906FD2A8}" sibTransId="{30E0157C-EE07-4882-9536-AD8BB52BF867}"/>
    <dgm:cxn modelId="{3BF82354-78A5-4328-91FE-513CBFCCA077}" type="presOf" srcId="{7E4D671B-E2BE-4FC8-B7B3-26A556AF53CE}" destId="{5C1F1EB7-0BE2-4CC3-ADF6-AE3A15EDCFA9}" srcOrd="0" destOrd="0" presId="urn:microsoft.com/office/officeart/2008/layout/PictureAccentBlocks"/>
    <dgm:cxn modelId="{22160680-A67E-4E5E-B881-501D06A01C31}" type="presOf" srcId="{218B6E6E-ADFB-497F-9DE2-5B7D904EEFD9}" destId="{51A2FD99-89B8-4D11-B967-5E20AF043341}" srcOrd="0" destOrd="0" presId="urn:microsoft.com/office/officeart/2008/layout/PictureAccentBlocks"/>
    <dgm:cxn modelId="{636DFB8D-80FC-4691-AE55-4A934965C960}" type="presOf" srcId="{6AB33D35-515F-47BC-869F-70C87296E646}" destId="{803F09A5-8DF8-478C-B667-37DF17E6B4AB}" srcOrd="0" destOrd="0" presId="urn:microsoft.com/office/officeart/2008/layout/PictureAccentBlocks"/>
    <dgm:cxn modelId="{DDDC608F-136B-4D4C-AD06-81627DA6A9FA}" srcId="{15F85309-1282-49E7-AEA0-825808BD7A9F}" destId="{59A167A6-9103-44BD-9024-6638BD97E5D2}" srcOrd="1" destOrd="0" parTransId="{F7601169-E919-4EA5-8BBA-6BDC3F9B6CCD}" sibTransId="{D9CAA6FD-2E77-4B45-AB49-78CB104EEE85}"/>
    <dgm:cxn modelId="{CF5101B6-FFC7-46BC-B9A1-0A05BB0123F3}" type="presOf" srcId="{59A167A6-9103-44BD-9024-6638BD97E5D2}" destId="{2DEF5E59-0C7A-4C28-91F6-9E3D9FD69F83}" srcOrd="0" destOrd="0" presId="urn:microsoft.com/office/officeart/2008/layout/PictureAccentBlocks"/>
    <dgm:cxn modelId="{4D4B95E0-B643-43F6-88F3-286B6BD8466A}" type="presOf" srcId="{15F85309-1282-49E7-AEA0-825808BD7A9F}" destId="{985EAC93-3DFA-42E3-9800-F5A72FF0DA45}" srcOrd="0" destOrd="0" presId="urn:microsoft.com/office/officeart/2008/layout/PictureAccentBlocks"/>
    <dgm:cxn modelId="{E41AA9F3-668A-4423-B26F-A428F8AEF7A2}" srcId="{15F85309-1282-49E7-AEA0-825808BD7A9F}" destId="{7E4D671B-E2BE-4FC8-B7B3-26A556AF53CE}" srcOrd="2" destOrd="0" parTransId="{E6811EB2-0A57-48F9-A81C-5622996C95F5}" sibTransId="{D26F860D-721F-4A36-B7EF-A6CCE03CA448}"/>
    <dgm:cxn modelId="{A124E0F8-2D37-4984-84F5-9BE4E9AFA0D9}" srcId="{15F85309-1282-49E7-AEA0-825808BD7A9F}" destId="{218B6E6E-ADFB-497F-9DE2-5B7D904EEFD9}" srcOrd="0" destOrd="0" parTransId="{FB9CCC59-C45F-44D9-BAEA-48DF2683A6E4}" sibTransId="{3734003C-B933-47E6-B1C7-3FF28F9F2D30}"/>
    <dgm:cxn modelId="{AEE9DD87-52F0-4CA9-9BEA-51C9C1B52B39}" type="presParOf" srcId="{985EAC93-3DFA-42E3-9800-F5A72FF0DA45}" destId="{9D894842-F2EA-427D-B734-0B612CE38F58}" srcOrd="0" destOrd="0" presId="urn:microsoft.com/office/officeart/2008/layout/PictureAccentBlocks"/>
    <dgm:cxn modelId="{18A5D61C-54F0-40E3-986F-C52439C58CAA}" type="presParOf" srcId="{9D894842-F2EA-427D-B734-0B612CE38F58}" destId="{3E01D117-D83D-4786-97CE-0F10C5BF1D03}" srcOrd="0" destOrd="0" presId="urn:microsoft.com/office/officeart/2008/layout/PictureAccentBlocks"/>
    <dgm:cxn modelId="{8D0CC2D4-DBC8-4F40-A925-F9FEFC4442F1}" type="presParOf" srcId="{9D894842-F2EA-427D-B734-0B612CE38F58}" destId="{51A2FD99-89B8-4D11-B967-5E20AF043341}" srcOrd="1" destOrd="0" presId="urn:microsoft.com/office/officeart/2008/layout/PictureAccentBlocks"/>
    <dgm:cxn modelId="{1D62E8BD-4FD6-4545-9D02-7FD4DCD30CE1}" type="presParOf" srcId="{985EAC93-3DFA-42E3-9800-F5A72FF0DA45}" destId="{F6BD0579-4D6B-40AD-92D8-C624250D98F3}" srcOrd="1" destOrd="0" presId="urn:microsoft.com/office/officeart/2008/layout/PictureAccentBlocks"/>
    <dgm:cxn modelId="{41E1D9B6-4006-412E-B120-224DB7CBCDDD}" type="presParOf" srcId="{985EAC93-3DFA-42E3-9800-F5A72FF0DA45}" destId="{4FB4B211-61BC-442B-AA73-63E3D7E6ED68}" srcOrd="2" destOrd="0" presId="urn:microsoft.com/office/officeart/2008/layout/PictureAccentBlocks"/>
    <dgm:cxn modelId="{CFE40276-A420-4CAA-893C-D0DD6936710C}" type="presParOf" srcId="{4FB4B211-61BC-442B-AA73-63E3D7E6ED68}" destId="{F622A606-7C6D-461F-9AE6-D2227840B52C}" srcOrd="0" destOrd="0" presId="urn:microsoft.com/office/officeart/2008/layout/PictureAccentBlocks"/>
    <dgm:cxn modelId="{5EDBD65E-50CD-45ED-A2FD-6C40701087DA}" type="presParOf" srcId="{4FB4B211-61BC-442B-AA73-63E3D7E6ED68}" destId="{2DEF5E59-0C7A-4C28-91F6-9E3D9FD69F83}" srcOrd="1" destOrd="0" presId="urn:microsoft.com/office/officeart/2008/layout/PictureAccentBlocks"/>
    <dgm:cxn modelId="{36C63212-0089-46AF-A469-7126AB8C1993}" type="presParOf" srcId="{985EAC93-3DFA-42E3-9800-F5A72FF0DA45}" destId="{6F9DFFF0-758A-4ABE-A138-AAD065C5ED4C}" srcOrd="3" destOrd="0" presId="urn:microsoft.com/office/officeart/2008/layout/PictureAccentBlocks"/>
    <dgm:cxn modelId="{E291BE87-B826-4F24-A1E5-6958B1267FB7}" type="presParOf" srcId="{985EAC93-3DFA-42E3-9800-F5A72FF0DA45}" destId="{D66346C9-6262-4CB4-A9A9-B2F391964214}" srcOrd="4" destOrd="0" presId="urn:microsoft.com/office/officeart/2008/layout/PictureAccentBlocks"/>
    <dgm:cxn modelId="{D7C411AA-834E-4E38-8866-AD5DA9A79AAA}" type="presParOf" srcId="{D66346C9-6262-4CB4-A9A9-B2F391964214}" destId="{F7279B9B-2989-4169-A068-4C41315FE6BE}" srcOrd="0" destOrd="0" presId="urn:microsoft.com/office/officeart/2008/layout/PictureAccentBlocks"/>
    <dgm:cxn modelId="{9F4EE3E8-4157-45F6-854A-794FE97770A7}" type="presParOf" srcId="{D66346C9-6262-4CB4-A9A9-B2F391964214}" destId="{5C1F1EB7-0BE2-4CC3-ADF6-AE3A15EDCFA9}" srcOrd="1" destOrd="0" presId="urn:microsoft.com/office/officeart/2008/layout/PictureAccentBlocks"/>
    <dgm:cxn modelId="{579910D0-7C3D-4780-B312-ABDA25303887}" type="presParOf" srcId="{985EAC93-3DFA-42E3-9800-F5A72FF0DA45}" destId="{9F4C3D3A-158C-45ED-8843-D20875774503}" srcOrd="5" destOrd="0" presId="urn:microsoft.com/office/officeart/2008/layout/PictureAccentBlocks"/>
    <dgm:cxn modelId="{A8E2289E-A3EE-4DF3-97F2-C3905255249D}" type="presParOf" srcId="{985EAC93-3DFA-42E3-9800-F5A72FF0DA45}" destId="{F88434D4-6520-4D0B-8CBB-9203C7BD4F05}" srcOrd="6" destOrd="0" presId="urn:microsoft.com/office/officeart/2008/layout/PictureAccentBlocks"/>
    <dgm:cxn modelId="{3D12BE50-4198-487A-AABD-2BA31FBBF657}" type="presParOf" srcId="{F88434D4-6520-4D0B-8CBB-9203C7BD4F05}" destId="{09C51CB0-DCCE-4C91-8D60-08B75EC5489E}" srcOrd="0" destOrd="0" presId="urn:microsoft.com/office/officeart/2008/layout/PictureAccentBlocks"/>
    <dgm:cxn modelId="{6D9C9D41-AE66-4419-8DFC-18654AAD2FEE}" type="presParOf" srcId="{F88434D4-6520-4D0B-8CBB-9203C7BD4F05}" destId="{803F09A5-8DF8-478C-B667-37DF17E6B4AB}" srcOrd="1" destOrd="0" presId="urn:microsoft.com/office/officeart/2008/layout/PictureAccent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800" b="1" i="0">
              <a:latin typeface="Arial" panose="020B0604020202020204" pitchFamily="34" charset="0"/>
              <a:cs typeface="Arial" panose="020B0604020202020204" pitchFamily="34" charset="0"/>
            </a:rPr>
            <a:t>Coaches’</a:t>
          </a:r>
          <a:r>
            <a:rPr lang="en-US" sz="2800" b="1">
              <a:latin typeface="Arial" panose="020B0604020202020204" pitchFamily="34" charset="0"/>
              <a:cs typeface="Arial" panose="020B0604020202020204" pitchFamily="34" charset="0"/>
            </a:rPr>
            <a:t> T</a:t>
          </a:r>
          <a:r>
            <a:rPr lang="en-US" sz="2800" b="1" i="0">
              <a:latin typeface="Arial" panose="020B0604020202020204" pitchFamily="34" charset="0"/>
              <a:cs typeface="Arial" panose="020B0604020202020204" pitchFamily="34" charset="0"/>
            </a:rPr>
            <a:t>asks:</a:t>
          </a:r>
          <a:endParaRPr lang="en-US" sz="2800" b="1">
            <a:latin typeface="Arial" panose="020B0604020202020204" pitchFamily="34" charset="0"/>
            <a:cs typeface="Arial" panose="020B0604020202020204" pitchFamily="3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dgm:spPr/>
      <dgm:t>
        <a:bodyPr/>
        <a:lstStyle/>
        <a:p>
          <a:pPr rtl="0"/>
          <a:r>
            <a:rPr lang="en-US" b="0" i="0" dirty="0">
              <a:solidFill>
                <a:schemeClr val="tx1"/>
              </a:solidFill>
              <a:latin typeface="Arial" panose="020B0604020202020204" pitchFamily="34" charset="0"/>
              <a:cs typeface="Arial" panose="020B0604020202020204" pitchFamily="34" charset="0"/>
            </a:rPr>
            <a:t>Submit updated Action Plan with Goals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chemeClr val="accent4">
            <a:lumMod val="50000"/>
          </a:schemeClr>
        </a:solidFill>
      </dgm:spPr>
      <dgm:t>
        <a:bodyPr/>
        <a:lstStyle/>
        <a:p>
          <a:r>
            <a:rPr lang="en-US" sz="2800" b="1" i="0">
              <a:latin typeface="Arial" panose="020B0604020202020204" pitchFamily="34" charset="0"/>
              <a:cs typeface="Arial" panose="020B0604020202020204" pitchFamily="34" charset="0"/>
            </a:rPr>
            <a:t>Presentation Content:</a:t>
          </a:r>
          <a:endParaRPr lang="en-US" sz="2800" b="1" i="0" u="none" strike="noStrike" cap="none" baseline="0" noProof="0">
            <a:solidFill>
              <a:srgbClr val="010000"/>
            </a:solidFill>
            <a:latin typeface="Arial" panose="020B0604020202020204" pitchFamily="34" charset="0"/>
            <a:cs typeface="Arial" panose="020B0604020202020204" pitchFamily="3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B233C6D1-31FC-9E44-988B-1DE61F134A43}">
      <dgm:prSet phldr="0"/>
      <dgm:spPr/>
      <dgm:t>
        <a:bodyPr/>
        <a:lstStyle/>
        <a:p>
          <a:pPr rtl="0"/>
          <a:r>
            <a:rPr lang="en-US" b="0" i="0" dirty="0">
              <a:solidFill>
                <a:schemeClr val="tx1"/>
              </a:solidFill>
              <a:latin typeface="Arial" panose="020B0604020202020204" pitchFamily="34" charset="0"/>
              <a:cs typeface="Arial" panose="020B0604020202020204" pitchFamily="34" charset="0"/>
            </a:rPr>
            <a:t>Academy Overview</a:t>
          </a:r>
        </a:p>
      </dgm:t>
    </dgm:pt>
    <dgm:pt modelId="{4BC0583A-A1D4-334D-972A-15CA92DF2D40}" type="parTrans" cxnId="{C2D2098D-49B3-A04D-9FB3-0FED3991A0DF}">
      <dgm:prSet/>
      <dgm:spPr/>
      <dgm:t>
        <a:bodyPr/>
        <a:lstStyle/>
        <a:p>
          <a:endParaRPr lang="en-US"/>
        </a:p>
      </dgm:t>
    </dgm:pt>
    <dgm:pt modelId="{4073BC8B-074F-8B4F-BF43-A44AC4433C6A}" type="sibTrans" cxnId="{C2D2098D-49B3-A04D-9FB3-0FED3991A0DF}">
      <dgm:prSet/>
      <dgm:spPr/>
      <dgm:t>
        <a:bodyPr/>
        <a:lstStyle/>
        <a:p>
          <a:endParaRPr lang="en-US"/>
        </a:p>
      </dgm:t>
    </dgm:pt>
    <dgm:pt modelId="{027BC1A8-4565-EC45-BFEF-81DE36D81D49}">
      <dgm:prSet phldr="0"/>
      <dgm:spPr/>
      <dgm:t>
        <a:bodyPr/>
        <a:lstStyle/>
        <a:p>
          <a:pPr rtl="0"/>
          <a:r>
            <a:rPr lang="en-US" b="0" i="0" dirty="0">
              <a:solidFill>
                <a:schemeClr val="tx1"/>
              </a:solidFill>
              <a:latin typeface="Arial" panose="020B0604020202020204" pitchFamily="34" charset="0"/>
              <a:cs typeface="Arial" panose="020B0604020202020204" pitchFamily="34" charset="0"/>
            </a:rPr>
            <a:t>Why PBIS / PBIS Overview</a:t>
          </a:r>
        </a:p>
      </dgm:t>
    </dgm:pt>
    <dgm:pt modelId="{2F586B09-9A28-E844-8DD2-CDAD45DD9CE4}" type="parTrans" cxnId="{BFEB854C-32DA-EE4A-A5C1-510D07A625D6}">
      <dgm:prSet/>
      <dgm:spPr/>
      <dgm:t>
        <a:bodyPr/>
        <a:lstStyle/>
        <a:p>
          <a:endParaRPr lang="en-US"/>
        </a:p>
      </dgm:t>
    </dgm:pt>
    <dgm:pt modelId="{AF3A03C6-C825-8E47-BD26-64C1D6B4403B}" type="sibTrans" cxnId="{BFEB854C-32DA-EE4A-A5C1-510D07A625D6}">
      <dgm:prSet/>
      <dgm:spPr/>
      <dgm:t>
        <a:bodyPr/>
        <a:lstStyle/>
        <a:p>
          <a:endParaRPr lang="en-US"/>
        </a:p>
      </dgm:t>
    </dgm:pt>
    <dgm:pt modelId="{5E7CC0B9-D4AF-4548-B06B-6BBD66F28155}">
      <dgm:prSet phldr="0"/>
      <dgm:spPr/>
      <dgm:t>
        <a:bodyPr/>
        <a:lstStyle/>
        <a:p>
          <a:pPr rtl="0"/>
          <a:r>
            <a:rPr lang="en-US" b="0" i="0" dirty="0">
              <a:solidFill>
                <a:schemeClr val="tx1"/>
              </a:solidFill>
              <a:latin typeface="Arial" panose="020B0604020202020204" pitchFamily="34" charset="0"/>
              <a:cs typeface="Arial" panose="020B0604020202020204" pitchFamily="34" charset="0"/>
            </a:rPr>
            <a:t>PBIS Teaming</a:t>
          </a:r>
        </a:p>
      </dgm:t>
    </dgm:pt>
    <dgm:pt modelId="{14C73DF6-CD4B-2247-96F8-F51CBFAC877A}" type="parTrans" cxnId="{F4C060B5-1027-BA4E-A816-5BE9C4366E6E}">
      <dgm:prSet/>
      <dgm:spPr/>
      <dgm:t>
        <a:bodyPr/>
        <a:lstStyle/>
        <a:p>
          <a:endParaRPr lang="en-US"/>
        </a:p>
      </dgm:t>
    </dgm:pt>
    <dgm:pt modelId="{ED916CDC-CD4D-3242-AB4C-A8AC321682B4}" type="sibTrans" cxnId="{F4C060B5-1027-BA4E-A816-5BE9C4366E6E}">
      <dgm:prSet/>
      <dgm:spPr/>
      <dgm:t>
        <a:bodyPr/>
        <a:lstStyle/>
        <a:p>
          <a:endParaRPr lang="en-US"/>
        </a:p>
      </dgm:t>
    </dgm:pt>
    <dgm:pt modelId="{C041E3AC-18D1-435D-808E-0BA2C02533C7}">
      <dgm:prSet phldr="0"/>
      <dgm:spPr/>
      <dgm:t>
        <a:bodyPr/>
        <a:lstStyle/>
        <a:p>
          <a:pPr rtl="0"/>
          <a:r>
            <a:rPr lang="en-US" b="0" i="0" dirty="0">
              <a:solidFill>
                <a:schemeClr val="tx1"/>
              </a:solidFill>
              <a:latin typeface="Arial" panose="020B0604020202020204" pitchFamily="34" charset="0"/>
              <a:cs typeface="Arial" panose="020B0604020202020204" pitchFamily="34" charset="0"/>
            </a:rPr>
            <a:t>Statement of Purpose and Goal Setting</a:t>
          </a:r>
        </a:p>
      </dgm:t>
    </dgm:pt>
    <dgm:pt modelId="{61735311-475B-4DA0-A763-8C61828B5C8B}" type="parTrans" cxnId="{E78C6C67-361E-4300-BE64-0AA1EB3380AE}">
      <dgm:prSet/>
      <dgm:spPr/>
      <dgm:t>
        <a:bodyPr/>
        <a:lstStyle/>
        <a:p>
          <a:endParaRPr lang="en-US"/>
        </a:p>
      </dgm:t>
    </dgm:pt>
    <dgm:pt modelId="{8B2247CC-DF1E-484A-A24C-CCE57531877B}" type="sibTrans" cxnId="{E78C6C67-361E-4300-BE64-0AA1EB3380AE}">
      <dgm:prSet/>
      <dgm:spPr/>
      <dgm:t>
        <a:bodyPr/>
        <a:lstStyle/>
        <a:p>
          <a:endParaRPr lang="en-US"/>
        </a:p>
      </dgm:t>
    </dgm:pt>
    <dgm:pt modelId="{CD369FEE-987C-478E-ADA5-A0DE5EF59540}">
      <dgm:prSet phldr="0"/>
      <dgm:spPr/>
      <dgm:t>
        <a:bodyPr/>
        <a:lstStyle/>
        <a:p>
          <a:pPr rtl="0"/>
          <a:r>
            <a:rPr lang="en-US" b="0" i="0" dirty="0">
              <a:solidFill>
                <a:schemeClr val="tx1"/>
              </a:solidFill>
              <a:latin typeface="Arial" panose="020B0604020202020204" pitchFamily="34" charset="0"/>
              <a:cs typeface="Arial" panose="020B0604020202020204" pitchFamily="34" charset="0"/>
            </a:rPr>
            <a:t>PBIS Expectations and Matrix</a:t>
          </a:r>
        </a:p>
      </dgm:t>
    </dgm:pt>
    <dgm:pt modelId="{1440839A-B14B-479F-AEA3-82DA7F6AC3BF}" type="parTrans" cxnId="{BD8A1BEB-AB4F-42B8-8658-52BCC343B889}">
      <dgm:prSet/>
      <dgm:spPr/>
      <dgm:t>
        <a:bodyPr/>
        <a:lstStyle/>
        <a:p>
          <a:endParaRPr lang="en-US"/>
        </a:p>
      </dgm:t>
    </dgm:pt>
    <dgm:pt modelId="{42FC3AEF-8800-4A46-BA2A-62A1B7F570C6}" type="sibTrans" cxnId="{BD8A1BEB-AB4F-42B8-8658-52BCC343B889}">
      <dgm:prSet/>
      <dgm:spPr/>
      <dgm:t>
        <a:bodyPr/>
        <a:lstStyle/>
        <a:p>
          <a:endParaRPr lang="en-US"/>
        </a:p>
      </dgm:t>
    </dgm:pt>
    <dgm:pt modelId="{47BE82D2-A913-45A5-9E0B-79A9712088D7}">
      <dgm:prSet phldr="0"/>
      <dgm:spPr/>
      <dgm:t>
        <a:bodyPr/>
        <a:lstStyle/>
        <a:p>
          <a:pPr rtl="0"/>
          <a:r>
            <a:rPr lang="en-US" b="0" i="0" dirty="0">
              <a:solidFill>
                <a:schemeClr val="tx1"/>
              </a:solidFill>
              <a:latin typeface="Arial" panose="020B0604020202020204" pitchFamily="34" charset="0"/>
              <a:cs typeface="Arial" panose="020B0604020202020204" pitchFamily="34" charset="0"/>
            </a:rPr>
            <a:t>Teaching Expectations – Lesson Plans</a:t>
          </a:r>
        </a:p>
      </dgm:t>
    </dgm:pt>
    <dgm:pt modelId="{38598805-C16D-49E3-A64D-DA6B8B4FF629}" type="parTrans" cxnId="{023FE4A9-ACD3-4A87-A355-C9F73ED6B9E7}">
      <dgm:prSet/>
      <dgm:spPr/>
      <dgm:t>
        <a:bodyPr/>
        <a:lstStyle/>
        <a:p>
          <a:endParaRPr lang="en-US"/>
        </a:p>
      </dgm:t>
    </dgm:pt>
    <dgm:pt modelId="{CE6440BC-80A3-46AF-B17A-215D33B23602}" type="sibTrans" cxnId="{023FE4A9-ACD3-4A87-A355-C9F73ED6B9E7}">
      <dgm:prSet/>
      <dgm:spPr/>
      <dgm:t>
        <a:bodyPr/>
        <a:lstStyle/>
        <a:p>
          <a:endParaRPr lang="en-US"/>
        </a:p>
      </dgm:t>
    </dgm:pt>
    <dgm:pt modelId="{5C96B015-C85C-4809-875E-18C718D7C553}">
      <dgm:prSet/>
      <dgm:spPr/>
      <dgm:t>
        <a:bodyPr/>
        <a:lstStyle/>
        <a:p>
          <a:pPr rtl="0"/>
          <a:r>
            <a:rPr lang="en-US" b="0" i="0" dirty="0">
              <a:solidFill>
                <a:schemeClr val="tx1"/>
              </a:solidFill>
              <a:latin typeface="Arial" panose="020B0604020202020204" pitchFamily="34" charset="0"/>
              <a:cs typeface="Arial" panose="020B0604020202020204" pitchFamily="34" charset="0"/>
            </a:rPr>
            <a:t>Complete Team Comminution List</a:t>
          </a:r>
        </a:p>
      </dgm:t>
    </dgm:pt>
    <dgm:pt modelId="{255B2B8D-074F-4E1B-9CEC-32C820BB65C9}" type="parTrans" cxnId="{AFFA9077-5235-4289-AA5B-5AA59F01276B}">
      <dgm:prSet/>
      <dgm:spPr/>
      <dgm:t>
        <a:bodyPr/>
        <a:lstStyle/>
        <a:p>
          <a:endParaRPr lang="en-US"/>
        </a:p>
      </dgm:t>
    </dgm:pt>
    <dgm:pt modelId="{2E1FE248-AC79-4F68-840F-074403B6A349}" type="sibTrans" cxnId="{AFFA9077-5235-4289-AA5B-5AA59F01276B}">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67CDC305-8B01-4E58-A3E2-815AC2984E6F}" type="presOf" srcId="{CD369FEE-987C-478E-ADA5-A0DE5EF59540}" destId="{CDAAD9AB-76BA-4F20-9C80-4020D86AF54F}" srcOrd="0" destOrd="4" presId="urn:microsoft.com/office/officeart/2005/8/layout/list1"/>
    <dgm:cxn modelId="{C4298727-48BE-4734-94CE-79D928E1BB51}" type="presOf" srcId="{5C96B015-C85C-4809-875E-18C718D7C553}" destId="{183C8042-F222-4C5B-948A-CA63CABAB28E}" srcOrd="0" destOrd="1" presId="urn:microsoft.com/office/officeart/2005/8/layout/list1"/>
    <dgm:cxn modelId="{F40D3B5E-B2AB-4A35-AFEC-153005F19DEB}" type="presOf" srcId="{C041E3AC-18D1-435D-808E-0BA2C02533C7}" destId="{CDAAD9AB-76BA-4F20-9C80-4020D86AF54F}" srcOrd="0" destOrd="3" presId="urn:microsoft.com/office/officeart/2005/8/layout/list1"/>
    <dgm:cxn modelId="{E78C6C67-361E-4300-BE64-0AA1EB3380AE}" srcId="{76937503-7550-41B3-8D88-C860E600B4A5}" destId="{C041E3AC-18D1-435D-808E-0BA2C02533C7}" srcOrd="3" destOrd="0" parTransId="{61735311-475B-4DA0-A763-8C61828B5C8B}" sibTransId="{8B2247CC-DF1E-484A-A24C-CCE57531877B}"/>
    <dgm:cxn modelId="{2280CB6B-A8D4-4942-9EB1-1894045231A9}" type="presOf" srcId="{027BC1A8-4565-EC45-BFEF-81DE36D81D49}" destId="{CDAAD9AB-76BA-4F20-9C80-4020D86AF54F}" srcOrd="0" destOrd="1" presId="urn:microsoft.com/office/officeart/2005/8/layout/list1"/>
    <dgm:cxn modelId="{BFEB854C-32DA-EE4A-A5C1-510D07A625D6}" srcId="{76937503-7550-41B3-8D88-C860E600B4A5}" destId="{027BC1A8-4565-EC45-BFEF-81DE36D81D49}" srcOrd="1" destOrd="0" parTransId="{2F586B09-9A28-E844-8DD2-CDAD45DD9CE4}" sibTransId="{AF3A03C6-C825-8E47-BD26-64C1D6B4403B}"/>
    <dgm:cxn modelId="{4E94B44D-1425-F946-B845-928C6C5C1075}" type="presOf" srcId="{5E7CC0B9-D4AF-4548-B06B-6BBD66F28155}" destId="{CDAAD9AB-76BA-4F20-9C80-4020D86AF54F}" srcOrd="0" destOrd="2" presId="urn:microsoft.com/office/officeart/2005/8/layout/list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AFFA9077-5235-4289-AA5B-5AA59F01276B}" srcId="{88926E0B-BFF6-E944-B1DF-44240C496CA1}" destId="{5C96B015-C85C-4809-875E-18C718D7C553}" srcOrd="1" destOrd="0" parTransId="{255B2B8D-074F-4E1B-9CEC-32C820BB65C9}" sibTransId="{2E1FE248-AC79-4F68-840F-074403B6A349}"/>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023FE4A9-ACD3-4A87-A355-C9F73ED6B9E7}" srcId="{76937503-7550-41B3-8D88-C860E600B4A5}" destId="{47BE82D2-A913-45A5-9E0B-79A9712088D7}" srcOrd="5" destOrd="0" parTransId="{38598805-C16D-49E3-A64D-DA6B8B4FF629}" sibTransId="{CE6440BC-80A3-46AF-B17A-215D33B23602}"/>
    <dgm:cxn modelId="{CF70A1AD-5B90-CC41-AC82-8AF355283DE9}" srcId="{139B28B7-98AE-2442-8242-E675E9F54483}" destId="{88926E0B-BFF6-E944-B1DF-44240C496CA1}" srcOrd="1" destOrd="0" parTransId="{53B66600-AFAC-9844-8FF3-FF95E01497A1}" sibTransId="{FAC168E4-A658-DD48-B776-1AB6580C5053}"/>
    <dgm:cxn modelId="{F4C060B5-1027-BA4E-A816-5BE9C4366E6E}" srcId="{76937503-7550-41B3-8D88-C860E600B4A5}" destId="{5E7CC0B9-D4AF-4548-B06B-6BBD66F28155}" srcOrd="2" destOrd="0" parTransId="{14C73DF6-CD4B-2247-96F8-F51CBFAC877A}" sibTransId="{ED916CDC-CD4D-3242-AB4C-A8AC321682B4}"/>
    <dgm:cxn modelId="{E36703C6-09A2-4A85-925B-771211EDC239}" type="presOf" srcId="{47BE82D2-A913-45A5-9E0B-79A9712088D7}" destId="{CDAAD9AB-76BA-4F20-9C80-4020D86AF54F}" srcOrd="0" destOrd="5" presId="urn:microsoft.com/office/officeart/2005/8/layout/list1"/>
    <dgm:cxn modelId="{3DAFC5DD-8784-4E7E-9AB6-92575DD074D0}" type="presOf" srcId="{76937503-7550-41B3-8D88-C860E600B4A5}" destId="{24EE546A-203E-45A1-AB96-5A4CB77AC5EC}" srcOrd="1" destOrd="0" presId="urn:microsoft.com/office/officeart/2005/8/layout/list1"/>
    <dgm:cxn modelId="{BD8A1BEB-AB4F-42B8-8658-52BCC343B889}" srcId="{76937503-7550-41B3-8D88-C860E600B4A5}" destId="{CD369FEE-987C-478E-ADA5-A0DE5EF59540}" srcOrd="4" destOrd="0" parTransId="{1440839A-B14B-479F-AEA3-82DA7F6AC3BF}" sibTransId="{42FC3AEF-8800-4A46-BA2A-62A1B7F570C6}"/>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D2DD5BF-CB36-4DE2-B9F7-49AC53299027}" type="doc">
      <dgm:prSet loTypeId="urn:microsoft.com/office/officeart/2005/8/layout/process5" loCatId="process" qsTypeId="urn:microsoft.com/office/officeart/2005/8/quickstyle/simple2" qsCatId="simple" csTypeId="urn:microsoft.com/office/officeart/2005/8/colors/accent3_2" csCatId="accent3" phldr="1"/>
      <dgm:spPr/>
      <dgm:t>
        <a:bodyPr/>
        <a:lstStyle/>
        <a:p>
          <a:endParaRPr lang="en-US"/>
        </a:p>
      </dgm:t>
    </dgm:pt>
    <dgm:pt modelId="{08481E8A-DD91-440E-8934-0C92C4C118B5}">
      <dgm:prSet/>
      <dgm:spPr/>
      <dgm:t>
        <a:bodyPr/>
        <a:lstStyle/>
        <a:p>
          <a:r>
            <a:rPr lang="en-US" b="1"/>
            <a:t>Share:</a:t>
          </a:r>
          <a:endParaRPr lang="en-US"/>
        </a:p>
      </dgm:t>
    </dgm:pt>
    <dgm:pt modelId="{5B98934F-4C08-40C8-9BE7-020965930B3C}" type="parTrans" cxnId="{7E056753-F802-4BB1-BE7C-D5877E85140D}">
      <dgm:prSet/>
      <dgm:spPr/>
      <dgm:t>
        <a:bodyPr/>
        <a:lstStyle/>
        <a:p>
          <a:endParaRPr lang="en-US"/>
        </a:p>
      </dgm:t>
    </dgm:pt>
    <dgm:pt modelId="{FEB99EF3-84D9-43F5-B34C-176C704BCF1F}" type="sibTrans" cxnId="{7E056753-F802-4BB1-BE7C-D5877E85140D}">
      <dgm:prSet/>
      <dgm:spPr/>
      <dgm:t>
        <a:bodyPr/>
        <a:lstStyle/>
        <a:p>
          <a:endParaRPr lang="en-US"/>
        </a:p>
      </dgm:t>
    </dgm:pt>
    <dgm:pt modelId="{4DB6966B-8362-4AFF-A7D6-B7F07E309711}">
      <dgm:prSet/>
      <dgm:spPr/>
      <dgm:t>
        <a:bodyPr/>
        <a:lstStyle/>
        <a:p>
          <a:r>
            <a:rPr lang="en-US"/>
            <a:t>Your name</a:t>
          </a:r>
        </a:p>
      </dgm:t>
    </dgm:pt>
    <dgm:pt modelId="{AF5BE464-A379-4670-A217-93CF9B3DF915}" type="parTrans" cxnId="{BB526811-2431-4EA3-B091-028B6B58BDE7}">
      <dgm:prSet/>
      <dgm:spPr/>
      <dgm:t>
        <a:bodyPr/>
        <a:lstStyle/>
        <a:p>
          <a:endParaRPr lang="en-US"/>
        </a:p>
      </dgm:t>
    </dgm:pt>
    <dgm:pt modelId="{FE2FBE29-BA4E-4FFD-960E-1DB1DBB3B591}" type="sibTrans" cxnId="{BB526811-2431-4EA3-B091-028B6B58BDE7}">
      <dgm:prSet/>
      <dgm:spPr/>
      <dgm:t>
        <a:bodyPr/>
        <a:lstStyle/>
        <a:p>
          <a:endParaRPr lang="en-US"/>
        </a:p>
      </dgm:t>
    </dgm:pt>
    <dgm:pt modelId="{F1FB679F-72A3-4BB5-9817-5A9B2CC9276A}">
      <dgm:prSet/>
      <dgm:spPr/>
      <dgm:t>
        <a:bodyPr/>
        <a:lstStyle/>
        <a:p>
          <a:r>
            <a:rPr lang="en-US"/>
            <a:t>Your role at your school</a:t>
          </a:r>
        </a:p>
      </dgm:t>
    </dgm:pt>
    <dgm:pt modelId="{E1F6331B-35F7-4262-A862-042F8719BF76}" type="parTrans" cxnId="{28B85764-BD7A-453C-9527-4642F3FF6E17}">
      <dgm:prSet/>
      <dgm:spPr/>
      <dgm:t>
        <a:bodyPr/>
        <a:lstStyle/>
        <a:p>
          <a:endParaRPr lang="en-US"/>
        </a:p>
      </dgm:t>
    </dgm:pt>
    <dgm:pt modelId="{9A20A1D5-D267-4B0B-9F29-71D44EB35343}" type="sibTrans" cxnId="{28B85764-BD7A-453C-9527-4642F3FF6E17}">
      <dgm:prSet/>
      <dgm:spPr/>
      <dgm:t>
        <a:bodyPr/>
        <a:lstStyle/>
        <a:p>
          <a:endParaRPr lang="en-US"/>
        </a:p>
      </dgm:t>
    </dgm:pt>
    <dgm:pt modelId="{D5D9743C-6C4C-4BEE-A536-154D45CC9C4F}">
      <dgm:prSet/>
      <dgm:spPr/>
      <dgm:t>
        <a:bodyPr/>
        <a:lstStyle/>
        <a:p>
          <a:r>
            <a:rPr lang="en-US"/>
            <a:t>Your experience with PBIS</a:t>
          </a:r>
        </a:p>
      </dgm:t>
    </dgm:pt>
    <dgm:pt modelId="{DC97A3E1-DEA8-4D90-A048-48450E9B1DDF}" type="parTrans" cxnId="{0EBDDCA7-BA2F-4454-8552-B606DAEA2F9A}">
      <dgm:prSet/>
      <dgm:spPr/>
      <dgm:t>
        <a:bodyPr/>
        <a:lstStyle/>
        <a:p>
          <a:endParaRPr lang="en-US"/>
        </a:p>
      </dgm:t>
    </dgm:pt>
    <dgm:pt modelId="{30418C4D-203A-4C64-A0DF-5946C5F3320E}" type="sibTrans" cxnId="{0EBDDCA7-BA2F-4454-8552-B606DAEA2F9A}">
      <dgm:prSet/>
      <dgm:spPr/>
      <dgm:t>
        <a:bodyPr/>
        <a:lstStyle/>
        <a:p>
          <a:endParaRPr lang="en-US"/>
        </a:p>
      </dgm:t>
    </dgm:pt>
    <dgm:pt modelId="{089D5605-5E92-44C8-B00F-FE9D7524BCD0}">
      <dgm:prSet/>
      <dgm:spPr/>
      <dgm:t>
        <a:bodyPr/>
        <a:lstStyle/>
        <a:p>
          <a:r>
            <a:rPr lang="en-US" dirty="0"/>
            <a:t>A favorite childhood toy, game, or activity</a:t>
          </a:r>
        </a:p>
      </dgm:t>
    </dgm:pt>
    <dgm:pt modelId="{5B9816FA-F986-4F66-8694-54702069ED52}" type="parTrans" cxnId="{6898DCF0-CC61-4B7D-BFC4-1B239798545D}">
      <dgm:prSet/>
      <dgm:spPr/>
      <dgm:t>
        <a:bodyPr/>
        <a:lstStyle/>
        <a:p>
          <a:endParaRPr lang="en-US"/>
        </a:p>
      </dgm:t>
    </dgm:pt>
    <dgm:pt modelId="{2E5E4D3C-3546-4380-BE0A-3F26A6D1AEF0}" type="sibTrans" cxnId="{6898DCF0-CC61-4B7D-BFC4-1B239798545D}">
      <dgm:prSet/>
      <dgm:spPr/>
      <dgm:t>
        <a:bodyPr/>
        <a:lstStyle/>
        <a:p>
          <a:endParaRPr lang="en-US"/>
        </a:p>
      </dgm:t>
    </dgm:pt>
    <dgm:pt modelId="{EF45B816-7659-4353-923C-6941239E53AD}" type="pres">
      <dgm:prSet presAssocID="{DD2DD5BF-CB36-4DE2-B9F7-49AC53299027}" presName="diagram" presStyleCnt="0">
        <dgm:presLayoutVars>
          <dgm:dir/>
          <dgm:resizeHandles val="exact"/>
        </dgm:presLayoutVars>
      </dgm:prSet>
      <dgm:spPr/>
    </dgm:pt>
    <dgm:pt modelId="{72F32986-AE1C-4409-B870-5DBABE8B5C1C}" type="pres">
      <dgm:prSet presAssocID="{08481E8A-DD91-440E-8934-0C92C4C118B5}" presName="node" presStyleLbl="node1" presStyleIdx="0" presStyleCnt="1">
        <dgm:presLayoutVars>
          <dgm:bulletEnabled val="1"/>
        </dgm:presLayoutVars>
      </dgm:prSet>
      <dgm:spPr/>
    </dgm:pt>
  </dgm:ptLst>
  <dgm:cxnLst>
    <dgm:cxn modelId="{B1999305-FC22-43C0-B4C0-7477A5B422E6}" type="presOf" srcId="{DD2DD5BF-CB36-4DE2-B9F7-49AC53299027}" destId="{EF45B816-7659-4353-923C-6941239E53AD}" srcOrd="0" destOrd="0" presId="urn:microsoft.com/office/officeart/2005/8/layout/process5"/>
    <dgm:cxn modelId="{BB526811-2431-4EA3-B091-028B6B58BDE7}" srcId="{08481E8A-DD91-440E-8934-0C92C4C118B5}" destId="{4DB6966B-8362-4AFF-A7D6-B7F07E309711}" srcOrd="0" destOrd="0" parTransId="{AF5BE464-A379-4670-A217-93CF9B3DF915}" sibTransId="{FE2FBE29-BA4E-4FFD-960E-1DB1DBB3B591}"/>
    <dgm:cxn modelId="{792E3838-0042-454C-A525-B3CAE56FD888}" type="presOf" srcId="{4DB6966B-8362-4AFF-A7D6-B7F07E309711}" destId="{72F32986-AE1C-4409-B870-5DBABE8B5C1C}" srcOrd="0" destOrd="1" presId="urn:microsoft.com/office/officeart/2005/8/layout/process5"/>
    <dgm:cxn modelId="{28B85764-BD7A-453C-9527-4642F3FF6E17}" srcId="{08481E8A-DD91-440E-8934-0C92C4C118B5}" destId="{F1FB679F-72A3-4BB5-9817-5A9B2CC9276A}" srcOrd="1" destOrd="0" parTransId="{E1F6331B-35F7-4262-A862-042F8719BF76}" sibTransId="{9A20A1D5-D267-4B0B-9F29-71D44EB35343}"/>
    <dgm:cxn modelId="{55B41665-9413-4F42-AF06-CF3D876B3CEF}" type="presOf" srcId="{D5D9743C-6C4C-4BEE-A536-154D45CC9C4F}" destId="{72F32986-AE1C-4409-B870-5DBABE8B5C1C}" srcOrd="0" destOrd="3" presId="urn:microsoft.com/office/officeart/2005/8/layout/process5"/>
    <dgm:cxn modelId="{B110C748-0CA0-41B3-ABBA-96CFBFDF6C43}" type="presOf" srcId="{089D5605-5E92-44C8-B00F-FE9D7524BCD0}" destId="{72F32986-AE1C-4409-B870-5DBABE8B5C1C}" srcOrd="0" destOrd="4" presId="urn:microsoft.com/office/officeart/2005/8/layout/process5"/>
    <dgm:cxn modelId="{7E056753-F802-4BB1-BE7C-D5877E85140D}" srcId="{DD2DD5BF-CB36-4DE2-B9F7-49AC53299027}" destId="{08481E8A-DD91-440E-8934-0C92C4C118B5}" srcOrd="0" destOrd="0" parTransId="{5B98934F-4C08-40C8-9BE7-020965930B3C}" sibTransId="{FEB99EF3-84D9-43F5-B34C-176C704BCF1F}"/>
    <dgm:cxn modelId="{0EBDDCA7-BA2F-4454-8552-B606DAEA2F9A}" srcId="{08481E8A-DD91-440E-8934-0C92C4C118B5}" destId="{D5D9743C-6C4C-4BEE-A536-154D45CC9C4F}" srcOrd="2" destOrd="0" parTransId="{DC97A3E1-DEA8-4D90-A048-48450E9B1DDF}" sibTransId="{30418C4D-203A-4C64-A0DF-5946C5F3320E}"/>
    <dgm:cxn modelId="{D37312DC-B650-4633-A080-E40C62B3801E}" type="presOf" srcId="{F1FB679F-72A3-4BB5-9817-5A9B2CC9276A}" destId="{72F32986-AE1C-4409-B870-5DBABE8B5C1C}" srcOrd="0" destOrd="2" presId="urn:microsoft.com/office/officeart/2005/8/layout/process5"/>
    <dgm:cxn modelId="{125893E8-FF2F-4F91-9850-8DE3E86054FB}" type="presOf" srcId="{08481E8A-DD91-440E-8934-0C92C4C118B5}" destId="{72F32986-AE1C-4409-B870-5DBABE8B5C1C}" srcOrd="0" destOrd="0" presId="urn:microsoft.com/office/officeart/2005/8/layout/process5"/>
    <dgm:cxn modelId="{6898DCF0-CC61-4B7D-BFC4-1B239798545D}" srcId="{08481E8A-DD91-440E-8934-0C92C4C118B5}" destId="{089D5605-5E92-44C8-B00F-FE9D7524BCD0}" srcOrd="3" destOrd="0" parTransId="{5B9816FA-F986-4F66-8694-54702069ED52}" sibTransId="{2E5E4D3C-3546-4380-BE0A-3F26A6D1AEF0}"/>
    <dgm:cxn modelId="{F1DF6F2A-3615-4F6E-A72E-64A34DF4D194}" type="presParOf" srcId="{EF45B816-7659-4353-923C-6941239E53AD}" destId="{72F32986-AE1C-4409-B870-5DBABE8B5C1C}" srcOrd="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440AAA1D-2C04-D046-99D0-1D8382F3AB3A}" type="presOf" srcId="{1EE3A59C-9947-2648-83ED-FD8F299EE75B}" destId="{C6894729-255A-594D-B187-0404005DEF2E}"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97FBBA3D-57A6-8F47-92F3-CEE9B11DF994}" srcId="{BEC1BD67-267D-7149-A6FD-41A48F3FA042}" destId="{DEC8657B-5ECB-644A-94D2-3CE8BD33EA50}" srcOrd="1" destOrd="0" parTransId="{8AC81B36-732D-6241-AA12-6DC15BF75BD0}" sibTransId="{B7D8A7D3-41D3-AB45-A2D5-1E6536D72093}"/>
    <dgm:cxn modelId="{220A9F62-DB78-4A49-80D5-F232093CAC27}" type="presOf" srcId="{B251CD43-8973-2146-A4B8-3428C5925E6E}" destId="{57A3D730-8D78-9740-990D-EE2E46F794B0}"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8F0A54DD-341A-9944-A1B6-3A03E9912DC8}" type="presOf" srcId="{07F576C4-90D3-CA42-A993-BE49890DBB9B}" destId="{833B9B6E-2822-414E-BDFA-F8B22FD00CF4}" srcOrd="0" destOrd="0" presId="urn:microsoft.com/office/officeart/2008/layout/VerticalCurvedList"/>
    <dgm:cxn modelId="{6C837BE2-4592-DC44-B05D-727B2960D3D1}" type="presOf" srcId="{0A1B8E87-C9BF-A04D-A3EF-BAACA78A2E22}" destId="{471C9BB3-B72E-1249-B619-0BC1E8C034C2}" srcOrd="0" destOrd="0" presId="urn:microsoft.com/office/officeart/2008/layout/VerticalCurvedList"/>
    <dgm:cxn modelId="{265201ED-7336-754B-8423-0B1F38FF98E6}" type="presOf" srcId="{DEC8657B-5ECB-644A-94D2-3CE8BD33EA50}" destId="{9A341196-1198-C84E-8851-0A299C16918A}"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FDF1DE51-17B7-4B42-BBDC-97E3AEA59D14}" type="presParOf" srcId="{94FAA00D-03D0-BF4E-B300-A932F7B90A2D}" destId="{867173C3-F7C0-E645-A012-94FB1EBB70AD}" srcOrd="0" destOrd="0" presId="urn:microsoft.com/office/officeart/2008/layout/VerticalCurvedList"/>
    <dgm:cxn modelId="{033B8B77-36B1-D348-947A-9FE505B78FDD}" type="presParOf" srcId="{867173C3-F7C0-E645-A012-94FB1EBB70AD}" destId="{228BBC03-54CD-2645-A81F-FBEF4260131C}" srcOrd="0" destOrd="0" presId="urn:microsoft.com/office/officeart/2008/layout/VerticalCurvedList"/>
    <dgm:cxn modelId="{595F0FB0-3728-1B4A-AB47-102BF60C70B0}" type="presParOf" srcId="{867173C3-F7C0-E645-A012-94FB1EBB70AD}" destId="{833B9B6E-2822-414E-BDFA-F8B22FD00CF4}" srcOrd="1" destOrd="0" presId="urn:microsoft.com/office/officeart/2008/layout/VerticalCurvedList"/>
    <dgm:cxn modelId="{198F6E75-B318-D348-97F9-9BB2D9CB3AEF}" type="presParOf" srcId="{867173C3-F7C0-E645-A012-94FB1EBB70AD}" destId="{ED3D5554-46DD-8E40-A101-FC87C18D5518}" srcOrd="2" destOrd="0" presId="urn:microsoft.com/office/officeart/2008/layout/VerticalCurvedList"/>
    <dgm:cxn modelId="{FBF5F98A-F486-5A48-B88E-0D4CAF4C15A4}" type="presParOf" srcId="{867173C3-F7C0-E645-A012-94FB1EBB70AD}" destId="{3A86EB06-286F-474D-82A9-C35E82036519}" srcOrd="3" destOrd="0" presId="urn:microsoft.com/office/officeart/2008/layout/VerticalCurvedList"/>
    <dgm:cxn modelId="{A49CFE6F-BD81-524F-99E7-C170E2C8DDF1}" type="presParOf" srcId="{94FAA00D-03D0-BF4E-B300-A932F7B90A2D}" destId="{C6894729-255A-594D-B187-0404005DEF2E}" srcOrd="1" destOrd="0" presId="urn:microsoft.com/office/officeart/2008/layout/VerticalCurvedList"/>
    <dgm:cxn modelId="{E67D101F-19CF-1040-AA88-D1E9A02B0285}" type="presParOf" srcId="{94FAA00D-03D0-BF4E-B300-A932F7B90A2D}" destId="{84696FFF-4326-B249-9285-6808262180CC}" srcOrd="2" destOrd="0" presId="urn:microsoft.com/office/officeart/2008/layout/VerticalCurvedList"/>
    <dgm:cxn modelId="{CD20BBED-E282-4B42-9B88-B8427C2E84C6}" type="presParOf" srcId="{84696FFF-4326-B249-9285-6808262180CC}" destId="{A2897599-91FA-E445-863A-B990A0B9CBD7}" srcOrd="0" destOrd="0" presId="urn:microsoft.com/office/officeart/2008/layout/VerticalCurvedList"/>
    <dgm:cxn modelId="{44AACD01-A576-8649-B04E-C6CB18AA3CAE}" type="presParOf" srcId="{94FAA00D-03D0-BF4E-B300-A932F7B90A2D}" destId="{9A341196-1198-C84E-8851-0A299C16918A}" srcOrd="3" destOrd="0" presId="urn:microsoft.com/office/officeart/2008/layout/VerticalCurvedList"/>
    <dgm:cxn modelId="{AF092658-4841-1E48-8222-37C523ABDD9E}" type="presParOf" srcId="{94FAA00D-03D0-BF4E-B300-A932F7B90A2D}" destId="{376C9FED-203C-7A40-B9F3-C06790B8ECD6}" srcOrd="4" destOrd="0" presId="urn:microsoft.com/office/officeart/2008/layout/VerticalCurvedList"/>
    <dgm:cxn modelId="{54C88C0E-B6B2-6645-846E-4D18AD2B0989}" type="presParOf" srcId="{376C9FED-203C-7A40-B9F3-C06790B8ECD6}" destId="{443D36C9-CDD4-EA4C-A9BB-801DD749FFB5}" srcOrd="0" destOrd="0" presId="urn:microsoft.com/office/officeart/2008/layout/VerticalCurvedList"/>
    <dgm:cxn modelId="{761DFA6D-C92D-5F47-A569-0ADBF1E6A625}" type="presParOf" srcId="{94FAA00D-03D0-BF4E-B300-A932F7B90A2D}" destId="{57A3D730-8D78-9740-990D-EE2E46F794B0}" srcOrd="5" destOrd="0" presId="urn:microsoft.com/office/officeart/2008/layout/VerticalCurvedList"/>
    <dgm:cxn modelId="{2BA8ABE9-9B4E-E946-9DB3-F15CEA6782DC}" type="presParOf" srcId="{94FAA00D-03D0-BF4E-B300-A932F7B90A2D}" destId="{0027D7FC-B027-5240-911F-201BC45854CF}" srcOrd="6" destOrd="0" presId="urn:microsoft.com/office/officeart/2008/layout/VerticalCurvedList"/>
    <dgm:cxn modelId="{F2316A85-224A-4847-B07D-D22D86392C83}"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8AF92E4D-DEE5-7C4C-A388-E85930BE14DD}"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BDA16B89-E3FD-884D-AB6B-C763566DD6B7}" type="presParOf" srcId="{D0517CD3-8F54-6441-8D9F-3723A3451EB2}" destId="{F5D3DB54-F295-284A-ACB3-2066879F6305}" srcOrd="0" destOrd="0" presId="urn:microsoft.com/office/officeart/2008/layout/VerticalCurvedList"/>
    <dgm:cxn modelId="{C5003846-270E-D640-988A-2717364D69D1}" type="presParOf" srcId="{94FAA00D-03D0-BF4E-B300-A932F7B90A2D}" destId="{471C9BB3-B72E-1249-B619-0BC1E8C034C2}" srcOrd="11" destOrd="0" presId="urn:microsoft.com/office/officeart/2008/layout/VerticalCurvedList"/>
    <dgm:cxn modelId="{628D70B5-99E0-A744-A145-963FAFFB4F38}" type="presParOf" srcId="{94FAA00D-03D0-BF4E-B300-A932F7B90A2D}" destId="{6AA831B8-ECB2-6848-87E1-718055E90EFB}" srcOrd="12" destOrd="0" presId="urn:microsoft.com/office/officeart/2008/layout/VerticalCurvedList"/>
    <dgm:cxn modelId="{56802D99-0687-7744-9A5D-572310307E8E}"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04D94A-67B1-B94B-A12B-7C70C7D3BCF4}" type="doc">
      <dgm:prSet loTypeId="urn:microsoft.com/office/officeart/2005/8/layout/process3" loCatId="list" qsTypeId="urn:microsoft.com/office/officeart/2005/8/quickstyle/simple1" qsCatId="simple" csTypeId="urn:microsoft.com/office/officeart/2005/8/colors/accent1_2" csCatId="accent1" phldr="1"/>
      <dgm:spPr/>
    </dgm:pt>
    <dgm:pt modelId="{2EDFAE98-CE47-3849-86B7-3BFAA7194873}">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US" sz="3200" b="1" dirty="0">
              <a:solidFill>
                <a:schemeClr val="accent6">
                  <a:lumMod val="50000"/>
                </a:schemeClr>
              </a:solidFill>
            </a:rPr>
            <a:t>Science of Behavior has Taught Us, Students...</a:t>
          </a:r>
        </a:p>
      </dgm:t>
    </dgm:pt>
    <dgm:pt modelId="{CCE3F1FD-3F5A-EB48-8812-74C07BD99CF7}" type="parTrans" cxnId="{CBB96E42-517F-334D-89D8-8F0E1D6A47AF}">
      <dgm:prSet/>
      <dgm:spPr/>
      <dgm:t>
        <a:bodyPr/>
        <a:lstStyle/>
        <a:p>
          <a:endParaRPr lang="en-US"/>
        </a:p>
      </dgm:t>
    </dgm:pt>
    <dgm:pt modelId="{8296E5DE-D14B-1445-9D0A-3970E2311175}" type="sibTrans" cxnId="{CBB96E42-517F-334D-89D8-8F0E1D6A47AF}">
      <dgm:prSet/>
      <dgm:spPr/>
      <dgm:t>
        <a:bodyPr/>
        <a:lstStyle/>
        <a:p>
          <a:endParaRPr lang="en-US"/>
        </a:p>
      </dgm:t>
    </dgm:pt>
    <dgm:pt modelId="{F855B1D2-60BD-CF4D-8308-2C58B86A3C7C}">
      <dgm:prSet custT="1">
        <dgm:style>
          <a:lnRef idx="1">
            <a:schemeClr val="accent5"/>
          </a:lnRef>
          <a:fillRef idx="2">
            <a:schemeClr val="accent5"/>
          </a:fillRef>
          <a:effectRef idx="1">
            <a:schemeClr val="accent5"/>
          </a:effectRef>
          <a:fontRef idx="minor">
            <a:schemeClr val="dk1"/>
          </a:fontRef>
        </dgm:style>
      </dgm:prSet>
      <dgm:spPr/>
      <dgm:t>
        <a:bodyPr/>
        <a:lstStyle/>
        <a:p>
          <a:r>
            <a:rPr lang="en-US" sz="3200" b="1" dirty="0">
              <a:solidFill>
                <a:schemeClr val="accent6">
                  <a:lumMod val="50000"/>
                </a:schemeClr>
              </a:solidFill>
            </a:rPr>
            <a:t>Erroneous Assumptions...</a:t>
          </a:r>
        </a:p>
      </dgm:t>
    </dgm:pt>
    <dgm:pt modelId="{BE11F1CA-5204-0E43-B4F3-77C4122C3EE2}" type="parTrans" cxnId="{D55E057B-95B5-6A49-98DD-ED8380A66D6A}">
      <dgm:prSet/>
      <dgm:spPr/>
      <dgm:t>
        <a:bodyPr/>
        <a:lstStyle/>
        <a:p>
          <a:endParaRPr lang="en-US"/>
        </a:p>
      </dgm:t>
    </dgm:pt>
    <dgm:pt modelId="{9F4C51F3-3E12-F44B-8B58-6E1BF9CCC423}" type="sibTrans" cxnId="{D55E057B-95B5-6A49-98DD-ED8380A66D6A}">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en-US"/>
        </a:p>
      </dgm:t>
    </dgm:pt>
    <dgm:pt modelId="{3285D8E9-7F85-D84D-BECB-96865B9FD263}">
      <dgm:prSet phldrT="[Text]" custT="1"/>
      <dgm:spPr>
        <a:solidFill>
          <a:schemeClr val="bg1"/>
        </a:solidFill>
      </dgm:spPr>
      <dgm:t>
        <a:bodyPr/>
        <a:lstStyle/>
        <a:p>
          <a:r>
            <a:rPr lang="en-US" sz="2800" dirty="0"/>
            <a:t>student is inherently </a:t>
          </a:r>
          <a:r>
            <a:rPr lang="en-US" sz="2800" b="1" dirty="0"/>
            <a:t>"bad" </a:t>
          </a:r>
          <a:r>
            <a:rPr lang="en-US" sz="2800" b="0" dirty="0"/>
            <a:t>and </a:t>
          </a:r>
          <a:r>
            <a:rPr lang="en-US" sz="2800" dirty="0">
              <a:latin typeface="+mj-lt"/>
            </a:rPr>
            <a:t>must </a:t>
          </a:r>
          <a:r>
            <a:rPr lang="en-US" sz="2800" b="1" dirty="0">
              <a:solidFill>
                <a:schemeClr val="accent6">
                  <a:lumMod val="50000"/>
                </a:schemeClr>
              </a:solidFill>
              <a:latin typeface="+mj-lt"/>
            </a:rPr>
            <a:t>prove</a:t>
          </a:r>
          <a:r>
            <a:rPr lang="en-US" sz="2800" dirty="0">
              <a:solidFill>
                <a:srgbClr val="FF0000"/>
              </a:solidFill>
              <a:latin typeface="+mj-lt"/>
            </a:rPr>
            <a:t> </a:t>
          </a:r>
          <a:r>
            <a:rPr lang="en-US" sz="2800" dirty="0">
              <a:latin typeface="+mj-lt"/>
            </a:rPr>
            <a:t>they deserve to be part of class</a:t>
          </a:r>
          <a:endParaRPr lang="en-US" sz="2800" b="0" dirty="0"/>
        </a:p>
      </dgm:t>
    </dgm:pt>
    <dgm:pt modelId="{930FBC35-12BA-454B-B8A0-3E569AF964FB}" type="sibTrans" cxnId="{67F9492B-CE66-6945-8CE5-690D717E19E5}">
      <dgm:prSet/>
      <dgm:spPr/>
      <dgm:t>
        <a:bodyPr/>
        <a:lstStyle/>
        <a:p>
          <a:endParaRPr lang="en-US"/>
        </a:p>
      </dgm:t>
    </dgm:pt>
    <dgm:pt modelId="{F1DC4DE4-1A80-2447-9B94-30205BD5A1CC}" type="parTrans" cxnId="{67F9492B-CE66-6945-8CE5-690D717E19E5}">
      <dgm:prSet/>
      <dgm:spPr/>
      <dgm:t>
        <a:bodyPr/>
        <a:lstStyle/>
        <a:p>
          <a:endParaRPr lang="en-US"/>
        </a:p>
      </dgm:t>
    </dgm:pt>
    <dgm:pt modelId="{878EA1FC-EDE7-0248-925E-8591E26DF6FB}">
      <dgm:prSet phldrT="[Text]" custT="1"/>
      <dgm:spPr>
        <a:solidFill>
          <a:schemeClr val="bg1"/>
        </a:solidFill>
      </dgm:spPr>
      <dgm:t>
        <a:bodyPr/>
        <a:lstStyle/>
        <a:p>
          <a:r>
            <a:rPr lang="en-US" sz="2800" dirty="0">
              <a:solidFill>
                <a:schemeClr val="accent6">
                  <a:lumMod val="50000"/>
                </a:schemeClr>
              </a:solidFill>
              <a:latin typeface="+mj-lt"/>
            </a:rPr>
            <a:t>aversive consequences </a:t>
          </a:r>
          <a:r>
            <a:rPr lang="en-US" sz="2800" b="1" dirty="0">
              <a:solidFill>
                <a:schemeClr val="accent6">
                  <a:lumMod val="50000"/>
                </a:schemeClr>
              </a:solidFill>
              <a:latin typeface="+mj-lt"/>
            </a:rPr>
            <a:t>teach</a:t>
          </a:r>
          <a:endParaRPr lang="en-US" sz="2800" b="1" dirty="0">
            <a:solidFill>
              <a:schemeClr val="accent6">
                <a:lumMod val="50000"/>
              </a:schemeClr>
            </a:solidFill>
          </a:endParaRPr>
        </a:p>
      </dgm:t>
    </dgm:pt>
    <dgm:pt modelId="{4BD0754E-2A80-784A-B49E-09D79F573649}" type="parTrans" cxnId="{CC7407A2-291E-BD45-B6C2-C93AA14CDF2E}">
      <dgm:prSet/>
      <dgm:spPr/>
      <dgm:t>
        <a:bodyPr/>
        <a:lstStyle/>
        <a:p>
          <a:endParaRPr lang="en-US"/>
        </a:p>
      </dgm:t>
    </dgm:pt>
    <dgm:pt modelId="{BB8D17CB-E2D7-1048-9A3D-6E6C010ED5EC}" type="sibTrans" cxnId="{CC7407A2-291E-BD45-B6C2-C93AA14CDF2E}">
      <dgm:prSet/>
      <dgm:spPr/>
      <dgm:t>
        <a:bodyPr/>
        <a:lstStyle/>
        <a:p>
          <a:endParaRPr lang="en-US"/>
        </a:p>
      </dgm:t>
    </dgm:pt>
    <dgm:pt modelId="{861929FD-4B6B-4944-9C0D-D343BDA4BBD3}">
      <dgm:prSet phldrT="[Text]" custT="1"/>
      <dgm:spPr>
        <a:solidFill>
          <a:schemeClr val="bg1"/>
        </a:solidFill>
      </dgm:spPr>
      <dgm:t>
        <a:bodyPr/>
        <a:lstStyle/>
        <a:p>
          <a:r>
            <a:rPr lang="en-US" sz="2800" dirty="0">
              <a:latin typeface="+mj-lt"/>
            </a:rPr>
            <a:t>some kids improve (even temporarily), so </a:t>
          </a:r>
          <a:r>
            <a:rPr lang="en-US" sz="2800" b="1" dirty="0">
              <a:latin typeface="+mj-lt"/>
            </a:rPr>
            <a:t>all</a:t>
          </a:r>
          <a:r>
            <a:rPr lang="en-US" sz="2800" dirty="0">
              <a:latin typeface="+mj-lt"/>
            </a:rPr>
            <a:t> will</a:t>
          </a:r>
          <a:endParaRPr lang="en-US" sz="2800" b="1" dirty="0">
            <a:solidFill>
              <a:schemeClr val="accent6">
                <a:lumMod val="50000"/>
              </a:schemeClr>
            </a:solidFill>
          </a:endParaRPr>
        </a:p>
      </dgm:t>
    </dgm:pt>
    <dgm:pt modelId="{28942B27-DC87-0249-8381-B043E74AB15E}" type="parTrans" cxnId="{DE79A96A-483D-A046-8A51-1DC8DD3621FA}">
      <dgm:prSet/>
      <dgm:spPr/>
      <dgm:t>
        <a:bodyPr/>
        <a:lstStyle/>
        <a:p>
          <a:endParaRPr lang="en-US"/>
        </a:p>
      </dgm:t>
    </dgm:pt>
    <dgm:pt modelId="{DFBF5848-57C5-4144-931F-248A03C7C230}" type="sibTrans" cxnId="{DE79A96A-483D-A046-8A51-1DC8DD3621FA}">
      <dgm:prSet/>
      <dgm:spPr/>
      <dgm:t>
        <a:bodyPr/>
        <a:lstStyle/>
        <a:p>
          <a:endParaRPr lang="en-US"/>
        </a:p>
      </dgm:t>
    </dgm:pt>
    <dgm:pt modelId="{722297D3-08BB-054B-9F47-397F248F2C06}">
      <dgm:prSet phldrT="[Text]" custT="1"/>
      <dgm:spPr>
        <a:solidFill>
          <a:schemeClr val="bg1"/>
        </a:solidFill>
      </dgm:spPr>
      <dgm:t>
        <a:bodyPr/>
        <a:lstStyle/>
        <a:p>
          <a:r>
            <a:rPr lang="en-US" sz="2800" dirty="0">
              <a:latin typeface="+mj-lt"/>
            </a:rPr>
            <a:t>are </a:t>
          </a:r>
          <a:r>
            <a:rPr lang="en-US" sz="2800" b="1" dirty="0">
              <a:solidFill>
                <a:schemeClr val="accent6">
                  <a:lumMod val="50000"/>
                </a:schemeClr>
              </a:solidFill>
              <a:latin typeface="+mj-lt"/>
            </a:rPr>
            <a:t>NOT</a:t>
          </a:r>
          <a:r>
            <a:rPr lang="en-US" sz="2800" dirty="0">
              <a:latin typeface="+mj-lt"/>
            </a:rPr>
            <a:t> born with “bad behaviors”</a:t>
          </a:r>
          <a:endParaRPr lang="en-US" sz="2800" dirty="0"/>
        </a:p>
      </dgm:t>
    </dgm:pt>
    <dgm:pt modelId="{05A1E225-C409-1F45-9F29-CB2E84DE8B02}" type="parTrans" cxnId="{7322CC35-D4DC-D741-841A-83C4EA719002}">
      <dgm:prSet/>
      <dgm:spPr/>
      <dgm:t>
        <a:bodyPr/>
        <a:lstStyle/>
        <a:p>
          <a:endParaRPr lang="en-US"/>
        </a:p>
      </dgm:t>
    </dgm:pt>
    <dgm:pt modelId="{DEE1FAA1-5A17-3943-8D65-B22452B7897F}" type="sibTrans" cxnId="{7322CC35-D4DC-D741-841A-83C4EA719002}">
      <dgm:prSet/>
      <dgm:spPr/>
      <dgm:t>
        <a:bodyPr/>
        <a:lstStyle/>
        <a:p>
          <a:endParaRPr lang="en-US"/>
        </a:p>
      </dgm:t>
    </dgm:pt>
    <dgm:pt modelId="{D4F8BDE7-1BA1-1540-88F8-EAA4D7A018F9}">
      <dgm:prSet phldrT="[Text]" custT="1"/>
      <dgm:spPr>
        <a:solidFill>
          <a:schemeClr val="bg1"/>
        </a:solidFill>
      </dgm:spPr>
      <dgm:t>
        <a:bodyPr/>
        <a:lstStyle/>
        <a:p>
          <a:r>
            <a:rPr lang="en-US" sz="2800" dirty="0">
              <a:latin typeface="+mj-lt"/>
            </a:rPr>
            <a:t>do </a:t>
          </a:r>
          <a:r>
            <a:rPr lang="en-US" sz="2800" b="1" dirty="0">
              <a:solidFill>
                <a:schemeClr val="accent6">
                  <a:lumMod val="50000"/>
                </a:schemeClr>
              </a:solidFill>
              <a:latin typeface="+mj-lt"/>
            </a:rPr>
            <a:t>NOT</a:t>
          </a:r>
          <a:r>
            <a:rPr lang="en-US" sz="2800" dirty="0">
              <a:latin typeface="+mj-lt"/>
            </a:rPr>
            <a:t> learn when presented contingent aversive consequences</a:t>
          </a:r>
          <a:endParaRPr lang="en-US" sz="2800" dirty="0"/>
        </a:p>
      </dgm:t>
    </dgm:pt>
    <dgm:pt modelId="{C2E2EB11-F867-BB44-AFD7-7DEA38F8DFCD}" type="parTrans" cxnId="{5D5E7EF9-375C-1641-8603-66F3F73557FE}">
      <dgm:prSet/>
      <dgm:spPr/>
      <dgm:t>
        <a:bodyPr/>
        <a:lstStyle/>
        <a:p>
          <a:endParaRPr lang="en-US"/>
        </a:p>
      </dgm:t>
    </dgm:pt>
    <dgm:pt modelId="{F64C2EC2-B97C-8C40-BB96-1F283A2A4927}" type="sibTrans" cxnId="{5D5E7EF9-375C-1641-8603-66F3F73557FE}">
      <dgm:prSet/>
      <dgm:spPr/>
      <dgm:t>
        <a:bodyPr/>
        <a:lstStyle/>
        <a:p>
          <a:endParaRPr lang="en-US"/>
        </a:p>
      </dgm:t>
    </dgm:pt>
    <dgm:pt modelId="{EDD87F70-E7E0-894F-A402-DC4C7F03B769}">
      <dgm:prSet phldrT="[Text]" custT="1"/>
      <dgm:spPr>
        <a:solidFill>
          <a:schemeClr val="bg1"/>
        </a:solidFill>
      </dgm:spPr>
      <dgm:t>
        <a:bodyPr/>
        <a:lstStyle/>
        <a:p>
          <a:r>
            <a:rPr lang="en-US" sz="2800" b="1" i="0" dirty="0">
              <a:solidFill>
                <a:schemeClr val="accent6">
                  <a:lumMod val="50000"/>
                </a:schemeClr>
              </a:solidFill>
              <a:latin typeface="+mj-lt"/>
            </a:rPr>
            <a:t>do</a:t>
          </a:r>
          <a:r>
            <a:rPr lang="en-US" sz="2800" i="0" dirty="0">
              <a:solidFill>
                <a:schemeClr val="accent6">
                  <a:lumMod val="50000"/>
                </a:schemeClr>
              </a:solidFill>
              <a:latin typeface="+mj-lt"/>
            </a:rPr>
            <a:t> learn better ways of behaving by being </a:t>
          </a:r>
          <a:r>
            <a:rPr lang="en-US" sz="2800" b="1" i="0" dirty="0">
              <a:solidFill>
                <a:schemeClr val="accent6">
                  <a:lumMod val="50000"/>
                </a:schemeClr>
              </a:solidFill>
              <a:latin typeface="+mj-lt"/>
            </a:rPr>
            <a:t>taught directly &amp; receiving positive feedback</a:t>
          </a:r>
          <a:endParaRPr lang="en-US" sz="2800" i="0" dirty="0">
            <a:solidFill>
              <a:schemeClr val="accent6">
                <a:lumMod val="50000"/>
              </a:schemeClr>
            </a:solidFill>
          </a:endParaRPr>
        </a:p>
      </dgm:t>
    </dgm:pt>
    <dgm:pt modelId="{EC1A941F-98EF-E14C-B3F4-2FD8CDE21350}" type="parTrans" cxnId="{D4FE8C38-E1C7-554D-8D82-00002C90197F}">
      <dgm:prSet/>
      <dgm:spPr/>
      <dgm:t>
        <a:bodyPr/>
        <a:lstStyle/>
        <a:p>
          <a:endParaRPr lang="en-US"/>
        </a:p>
      </dgm:t>
    </dgm:pt>
    <dgm:pt modelId="{01930BA8-9D2E-B94A-8342-A1FB45260475}" type="sibTrans" cxnId="{D4FE8C38-E1C7-554D-8D82-00002C90197F}">
      <dgm:prSet/>
      <dgm:spPr/>
      <dgm:t>
        <a:bodyPr/>
        <a:lstStyle/>
        <a:p>
          <a:endParaRPr lang="en-US"/>
        </a:p>
      </dgm:t>
    </dgm:pt>
    <dgm:pt modelId="{AEF223F9-3600-6444-A835-44F76C5E7704}">
      <dgm:prSet phldrT="[Text]" custT="1"/>
      <dgm:spPr>
        <a:solidFill>
          <a:schemeClr val="bg1"/>
        </a:solidFill>
      </dgm:spPr>
      <dgm:t>
        <a:bodyPr/>
        <a:lstStyle/>
        <a:p>
          <a:endParaRPr lang="en-US" sz="2800" b="0" dirty="0"/>
        </a:p>
      </dgm:t>
    </dgm:pt>
    <dgm:pt modelId="{64B601B4-BE02-9D4F-ADE9-396749B44F81}" type="parTrans" cxnId="{6CA0D09B-E6EB-064E-B08C-2FD9A4D6C9FB}">
      <dgm:prSet/>
      <dgm:spPr/>
      <dgm:t>
        <a:bodyPr/>
        <a:lstStyle/>
        <a:p>
          <a:endParaRPr lang="en-US"/>
        </a:p>
      </dgm:t>
    </dgm:pt>
    <dgm:pt modelId="{25E2211B-76CA-874E-9CE3-602727F94E7E}" type="sibTrans" cxnId="{6CA0D09B-E6EB-064E-B08C-2FD9A4D6C9FB}">
      <dgm:prSet/>
      <dgm:spPr/>
      <dgm:t>
        <a:bodyPr/>
        <a:lstStyle/>
        <a:p>
          <a:endParaRPr lang="en-US"/>
        </a:p>
      </dgm:t>
    </dgm:pt>
    <dgm:pt modelId="{849ED06E-03C0-BC47-BF54-336FF1B2D86A}">
      <dgm:prSet phldrT="[Text]" custT="1"/>
      <dgm:spPr>
        <a:solidFill>
          <a:schemeClr val="bg1"/>
        </a:solidFill>
      </dgm:spPr>
      <dgm:t>
        <a:bodyPr/>
        <a:lstStyle/>
        <a:p>
          <a:endParaRPr lang="en-US" sz="2800" b="1" dirty="0">
            <a:solidFill>
              <a:schemeClr val="accent6">
                <a:lumMod val="50000"/>
              </a:schemeClr>
            </a:solidFill>
          </a:endParaRPr>
        </a:p>
      </dgm:t>
    </dgm:pt>
    <dgm:pt modelId="{03DB6BEF-5EAF-5948-A66D-76171AAA9E04}" type="parTrans" cxnId="{F8A084E3-BF8E-FE4E-8C30-8DFB43FB23F1}">
      <dgm:prSet/>
      <dgm:spPr/>
      <dgm:t>
        <a:bodyPr/>
        <a:lstStyle/>
        <a:p>
          <a:endParaRPr lang="en-US"/>
        </a:p>
      </dgm:t>
    </dgm:pt>
    <dgm:pt modelId="{38C3A416-C6BB-5148-9F84-EF6668108EDC}" type="sibTrans" cxnId="{F8A084E3-BF8E-FE4E-8C30-8DFB43FB23F1}">
      <dgm:prSet/>
      <dgm:spPr/>
      <dgm:t>
        <a:bodyPr/>
        <a:lstStyle/>
        <a:p>
          <a:endParaRPr lang="en-US"/>
        </a:p>
      </dgm:t>
    </dgm:pt>
    <dgm:pt modelId="{B9D98BF1-096A-934F-8D12-38889D948646}">
      <dgm:prSet phldrT="[Text]" custT="1"/>
      <dgm:spPr>
        <a:solidFill>
          <a:schemeClr val="bg1"/>
        </a:solidFill>
      </dgm:spPr>
      <dgm:t>
        <a:bodyPr/>
        <a:lstStyle/>
        <a:p>
          <a:endParaRPr lang="en-US" sz="2800" dirty="0"/>
        </a:p>
      </dgm:t>
    </dgm:pt>
    <dgm:pt modelId="{C098C65F-89AD-A74A-8AE8-00CDFCC607CE}" type="parTrans" cxnId="{BF9BF84F-CC4D-624D-9776-0C85C116DF4B}">
      <dgm:prSet/>
      <dgm:spPr/>
      <dgm:t>
        <a:bodyPr/>
        <a:lstStyle/>
        <a:p>
          <a:endParaRPr lang="en-US"/>
        </a:p>
      </dgm:t>
    </dgm:pt>
    <dgm:pt modelId="{EDC98EC5-CA04-B84F-85EB-497E6A02707E}" type="sibTrans" cxnId="{BF9BF84F-CC4D-624D-9776-0C85C116DF4B}">
      <dgm:prSet/>
      <dgm:spPr/>
      <dgm:t>
        <a:bodyPr/>
        <a:lstStyle/>
        <a:p>
          <a:endParaRPr lang="en-US"/>
        </a:p>
      </dgm:t>
    </dgm:pt>
    <dgm:pt modelId="{01DE1924-6BAD-3141-9048-0D928B2012A8}">
      <dgm:prSet phldrT="[Text]" custT="1"/>
      <dgm:spPr>
        <a:solidFill>
          <a:schemeClr val="bg1"/>
        </a:solidFill>
      </dgm:spPr>
      <dgm:t>
        <a:bodyPr/>
        <a:lstStyle/>
        <a:p>
          <a:endParaRPr lang="en-US" sz="2800" dirty="0"/>
        </a:p>
      </dgm:t>
    </dgm:pt>
    <dgm:pt modelId="{F5772DAA-70D8-214E-AA16-8EF407FA7E47}" type="parTrans" cxnId="{991C00FA-AF53-DA41-B486-B4D6925A61E0}">
      <dgm:prSet/>
      <dgm:spPr/>
      <dgm:t>
        <a:bodyPr/>
        <a:lstStyle/>
        <a:p>
          <a:endParaRPr lang="en-US"/>
        </a:p>
      </dgm:t>
    </dgm:pt>
    <dgm:pt modelId="{7D369B5D-58F3-5B42-914E-A00853B754C7}" type="sibTrans" cxnId="{991C00FA-AF53-DA41-B486-B4D6925A61E0}">
      <dgm:prSet/>
      <dgm:spPr/>
      <dgm:t>
        <a:bodyPr/>
        <a:lstStyle/>
        <a:p>
          <a:endParaRPr lang="en-US"/>
        </a:p>
      </dgm:t>
    </dgm:pt>
    <dgm:pt modelId="{23BE1CDE-010A-1549-9275-289A2AB463B6}">
      <dgm:prSet phldrT="[Text]" custT="1"/>
      <dgm:spPr>
        <a:solidFill>
          <a:schemeClr val="bg1"/>
        </a:solidFill>
      </dgm:spPr>
      <dgm:t>
        <a:bodyPr/>
        <a:lstStyle/>
        <a:p>
          <a:endParaRPr lang="en-US" sz="2800" b="1" dirty="0">
            <a:solidFill>
              <a:schemeClr val="accent6">
                <a:lumMod val="50000"/>
              </a:schemeClr>
            </a:solidFill>
          </a:endParaRPr>
        </a:p>
      </dgm:t>
    </dgm:pt>
    <dgm:pt modelId="{E1A3FC5E-43CB-E245-86E0-6CEE402FF753}" type="parTrans" cxnId="{E252B442-2638-9A4D-AC62-BE91748BF73F}">
      <dgm:prSet/>
      <dgm:spPr/>
      <dgm:t>
        <a:bodyPr/>
        <a:lstStyle/>
        <a:p>
          <a:endParaRPr lang="en-US"/>
        </a:p>
      </dgm:t>
    </dgm:pt>
    <dgm:pt modelId="{33E641E8-7769-254B-98E7-17D73F709644}" type="sibTrans" cxnId="{E252B442-2638-9A4D-AC62-BE91748BF73F}">
      <dgm:prSet/>
      <dgm:spPr/>
      <dgm:t>
        <a:bodyPr/>
        <a:lstStyle/>
        <a:p>
          <a:endParaRPr lang="en-US"/>
        </a:p>
      </dgm:t>
    </dgm:pt>
    <dgm:pt modelId="{641A342B-1410-2345-B445-4FE02BBF6503}" type="pres">
      <dgm:prSet presAssocID="{3404D94A-67B1-B94B-A12B-7C70C7D3BCF4}" presName="linearFlow" presStyleCnt="0">
        <dgm:presLayoutVars>
          <dgm:dir/>
          <dgm:animLvl val="lvl"/>
          <dgm:resizeHandles val="exact"/>
        </dgm:presLayoutVars>
      </dgm:prSet>
      <dgm:spPr/>
    </dgm:pt>
    <dgm:pt modelId="{C0E597A7-A50B-9740-A990-EBC6956CD1B7}" type="pres">
      <dgm:prSet presAssocID="{F855B1D2-60BD-CF4D-8308-2C58B86A3C7C}" presName="composite" presStyleCnt="0"/>
      <dgm:spPr/>
    </dgm:pt>
    <dgm:pt modelId="{88EE36D7-7D35-D04A-8173-1177D010DF35}" type="pres">
      <dgm:prSet presAssocID="{F855B1D2-60BD-CF4D-8308-2C58B86A3C7C}" presName="parTx" presStyleLbl="node1" presStyleIdx="0" presStyleCnt="2">
        <dgm:presLayoutVars>
          <dgm:chMax val="0"/>
          <dgm:chPref val="0"/>
          <dgm:bulletEnabled val="1"/>
        </dgm:presLayoutVars>
      </dgm:prSet>
      <dgm:spPr/>
    </dgm:pt>
    <dgm:pt modelId="{7D5D73D1-BCC5-E64F-8C3E-3605B91207AD}" type="pres">
      <dgm:prSet presAssocID="{F855B1D2-60BD-CF4D-8308-2C58B86A3C7C}" presName="parSh" presStyleLbl="node1" presStyleIdx="0" presStyleCnt="2" custScaleX="131286" custScaleY="114941"/>
      <dgm:spPr/>
    </dgm:pt>
    <dgm:pt modelId="{2F6DF028-2D92-EF4C-968B-41D8DD344B39}" type="pres">
      <dgm:prSet presAssocID="{F855B1D2-60BD-CF4D-8308-2C58B86A3C7C}" presName="desTx" presStyleLbl="fgAcc1" presStyleIdx="0" presStyleCnt="2" custScaleX="187970" custScaleY="100000" custLinFactNeighborX="-8322" custLinFactNeighborY="15817">
        <dgm:presLayoutVars>
          <dgm:bulletEnabled val="1"/>
        </dgm:presLayoutVars>
      </dgm:prSet>
      <dgm:spPr/>
    </dgm:pt>
    <dgm:pt modelId="{0800FEC2-0E3A-DA46-A654-196454FA4485}" type="pres">
      <dgm:prSet presAssocID="{9F4C51F3-3E12-F44B-8B58-6E1BF9CCC423}" presName="sibTrans" presStyleLbl="sibTrans2D1" presStyleIdx="0" presStyleCnt="1" custLinFactNeighborX="-5867" custLinFactNeighborY="-2917"/>
      <dgm:spPr/>
    </dgm:pt>
    <dgm:pt modelId="{A90B7EAF-529F-754F-9197-7EC999A9E9D8}" type="pres">
      <dgm:prSet presAssocID="{9F4C51F3-3E12-F44B-8B58-6E1BF9CCC423}" presName="connTx" presStyleLbl="sibTrans2D1" presStyleIdx="0" presStyleCnt="1"/>
      <dgm:spPr/>
    </dgm:pt>
    <dgm:pt modelId="{BD642A56-B509-024B-B15E-86265B941750}" type="pres">
      <dgm:prSet presAssocID="{2EDFAE98-CE47-3849-86B7-3BFAA7194873}" presName="composite" presStyleCnt="0"/>
      <dgm:spPr/>
    </dgm:pt>
    <dgm:pt modelId="{4348E5D3-CF3C-244D-8371-97553E3D9B88}" type="pres">
      <dgm:prSet presAssocID="{2EDFAE98-CE47-3849-86B7-3BFAA7194873}" presName="parTx" presStyleLbl="node1" presStyleIdx="0" presStyleCnt="2">
        <dgm:presLayoutVars>
          <dgm:chMax val="0"/>
          <dgm:chPref val="0"/>
          <dgm:bulletEnabled val="1"/>
        </dgm:presLayoutVars>
      </dgm:prSet>
      <dgm:spPr/>
    </dgm:pt>
    <dgm:pt modelId="{34F2A667-65B6-CA43-8291-E56777D0A996}" type="pres">
      <dgm:prSet presAssocID="{2EDFAE98-CE47-3849-86B7-3BFAA7194873}" presName="parSh" presStyleLbl="node1" presStyleIdx="1" presStyleCnt="2" custScaleX="163441" custScaleY="110052" custLinFactNeighborX="-13588" custLinFactNeighborY="-2828"/>
      <dgm:spPr/>
    </dgm:pt>
    <dgm:pt modelId="{E7C7CB67-48FE-134F-84C1-094C0FBEE493}" type="pres">
      <dgm:prSet presAssocID="{2EDFAE98-CE47-3849-86B7-3BFAA7194873}" presName="desTx" presStyleLbl="fgAcc1" presStyleIdx="1" presStyleCnt="2" custScaleX="192528">
        <dgm:presLayoutVars>
          <dgm:bulletEnabled val="1"/>
        </dgm:presLayoutVars>
      </dgm:prSet>
      <dgm:spPr/>
    </dgm:pt>
  </dgm:ptLst>
  <dgm:cxnLst>
    <dgm:cxn modelId="{8FF59A16-DF01-B741-9E1F-C27E8C9D9DF7}" type="presOf" srcId="{F855B1D2-60BD-CF4D-8308-2C58B86A3C7C}" destId="{88EE36D7-7D35-D04A-8173-1177D010DF35}" srcOrd="0" destOrd="0" presId="urn:microsoft.com/office/officeart/2005/8/layout/process3"/>
    <dgm:cxn modelId="{809F6017-9845-D943-B7FA-954BEE1C2DE1}" type="presOf" srcId="{2EDFAE98-CE47-3849-86B7-3BFAA7194873}" destId="{34F2A667-65B6-CA43-8291-E56777D0A996}" srcOrd="1" destOrd="0" presId="urn:microsoft.com/office/officeart/2005/8/layout/process3"/>
    <dgm:cxn modelId="{0844181E-B02F-A747-92B9-90952F651D10}" type="presOf" srcId="{D4F8BDE7-1BA1-1540-88F8-EAA4D7A018F9}" destId="{E7C7CB67-48FE-134F-84C1-094C0FBEE493}" srcOrd="0" destOrd="2" presId="urn:microsoft.com/office/officeart/2005/8/layout/process3"/>
    <dgm:cxn modelId="{67F9492B-CE66-6945-8CE5-690D717E19E5}" srcId="{F855B1D2-60BD-CF4D-8308-2C58B86A3C7C}" destId="{3285D8E9-7F85-D84D-BECB-96865B9FD263}" srcOrd="0" destOrd="0" parTransId="{F1DC4DE4-1A80-2447-9B94-30205BD5A1CC}" sibTransId="{930FBC35-12BA-454B-B8A0-3E569AF964FB}"/>
    <dgm:cxn modelId="{4E63052D-BB74-AC4B-9540-901B48578ADB}" type="presOf" srcId="{3285D8E9-7F85-D84D-BECB-96865B9FD263}" destId="{2F6DF028-2D92-EF4C-968B-41D8DD344B39}" srcOrd="0" destOrd="0" presId="urn:microsoft.com/office/officeart/2005/8/layout/process3"/>
    <dgm:cxn modelId="{43764234-D204-A94B-8C07-2F33B4BBD5D3}" type="presOf" srcId="{861929FD-4B6B-4944-9C0D-D343BDA4BBD3}" destId="{2F6DF028-2D92-EF4C-968B-41D8DD344B39}" srcOrd="0" destOrd="4" presId="urn:microsoft.com/office/officeart/2005/8/layout/process3"/>
    <dgm:cxn modelId="{7322CC35-D4DC-D741-841A-83C4EA719002}" srcId="{2EDFAE98-CE47-3849-86B7-3BFAA7194873}" destId="{722297D3-08BB-054B-9F47-397F248F2C06}" srcOrd="0" destOrd="0" parTransId="{05A1E225-C409-1F45-9F29-CB2E84DE8B02}" sibTransId="{DEE1FAA1-5A17-3943-8D65-B22452B7897F}"/>
    <dgm:cxn modelId="{D4FE8C38-E1C7-554D-8D82-00002C90197F}" srcId="{2EDFAE98-CE47-3849-86B7-3BFAA7194873}" destId="{EDD87F70-E7E0-894F-A402-DC4C7F03B769}" srcOrd="4" destOrd="0" parTransId="{EC1A941F-98EF-E14C-B3F4-2FD8CDE21350}" sibTransId="{01930BA8-9D2E-B94A-8342-A1FB45260475}"/>
    <dgm:cxn modelId="{CBB96E42-517F-334D-89D8-8F0E1D6A47AF}" srcId="{3404D94A-67B1-B94B-A12B-7C70C7D3BCF4}" destId="{2EDFAE98-CE47-3849-86B7-3BFAA7194873}" srcOrd="1" destOrd="0" parTransId="{CCE3F1FD-3F5A-EB48-8812-74C07BD99CF7}" sibTransId="{8296E5DE-D14B-1445-9D0A-3970E2311175}"/>
    <dgm:cxn modelId="{E252B442-2638-9A4D-AC62-BE91748BF73F}" srcId="{F855B1D2-60BD-CF4D-8308-2C58B86A3C7C}" destId="{23BE1CDE-010A-1549-9275-289A2AB463B6}" srcOrd="5" destOrd="0" parTransId="{E1A3FC5E-43CB-E245-86E0-6CEE402FF753}" sibTransId="{33E641E8-7769-254B-98E7-17D73F709644}"/>
    <dgm:cxn modelId="{BB523A46-E3C5-B74D-9CBF-CCC2B7B56C72}" type="presOf" srcId="{722297D3-08BB-054B-9F47-397F248F2C06}" destId="{E7C7CB67-48FE-134F-84C1-094C0FBEE493}" srcOrd="0" destOrd="0" presId="urn:microsoft.com/office/officeart/2005/8/layout/process3"/>
    <dgm:cxn modelId="{DE79A96A-483D-A046-8A51-1DC8DD3621FA}" srcId="{F855B1D2-60BD-CF4D-8308-2C58B86A3C7C}" destId="{861929FD-4B6B-4944-9C0D-D343BDA4BBD3}" srcOrd="4" destOrd="0" parTransId="{28942B27-DC87-0249-8381-B043E74AB15E}" sibTransId="{DFBF5848-57C5-4144-931F-248A03C7C230}"/>
    <dgm:cxn modelId="{6DA96F6E-C13F-CA4D-8630-5078D5B281C3}" type="presOf" srcId="{01DE1924-6BAD-3141-9048-0D928B2012A8}" destId="{E7C7CB67-48FE-134F-84C1-094C0FBEE493}" srcOrd="0" destOrd="3" presId="urn:microsoft.com/office/officeart/2005/8/layout/process3"/>
    <dgm:cxn modelId="{BF9BF84F-CC4D-624D-9776-0C85C116DF4B}" srcId="{2EDFAE98-CE47-3849-86B7-3BFAA7194873}" destId="{B9D98BF1-096A-934F-8D12-38889D948646}" srcOrd="1" destOrd="0" parTransId="{C098C65F-89AD-A74A-8AE8-00CDFCC607CE}" sibTransId="{EDC98EC5-CA04-B84F-85EB-497E6A02707E}"/>
    <dgm:cxn modelId="{56A87C57-29A4-7A4B-A734-706CEB885745}" type="presOf" srcId="{3404D94A-67B1-B94B-A12B-7C70C7D3BCF4}" destId="{641A342B-1410-2345-B445-4FE02BBF6503}" srcOrd="0" destOrd="0" presId="urn:microsoft.com/office/officeart/2005/8/layout/process3"/>
    <dgm:cxn modelId="{D55E057B-95B5-6A49-98DD-ED8380A66D6A}" srcId="{3404D94A-67B1-B94B-A12B-7C70C7D3BCF4}" destId="{F855B1D2-60BD-CF4D-8308-2C58B86A3C7C}" srcOrd="0" destOrd="0" parTransId="{BE11F1CA-5204-0E43-B4F3-77C4122C3EE2}" sibTransId="{9F4C51F3-3E12-F44B-8B58-6E1BF9CCC423}"/>
    <dgm:cxn modelId="{DB9B1185-80B4-0244-B6E0-C199504EFCA2}" type="presOf" srcId="{878EA1FC-EDE7-0248-925E-8591E26DF6FB}" destId="{2F6DF028-2D92-EF4C-968B-41D8DD344B39}" srcOrd="0" destOrd="2" presId="urn:microsoft.com/office/officeart/2005/8/layout/process3"/>
    <dgm:cxn modelId="{6C804F98-68F5-A541-90D8-84661463B233}" type="presOf" srcId="{B9D98BF1-096A-934F-8D12-38889D948646}" destId="{E7C7CB67-48FE-134F-84C1-094C0FBEE493}" srcOrd="0" destOrd="1" presId="urn:microsoft.com/office/officeart/2005/8/layout/process3"/>
    <dgm:cxn modelId="{6CA0D09B-E6EB-064E-B08C-2FD9A4D6C9FB}" srcId="{F855B1D2-60BD-CF4D-8308-2C58B86A3C7C}" destId="{AEF223F9-3600-6444-A835-44F76C5E7704}" srcOrd="1" destOrd="0" parTransId="{64B601B4-BE02-9D4F-ADE9-396749B44F81}" sibTransId="{25E2211B-76CA-874E-9CE3-602727F94E7E}"/>
    <dgm:cxn modelId="{23D7EE9F-9111-B543-9EE9-7E294AC64810}" type="presOf" srcId="{23BE1CDE-010A-1549-9275-289A2AB463B6}" destId="{2F6DF028-2D92-EF4C-968B-41D8DD344B39}" srcOrd="0" destOrd="5" presId="urn:microsoft.com/office/officeart/2005/8/layout/process3"/>
    <dgm:cxn modelId="{CC7407A2-291E-BD45-B6C2-C93AA14CDF2E}" srcId="{F855B1D2-60BD-CF4D-8308-2C58B86A3C7C}" destId="{878EA1FC-EDE7-0248-925E-8591E26DF6FB}" srcOrd="2" destOrd="0" parTransId="{4BD0754E-2A80-784A-B49E-09D79F573649}" sibTransId="{BB8D17CB-E2D7-1048-9A3D-6E6C010ED5EC}"/>
    <dgm:cxn modelId="{567498B8-681A-8E40-AAEA-852ACE3AE938}" type="presOf" srcId="{9F4C51F3-3E12-F44B-8B58-6E1BF9CCC423}" destId="{A90B7EAF-529F-754F-9197-7EC999A9E9D8}" srcOrd="1" destOrd="0" presId="urn:microsoft.com/office/officeart/2005/8/layout/process3"/>
    <dgm:cxn modelId="{E376A3C7-ED8E-1048-84D1-92D80EBDE580}" type="presOf" srcId="{849ED06E-03C0-BC47-BF54-336FF1B2D86A}" destId="{2F6DF028-2D92-EF4C-968B-41D8DD344B39}" srcOrd="0" destOrd="3" presId="urn:microsoft.com/office/officeart/2005/8/layout/process3"/>
    <dgm:cxn modelId="{3EDFBED4-BBC1-2C4B-929C-D7CB98DF5A74}" type="presOf" srcId="{F855B1D2-60BD-CF4D-8308-2C58B86A3C7C}" destId="{7D5D73D1-BCC5-E64F-8C3E-3605B91207AD}" srcOrd="1" destOrd="0" presId="urn:microsoft.com/office/officeart/2005/8/layout/process3"/>
    <dgm:cxn modelId="{10391FD5-57FF-BB40-8099-235BA85D54AE}" type="presOf" srcId="{2EDFAE98-CE47-3849-86B7-3BFAA7194873}" destId="{4348E5D3-CF3C-244D-8371-97553E3D9B88}" srcOrd="0" destOrd="0" presId="urn:microsoft.com/office/officeart/2005/8/layout/process3"/>
    <dgm:cxn modelId="{F8A084E3-BF8E-FE4E-8C30-8DFB43FB23F1}" srcId="{F855B1D2-60BD-CF4D-8308-2C58B86A3C7C}" destId="{849ED06E-03C0-BC47-BF54-336FF1B2D86A}" srcOrd="3" destOrd="0" parTransId="{03DB6BEF-5EAF-5948-A66D-76171AAA9E04}" sibTransId="{38C3A416-C6BB-5148-9F84-EF6668108EDC}"/>
    <dgm:cxn modelId="{0DCDE5E9-01BD-7C4E-B453-AF54ABDB9065}" type="presOf" srcId="{AEF223F9-3600-6444-A835-44F76C5E7704}" destId="{2F6DF028-2D92-EF4C-968B-41D8DD344B39}" srcOrd="0" destOrd="1" presId="urn:microsoft.com/office/officeart/2005/8/layout/process3"/>
    <dgm:cxn modelId="{5D5E7EF9-375C-1641-8603-66F3F73557FE}" srcId="{2EDFAE98-CE47-3849-86B7-3BFAA7194873}" destId="{D4F8BDE7-1BA1-1540-88F8-EAA4D7A018F9}" srcOrd="2" destOrd="0" parTransId="{C2E2EB11-F867-BB44-AFD7-7DEA38F8DFCD}" sibTransId="{F64C2EC2-B97C-8C40-BB96-1F283A2A4927}"/>
    <dgm:cxn modelId="{991C00FA-AF53-DA41-B486-B4D6925A61E0}" srcId="{2EDFAE98-CE47-3849-86B7-3BFAA7194873}" destId="{01DE1924-6BAD-3141-9048-0D928B2012A8}" srcOrd="3" destOrd="0" parTransId="{F5772DAA-70D8-214E-AA16-8EF407FA7E47}" sibTransId="{7D369B5D-58F3-5B42-914E-A00853B754C7}"/>
    <dgm:cxn modelId="{C33C0AFD-6C31-DE46-8550-EAD6EEB3880E}" type="presOf" srcId="{EDD87F70-E7E0-894F-A402-DC4C7F03B769}" destId="{E7C7CB67-48FE-134F-84C1-094C0FBEE493}" srcOrd="0" destOrd="4" presId="urn:microsoft.com/office/officeart/2005/8/layout/process3"/>
    <dgm:cxn modelId="{B0316FFF-8CE8-704B-B5E0-F40731D82EEE}" type="presOf" srcId="{9F4C51F3-3E12-F44B-8B58-6E1BF9CCC423}" destId="{0800FEC2-0E3A-DA46-A654-196454FA4485}" srcOrd="0" destOrd="0" presId="urn:microsoft.com/office/officeart/2005/8/layout/process3"/>
    <dgm:cxn modelId="{C4C1F01E-0B2C-864B-89A9-7651D75FF423}" type="presParOf" srcId="{641A342B-1410-2345-B445-4FE02BBF6503}" destId="{C0E597A7-A50B-9740-A990-EBC6956CD1B7}" srcOrd="0" destOrd="0" presId="urn:microsoft.com/office/officeart/2005/8/layout/process3"/>
    <dgm:cxn modelId="{CC00ECD8-C7B3-344D-B26B-57B19205DD47}" type="presParOf" srcId="{C0E597A7-A50B-9740-A990-EBC6956CD1B7}" destId="{88EE36D7-7D35-D04A-8173-1177D010DF35}" srcOrd="0" destOrd="0" presId="urn:microsoft.com/office/officeart/2005/8/layout/process3"/>
    <dgm:cxn modelId="{2087CDB7-124C-1F4B-8FE5-C3144091B258}" type="presParOf" srcId="{C0E597A7-A50B-9740-A990-EBC6956CD1B7}" destId="{7D5D73D1-BCC5-E64F-8C3E-3605B91207AD}" srcOrd="1" destOrd="0" presId="urn:microsoft.com/office/officeart/2005/8/layout/process3"/>
    <dgm:cxn modelId="{997CF8E7-DE2E-C445-A1E9-82805660CBEF}" type="presParOf" srcId="{C0E597A7-A50B-9740-A990-EBC6956CD1B7}" destId="{2F6DF028-2D92-EF4C-968B-41D8DD344B39}" srcOrd="2" destOrd="0" presId="urn:microsoft.com/office/officeart/2005/8/layout/process3"/>
    <dgm:cxn modelId="{C2A6F08F-527C-6246-A5A2-D81A1D4DEA7D}" type="presParOf" srcId="{641A342B-1410-2345-B445-4FE02BBF6503}" destId="{0800FEC2-0E3A-DA46-A654-196454FA4485}" srcOrd="1" destOrd="0" presId="urn:microsoft.com/office/officeart/2005/8/layout/process3"/>
    <dgm:cxn modelId="{71476D27-D95F-FC49-95EF-10B9B7388BF6}" type="presParOf" srcId="{0800FEC2-0E3A-DA46-A654-196454FA4485}" destId="{A90B7EAF-529F-754F-9197-7EC999A9E9D8}" srcOrd="0" destOrd="0" presId="urn:microsoft.com/office/officeart/2005/8/layout/process3"/>
    <dgm:cxn modelId="{B7B8A348-DEF3-4042-BB59-9411DDA18FAC}" type="presParOf" srcId="{641A342B-1410-2345-B445-4FE02BBF6503}" destId="{BD642A56-B509-024B-B15E-86265B941750}" srcOrd="2" destOrd="0" presId="urn:microsoft.com/office/officeart/2005/8/layout/process3"/>
    <dgm:cxn modelId="{098FDC31-2436-6F41-8185-EDE34CB225D1}" type="presParOf" srcId="{BD642A56-B509-024B-B15E-86265B941750}" destId="{4348E5D3-CF3C-244D-8371-97553E3D9B88}" srcOrd="0" destOrd="0" presId="urn:microsoft.com/office/officeart/2005/8/layout/process3"/>
    <dgm:cxn modelId="{3DF66D6E-73B4-A346-AD04-DDDB79BB06C9}" type="presParOf" srcId="{BD642A56-B509-024B-B15E-86265B941750}" destId="{34F2A667-65B6-CA43-8291-E56777D0A996}" srcOrd="1" destOrd="0" presId="urn:microsoft.com/office/officeart/2005/8/layout/process3"/>
    <dgm:cxn modelId="{A88C6941-A606-FD4E-9765-15BB9F8D5EB7}" type="presParOf" srcId="{BD642A56-B509-024B-B15E-86265B941750}" destId="{E7C7CB67-48FE-134F-84C1-094C0FBEE49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2F8205-CF7F-4317-86C9-76C90459285B}" type="doc">
      <dgm:prSet loTypeId="urn:microsoft.com/office/officeart/2005/8/layout/balance1" loCatId="relationship" qsTypeId="urn:microsoft.com/office/officeart/2005/8/quickstyle/simple1" qsCatId="simple" csTypeId="urn:microsoft.com/office/officeart/2005/8/colors/accent6_1" csCatId="accent6" phldr="1"/>
      <dgm:spPr/>
      <dgm:t>
        <a:bodyPr/>
        <a:lstStyle/>
        <a:p>
          <a:endParaRPr lang="en-US"/>
        </a:p>
      </dgm:t>
    </dgm:pt>
    <dgm:pt modelId="{A76DA1CD-4B49-4269-98E9-F37235BBB5DA}">
      <dgm:prSet phldrT="[Text]" custT="1"/>
      <dgm:spPr>
        <a:noFill/>
        <a:ln>
          <a:noFill/>
        </a:ln>
      </dgm:spPr>
      <dgm:t>
        <a:bodyPr/>
        <a:lstStyle/>
        <a:p>
          <a:endParaRPr lang="en-US" sz="2400" dirty="0">
            <a:solidFill>
              <a:schemeClr val="bg1"/>
            </a:solidFill>
            <a:latin typeface="Calibri" panose="020F0502020204030204" pitchFamily="34" charset="0"/>
            <a:cs typeface="Calibri" panose="020F0502020204030204" pitchFamily="34" charset="0"/>
          </a:endParaRPr>
        </a:p>
      </dgm:t>
    </dgm:pt>
    <dgm:pt modelId="{582DEE5C-D4C9-4476-B4A3-25466F9004B3}" type="parTrans" cxnId="{9A7A4352-AE8F-4B14-8A02-41D2DDD34449}">
      <dgm:prSet/>
      <dgm:spPr/>
      <dgm:t>
        <a:bodyPr/>
        <a:lstStyle/>
        <a:p>
          <a:endParaRPr lang="en-US" sz="2400">
            <a:latin typeface="Calibri" panose="020F0502020204030204" pitchFamily="34" charset="0"/>
            <a:cs typeface="Calibri" panose="020F0502020204030204" pitchFamily="34" charset="0"/>
          </a:endParaRPr>
        </a:p>
      </dgm:t>
    </dgm:pt>
    <dgm:pt modelId="{04BFF80B-BC19-4882-8C0C-E3D0F454B06D}" type="sibTrans" cxnId="{9A7A4352-AE8F-4B14-8A02-41D2DDD34449}">
      <dgm:prSet/>
      <dgm:spPr/>
      <dgm:t>
        <a:bodyPr/>
        <a:lstStyle/>
        <a:p>
          <a:endParaRPr lang="en-US" sz="2400">
            <a:latin typeface="Calibri" panose="020F0502020204030204" pitchFamily="34" charset="0"/>
            <a:cs typeface="Calibri" panose="020F0502020204030204" pitchFamily="34" charset="0"/>
          </a:endParaRPr>
        </a:p>
      </dgm:t>
    </dgm:pt>
    <dgm:pt modelId="{3C479B51-CB7B-4B13-BB7E-FD448A2C5BEC}">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Teach standards</a:t>
          </a:r>
        </a:p>
      </dgm:t>
    </dgm:pt>
    <dgm:pt modelId="{D73E67F7-A960-4253-BA02-7B1C8D8C0421}" type="parTrans" cxnId="{99D1644B-7C70-4A1E-B10A-36757CC55DF1}">
      <dgm:prSet/>
      <dgm:spPr/>
      <dgm:t>
        <a:bodyPr/>
        <a:lstStyle/>
        <a:p>
          <a:endParaRPr lang="en-US" sz="2400">
            <a:latin typeface="Calibri" panose="020F0502020204030204" pitchFamily="34" charset="0"/>
            <a:cs typeface="Calibri" panose="020F0502020204030204" pitchFamily="34" charset="0"/>
          </a:endParaRPr>
        </a:p>
      </dgm:t>
    </dgm:pt>
    <dgm:pt modelId="{14C4917B-11BD-4996-9248-4CC718218AF2}" type="sibTrans" cxnId="{99D1644B-7C70-4A1E-B10A-36757CC55DF1}">
      <dgm:prSet/>
      <dgm:spPr/>
      <dgm:t>
        <a:bodyPr/>
        <a:lstStyle/>
        <a:p>
          <a:endParaRPr lang="en-US" sz="2400">
            <a:latin typeface="Calibri" panose="020F0502020204030204" pitchFamily="34" charset="0"/>
            <a:cs typeface="Calibri" panose="020F0502020204030204" pitchFamily="34" charset="0"/>
          </a:endParaRPr>
        </a:p>
      </dgm:t>
    </dgm:pt>
    <dgm:pt modelId="{E15474E0-633F-4045-828A-7E72A38328D0}">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Improve academic skills</a:t>
          </a:r>
        </a:p>
      </dgm:t>
    </dgm:pt>
    <dgm:pt modelId="{97E528A6-250B-41F8-B3A4-5BD16C445464}" type="parTrans" cxnId="{1C8D42DE-7896-4894-8C1B-3496A8097845}">
      <dgm:prSet/>
      <dgm:spPr/>
      <dgm:t>
        <a:bodyPr/>
        <a:lstStyle/>
        <a:p>
          <a:endParaRPr lang="en-US" sz="2400">
            <a:latin typeface="Calibri" panose="020F0502020204030204" pitchFamily="34" charset="0"/>
            <a:cs typeface="Calibri" panose="020F0502020204030204" pitchFamily="34" charset="0"/>
          </a:endParaRPr>
        </a:p>
      </dgm:t>
    </dgm:pt>
    <dgm:pt modelId="{7F42F5EB-9E9A-470D-83E7-932698F212F2}" type="sibTrans" cxnId="{1C8D42DE-7896-4894-8C1B-3496A8097845}">
      <dgm:prSet/>
      <dgm:spPr/>
      <dgm:t>
        <a:bodyPr/>
        <a:lstStyle/>
        <a:p>
          <a:endParaRPr lang="en-US" sz="2400">
            <a:latin typeface="Calibri" panose="020F0502020204030204" pitchFamily="34" charset="0"/>
            <a:cs typeface="Calibri" panose="020F0502020204030204" pitchFamily="34" charset="0"/>
          </a:endParaRPr>
        </a:p>
      </dgm:t>
    </dgm:pt>
    <dgm:pt modelId="{5D1E57E5-43E9-457C-9275-994239C8C8C0}">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Eliminate bullying</a:t>
          </a:r>
        </a:p>
      </dgm:t>
    </dgm:pt>
    <dgm:pt modelId="{49453F1A-B49C-4D9D-BB68-5D32465C3D63}" type="parTrans" cxnId="{CF297D93-132D-4973-901C-B529B9053359}">
      <dgm:prSet/>
      <dgm:spPr/>
      <dgm:t>
        <a:bodyPr/>
        <a:lstStyle/>
        <a:p>
          <a:endParaRPr lang="en-US" sz="2400">
            <a:latin typeface="Calibri" panose="020F0502020204030204" pitchFamily="34" charset="0"/>
            <a:cs typeface="Calibri" panose="020F0502020204030204" pitchFamily="34" charset="0"/>
          </a:endParaRPr>
        </a:p>
      </dgm:t>
    </dgm:pt>
    <dgm:pt modelId="{3FBCB672-C2A0-426B-B375-C4DECF46DA9D}" type="sibTrans" cxnId="{CF297D93-132D-4973-901C-B529B9053359}">
      <dgm:prSet/>
      <dgm:spPr/>
      <dgm:t>
        <a:bodyPr/>
        <a:lstStyle/>
        <a:p>
          <a:endParaRPr lang="en-US" sz="2400">
            <a:latin typeface="Calibri" panose="020F0502020204030204" pitchFamily="34" charset="0"/>
            <a:cs typeface="Calibri" panose="020F0502020204030204" pitchFamily="34" charset="0"/>
          </a:endParaRPr>
        </a:p>
      </dgm:t>
    </dgm:pt>
    <dgm:pt modelId="{BF82128D-8CBC-4AFE-AB2B-9209DA4E7421}">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Prevent drug use</a:t>
          </a:r>
        </a:p>
      </dgm:t>
    </dgm:pt>
    <dgm:pt modelId="{A428BF60-5C95-4D9B-825F-EFD46367F6FF}" type="parTrans" cxnId="{54B5FF00-4DCC-49C6-BE65-40AE0951640A}">
      <dgm:prSet/>
      <dgm:spPr/>
      <dgm:t>
        <a:bodyPr/>
        <a:lstStyle/>
        <a:p>
          <a:endParaRPr lang="en-US" sz="2400">
            <a:latin typeface="Calibri" panose="020F0502020204030204" pitchFamily="34" charset="0"/>
            <a:cs typeface="Calibri" panose="020F0502020204030204" pitchFamily="34" charset="0"/>
          </a:endParaRPr>
        </a:p>
      </dgm:t>
    </dgm:pt>
    <dgm:pt modelId="{1FDF2822-0B51-4EB7-BB3E-A3B6496B6C30}" type="sibTrans" cxnId="{54B5FF00-4DCC-49C6-BE65-40AE0951640A}">
      <dgm:prSet/>
      <dgm:spPr/>
      <dgm:t>
        <a:bodyPr/>
        <a:lstStyle/>
        <a:p>
          <a:endParaRPr lang="en-US" sz="2400">
            <a:latin typeface="Calibri" panose="020F0502020204030204" pitchFamily="34" charset="0"/>
            <a:cs typeface="Calibri" panose="020F0502020204030204" pitchFamily="34" charset="0"/>
          </a:endParaRPr>
        </a:p>
      </dgm:t>
    </dgm:pt>
    <dgm:pt modelId="{E6F72998-0C6F-4AFB-AB44-C7F9E5F745B2}">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Support social-emotional learning</a:t>
          </a:r>
        </a:p>
      </dgm:t>
    </dgm:pt>
    <dgm:pt modelId="{2D1BA06F-63C3-4378-9652-1F370762A37D}" type="parTrans" cxnId="{85732FD4-3106-4B42-9481-211B2DE638D3}">
      <dgm:prSet/>
      <dgm:spPr/>
      <dgm:t>
        <a:bodyPr/>
        <a:lstStyle/>
        <a:p>
          <a:endParaRPr lang="en-US" sz="2400">
            <a:latin typeface="Calibri" panose="020F0502020204030204" pitchFamily="34" charset="0"/>
            <a:cs typeface="Calibri" panose="020F0502020204030204" pitchFamily="34" charset="0"/>
          </a:endParaRPr>
        </a:p>
      </dgm:t>
    </dgm:pt>
    <dgm:pt modelId="{A23BFA19-C2FC-49C0-B436-E4E5CE11ACE9}" type="sibTrans" cxnId="{85732FD4-3106-4B42-9481-211B2DE638D3}">
      <dgm:prSet/>
      <dgm:spPr/>
      <dgm:t>
        <a:bodyPr/>
        <a:lstStyle/>
        <a:p>
          <a:endParaRPr lang="en-US" sz="2400">
            <a:latin typeface="Calibri" panose="020F0502020204030204" pitchFamily="34" charset="0"/>
            <a:cs typeface="Calibri" panose="020F0502020204030204" pitchFamily="34" charset="0"/>
          </a:endParaRPr>
        </a:p>
      </dgm:t>
    </dgm:pt>
    <dgm:pt modelId="{B8A7826C-9433-41E3-921D-1A9CC7F7022B}">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Promote college &amp; career readiness</a:t>
          </a:r>
        </a:p>
      </dgm:t>
    </dgm:pt>
    <dgm:pt modelId="{4CFA4DC3-C1B2-4260-8B12-E331597CA97E}" type="parTrans" cxnId="{E35CF748-0531-45EE-B523-DE617350FECE}">
      <dgm:prSet/>
      <dgm:spPr/>
      <dgm:t>
        <a:bodyPr/>
        <a:lstStyle/>
        <a:p>
          <a:endParaRPr lang="en-US" sz="2400">
            <a:latin typeface="Calibri" panose="020F0502020204030204" pitchFamily="34" charset="0"/>
            <a:cs typeface="Calibri" panose="020F0502020204030204" pitchFamily="34" charset="0"/>
          </a:endParaRPr>
        </a:p>
      </dgm:t>
    </dgm:pt>
    <dgm:pt modelId="{EF652180-4FD7-47BC-A32F-A00BEC2BDAC6}" type="sibTrans" cxnId="{E35CF748-0531-45EE-B523-DE617350FECE}">
      <dgm:prSet/>
      <dgm:spPr/>
      <dgm:t>
        <a:bodyPr/>
        <a:lstStyle/>
        <a:p>
          <a:endParaRPr lang="en-US" sz="2400">
            <a:latin typeface="Calibri" panose="020F0502020204030204" pitchFamily="34" charset="0"/>
            <a:cs typeface="Calibri" panose="020F0502020204030204" pitchFamily="34" charset="0"/>
          </a:endParaRPr>
        </a:p>
      </dgm:t>
    </dgm:pt>
    <dgm:pt modelId="{3B304C1B-6669-450C-92AD-13B76066CCB3}">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800" dirty="0">
              <a:latin typeface="Calibri" panose="020F0502020204030204" pitchFamily="34" charset="0"/>
              <a:cs typeface="Calibri" panose="020F0502020204030204" pitchFamily="34" charset="0"/>
            </a:rPr>
            <a:t>Reduce at-risk, antisocial behavior</a:t>
          </a:r>
        </a:p>
      </dgm:t>
    </dgm:pt>
    <dgm:pt modelId="{61D4E056-7D27-4140-A139-3AD9F980DDF7}" type="parTrans" cxnId="{5ACD09CE-BCCD-405E-B29E-C4E66964B4C4}">
      <dgm:prSet/>
      <dgm:spPr/>
      <dgm:t>
        <a:bodyPr/>
        <a:lstStyle/>
        <a:p>
          <a:endParaRPr lang="en-US" sz="2400">
            <a:latin typeface="Calibri" panose="020F0502020204030204" pitchFamily="34" charset="0"/>
            <a:cs typeface="Calibri" panose="020F0502020204030204" pitchFamily="34" charset="0"/>
          </a:endParaRPr>
        </a:p>
      </dgm:t>
    </dgm:pt>
    <dgm:pt modelId="{06038C39-1A20-4477-ACFB-A071C9401BA4}" type="sibTrans" cxnId="{5ACD09CE-BCCD-405E-B29E-C4E66964B4C4}">
      <dgm:prSet/>
      <dgm:spPr/>
      <dgm:t>
        <a:bodyPr/>
        <a:lstStyle/>
        <a:p>
          <a:endParaRPr lang="en-US" sz="2400">
            <a:latin typeface="Calibri" panose="020F0502020204030204" pitchFamily="34" charset="0"/>
            <a:cs typeface="Calibri" panose="020F0502020204030204" pitchFamily="34" charset="0"/>
          </a:endParaRPr>
        </a:p>
      </dgm:t>
    </dgm:pt>
    <dgm:pt modelId="{20B76BF5-D47C-468E-8E93-0F297D7C97C1}">
      <dgm:prSet phldrT="[Text]" custT="1">
        <dgm:style>
          <a:lnRef idx="2">
            <a:schemeClr val="accent5"/>
          </a:lnRef>
          <a:fillRef idx="1">
            <a:schemeClr val="lt1"/>
          </a:fillRef>
          <a:effectRef idx="0">
            <a:schemeClr val="accent5"/>
          </a:effectRef>
          <a:fontRef idx="minor">
            <a:schemeClr val="dk1"/>
          </a:fontRef>
        </dgm:style>
      </dgm:prSet>
      <dgm:spPr/>
      <dgm:t>
        <a:bodyPr/>
        <a:lstStyle/>
        <a:p>
          <a:r>
            <a:rPr lang="en-US" sz="2400" dirty="0">
              <a:latin typeface="Calibri" panose="020F0502020204030204" pitchFamily="34" charset="0"/>
              <a:cs typeface="Calibri" panose="020F0502020204030204" pitchFamily="34" charset="0"/>
            </a:rPr>
            <a:t>Create positive learning environment</a:t>
          </a:r>
        </a:p>
      </dgm:t>
    </dgm:pt>
    <dgm:pt modelId="{E32C821C-35FF-4D1A-85A0-CFAB09F37B4D}" type="parTrans" cxnId="{8A9FE45C-911A-4872-B9ED-0D374E4FF5A1}">
      <dgm:prSet/>
      <dgm:spPr/>
      <dgm:t>
        <a:bodyPr/>
        <a:lstStyle/>
        <a:p>
          <a:endParaRPr lang="en-US" sz="2400">
            <a:latin typeface="Calibri" panose="020F0502020204030204" pitchFamily="34" charset="0"/>
            <a:cs typeface="Calibri" panose="020F0502020204030204" pitchFamily="34" charset="0"/>
          </a:endParaRPr>
        </a:p>
      </dgm:t>
    </dgm:pt>
    <dgm:pt modelId="{4FD05B0C-00A4-475F-8F0D-D25F1C5A98D5}" type="sibTrans" cxnId="{8A9FE45C-911A-4872-B9ED-0D374E4FF5A1}">
      <dgm:prSet/>
      <dgm:spPr/>
      <dgm:t>
        <a:bodyPr/>
        <a:lstStyle/>
        <a:p>
          <a:endParaRPr lang="en-US" sz="2400">
            <a:latin typeface="Calibri" panose="020F0502020204030204" pitchFamily="34" charset="0"/>
            <a:cs typeface="Calibri" panose="020F0502020204030204" pitchFamily="34" charset="0"/>
          </a:endParaRPr>
        </a:p>
      </dgm:t>
    </dgm:pt>
    <dgm:pt modelId="{B71A8145-265D-4B3C-A422-0D54BEE7943E}">
      <dgm:prSet phldrT="[Text]" custT="1"/>
      <dgm:spPr>
        <a:noFill/>
        <a:ln>
          <a:noFill/>
        </a:ln>
      </dgm:spPr>
      <dgm:t>
        <a:bodyPr/>
        <a:lstStyle/>
        <a:p>
          <a:endParaRPr lang="en-US" sz="2400" dirty="0">
            <a:latin typeface="Calibri" panose="020F0502020204030204" pitchFamily="34" charset="0"/>
            <a:cs typeface="Calibri" panose="020F0502020204030204" pitchFamily="34" charset="0"/>
          </a:endParaRPr>
        </a:p>
      </dgm:t>
    </dgm:pt>
    <dgm:pt modelId="{5A9BEDC9-95EB-4AB2-B09E-1957C189A63C}" type="sibTrans" cxnId="{1FEFAC68-FA46-428C-877C-1E5DA95E37F1}">
      <dgm:prSet/>
      <dgm:spPr/>
      <dgm:t>
        <a:bodyPr/>
        <a:lstStyle/>
        <a:p>
          <a:endParaRPr lang="en-US" sz="2400">
            <a:latin typeface="Calibri" panose="020F0502020204030204" pitchFamily="34" charset="0"/>
            <a:cs typeface="Calibri" panose="020F0502020204030204" pitchFamily="34" charset="0"/>
          </a:endParaRPr>
        </a:p>
      </dgm:t>
    </dgm:pt>
    <dgm:pt modelId="{3DA6EB9D-E3DE-4EF4-A1D2-89A116BAB369}" type="parTrans" cxnId="{1FEFAC68-FA46-428C-877C-1E5DA95E37F1}">
      <dgm:prSet/>
      <dgm:spPr/>
      <dgm:t>
        <a:bodyPr/>
        <a:lstStyle/>
        <a:p>
          <a:endParaRPr lang="en-US" sz="2400">
            <a:latin typeface="Calibri" panose="020F0502020204030204" pitchFamily="34" charset="0"/>
            <a:cs typeface="Calibri" panose="020F0502020204030204" pitchFamily="34" charset="0"/>
          </a:endParaRPr>
        </a:p>
      </dgm:t>
    </dgm:pt>
    <dgm:pt modelId="{01BEF4F8-0BC6-4096-B251-2CEB9C4C5D14}" type="pres">
      <dgm:prSet presAssocID="{3D2F8205-CF7F-4317-86C9-76C90459285B}" presName="outerComposite" presStyleCnt="0">
        <dgm:presLayoutVars>
          <dgm:chMax val="2"/>
          <dgm:animLvl val="lvl"/>
          <dgm:resizeHandles val="exact"/>
        </dgm:presLayoutVars>
      </dgm:prSet>
      <dgm:spPr/>
    </dgm:pt>
    <dgm:pt modelId="{06B03338-80CB-4C8E-AAAD-7B8FFD480C60}" type="pres">
      <dgm:prSet presAssocID="{3D2F8205-CF7F-4317-86C9-76C90459285B}" presName="dummyMaxCanvas" presStyleCnt="0"/>
      <dgm:spPr/>
    </dgm:pt>
    <dgm:pt modelId="{4E5FCF5E-C61B-4ADF-8114-66B475D7001B}" type="pres">
      <dgm:prSet presAssocID="{3D2F8205-CF7F-4317-86C9-76C90459285B}" presName="parentComposite" presStyleCnt="0"/>
      <dgm:spPr/>
    </dgm:pt>
    <dgm:pt modelId="{72341DB0-E0CF-46AD-BE70-711F4E47DB96}" type="pres">
      <dgm:prSet presAssocID="{3D2F8205-CF7F-4317-86C9-76C90459285B}" presName="parent1" presStyleLbl="alignAccFollowNode1" presStyleIdx="0" presStyleCnt="4" custScaleX="743452">
        <dgm:presLayoutVars>
          <dgm:chMax val="4"/>
        </dgm:presLayoutVars>
      </dgm:prSet>
      <dgm:spPr/>
    </dgm:pt>
    <dgm:pt modelId="{5DF6CE7C-1B15-4AB2-B14F-D4546DBB9476}" type="pres">
      <dgm:prSet presAssocID="{3D2F8205-CF7F-4317-86C9-76C90459285B}" presName="parent2" presStyleLbl="alignAccFollowNode1" presStyleIdx="1" presStyleCnt="4" custLinFactNeighborX="-1415" custLinFactNeighborY="1654">
        <dgm:presLayoutVars>
          <dgm:chMax val="4"/>
        </dgm:presLayoutVars>
      </dgm:prSet>
      <dgm:spPr/>
    </dgm:pt>
    <dgm:pt modelId="{4A034461-712F-465B-AEA4-B737E52573B2}" type="pres">
      <dgm:prSet presAssocID="{3D2F8205-CF7F-4317-86C9-76C90459285B}" presName="childrenComposite" presStyleCnt="0"/>
      <dgm:spPr/>
    </dgm:pt>
    <dgm:pt modelId="{DFACD3C0-B033-416D-B963-FC839053027D}" type="pres">
      <dgm:prSet presAssocID="{3D2F8205-CF7F-4317-86C9-76C90459285B}" presName="dummyMaxCanvas_ChildArea" presStyleCnt="0"/>
      <dgm:spPr/>
    </dgm:pt>
    <dgm:pt modelId="{99E430CD-1FC5-4F8C-A9D9-911C45159D54}" type="pres">
      <dgm:prSet presAssocID="{3D2F8205-CF7F-4317-86C9-76C90459285B}" presName="fulcrum" presStyleLbl="alignAccFollowNode1" presStyleIdx="2" presStyleCnt="4">
        <dgm:style>
          <a:lnRef idx="2">
            <a:schemeClr val="accent5"/>
          </a:lnRef>
          <a:fillRef idx="1">
            <a:schemeClr val="lt1"/>
          </a:fillRef>
          <a:effectRef idx="0">
            <a:schemeClr val="accent5"/>
          </a:effectRef>
          <a:fontRef idx="minor">
            <a:schemeClr val="dk1"/>
          </a:fontRef>
        </dgm:style>
      </dgm:prSet>
      <dgm:spPr>
        <a:solidFill>
          <a:schemeClr val="accent5">
            <a:lumMod val="75000"/>
          </a:schemeClr>
        </a:solidFill>
      </dgm:spPr>
    </dgm:pt>
    <dgm:pt modelId="{9746BD49-124C-4018-A787-0CB345E34DA5}" type="pres">
      <dgm:prSet presAssocID="{3D2F8205-CF7F-4317-86C9-76C90459285B}" presName="balance_44" presStyleLbl="alignAccFollowNode1" presStyleIdx="3" presStyleCnt="4" custScaleY="109982" custLinFactNeighborX="0" custLinFactNeighborY="243">
        <dgm:presLayoutVars>
          <dgm:bulletEnabled val="1"/>
        </dgm:presLayoutVars>
        <dgm:style>
          <a:lnRef idx="2">
            <a:schemeClr val="accent5"/>
          </a:lnRef>
          <a:fillRef idx="1">
            <a:schemeClr val="lt1"/>
          </a:fillRef>
          <a:effectRef idx="0">
            <a:schemeClr val="accent5"/>
          </a:effectRef>
          <a:fontRef idx="minor">
            <a:schemeClr val="dk1"/>
          </a:fontRef>
        </dgm:style>
      </dgm:prSet>
      <dgm:spPr>
        <a:solidFill>
          <a:schemeClr val="accent5">
            <a:lumMod val="75000"/>
          </a:schemeClr>
        </a:solidFill>
      </dgm:spPr>
    </dgm:pt>
    <dgm:pt modelId="{E8F063AA-A5F3-4C23-B3A0-82BE37AAE932}" type="pres">
      <dgm:prSet presAssocID="{3D2F8205-CF7F-4317-86C9-76C90459285B}" presName="right_44_1" presStyleLbl="node1" presStyleIdx="0" presStyleCnt="8" custScaleX="141667">
        <dgm:presLayoutVars>
          <dgm:bulletEnabled val="1"/>
        </dgm:presLayoutVars>
      </dgm:prSet>
      <dgm:spPr/>
    </dgm:pt>
    <dgm:pt modelId="{61A2955A-9E62-4A80-9E4A-91FAD2722482}" type="pres">
      <dgm:prSet presAssocID="{3D2F8205-CF7F-4317-86C9-76C90459285B}" presName="right_44_2" presStyleLbl="node1" presStyleIdx="1" presStyleCnt="8" custScaleX="141667">
        <dgm:presLayoutVars>
          <dgm:bulletEnabled val="1"/>
        </dgm:presLayoutVars>
      </dgm:prSet>
      <dgm:spPr/>
    </dgm:pt>
    <dgm:pt modelId="{3BB18C04-C0F8-45CE-AAA1-AB1BEF5B5FDC}" type="pres">
      <dgm:prSet presAssocID="{3D2F8205-CF7F-4317-86C9-76C90459285B}" presName="right_44_3" presStyleLbl="node1" presStyleIdx="2" presStyleCnt="8" custScaleX="141667">
        <dgm:presLayoutVars>
          <dgm:bulletEnabled val="1"/>
        </dgm:presLayoutVars>
      </dgm:prSet>
      <dgm:spPr/>
    </dgm:pt>
    <dgm:pt modelId="{5408DE42-EDBC-4718-A32F-D4C7B331418D}" type="pres">
      <dgm:prSet presAssocID="{3D2F8205-CF7F-4317-86C9-76C90459285B}" presName="right_44_4" presStyleLbl="node1" presStyleIdx="3" presStyleCnt="8" custScaleX="141667">
        <dgm:presLayoutVars>
          <dgm:bulletEnabled val="1"/>
        </dgm:presLayoutVars>
      </dgm:prSet>
      <dgm:spPr/>
    </dgm:pt>
    <dgm:pt modelId="{33475FAC-CB90-4ECA-9755-38C207ACFE88}" type="pres">
      <dgm:prSet presAssocID="{3D2F8205-CF7F-4317-86C9-76C90459285B}" presName="left_44_1" presStyleLbl="node1" presStyleIdx="4" presStyleCnt="8" custScaleX="141667">
        <dgm:presLayoutVars>
          <dgm:bulletEnabled val="1"/>
        </dgm:presLayoutVars>
      </dgm:prSet>
      <dgm:spPr/>
    </dgm:pt>
    <dgm:pt modelId="{892D8C98-026A-469D-8270-91B07AE99D7E}" type="pres">
      <dgm:prSet presAssocID="{3D2F8205-CF7F-4317-86C9-76C90459285B}" presName="left_44_2" presStyleLbl="node1" presStyleIdx="5" presStyleCnt="8" custScaleX="141667">
        <dgm:presLayoutVars>
          <dgm:bulletEnabled val="1"/>
        </dgm:presLayoutVars>
      </dgm:prSet>
      <dgm:spPr/>
    </dgm:pt>
    <dgm:pt modelId="{ABA236B4-9326-4B77-A8E9-858C9A93FECF}" type="pres">
      <dgm:prSet presAssocID="{3D2F8205-CF7F-4317-86C9-76C90459285B}" presName="left_44_3" presStyleLbl="node1" presStyleIdx="6" presStyleCnt="8" custScaleX="141667">
        <dgm:presLayoutVars>
          <dgm:bulletEnabled val="1"/>
        </dgm:presLayoutVars>
      </dgm:prSet>
      <dgm:spPr/>
    </dgm:pt>
    <dgm:pt modelId="{93F82610-FD68-449B-BDF5-EF93122D7D30}" type="pres">
      <dgm:prSet presAssocID="{3D2F8205-CF7F-4317-86C9-76C90459285B}" presName="left_44_4" presStyleLbl="node1" presStyleIdx="7" presStyleCnt="8" custScaleX="141667">
        <dgm:presLayoutVars>
          <dgm:bulletEnabled val="1"/>
        </dgm:presLayoutVars>
      </dgm:prSet>
      <dgm:spPr/>
    </dgm:pt>
  </dgm:ptLst>
  <dgm:cxnLst>
    <dgm:cxn modelId="{54B5FF00-4DCC-49C6-BE65-40AE0951640A}" srcId="{B71A8145-265D-4B3C-A422-0D54BEE7943E}" destId="{BF82128D-8CBC-4AFE-AB2B-9209DA4E7421}" srcOrd="2" destOrd="0" parTransId="{A428BF60-5C95-4D9B-825F-EFD46367F6FF}" sibTransId="{1FDF2822-0B51-4EB7-BB3E-A3B6496B6C30}"/>
    <dgm:cxn modelId="{5FDAC014-C540-448E-A012-D0E280FF12E0}" type="presOf" srcId="{3C479B51-CB7B-4B13-BB7E-FD448A2C5BEC}" destId="{33475FAC-CB90-4ECA-9755-38C207ACFE88}" srcOrd="0" destOrd="0" presId="urn:microsoft.com/office/officeart/2005/8/layout/balance1"/>
    <dgm:cxn modelId="{74D80F31-EE0B-472F-A50B-08CC7BCDEEE8}" type="presOf" srcId="{3B304C1B-6669-450C-92AD-13B76066CCB3}" destId="{5408DE42-EDBC-4718-A32F-D4C7B331418D}" srcOrd="0" destOrd="0" presId="urn:microsoft.com/office/officeart/2005/8/layout/balance1"/>
    <dgm:cxn modelId="{8A9FE45C-911A-4872-B9ED-0D374E4FF5A1}" srcId="{B71A8145-265D-4B3C-A422-0D54BEE7943E}" destId="{20B76BF5-D47C-468E-8E93-0F297D7C97C1}" srcOrd="0" destOrd="0" parTransId="{E32C821C-35FF-4D1A-85A0-CFAB09F37B4D}" sibTransId="{4FD05B0C-00A4-475F-8F0D-D25F1C5A98D5}"/>
    <dgm:cxn modelId="{8419A461-2499-47AE-94F1-52B9B5D81D0D}" type="presOf" srcId="{B71A8145-265D-4B3C-A422-0D54BEE7943E}" destId="{5DF6CE7C-1B15-4AB2-B14F-D4546DBB9476}" srcOrd="0" destOrd="0" presId="urn:microsoft.com/office/officeart/2005/8/layout/balance1"/>
    <dgm:cxn modelId="{3F525D42-3460-4575-BA5F-9440490DAC3E}" type="presOf" srcId="{20B76BF5-D47C-468E-8E93-0F297D7C97C1}" destId="{E8F063AA-A5F3-4C23-B3A0-82BE37AAE932}" srcOrd="0" destOrd="0" presId="urn:microsoft.com/office/officeart/2005/8/layout/balance1"/>
    <dgm:cxn modelId="{B9785348-9801-42F1-957D-175751DD3DF1}" type="presOf" srcId="{5D1E57E5-43E9-457C-9275-994239C8C8C0}" destId="{61A2955A-9E62-4A80-9E4A-91FAD2722482}" srcOrd="0" destOrd="0" presId="urn:microsoft.com/office/officeart/2005/8/layout/balance1"/>
    <dgm:cxn modelId="{1FEFAC68-FA46-428C-877C-1E5DA95E37F1}" srcId="{3D2F8205-CF7F-4317-86C9-76C90459285B}" destId="{B71A8145-265D-4B3C-A422-0D54BEE7943E}" srcOrd="1" destOrd="0" parTransId="{3DA6EB9D-E3DE-4EF4-A1D2-89A116BAB369}" sibTransId="{5A9BEDC9-95EB-4AB2-B09E-1957C189A63C}"/>
    <dgm:cxn modelId="{E35CF748-0531-45EE-B523-DE617350FECE}" srcId="{A76DA1CD-4B49-4269-98E9-F37235BBB5DA}" destId="{B8A7826C-9433-41E3-921D-1A9CC7F7022B}" srcOrd="2" destOrd="0" parTransId="{4CFA4DC3-C1B2-4260-8B12-E331597CA97E}" sibTransId="{EF652180-4FD7-47BC-A32F-A00BEC2BDAC6}"/>
    <dgm:cxn modelId="{8F5A386B-C5C4-43A9-AFBC-8502D20D86A4}" type="presOf" srcId="{3D2F8205-CF7F-4317-86C9-76C90459285B}" destId="{01BEF4F8-0BC6-4096-B251-2CEB9C4C5D14}" srcOrd="0" destOrd="0" presId="urn:microsoft.com/office/officeart/2005/8/layout/balance1"/>
    <dgm:cxn modelId="{99D1644B-7C70-4A1E-B10A-36757CC55DF1}" srcId="{A76DA1CD-4B49-4269-98E9-F37235BBB5DA}" destId="{3C479B51-CB7B-4B13-BB7E-FD448A2C5BEC}" srcOrd="0" destOrd="0" parTransId="{D73E67F7-A960-4253-BA02-7B1C8D8C0421}" sibTransId="{14C4917B-11BD-4996-9248-4CC718218AF2}"/>
    <dgm:cxn modelId="{9A7A4352-AE8F-4B14-8A02-41D2DDD34449}" srcId="{3D2F8205-CF7F-4317-86C9-76C90459285B}" destId="{A76DA1CD-4B49-4269-98E9-F37235BBB5DA}" srcOrd="0" destOrd="0" parTransId="{582DEE5C-D4C9-4476-B4A3-25466F9004B3}" sibTransId="{04BFF80B-BC19-4882-8C0C-E3D0F454B06D}"/>
    <dgm:cxn modelId="{F10DE28E-1E4B-43FA-8516-1F0ACCE60D7B}" type="presOf" srcId="{E6F72998-0C6F-4AFB-AB44-C7F9E5F745B2}" destId="{93F82610-FD68-449B-BDF5-EF93122D7D30}" srcOrd="0" destOrd="0" presId="urn:microsoft.com/office/officeart/2005/8/layout/balance1"/>
    <dgm:cxn modelId="{CF297D93-132D-4973-901C-B529B9053359}" srcId="{B71A8145-265D-4B3C-A422-0D54BEE7943E}" destId="{5D1E57E5-43E9-457C-9275-994239C8C8C0}" srcOrd="1" destOrd="0" parTransId="{49453F1A-B49C-4D9D-BB68-5D32465C3D63}" sibTransId="{3FBCB672-C2A0-426B-B375-C4DECF46DA9D}"/>
    <dgm:cxn modelId="{043466A2-6C27-4015-AA38-D2145AE5B9BE}" type="presOf" srcId="{A76DA1CD-4B49-4269-98E9-F37235BBB5DA}" destId="{72341DB0-E0CF-46AD-BE70-711F4E47DB96}" srcOrd="0" destOrd="0" presId="urn:microsoft.com/office/officeart/2005/8/layout/balance1"/>
    <dgm:cxn modelId="{4359D3A6-715A-49C0-9625-7ACE710680ED}" type="presOf" srcId="{E15474E0-633F-4045-828A-7E72A38328D0}" destId="{892D8C98-026A-469D-8270-91B07AE99D7E}" srcOrd="0" destOrd="0" presId="urn:microsoft.com/office/officeart/2005/8/layout/balance1"/>
    <dgm:cxn modelId="{ABD177B9-CF49-45E4-82A4-AB3DD5A90BAD}" type="presOf" srcId="{BF82128D-8CBC-4AFE-AB2B-9209DA4E7421}" destId="{3BB18C04-C0F8-45CE-AAA1-AB1BEF5B5FDC}" srcOrd="0" destOrd="0" presId="urn:microsoft.com/office/officeart/2005/8/layout/balance1"/>
    <dgm:cxn modelId="{02E183C5-39E3-4397-B8E5-89576E092B6F}" type="presOf" srcId="{B8A7826C-9433-41E3-921D-1A9CC7F7022B}" destId="{ABA236B4-9326-4B77-A8E9-858C9A93FECF}" srcOrd="0" destOrd="0" presId="urn:microsoft.com/office/officeart/2005/8/layout/balance1"/>
    <dgm:cxn modelId="{5ACD09CE-BCCD-405E-B29E-C4E66964B4C4}" srcId="{B71A8145-265D-4B3C-A422-0D54BEE7943E}" destId="{3B304C1B-6669-450C-92AD-13B76066CCB3}" srcOrd="3" destOrd="0" parTransId="{61D4E056-7D27-4140-A139-3AD9F980DDF7}" sibTransId="{06038C39-1A20-4477-ACFB-A071C9401BA4}"/>
    <dgm:cxn modelId="{85732FD4-3106-4B42-9481-211B2DE638D3}" srcId="{A76DA1CD-4B49-4269-98E9-F37235BBB5DA}" destId="{E6F72998-0C6F-4AFB-AB44-C7F9E5F745B2}" srcOrd="3" destOrd="0" parTransId="{2D1BA06F-63C3-4378-9652-1F370762A37D}" sibTransId="{A23BFA19-C2FC-49C0-B436-E4E5CE11ACE9}"/>
    <dgm:cxn modelId="{1C8D42DE-7896-4894-8C1B-3496A8097845}" srcId="{A76DA1CD-4B49-4269-98E9-F37235BBB5DA}" destId="{E15474E0-633F-4045-828A-7E72A38328D0}" srcOrd="1" destOrd="0" parTransId="{97E528A6-250B-41F8-B3A4-5BD16C445464}" sibTransId="{7F42F5EB-9E9A-470D-83E7-932698F212F2}"/>
    <dgm:cxn modelId="{A02D06C5-4D96-457F-B16F-80F9809E9456}" type="presParOf" srcId="{01BEF4F8-0BC6-4096-B251-2CEB9C4C5D14}" destId="{06B03338-80CB-4C8E-AAAD-7B8FFD480C60}" srcOrd="0" destOrd="0" presId="urn:microsoft.com/office/officeart/2005/8/layout/balance1"/>
    <dgm:cxn modelId="{552DC119-31E6-4B2B-91D5-7BDF6C9A7994}" type="presParOf" srcId="{01BEF4F8-0BC6-4096-B251-2CEB9C4C5D14}" destId="{4E5FCF5E-C61B-4ADF-8114-66B475D7001B}" srcOrd="1" destOrd="0" presId="urn:microsoft.com/office/officeart/2005/8/layout/balance1"/>
    <dgm:cxn modelId="{E284DA0F-22F9-40EB-BEA6-F4990D9FFCEA}" type="presParOf" srcId="{4E5FCF5E-C61B-4ADF-8114-66B475D7001B}" destId="{72341DB0-E0CF-46AD-BE70-711F4E47DB96}" srcOrd="0" destOrd="0" presId="urn:microsoft.com/office/officeart/2005/8/layout/balance1"/>
    <dgm:cxn modelId="{090861D4-3490-48A7-B32B-3A32E15DE595}" type="presParOf" srcId="{4E5FCF5E-C61B-4ADF-8114-66B475D7001B}" destId="{5DF6CE7C-1B15-4AB2-B14F-D4546DBB9476}" srcOrd="1" destOrd="0" presId="urn:microsoft.com/office/officeart/2005/8/layout/balance1"/>
    <dgm:cxn modelId="{71D37846-8BA6-42E5-A20B-18F2E48829DF}" type="presParOf" srcId="{01BEF4F8-0BC6-4096-B251-2CEB9C4C5D14}" destId="{4A034461-712F-465B-AEA4-B737E52573B2}" srcOrd="2" destOrd="0" presId="urn:microsoft.com/office/officeart/2005/8/layout/balance1"/>
    <dgm:cxn modelId="{C8A48DD7-E6D4-4BF6-BEE6-8187CBBE8F4A}" type="presParOf" srcId="{4A034461-712F-465B-AEA4-B737E52573B2}" destId="{DFACD3C0-B033-416D-B963-FC839053027D}" srcOrd="0" destOrd="0" presId="urn:microsoft.com/office/officeart/2005/8/layout/balance1"/>
    <dgm:cxn modelId="{D335F5F5-266C-4FB1-B352-ACA078E05D47}" type="presParOf" srcId="{4A034461-712F-465B-AEA4-B737E52573B2}" destId="{99E430CD-1FC5-4F8C-A9D9-911C45159D54}" srcOrd="1" destOrd="0" presId="urn:microsoft.com/office/officeart/2005/8/layout/balance1"/>
    <dgm:cxn modelId="{7B4BCDBF-5024-490F-A6F1-48A0F877D318}" type="presParOf" srcId="{4A034461-712F-465B-AEA4-B737E52573B2}" destId="{9746BD49-124C-4018-A787-0CB345E34DA5}" srcOrd="2" destOrd="0" presId="urn:microsoft.com/office/officeart/2005/8/layout/balance1"/>
    <dgm:cxn modelId="{B4B35DBD-5139-4FD2-8E6A-C8226F4709A6}" type="presParOf" srcId="{4A034461-712F-465B-AEA4-B737E52573B2}" destId="{E8F063AA-A5F3-4C23-B3A0-82BE37AAE932}" srcOrd="3" destOrd="0" presId="urn:microsoft.com/office/officeart/2005/8/layout/balance1"/>
    <dgm:cxn modelId="{FCD36AD6-D5D4-43D6-9CB2-F60A27292A3F}" type="presParOf" srcId="{4A034461-712F-465B-AEA4-B737E52573B2}" destId="{61A2955A-9E62-4A80-9E4A-91FAD2722482}" srcOrd="4" destOrd="0" presId="urn:microsoft.com/office/officeart/2005/8/layout/balance1"/>
    <dgm:cxn modelId="{04CEF21D-D3E3-4285-930D-C09A5B917FD8}" type="presParOf" srcId="{4A034461-712F-465B-AEA4-B737E52573B2}" destId="{3BB18C04-C0F8-45CE-AAA1-AB1BEF5B5FDC}" srcOrd="5" destOrd="0" presId="urn:microsoft.com/office/officeart/2005/8/layout/balance1"/>
    <dgm:cxn modelId="{80348844-8CFA-46AE-A6B8-5F1C46730E39}" type="presParOf" srcId="{4A034461-712F-465B-AEA4-B737E52573B2}" destId="{5408DE42-EDBC-4718-A32F-D4C7B331418D}" srcOrd="6" destOrd="0" presId="urn:microsoft.com/office/officeart/2005/8/layout/balance1"/>
    <dgm:cxn modelId="{3B9089CC-AFD7-4EE2-9698-2F945E2B3EB0}" type="presParOf" srcId="{4A034461-712F-465B-AEA4-B737E52573B2}" destId="{33475FAC-CB90-4ECA-9755-38C207ACFE88}" srcOrd="7" destOrd="0" presId="urn:microsoft.com/office/officeart/2005/8/layout/balance1"/>
    <dgm:cxn modelId="{A319965B-8E4C-4EE8-A84A-5CD432955D0E}" type="presParOf" srcId="{4A034461-712F-465B-AEA4-B737E52573B2}" destId="{892D8C98-026A-469D-8270-91B07AE99D7E}" srcOrd="8" destOrd="0" presId="urn:microsoft.com/office/officeart/2005/8/layout/balance1"/>
    <dgm:cxn modelId="{7C6F02D6-7A87-450C-A40E-BACC088DB6BF}" type="presParOf" srcId="{4A034461-712F-465B-AEA4-B737E52573B2}" destId="{ABA236B4-9326-4B77-A8E9-858C9A93FECF}" srcOrd="9" destOrd="0" presId="urn:microsoft.com/office/officeart/2005/8/layout/balance1"/>
    <dgm:cxn modelId="{AF5A9D12-E959-4D16-BD4F-355AF3C621B9}" type="presParOf" srcId="{4A034461-712F-465B-AEA4-B737E52573B2}" destId="{93F82610-FD68-449B-BDF5-EF93122D7D30}" srcOrd="10"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1EE3A59C-9947-2648-83ED-FD8F299EE75B}">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“Getting tough” doesn’t work</a:t>
          </a:r>
        </a:p>
      </dgm:t>
    </dgm:pt>
    <dgm:pt modelId="{C39EE879-ED90-1743-8600-3E5DC5837E37}" type="par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7F576C4-90D3-CA42-A993-BE49890DBB9B}" type="sibTrans" cxnId="{175FD20A-9D5B-F543-8A36-35B614B117F6}">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DEC8657B-5ECB-644A-94D2-3CE8BD33EA50}">
      <dgm:prSet phldrT="[Text]" custT="1"/>
      <dgm:spPr/>
      <dgm:t>
        <a:bodyPr/>
        <a:lstStyle/>
        <a:p>
          <a:r>
            <a:rPr lang="en-US" sz="2800">
              <a:solidFill>
                <a:schemeClr val="accent6">
                  <a:lumMod val="50000"/>
                </a:schemeClr>
              </a:solidFill>
              <a:latin typeface="Calibri" panose="020F0502020204030204" pitchFamily="34" charset="0"/>
              <a:cs typeface="Calibri" panose="020F0502020204030204" pitchFamily="34" charset="0"/>
            </a:rPr>
            <a:t>Context matters</a:t>
          </a:r>
        </a:p>
      </dgm:t>
    </dgm:pt>
    <dgm:pt modelId="{8AC81B36-732D-6241-AA12-6DC15BF75BD0}" type="par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7D8A7D3-41D3-AB45-A2D5-1E6536D72093}" type="sibTrans" cxnId="{97FBBA3D-57A6-8F47-92F3-CEE9B11DF994}">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B251CD43-8973-2146-A4B8-3428C5925E6E}">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Schools asked to do more with less</a:t>
          </a:r>
        </a:p>
      </dgm:t>
    </dgm:pt>
    <dgm:pt modelId="{4899613B-B003-5341-926E-B043DAF383C7}" type="par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93FB5891-5C20-5D49-9D7F-4AC6E611C243}" type="sibTrans" cxnId="{2B0FBC7E-9060-6A4E-B86E-ED3B8AF49031}">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0A1B8E87-C9BF-A04D-A3EF-BAACA78A2E22}">
      <dgm:prSet phldrT="[Tex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works</a:t>
          </a:r>
        </a:p>
      </dgm:t>
    </dgm:pt>
    <dgm:pt modelId="{402A5E8B-E14B-D843-BC7D-64D2A51EE080}" type="par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3CC5024C-4C03-B44B-9E80-59513B5CF01D}" type="sibTrans" cxnId="{62B4F32F-91E6-4546-9CED-AF031D0BA93D}">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F71B30A2-447B-424B-90FC-435E220712A4}">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gm:t>
    </dgm:pt>
    <dgm:pt modelId="{728E0C03-4F78-DA4B-8DFB-D6DEBDF9190D}" type="par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7704BD29-6800-694F-A8F4-5565C4FC82E7}" type="sibTrans" cxnId="{FC3F401F-31C1-ED44-990C-4C49324DE85C}">
      <dgm:prSet/>
      <dgm:spPr/>
      <dgm:t>
        <a:bodyPr/>
        <a:lstStyle/>
        <a:p>
          <a:endParaRPr lang="en-US" sz="2800">
            <a:solidFill>
              <a:schemeClr val="accent6">
                <a:lumMod val="50000"/>
              </a:schemeClr>
            </a:solidFill>
            <a:latin typeface="Calibri" panose="020F0502020204030204" pitchFamily="34" charset="0"/>
            <a:cs typeface="Calibri" panose="020F0502020204030204" pitchFamily="34" charset="0"/>
          </a:endParaRPr>
        </a:p>
      </dgm:t>
    </dgm:pt>
    <dgm:pt modelId="{A3BDA20C-A8B6-2D47-A982-382B0814C7D0}">
      <dgm:prSet custT="1"/>
      <dgm:spPr/>
      <dgm:t>
        <a:bodyPr/>
        <a:lstStyle/>
        <a:p>
          <a:r>
            <a:rPr lang="en-US" sz="2800" dirty="0">
              <a:solidFill>
                <a:schemeClr val="accent6">
                  <a:lumMod val="50000"/>
                </a:schemeClr>
              </a:solidFill>
              <a:latin typeface="Calibri" panose="020F0502020204030204" pitchFamily="34" charset="0"/>
              <a:cs typeface="Calibri" panose="020F0502020204030204" pitchFamily="34" charset="0"/>
            </a:rPr>
            <a:t>PBIS supports mental health</a:t>
          </a:r>
        </a:p>
      </dgm:t>
    </dgm:pt>
    <dgm:pt modelId="{DD4D5618-843B-4042-8BA3-7A4266E303CC}" type="parTrans" cxnId="{72BF9B9D-65E9-5D4A-882F-6B1C012331C9}">
      <dgm:prSet/>
      <dgm:spPr/>
      <dgm:t>
        <a:bodyPr/>
        <a:lstStyle/>
        <a:p>
          <a:endParaRPr lang="en-US"/>
        </a:p>
      </dgm:t>
    </dgm:pt>
    <dgm:pt modelId="{861ADA06-F886-8F44-9CFF-3ED64F50E237}" type="sibTrans" cxnId="{72BF9B9D-65E9-5D4A-882F-6B1C012331C9}">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CC081D06-2DD9-5E40-BBE9-ADE38992DBC7}" type="pres">
      <dgm:prSet presAssocID="{A3BDA20C-A8B6-2D47-A982-382B0814C7D0}" presName="text_4" presStyleLbl="node1" presStyleIdx="3" presStyleCnt="6">
        <dgm:presLayoutVars>
          <dgm:bulletEnabled val="1"/>
        </dgm:presLayoutVars>
      </dgm:prSet>
      <dgm:spPr/>
    </dgm:pt>
    <dgm:pt modelId="{86481FDE-E260-7441-8F1D-3E9DE052EC8B}" type="pres">
      <dgm:prSet presAssocID="{A3BDA20C-A8B6-2D47-A982-382B0814C7D0}" presName="accent_4" presStyleCnt="0"/>
      <dgm:spPr/>
    </dgm:pt>
    <dgm:pt modelId="{463968BA-CB94-4D42-87F0-BD7B99E463C2}" type="pres">
      <dgm:prSet presAssocID="{A3BDA20C-A8B6-2D47-A982-382B0814C7D0}" presName="accentRepeatNode" presStyleLbl="solidFgAcc1" presStyleIdx="3" presStyleCnt="6"/>
      <dgm:spPr/>
    </dgm:pt>
    <dgm:pt modelId="{2E003B08-6D34-7D49-9B48-D9959BD0A613}" type="pres">
      <dgm:prSet presAssocID="{F71B30A2-447B-424B-90FC-435E220712A4}" presName="text_5" presStyleLbl="node1" presStyleIdx="4" presStyleCnt="6">
        <dgm:presLayoutVars>
          <dgm:bulletEnabled val="1"/>
        </dgm:presLayoutVars>
      </dgm:prSet>
      <dgm:spPr/>
    </dgm:pt>
    <dgm:pt modelId="{D0517CD3-8F54-6441-8D9F-3723A3451EB2}" type="pres">
      <dgm:prSet presAssocID="{F71B30A2-447B-424B-90FC-435E220712A4}" presName="accent_5" presStyleCnt="0"/>
      <dgm:spPr/>
    </dgm:pt>
    <dgm:pt modelId="{F5D3DB54-F295-284A-ACB3-2066879F6305}" type="pres">
      <dgm:prSet presAssocID="{F71B30A2-447B-424B-90FC-435E220712A4}" presName="accentRepeatNode" presStyleLbl="solidFgAcc1" presStyleIdx="4" presStyleCnt="6"/>
      <dgm:spPr/>
    </dgm:pt>
    <dgm:pt modelId="{471C9BB3-B72E-1249-B619-0BC1E8C034C2}" type="pres">
      <dgm:prSet presAssocID="{0A1B8E87-C9BF-A04D-A3EF-BAACA78A2E22}" presName="text_6" presStyleLbl="node1" presStyleIdx="5" presStyleCnt="6">
        <dgm:presLayoutVars>
          <dgm:bulletEnabled val="1"/>
        </dgm:presLayoutVars>
      </dgm:prSet>
      <dgm:spPr/>
    </dgm:pt>
    <dgm:pt modelId="{6AA831B8-ECB2-6848-87E1-718055E90EFB}" type="pres">
      <dgm:prSet presAssocID="{0A1B8E87-C9BF-A04D-A3EF-BAACA78A2E22}" presName="accent_6" presStyleCnt="0"/>
      <dgm:spPr/>
    </dgm:pt>
    <dgm:pt modelId="{C95EA6BA-36F3-6940-ADE6-CF43F28ACD74}" type="pres">
      <dgm:prSet presAssocID="{0A1B8E87-C9BF-A04D-A3EF-BAACA78A2E22}" presName="accentRepeatNode" presStyleLbl="solidFgAcc1" presStyleIdx="5" presStyleCnt="6"/>
      <dgm:spPr/>
    </dgm:pt>
  </dgm:ptLst>
  <dgm:cxnLst>
    <dgm:cxn modelId="{777DE207-B337-DA40-84AB-8AD766B4EB39}" type="presOf" srcId="{DEC8657B-5ECB-644A-94D2-3CE8BD33EA50}" destId="{9A341196-1198-C84E-8851-0A299C16918A}"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CBDDD41C-3DDF-E041-B899-4AA20F2EE8C6}" type="presOf" srcId="{BEC1BD67-267D-7149-A6FD-41A48F3FA042}" destId="{B7D918D7-CA8C-1245-8A8E-BFB253873CD7}" srcOrd="0" destOrd="0" presId="urn:microsoft.com/office/officeart/2008/layout/VerticalCurvedList"/>
    <dgm:cxn modelId="{78BDE01E-1C35-CB4C-8806-FD0FF5AE0FD6}" type="presOf" srcId="{F71B30A2-447B-424B-90FC-435E220712A4}" destId="{2E003B08-6D34-7D49-9B48-D9959BD0A613}" srcOrd="0" destOrd="0" presId="urn:microsoft.com/office/officeart/2008/layout/VerticalCurvedList"/>
    <dgm:cxn modelId="{FC3F401F-31C1-ED44-990C-4C49324DE85C}" srcId="{BEC1BD67-267D-7149-A6FD-41A48F3FA042}" destId="{F71B30A2-447B-424B-90FC-435E220712A4}" srcOrd="4" destOrd="0" parTransId="{728E0C03-4F78-DA4B-8DFB-D6DEBDF9190D}" sibTransId="{7704BD29-6800-694F-A8F4-5565C4FC82E7}"/>
    <dgm:cxn modelId="{62B4F32F-91E6-4546-9CED-AF031D0BA93D}" srcId="{BEC1BD67-267D-7149-A6FD-41A48F3FA042}" destId="{0A1B8E87-C9BF-A04D-A3EF-BAACA78A2E22}" srcOrd="5" destOrd="0" parTransId="{402A5E8B-E14B-D843-BC7D-64D2A51EE080}" sibTransId="{3CC5024C-4C03-B44B-9E80-59513B5CF01D}"/>
    <dgm:cxn modelId="{A8F7A331-3865-1E48-8E21-00388215E092}" type="presOf" srcId="{1EE3A59C-9947-2648-83ED-FD8F299EE75B}" destId="{C6894729-255A-594D-B187-0404005DEF2E}" srcOrd="0" destOrd="0" presId="urn:microsoft.com/office/officeart/2008/layout/VerticalCurvedList"/>
    <dgm:cxn modelId="{97FBBA3D-57A6-8F47-92F3-CEE9B11DF994}" srcId="{BEC1BD67-267D-7149-A6FD-41A48F3FA042}" destId="{DEC8657B-5ECB-644A-94D2-3CE8BD33EA50}" srcOrd="1" destOrd="0" parTransId="{8AC81B36-732D-6241-AA12-6DC15BF75BD0}" sibTransId="{B7D8A7D3-41D3-AB45-A2D5-1E6536D72093}"/>
    <dgm:cxn modelId="{3B2CED7A-2EFA-9341-B252-862C4474ACE4}" type="presOf" srcId="{0A1B8E87-C9BF-A04D-A3EF-BAACA78A2E22}" destId="{471C9BB3-B72E-1249-B619-0BC1E8C034C2}"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72BF9B9D-65E9-5D4A-882F-6B1C012331C9}" srcId="{BEC1BD67-267D-7149-A6FD-41A48F3FA042}" destId="{A3BDA20C-A8B6-2D47-A982-382B0814C7D0}" srcOrd="3" destOrd="0" parTransId="{DD4D5618-843B-4042-8BA3-7A4266E303CC}" sibTransId="{861ADA06-F886-8F44-9CFF-3ED64F50E237}"/>
    <dgm:cxn modelId="{5A6007B8-F88C-A149-900A-14BCAA94B402}" type="presOf" srcId="{07F576C4-90D3-CA42-A993-BE49890DBB9B}" destId="{833B9B6E-2822-414E-BDFA-F8B22FD00CF4}" srcOrd="0" destOrd="0" presId="urn:microsoft.com/office/officeart/2008/layout/VerticalCurvedList"/>
    <dgm:cxn modelId="{AF9BF9C1-A772-4846-AE69-D21386F5B07F}" type="presOf" srcId="{B251CD43-8973-2146-A4B8-3428C5925E6E}" destId="{57A3D730-8D78-9740-990D-EE2E46F794B0}" srcOrd="0" destOrd="0" presId="urn:microsoft.com/office/officeart/2008/layout/VerticalCurvedList"/>
    <dgm:cxn modelId="{92EB94FB-FDF4-9A45-82F7-D72E61B9630B}" type="presOf" srcId="{A3BDA20C-A8B6-2D47-A982-382B0814C7D0}" destId="{CC081D06-2DD9-5E40-BBE9-ADE38992DBC7}" srcOrd="0" destOrd="0" presId="urn:microsoft.com/office/officeart/2008/layout/VerticalCurvedList"/>
    <dgm:cxn modelId="{BE752E94-0331-9F41-A7F5-7A08C0A64904}" type="presParOf" srcId="{B7D918D7-CA8C-1245-8A8E-BFB253873CD7}" destId="{94FAA00D-03D0-BF4E-B300-A932F7B90A2D}" srcOrd="0" destOrd="0" presId="urn:microsoft.com/office/officeart/2008/layout/VerticalCurvedList"/>
    <dgm:cxn modelId="{332C60FB-527B-4545-B2B7-DDB99DDA322B}" type="presParOf" srcId="{94FAA00D-03D0-BF4E-B300-A932F7B90A2D}" destId="{867173C3-F7C0-E645-A012-94FB1EBB70AD}" srcOrd="0" destOrd="0" presId="urn:microsoft.com/office/officeart/2008/layout/VerticalCurvedList"/>
    <dgm:cxn modelId="{3E52688B-0D89-B141-8DA4-6FF67AD96667}" type="presParOf" srcId="{867173C3-F7C0-E645-A012-94FB1EBB70AD}" destId="{228BBC03-54CD-2645-A81F-FBEF4260131C}" srcOrd="0" destOrd="0" presId="urn:microsoft.com/office/officeart/2008/layout/VerticalCurvedList"/>
    <dgm:cxn modelId="{047C7A17-9DD2-B843-8E4F-18069B56A688}" type="presParOf" srcId="{867173C3-F7C0-E645-A012-94FB1EBB70AD}" destId="{833B9B6E-2822-414E-BDFA-F8B22FD00CF4}" srcOrd="1" destOrd="0" presId="urn:microsoft.com/office/officeart/2008/layout/VerticalCurvedList"/>
    <dgm:cxn modelId="{3FF0B12B-0980-6940-96EC-A7AC2E012E71}" type="presParOf" srcId="{867173C3-F7C0-E645-A012-94FB1EBB70AD}" destId="{ED3D5554-46DD-8E40-A101-FC87C18D5518}" srcOrd="2" destOrd="0" presId="urn:microsoft.com/office/officeart/2008/layout/VerticalCurvedList"/>
    <dgm:cxn modelId="{AE36667A-C620-AE45-A863-9EA4E052EBD0}" type="presParOf" srcId="{867173C3-F7C0-E645-A012-94FB1EBB70AD}" destId="{3A86EB06-286F-474D-82A9-C35E82036519}" srcOrd="3" destOrd="0" presId="urn:microsoft.com/office/officeart/2008/layout/VerticalCurvedList"/>
    <dgm:cxn modelId="{D7EADFB1-B536-F04C-8AC5-C2D1391FF423}" type="presParOf" srcId="{94FAA00D-03D0-BF4E-B300-A932F7B90A2D}" destId="{C6894729-255A-594D-B187-0404005DEF2E}" srcOrd="1" destOrd="0" presId="urn:microsoft.com/office/officeart/2008/layout/VerticalCurvedList"/>
    <dgm:cxn modelId="{4F363ECD-4CDE-F64F-8F0B-D09E2AA04CDD}" type="presParOf" srcId="{94FAA00D-03D0-BF4E-B300-A932F7B90A2D}" destId="{84696FFF-4326-B249-9285-6808262180CC}" srcOrd="2" destOrd="0" presId="urn:microsoft.com/office/officeart/2008/layout/VerticalCurvedList"/>
    <dgm:cxn modelId="{71BED465-6386-8B4C-9DEC-0DCB13846FC9}" type="presParOf" srcId="{84696FFF-4326-B249-9285-6808262180CC}" destId="{A2897599-91FA-E445-863A-B990A0B9CBD7}" srcOrd="0" destOrd="0" presId="urn:microsoft.com/office/officeart/2008/layout/VerticalCurvedList"/>
    <dgm:cxn modelId="{F408A868-CBC2-0D4B-9D8A-3047A1DD140A}" type="presParOf" srcId="{94FAA00D-03D0-BF4E-B300-A932F7B90A2D}" destId="{9A341196-1198-C84E-8851-0A299C16918A}" srcOrd="3" destOrd="0" presId="urn:microsoft.com/office/officeart/2008/layout/VerticalCurvedList"/>
    <dgm:cxn modelId="{A67CABE5-119B-434D-822A-DCAAD82E71C8}" type="presParOf" srcId="{94FAA00D-03D0-BF4E-B300-A932F7B90A2D}" destId="{376C9FED-203C-7A40-B9F3-C06790B8ECD6}" srcOrd="4" destOrd="0" presId="urn:microsoft.com/office/officeart/2008/layout/VerticalCurvedList"/>
    <dgm:cxn modelId="{63BB6C6B-BF59-FC43-9B95-3CF03E8CC779}" type="presParOf" srcId="{376C9FED-203C-7A40-B9F3-C06790B8ECD6}" destId="{443D36C9-CDD4-EA4C-A9BB-801DD749FFB5}" srcOrd="0" destOrd="0" presId="urn:microsoft.com/office/officeart/2008/layout/VerticalCurvedList"/>
    <dgm:cxn modelId="{1FAD71FB-7417-704A-959E-552554672154}" type="presParOf" srcId="{94FAA00D-03D0-BF4E-B300-A932F7B90A2D}" destId="{57A3D730-8D78-9740-990D-EE2E46F794B0}" srcOrd="5" destOrd="0" presId="urn:microsoft.com/office/officeart/2008/layout/VerticalCurvedList"/>
    <dgm:cxn modelId="{97286B69-B1B2-6145-8FEC-94EAC399C0EC}" type="presParOf" srcId="{94FAA00D-03D0-BF4E-B300-A932F7B90A2D}" destId="{0027D7FC-B027-5240-911F-201BC45854CF}" srcOrd="6" destOrd="0" presId="urn:microsoft.com/office/officeart/2008/layout/VerticalCurvedList"/>
    <dgm:cxn modelId="{E63F7769-1F67-DA40-962D-40D3EC702746}" type="presParOf" srcId="{0027D7FC-B027-5240-911F-201BC45854CF}" destId="{E67FE0C8-A08E-3D40-BF11-8420E2E1B48F}" srcOrd="0" destOrd="0" presId="urn:microsoft.com/office/officeart/2008/layout/VerticalCurvedList"/>
    <dgm:cxn modelId="{42FB7C15-6196-C54F-9DA2-443E0804FA21}" type="presParOf" srcId="{94FAA00D-03D0-BF4E-B300-A932F7B90A2D}" destId="{CC081D06-2DD9-5E40-BBE9-ADE38992DBC7}" srcOrd="7" destOrd="0" presId="urn:microsoft.com/office/officeart/2008/layout/VerticalCurvedList"/>
    <dgm:cxn modelId="{40BAB63C-FACB-D048-B60B-5478CAD7524F}" type="presParOf" srcId="{94FAA00D-03D0-BF4E-B300-A932F7B90A2D}" destId="{86481FDE-E260-7441-8F1D-3E9DE052EC8B}" srcOrd="8" destOrd="0" presId="urn:microsoft.com/office/officeart/2008/layout/VerticalCurvedList"/>
    <dgm:cxn modelId="{5DB19849-C0A2-2947-8185-FCBDA9A68642}" type="presParOf" srcId="{86481FDE-E260-7441-8F1D-3E9DE052EC8B}" destId="{463968BA-CB94-4D42-87F0-BD7B99E463C2}" srcOrd="0" destOrd="0" presId="urn:microsoft.com/office/officeart/2008/layout/VerticalCurvedList"/>
    <dgm:cxn modelId="{ECB4E859-7608-FD43-879F-17B190AD404B}" type="presParOf" srcId="{94FAA00D-03D0-BF4E-B300-A932F7B90A2D}" destId="{2E003B08-6D34-7D49-9B48-D9959BD0A613}" srcOrd="9" destOrd="0" presId="urn:microsoft.com/office/officeart/2008/layout/VerticalCurvedList"/>
    <dgm:cxn modelId="{53AD24BA-DAA7-8848-BFA0-984515F0172F}" type="presParOf" srcId="{94FAA00D-03D0-BF4E-B300-A932F7B90A2D}" destId="{D0517CD3-8F54-6441-8D9F-3723A3451EB2}" srcOrd="10" destOrd="0" presId="urn:microsoft.com/office/officeart/2008/layout/VerticalCurvedList"/>
    <dgm:cxn modelId="{2834C420-2232-2C4C-B5C8-E7D08E68D7B5}" type="presParOf" srcId="{D0517CD3-8F54-6441-8D9F-3723A3451EB2}" destId="{F5D3DB54-F295-284A-ACB3-2066879F6305}" srcOrd="0" destOrd="0" presId="urn:microsoft.com/office/officeart/2008/layout/VerticalCurvedList"/>
    <dgm:cxn modelId="{8330D904-BD4C-7C4E-9B2E-1A38963170FA}" type="presParOf" srcId="{94FAA00D-03D0-BF4E-B300-A932F7B90A2D}" destId="{471C9BB3-B72E-1249-B619-0BC1E8C034C2}" srcOrd="11" destOrd="0" presId="urn:microsoft.com/office/officeart/2008/layout/VerticalCurvedList"/>
    <dgm:cxn modelId="{BDFE9B67-9CA5-2743-A0B8-1C6F964F6AC9}" type="presParOf" srcId="{94FAA00D-03D0-BF4E-B300-A932F7B90A2D}" destId="{6AA831B8-ECB2-6848-87E1-718055E90EFB}" srcOrd="12" destOrd="0" presId="urn:microsoft.com/office/officeart/2008/layout/VerticalCurvedList"/>
    <dgm:cxn modelId="{3D41346A-01FC-D84D-A0CD-45A98A2FF544}" type="presParOf" srcId="{6AA831B8-ECB2-6848-87E1-718055E90EFB}" destId="{C95EA6BA-36F3-6940-ADE6-CF43F28ACD74}"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8AAC4-AB52-524F-A92A-8B9593282D5E}">
      <dsp:nvSpPr>
        <dsp:cNvPr id="0" name=""/>
        <dsp:cNvSpPr/>
      </dsp:nvSpPr>
      <dsp:spPr>
        <a:xfrm>
          <a:off x="1488" y="0"/>
          <a:ext cx="3869531" cy="539690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Improved Student Outcomes</a:t>
          </a:r>
        </a:p>
      </dsp:txBody>
      <dsp:txXfrm>
        <a:off x="1488" y="0"/>
        <a:ext cx="3869531" cy="1619072"/>
      </dsp:txXfrm>
    </dsp:sp>
    <dsp:sp modelId="{F13534EE-0D32-D246-9827-4152B89A67C9}">
      <dsp:nvSpPr>
        <dsp:cNvPr id="0" name=""/>
        <dsp:cNvSpPr/>
      </dsp:nvSpPr>
      <dsp:spPr>
        <a:xfrm>
          <a:off x="304813" y="1458270"/>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academic performance</a:t>
          </a:r>
          <a:r>
            <a:rPr lang="en-US" sz="2200" kern="1200" baseline="30000" dirty="0"/>
            <a:t>6,8,13</a:t>
          </a:r>
          <a:r>
            <a:rPr lang="en-US" sz="2200" kern="1200" dirty="0"/>
            <a:t> </a:t>
          </a:r>
        </a:p>
      </dsp:txBody>
      <dsp:txXfrm>
        <a:off x="330336" y="1483793"/>
        <a:ext cx="3239262" cy="820384"/>
      </dsp:txXfrm>
    </dsp:sp>
    <dsp:sp modelId="{B6436B23-0B07-E34C-924F-7A684AB04CBB}">
      <dsp:nvSpPr>
        <dsp:cNvPr id="0" name=""/>
        <dsp:cNvSpPr/>
      </dsp:nvSpPr>
      <dsp:spPr>
        <a:xfrm>
          <a:off x="304813" y="2445287"/>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social-emotional competence</a:t>
          </a:r>
          <a:r>
            <a:rPr lang="en-US" sz="2200" kern="1200" baseline="30000" dirty="0"/>
            <a:t>5,8,13</a:t>
          </a:r>
          <a:r>
            <a:rPr lang="en-US" sz="2200" kern="1200" dirty="0"/>
            <a:t> </a:t>
          </a:r>
        </a:p>
      </dsp:txBody>
      <dsp:txXfrm>
        <a:off x="330336" y="2470810"/>
        <a:ext cx="3239262" cy="820384"/>
      </dsp:txXfrm>
    </dsp:sp>
    <dsp:sp modelId="{4777C12A-6635-E34E-86E4-1BD3E77EE161}">
      <dsp:nvSpPr>
        <dsp:cNvPr id="0" name=""/>
        <dsp:cNvSpPr/>
      </dsp:nvSpPr>
      <dsp:spPr>
        <a:xfrm>
          <a:off x="291099" y="3376418"/>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decreased rates of student-reported drug and alcohol abuse</a:t>
          </a:r>
          <a:r>
            <a:rPr lang="en-US" sz="2200" kern="1200" baseline="30000" dirty="0"/>
            <a:t>1,5</a:t>
          </a:r>
          <a:r>
            <a:rPr lang="en-US" sz="2200" kern="1200" dirty="0"/>
            <a:t> </a:t>
          </a:r>
        </a:p>
      </dsp:txBody>
      <dsp:txXfrm>
        <a:off x="316622" y="3401941"/>
        <a:ext cx="3239262" cy="820384"/>
      </dsp:txXfrm>
    </dsp:sp>
    <dsp:sp modelId="{70C660B4-1512-4544-914F-2B33F754BBAB}">
      <dsp:nvSpPr>
        <dsp:cNvPr id="0" name=""/>
        <dsp:cNvSpPr/>
      </dsp:nvSpPr>
      <dsp:spPr>
        <a:xfrm>
          <a:off x="304813" y="4309841"/>
          <a:ext cx="3290308" cy="87143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reduced bullying behavior </a:t>
          </a:r>
          <a:r>
            <a:rPr lang="en-US" sz="2200" kern="1200" baseline="30000" dirty="0"/>
            <a:t>11, 14 </a:t>
          </a:r>
        </a:p>
      </dsp:txBody>
      <dsp:txXfrm>
        <a:off x="330336" y="4335364"/>
        <a:ext cx="3239262" cy="820384"/>
      </dsp:txXfrm>
    </dsp:sp>
    <dsp:sp modelId="{1BD29AF1-358E-8A40-B5A2-57F8F5FF42D2}">
      <dsp:nvSpPr>
        <dsp:cNvPr id="0" name=""/>
        <dsp:cNvSpPr/>
      </dsp:nvSpPr>
      <dsp:spPr>
        <a:xfrm>
          <a:off x="4161234" y="0"/>
          <a:ext cx="3869531" cy="539690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Reduced Exclusionary Discipline</a:t>
          </a:r>
        </a:p>
      </dsp:txBody>
      <dsp:txXfrm>
        <a:off x="4161234" y="0"/>
        <a:ext cx="3869531" cy="1619072"/>
      </dsp:txXfrm>
    </dsp:sp>
    <dsp:sp modelId="{DEDEC6BC-D5E1-6242-B246-2EA825F2B91F}">
      <dsp:nvSpPr>
        <dsp:cNvPr id="0" name=""/>
        <dsp:cNvSpPr/>
      </dsp:nvSpPr>
      <dsp:spPr>
        <a:xfrm>
          <a:off x="4548187" y="1619533"/>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 office discipline referrals</a:t>
          </a:r>
          <a:r>
            <a:rPr lang="en-US" sz="2200" kern="1200" baseline="30000" dirty="0"/>
            <a:t>4,5,6</a:t>
          </a:r>
          <a:r>
            <a:rPr lang="en-US" sz="2200" kern="1200" dirty="0"/>
            <a:t> </a:t>
          </a:r>
        </a:p>
      </dsp:txBody>
      <dsp:txXfrm>
        <a:off x="4579241" y="1650587"/>
        <a:ext cx="3033517" cy="998168"/>
      </dsp:txXfrm>
    </dsp:sp>
    <dsp:sp modelId="{B5AC79D1-3F2B-5C48-97A4-9C21CADBD842}">
      <dsp:nvSpPr>
        <dsp:cNvPr id="0" name=""/>
        <dsp:cNvSpPr/>
      </dsp:nvSpPr>
      <dsp:spPr>
        <a:xfrm>
          <a:off x="4548187" y="2842928"/>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suspensions</a:t>
          </a:r>
          <a:r>
            <a:rPr lang="en-US" sz="2200" kern="1200" baseline="30000" dirty="0"/>
            <a:t>4</a:t>
          </a:r>
          <a:r>
            <a:rPr lang="en-US" sz="2200" kern="1200" dirty="0"/>
            <a:t> </a:t>
          </a:r>
        </a:p>
      </dsp:txBody>
      <dsp:txXfrm>
        <a:off x="4579241" y="2873982"/>
        <a:ext cx="3033517" cy="998168"/>
      </dsp:txXfrm>
    </dsp:sp>
    <dsp:sp modelId="{C8697131-A0E4-C84B-B40D-F4714B28644D}">
      <dsp:nvSpPr>
        <dsp:cNvPr id="0" name=""/>
        <dsp:cNvSpPr/>
      </dsp:nvSpPr>
      <dsp:spPr>
        <a:xfrm>
          <a:off x="4548187" y="4066324"/>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restraint and seclusion</a:t>
          </a:r>
          <a:r>
            <a:rPr lang="en-US" sz="2200" kern="1200" baseline="30000" dirty="0"/>
            <a:t>9,12</a:t>
          </a:r>
          <a:r>
            <a:rPr lang="en-US" sz="2200" kern="1200" dirty="0"/>
            <a:t> </a:t>
          </a:r>
        </a:p>
      </dsp:txBody>
      <dsp:txXfrm>
        <a:off x="4579241" y="4097378"/>
        <a:ext cx="3033517" cy="998168"/>
      </dsp:txXfrm>
    </dsp:sp>
    <dsp:sp modelId="{72FF67D8-CD84-5142-AC41-8AC67BBB56EA}">
      <dsp:nvSpPr>
        <dsp:cNvPr id="0" name=""/>
        <dsp:cNvSpPr/>
      </dsp:nvSpPr>
      <dsp:spPr>
        <a:xfrm>
          <a:off x="8320980" y="0"/>
          <a:ext cx="3869531" cy="539690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Improved Teacher Outcomes</a:t>
          </a:r>
        </a:p>
      </dsp:txBody>
      <dsp:txXfrm>
        <a:off x="8320980" y="0"/>
        <a:ext cx="3869531" cy="1619072"/>
      </dsp:txXfrm>
    </dsp:sp>
    <dsp:sp modelId="{B73A32BD-FD97-264A-92ED-C96E4CD8DA54}">
      <dsp:nvSpPr>
        <dsp:cNvPr id="0" name=""/>
        <dsp:cNvSpPr/>
      </dsp:nvSpPr>
      <dsp:spPr>
        <a:xfrm>
          <a:off x="8707933" y="1619533"/>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perception of teacher efficacy</a:t>
          </a:r>
          <a:r>
            <a:rPr lang="en-US" sz="2200" kern="1200" baseline="30000" dirty="0"/>
            <a:t>7,11</a:t>
          </a:r>
        </a:p>
      </dsp:txBody>
      <dsp:txXfrm>
        <a:off x="8738987" y="1650587"/>
        <a:ext cx="3033517" cy="998168"/>
      </dsp:txXfrm>
    </dsp:sp>
    <dsp:sp modelId="{1FA8AEE4-CD23-E04E-99B9-C909722AC9E1}">
      <dsp:nvSpPr>
        <dsp:cNvPr id="0" name=""/>
        <dsp:cNvSpPr/>
      </dsp:nvSpPr>
      <dsp:spPr>
        <a:xfrm>
          <a:off x="8707933" y="2842928"/>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school organizational health and school climate </a:t>
          </a:r>
          <a:r>
            <a:rPr lang="en-US" sz="2200" kern="1200" baseline="30000" dirty="0"/>
            <a:t>2,3</a:t>
          </a:r>
          <a:r>
            <a:rPr lang="en-US" sz="2200" kern="1200" dirty="0"/>
            <a:t> </a:t>
          </a:r>
        </a:p>
      </dsp:txBody>
      <dsp:txXfrm>
        <a:off x="8738987" y="2873982"/>
        <a:ext cx="3033517" cy="998168"/>
      </dsp:txXfrm>
    </dsp:sp>
    <dsp:sp modelId="{BDA4FE57-E613-1644-AE2C-59C7C6E04054}">
      <dsp:nvSpPr>
        <dsp:cNvPr id="0" name=""/>
        <dsp:cNvSpPr/>
      </dsp:nvSpPr>
      <dsp:spPr>
        <a:xfrm>
          <a:off x="8707933" y="4066324"/>
          <a:ext cx="3095625" cy="1060276"/>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ctr" defTabSz="977900">
            <a:lnSpc>
              <a:spcPct val="90000"/>
            </a:lnSpc>
            <a:spcBef>
              <a:spcPct val="0"/>
            </a:spcBef>
            <a:spcAft>
              <a:spcPct val="35000"/>
            </a:spcAft>
            <a:buNone/>
          </a:pPr>
          <a:r>
            <a:rPr lang="en-US" sz="2200" kern="1200" dirty="0"/>
            <a:t>perception of school safety</a:t>
          </a:r>
          <a:r>
            <a:rPr lang="en-US" sz="2200" kern="1200" baseline="30000" dirty="0"/>
            <a:t>6</a:t>
          </a:r>
        </a:p>
      </dsp:txBody>
      <dsp:txXfrm>
        <a:off x="8738987" y="4097378"/>
        <a:ext cx="3033517" cy="9981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5801249" y="-887890"/>
          <a:ext cx="6906542" cy="6906542"/>
        </a:xfrm>
        <a:prstGeom prst="blockArc">
          <a:avLst>
            <a:gd name="adj1" fmla="val 18900000"/>
            <a:gd name="adj2" fmla="val 2700000"/>
            <a:gd name="adj3" fmla="val 31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11795" y="270185"/>
          <a:ext cx="4864804"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38164" y="296554"/>
        <a:ext cx="4812066" cy="487428"/>
      </dsp:txXfrm>
    </dsp:sp>
    <dsp:sp modelId="{A2897599-91FA-E445-863A-B990A0B9CBD7}">
      <dsp:nvSpPr>
        <dsp:cNvPr id="0" name=""/>
        <dsp:cNvSpPr/>
      </dsp:nvSpPr>
      <dsp:spPr>
        <a:xfrm>
          <a:off x="74191" y="202665"/>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856119" y="1080333"/>
          <a:ext cx="4420480"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882488" y="1106702"/>
        <a:ext cx="4367742" cy="487428"/>
      </dsp:txXfrm>
    </dsp:sp>
    <dsp:sp modelId="{443D36C9-CDD4-EA4C-A9BB-801DD749FFB5}">
      <dsp:nvSpPr>
        <dsp:cNvPr id="0" name=""/>
        <dsp:cNvSpPr/>
      </dsp:nvSpPr>
      <dsp:spPr>
        <a:xfrm>
          <a:off x="518515" y="1012812"/>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059297" y="1890480"/>
          <a:ext cx="4217302"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085666" y="1916849"/>
        <a:ext cx="4164564" cy="487428"/>
      </dsp:txXfrm>
    </dsp:sp>
    <dsp:sp modelId="{E67FE0C8-A08E-3D40-BF11-8420E2E1B48F}">
      <dsp:nvSpPr>
        <dsp:cNvPr id="0" name=""/>
        <dsp:cNvSpPr/>
      </dsp:nvSpPr>
      <dsp:spPr>
        <a:xfrm>
          <a:off x="721693" y="1822959"/>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059297" y="2700114"/>
          <a:ext cx="4217302"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059297" y="2700114"/>
        <a:ext cx="4217302" cy="540166"/>
      </dsp:txXfrm>
    </dsp:sp>
    <dsp:sp modelId="{463968BA-CB94-4D42-87F0-BD7B99E463C2}">
      <dsp:nvSpPr>
        <dsp:cNvPr id="0" name=""/>
        <dsp:cNvSpPr/>
      </dsp:nvSpPr>
      <dsp:spPr>
        <a:xfrm>
          <a:off x="721693" y="2632593"/>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856119" y="3510261"/>
          <a:ext cx="4420480"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856119" y="3510261"/>
        <a:ext cx="4420480" cy="540166"/>
      </dsp:txXfrm>
    </dsp:sp>
    <dsp:sp modelId="{F5D3DB54-F295-284A-ACB3-2066879F6305}">
      <dsp:nvSpPr>
        <dsp:cNvPr id="0" name=""/>
        <dsp:cNvSpPr/>
      </dsp:nvSpPr>
      <dsp:spPr>
        <a:xfrm>
          <a:off x="518515" y="3442740"/>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11795" y="4320408"/>
          <a:ext cx="4864804"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11795" y="4320408"/>
        <a:ext cx="4864804" cy="540166"/>
      </dsp:txXfrm>
    </dsp:sp>
    <dsp:sp modelId="{C95EA6BA-36F3-6940-ADE6-CF43F28ACD74}">
      <dsp:nvSpPr>
        <dsp:cNvPr id="0" name=""/>
        <dsp:cNvSpPr/>
      </dsp:nvSpPr>
      <dsp:spPr>
        <a:xfrm>
          <a:off x="74191" y="4252887"/>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5801249" y="-887890"/>
          <a:ext cx="6906542" cy="6906542"/>
        </a:xfrm>
        <a:prstGeom prst="blockArc">
          <a:avLst>
            <a:gd name="adj1" fmla="val 18900000"/>
            <a:gd name="adj2" fmla="val 2700000"/>
            <a:gd name="adj3" fmla="val 31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11795" y="270185"/>
          <a:ext cx="4864804"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38164" y="296554"/>
        <a:ext cx="4812066" cy="487428"/>
      </dsp:txXfrm>
    </dsp:sp>
    <dsp:sp modelId="{A2897599-91FA-E445-863A-B990A0B9CBD7}">
      <dsp:nvSpPr>
        <dsp:cNvPr id="0" name=""/>
        <dsp:cNvSpPr/>
      </dsp:nvSpPr>
      <dsp:spPr>
        <a:xfrm>
          <a:off x="74191" y="202665"/>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856119" y="1080333"/>
          <a:ext cx="4420480"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882488" y="1106702"/>
        <a:ext cx="4367742" cy="487428"/>
      </dsp:txXfrm>
    </dsp:sp>
    <dsp:sp modelId="{443D36C9-CDD4-EA4C-A9BB-801DD749FFB5}">
      <dsp:nvSpPr>
        <dsp:cNvPr id="0" name=""/>
        <dsp:cNvSpPr/>
      </dsp:nvSpPr>
      <dsp:spPr>
        <a:xfrm>
          <a:off x="518515" y="1012812"/>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059297" y="1890480"/>
          <a:ext cx="4217302" cy="5401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085666" y="1916849"/>
        <a:ext cx="4164564" cy="487428"/>
      </dsp:txXfrm>
    </dsp:sp>
    <dsp:sp modelId="{E67FE0C8-A08E-3D40-BF11-8420E2E1B48F}">
      <dsp:nvSpPr>
        <dsp:cNvPr id="0" name=""/>
        <dsp:cNvSpPr/>
      </dsp:nvSpPr>
      <dsp:spPr>
        <a:xfrm>
          <a:off x="721693" y="1822959"/>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059297" y="2700114"/>
          <a:ext cx="4217302"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059297" y="2700114"/>
        <a:ext cx="4217302" cy="540166"/>
      </dsp:txXfrm>
    </dsp:sp>
    <dsp:sp modelId="{463968BA-CB94-4D42-87F0-BD7B99E463C2}">
      <dsp:nvSpPr>
        <dsp:cNvPr id="0" name=""/>
        <dsp:cNvSpPr/>
      </dsp:nvSpPr>
      <dsp:spPr>
        <a:xfrm>
          <a:off x="721693" y="2632593"/>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856119" y="3510261"/>
          <a:ext cx="4420480"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856119" y="3510261"/>
        <a:ext cx="4420480" cy="540166"/>
      </dsp:txXfrm>
    </dsp:sp>
    <dsp:sp modelId="{F5D3DB54-F295-284A-ACB3-2066879F6305}">
      <dsp:nvSpPr>
        <dsp:cNvPr id="0" name=""/>
        <dsp:cNvSpPr/>
      </dsp:nvSpPr>
      <dsp:spPr>
        <a:xfrm>
          <a:off x="518515" y="3442740"/>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11795" y="4320408"/>
          <a:ext cx="4864804" cy="54016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875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11795" y="4320408"/>
        <a:ext cx="4864804" cy="540166"/>
      </dsp:txXfrm>
    </dsp:sp>
    <dsp:sp modelId="{C95EA6BA-36F3-6940-ADE6-CF43F28ACD74}">
      <dsp:nvSpPr>
        <dsp:cNvPr id="0" name=""/>
        <dsp:cNvSpPr/>
      </dsp:nvSpPr>
      <dsp:spPr>
        <a:xfrm>
          <a:off x="74191" y="4252887"/>
          <a:ext cx="675208" cy="67520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447434" y="0"/>
          <a:ext cx="7315850" cy="98479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08000" lvl="0" indent="0" algn="l" defTabSz="889000" rtl="0">
            <a:lnSpc>
              <a:spcPct val="90000"/>
            </a:lnSpc>
            <a:spcBef>
              <a:spcPct val="0"/>
            </a:spcBef>
            <a:spcAft>
              <a:spcPct val="35000"/>
            </a:spcAft>
            <a:buNone/>
          </a:pPr>
          <a:r>
            <a:rPr lang="en-US" sz="2000" b="1" kern="1200" baseline="0">
              <a:solidFill>
                <a:schemeClr val="tx1">
                  <a:lumMod val="90000"/>
                  <a:lumOff val="10000"/>
                </a:schemeClr>
              </a:solidFill>
              <a:latin typeface="Arial" panose="020B0604020202020204" pitchFamily="34" charset="0"/>
              <a:cs typeface="Arial" panose="020B0604020202020204" pitchFamily="34" charset="0"/>
            </a:rPr>
            <a:t>Framework </a:t>
          </a:r>
          <a:r>
            <a:rPr lang="en-US" sz="2000" kern="1200" baseline="0">
              <a:solidFill>
                <a:schemeClr val="tx1">
                  <a:lumMod val="90000"/>
                  <a:lumOff val="10000"/>
                </a:schemeClr>
              </a:solidFill>
              <a:latin typeface="Arial" panose="020B0604020202020204" pitchFamily="34" charset="0"/>
              <a:cs typeface="Arial" panose="020B0604020202020204" pitchFamily="34" charset="0"/>
            </a:rPr>
            <a:t>for enhancing adoption &amp; implementation of </a:t>
          </a:r>
        </a:p>
      </dsp:txBody>
      <dsp:txXfrm>
        <a:off x="-418590" y="28844"/>
        <a:ext cx="5933851" cy="927103"/>
      </dsp:txXfrm>
    </dsp:sp>
    <dsp:sp modelId="{8886F3EF-E445-5C47-9381-9D335534965F}">
      <dsp:nvSpPr>
        <dsp:cNvPr id="0" name=""/>
        <dsp:cNvSpPr/>
      </dsp:nvSpPr>
      <dsp:spPr>
        <a:xfrm>
          <a:off x="229909" y="1186228"/>
          <a:ext cx="6807099" cy="98479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06400" lvl="0" indent="0" algn="l" defTabSz="889000" rtl="0">
            <a:lnSpc>
              <a:spcPct val="90000"/>
            </a:lnSpc>
            <a:spcBef>
              <a:spcPct val="0"/>
            </a:spcBef>
            <a:spcAft>
              <a:spcPct val="35000"/>
            </a:spcAft>
            <a:buNone/>
          </a:pPr>
          <a:r>
            <a:rPr lang="en-US" sz="2000" b="1" kern="1200" baseline="0" dirty="0">
              <a:solidFill>
                <a:schemeClr val="tx1">
                  <a:lumMod val="90000"/>
                  <a:lumOff val="10000"/>
                </a:schemeClr>
              </a:solidFill>
            </a:rPr>
            <a:t>Continuum </a:t>
          </a:r>
          <a:r>
            <a:rPr lang="en-US" sz="2000" kern="1200" baseline="0" dirty="0">
              <a:solidFill>
                <a:schemeClr val="tx1">
                  <a:lumMod val="90000"/>
                  <a:lumOff val="10000"/>
                </a:schemeClr>
              </a:solidFill>
            </a:rPr>
            <a:t>of evidence-based interventions to achieve</a:t>
          </a:r>
        </a:p>
      </dsp:txBody>
      <dsp:txXfrm>
        <a:off x="258753" y="1215072"/>
        <a:ext cx="5454483" cy="927103"/>
      </dsp:txXfrm>
    </dsp:sp>
    <dsp:sp modelId="{74ED606C-C0C8-A947-9EBE-15E51DC1E588}">
      <dsp:nvSpPr>
        <dsp:cNvPr id="0" name=""/>
        <dsp:cNvSpPr/>
      </dsp:nvSpPr>
      <dsp:spPr>
        <a:xfrm>
          <a:off x="806349" y="2327689"/>
          <a:ext cx="6807099" cy="98479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338138" lvl="0" indent="0" algn="l" defTabSz="889000" rtl="0">
            <a:lnSpc>
              <a:spcPct val="90000"/>
            </a:lnSpc>
            <a:spcBef>
              <a:spcPct val="0"/>
            </a:spcBef>
            <a:spcAft>
              <a:spcPct val="35000"/>
            </a:spcAft>
            <a:buNone/>
          </a:pPr>
          <a:r>
            <a:rPr lang="en-US" sz="2000" kern="1200" baseline="0">
              <a:solidFill>
                <a:schemeClr val="tx1">
                  <a:lumMod val="90000"/>
                  <a:lumOff val="10000"/>
                </a:schemeClr>
              </a:solidFill>
            </a:rPr>
            <a:t>Academically &amp; behaviorally important </a:t>
          </a:r>
          <a:r>
            <a:rPr lang="en-US" sz="2000" b="1" kern="1200" baseline="0">
              <a:solidFill>
                <a:schemeClr val="tx1">
                  <a:lumMod val="90000"/>
                  <a:lumOff val="10000"/>
                </a:schemeClr>
              </a:solidFill>
            </a:rPr>
            <a:t>outcomes </a:t>
          </a:r>
          <a:r>
            <a:rPr lang="en-US" sz="2000" kern="1200" baseline="0">
              <a:solidFill>
                <a:schemeClr val="tx1">
                  <a:lumMod val="90000"/>
                  <a:lumOff val="10000"/>
                </a:schemeClr>
              </a:solidFill>
            </a:rPr>
            <a:t>for</a:t>
          </a:r>
        </a:p>
      </dsp:txBody>
      <dsp:txXfrm>
        <a:off x="835193" y="2356533"/>
        <a:ext cx="5462992" cy="927103"/>
      </dsp:txXfrm>
    </dsp:sp>
    <dsp:sp modelId="{B6563712-0049-F640-9BE3-E7D7073F0DEF}">
      <dsp:nvSpPr>
        <dsp:cNvPr id="0" name=""/>
        <dsp:cNvSpPr/>
      </dsp:nvSpPr>
      <dsp:spPr>
        <a:xfrm>
          <a:off x="1426764" y="3600264"/>
          <a:ext cx="6496846" cy="87606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06400" lvl="0" indent="0" algn="l" defTabSz="889000" rtl="0">
            <a:lnSpc>
              <a:spcPct val="90000"/>
            </a:lnSpc>
            <a:spcBef>
              <a:spcPct val="0"/>
            </a:spcBef>
            <a:spcAft>
              <a:spcPct val="35000"/>
            </a:spcAft>
            <a:buNone/>
          </a:pPr>
          <a:r>
            <a:rPr lang="en-US" sz="2000" b="1" kern="1200" baseline="0" dirty="0">
              <a:solidFill>
                <a:schemeClr val="tx1">
                  <a:lumMod val="90000"/>
                  <a:lumOff val="10000"/>
                </a:schemeClr>
              </a:solidFill>
            </a:rPr>
            <a:t>All </a:t>
          </a:r>
          <a:r>
            <a:rPr lang="en-US" sz="2000" kern="1200" baseline="0" dirty="0">
              <a:solidFill>
                <a:schemeClr val="tx1">
                  <a:lumMod val="90000"/>
                  <a:lumOff val="10000"/>
                </a:schemeClr>
              </a:solidFill>
            </a:rPr>
            <a:t>students</a:t>
          </a:r>
        </a:p>
      </dsp:txBody>
      <dsp:txXfrm>
        <a:off x="1452423" y="3625923"/>
        <a:ext cx="5209620" cy="824742"/>
      </dsp:txXfrm>
    </dsp:sp>
    <dsp:sp modelId="{B67506BE-73E4-734E-8D51-BD77E39EEEEA}">
      <dsp:nvSpPr>
        <dsp:cNvPr id="0" name=""/>
        <dsp:cNvSpPr/>
      </dsp:nvSpPr>
      <dsp:spPr>
        <a:xfrm>
          <a:off x="5576116" y="754260"/>
          <a:ext cx="640114" cy="640114"/>
        </a:xfrm>
        <a:prstGeom prst="downArrow">
          <a:avLst>
            <a:gd name="adj1" fmla="val 55000"/>
            <a:gd name="adj2" fmla="val 45000"/>
          </a:avLst>
        </a:prstGeom>
        <a:solidFill>
          <a:schemeClr val="accent4">
            <a:lumMod val="7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720142" y="754260"/>
        <a:ext cx="352062" cy="481686"/>
      </dsp:txXfrm>
    </dsp:sp>
    <dsp:sp modelId="{9F938532-7CB5-2743-95AD-42F853C4B5CC}">
      <dsp:nvSpPr>
        <dsp:cNvPr id="0" name=""/>
        <dsp:cNvSpPr/>
      </dsp:nvSpPr>
      <dsp:spPr>
        <a:xfrm>
          <a:off x="6079577" y="1918105"/>
          <a:ext cx="640114" cy="640114"/>
        </a:xfrm>
        <a:prstGeom prst="downArrow">
          <a:avLst>
            <a:gd name="adj1" fmla="val 55000"/>
            <a:gd name="adj2" fmla="val 45000"/>
          </a:avLst>
        </a:prstGeom>
        <a:solidFill>
          <a:schemeClr val="accent1">
            <a:lumMod val="7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223603" y="1918105"/>
        <a:ext cx="352062" cy="481686"/>
      </dsp:txXfrm>
    </dsp:sp>
    <dsp:sp modelId="{F5B1A8A2-6EE7-194C-A2B2-8955DFBB9D99}">
      <dsp:nvSpPr>
        <dsp:cNvPr id="0" name=""/>
        <dsp:cNvSpPr/>
      </dsp:nvSpPr>
      <dsp:spPr>
        <a:xfrm>
          <a:off x="6575525" y="3081949"/>
          <a:ext cx="640114" cy="640114"/>
        </a:xfrm>
        <a:prstGeom prst="downArrow">
          <a:avLst>
            <a:gd name="adj1" fmla="val 55000"/>
            <a:gd name="adj2" fmla="val 45000"/>
          </a:avLst>
        </a:prstGeom>
        <a:solidFill>
          <a:schemeClr val="accent1">
            <a:lumMod val="75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719551" y="3081949"/>
        <a:ext cx="352062" cy="48168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1987442" y="52745"/>
          <a:ext cx="2531793" cy="2531793"/>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325014" y="495809"/>
        <a:ext cx="1856648" cy="1139307"/>
      </dsp:txXfrm>
    </dsp:sp>
    <dsp:sp modelId="{A7ADD6DF-9E47-4436-8F51-EE2A03365BEC}">
      <dsp:nvSpPr>
        <dsp:cNvPr id="0" name=""/>
        <dsp:cNvSpPr/>
      </dsp:nvSpPr>
      <dsp:spPr>
        <a:xfrm>
          <a:off x="2900997" y="1635116"/>
          <a:ext cx="2531793" cy="2531793"/>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3675304" y="2289163"/>
        <a:ext cx="1519076" cy="1392486"/>
      </dsp:txXfrm>
    </dsp:sp>
    <dsp:sp modelId="{2504F536-64A6-44EF-BAC7-150B15DF6968}">
      <dsp:nvSpPr>
        <dsp:cNvPr id="0" name=""/>
        <dsp:cNvSpPr/>
      </dsp:nvSpPr>
      <dsp:spPr>
        <a:xfrm>
          <a:off x="1073886" y="1635116"/>
          <a:ext cx="2531793" cy="2531793"/>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12297" y="2289163"/>
        <a:ext cx="1519076" cy="139248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BC49D-3BFA-5142-A717-6A7641CF9475}">
      <dsp:nvSpPr>
        <dsp:cNvPr id="0" name=""/>
        <dsp:cNvSpPr/>
      </dsp:nvSpPr>
      <dsp:spPr>
        <a:xfrm>
          <a:off x="1876505" y="353668"/>
          <a:ext cx="4570490" cy="4570490"/>
        </a:xfrm>
        <a:prstGeom prst="pie">
          <a:avLst>
            <a:gd name="adj1" fmla="val 16200000"/>
            <a:gd name="adj2" fmla="val 18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Supports Relevance &amp; Equity</a:t>
          </a:r>
          <a:endParaRPr lang="en-US" sz="2400" b="1" i="0" u="none" strike="noStrike" kern="1200" cap="none" baseline="0" noProof="0" dirty="0">
            <a:latin typeface="Calibri"/>
            <a:cs typeface="Calibri"/>
          </a:endParaRPr>
        </a:p>
      </dsp:txBody>
      <dsp:txXfrm>
        <a:off x="4285262" y="1322177"/>
        <a:ext cx="1632318" cy="1360265"/>
      </dsp:txXfrm>
    </dsp:sp>
    <dsp:sp modelId="{83EE98CB-0FCA-6144-8D84-0A230E14931E}">
      <dsp:nvSpPr>
        <dsp:cNvPr id="0" name=""/>
        <dsp:cNvSpPr/>
      </dsp:nvSpPr>
      <dsp:spPr>
        <a:xfrm>
          <a:off x="1782375" y="516900"/>
          <a:ext cx="4570490" cy="4570490"/>
        </a:xfrm>
        <a:prstGeom prst="pie">
          <a:avLst>
            <a:gd name="adj1" fmla="val 1800000"/>
            <a:gd name="adj2" fmla="val 90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Improves student outcomes</a:t>
          </a:r>
          <a:endParaRPr lang="en-US" sz="2400" b="1" kern="1200" dirty="0">
            <a:latin typeface="Calibri"/>
            <a:cs typeface="Calibri"/>
          </a:endParaRPr>
        </a:p>
      </dsp:txBody>
      <dsp:txXfrm>
        <a:off x="2870587" y="3482278"/>
        <a:ext cx="2448477" cy="1197033"/>
      </dsp:txXfrm>
    </dsp:sp>
    <dsp:sp modelId="{A7E48921-F0E5-B841-A32C-334EABE5D0C8}">
      <dsp:nvSpPr>
        <dsp:cNvPr id="0" name=""/>
        <dsp:cNvSpPr/>
      </dsp:nvSpPr>
      <dsp:spPr>
        <a:xfrm>
          <a:off x="1688244" y="353668"/>
          <a:ext cx="4570490" cy="4570490"/>
        </a:xfrm>
        <a:prstGeom prst="pie">
          <a:avLst>
            <a:gd name="adj1" fmla="val 9000000"/>
            <a:gd name="adj2" fmla="val 162000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a:cs typeface="Calibri"/>
            </a:rPr>
            <a:t>Promotes Engagement</a:t>
          </a:r>
          <a:endParaRPr lang="en-US" sz="2400" b="1" kern="1200" dirty="0">
            <a:latin typeface="Calibri"/>
            <a:cs typeface="Calibri"/>
          </a:endParaRPr>
        </a:p>
      </dsp:txBody>
      <dsp:txXfrm>
        <a:off x="2217660" y="1322177"/>
        <a:ext cx="1632318" cy="1360265"/>
      </dsp:txXfrm>
    </dsp:sp>
    <dsp:sp modelId="{BBF6786D-87A4-6A4D-B7F7-E22DCAB44993}">
      <dsp:nvSpPr>
        <dsp:cNvPr id="0" name=""/>
        <dsp:cNvSpPr/>
      </dsp:nvSpPr>
      <dsp:spPr>
        <a:xfrm>
          <a:off x="1593947" y="70733"/>
          <a:ext cx="5136360" cy="5136360"/>
        </a:xfrm>
        <a:prstGeom prst="circularArrow">
          <a:avLst>
            <a:gd name="adj1" fmla="val 5085"/>
            <a:gd name="adj2" fmla="val 327528"/>
            <a:gd name="adj3" fmla="val 1472472"/>
            <a:gd name="adj4" fmla="val 1619943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69215D-F402-A446-A94B-99EF9ED1A8C8}">
      <dsp:nvSpPr>
        <dsp:cNvPr id="0" name=""/>
        <dsp:cNvSpPr/>
      </dsp:nvSpPr>
      <dsp:spPr>
        <a:xfrm>
          <a:off x="1499440" y="233676"/>
          <a:ext cx="5136360" cy="5136360"/>
        </a:xfrm>
        <a:prstGeom prst="circularArrow">
          <a:avLst>
            <a:gd name="adj1" fmla="val 5085"/>
            <a:gd name="adj2" fmla="val 327528"/>
            <a:gd name="adj3" fmla="val 8671970"/>
            <a:gd name="adj4" fmla="val 1800502"/>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7DEB72-3766-6342-9BFB-B352E50C6C47}">
      <dsp:nvSpPr>
        <dsp:cNvPr id="0" name=""/>
        <dsp:cNvSpPr/>
      </dsp:nvSpPr>
      <dsp:spPr>
        <a:xfrm>
          <a:off x="1404932" y="70733"/>
          <a:ext cx="5136360" cy="5136360"/>
        </a:xfrm>
        <a:prstGeom prst="circularArrow">
          <a:avLst>
            <a:gd name="adj1" fmla="val 5085"/>
            <a:gd name="adj2" fmla="val 327528"/>
            <a:gd name="adj3" fmla="val 15873039"/>
            <a:gd name="adj4" fmla="val 9000000"/>
            <a:gd name="adj5" fmla="val 5932"/>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794256" y="0"/>
          <a:ext cx="1638491" cy="1289288"/>
        </a:xfrm>
        <a:prstGeom prst="ellipse">
          <a:avLst/>
        </a:prstGeom>
        <a:solidFill>
          <a:srgbClr val="FFFFFF"/>
        </a:solidFill>
        <a:ln w="38100" cmpd="sng">
          <a:solidFill>
            <a:schemeClr val="accent5"/>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a:ea typeface="+mn-ea"/>
              <a:cs typeface="+mn-cs"/>
            </a:rPr>
            <a:t>Define</a:t>
          </a:r>
        </a:p>
      </dsp:txBody>
      <dsp:txXfrm>
        <a:off x="3034207" y="188812"/>
        <a:ext cx="1158589" cy="911664"/>
      </dsp:txXfrm>
    </dsp:sp>
    <dsp:sp modelId="{83C8FD20-C609-6048-A5A8-D76C9249260D}">
      <dsp:nvSpPr>
        <dsp:cNvPr id="0" name=""/>
        <dsp:cNvSpPr/>
      </dsp:nvSpPr>
      <dsp:spPr>
        <a:xfrm rot="1932672">
          <a:off x="4343774" y="991387"/>
          <a:ext cx="330900"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4351413" y="1051956"/>
        <a:ext cx="231630" cy="261080"/>
      </dsp:txXfrm>
    </dsp:sp>
    <dsp:sp modelId="{60F62DDA-327D-D142-B616-70ED788A17E2}">
      <dsp:nvSpPr>
        <dsp:cNvPr id="0" name=""/>
        <dsp:cNvSpPr/>
      </dsp:nvSpPr>
      <dsp:spPr>
        <a:xfrm>
          <a:off x="4601548" y="1138606"/>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Teach</a:t>
          </a:r>
        </a:p>
      </dsp:txBody>
      <dsp:txXfrm>
        <a:off x="4841499" y="1327418"/>
        <a:ext cx="1158589" cy="911664"/>
      </dsp:txXfrm>
    </dsp:sp>
    <dsp:sp modelId="{018EE35C-5CD7-0D44-A9C5-1499B1A5DB7B}">
      <dsp:nvSpPr>
        <dsp:cNvPr id="0" name=""/>
        <dsp:cNvSpPr/>
      </dsp:nvSpPr>
      <dsp:spPr>
        <a:xfrm rot="6479980">
          <a:off x="4923422" y="2548733"/>
          <a:ext cx="330306"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4988278" y="2588639"/>
        <a:ext cx="231214" cy="261080"/>
      </dsp:txXfrm>
    </dsp:sp>
    <dsp:sp modelId="{C9F4245C-5335-1E45-A165-3C7D03B0E3A1}">
      <dsp:nvSpPr>
        <dsp:cNvPr id="0" name=""/>
        <dsp:cNvSpPr/>
      </dsp:nvSpPr>
      <dsp:spPr>
        <a:xfrm>
          <a:off x="4003114" y="2980434"/>
          <a:ext cx="163849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Prompt</a:t>
          </a:r>
        </a:p>
      </dsp:txBody>
      <dsp:txXfrm>
        <a:off x="4243065" y="3169246"/>
        <a:ext cx="1158589" cy="911664"/>
      </dsp:txXfrm>
    </dsp:sp>
    <dsp:sp modelId="{C50C08BA-8CB4-4446-8A3F-228C46E38D00}">
      <dsp:nvSpPr>
        <dsp:cNvPr id="0" name=""/>
        <dsp:cNvSpPr/>
      </dsp:nvSpPr>
      <dsp:spPr>
        <a:xfrm rot="10800001">
          <a:off x="3575236" y="3407511"/>
          <a:ext cx="302367"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3665946" y="3494538"/>
        <a:ext cx="211657" cy="261080"/>
      </dsp:txXfrm>
    </dsp:sp>
    <dsp:sp modelId="{0BFE5E2A-3870-3448-AF57-D6C82A555587}">
      <dsp:nvSpPr>
        <dsp:cNvPr id="0" name=""/>
        <dsp:cNvSpPr/>
      </dsp:nvSpPr>
      <dsp:spPr>
        <a:xfrm>
          <a:off x="1628122" y="2980433"/>
          <a:ext cx="1804487"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60E44"/>
              </a:solidFill>
              <a:latin typeface="Arial"/>
              <a:ea typeface="+mn-ea"/>
              <a:cs typeface="+mn-cs"/>
            </a:rPr>
            <a:t>Monitor</a:t>
          </a:r>
        </a:p>
      </dsp:txBody>
      <dsp:txXfrm>
        <a:off x="1892383" y="3169245"/>
        <a:ext cx="1275965" cy="911664"/>
      </dsp:txXfrm>
    </dsp:sp>
    <dsp:sp modelId="{E61C2143-43FC-DD40-8139-7F7FEF2DA174}">
      <dsp:nvSpPr>
        <dsp:cNvPr id="0" name=""/>
        <dsp:cNvSpPr/>
      </dsp:nvSpPr>
      <dsp:spPr>
        <a:xfrm rot="15120000">
          <a:off x="2071296" y="2496010"/>
          <a:ext cx="325811"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rot="10800000">
        <a:off x="2135270" y="2629517"/>
        <a:ext cx="228068" cy="261080"/>
      </dsp:txXfrm>
    </dsp:sp>
    <dsp:sp modelId="{7C3F7977-3137-6644-A70C-D66A8B47591F}">
      <dsp:nvSpPr>
        <dsp:cNvPr id="0" name=""/>
        <dsp:cNvSpPr/>
      </dsp:nvSpPr>
      <dsp:spPr>
        <a:xfrm>
          <a:off x="991542" y="1138613"/>
          <a:ext cx="1880761" cy="1289288"/>
        </a:xfrm>
        <a:prstGeom prst="ellipse">
          <a:avLst/>
        </a:prstGeom>
        <a:solidFill>
          <a:srgbClr val="FFFFFF"/>
        </a:solidFill>
        <a:ln w="38100" cmpd="sng">
          <a:solidFill>
            <a:srgbClr val="00ACC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160E44"/>
              </a:solidFill>
              <a:latin typeface="Arial"/>
              <a:ea typeface="+mn-ea"/>
              <a:cs typeface="+mn-cs"/>
            </a:rPr>
            <a:t>Evaluate</a:t>
          </a:r>
        </a:p>
      </dsp:txBody>
      <dsp:txXfrm>
        <a:off x="1266973" y="1327425"/>
        <a:ext cx="1329899" cy="911664"/>
      </dsp:txXfrm>
    </dsp:sp>
    <dsp:sp modelId="{9C46DF65-2703-E047-83EA-5810BE3C0120}">
      <dsp:nvSpPr>
        <dsp:cNvPr id="0" name=""/>
        <dsp:cNvSpPr/>
      </dsp:nvSpPr>
      <dsp:spPr>
        <a:xfrm rot="19553861">
          <a:off x="2665554" y="984091"/>
          <a:ext cx="250622" cy="435134"/>
        </a:xfrm>
        <a:prstGeom prst="rightArrow">
          <a:avLst>
            <a:gd name="adj1" fmla="val 60000"/>
            <a:gd name="adj2" fmla="val 50000"/>
          </a:avLst>
        </a:prstGeom>
        <a:gradFill rotWithShape="1">
          <a:gsLst>
            <a:gs pos="0">
              <a:schemeClr val="accent3">
                <a:tint val="100000"/>
                <a:shade val="100000"/>
                <a:satMod val="130000"/>
              </a:schemeClr>
            </a:gs>
            <a:gs pos="100000">
              <a:schemeClr val="accent3">
                <a:tint val="50000"/>
                <a:shade val="100000"/>
                <a:satMod val="350000"/>
              </a:schemeClr>
            </a:gs>
          </a:gsLst>
          <a:lin ang="16200000" scaled="0"/>
        </a:gradFill>
        <a:ln w="9525" cap="flat" cmpd="sng" algn="ctr">
          <a:solidFill>
            <a:schemeClr val="bg2">
              <a:lumMod val="50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solidFill>
              <a:srgbClr val="FFFFFF"/>
            </a:solidFill>
            <a:latin typeface="Arial"/>
            <a:ea typeface="+mn-ea"/>
            <a:cs typeface="+mn-cs"/>
          </a:endParaRPr>
        </a:p>
      </dsp:txBody>
      <dsp:txXfrm>
        <a:off x="2672019" y="1092196"/>
        <a:ext cx="175435" cy="261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16499"/>
          <a:ext cx="8585471" cy="3042899"/>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79044" rIns="666328" bIns="163576" numCol="1" spcCol="1270" anchor="t" anchorCtr="0">
          <a:noAutofit/>
        </a:bodyPr>
        <a:lstStyle/>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Academy Overview</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Why PBIS / PBIS Overview</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PBIS Teaming</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Statement of Purpose and Goal Setting</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PBIS Expectations and Matrix</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Teaching Expectations – Lesson Plans</a:t>
          </a:r>
        </a:p>
      </dsp:txBody>
      <dsp:txXfrm>
        <a:off x="148542" y="565041"/>
        <a:ext cx="8288387" cy="2745815"/>
      </dsp:txXfrm>
    </dsp:sp>
    <dsp:sp modelId="{24EE546A-203E-45A1-AB96-5A4CB77AC5EC}">
      <dsp:nvSpPr>
        <dsp:cNvPr id="0" name=""/>
        <dsp:cNvSpPr/>
      </dsp:nvSpPr>
      <dsp:spPr>
        <a:xfrm>
          <a:off x="429273" y="77019"/>
          <a:ext cx="6009829" cy="678960"/>
        </a:xfrm>
        <a:prstGeom prst="round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Presentation Content:</a:t>
          </a:r>
          <a:endParaRPr lang="en-US" sz="2800" b="1" i="0" u="none" strike="noStrike" kern="1200" cap="none" baseline="0" noProof="0">
            <a:solidFill>
              <a:srgbClr val="010000"/>
            </a:solidFill>
            <a:latin typeface="Arial" panose="020B0604020202020204" pitchFamily="34" charset="0"/>
            <a:cs typeface="Arial" panose="020B0604020202020204" pitchFamily="34" charset="0"/>
          </a:endParaRPr>
        </a:p>
      </dsp:txBody>
      <dsp:txXfrm>
        <a:off x="462417" y="110163"/>
        <a:ext cx="5943541" cy="612672"/>
      </dsp:txXfrm>
    </dsp:sp>
    <dsp:sp modelId="{183C8042-F222-4C5B-948A-CA63CABAB28E}">
      <dsp:nvSpPr>
        <dsp:cNvPr id="0" name=""/>
        <dsp:cNvSpPr/>
      </dsp:nvSpPr>
      <dsp:spPr>
        <a:xfrm>
          <a:off x="0" y="3923079"/>
          <a:ext cx="8585471" cy="14490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79044" rIns="666328" bIns="163576" numCol="1" spcCol="1270" anchor="t" anchorCtr="0">
          <a:noAutofit/>
        </a:bodyPr>
        <a:lstStyle/>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Submit updated Action Plan with Goals</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Complete Team Comminution List</a:t>
          </a:r>
        </a:p>
      </dsp:txBody>
      <dsp:txXfrm>
        <a:off x="70734" y="3993813"/>
        <a:ext cx="8444003" cy="1307532"/>
      </dsp:txXfrm>
    </dsp:sp>
    <dsp:sp modelId="{3EE32B02-DB9E-4A32-B892-2B06787A9E31}">
      <dsp:nvSpPr>
        <dsp:cNvPr id="0" name=""/>
        <dsp:cNvSpPr/>
      </dsp:nvSpPr>
      <dsp:spPr>
        <a:xfrm>
          <a:off x="429273" y="3583599"/>
          <a:ext cx="6009829" cy="6789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Coaches’</a:t>
          </a:r>
          <a:r>
            <a:rPr lang="en-US" sz="2800" b="1" kern="1200">
              <a:latin typeface="Arial" panose="020B0604020202020204" pitchFamily="34" charset="0"/>
              <a:cs typeface="Arial" panose="020B0604020202020204" pitchFamily="34" charset="0"/>
            </a:rPr>
            <a:t> T</a:t>
          </a:r>
          <a:r>
            <a:rPr lang="en-US" sz="2800" b="1" i="0" kern="1200">
              <a:latin typeface="Arial" panose="020B0604020202020204" pitchFamily="34" charset="0"/>
              <a:cs typeface="Arial" panose="020B0604020202020204" pitchFamily="34" charset="0"/>
            </a:rPr>
            <a:t>asks:</a:t>
          </a:r>
          <a:endParaRPr lang="en-US" sz="2800" b="1" kern="1200">
            <a:latin typeface="Arial" panose="020B0604020202020204" pitchFamily="34" charset="0"/>
            <a:cs typeface="Arial" panose="020B0604020202020204" pitchFamily="34" charset="0"/>
          </a:endParaRPr>
        </a:p>
      </dsp:txBody>
      <dsp:txXfrm>
        <a:off x="462417" y="3616743"/>
        <a:ext cx="5943541" cy="61267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8A71-FB42-2244-969B-143EDECF54C2}">
      <dsp:nvSpPr>
        <dsp:cNvPr id="0" name=""/>
        <dsp:cNvSpPr/>
      </dsp:nvSpPr>
      <dsp:spPr>
        <a:xfrm>
          <a:off x="746757" y="0"/>
          <a:ext cx="8463249" cy="4412783"/>
        </a:xfrm>
        <a:prstGeom prst="rightArrow">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0790AF92-54BA-F843-B17E-A6E1E93E703E}">
      <dsp:nvSpPr>
        <dsp:cNvPr id="0" name=""/>
        <dsp:cNvSpPr/>
      </dsp:nvSpPr>
      <dsp:spPr>
        <a:xfrm>
          <a:off x="337402"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Collect </a:t>
          </a:r>
          <a:r>
            <a:rPr lang="en-US" sz="2400" kern="1200"/>
            <a:t>Data!</a:t>
          </a:r>
        </a:p>
      </dsp:txBody>
      <dsp:txXfrm>
        <a:off x="423568" y="1410000"/>
        <a:ext cx="2814697" cy="1592781"/>
      </dsp:txXfrm>
    </dsp:sp>
    <dsp:sp modelId="{C85E20A5-BF00-1D40-BFEE-747A0208F585}">
      <dsp:nvSpPr>
        <dsp:cNvPr id="0" name=""/>
        <dsp:cNvSpPr/>
      </dsp:nvSpPr>
      <dsp:spPr>
        <a:xfrm>
          <a:off x="3484867"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Present</a:t>
          </a:r>
          <a:r>
            <a:rPr lang="en-US" sz="2400" kern="1200"/>
            <a:t> the data in a user-friendly fashion </a:t>
          </a:r>
        </a:p>
        <a:p>
          <a:pPr marL="0" lvl="0" indent="0" algn="ctr" defTabSz="1066800" rtl="0">
            <a:lnSpc>
              <a:spcPct val="90000"/>
            </a:lnSpc>
            <a:spcBef>
              <a:spcPct val="0"/>
            </a:spcBef>
            <a:spcAft>
              <a:spcPct val="35000"/>
            </a:spcAft>
            <a:buNone/>
          </a:pPr>
          <a:r>
            <a:rPr lang="en-US" sz="2400" kern="1200"/>
            <a:t>(i.e., graph)</a:t>
          </a:r>
        </a:p>
      </dsp:txBody>
      <dsp:txXfrm>
        <a:off x="3571033" y="1410000"/>
        <a:ext cx="2814697" cy="1592781"/>
      </dsp:txXfrm>
    </dsp:sp>
    <dsp:sp modelId="{D6511450-F5F2-BC42-BC01-149639C522FF}">
      <dsp:nvSpPr>
        <dsp:cNvPr id="0" name=""/>
        <dsp:cNvSpPr/>
      </dsp:nvSpPr>
      <dsp:spPr>
        <a:xfrm>
          <a:off x="6632332"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Use</a:t>
          </a:r>
          <a:r>
            <a:rPr lang="en-US" sz="2400" kern="1200"/>
            <a:t> the data to make decisions</a:t>
          </a:r>
        </a:p>
      </dsp:txBody>
      <dsp:txXfrm>
        <a:off x="6718498" y="1410000"/>
        <a:ext cx="2814697" cy="159278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1C60E-D694-084E-A695-EABAA6263F13}">
      <dsp:nvSpPr>
        <dsp:cNvPr id="0" name=""/>
        <dsp:cNvSpPr/>
      </dsp:nvSpPr>
      <dsp:spPr>
        <a:xfrm>
          <a:off x="3149227" y="2355782"/>
          <a:ext cx="1976863" cy="1976863"/>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Purpose Statement</a:t>
          </a:r>
        </a:p>
      </dsp:txBody>
      <dsp:txXfrm>
        <a:off x="3438732" y="2645287"/>
        <a:ext cx="1397853" cy="1397853"/>
      </dsp:txXfrm>
    </dsp:sp>
    <dsp:sp modelId="{10E0F60B-8581-034B-A8C2-FDB95BB8D436}">
      <dsp:nvSpPr>
        <dsp:cNvPr id="0" name=""/>
        <dsp:cNvSpPr/>
      </dsp:nvSpPr>
      <dsp:spPr>
        <a:xfrm rot="12900000">
          <a:off x="1877114" y="2010299"/>
          <a:ext cx="1515661" cy="563406"/>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82F4CC55-A5C3-A34C-B2A1-2102C121BF0A}">
      <dsp:nvSpPr>
        <dsp:cNvPr id="0" name=""/>
        <dsp:cNvSpPr/>
      </dsp:nvSpPr>
      <dsp:spPr>
        <a:xfrm>
          <a:off x="1075156" y="1106120"/>
          <a:ext cx="1878020" cy="150241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Action Plan Outcome Goals</a:t>
          </a:r>
        </a:p>
      </dsp:txBody>
      <dsp:txXfrm>
        <a:off x="1119160" y="1150124"/>
        <a:ext cx="1790012" cy="1414408"/>
      </dsp:txXfrm>
    </dsp:sp>
    <dsp:sp modelId="{0BF5ED51-E8E2-5447-A230-031EC8AA3D81}">
      <dsp:nvSpPr>
        <dsp:cNvPr id="0" name=""/>
        <dsp:cNvSpPr/>
      </dsp:nvSpPr>
      <dsp:spPr>
        <a:xfrm rot="16200000">
          <a:off x="3379828" y="1228035"/>
          <a:ext cx="1515661" cy="563406"/>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02F135C-88F5-264E-B80C-FAE3D8F57097}">
      <dsp:nvSpPr>
        <dsp:cNvPr id="0" name=""/>
        <dsp:cNvSpPr/>
      </dsp:nvSpPr>
      <dsp:spPr>
        <a:xfrm>
          <a:off x="3057403" y="699"/>
          <a:ext cx="2160512" cy="150241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School/District Improvement Plans</a:t>
          </a:r>
        </a:p>
      </dsp:txBody>
      <dsp:txXfrm>
        <a:off x="3101407" y="44703"/>
        <a:ext cx="2072504" cy="1414408"/>
      </dsp:txXfrm>
    </dsp:sp>
    <dsp:sp modelId="{925BA9E5-A464-2E4F-A93A-58F346662380}">
      <dsp:nvSpPr>
        <dsp:cNvPr id="0" name=""/>
        <dsp:cNvSpPr/>
      </dsp:nvSpPr>
      <dsp:spPr>
        <a:xfrm rot="19500000">
          <a:off x="4882543" y="2010299"/>
          <a:ext cx="1515661" cy="563406"/>
        </a:xfrm>
        <a:prstGeom prst="leftArrow">
          <a:avLst>
            <a:gd name="adj1" fmla="val 60000"/>
            <a:gd name="adj2" fmla="val 50000"/>
          </a:avLst>
        </a:prstGeom>
        <a:solidFill>
          <a:schemeClr val="accent5">
            <a:lumMod val="75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B4297BB2-47F6-A940-AEFC-5EC48AB69D37}">
      <dsp:nvSpPr>
        <dsp:cNvPr id="0" name=""/>
        <dsp:cNvSpPr/>
      </dsp:nvSpPr>
      <dsp:spPr>
        <a:xfrm>
          <a:off x="5322142" y="1106120"/>
          <a:ext cx="1878020" cy="150241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solidFill>
            <a:schemeClr val="accent6">
              <a:lumMod val="50000"/>
            </a:schemeClr>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Working Smarter Matrix (e.g. resource allocation)</a:t>
          </a:r>
        </a:p>
      </dsp:txBody>
      <dsp:txXfrm>
        <a:off x="5366146" y="1150124"/>
        <a:ext cx="1790012" cy="141440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solidFill>
          <a:srgbClr val="FF99CC">
            <a:alpha val="49804"/>
          </a:srgbClr>
        </a:solidFill>
        <a:ln w="25400" cap="flat" cmpd="sng" algn="ctr">
          <a:solidFill>
            <a:srgbClr val="EE6E99"/>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solidFill>
          <a:srgbClr val="0070C0">
            <a:alpha val="49804"/>
          </a:srgb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Practices</a:t>
          </a:r>
        </a:p>
      </dsp:txBody>
      <dsp:txXfrm>
        <a:off x="4068277" y="2680475"/>
        <a:ext cx="1778748" cy="1630519"/>
      </dsp:txXfrm>
    </dsp:sp>
    <dsp:sp modelId="{2504F536-64A6-44EF-BAC7-150B15DF6968}">
      <dsp:nvSpPr>
        <dsp:cNvPr id="0" name=""/>
        <dsp:cNvSpPr/>
      </dsp:nvSpPr>
      <dsp:spPr>
        <a:xfrm>
          <a:off x="1022170" y="1914625"/>
          <a:ext cx="2964580" cy="2964580"/>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4DDB9-3762-9647-B196-BBBE602253FC}">
      <dsp:nvSpPr>
        <dsp:cNvPr id="0" name=""/>
        <dsp:cNvSpPr/>
      </dsp:nvSpPr>
      <dsp:spPr>
        <a:xfrm>
          <a:off x="0" y="310923"/>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do you want to know?</a:t>
          </a:r>
          <a:endParaRPr lang="en-US" sz="2400" b="0" kern="1200">
            <a:latin typeface="Calibri" panose="020F0502020204030204" pitchFamily="34" charset="0"/>
            <a:cs typeface="Calibri" panose="020F0502020204030204" pitchFamily="34" charset="0"/>
          </a:endParaRPr>
        </a:p>
      </dsp:txBody>
      <dsp:txXfrm>
        <a:off x="0" y="310923"/>
        <a:ext cx="10742362" cy="959175"/>
      </dsp:txXfrm>
    </dsp:sp>
    <dsp:sp modelId="{8A4F8C30-7EBE-6E41-AE1E-94090520E542}">
      <dsp:nvSpPr>
        <dsp:cNvPr id="0" name=""/>
        <dsp:cNvSpPr/>
      </dsp:nvSpPr>
      <dsp:spPr>
        <a:xfrm>
          <a:off x="537118" y="963"/>
          <a:ext cx="10092879"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1: Develop evaluation questions.</a:t>
          </a:r>
          <a:endParaRPr lang="en-US" sz="2400" b="1" kern="1200"/>
        </a:p>
      </dsp:txBody>
      <dsp:txXfrm>
        <a:off x="567380" y="31225"/>
        <a:ext cx="10032355" cy="559396"/>
      </dsp:txXfrm>
    </dsp:sp>
    <dsp:sp modelId="{F4BE3D05-C1DD-7040-8DAB-B84519021991}">
      <dsp:nvSpPr>
        <dsp:cNvPr id="0" name=""/>
        <dsp:cNvSpPr/>
      </dsp:nvSpPr>
      <dsp:spPr>
        <a:xfrm>
          <a:off x="0" y="1693458"/>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information can be collected?</a:t>
          </a:r>
          <a:endParaRPr lang="en-US" sz="2400" b="0" kern="1200">
            <a:latin typeface="Calibri" panose="020F0502020204030204" pitchFamily="34" charset="0"/>
            <a:cs typeface="Calibri" panose="020F0502020204030204" pitchFamily="34" charset="0"/>
          </a:endParaRPr>
        </a:p>
      </dsp:txBody>
      <dsp:txXfrm>
        <a:off x="0" y="1693458"/>
        <a:ext cx="10742362" cy="959175"/>
      </dsp:txXfrm>
    </dsp:sp>
    <dsp:sp modelId="{C1FD982B-03C2-A347-A694-A5461B722A44}">
      <dsp:nvSpPr>
        <dsp:cNvPr id="0" name=""/>
        <dsp:cNvSpPr/>
      </dsp:nvSpPr>
      <dsp:spPr>
        <a:xfrm>
          <a:off x="537118" y="1383498"/>
          <a:ext cx="10121379"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2: Identify indicators or measures.</a:t>
          </a:r>
          <a:endParaRPr lang="en-US" sz="2400" b="1" kern="1200"/>
        </a:p>
      </dsp:txBody>
      <dsp:txXfrm>
        <a:off x="567380" y="1413760"/>
        <a:ext cx="10060855" cy="559396"/>
      </dsp:txXfrm>
    </dsp:sp>
    <dsp:sp modelId="{B2DD9DC9-6E4D-3040-A9EC-B81E6FF2C26A}">
      <dsp:nvSpPr>
        <dsp:cNvPr id="0" name=""/>
        <dsp:cNvSpPr/>
      </dsp:nvSpPr>
      <dsp:spPr>
        <a:xfrm>
          <a:off x="0" y="3075993"/>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How/when should information be gathered?</a:t>
          </a:r>
          <a:endParaRPr lang="en-US" sz="2400" b="0" kern="1200">
            <a:latin typeface="Calibri" panose="020F0502020204030204" pitchFamily="34" charset="0"/>
            <a:cs typeface="Calibri" panose="020F0502020204030204" pitchFamily="34" charset="0"/>
          </a:endParaRPr>
        </a:p>
      </dsp:txBody>
      <dsp:txXfrm>
        <a:off x="0" y="3075993"/>
        <a:ext cx="10742362" cy="959175"/>
      </dsp:txXfrm>
    </dsp:sp>
    <dsp:sp modelId="{DEF402DB-AC55-4F4E-861B-05D744ECE75A}">
      <dsp:nvSpPr>
        <dsp:cNvPr id="0" name=""/>
        <dsp:cNvSpPr/>
      </dsp:nvSpPr>
      <dsp:spPr>
        <a:xfrm>
          <a:off x="537118" y="2766033"/>
          <a:ext cx="10088142"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3: Develop methods for collecting &amp; analyzing indicators.</a:t>
          </a:r>
          <a:endParaRPr lang="en-US" sz="2400" b="1" kern="1200"/>
        </a:p>
      </dsp:txBody>
      <dsp:txXfrm>
        <a:off x="567380" y="2796295"/>
        <a:ext cx="10027618" cy="559396"/>
      </dsp:txXfrm>
    </dsp:sp>
    <dsp:sp modelId="{7A139621-7F7D-3840-9996-016E6C26E736}">
      <dsp:nvSpPr>
        <dsp:cNvPr id="0" name=""/>
        <dsp:cNvSpPr/>
      </dsp:nvSpPr>
      <dsp:spPr>
        <a:xfrm>
          <a:off x="0" y="4458528"/>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 will the question be answered &amp; what should be done next?</a:t>
          </a:r>
          <a:endParaRPr lang="en-US" sz="2400" b="0" kern="1200">
            <a:latin typeface="Calibri" panose="020F0502020204030204" pitchFamily="34" charset="0"/>
            <a:cs typeface="Calibri" panose="020F0502020204030204" pitchFamily="34" charset="0"/>
          </a:endParaRPr>
        </a:p>
      </dsp:txBody>
      <dsp:txXfrm>
        <a:off x="0" y="4458528"/>
        <a:ext cx="10742362" cy="959175"/>
      </dsp:txXfrm>
    </dsp:sp>
    <dsp:sp modelId="{FC4240E7-DE94-DF45-946B-2BBC72C2A8EB}">
      <dsp:nvSpPr>
        <dsp:cNvPr id="0" name=""/>
        <dsp:cNvSpPr/>
      </dsp:nvSpPr>
      <dsp:spPr>
        <a:xfrm>
          <a:off x="537118" y="4148568"/>
          <a:ext cx="10097842"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4: Make decisions and action plan from analysis of indicators.</a:t>
          </a:r>
          <a:endParaRPr lang="en-US" sz="2400" b="1" kern="1200"/>
        </a:p>
      </dsp:txBody>
      <dsp:txXfrm>
        <a:off x="567380" y="4178830"/>
        <a:ext cx="10037318" cy="55939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70483" y="0"/>
          <a:ext cx="2096597" cy="1649759"/>
        </a:xfrm>
        <a:prstGeom prst="ellipse">
          <a:avLst/>
        </a:prstGeom>
        <a:solidFill>
          <a:schemeClr val="accent5">
            <a:lumMod val="20000"/>
            <a:lumOff val="80000"/>
          </a:schemeClr>
        </a:solidFill>
        <a:ln w="38100" cmpd="sng">
          <a:solidFill>
            <a:schemeClr val="bg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accent6">
                  <a:lumMod val="50000"/>
                </a:schemeClr>
              </a:solidFill>
              <a:latin typeface="+mn-lt"/>
            </a:rPr>
            <a:t>Define</a:t>
          </a:r>
        </a:p>
      </dsp:txBody>
      <dsp:txXfrm>
        <a:off x="3977523" y="241602"/>
        <a:ext cx="1482517" cy="1166555"/>
      </dsp:txXfrm>
    </dsp:sp>
    <dsp:sp modelId="{83C8FD20-C609-6048-A5A8-D76C9249260D}">
      <dsp:nvSpPr>
        <dsp:cNvPr id="0" name=""/>
        <dsp:cNvSpPr/>
      </dsp:nvSpPr>
      <dsp:spPr>
        <a:xfrm rot="1933312">
          <a:off x="5652693" y="1268108"/>
          <a:ext cx="422080"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a:off x="5662444" y="1345709"/>
        <a:ext cx="295456" cy="334075"/>
      </dsp:txXfrm>
    </dsp:sp>
    <dsp:sp modelId="{60F62DDA-327D-D142-B616-70ED788A17E2}">
      <dsp:nvSpPr>
        <dsp:cNvPr id="0" name=""/>
        <dsp:cNvSpPr/>
      </dsp:nvSpPr>
      <dsp:spPr>
        <a:xfrm>
          <a:off x="5980599" y="1455989"/>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accent3"/>
              </a:solidFill>
              <a:latin typeface="+mn-lt"/>
            </a:rPr>
            <a:t>Teach</a:t>
          </a:r>
        </a:p>
      </dsp:txBody>
      <dsp:txXfrm>
        <a:off x="6287639" y="1697591"/>
        <a:ext cx="1482517" cy="1166555"/>
      </dsp:txXfrm>
    </dsp:sp>
    <dsp:sp modelId="{018EE35C-5CD7-0D44-A9C5-1499B1A5DB7B}">
      <dsp:nvSpPr>
        <dsp:cNvPr id="0" name=""/>
        <dsp:cNvSpPr/>
      </dsp:nvSpPr>
      <dsp:spPr>
        <a:xfrm rot="6479980">
          <a:off x="6393719" y="3259149"/>
          <a:ext cx="421250"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rot="10800000">
        <a:off x="6476432" y="3310413"/>
        <a:ext cx="294875" cy="334075"/>
      </dsp:txXfrm>
    </dsp:sp>
    <dsp:sp modelId="{C9F4245C-5335-1E45-A165-3C7D03B0E3A1}">
      <dsp:nvSpPr>
        <dsp:cNvPr id="0" name=""/>
        <dsp:cNvSpPr/>
      </dsp:nvSpPr>
      <dsp:spPr>
        <a:xfrm>
          <a:off x="5215669" y="3810249"/>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accent3"/>
              </a:solidFill>
              <a:latin typeface="+mn-lt"/>
            </a:rPr>
            <a:t>Prompt</a:t>
          </a:r>
        </a:p>
      </dsp:txBody>
      <dsp:txXfrm>
        <a:off x="5522709" y="4051851"/>
        <a:ext cx="1482517" cy="1166555"/>
      </dsp:txXfrm>
    </dsp:sp>
    <dsp:sp modelId="{C50C08BA-8CB4-4446-8A3F-228C46E38D00}">
      <dsp:nvSpPr>
        <dsp:cNvPr id="0" name=""/>
        <dsp:cNvSpPr/>
      </dsp:nvSpPr>
      <dsp:spPr>
        <a:xfrm rot="10800001">
          <a:off x="4590864" y="4356732"/>
          <a:ext cx="441528"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rot="10800000">
        <a:off x="4723322" y="4468091"/>
        <a:ext cx="309070" cy="334075"/>
      </dsp:txXfrm>
    </dsp:sp>
    <dsp:sp modelId="{0BFE5E2A-3870-3448-AF57-D6C82A555587}">
      <dsp:nvSpPr>
        <dsp:cNvPr id="0" name=""/>
        <dsp:cNvSpPr/>
      </dsp:nvSpPr>
      <dsp:spPr>
        <a:xfrm>
          <a:off x="2285998" y="3810248"/>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a:solidFill>
                <a:schemeClr val="accent3"/>
              </a:solidFill>
              <a:latin typeface="+mn-lt"/>
            </a:rPr>
            <a:t>Monitor</a:t>
          </a:r>
        </a:p>
      </dsp:txBody>
      <dsp:txXfrm>
        <a:off x="2593038" y="4051850"/>
        <a:ext cx="1482517" cy="1166555"/>
      </dsp:txXfrm>
    </dsp:sp>
    <dsp:sp modelId="{E61C2143-43FC-DD40-8139-7F7FEF2DA174}">
      <dsp:nvSpPr>
        <dsp:cNvPr id="0" name=""/>
        <dsp:cNvSpPr/>
      </dsp:nvSpPr>
      <dsp:spPr>
        <a:xfrm rot="15120000">
          <a:off x="2744887" y="3190944"/>
          <a:ext cx="421246"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rot="10800000">
        <a:off x="2827600" y="3362397"/>
        <a:ext cx="294872" cy="334075"/>
      </dsp:txXfrm>
    </dsp:sp>
    <dsp:sp modelId="{7C3F7977-3137-6644-A70C-D66A8B47591F}">
      <dsp:nvSpPr>
        <dsp:cNvPr id="0" name=""/>
        <dsp:cNvSpPr/>
      </dsp:nvSpPr>
      <dsp:spPr>
        <a:xfrm>
          <a:off x="1521056" y="1455998"/>
          <a:ext cx="2096597" cy="1649759"/>
        </a:xfrm>
        <a:prstGeom prst="ellipse">
          <a:avLst/>
        </a:prstGeom>
        <a:solidFill>
          <a:schemeClr val="bg1"/>
        </a:solidFill>
        <a:ln w="38100" cmpd="sng">
          <a:solidFill>
            <a:schemeClr val="accent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a:solidFill>
                <a:schemeClr val="accent3"/>
              </a:solidFill>
              <a:latin typeface="+mn-lt"/>
            </a:rPr>
            <a:t>Evaluate</a:t>
          </a:r>
        </a:p>
      </dsp:txBody>
      <dsp:txXfrm>
        <a:off x="1828096" y="1697600"/>
        <a:ext cx="1482517" cy="1166555"/>
      </dsp:txXfrm>
    </dsp:sp>
    <dsp:sp modelId="{9C46DF65-2703-E047-83EA-5810BE3C0120}">
      <dsp:nvSpPr>
        <dsp:cNvPr id="0" name=""/>
        <dsp:cNvSpPr/>
      </dsp:nvSpPr>
      <dsp:spPr>
        <a:xfrm rot="19553203">
          <a:off x="3456260" y="1280177"/>
          <a:ext cx="358800" cy="556793"/>
        </a:xfrm>
        <a:prstGeom prst="rightArrow">
          <a:avLst>
            <a:gd name="adj1" fmla="val 60000"/>
            <a:gd name="adj2" fmla="val 5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endParaRPr lang="en-US" sz="2300" b="1" kern="1200">
            <a:latin typeface="+mn-lt"/>
          </a:endParaRPr>
        </a:p>
      </dsp:txBody>
      <dsp:txXfrm>
        <a:off x="3465521" y="1421720"/>
        <a:ext cx="251160" cy="33407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6E38D-1417-0441-84E5-A6BEF652F343}">
      <dsp:nvSpPr>
        <dsp:cNvPr id="0" name=""/>
        <dsp:cNvSpPr/>
      </dsp:nvSpPr>
      <dsp:spPr>
        <a:xfrm>
          <a:off x="9361" y="1018246"/>
          <a:ext cx="2991705" cy="3343714"/>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For the differences between school and other settings, are the “different” school rules necessary for positive student development?</a:t>
          </a:r>
        </a:p>
      </dsp:txBody>
      <dsp:txXfrm>
        <a:off x="96985" y="1105870"/>
        <a:ext cx="2816457" cy="3168466"/>
      </dsp:txXfrm>
    </dsp:sp>
    <dsp:sp modelId="{697D54E5-6DF5-DA40-8B65-4B75A7B430E7}">
      <dsp:nvSpPr>
        <dsp:cNvPr id="0" name=""/>
        <dsp:cNvSpPr/>
      </dsp:nvSpPr>
      <dsp:spPr>
        <a:xfrm rot="19457599">
          <a:off x="2869587" y="2258145"/>
          <a:ext cx="1398838" cy="47502"/>
        </a:xfrm>
        <a:custGeom>
          <a:avLst/>
          <a:gdLst/>
          <a:ahLst/>
          <a:cxnLst/>
          <a:rect l="0" t="0" r="0" b="0"/>
          <a:pathLst>
            <a:path>
              <a:moveTo>
                <a:pt x="0" y="23751"/>
              </a:moveTo>
              <a:lnTo>
                <a:pt x="1398838" y="237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0">
            <a:lnSpc>
              <a:spcPct val="90000"/>
            </a:lnSpc>
            <a:spcBef>
              <a:spcPct val="0"/>
            </a:spcBef>
            <a:spcAft>
              <a:spcPct val="35000"/>
            </a:spcAft>
            <a:buNone/>
          </a:pPr>
          <a:endParaRPr lang="en-US" sz="500" kern="1200"/>
        </a:p>
      </dsp:txBody>
      <dsp:txXfrm>
        <a:off x="3534036" y="2246926"/>
        <a:ext cx="69941" cy="69941"/>
      </dsp:txXfrm>
    </dsp:sp>
    <dsp:sp modelId="{1E5F237B-F9B5-E245-9D21-378F1448B410}">
      <dsp:nvSpPr>
        <dsp:cNvPr id="0" name=""/>
        <dsp:cNvSpPr/>
      </dsp:nvSpPr>
      <dsp:spPr>
        <a:xfrm>
          <a:off x="4136946" y="1163766"/>
          <a:ext cx="2839696" cy="141984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NO</a:t>
          </a:r>
        </a:p>
      </dsp:txBody>
      <dsp:txXfrm>
        <a:off x="4178532" y="1205352"/>
        <a:ext cx="2756524" cy="1336676"/>
      </dsp:txXfrm>
    </dsp:sp>
    <dsp:sp modelId="{9EBD4605-5FD8-F048-B4BB-668F92676DD4}">
      <dsp:nvSpPr>
        <dsp:cNvPr id="0" name=""/>
        <dsp:cNvSpPr/>
      </dsp:nvSpPr>
      <dsp:spPr>
        <a:xfrm>
          <a:off x="6976643" y="1849939"/>
          <a:ext cx="1135878" cy="47502"/>
        </a:xfrm>
        <a:custGeom>
          <a:avLst/>
          <a:gdLst/>
          <a:ahLst/>
          <a:cxnLst/>
          <a:rect l="0" t="0" r="0" b="0"/>
          <a:pathLst>
            <a:path>
              <a:moveTo>
                <a:pt x="0" y="23751"/>
              </a:moveTo>
              <a:lnTo>
                <a:pt x="1135878" y="237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16185" y="1845293"/>
        <a:ext cx="56793" cy="56793"/>
      </dsp:txXfrm>
    </dsp:sp>
    <dsp:sp modelId="{39EF3DB6-C805-5C49-A1CE-4010EAC56EC3}">
      <dsp:nvSpPr>
        <dsp:cNvPr id="0" name=""/>
        <dsp:cNvSpPr/>
      </dsp:nvSpPr>
      <dsp:spPr>
        <a:xfrm>
          <a:off x="8112521" y="1163766"/>
          <a:ext cx="3584861" cy="1419848"/>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a:t>Change the rules to align more with home and neighborhood</a:t>
          </a:r>
        </a:p>
      </dsp:txBody>
      <dsp:txXfrm>
        <a:off x="8154107" y="1205352"/>
        <a:ext cx="3501689" cy="1336676"/>
      </dsp:txXfrm>
    </dsp:sp>
    <dsp:sp modelId="{6FCB3585-217F-EA4F-8D55-E295B1A8F930}">
      <dsp:nvSpPr>
        <dsp:cNvPr id="0" name=""/>
        <dsp:cNvSpPr/>
      </dsp:nvSpPr>
      <dsp:spPr>
        <a:xfrm rot="2142401">
          <a:off x="2869587" y="3074558"/>
          <a:ext cx="1398838" cy="47502"/>
        </a:xfrm>
        <a:custGeom>
          <a:avLst/>
          <a:gdLst/>
          <a:ahLst/>
          <a:cxnLst/>
          <a:rect l="0" t="0" r="0" b="0"/>
          <a:pathLst>
            <a:path>
              <a:moveTo>
                <a:pt x="0" y="23751"/>
              </a:moveTo>
              <a:lnTo>
                <a:pt x="1398838" y="237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4036" y="3063338"/>
        <a:ext cx="69941" cy="69941"/>
      </dsp:txXfrm>
    </dsp:sp>
    <dsp:sp modelId="{F76CA063-9027-DF4E-87E2-10D84098FEAB}">
      <dsp:nvSpPr>
        <dsp:cNvPr id="0" name=""/>
        <dsp:cNvSpPr/>
      </dsp:nvSpPr>
      <dsp:spPr>
        <a:xfrm>
          <a:off x="4136946" y="2796592"/>
          <a:ext cx="2839696" cy="141984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0">
            <a:lnSpc>
              <a:spcPct val="90000"/>
            </a:lnSpc>
            <a:spcBef>
              <a:spcPct val="0"/>
            </a:spcBef>
            <a:spcAft>
              <a:spcPct val="35000"/>
            </a:spcAft>
            <a:buNone/>
          </a:pPr>
          <a:r>
            <a:rPr lang="en-US" sz="3600" b="1" kern="1200"/>
            <a:t>YES</a:t>
          </a:r>
        </a:p>
      </dsp:txBody>
      <dsp:txXfrm>
        <a:off x="4178532" y="2838178"/>
        <a:ext cx="2756524" cy="1336676"/>
      </dsp:txXfrm>
    </dsp:sp>
    <dsp:sp modelId="{0A81B883-F04D-AB4E-8330-11AD72D687BA}">
      <dsp:nvSpPr>
        <dsp:cNvPr id="0" name=""/>
        <dsp:cNvSpPr/>
      </dsp:nvSpPr>
      <dsp:spPr>
        <a:xfrm>
          <a:off x="6976643" y="3482765"/>
          <a:ext cx="1135878" cy="47502"/>
        </a:xfrm>
        <a:custGeom>
          <a:avLst/>
          <a:gdLst/>
          <a:ahLst/>
          <a:cxnLst/>
          <a:rect l="0" t="0" r="0" b="0"/>
          <a:pathLst>
            <a:path>
              <a:moveTo>
                <a:pt x="0" y="23751"/>
              </a:moveTo>
              <a:lnTo>
                <a:pt x="1135878" y="237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16185" y="3478119"/>
        <a:ext cx="56793" cy="56793"/>
      </dsp:txXfrm>
    </dsp:sp>
    <dsp:sp modelId="{0A9FA602-4B4C-EB4C-8ACD-6D5C7ACF20EB}">
      <dsp:nvSpPr>
        <dsp:cNvPr id="0" name=""/>
        <dsp:cNvSpPr/>
      </dsp:nvSpPr>
      <dsp:spPr>
        <a:xfrm>
          <a:off x="8112521" y="2796592"/>
          <a:ext cx="3707508" cy="1419848"/>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a:t>Acknowledge explicitly and provide additional teaching, practice, and acknowledgment</a:t>
          </a:r>
        </a:p>
      </dsp:txBody>
      <dsp:txXfrm>
        <a:off x="8154107" y="2838178"/>
        <a:ext cx="3624336" cy="133667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3AA40-84BB-4795-A956-DDB101BF5CC1}">
      <dsp:nvSpPr>
        <dsp:cNvPr id="0" name=""/>
        <dsp:cNvSpPr/>
      </dsp:nvSpPr>
      <dsp:spPr>
        <a:xfrm>
          <a:off x="3433857" y="961"/>
          <a:ext cx="1605224" cy="1605224"/>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Hind Vadodara" panose="020B0604020202020204" charset="0"/>
              <a:cs typeface="Hind Vadodara" panose="020B0604020202020204" charset="0"/>
            </a:rPr>
            <a:t>Define</a:t>
          </a:r>
        </a:p>
      </dsp:txBody>
      <dsp:txXfrm>
        <a:off x="3668937" y="236041"/>
        <a:ext cx="1135064" cy="1135064"/>
      </dsp:txXfrm>
    </dsp:sp>
    <dsp:sp modelId="{56881306-0821-4A12-898D-4D01816DE76A}">
      <dsp:nvSpPr>
        <dsp:cNvPr id="0" name=""/>
        <dsp:cNvSpPr/>
      </dsp:nvSpPr>
      <dsp:spPr>
        <a:xfrm rot="2160000">
          <a:off x="4988077" y="1233371"/>
          <a:ext cx="425589" cy="541763"/>
        </a:xfrm>
        <a:prstGeom prst="rightArrow">
          <a:avLst>
            <a:gd name="adj1" fmla="val 60000"/>
            <a:gd name="adj2" fmla="val 5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a:off x="5000269" y="1304201"/>
        <a:ext cx="297912" cy="325057"/>
      </dsp:txXfrm>
    </dsp:sp>
    <dsp:sp modelId="{98EB08AC-22EE-4654-ADDB-A0997F79C1EF}">
      <dsp:nvSpPr>
        <dsp:cNvPr id="0" name=""/>
        <dsp:cNvSpPr/>
      </dsp:nvSpPr>
      <dsp:spPr>
        <a:xfrm>
          <a:off x="5382151" y="1416480"/>
          <a:ext cx="1605224" cy="1605224"/>
        </a:xfrm>
        <a:prstGeom prst="ellipse">
          <a:avLst/>
        </a:prstGeom>
        <a:solidFill>
          <a:schemeClr val="accent4">
            <a:hueOff val="220626"/>
            <a:satOff val="0"/>
            <a:lumOff val="132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Hind Vadodara" panose="020B0604020202020204" charset="0"/>
              <a:cs typeface="Hind Vadodara" panose="020B0604020202020204" charset="0"/>
            </a:rPr>
            <a:t>Teach</a:t>
          </a:r>
        </a:p>
      </dsp:txBody>
      <dsp:txXfrm>
        <a:off x="5617231" y="1651560"/>
        <a:ext cx="1135064" cy="1135064"/>
      </dsp:txXfrm>
    </dsp:sp>
    <dsp:sp modelId="{C643DE33-F4A7-40F9-90E2-A94B0707418B}">
      <dsp:nvSpPr>
        <dsp:cNvPr id="0" name=""/>
        <dsp:cNvSpPr/>
      </dsp:nvSpPr>
      <dsp:spPr>
        <a:xfrm rot="6480000">
          <a:off x="5603600" y="3081934"/>
          <a:ext cx="425589" cy="541763"/>
        </a:xfrm>
        <a:prstGeom prst="rightArrow">
          <a:avLst>
            <a:gd name="adj1" fmla="val 60000"/>
            <a:gd name="adj2" fmla="val 50000"/>
          </a:avLst>
        </a:prstGeom>
        <a:solidFill>
          <a:schemeClr val="accent4">
            <a:hueOff val="220626"/>
            <a:satOff val="0"/>
            <a:lumOff val="132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rot="10800000">
        <a:off x="5687166" y="3129573"/>
        <a:ext cx="297912" cy="325057"/>
      </dsp:txXfrm>
    </dsp:sp>
    <dsp:sp modelId="{EED18652-69C0-4D65-89C2-F152D1B61F92}">
      <dsp:nvSpPr>
        <dsp:cNvPr id="0" name=""/>
        <dsp:cNvSpPr/>
      </dsp:nvSpPr>
      <dsp:spPr>
        <a:xfrm>
          <a:off x="4637969" y="3706837"/>
          <a:ext cx="1605224" cy="1605224"/>
        </a:xfrm>
        <a:prstGeom prst="ellipse">
          <a:avLst/>
        </a:prstGeom>
        <a:solidFill>
          <a:schemeClr val="accent4">
            <a:hueOff val="441253"/>
            <a:satOff val="0"/>
            <a:lumOff val="2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Hind Vadodara" panose="020B0604020202020204" charset="0"/>
              <a:cs typeface="Hind Vadodara" panose="020B0604020202020204" charset="0"/>
            </a:rPr>
            <a:t>Prompt</a:t>
          </a:r>
        </a:p>
      </dsp:txBody>
      <dsp:txXfrm>
        <a:off x="4873049" y="3941917"/>
        <a:ext cx="1135064" cy="1135064"/>
      </dsp:txXfrm>
    </dsp:sp>
    <dsp:sp modelId="{45707772-FD7A-488E-84A1-CE0F87A3E037}">
      <dsp:nvSpPr>
        <dsp:cNvPr id="0" name=""/>
        <dsp:cNvSpPr/>
      </dsp:nvSpPr>
      <dsp:spPr>
        <a:xfrm rot="10800000">
          <a:off x="4035719" y="4238568"/>
          <a:ext cx="425589" cy="541763"/>
        </a:xfrm>
        <a:prstGeom prst="rightArrow">
          <a:avLst>
            <a:gd name="adj1" fmla="val 60000"/>
            <a:gd name="adj2" fmla="val 50000"/>
          </a:avLst>
        </a:prstGeom>
        <a:solidFill>
          <a:schemeClr val="accent4">
            <a:hueOff val="441253"/>
            <a:satOff val="0"/>
            <a:lumOff val="264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rot="10800000">
        <a:off x="4163396" y="4346921"/>
        <a:ext cx="297912" cy="325057"/>
      </dsp:txXfrm>
    </dsp:sp>
    <dsp:sp modelId="{C316E25F-A236-497A-9404-F6B570F14A76}">
      <dsp:nvSpPr>
        <dsp:cNvPr id="0" name=""/>
        <dsp:cNvSpPr/>
      </dsp:nvSpPr>
      <dsp:spPr>
        <a:xfrm>
          <a:off x="2229744" y="3706837"/>
          <a:ext cx="1605224" cy="1605224"/>
        </a:xfrm>
        <a:prstGeom prst="ellipse">
          <a:avLst/>
        </a:prstGeom>
        <a:solidFill>
          <a:schemeClr val="accent4">
            <a:hueOff val="661879"/>
            <a:satOff val="0"/>
            <a:lumOff val="397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Hind Vadodara" panose="020B0604020202020204" charset="0"/>
              <a:cs typeface="Hind Vadodara" panose="020B0604020202020204" charset="0"/>
            </a:rPr>
            <a:t>Monitor</a:t>
          </a:r>
        </a:p>
      </dsp:txBody>
      <dsp:txXfrm>
        <a:off x="2464824" y="3941917"/>
        <a:ext cx="1135064" cy="1135064"/>
      </dsp:txXfrm>
    </dsp:sp>
    <dsp:sp modelId="{C6A98FFE-6C84-439C-A82F-2E3641F7E139}">
      <dsp:nvSpPr>
        <dsp:cNvPr id="0" name=""/>
        <dsp:cNvSpPr/>
      </dsp:nvSpPr>
      <dsp:spPr>
        <a:xfrm rot="15120000">
          <a:off x="2451193" y="3104845"/>
          <a:ext cx="425589" cy="541763"/>
        </a:xfrm>
        <a:prstGeom prst="rightArrow">
          <a:avLst>
            <a:gd name="adj1" fmla="val 60000"/>
            <a:gd name="adj2" fmla="val 50000"/>
          </a:avLst>
        </a:prstGeom>
        <a:solidFill>
          <a:schemeClr val="accent4">
            <a:hueOff val="661879"/>
            <a:satOff val="0"/>
            <a:lumOff val="397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rot="10800000">
        <a:off x="2534759" y="3273912"/>
        <a:ext cx="297912" cy="325057"/>
      </dsp:txXfrm>
    </dsp:sp>
    <dsp:sp modelId="{E58902C2-6BF8-440F-8E06-087096B3E2B8}">
      <dsp:nvSpPr>
        <dsp:cNvPr id="0" name=""/>
        <dsp:cNvSpPr/>
      </dsp:nvSpPr>
      <dsp:spPr>
        <a:xfrm>
          <a:off x="1485562" y="1416480"/>
          <a:ext cx="1605224" cy="1605224"/>
        </a:xfrm>
        <a:prstGeom prst="ellipse">
          <a:avLst/>
        </a:prstGeom>
        <a:solidFill>
          <a:schemeClr val="accent4">
            <a:hueOff val="882505"/>
            <a:satOff val="0"/>
            <a:lumOff val="5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a:latin typeface="Hind Vadodara" panose="020B0604020202020204" charset="0"/>
              <a:cs typeface="Hind Vadodara" panose="020B0604020202020204" charset="0"/>
            </a:rPr>
            <a:t>Evaluate</a:t>
          </a:r>
          <a:endParaRPr lang="en-US" sz="2300" kern="1200" dirty="0">
            <a:latin typeface="Hind Vadodara" panose="020B0604020202020204" charset="0"/>
            <a:cs typeface="Hind Vadodara" panose="020B0604020202020204" charset="0"/>
          </a:endParaRPr>
        </a:p>
      </dsp:txBody>
      <dsp:txXfrm>
        <a:off x="1720642" y="1651560"/>
        <a:ext cx="1135064" cy="1135064"/>
      </dsp:txXfrm>
    </dsp:sp>
    <dsp:sp modelId="{FEEBF1C3-451B-4D2B-93CD-37B1BAF97B99}">
      <dsp:nvSpPr>
        <dsp:cNvPr id="0" name=""/>
        <dsp:cNvSpPr/>
      </dsp:nvSpPr>
      <dsp:spPr>
        <a:xfrm rot="19440000">
          <a:off x="3039782" y="1247531"/>
          <a:ext cx="425589" cy="541763"/>
        </a:xfrm>
        <a:prstGeom prst="rightArrow">
          <a:avLst>
            <a:gd name="adj1" fmla="val 60000"/>
            <a:gd name="adj2" fmla="val 50000"/>
          </a:avLst>
        </a:prstGeom>
        <a:solidFill>
          <a:schemeClr val="accent4">
            <a:hueOff val="882505"/>
            <a:satOff val="0"/>
            <a:lumOff val="5294"/>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Hind Vadodara" panose="020B0604020202020204" charset="0"/>
            <a:cs typeface="Hind Vadodara" panose="020B0604020202020204" charset="0"/>
          </a:endParaRPr>
        </a:p>
      </dsp:txBody>
      <dsp:txXfrm>
        <a:off x="3051974" y="1393407"/>
        <a:ext cx="297912" cy="32505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8CEE6-63C2-4E4D-84BD-FE21B76D6AAD}">
      <dsp:nvSpPr>
        <dsp:cNvPr id="0" name=""/>
        <dsp:cNvSpPr/>
      </dsp:nvSpPr>
      <dsp:spPr>
        <a:xfrm>
          <a:off x="1989646" y="758"/>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Include main school settings/contexts/routines   i.e. Arrival, Hallways, Cafeteria, Dismissal</a:t>
          </a:r>
        </a:p>
      </dsp:txBody>
      <dsp:txXfrm>
        <a:off x="1989646" y="758"/>
        <a:ext cx="7958585" cy="487097"/>
      </dsp:txXfrm>
    </dsp:sp>
    <dsp:sp modelId="{87C9E5F7-F457-4975-A181-BC724C72D647}">
      <dsp:nvSpPr>
        <dsp:cNvPr id="0" name=""/>
        <dsp:cNvSpPr/>
      </dsp:nvSpPr>
      <dsp:spPr>
        <a:xfrm>
          <a:off x="0" y="758"/>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Include</a:t>
          </a:r>
        </a:p>
      </dsp:txBody>
      <dsp:txXfrm>
        <a:off x="0" y="758"/>
        <a:ext cx="1989646" cy="487097"/>
      </dsp:txXfrm>
    </dsp:sp>
    <dsp:sp modelId="{A9744327-142C-4E04-A98E-3A3019551149}">
      <dsp:nvSpPr>
        <dsp:cNvPr id="0" name=""/>
        <dsp:cNvSpPr/>
      </dsp:nvSpPr>
      <dsp:spPr>
        <a:xfrm>
          <a:off x="1989646" y="517081"/>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Adapt or use lessons that already exist</a:t>
          </a:r>
        </a:p>
      </dsp:txBody>
      <dsp:txXfrm>
        <a:off x="1989646" y="517081"/>
        <a:ext cx="7958585" cy="487097"/>
      </dsp:txXfrm>
    </dsp:sp>
    <dsp:sp modelId="{F4204966-C414-4E5C-9C0E-A0554364744A}">
      <dsp:nvSpPr>
        <dsp:cNvPr id="0" name=""/>
        <dsp:cNvSpPr/>
      </dsp:nvSpPr>
      <dsp:spPr>
        <a:xfrm>
          <a:off x="0" y="517081"/>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a:t>Consider</a:t>
          </a:r>
        </a:p>
      </dsp:txBody>
      <dsp:txXfrm>
        <a:off x="0" y="517081"/>
        <a:ext cx="1989646" cy="487097"/>
      </dsp:txXfrm>
    </dsp:sp>
    <dsp:sp modelId="{7CE44A00-2C8F-4D09-982F-82D50A21DC27}">
      <dsp:nvSpPr>
        <dsp:cNvPr id="0" name=""/>
        <dsp:cNvSpPr/>
      </dsp:nvSpPr>
      <dsp:spPr>
        <a:xfrm>
          <a:off x="1989646" y="1033405"/>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List 2-3 observable, positive, examples for each expectation within each setting</a:t>
          </a:r>
        </a:p>
      </dsp:txBody>
      <dsp:txXfrm>
        <a:off x="1989646" y="1033405"/>
        <a:ext cx="7958585" cy="487097"/>
      </dsp:txXfrm>
    </dsp:sp>
    <dsp:sp modelId="{BDBCD0CF-F3FC-48A5-82AE-290831043A62}">
      <dsp:nvSpPr>
        <dsp:cNvPr id="0" name=""/>
        <dsp:cNvSpPr/>
      </dsp:nvSpPr>
      <dsp:spPr>
        <a:xfrm>
          <a:off x="0" y="1033405"/>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a:t>Specify</a:t>
          </a:r>
        </a:p>
      </dsp:txBody>
      <dsp:txXfrm>
        <a:off x="0" y="1033405"/>
        <a:ext cx="1989646" cy="487097"/>
      </dsp:txXfrm>
    </dsp:sp>
    <dsp:sp modelId="{C8A79DB6-2C85-440D-9AF1-C77CC85A9CAE}">
      <dsp:nvSpPr>
        <dsp:cNvPr id="0" name=""/>
        <dsp:cNvSpPr/>
      </dsp:nvSpPr>
      <dsp:spPr>
        <a:xfrm>
          <a:off x="1989646" y="1549728"/>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Teach social behavior just like academic skills </a:t>
          </a:r>
        </a:p>
      </dsp:txBody>
      <dsp:txXfrm>
        <a:off x="1989646" y="1549728"/>
        <a:ext cx="7958585" cy="487097"/>
      </dsp:txXfrm>
    </dsp:sp>
    <dsp:sp modelId="{E3F20B08-5611-4CAC-AAB9-436978F20416}">
      <dsp:nvSpPr>
        <dsp:cNvPr id="0" name=""/>
        <dsp:cNvSpPr/>
      </dsp:nvSpPr>
      <dsp:spPr>
        <a:xfrm>
          <a:off x="0" y="1549728"/>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Teach</a:t>
          </a:r>
        </a:p>
      </dsp:txBody>
      <dsp:txXfrm>
        <a:off x="0" y="1549728"/>
        <a:ext cx="1989646" cy="487097"/>
      </dsp:txXfrm>
    </dsp:sp>
    <dsp:sp modelId="{975410A3-8776-4810-8392-DFE7F2A523F9}">
      <dsp:nvSpPr>
        <dsp:cNvPr id="0" name=""/>
        <dsp:cNvSpPr/>
      </dsp:nvSpPr>
      <dsp:spPr>
        <a:xfrm>
          <a:off x="1989646" y="2066052"/>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Provide opportunities for students to new expectation</a:t>
          </a:r>
        </a:p>
      </dsp:txBody>
      <dsp:txXfrm>
        <a:off x="1989646" y="2066052"/>
        <a:ext cx="7958585" cy="487097"/>
      </dsp:txXfrm>
    </dsp:sp>
    <dsp:sp modelId="{1E9F2A42-6D4D-420C-AA1C-9D7979071886}">
      <dsp:nvSpPr>
        <dsp:cNvPr id="0" name=""/>
        <dsp:cNvSpPr/>
      </dsp:nvSpPr>
      <dsp:spPr>
        <a:xfrm>
          <a:off x="0" y="2066052"/>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Practice</a:t>
          </a:r>
        </a:p>
      </dsp:txBody>
      <dsp:txXfrm>
        <a:off x="0" y="2066052"/>
        <a:ext cx="1989646" cy="487097"/>
      </dsp:txXfrm>
    </dsp:sp>
    <dsp:sp modelId="{55203119-FF74-4A60-A765-11ED9EF5E55D}">
      <dsp:nvSpPr>
        <dsp:cNvPr id="0" name=""/>
        <dsp:cNvSpPr/>
      </dsp:nvSpPr>
      <dsp:spPr>
        <a:xfrm>
          <a:off x="1989646" y="2582375"/>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a:t>Provide prompts, precorrections, &amp; feedback in natural context</a:t>
          </a:r>
        </a:p>
      </dsp:txBody>
      <dsp:txXfrm>
        <a:off x="1989646" y="2582375"/>
        <a:ext cx="7958585" cy="487097"/>
      </dsp:txXfrm>
    </dsp:sp>
    <dsp:sp modelId="{B9C56156-7305-42F9-9650-94AD3A4A3389}">
      <dsp:nvSpPr>
        <dsp:cNvPr id="0" name=""/>
        <dsp:cNvSpPr/>
      </dsp:nvSpPr>
      <dsp:spPr>
        <a:xfrm>
          <a:off x="0" y="2582375"/>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Prompt</a:t>
          </a:r>
        </a:p>
      </dsp:txBody>
      <dsp:txXfrm>
        <a:off x="0" y="2582375"/>
        <a:ext cx="1989646" cy="487097"/>
      </dsp:txXfrm>
    </dsp:sp>
    <dsp:sp modelId="{4DEF7ADC-170C-40F8-9B49-4803E27B8EF0}">
      <dsp:nvSpPr>
        <dsp:cNvPr id="0" name=""/>
        <dsp:cNvSpPr/>
      </dsp:nvSpPr>
      <dsp:spPr>
        <a:xfrm>
          <a:off x="1989646" y="3098698"/>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Schedule time for introducing teaching plan to staff &amp; getting feedback on lessons</a:t>
          </a:r>
        </a:p>
      </dsp:txBody>
      <dsp:txXfrm>
        <a:off x="1989646" y="3098698"/>
        <a:ext cx="7958585" cy="487097"/>
      </dsp:txXfrm>
    </dsp:sp>
    <dsp:sp modelId="{F39ABD3A-10F3-4AD6-9AB1-C1D1DFAFC052}">
      <dsp:nvSpPr>
        <dsp:cNvPr id="0" name=""/>
        <dsp:cNvSpPr/>
      </dsp:nvSpPr>
      <dsp:spPr>
        <a:xfrm>
          <a:off x="0" y="3098698"/>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a:t>Schedule</a:t>
          </a:r>
        </a:p>
      </dsp:txBody>
      <dsp:txXfrm>
        <a:off x="0" y="3098698"/>
        <a:ext cx="1989646" cy="487097"/>
      </dsp:txXfrm>
    </dsp:sp>
    <dsp:sp modelId="{EC248C1D-7370-4FC8-9739-F2D2C8CE07FF}">
      <dsp:nvSpPr>
        <dsp:cNvPr id="0" name=""/>
        <dsp:cNvSpPr/>
      </dsp:nvSpPr>
      <dsp:spPr>
        <a:xfrm>
          <a:off x="1989646" y="3615022"/>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Schedule time for obtaining feedback from students, families, &amp; community members</a:t>
          </a:r>
        </a:p>
      </dsp:txBody>
      <dsp:txXfrm>
        <a:off x="1989646" y="3615022"/>
        <a:ext cx="7958585" cy="487097"/>
      </dsp:txXfrm>
    </dsp:sp>
    <dsp:sp modelId="{C623EA4D-0A79-4A3F-BD17-C507A2EB645C}">
      <dsp:nvSpPr>
        <dsp:cNvPr id="0" name=""/>
        <dsp:cNvSpPr/>
      </dsp:nvSpPr>
      <dsp:spPr>
        <a:xfrm>
          <a:off x="0" y="3615022"/>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Schedule</a:t>
          </a:r>
        </a:p>
      </dsp:txBody>
      <dsp:txXfrm>
        <a:off x="0" y="3615022"/>
        <a:ext cx="1989646" cy="487097"/>
      </dsp:txXfrm>
    </dsp:sp>
    <dsp:sp modelId="{FF425AE5-9BB5-4B1C-BD56-9170105FE2DC}">
      <dsp:nvSpPr>
        <dsp:cNvPr id="0" name=""/>
        <dsp:cNvSpPr/>
      </dsp:nvSpPr>
      <dsp:spPr>
        <a:xfrm>
          <a:off x="1989646" y="4131345"/>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Schedule initial instruction in natural context</a:t>
          </a:r>
        </a:p>
      </dsp:txBody>
      <dsp:txXfrm>
        <a:off x="1989646" y="4131345"/>
        <a:ext cx="7958585" cy="487097"/>
      </dsp:txXfrm>
    </dsp:sp>
    <dsp:sp modelId="{10ADE483-93B6-4210-B78A-5CC6037A2523}">
      <dsp:nvSpPr>
        <dsp:cNvPr id="0" name=""/>
        <dsp:cNvSpPr/>
      </dsp:nvSpPr>
      <dsp:spPr>
        <a:xfrm>
          <a:off x="0" y="4131345"/>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Plan</a:t>
          </a:r>
        </a:p>
      </dsp:txBody>
      <dsp:txXfrm>
        <a:off x="0" y="4131345"/>
        <a:ext cx="1989646" cy="487097"/>
      </dsp:txXfrm>
    </dsp:sp>
    <dsp:sp modelId="{60F9BB0B-9AC4-4DB4-9BDD-1D6439A5088B}">
      <dsp:nvSpPr>
        <dsp:cNvPr id="0" name=""/>
        <dsp:cNvSpPr/>
      </dsp:nvSpPr>
      <dsp:spPr>
        <a:xfrm>
          <a:off x="1989646" y="4647668"/>
          <a:ext cx="7958585" cy="487097"/>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419" tIns="123723" rIns="154419" bIns="123723" numCol="1" spcCol="1270" anchor="ctr" anchorCtr="0">
          <a:noAutofit/>
        </a:bodyPr>
        <a:lstStyle/>
        <a:p>
          <a:pPr marL="0" lvl="0" indent="0" algn="l" defTabSz="800100">
            <a:lnSpc>
              <a:spcPct val="90000"/>
            </a:lnSpc>
            <a:spcBef>
              <a:spcPct val="0"/>
            </a:spcBef>
            <a:spcAft>
              <a:spcPct val="35000"/>
            </a:spcAft>
            <a:buNone/>
          </a:pPr>
          <a:r>
            <a:rPr lang="en-US" sz="1800" kern="1200" dirty="0"/>
            <a:t>Evaluate the feedback, reteach, practice, &amp; follow-up as needed</a:t>
          </a:r>
        </a:p>
      </dsp:txBody>
      <dsp:txXfrm>
        <a:off x="1989646" y="4647668"/>
        <a:ext cx="7958585" cy="487097"/>
      </dsp:txXfrm>
    </dsp:sp>
    <dsp:sp modelId="{82AAC611-FB4B-486D-A4EB-B946EF605511}">
      <dsp:nvSpPr>
        <dsp:cNvPr id="0" name=""/>
        <dsp:cNvSpPr/>
      </dsp:nvSpPr>
      <dsp:spPr>
        <a:xfrm>
          <a:off x="11619" y="4648427"/>
          <a:ext cx="1989646" cy="48709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285" tIns="48114" rIns="105285" bIns="48114" numCol="1" spcCol="1270" anchor="ctr" anchorCtr="0">
          <a:noAutofit/>
        </a:bodyPr>
        <a:lstStyle/>
        <a:p>
          <a:pPr marL="0" lvl="0" indent="0" algn="ctr" defTabSz="889000">
            <a:lnSpc>
              <a:spcPct val="90000"/>
            </a:lnSpc>
            <a:spcBef>
              <a:spcPct val="0"/>
            </a:spcBef>
            <a:spcAft>
              <a:spcPct val="35000"/>
            </a:spcAft>
            <a:buNone/>
          </a:pPr>
          <a:r>
            <a:rPr lang="en-US" sz="2000" kern="1200" dirty="0"/>
            <a:t>Review</a:t>
          </a:r>
        </a:p>
      </dsp:txBody>
      <dsp:txXfrm>
        <a:off x="11619" y="4648427"/>
        <a:ext cx="1989646" cy="48709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1D117-D83D-4786-97CE-0F10C5BF1D03}">
      <dsp:nvSpPr>
        <dsp:cNvPr id="0" name=""/>
        <dsp:cNvSpPr/>
      </dsp:nvSpPr>
      <dsp:spPr>
        <a:xfrm>
          <a:off x="585119" y="3916684"/>
          <a:ext cx="2886851" cy="2886851"/>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A2FD99-89B8-4D11-B967-5E20AF043341}">
      <dsp:nvSpPr>
        <dsp:cNvPr id="0" name=""/>
        <dsp:cNvSpPr/>
      </dsp:nvSpPr>
      <dsp:spPr>
        <a:xfrm rot="16200000">
          <a:off x="-1146991" y="5071424"/>
          <a:ext cx="2886851" cy="57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l" defTabSz="1778000">
            <a:lnSpc>
              <a:spcPct val="90000"/>
            </a:lnSpc>
            <a:spcBef>
              <a:spcPct val="0"/>
            </a:spcBef>
            <a:spcAft>
              <a:spcPct val="35000"/>
            </a:spcAft>
            <a:buNone/>
          </a:pPr>
          <a:endParaRPr lang="en-US" sz="4000" kern="1200"/>
        </a:p>
      </dsp:txBody>
      <dsp:txXfrm>
        <a:off x="-1146991" y="5071424"/>
        <a:ext cx="2886851" cy="577370"/>
      </dsp:txXfrm>
    </dsp:sp>
    <dsp:sp modelId="{F622A606-7C6D-461F-9AE6-D2227840B52C}">
      <dsp:nvSpPr>
        <dsp:cNvPr id="0" name=""/>
        <dsp:cNvSpPr/>
      </dsp:nvSpPr>
      <dsp:spPr>
        <a:xfrm>
          <a:off x="4049783" y="3916684"/>
          <a:ext cx="2886851" cy="2886851"/>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EF5E59-0C7A-4C28-91F6-9E3D9FD69F83}">
      <dsp:nvSpPr>
        <dsp:cNvPr id="0" name=""/>
        <dsp:cNvSpPr/>
      </dsp:nvSpPr>
      <dsp:spPr>
        <a:xfrm rot="16200000">
          <a:off x="2317672" y="5071424"/>
          <a:ext cx="2886851" cy="57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l" defTabSz="1778000">
            <a:lnSpc>
              <a:spcPct val="90000"/>
            </a:lnSpc>
            <a:spcBef>
              <a:spcPct val="0"/>
            </a:spcBef>
            <a:spcAft>
              <a:spcPct val="35000"/>
            </a:spcAft>
            <a:buNone/>
          </a:pPr>
          <a:endParaRPr lang="en-US" sz="4000" kern="1200" dirty="0"/>
        </a:p>
      </dsp:txBody>
      <dsp:txXfrm>
        <a:off x="2317672" y="5071424"/>
        <a:ext cx="2886851" cy="577370"/>
      </dsp:txXfrm>
    </dsp:sp>
    <dsp:sp modelId="{F7279B9B-2989-4169-A068-4C41315FE6BE}">
      <dsp:nvSpPr>
        <dsp:cNvPr id="0" name=""/>
        <dsp:cNvSpPr/>
      </dsp:nvSpPr>
      <dsp:spPr>
        <a:xfrm>
          <a:off x="4049783" y="638374"/>
          <a:ext cx="2886851" cy="2886851"/>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1F1EB7-0BE2-4CC3-ADF6-AE3A15EDCFA9}">
      <dsp:nvSpPr>
        <dsp:cNvPr id="0" name=""/>
        <dsp:cNvSpPr/>
      </dsp:nvSpPr>
      <dsp:spPr>
        <a:xfrm rot="16200000">
          <a:off x="2317672" y="1793115"/>
          <a:ext cx="2886851" cy="57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l" defTabSz="1778000">
            <a:lnSpc>
              <a:spcPct val="90000"/>
            </a:lnSpc>
            <a:spcBef>
              <a:spcPct val="0"/>
            </a:spcBef>
            <a:spcAft>
              <a:spcPct val="35000"/>
            </a:spcAft>
            <a:buNone/>
          </a:pPr>
          <a:endParaRPr lang="en-US" sz="4000" kern="1200" dirty="0"/>
        </a:p>
      </dsp:txBody>
      <dsp:txXfrm>
        <a:off x="2317672" y="1793115"/>
        <a:ext cx="2886851" cy="577370"/>
      </dsp:txXfrm>
    </dsp:sp>
    <dsp:sp modelId="{09C51CB0-DCCE-4C91-8D60-08B75EC5489E}">
      <dsp:nvSpPr>
        <dsp:cNvPr id="0" name=""/>
        <dsp:cNvSpPr/>
      </dsp:nvSpPr>
      <dsp:spPr>
        <a:xfrm>
          <a:off x="7514447" y="638374"/>
          <a:ext cx="2886851" cy="2886851"/>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3F09A5-8DF8-478C-B667-37DF17E6B4AB}">
      <dsp:nvSpPr>
        <dsp:cNvPr id="0" name=""/>
        <dsp:cNvSpPr/>
      </dsp:nvSpPr>
      <dsp:spPr>
        <a:xfrm rot="16200000">
          <a:off x="5782335" y="1793115"/>
          <a:ext cx="2886851" cy="57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l" defTabSz="1778000">
            <a:lnSpc>
              <a:spcPct val="90000"/>
            </a:lnSpc>
            <a:spcBef>
              <a:spcPct val="0"/>
            </a:spcBef>
            <a:spcAft>
              <a:spcPct val="35000"/>
            </a:spcAft>
            <a:buNone/>
          </a:pPr>
          <a:endParaRPr lang="en-US" sz="4000" kern="1200" dirty="0"/>
        </a:p>
      </dsp:txBody>
      <dsp:txXfrm>
        <a:off x="5782335" y="1793115"/>
        <a:ext cx="2886851" cy="57737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16499"/>
          <a:ext cx="9378000" cy="3042899"/>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7837" tIns="479044" rIns="727837" bIns="163576" numCol="1" spcCol="1270" anchor="t" anchorCtr="0">
          <a:noAutofit/>
        </a:bodyPr>
        <a:lstStyle/>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Academy Overview</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Why PBIS / PBIS Overview</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PBIS Teaming</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Statement of Purpose and Goal Setting</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PBIS Expectations and Matrix</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Teaching Expectations – Lesson Plans</a:t>
          </a:r>
        </a:p>
      </dsp:txBody>
      <dsp:txXfrm>
        <a:off x="148542" y="565041"/>
        <a:ext cx="9080916" cy="2745815"/>
      </dsp:txXfrm>
    </dsp:sp>
    <dsp:sp modelId="{24EE546A-203E-45A1-AB96-5A4CB77AC5EC}">
      <dsp:nvSpPr>
        <dsp:cNvPr id="0" name=""/>
        <dsp:cNvSpPr/>
      </dsp:nvSpPr>
      <dsp:spPr>
        <a:xfrm>
          <a:off x="468900" y="77019"/>
          <a:ext cx="6564600" cy="678960"/>
        </a:xfrm>
        <a:prstGeom prst="round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8126" tIns="0" rIns="248126"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Presentation Content:</a:t>
          </a:r>
          <a:endParaRPr lang="en-US" sz="2800" b="1" i="0" u="none" strike="noStrike" kern="1200" cap="none" baseline="0" noProof="0">
            <a:solidFill>
              <a:srgbClr val="010000"/>
            </a:solidFill>
            <a:latin typeface="Arial" panose="020B0604020202020204" pitchFamily="34" charset="0"/>
            <a:cs typeface="Arial" panose="020B0604020202020204" pitchFamily="34" charset="0"/>
          </a:endParaRPr>
        </a:p>
      </dsp:txBody>
      <dsp:txXfrm>
        <a:off x="502044" y="110163"/>
        <a:ext cx="6498312" cy="612672"/>
      </dsp:txXfrm>
    </dsp:sp>
    <dsp:sp modelId="{183C8042-F222-4C5B-948A-CA63CABAB28E}">
      <dsp:nvSpPr>
        <dsp:cNvPr id="0" name=""/>
        <dsp:cNvSpPr/>
      </dsp:nvSpPr>
      <dsp:spPr>
        <a:xfrm>
          <a:off x="0" y="3923079"/>
          <a:ext cx="9378000" cy="14490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7837" tIns="479044" rIns="727837" bIns="163576" numCol="1" spcCol="1270" anchor="t" anchorCtr="0">
          <a:noAutofit/>
        </a:bodyPr>
        <a:lstStyle/>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Submit updated Action Plan with Goals</a:t>
          </a:r>
        </a:p>
        <a:p>
          <a:pPr marL="228600" lvl="1" indent="-228600" algn="l" defTabSz="1022350" rtl="0">
            <a:lnSpc>
              <a:spcPct val="90000"/>
            </a:lnSpc>
            <a:spcBef>
              <a:spcPct val="0"/>
            </a:spcBef>
            <a:spcAft>
              <a:spcPct val="15000"/>
            </a:spcAft>
            <a:buChar char="•"/>
          </a:pPr>
          <a:r>
            <a:rPr lang="en-US" sz="2300" b="0" i="0" kern="1200" dirty="0">
              <a:solidFill>
                <a:schemeClr val="tx1"/>
              </a:solidFill>
              <a:latin typeface="Arial" panose="020B0604020202020204" pitchFamily="34" charset="0"/>
              <a:cs typeface="Arial" panose="020B0604020202020204" pitchFamily="34" charset="0"/>
            </a:rPr>
            <a:t>Complete Team Comminution List</a:t>
          </a:r>
        </a:p>
      </dsp:txBody>
      <dsp:txXfrm>
        <a:off x="70734" y="3993813"/>
        <a:ext cx="9236532" cy="1307532"/>
      </dsp:txXfrm>
    </dsp:sp>
    <dsp:sp modelId="{3EE32B02-DB9E-4A32-B892-2B06787A9E31}">
      <dsp:nvSpPr>
        <dsp:cNvPr id="0" name=""/>
        <dsp:cNvSpPr/>
      </dsp:nvSpPr>
      <dsp:spPr>
        <a:xfrm>
          <a:off x="468900" y="3583599"/>
          <a:ext cx="6564600" cy="6789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8126" tIns="0" rIns="248126" bIns="0" numCol="1" spcCol="1270" anchor="ctr" anchorCtr="0">
          <a:noAutofit/>
        </a:bodyPr>
        <a:lstStyle/>
        <a:p>
          <a:pPr marL="0" lvl="0" indent="0" algn="l" defTabSz="1244600">
            <a:lnSpc>
              <a:spcPct val="90000"/>
            </a:lnSpc>
            <a:spcBef>
              <a:spcPct val="0"/>
            </a:spcBef>
            <a:spcAft>
              <a:spcPct val="35000"/>
            </a:spcAft>
            <a:buNone/>
          </a:pPr>
          <a:r>
            <a:rPr lang="en-US" sz="2800" b="1" i="0" kern="1200">
              <a:latin typeface="Arial" panose="020B0604020202020204" pitchFamily="34" charset="0"/>
              <a:cs typeface="Arial" panose="020B0604020202020204" pitchFamily="34" charset="0"/>
            </a:rPr>
            <a:t>Coaches’</a:t>
          </a:r>
          <a:r>
            <a:rPr lang="en-US" sz="2800" b="1" kern="1200">
              <a:latin typeface="Arial" panose="020B0604020202020204" pitchFamily="34" charset="0"/>
              <a:cs typeface="Arial" panose="020B0604020202020204" pitchFamily="34" charset="0"/>
            </a:rPr>
            <a:t> T</a:t>
          </a:r>
          <a:r>
            <a:rPr lang="en-US" sz="2800" b="1" i="0" kern="1200">
              <a:latin typeface="Arial" panose="020B0604020202020204" pitchFamily="34" charset="0"/>
              <a:cs typeface="Arial" panose="020B0604020202020204" pitchFamily="34" charset="0"/>
            </a:rPr>
            <a:t>asks:</a:t>
          </a:r>
          <a:endParaRPr lang="en-US" sz="2800" b="1" kern="1200">
            <a:latin typeface="Arial" panose="020B0604020202020204" pitchFamily="34" charset="0"/>
            <a:cs typeface="Arial" panose="020B0604020202020204" pitchFamily="34" charset="0"/>
          </a:endParaRPr>
        </a:p>
      </dsp:txBody>
      <dsp:txXfrm>
        <a:off x="502044" y="3616743"/>
        <a:ext cx="6498312" cy="61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32986-AE1C-4409-B870-5DBABE8B5C1C}">
      <dsp:nvSpPr>
        <dsp:cNvPr id="0" name=""/>
        <dsp:cNvSpPr/>
      </dsp:nvSpPr>
      <dsp:spPr>
        <a:xfrm>
          <a:off x="0" y="647541"/>
          <a:ext cx="5384800" cy="3230880"/>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a:t>Share:</a:t>
          </a:r>
          <a:endParaRPr lang="en-US" sz="3600" kern="1200"/>
        </a:p>
        <a:p>
          <a:pPr marL="285750" lvl="1" indent="-285750" algn="l" defTabSz="1244600">
            <a:lnSpc>
              <a:spcPct val="90000"/>
            </a:lnSpc>
            <a:spcBef>
              <a:spcPct val="0"/>
            </a:spcBef>
            <a:spcAft>
              <a:spcPct val="15000"/>
            </a:spcAft>
            <a:buChar char="•"/>
          </a:pPr>
          <a:r>
            <a:rPr lang="en-US" sz="2800" kern="1200"/>
            <a:t>Your name</a:t>
          </a:r>
        </a:p>
        <a:p>
          <a:pPr marL="285750" lvl="1" indent="-285750" algn="l" defTabSz="1244600">
            <a:lnSpc>
              <a:spcPct val="90000"/>
            </a:lnSpc>
            <a:spcBef>
              <a:spcPct val="0"/>
            </a:spcBef>
            <a:spcAft>
              <a:spcPct val="15000"/>
            </a:spcAft>
            <a:buChar char="•"/>
          </a:pPr>
          <a:r>
            <a:rPr lang="en-US" sz="2800" kern="1200"/>
            <a:t>Your role at your school</a:t>
          </a:r>
        </a:p>
        <a:p>
          <a:pPr marL="285750" lvl="1" indent="-285750" algn="l" defTabSz="1244600">
            <a:lnSpc>
              <a:spcPct val="90000"/>
            </a:lnSpc>
            <a:spcBef>
              <a:spcPct val="0"/>
            </a:spcBef>
            <a:spcAft>
              <a:spcPct val="15000"/>
            </a:spcAft>
            <a:buChar char="•"/>
          </a:pPr>
          <a:r>
            <a:rPr lang="en-US" sz="2800" kern="1200"/>
            <a:t>Your experience with PBIS</a:t>
          </a:r>
        </a:p>
        <a:p>
          <a:pPr marL="285750" lvl="1" indent="-285750" algn="l" defTabSz="1244600">
            <a:lnSpc>
              <a:spcPct val="90000"/>
            </a:lnSpc>
            <a:spcBef>
              <a:spcPct val="0"/>
            </a:spcBef>
            <a:spcAft>
              <a:spcPct val="15000"/>
            </a:spcAft>
            <a:buChar char="•"/>
          </a:pPr>
          <a:r>
            <a:rPr lang="en-US" sz="2800" kern="1200" dirty="0"/>
            <a:t>A favorite childhood toy, game, or activity</a:t>
          </a:r>
        </a:p>
      </dsp:txBody>
      <dsp:txXfrm>
        <a:off x="94629" y="742170"/>
        <a:ext cx="5195542" cy="30416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5D73D1-BCC5-E64F-8C3E-3605B91207AD}">
      <dsp:nvSpPr>
        <dsp:cNvPr id="0" name=""/>
        <dsp:cNvSpPr/>
      </dsp:nvSpPr>
      <dsp:spPr>
        <a:xfrm>
          <a:off x="229291" y="-807075"/>
          <a:ext cx="3628747" cy="250255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6">
                  <a:lumMod val="50000"/>
                </a:schemeClr>
              </a:solidFill>
            </a:rPr>
            <a:t>Erroneous Assumptions...</a:t>
          </a:r>
        </a:p>
      </dsp:txBody>
      <dsp:txXfrm>
        <a:off x="229291" y="-807075"/>
        <a:ext cx="3628747" cy="1668367"/>
      </dsp:txXfrm>
    </dsp:sp>
    <dsp:sp modelId="{2F6DF028-2D92-EF4C-968B-41D8DD344B39}">
      <dsp:nvSpPr>
        <dsp:cNvPr id="0" name=""/>
        <dsp:cNvSpPr/>
      </dsp:nvSpPr>
      <dsp:spPr>
        <a:xfrm>
          <a:off x="0" y="807075"/>
          <a:ext cx="5195494" cy="4859866"/>
        </a:xfrm>
        <a:prstGeom prst="roundRect">
          <a:avLst>
            <a:gd name="adj" fmla="val 10000"/>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student is inherently </a:t>
          </a:r>
          <a:r>
            <a:rPr lang="en-US" sz="2800" b="1" kern="1200" dirty="0"/>
            <a:t>"bad" </a:t>
          </a:r>
          <a:r>
            <a:rPr lang="en-US" sz="2800" b="0" kern="1200" dirty="0"/>
            <a:t>and </a:t>
          </a:r>
          <a:r>
            <a:rPr lang="en-US" sz="2800" kern="1200" dirty="0">
              <a:latin typeface="+mj-lt"/>
            </a:rPr>
            <a:t>must </a:t>
          </a:r>
          <a:r>
            <a:rPr lang="en-US" sz="2800" b="1" kern="1200" dirty="0">
              <a:solidFill>
                <a:schemeClr val="accent6">
                  <a:lumMod val="50000"/>
                </a:schemeClr>
              </a:solidFill>
              <a:latin typeface="+mj-lt"/>
            </a:rPr>
            <a:t>prove</a:t>
          </a:r>
          <a:r>
            <a:rPr lang="en-US" sz="2800" kern="1200" dirty="0">
              <a:solidFill>
                <a:srgbClr val="FF0000"/>
              </a:solidFill>
              <a:latin typeface="+mj-lt"/>
            </a:rPr>
            <a:t> </a:t>
          </a:r>
          <a:r>
            <a:rPr lang="en-US" sz="2800" kern="1200" dirty="0">
              <a:latin typeface="+mj-lt"/>
            </a:rPr>
            <a:t>they deserve to be part of class</a:t>
          </a:r>
          <a:endParaRPr lang="en-US" sz="2800" b="0" kern="1200" dirty="0"/>
        </a:p>
        <a:p>
          <a:pPr marL="285750" lvl="1" indent="-285750" algn="l" defTabSz="1244600">
            <a:lnSpc>
              <a:spcPct val="90000"/>
            </a:lnSpc>
            <a:spcBef>
              <a:spcPct val="0"/>
            </a:spcBef>
            <a:spcAft>
              <a:spcPct val="15000"/>
            </a:spcAft>
            <a:buChar char="•"/>
          </a:pPr>
          <a:endParaRPr lang="en-US" sz="2800" b="0" kern="1200" dirty="0"/>
        </a:p>
        <a:p>
          <a:pPr marL="285750" lvl="1" indent="-285750" algn="l" defTabSz="1244600">
            <a:lnSpc>
              <a:spcPct val="90000"/>
            </a:lnSpc>
            <a:spcBef>
              <a:spcPct val="0"/>
            </a:spcBef>
            <a:spcAft>
              <a:spcPct val="15000"/>
            </a:spcAft>
            <a:buChar char="•"/>
          </a:pPr>
          <a:r>
            <a:rPr lang="en-US" sz="2800" kern="1200" dirty="0">
              <a:solidFill>
                <a:schemeClr val="accent6">
                  <a:lumMod val="50000"/>
                </a:schemeClr>
              </a:solidFill>
              <a:latin typeface="+mj-lt"/>
            </a:rPr>
            <a:t>aversive consequences </a:t>
          </a:r>
          <a:r>
            <a:rPr lang="en-US" sz="2800" b="1" kern="1200" dirty="0">
              <a:solidFill>
                <a:schemeClr val="accent6">
                  <a:lumMod val="50000"/>
                </a:schemeClr>
              </a:solidFill>
              <a:latin typeface="+mj-lt"/>
            </a:rPr>
            <a:t>teach</a:t>
          </a:r>
          <a:endParaRPr lang="en-US" sz="2800" b="1" kern="1200" dirty="0">
            <a:solidFill>
              <a:schemeClr val="accent6">
                <a:lumMod val="50000"/>
              </a:schemeClr>
            </a:solidFill>
          </a:endParaRPr>
        </a:p>
        <a:p>
          <a:pPr marL="285750" lvl="1" indent="-285750" algn="l" defTabSz="1244600">
            <a:lnSpc>
              <a:spcPct val="90000"/>
            </a:lnSpc>
            <a:spcBef>
              <a:spcPct val="0"/>
            </a:spcBef>
            <a:spcAft>
              <a:spcPct val="15000"/>
            </a:spcAft>
            <a:buChar char="•"/>
          </a:pPr>
          <a:endParaRPr lang="en-US" sz="2800" b="1" kern="1200" dirty="0">
            <a:solidFill>
              <a:schemeClr val="accent6">
                <a:lumMod val="50000"/>
              </a:schemeClr>
            </a:solidFill>
          </a:endParaRPr>
        </a:p>
        <a:p>
          <a:pPr marL="285750" lvl="1" indent="-285750" algn="l" defTabSz="1244600">
            <a:lnSpc>
              <a:spcPct val="90000"/>
            </a:lnSpc>
            <a:spcBef>
              <a:spcPct val="0"/>
            </a:spcBef>
            <a:spcAft>
              <a:spcPct val="15000"/>
            </a:spcAft>
            <a:buChar char="•"/>
          </a:pPr>
          <a:r>
            <a:rPr lang="en-US" sz="2800" kern="1200" dirty="0">
              <a:latin typeface="+mj-lt"/>
            </a:rPr>
            <a:t>some kids improve (even temporarily), so </a:t>
          </a:r>
          <a:r>
            <a:rPr lang="en-US" sz="2800" b="1" kern="1200" dirty="0">
              <a:latin typeface="+mj-lt"/>
            </a:rPr>
            <a:t>all</a:t>
          </a:r>
          <a:r>
            <a:rPr lang="en-US" sz="2800" kern="1200" dirty="0">
              <a:latin typeface="+mj-lt"/>
            </a:rPr>
            <a:t> will</a:t>
          </a:r>
          <a:endParaRPr lang="en-US" sz="2800" b="1" kern="1200" dirty="0">
            <a:solidFill>
              <a:schemeClr val="accent6">
                <a:lumMod val="50000"/>
              </a:schemeClr>
            </a:solidFill>
          </a:endParaRPr>
        </a:p>
        <a:p>
          <a:pPr marL="285750" lvl="1" indent="-285750" algn="l" defTabSz="1244600">
            <a:lnSpc>
              <a:spcPct val="90000"/>
            </a:lnSpc>
            <a:spcBef>
              <a:spcPct val="0"/>
            </a:spcBef>
            <a:spcAft>
              <a:spcPct val="15000"/>
            </a:spcAft>
            <a:buChar char="•"/>
          </a:pPr>
          <a:endParaRPr lang="en-US" sz="2800" b="1" kern="1200" dirty="0">
            <a:solidFill>
              <a:schemeClr val="accent6">
                <a:lumMod val="50000"/>
              </a:schemeClr>
            </a:solidFill>
          </a:endParaRPr>
        </a:p>
      </dsp:txBody>
      <dsp:txXfrm>
        <a:off x="142341" y="949416"/>
        <a:ext cx="4910812" cy="4575184"/>
      </dsp:txXfrm>
    </dsp:sp>
    <dsp:sp modelId="{0800FEC2-0E3A-DA46-A654-196454FA4485}">
      <dsp:nvSpPr>
        <dsp:cNvPr id="0" name=""/>
        <dsp:cNvSpPr/>
      </dsp:nvSpPr>
      <dsp:spPr>
        <a:xfrm rot="21596069">
          <a:off x="4313745" y="-339987"/>
          <a:ext cx="1103331" cy="687484"/>
        </a:xfrm>
        <a:prstGeom prst="rightArrow">
          <a:avLst>
            <a:gd name="adj1" fmla="val 60000"/>
            <a:gd name="adj2" fmla="val 50000"/>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313745" y="-202372"/>
        <a:ext cx="897086" cy="412490"/>
      </dsp:txXfrm>
    </dsp:sp>
    <dsp:sp modelId="{34F2A667-65B6-CA43-8291-E56777D0A996}">
      <dsp:nvSpPr>
        <dsp:cNvPr id="0" name=""/>
        <dsp:cNvSpPr/>
      </dsp:nvSpPr>
      <dsp:spPr>
        <a:xfrm>
          <a:off x="5939795" y="-858915"/>
          <a:ext cx="4517512" cy="263696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27584" tIns="227584" rIns="227584" bIns="12192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6">
                  <a:lumMod val="50000"/>
                </a:schemeClr>
              </a:solidFill>
            </a:rPr>
            <a:t>Science of Behavior has Taught Us, Students...</a:t>
          </a:r>
        </a:p>
      </dsp:txBody>
      <dsp:txXfrm>
        <a:off x="5939795" y="-858915"/>
        <a:ext cx="4517512" cy="1757974"/>
      </dsp:txXfrm>
    </dsp:sp>
    <dsp:sp modelId="{E7C7CB67-48FE-134F-84C1-094C0FBEE493}">
      <dsp:nvSpPr>
        <dsp:cNvPr id="0" name=""/>
        <dsp:cNvSpPr/>
      </dsp:nvSpPr>
      <dsp:spPr>
        <a:xfrm>
          <a:off x="6478494" y="858915"/>
          <a:ext cx="5321477" cy="4859866"/>
        </a:xfrm>
        <a:prstGeom prst="roundRect">
          <a:avLst>
            <a:gd name="adj" fmla="val 10000"/>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mj-lt"/>
            </a:rPr>
            <a:t>are </a:t>
          </a:r>
          <a:r>
            <a:rPr lang="en-US" sz="2800" b="1" kern="1200" dirty="0">
              <a:solidFill>
                <a:schemeClr val="accent6">
                  <a:lumMod val="50000"/>
                </a:schemeClr>
              </a:solidFill>
              <a:latin typeface="+mj-lt"/>
            </a:rPr>
            <a:t>NOT</a:t>
          </a:r>
          <a:r>
            <a:rPr lang="en-US" sz="2800" kern="1200" dirty="0">
              <a:latin typeface="+mj-lt"/>
            </a:rPr>
            <a:t> born with “bad behaviors”</a:t>
          </a:r>
          <a:endParaRPr lang="en-US" sz="28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kern="1200" dirty="0">
              <a:latin typeface="+mj-lt"/>
            </a:rPr>
            <a:t>do </a:t>
          </a:r>
          <a:r>
            <a:rPr lang="en-US" sz="2800" b="1" kern="1200" dirty="0">
              <a:solidFill>
                <a:schemeClr val="accent6">
                  <a:lumMod val="50000"/>
                </a:schemeClr>
              </a:solidFill>
              <a:latin typeface="+mj-lt"/>
            </a:rPr>
            <a:t>NOT</a:t>
          </a:r>
          <a:r>
            <a:rPr lang="en-US" sz="2800" kern="1200" dirty="0">
              <a:latin typeface="+mj-lt"/>
            </a:rPr>
            <a:t> learn when presented contingent aversive consequences</a:t>
          </a:r>
          <a:endParaRPr lang="en-US" sz="2800" kern="1200" dirty="0"/>
        </a:p>
        <a:p>
          <a:pPr marL="285750" lvl="1" indent="-285750" algn="l" defTabSz="1244600">
            <a:lnSpc>
              <a:spcPct val="90000"/>
            </a:lnSpc>
            <a:spcBef>
              <a:spcPct val="0"/>
            </a:spcBef>
            <a:spcAft>
              <a:spcPct val="15000"/>
            </a:spcAft>
            <a:buChar char="•"/>
          </a:pPr>
          <a:endParaRPr lang="en-US" sz="2800" kern="1200" dirty="0"/>
        </a:p>
        <a:p>
          <a:pPr marL="285750" lvl="1" indent="-285750" algn="l" defTabSz="1244600">
            <a:lnSpc>
              <a:spcPct val="90000"/>
            </a:lnSpc>
            <a:spcBef>
              <a:spcPct val="0"/>
            </a:spcBef>
            <a:spcAft>
              <a:spcPct val="15000"/>
            </a:spcAft>
            <a:buChar char="•"/>
          </a:pPr>
          <a:r>
            <a:rPr lang="en-US" sz="2800" b="1" i="0" kern="1200" dirty="0">
              <a:solidFill>
                <a:schemeClr val="accent6">
                  <a:lumMod val="50000"/>
                </a:schemeClr>
              </a:solidFill>
              <a:latin typeface="+mj-lt"/>
            </a:rPr>
            <a:t>do</a:t>
          </a:r>
          <a:r>
            <a:rPr lang="en-US" sz="2800" i="0" kern="1200" dirty="0">
              <a:solidFill>
                <a:schemeClr val="accent6">
                  <a:lumMod val="50000"/>
                </a:schemeClr>
              </a:solidFill>
              <a:latin typeface="+mj-lt"/>
            </a:rPr>
            <a:t> learn better ways of behaving by being </a:t>
          </a:r>
          <a:r>
            <a:rPr lang="en-US" sz="2800" b="1" i="0" kern="1200" dirty="0">
              <a:solidFill>
                <a:schemeClr val="accent6">
                  <a:lumMod val="50000"/>
                </a:schemeClr>
              </a:solidFill>
              <a:latin typeface="+mj-lt"/>
            </a:rPr>
            <a:t>taught directly &amp; receiving positive feedback</a:t>
          </a:r>
          <a:endParaRPr lang="en-US" sz="2800" i="0" kern="1200" dirty="0">
            <a:solidFill>
              <a:schemeClr val="accent6">
                <a:lumMod val="50000"/>
              </a:schemeClr>
            </a:solidFill>
          </a:endParaRPr>
        </a:p>
      </dsp:txBody>
      <dsp:txXfrm>
        <a:off x="6620835" y="1001256"/>
        <a:ext cx="5036795" cy="45751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41DB0-E0CF-46AD-BE70-711F4E47DB96}">
      <dsp:nvSpPr>
        <dsp:cNvPr id="0" name=""/>
        <dsp:cNvSpPr/>
      </dsp:nvSpPr>
      <dsp:spPr>
        <a:xfrm>
          <a:off x="2404726" y="603250"/>
          <a:ext cx="16145547" cy="1206499"/>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bg1"/>
            </a:solidFill>
            <a:latin typeface="Calibri" panose="020F0502020204030204" pitchFamily="34" charset="0"/>
            <a:cs typeface="Calibri" panose="020F0502020204030204" pitchFamily="34" charset="0"/>
          </a:endParaRPr>
        </a:p>
      </dsp:txBody>
      <dsp:txXfrm>
        <a:off x="2440063" y="638587"/>
        <a:ext cx="16074873" cy="1135825"/>
      </dsp:txXfrm>
    </dsp:sp>
    <dsp:sp modelId="{5DF6CE7C-1B15-4AB2-B14F-D4546DBB9476}">
      <dsp:nvSpPr>
        <dsp:cNvPr id="0" name=""/>
        <dsp:cNvSpPr/>
      </dsp:nvSpPr>
      <dsp:spPr>
        <a:xfrm>
          <a:off x="12497820" y="623205"/>
          <a:ext cx="2171700" cy="1206499"/>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Calibri" panose="020F0502020204030204" pitchFamily="34" charset="0"/>
            <a:cs typeface="Calibri" panose="020F0502020204030204" pitchFamily="34" charset="0"/>
          </a:endParaRPr>
        </a:p>
      </dsp:txBody>
      <dsp:txXfrm>
        <a:off x="12533157" y="658542"/>
        <a:ext cx="2101026" cy="1135825"/>
      </dsp:txXfrm>
    </dsp:sp>
    <dsp:sp modelId="{99E430CD-1FC5-4F8C-A9D9-911C45159D54}">
      <dsp:nvSpPr>
        <dsp:cNvPr id="0" name=""/>
        <dsp:cNvSpPr/>
      </dsp:nvSpPr>
      <dsp:spPr>
        <a:xfrm>
          <a:off x="10025062" y="5730875"/>
          <a:ext cx="904875" cy="904875"/>
        </a:xfrm>
        <a:prstGeom prst="triangle">
          <a:avLst/>
        </a:prstGeom>
        <a:solidFill>
          <a:schemeClr val="accent5">
            <a:lumMod val="75000"/>
          </a:schemeClr>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9746BD49-124C-4018-A787-0CB345E34DA5}">
      <dsp:nvSpPr>
        <dsp:cNvPr id="0" name=""/>
        <dsp:cNvSpPr/>
      </dsp:nvSpPr>
      <dsp:spPr>
        <a:xfrm>
          <a:off x="7762875" y="5334619"/>
          <a:ext cx="5429250" cy="403387"/>
        </a:xfrm>
        <a:prstGeom prst="rect">
          <a:avLst/>
        </a:prstGeom>
        <a:solidFill>
          <a:schemeClr val="accent5">
            <a:lumMod val="75000"/>
          </a:schemeClr>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E8F063AA-A5F3-4C23-B3A0-82BE37AAE932}">
      <dsp:nvSpPr>
        <dsp:cNvPr id="0" name=""/>
        <dsp:cNvSpPr/>
      </dsp:nvSpPr>
      <dsp:spPr>
        <a:xfrm>
          <a:off x="10507658" y="4565396"/>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Create positive learning environment</a:t>
          </a:r>
        </a:p>
      </dsp:txBody>
      <dsp:txXfrm>
        <a:off x="10543938" y="4601676"/>
        <a:ext cx="3004022" cy="670644"/>
      </dsp:txXfrm>
    </dsp:sp>
    <dsp:sp modelId="{61A2955A-9E62-4A80-9E4A-91FAD2722482}">
      <dsp:nvSpPr>
        <dsp:cNvPr id="0" name=""/>
        <dsp:cNvSpPr/>
      </dsp:nvSpPr>
      <dsp:spPr>
        <a:xfrm>
          <a:off x="10507658" y="3764280"/>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Eliminate bullying</a:t>
          </a:r>
        </a:p>
      </dsp:txBody>
      <dsp:txXfrm>
        <a:off x="10543938" y="3800560"/>
        <a:ext cx="3004022" cy="670644"/>
      </dsp:txXfrm>
    </dsp:sp>
    <dsp:sp modelId="{3BB18C04-C0F8-45CE-AAA1-AB1BEF5B5FDC}">
      <dsp:nvSpPr>
        <dsp:cNvPr id="0" name=""/>
        <dsp:cNvSpPr/>
      </dsp:nvSpPr>
      <dsp:spPr>
        <a:xfrm>
          <a:off x="10507658" y="2963164"/>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Prevent drug use</a:t>
          </a:r>
        </a:p>
      </dsp:txBody>
      <dsp:txXfrm>
        <a:off x="10543938" y="2999444"/>
        <a:ext cx="3004022" cy="670644"/>
      </dsp:txXfrm>
    </dsp:sp>
    <dsp:sp modelId="{5408DE42-EDBC-4718-A32F-D4C7B331418D}">
      <dsp:nvSpPr>
        <dsp:cNvPr id="0" name=""/>
        <dsp:cNvSpPr/>
      </dsp:nvSpPr>
      <dsp:spPr>
        <a:xfrm>
          <a:off x="10507658" y="2147570"/>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Reduce at-risk, antisocial behavior</a:t>
          </a:r>
        </a:p>
      </dsp:txBody>
      <dsp:txXfrm>
        <a:off x="10543938" y="2183850"/>
        <a:ext cx="3004022" cy="670644"/>
      </dsp:txXfrm>
    </dsp:sp>
    <dsp:sp modelId="{33475FAC-CB90-4ECA-9755-38C207ACFE88}">
      <dsp:nvSpPr>
        <dsp:cNvPr id="0" name=""/>
        <dsp:cNvSpPr/>
      </dsp:nvSpPr>
      <dsp:spPr>
        <a:xfrm>
          <a:off x="7370758" y="4565396"/>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Teach standards</a:t>
          </a:r>
        </a:p>
      </dsp:txBody>
      <dsp:txXfrm>
        <a:off x="7407038" y="4601676"/>
        <a:ext cx="3004022" cy="670644"/>
      </dsp:txXfrm>
    </dsp:sp>
    <dsp:sp modelId="{892D8C98-026A-469D-8270-91B07AE99D7E}">
      <dsp:nvSpPr>
        <dsp:cNvPr id="0" name=""/>
        <dsp:cNvSpPr/>
      </dsp:nvSpPr>
      <dsp:spPr>
        <a:xfrm>
          <a:off x="7370758" y="3764280"/>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Improve academic skills</a:t>
          </a:r>
        </a:p>
      </dsp:txBody>
      <dsp:txXfrm>
        <a:off x="7407038" y="3800560"/>
        <a:ext cx="3004022" cy="670644"/>
      </dsp:txXfrm>
    </dsp:sp>
    <dsp:sp modelId="{ABA236B4-9326-4B77-A8E9-858C9A93FECF}">
      <dsp:nvSpPr>
        <dsp:cNvPr id="0" name=""/>
        <dsp:cNvSpPr/>
      </dsp:nvSpPr>
      <dsp:spPr>
        <a:xfrm>
          <a:off x="7370758" y="2963164"/>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Promote college &amp; career readiness</a:t>
          </a:r>
        </a:p>
      </dsp:txBody>
      <dsp:txXfrm>
        <a:off x="7407038" y="2999444"/>
        <a:ext cx="3004022" cy="670644"/>
      </dsp:txXfrm>
    </dsp:sp>
    <dsp:sp modelId="{93F82610-FD68-449B-BDF5-EF93122D7D30}">
      <dsp:nvSpPr>
        <dsp:cNvPr id="0" name=""/>
        <dsp:cNvSpPr/>
      </dsp:nvSpPr>
      <dsp:spPr>
        <a:xfrm>
          <a:off x="7370758" y="2147570"/>
          <a:ext cx="3076582" cy="743204"/>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cs typeface="Calibri" panose="020F0502020204030204" pitchFamily="34" charset="0"/>
            </a:rPr>
            <a:t>Support social-emotional learning</a:t>
          </a:r>
        </a:p>
      </dsp:txBody>
      <dsp:txXfrm>
        <a:off x="7407038" y="2183850"/>
        <a:ext cx="3004022" cy="6706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6269840" y="-959129"/>
          <a:ext cx="7463195" cy="7463195"/>
        </a:xfrm>
        <a:prstGeom prst="blockArc">
          <a:avLst>
            <a:gd name="adj1" fmla="val 18900000"/>
            <a:gd name="adj2" fmla="val 2700000"/>
            <a:gd name="adj3" fmla="val 289"/>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444311" y="291996"/>
          <a:ext cx="9774157"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“Getting tough” doesn’t work</a:t>
          </a:r>
        </a:p>
      </dsp:txBody>
      <dsp:txXfrm>
        <a:off x="472808" y="320493"/>
        <a:ext cx="9717163" cy="526776"/>
      </dsp:txXfrm>
    </dsp:sp>
    <dsp:sp modelId="{A2897599-91FA-E445-863A-B990A0B9CBD7}">
      <dsp:nvSpPr>
        <dsp:cNvPr id="0" name=""/>
        <dsp:cNvSpPr/>
      </dsp:nvSpPr>
      <dsp:spPr>
        <a:xfrm>
          <a:off x="79454" y="219025"/>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924502" y="1167541"/>
          <a:ext cx="9293965"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accent6">
                  <a:lumMod val="50000"/>
                </a:schemeClr>
              </a:solidFill>
              <a:latin typeface="Calibri" panose="020F0502020204030204" pitchFamily="34" charset="0"/>
              <a:cs typeface="Calibri" panose="020F0502020204030204" pitchFamily="34" charset="0"/>
            </a:rPr>
            <a:t>Context matters</a:t>
          </a:r>
        </a:p>
      </dsp:txBody>
      <dsp:txXfrm>
        <a:off x="952999" y="1196038"/>
        <a:ext cx="9236971" cy="526776"/>
      </dsp:txXfrm>
    </dsp:sp>
    <dsp:sp modelId="{443D36C9-CDD4-EA4C-A9BB-801DD749FFB5}">
      <dsp:nvSpPr>
        <dsp:cNvPr id="0" name=""/>
        <dsp:cNvSpPr/>
      </dsp:nvSpPr>
      <dsp:spPr>
        <a:xfrm>
          <a:off x="559645" y="1094570"/>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1144082" y="2043087"/>
          <a:ext cx="9074386" cy="58377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Schools asked to do more with less</a:t>
          </a:r>
        </a:p>
      </dsp:txBody>
      <dsp:txXfrm>
        <a:off x="1172579" y="2071584"/>
        <a:ext cx="9017392" cy="526776"/>
      </dsp:txXfrm>
    </dsp:sp>
    <dsp:sp modelId="{E67FE0C8-A08E-3D40-BF11-8420E2E1B48F}">
      <dsp:nvSpPr>
        <dsp:cNvPr id="0" name=""/>
        <dsp:cNvSpPr/>
      </dsp:nvSpPr>
      <dsp:spPr>
        <a:xfrm>
          <a:off x="779225" y="1970116"/>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81D06-2DD9-5E40-BBE9-ADE38992DBC7}">
      <dsp:nvSpPr>
        <dsp:cNvPr id="0" name=""/>
        <dsp:cNvSpPr/>
      </dsp:nvSpPr>
      <dsp:spPr>
        <a:xfrm>
          <a:off x="1144082" y="2918078"/>
          <a:ext cx="9074386"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supports mental health</a:t>
          </a:r>
        </a:p>
      </dsp:txBody>
      <dsp:txXfrm>
        <a:off x="1144082" y="2918078"/>
        <a:ext cx="9074386" cy="583770"/>
      </dsp:txXfrm>
    </dsp:sp>
    <dsp:sp modelId="{463968BA-CB94-4D42-87F0-BD7B99E463C2}">
      <dsp:nvSpPr>
        <dsp:cNvPr id="0" name=""/>
        <dsp:cNvSpPr/>
      </dsp:nvSpPr>
      <dsp:spPr>
        <a:xfrm>
          <a:off x="779225" y="2845107"/>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003B08-6D34-7D49-9B48-D9959BD0A613}">
      <dsp:nvSpPr>
        <dsp:cNvPr id="0" name=""/>
        <dsp:cNvSpPr/>
      </dsp:nvSpPr>
      <dsp:spPr>
        <a:xfrm>
          <a:off x="924502" y="3793624"/>
          <a:ext cx="9293965"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Provides a framework to promote equity</a:t>
          </a:r>
        </a:p>
      </dsp:txBody>
      <dsp:txXfrm>
        <a:off x="924502" y="3793624"/>
        <a:ext cx="9293965" cy="583770"/>
      </dsp:txXfrm>
    </dsp:sp>
    <dsp:sp modelId="{F5D3DB54-F295-284A-ACB3-2066879F6305}">
      <dsp:nvSpPr>
        <dsp:cNvPr id="0" name=""/>
        <dsp:cNvSpPr/>
      </dsp:nvSpPr>
      <dsp:spPr>
        <a:xfrm>
          <a:off x="559645" y="3720652"/>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1C9BB3-B72E-1249-B619-0BC1E8C034C2}">
      <dsp:nvSpPr>
        <dsp:cNvPr id="0" name=""/>
        <dsp:cNvSpPr/>
      </dsp:nvSpPr>
      <dsp:spPr>
        <a:xfrm>
          <a:off x="444311" y="4669169"/>
          <a:ext cx="9774157" cy="58377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Calibri" panose="020F0502020204030204" pitchFamily="34" charset="0"/>
              <a:cs typeface="Calibri" panose="020F0502020204030204" pitchFamily="34" charset="0"/>
            </a:rPr>
            <a:t>PBIS works</a:t>
          </a:r>
        </a:p>
      </dsp:txBody>
      <dsp:txXfrm>
        <a:off x="444311" y="4669169"/>
        <a:ext cx="9774157" cy="583770"/>
      </dsp:txXfrm>
    </dsp:sp>
    <dsp:sp modelId="{C95EA6BA-36F3-6940-ADE6-CF43F28ACD74}">
      <dsp:nvSpPr>
        <dsp:cNvPr id="0" name=""/>
        <dsp:cNvSpPr/>
      </dsp:nvSpPr>
      <dsp:spPr>
        <a:xfrm>
          <a:off x="79454" y="4596198"/>
          <a:ext cx="729713" cy="72971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7.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8" Type="http://schemas.openxmlformats.org/officeDocument/2006/relationships/hyperlink" Target="https://sebacademy.edc.org/behavioral-lesson-plan-activity" TargetMode="External"/><Relationship Id="rId3" Type="http://schemas.openxmlformats.org/officeDocument/2006/relationships/hyperlink" Target="https://sebacademy.edc.org/sample-team-noms-expectation-matrix" TargetMode="External"/><Relationship Id="rId7" Type="http://schemas.openxmlformats.org/officeDocument/2006/relationships/hyperlink" Target="https://sebacademy.edc.org/pbis-cultural-responsiveness-field-guide" TargetMode="External"/><Relationship Id="rId2" Type="http://schemas.openxmlformats.org/officeDocument/2006/relationships/slide" Target="../slides/slide118.xml"/><Relationship Id="rId1" Type="http://schemas.openxmlformats.org/officeDocument/2006/relationships/notesMaster" Target="../notesMasters/notesMaster1.xml"/><Relationship Id="rId6" Type="http://schemas.openxmlformats.org/officeDocument/2006/relationships/hyperlink" Target="https://sebacademy.edc.org/personal-matrix-activity-students" TargetMode="External"/><Relationship Id="rId5" Type="http://schemas.openxmlformats.org/officeDocument/2006/relationships/hyperlink" Target="https://sebacademy.edc.org/list-of-pbis-resources?keyword=Sample+matrix&amp;pbis_resource_type=All&amp;pbis_resource_topic=All&amp;sort_by=field_date_value&amp;sort_order=DESC" TargetMode="External"/><Relationship Id="rId10" Type="http://schemas.openxmlformats.org/officeDocument/2006/relationships/hyperlink" Target="https://sebacademy.edc.org/northeast-pbis-exemplar-resources" TargetMode="External"/><Relationship Id="rId4" Type="http://schemas.openxmlformats.org/officeDocument/2006/relationships/hyperlink" Target="https://sebacademy.edc.org/behavior-teaching-matrix" TargetMode="External"/><Relationship Id="rId9"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protect-us.mimecast.com/s/c6GUCv2v5pc704zAFyMtnc?domain=urldefense.com"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sychologytoday.com/us/blog/promoting-student-well-being/202008/4-questions-ask-now-in-preparing-your-child-schoo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c.co1.qualtrics.com/jfe/form/SV_81vbI1jl3cwmLY2"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sebacademy.edc.org/behavioral-lesson-plan-activity" TargetMode="External"/><Relationship Id="rId3" Type="http://schemas.openxmlformats.org/officeDocument/2006/relationships/hyperlink" Target="https://sebacademy.edc.org/sample-team-noms-expectation-matrix" TargetMode="External"/><Relationship Id="rId7" Type="http://schemas.openxmlformats.org/officeDocument/2006/relationships/hyperlink" Target="https://sebacademy.edc.org/pbis-cultural-responsiveness-field-guid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ebacademy.edc.org/personal-matrix-activity-students" TargetMode="External"/><Relationship Id="rId5" Type="http://schemas.openxmlformats.org/officeDocument/2006/relationships/hyperlink" Target="https://sebacademy.edc.org/list-of-pbis-resources?keyword=Sample+matrix&amp;pbis_resource_type=All&amp;pbis_resource_topic=All&amp;sort_by=field_date_value&amp;sort_order=DESC" TargetMode="External"/><Relationship Id="rId10" Type="http://schemas.openxmlformats.org/officeDocument/2006/relationships/hyperlink" Target="https://sebacademy.edc.org/northeast-pbis-exemplar-resources" TargetMode="External"/><Relationship Id="rId4" Type="http://schemas.openxmlformats.org/officeDocument/2006/relationships/hyperlink" Target="https://sebacademy.edc.org/behavior-teaching-matrix" TargetMode="External"/><Relationship Id="rId9"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sebacademy.edc.org/pbis-team-roles-worksheet"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sebacademy.edc.org/sample-team-noms-expectation-matrix"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sebacademy.edc.org/sample-team-noms-expectation-matrix"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sebacademy.edc.org/behavior-teaching-matrix"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s://sebacademy.edc.org/list-of-pbis-resources?keyword=Sample+matrix&amp;pbis_resource_type=All&amp;pbis_resource_topic=All&amp;sort_by=field_date_value&amp;sort_order=DESC"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pbis.org/resource/pbis-cultural-responsiveness-field-guide-resources-for-trainers-and-coaches"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sebacademy.edc.org/behavior-teaching-matrix" TargetMode="External"/><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hyperlink" Target="https://sebacademy.edc.org/list-of-pbis-resources?keyword=Sample+matrix&amp;pbis_resource_type=All&amp;pbis_resource_topic=All&amp;sort_by=field_date_value&amp;sort_order=DESC"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sebacademy.edc.org/behavioral-lesson-plan-activity" TargetMode="External"/><Relationship Id="rId2" Type="http://schemas.openxmlformats.org/officeDocument/2006/relationships/slide" Target="../slides/slide112.xml"/><Relationship Id="rId1" Type="http://schemas.openxmlformats.org/officeDocument/2006/relationships/notesMaster" Target="../notesMasters/notesMaster1.xml"/><Relationship Id="rId4"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sebacademy.edc.org/behavioral-lesson-plan-activity" TargetMode="External"/><Relationship Id="rId2" Type="http://schemas.openxmlformats.org/officeDocument/2006/relationships/slide" Target="../slides/slide113.xml"/><Relationship Id="rId1" Type="http://schemas.openxmlformats.org/officeDocument/2006/relationships/notesMaster" Target="../notesMasters/notesMaster1.xml"/><Relationship Id="rId4"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sebacademy.edc.org/behavioral-lesson-plan-activity" TargetMode="External"/><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s://sebacademy.edc.org/list-of-pbis-resources?keyword=Lesson+Plan+Sample&amp;pbis_resource_type=All&amp;pbis_resource_topic=All&amp;sort_by=field_date_value&amp;sort_order=DESC"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0208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Team Roles Worksheet https://sebacademy.edc.org/pbis-team-roles-worksheet</a:t>
            </a:r>
            <a:endParaRPr lang="en-US"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Action Plan Templates  https://sebacademy.edc.org/list-of-pbis-resources?keyword=action+plan&amp;pbis_resource_type=113&amp;pbis_resource_topic=All&amp;sort_by=field_date_value&amp;sort_order=DESC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Sample Meeting Norms</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 https://sebacademy.edc.org/sample-team-noms-expectation-matrix</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4"/>
              </a:rPr>
              <a:t>Behavioral Expectations Teaching Matrix Template</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https://sebacademy.edc.org/behavior-teaching-matrix</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5"/>
              </a:rPr>
              <a:t>Expectation Matrix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https://sebacademy.edc.org/list-of-pbis-resources?keyword=Sample+matrix&amp;pbis_resource_type=All&amp;pbis_resource_topic=All&amp;sort_by=field_date_value&amp;sort_order=DESC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6"/>
              </a:rPr>
              <a:t>Personal Matrix Activity (students)</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https://sebacademy.edc.org/personal-matrix-activity-students</a:t>
            </a: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7"/>
              </a:rPr>
              <a:t>PBIS Cultural Responsiveness Field Guide</a:t>
            </a:r>
            <a:r>
              <a:rPr lang="en-US" sz="1200" i="0" dirty="0">
                <a:solidFill>
                  <a:schemeClr val="bg1"/>
                </a:solidFill>
                <a:effectLst/>
                <a:latin typeface="Hind Vadodara" panose="02000000000000000000" pitchFamily="2" charset="0"/>
                <a:cs typeface="Hind Vadodara" panose="02000000000000000000" pitchFamily="2" charset="0"/>
              </a:rPr>
              <a:t> https://sebacademy.edc.org/pbis-cultural-responsiveness-field-guide</a:t>
            </a:r>
            <a:endParaRPr lang="en-US" sz="1200" dirty="0">
              <a:solidFill>
                <a:schemeClr val="bg1"/>
              </a:solidFill>
              <a:latin typeface="Hind Vadodara" panose="02000000000000000000" pitchFamily="2" charset="0"/>
              <a:cs typeface="Hind Vadodara" panose="02000000000000000000" pitchFamily="2" charset="0"/>
            </a:endParaRP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8"/>
              </a:rPr>
              <a:t>Lesson Plan Activity and Template </a:t>
            </a:r>
            <a:r>
              <a:rPr lang="en-US" sz="1200" i="0" dirty="0">
                <a:solidFill>
                  <a:schemeClr val="bg1"/>
                </a:solidFill>
                <a:effectLst/>
                <a:latin typeface="Hind Vadodara" panose="02000000000000000000" pitchFamily="2" charset="0"/>
                <a:cs typeface="Hind Vadodara" panose="02000000000000000000" pitchFamily="2" charset="0"/>
              </a:rPr>
              <a:t> https://sebacademy.edc.org/behavioral-lesson-plan-activity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9"/>
              </a:rPr>
              <a:t>Lesson Plan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https://sebacademy.edc.org/list-of-pbis-resources?keyword=Lesson+Plan+Sample&amp;pbis_resource_type=All&amp;pbis_resource_topic=All&amp;sort_by=field_date_value&amp;sort_order=DESC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10"/>
              </a:rPr>
              <a:t>Northeast Exemplar Repository</a:t>
            </a:r>
            <a:r>
              <a:rPr lang="en-US" sz="1200" dirty="0">
                <a:solidFill>
                  <a:schemeClr val="bg1"/>
                </a:solidFill>
                <a:latin typeface="Hind Vadodara" panose="02000000000000000000" pitchFamily="2" charset="0"/>
                <a:cs typeface="Hind Vadodara" panose="02000000000000000000" pitchFamily="2" charset="0"/>
              </a:rPr>
              <a:t> https://sebacademy.edc.org/northeast-pbis-exemplar-resources</a:t>
            </a:r>
          </a:p>
        </p:txBody>
      </p:sp>
    </p:spTree>
    <p:extLst>
      <p:ext uri="{BB962C8B-B14F-4D97-AF65-F5344CB8AC3E}">
        <p14:creationId xmlns:p14="http://schemas.microsoft.com/office/powerpoint/2010/main" val="12807453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Evaluation Survey: </a:t>
            </a:r>
            <a:r>
              <a:rPr lang="en-US" sz="1800" u="sng" dirty="0">
                <a:solidFill>
                  <a:srgbClr val="0563C1"/>
                </a:solidFill>
                <a:effectLst/>
                <a:latin typeface="Calibri" panose="020F0502020204030204" pitchFamily="34" charset="0"/>
                <a:ea typeface="Calibri" panose="020F0502020204030204" pitchFamily="34" charset="0"/>
                <a:hlinkClick r:id="rId3"/>
              </a:rPr>
              <a:t>https://edc.co1.qualtrics.com/jfe/form/SV_cBF9GI7gVEBsfSC</a:t>
            </a:r>
            <a:endParaRPr lang="en-US" sz="1800" dirty="0">
              <a:effectLst/>
              <a:latin typeface="Calibri" panose="020F0502020204030204" pitchFamily="34" charset="0"/>
              <a:ea typeface="Calibri" panose="020F0502020204030204" pitchFamily="34" charset="0"/>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761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333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2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7106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18</a:t>
            </a:fld>
            <a:endParaRPr lang="en-US"/>
          </a:p>
        </p:txBody>
      </p:sp>
    </p:spTree>
    <p:extLst>
      <p:ext uri="{BB962C8B-B14F-4D97-AF65-F5344CB8AC3E}">
        <p14:creationId xmlns:p14="http://schemas.microsoft.com/office/powerpoint/2010/main" val="4250929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DACC5A-E278-FC41-8160-6A16212F20CE}"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xfrm>
            <a:off x="914400" y="4343400"/>
            <a:ext cx="5029200" cy="4114800"/>
          </a:xfrm>
          <a:noFill/>
          <a:ln/>
        </p:spPr>
        <p:txBody>
          <a:bodyPr/>
          <a:lstStyle/>
          <a:p>
            <a:pPr marL="457200" indent="-298450" eaLnBrk="1" hangingPunct="1">
              <a:buFontTx/>
              <a:buChar char="-"/>
            </a:pPr>
            <a:endParaRPr lang="en-US" dirty="0">
              <a:latin typeface="Arial" pitchFamily="-1" charset="0"/>
              <a:cs typeface="Arial"/>
            </a:endParaRPr>
          </a:p>
        </p:txBody>
      </p:sp>
    </p:spTree>
    <p:extLst>
      <p:ext uri="{BB962C8B-B14F-4D97-AF65-F5344CB8AC3E}">
        <p14:creationId xmlns:p14="http://schemas.microsoft.com/office/powerpoint/2010/main" val="2518365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DACC5A-E278-FC41-8160-6A16212F20CE}"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xfrm>
            <a:off x="914400" y="4343400"/>
            <a:ext cx="5029200" cy="4114800"/>
          </a:xfrm>
          <a:noFill/>
          <a:ln/>
        </p:spPr>
        <p:txBody>
          <a:bodyPr/>
          <a:lstStyle/>
          <a:p>
            <a:pPr marL="457200" indent="-298450" eaLnBrk="1" hangingPunct="1">
              <a:buFontTx/>
              <a:buChar char="-"/>
            </a:pPr>
            <a:endParaRPr lang="en-US" dirty="0">
              <a:latin typeface="Arial" pitchFamily="-1" charset="0"/>
              <a:cs typeface="Arial"/>
            </a:endParaRPr>
          </a:p>
        </p:txBody>
      </p:sp>
    </p:spTree>
    <p:extLst>
      <p:ext uri="{BB962C8B-B14F-4D97-AF65-F5344CB8AC3E}">
        <p14:creationId xmlns:p14="http://schemas.microsoft.com/office/powerpoint/2010/main" val="1926668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21</a:t>
            </a:fld>
            <a:endParaRPr lang="en-US"/>
          </a:p>
        </p:txBody>
      </p:sp>
    </p:spTree>
    <p:extLst>
      <p:ext uri="{BB962C8B-B14F-4D97-AF65-F5344CB8AC3E}">
        <p14:creationId xmlns:p14="http://schemas.microsoft.com/office/powerpoint/2010/main" val="2893422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22</a:t>
            </a:fld>
            <a:endParaRPr lang="en-US"/>
          </a:p>
        </p:txBody>
      </p:sp>
    </p:spTree>
    <p:extLst>
      <p:ext uri="{BB962C8B-B14F-4D97-AF65-F5344CB8AC3E}">
        <p14:creationId xmlns:p14="http://schemas.microsoft.com/office/powerpoint/2010/main" val="2305263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256991-EE41-4442-82EC-649F51317D1A}"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xfrm>
            <a:off x="914400" y="4343400"/>
            <a:ext cx="5029200" cy="4114800"/>
          </a:xfrm>
          <a:noFill/>
          <a:ln/>
        </p:spPr>
        <p:txBody>
          <a:bodyPr/>
          <a:lstStyle/>
          <a:p>
            <a:pPr eaLnBrk="1" hangingPunct="1"/>
            <a:r>
              <a:rPr lang="en-US" dirty="0">
                <a:latin typeface="Arial" pitchFamily="-1" charset="0"/>
                <a:ea typeface="ＭＳ Ｐゴシック" pitchFamily="-108" charset="-128"/>
                <a:cs typeface="ＭＳ Ｐゴシック" pitchFamily="-108" charset="-128"/>
              </a:rPr>
              <a:t>Individual student success is linked to effective environments.  We can expect improvement in student behavior if they are in a chaotic environment.   We must ensure the environment is supportive and that support can be sustained. </a:t>
            </a:r>
          </a:p>
        </p:txBody>
      </p:sp>
    </p:spTree>
    <p:extLst>
      <p:ext uri="{BB962C8B-B14F-4D97-AF65-F5344CB8AC3E}">
        <p14:creationId xmlns:p14="http://schemas.microsoft.com/office/powerpoint/2010/main" val="407058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24</a:t>
            </a:fld>
            <a:endParaRPr lang="en-US"/>
          </a:p>
        </p:txBody>
      </p:sp>
    </p:spTree>
    <p:extLst>
      <p:ext uri="{BB962C8B-B14F-4D97-AF65-F5344CB8AC3E}">
        <p14:creationId xmlns:p14="http://schemas.microsoft.com/office/powerpoint/2010/main" val="2498532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25</a:t>
            </a:fld>
            <a:endParaRPr lang="en-US"/>
          </a:p>
        </p:txBody>
      </p:sp>
    </p:spTree>
    <p:extLst>
      <p:ext uri="{BB962C8B-B14F-4D97-AF65-F5344CB8AC3E}">
        <p14:creationId xmlns:p14="http://schemas.microsoft.com/office/powerpoint/2010/main" val="3988230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26</a:t>
            </a:fld>
            <a:endParaRPr lang="en-US"/>
          </a:p>
        </p:txBody>
      </p:sp>
    </p:spTree>
    <p:extLst>
      <p:ext uri="{BB962C8B-B14F-4D97-AF65-F5344CB8AC3E}">
        <p14:creationId xmlns:p14="http://schemas.microsoft.com/office/powerpoint/2010/main" val="1645852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27</a:t>
            </a:fld>
            <a:endParaRPr lang="en-US"/>
          </a:p>
        </p:txBody>
      </p:sp>
    </p:spTree>
    <p:extLst>
      <p:ext uri="{BB962C8B-B14F-4D97-AF65-F5344CB8AC3E}">
        <p14:creationId xmlns:p14="http://schemas.microsoft.com/office/powerpoint/2010/main" val="2752344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err="1">
                <a:solidFill>
                  <a:schemeClr val="dk1"/>
                </a:solidFill>
                <a:latin typeface="Calibri"/>
                <a:ea typeface="Calibri"/>
                <a:cs typeface="Calibri"/>
                <a:sym typeface="Calibri"/>
              </a:rPr>
              <a:t>Chafouleas</a:t>
            </a:r>
            <a:r>
              <a:rPr lang="en-US" sz="1200" dirty="0">
                <a:solidFill>
                  <a:schemeClr val="dk1"/>
                </a:solidFill>
                <a:latin typeface="Calibri"/>
                <a:ea typeface="Calibri"/>
                <a:cs typeface="Calibri"/>
                <a:sym typeface="Calibri"/>
              </a:rPr>
              <a:t>, S. (August 2020). Four questions to ask now in preparing your child for school. </a:t>
            </a:r>
            <a:r>
              <a:rPr lang="en-US" sz="1200" i="1" dirty="0">
                <a:solidFill>
                  <a:schemeClr val="dk1"/>
                </a:solidFill>
                <a:latin typeface="Calibri"/>
                <a:ea typeface="Calibri"/>
                <a:cs typeface="Calibri"/>
                <a:sym typeface="Calibri"/>
              </a:rPr>
              <a:t>Psychology Today.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https://www.psychologytoday.com/us/blog/promoting-student-well-being/202008/4-questions-ask-now-in-preparing-your-child-school</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23" name="Google Shape;12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30</a:t>
            </a:fld>
            <a:endParaRPr lang="en-US"/>
          </a:p>
        </p:txBody>
      </p:sp>
    </p:spTree>
    <p:extLst>
      <p:ext uri="{BB962C8B-B14F-4D97-AF65-F5344CB8AC3E}">
        <p14:creationId xmlns:p14="http://schemas.microsoft.com/office/powerpoint/2010/main" val="3390323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www.pbis.org</a:t>
            </a:r>
            <a:r>
              <a:rPr lang="en-US" dirty="0"/>
              <a:t>/topics/equity</a:t>
            </a:r>
          </a:p>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31</a:t>
            </a:fld>
            <a:endParaRPr lang="en-US"/>
          </a:p>
        </p:txBody>
      </p:sp>
    </p:spTree>
    <p:extLst>
      <p:ext uri="{BB962C8B-B14F-4D97-AF65-F5344CB8AC3E}">
        <p14:creationId xmlns:p14="http://schemas.microsoft.com/office/powerpoint/2010/main" val="977736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709c4a21f7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709c4a21f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7577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33</a:t>
            </a:fld>
            <a:endParaRPr lang="en-US"/>
          </a:p>
        </p:txBody>
      </p:sp>
    </p:spTree>
    <p:extLst>
      <p:ext uri="{BB962C8B-B14F-4D97-AF65-F5344CB8AC3E}">
        <p14:creationId xmlns:p14="http://schemas.microsoft.com/office/powerpoint/2010/main" val="317762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ATTENDANCE:  </a:t>
            </a:r>
            <a:r>
              <a:rPr lang="en-US" sz="1800" dirty="0">
                <a:hlinkClick r:id="rId3"/>
              </a:rPr>
              <a:t>https://edc.co1.qualtrics.com/jfe/form/SV_81vbI1jl3cwmLY2</a:t>
            </a:r>
            <a:r>
              <a:rPr lang="en-US" sz="1800" dirty="0"/>
              <a:t>  </a:t>
            </a:r>
          </a:p>
          <a:p>
            <a:pPr marL="158750"/>
            <a:endParaRPr lang="en-US"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Bastable,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Kittelman</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McIntosh, &amp;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Hoselton</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2015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Bevans,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Ialongo</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&amp; Leaf, 2008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3</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Thornton, &amp; Leaf, 2009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4</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Mitchell, &amp; Leaf, 2010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5</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Waasdorp</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&amp; Leaf,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6</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Horner et al., 2009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7</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Kelm &amp; McIntosh,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8</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Lewis, 2017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9</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Reynolds et al., 2016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10</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Ross &amp; Horner, 2009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11</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Ross, Romer, &amp; Horner,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12</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Simonsen, Britton, &amp; Young, 2010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13</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Tobin, Horner, Vincent, &amp; Swain-</a:t>
            </a:r>
            <a:r>
              <a:rPr lang="en-US" sz="1200"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Bradway</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2012 </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14</a:t>
            </a:r>
            <a:r>
              <a:rPr lang="en-US" sz="1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Waasdorp, Bradshaw, &amp; Leaf, 2012</a:t>
            </a:r>
            <a:endParaRPr lang="en-US"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34</a:t>
            </a:fld>
            <a:endParaRPr lang="en-US"/>
          </a:p>
        </p:txBody>
      </p:sp>
    </p:spTree>
    <p:extLst>
      <p:ext uri="{BB962C8B-B14F-4D97-AF65-F5344CB8AC3E}">
        <p14:creationId xmlns:p14="http://schemas.microsoft.com/office/powerpoint/2010/main" val="3631924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421234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xfrm>
            <a:off x="381000" y="685800"/>
            <a:ext cx="6096000" cy="3429000"/>
          </a:xfrm>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4294831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sz="1100" b="0" i="0" u="none" strike="noStrike" cap="none" dirty="0">
                <a:solidFill>
                  <a:srgbClr val="000000"/>
                </a:solidFill>
                <a:effectLst/>
                <a:latin typeface="Arial"/>
                <a:ea typeface="Arial"/>
                <a:cs typeface="Arial"/>
                <a:sym typeface="Arial"/>
              </a:rPr>
              <a:t>Quick review of PBIS main Core Components – We will dig deeper into the overview in October at the team training</a:t>
            </a:r>
          </a:p>
        </p:txBody>
      </p:sp>
      <p:sp>
        <p:nvSpPr>
          <p:cNvPr id="4" name="Slide Number Placeholder 3"/>
          <p:cNvSpPr>
            <a:spLocks noGrp="1"/>
          </p:cNvSpPr>
          <p:nvPr>
            <p:ph type="sldNum" sz="quarter" idx="5"/>
          </p:nvPr>
        </p:nvSpPr>
        <p:spPr/>
        <p:txBody>
          <a:bodyPr/>
          <a:lstStyle/>
          <a:p>
            <a:fld id="{76321DDE-337A-114E-9B85-84034E4DCF30}" type="slidenum">
              <a:rPr lang="en-US" smtClean="0"/>
              <a:t>38</a:t>
            </a:fld>
            <a:endParaRPr lang="en-US"/>
          </a:p>
        </p:txBody>
      </p:sp>
    </p:spTree>
    <p:extLst>
      <p:ext uri="{BB962C8B-B14F-4D97-AF65-F5344CB8AC3E}">
        <p14:creationId xmlns:p14="http://schemas.microsoft.com/office/powerpoint/2010/main" val="1926746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4625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832700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(Add to TRAINER Workbook)...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TRAINER NOTES- for this section- Create tension for teams without shutting them down- goal is that they walk away understanding they need to prioritize time and resources to get this done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Your first step is to create a representative team to lead your school’s PBIS efforts.  </a:t>
            </a:r>
          </a:p>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rPr>
              <a:t>You’ll then focus your school’s PBIS efforts by creating a statement of purpose to identify your hopes and goals for PBIS implementation.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0576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rPr>
              <a:t>Your team will work with your school community to uncover what you value and use those values to identify your schoolwide expectations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8582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Times New Roman" pitchFamily="-1" charset="0"/>
                <a:ea typeface="ＭＳ Ｐゴシック" pitchFamily="-108" charset="-128"/>
                <a:cs typeface="ＭＳ Ｐゴシック" pitchFamily="-108" charset="-128"/>
              </a:rPr>
              <a:t>Using those identified expectations, you’ll define what those expectations look and sound like in key routines/settings throughout your school. This is organized through a behavioral matrix. </a:t>
            </a:r>
            <a:r>
              <a:rPr lang="en-US" dirty="0">
                <a:latin typeface="Arial" pitchFamily="-1" charset="0"/>
                <a:ea typeface="ＭＳ Ｐゴシック" pitchFamily="-108" charset="-128"/>
                <a:cs typeface="ＭＳ Ｐゴシック" pitchFamily="-108" charset="-128"/>
              </a:rPr>
              <a:t>Using the schoolwide matrix, your team will develop lessons that will be explicitly taught to students at the beginning of the year (and boosted throughout the year) so that they know how to be successful within each context (like the hallway, cafeteria, assemblies, etc.) </a:t>
            </a:r>
          </a:p>
          <a:p>
            <a:pPr marL="0" marR="0" lvl="0" indent="0" algn="l" defTabSz="914400" rtl="0" eaLnBrk="0" fontAlgn="base" latinLnBrk="0" hangingPunct="0">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814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Once the schoolwide expectations have been determined, classroom educators will apply the behavior matrix format to the routines and settings within their classrooms. They will also explicitly teach the expectations to their students throughout the year.</a:t>
            </a: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To encourage contextually appropriate  behaviors to occur, you'll support educators to provide frequent specific feedback and praise. To promote this critical practice, you’ll develop recognition/acknowledgement systems for both students and staff. </a:t>
            </a:r>
            <a:endParaRPr dirty="0"/>
          </a:p>
        </p:txBody>
      </p:sp>
    </p:spTree>
    <p:extLst>
      <p:ext uri="{BB962C8B-B14F-4D97-AF65-F5344CB8AC3E}">
        <p14:creationId xmlns:p14="http://schemas.microsoft.com/office/powerpoint/2010/main" val="876630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All the while you’ll be gathering data:</a:t>
            </a:r>
          </a:p>
          <a:p>
            <a:r>
              <a:rPr lang="en-US" dirty="0"/>
              <a:t>-to identify solutions to contextually inappropriate behavior</a:t>
            </a:r>
          </a:p>
          <a:p>
            <a:r>
              <a:rPr lang="en-US" dirty="0"/>
              <a:t>-to evaluate the fidelity to which you’re implementing PBIS</a:t>
            </a:r>
          </a:p>
          <a:p>
            <a:r>
              <a:rPr lang="en-US" dirty="0"/>
              <a:t>-to evaluate whether you’re getting your desired outcomes (such as  increased attendance, fewer ODRs, and improved state test scores)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494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83" charset="0"/>
                <a:ea typeface="ＭＳ Ｐゴシック" pitchFamily="-108" charset="-128"/>
                <a:cs typeface="ＭＳ Ｐゴシック" pitchFamily="-108" charset="-128"/>
              </a:rPr>
              <a:t>PBIS is ineffective if it isn’t living and breathing within your entire school staff.  Your team will spend time and effort on building and sustaining staff buy-in and building their capacities to use positive behavioral practices.  Just like our students, our staff may need different levels of support to buy-in and implement PBIS.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43842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Finally, your team will work towards building systems and routines to ensure that the PBIS framework continuously improves and sustains over time.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584687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9351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3189" lvl="0" indent="0">
              <a:buNone/>
            </a:pPr>
            <a:r>
              <a:rPr lang="en-US" sz="1200" dirty="0"/>
              <a:t>TRAINER NOTE:</a:t>
            </a:r>
          </a:p>
          <a:p>
            <a:pPr marL="203189" lvl="0" indent="0">
              <a:buNone/>
            </a:pPr>
            <a:r>
              <a:rPr lang="en-US" sz="1200" dirty="0"/>
              <a:t>Please explain to teams that time for tasks today are to get them started but they are not expected to complete the task during today’s training</a:t>
            </a:r>
          </a:p>
          <a:p>
            <a:pPr marL="203189" lvl="0" indent="0">
              <a:buNone/>
            </a:pPr>
            <a:endParaRPr lang="en-US" sz="1200" dirty="0"/>
          </a:p>
          <a:p>
            <a:pPr marL="203189" lvl="0" indent="0">
              <a:buNone/>
            </a:pPr>
            <a:r>
              <a:rPr lang="en-US" sz="1200" dirty="0"/>
              <a:t>Discuss and BEGIN to plan as a team:</a:t>
            </a:r>
          </a:p>
          <a:p>
            <a:pPr marL="546089" lvl="0" indent="-342900">
              <a:buClr>
                <a:schemeClr val="accent1">
                  <a:lumMod val="60000"/>
                  <a:lumOff val="40000"/>
                </a:schemeClr>
              </a:buClr>
              <a:buFont typeface="Arial" panose="020B0604020202020204" pitchFamily="34" charset="0"/>
              <a:buChar char="•"/>
            </a:pPr>
            <a:r>
              <a:rPr lang="en-US" sz="1200" dirty="0"/>
              <a:t>What big ideas of SWPBIS do you need to cover? </a:t>
            </a:r>
          </a:p>
          <a:p>
            <a:pPr marL="546089" lvl="0" indent="-342900">
              <a:buClr>
                <a:schemeClr val="accent1">
                  <a:lumMod val="60000"/>
                  <a:lumOff val="40000"/>
                </a:schemeClr>
              </a:buClr>
              <a:buFont typeface="Arial" panose="020B0604020202020204" pitchFamily="34" charset="0"/>
              <a:buChar char="•"/>
            </a:pPr>
            <a:r>
              <a:rPr lang="en-US" sz="1200" dirty="0"/>
              <a:t>Who will present what? </a:t>
            </a:r>
          </a:p>
          <a:p>
            <a:pPr marL="546089" lvl="0" indent="-342900">
              <a:buClr>
                <a:schemeClr val="accent1">
                  <a:lumMod val="60000"/>
                  <a:lumOff val="40000"/>
                </a:schemeClr>
              </a:buClr>
              <a:buFont typeface="Arial" panose="020B0604020202020204" pitchFamily="34" charset="0"/>
              <a:buChar char="•"/>
            </a:pPr>
            <a:r>
              <a:rPr lang="en-US" sz="1200" dirty="0"/>
              <a:t>Given your school context, what should be highlighted?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386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456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Team Roles Worksheet https://sebacademy.edc.org/pbis-team-roles-worksheet</a:t>
            </a:r>
            <a:endParaRPr lang="en-US"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Action Plan Templates  https://sebacademy.edc.org/list-of-pbis-resources?keyword=action+plan&amp;pbis_resource_type=113&amp;pbis_resource_topic=All&amp;sort_by=field_date_value&amp;sort_order=DESC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Sample Meeting Norms</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 https://sebacademy.edc.org/sample-team-noms-expectation-matrix</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4"/>
              </a:rPr>
              <a:t>Behavioral Expectations Teaching Matrix Template</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https://sebacademy.edc.org/behavior-teaching-matrix</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5"/>
              </a:rPr>
              <a:t>Expectation Matrix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https://sebacademy.edc.org/list-of-pbis-resources?keyword=Sample+matrix&amp;pbis_resource_type=All&amp;pbis_resource_topic=All&amp;sort_by=field_date_value&amp;sort_order=DESC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6"/>
              </a:rPr>
              <a:t>Personal Matrix Activity (students)</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https://sebacademy.edc.org/personal-matrix-activity-students</a:t>
            </a: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7"/>
              </a:rPr>
              <a:t>PBIS Cultural Responsiveness Field Guide</a:t>
            </a:r>
            <a:r>
              <a:rPr lang="en-US" sz="1200" i="0" dirty="0">
                <a:solidFill>
                  <a:schemeClr val="bg1"/>
                </a:solidFill>
                <a:effectLst/>
                <a:latin typeface="Hind Vadodara" panose="02000000000000000000" pitchFamily="2" charset="0"/>
                <a:cs typeface="Hind Vadodara" panose="02000000000000000000" pitchFamily="2" charset="0"/>
              </a:rPr>
              <a:t> https://sebacademy.edc.org/pbis-cultural-responsiveness-field-guide</a:t>
            </a:r>
            <a:endParaRPr lang="en-US" sz="1200" dirty="0">
              <a:solidFill>
                <a:schemeClr val="bg1"/>
              </a:solidFill>
              <a:latin typeface="Hind Vadodara" panose="02000000000000000000" pitchFamily="2" charset="0"/>
              <a:cs typeface="Hind Vadodara" panose="02000000000000000000" pitchFamily="2" charset="0"/>
            </a:endParaRP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8"/>
              </a:rPr>
              <a:t>Lesson Plan Activity and Template </a:t>
            </a:r>
            <a:r>
              <a:rPr lang="en-US" sz="1200" i="0" dirty="0">
                <a:solidFill>
                  <a:schemeClr val="bg1"/>
                </a:solidFill>
                <a:effectLst/>
                <a:latin typeface="Hind Vadodara" panose="02000000000000000000" pitchFamily="2" charset="0"/>
                <a:cs typeface="Hind Vadodara" panose="02000000000000000000" pitchFamily="2" charset="0"/>
              </a:rPr>
              <a:t> https://sebacademy.edc.org/behavioral-lesson-plan-activity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9"/>
              </a:rPr>
              <a:t>Lesson Plan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https://sebacademy.edc.org/list-of-pbis-resources?keyword=Lesson+Plan+Sample&amp;pbis_resource_type=All&amp;pbis_resource_topic=All&amp;sort_by=field_date_value&amp;sort_order=DESC</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10"/>
              </a:rPr>
              <a:t>Northeast Exemplar Repository</a:t>
            </a:r>
            <a:r>
              <a:rPr lang="en-US" sz="1200" dirty="0">
                <a:solidFill>
                  <a:schemeClr val="bg1"/>
                </a:solidFill>
                <a:latin typeface="Hind Vadodara" panose="02000000000000000000" pitchFamily="2" charset="0"/>
                <a:cs typeface="Hind Vadodara" panose="02000000000000000000" pitchFamily="2" charset="0"/>
              </a:rPr>
              <a:t> https://sebacademy.edc.org/northeast-pbis-exemplar-resources</a:t>
            </a:r>
          </a:p>
        </p:txBody>
      </p:sp>
    </p:spTree>
    <p:extLst>
      <p:ext uri="{BB962C8B-B14F-4D97-AF65-F5344CB8AC3E}">
        <p14:creationId xmlns:p14="http://schemas.microsoft.com/office/powerpoint/2010/main" val="2735831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09c4a21f7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709c4a21f7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657023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Team Roles Worksheet</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https://sebacademy.edc.org/pbis-team-roles-worksheet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ACC2">
                  <a:lumMod val="40000"/>
                  <a:lumOff val="60000"/>
                </a:srgbClr>
              </a:solidFill>
              <a:latin typeface="Hind Vadodara" panose="02000000000000000000" pitchFamily="2" charset="0"/>
              <a:cs typeface="Hind Vadodara"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rPr>
              <a:t>In Resources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7F710-02DB-484E-B7A6-137EA81B0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998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7F710-02DB-484E-B7A6-137EA81B0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8776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Sample Meeting Norms</a:t>
            </a:r>
            <a:endParaRPr lang="en-US" sz="1200" dirty="0">
              <a:solidFill>
                <a:srgbClr val="00ACC2">
                  <a:lumMod val="40000"/>
                  <a:lumOff val="60000"/>
                </a:srgbClr>
              </a:solidFill>
              <a:latin typeface="Hind Vadodara" panose="02000000000000000000" pitchFamily="2" charset="0"/>
              <a:cs typeface="Hind Vadodara" panose="02000000000000000000" pitchFamily="2" charset="0"/>
            </a:endParaRPr>
          </a:p>
          <a:p>
            <a:r>
              <a:rPr lang="en-US" dirty="0"/>
              <a:t>https://sebacademy.edc.org/sample-team-noms-expectation-matrix</a:t>
            </a:r>
          </a:p>
        </p:txBody>
      </p:sp>
      <p:sp>
        <p:nvSpPr>
          <p:cNvPr id="4" name="Slide Number Placeholder 3"/>
          <p:cNvSpPr>
            <a:spLocks noGrp="1"/>
          </p:cNvSpPr>
          <p:nvPr>
            <p:ph type="sldNum" sz="quarter" idx="5"/>
          </p:nvPr>
        </p:nvSpPr>
        <p:spPr/>
        <p:txBody>
          <a:bodyPr/>
          <a:lstStyle/>
          <a:p>
            <a:fld id="{D9E9A522-274E-844E-8AB9-DE74A71CC10D}" type="slidenum">
              <a:rPr lang="en-US" smtClean="0"/>
              <a:t>60</a:t>
            </a:fld>
            <a:endParaRPr lang="en-US"/>
          </a:p>
        </p:txBody>
      </p:sp>
    </p:spTree>
    <p:extLst>
      <p:ext uri="{BB962C8B-B14F-4D97-AF65-F5344CB8AC3E}">
        <p14:creationId xmlns:p14="http://schemas.microsoft.com/office/powerpoint/2010/main" val="3047399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61400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  </a:t>
            </a:r>
          </a:p>
        </p:txBody>
      </p:sp>
    </p:spTree>
    <p:extLst>
      <p:ext uri="{BB962C8B-B14F-4D97-AF65-F5344CB8AC3E}">
        <p14:creationId xmlns:p14="http://schemas.microsoft.com/office/powerpoint/2010/main" val="37916399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Team Roles Worksheet https://sebacademy.edc.org/pbis-team-roles-worksheet</a:t>
            </a: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rPr>
              <a:t>Action Plan Templates  </a:t>
            </a:r>
            <a:r>
              <a:rPr lang="en-US" dirty="0">
                <a:solidFill>
                  <a:srgbClr val="FFFFFF"/>
                </a:solidFill>
              </a:rPr>
              <a:t>https://sebacademy.edc.org/list-of-pbis-resources?keyword=action+plan&amp;pbis_resource_type=113&amp;pbis_resource_topic=All&amp;sort_by=field_date_value&amp;sort_order=DESC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ea typeface="+mn-ea"/>
                <a:cs typeface="Hind Vadodara" panose="02000000000000000000" pitchFamily="2" charset="0"/>
                <a:hlinkClick r:id="rId3"/>
              </a:rPr>
              <a:t>Sample Meeting Norms</a:t>
            </a:r>
            <a:r>
              <a:rPr kumimoji="0" lang="en-US" sz="12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ea typeface="+mn-ea"/>
                <a:cs typeface="Hind Vadodara" panose="02000000000000000000" pitchFamily="2" charset="0"/>
              </a:rPr>
              <a:t> - https://sebacademy.edc.org/sample-team-noms-expectation-matrix</a:t>
            </a:r>
          </a:p>
          <a:p>
            <a:pPr marL="158750" indent="0">
              <a:buNone/>
            </a:pPr>
            <a:endParaRPr lang="en-US" dirty="0"/>
          </a:p>
        </p:txBody>
      </p:sp>
    </p:spTree>
    <p:extLst>
      <p:ext uri="{BB962C8B-B14F-4D97-AF65-F5344CB8AC3E}">
        <p14:creationId xmlns:p14="http://schemas.microsoft.com/office/powerpoint/2010/main" val="38170357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9865817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3285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SIP = School Improvement Plan</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CE4BC2-AD7B-AF42-A046-869D8A72218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02605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7</a:t>
            </a:fld>
            <a:endParaRPr lang="en-US"/>
          </a:p>
        </p:txBody>
      </p:sp>
    </p:spTree>
    <p:extLst>
      <p:ext uri="{BB962C8B-B14F-4D97-AF65-F5344CB8AC3E}">
        <p14:creationId xmlns:p14="http://schemas.microsoft.com/office/powerpoint/2010/main" val="28130175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3844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5252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72366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6799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8221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TRAINER NOTE: This is a  hope / goal statement. They probably aren’t ready and don’t have the data for a full data driven goal yet.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Team Discussion: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a:spcAft>
                <a:spcPts val="1200"/>
              </a:spcAft>
              <a:buClr>
                <a:schemeClr val="accent2">
                  <a:lumMod val="50000"/>
                </a:schemeClr>
              </a:buClr>
              <a:buSzPct val="60000"/>
            </a:pPr>
            <a:r>
              <a:rPr lang="en-US" sz="1200" dirty="0">
                <a:solidFill>
                  <a:schemeClr val="accent3">
                    <a:lumMod val="50000"/>
                  </a:schemeClr>
                </a:solidFill>
                <a:cs typeface="Calibri"/>
              </a:rPr>
              <a:t>What is our primary goal for PBIS implementation in our school?</a:t>
            </a:r>
          </a:p>
          <a:p>
            <a:pPr>
              <a:spcAft>
                <a:spcPts val="1200"/>
              </a:spcAft>
              <a:buClr>
                <a:schemeClr val="accent2">
                  <a:lumMod val="50000"/>
                </a:schemeClr>
              </a:buClr>
              <a:buSzPct val="60000"/>
            </a:pPr>
            <a:r>
              <a:rPr lang="en-US" sz="1200" dirty="0">
                <a:solidFill>
                  <a:schemeClr val="accent3">
                    <a:lumMod val="50000"/>
                  </a:schemeClr>
                </a:solidFill>
                <a:cs typeface="Calibri"/>
              </a:rPr>
              <a:t>How will we gain input from others on our goals?</a:t>
            </a:r>
          </a:p>
          <a:p>
            <a:pPr>
              <a:spcAft>
                <a:spcPts val="1200"/>
              </a:spcAft>
              <a:buClr>
                <a:schemeClr val="accent2">
                  <a:lumMod val="50000"/>
                </a:schemeClr>
              </a:buClr>
              <a:buSzPct val="60000"/>
            </a:pPr>
            <a:r>
              <a:rPr lang="en-US" sz="1200" dirty="0">
                <a:solidFill>
                  <a:schemeClr val="accent3">
                    <a:lumMod val="50000"/>
                  </a:schemeClr>
                </a:solidFill>
                <a:cs typeface="Calibri"/>
              </a:rPr>
              <a:t>Do our goals align with district/school strategic plans?</a:t>
            </a:r>
          </a:p>
          <a:p>
            <a:pPr>
              <a:spcAft>
                <a:spcPts val="1200"/>
              </a:spcAft>
              <a:buClr>
                <a:schemeClr val="accent2">
                  <a:lumMod val="50000"/>
                </a:schemeClr>
              </a:buClr>
              <a:buSzPct val="60000"/>
            </a:pPr>
            <a:r>
              <a:rPr lang="en-US" sz="1200" dirty="0">
                <a:solidFill>
                  <a:schemeClr val="accent3">
                    <a:lumMod val="50000"/>
                  </a:schemeClr>
                </a:solidFill>
                <a:cs typeface="Calibri"/>
              </a:rPr>
              <a:t>Identify your draft primary goal, record it on your action plan and submit your action plan to your trainer in Canvas.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740460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tried to make lunch 11:30-12:30  Adapt as needed. </a:t>
            </a:r>
          </a:p>
        </p:txBody>
      </p:sp>
      <p:sp>
        <p:nvSpPr>
          <p:cNvPr id="4" name="Slide Number Placeholder 3"/>
          <p:cNvSpPr>
            <a:spLocks noGrp="1"/>
          </p:cNvSpPr>
          <p:nvPr>
            <p:ph type="sldNum" sz="quarter" idx="5"/>
          </p:nvPr>
        </p:nvSpPr>
        <p:spPr/>
        <p:txBody>
          <a:bodyPr/>
          <a:lstStyle/>
          <a:p>
            <a:fld id="{D9E9A522-274E-844E-8AB9-DE74A71CC10D}" type="slidenum">
              <a:rPr lang="en-US" smtClean="0"/>
              <a:t>77</a:t>
            </a:fld>
            <a:endParaRPr lang="en-US"/>
          </a:p>
        </p:txBody>
      </p:sp>
    </p:spTree>
    <p:extLst>
      <p:ext uri="{BB962C8B-B14F-4D97-AF65-F5344CB8AC3E}">
        <p14:creationId xmlns:p14="http://schemas.microsoft.com/office/powerpoint/2010/main" val="2131462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1088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7703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70bb5c559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70bb5c559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 note: Review support options for this year. Please let folks that future trainings will include a mixture of in person and online (hybrid) approaches (e.g., in person team trainings, but virtual coaches meetings). Regardless of support delivery, the categories of the support will be listed and developed based on DESE recommendations.</a:t>
            </a:r>
          </a:p>
        </p:txBody>
      </p:sp>
    </p:spTree>
    <p:extLst>
      <p:ext uri="{BB962C8B-B14F-4D97-AF65-F5344CB8AC3E}">
        <p14:creationId xmlns:p14="http://schemas.microsoft.com/office/powerpoint/2010/main" val="29238323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0948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dirty="0"/>
              <a:t>Team Discussion: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a:p>
            <a:pPr>
              <a:spcAft>
                <a:spcPts val="1200"/>
              </a:spcAft>
              <a:buClr>
                <a:schemeClr val="accent2">
                  <a:lumMod val="50000"/>
                </a:schemeClr>
              </a:buClr>
              <a:buSzPct val="60000"/>
            </a:pPr>
            <a:r>
              <a:rPr lang="en-US" sz="1200" dirty="0">
                <a:solidFill>
                  <a:schemeClr val="accent3">
                    <a:lumMod val="50000"/>
                  </a:schemeClr>
                </a:solidFill>
                <a:cs typeface="Calibri"/>
              </a:rPr>
              <a:t>What is our primary goal for PBIS implementation in our school?</a:t>
            </a:r>
          </a:p>
          <a:p>
            <a:pPr>
              <a:spcAft>
                <a:spcPts val="1200"/>
              </a:spcAft>
              <a:buClr>
                <a:schemeClr val="accent2">
                  <a:lumMod val="50000"/>
                </a:schemeClr>
              </a:buClr>
              <a:buSzPct val="60000"/>
            </a:pPr>
            <a:r>
              <a:rPr lang="en-US" sz="1200" dirty="0">
                <a:solidFill>
                  <a:schemeClr val="accent3">
                    <a:lumMod val="50000"/>
                  </a:schemeClr>
                </a:solidFill>
                <a:cs typeface="Calibri"/>
              </a:rPr>
              <a:t>How will we gain input from others on our goals?</a:t>
            </a:r>
          </a:p>
          <a:p>
            <a:pPr>
              <a:spcAft>
                <a:spcPts val="1200"/>
              </a:spcAft>
              <a:buClr>
                <a:schemeClr val="accent2">
                  <a:lumMod val="50000"/>
                </a:schemeClr>
              </a:buClr>
              <a:buSzPct val="60000"/>
            </a:pPr>
            <a:r>
              <a:rPr lang="en-US" sz="1200" dirty="0">
                <a:solidFill>
                  <a:schemeClr val="accent3">
                    <a:lumMod val="50000"/>
                  </a:schemeClr>
                </a:solidFill>
                <a:cs typeface="Calibri"/>
              </a:rPr>
              <a:t>Do our goals align with district/school strategic plans?</a:t>
            </a:r>
          </a:p>
          <a:p>
            <a:pPr>
              <a:spcAft>
                <a:spcPts val="1200"/>
              </a:spcAft>
              <a:buClr>
                <a:schemeClr val="accent2">
                  <a:lumMod val="50000"/>
                </a:schemeClr>
              </a:buClr>
              <a:buSzPct val="60000"/>
            </a:pPr>
            <a:r>
              <a:rPr lang="en-US" sz="1200" dirty="0">
                <a:solidFill>
                  <a:schemeClr val="accent3">
                    <a:lumMod val="50000"/>
                  </a:schemeClr>
                </a:solidFill>
                <a:cs typeface="Calibri"/>
              </a:rPr>
              <a:t>Identify your draft primary goal, record it on your action plan and submit your action plan to your trainer in Canvas.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51506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39938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ea typeface="+mn-ea"/>
                <a:cs typeface="Hind Vadodara" panose="02000000000000000000" pitchFamily="2" charset="0"/>
                <a:hlinkClick r:id="rId3"/>
              </a:rPr>
              <a:t>Behavioral Expectations Teaching Matrix Template</a:t>
            </a:r>
            <a:r>
              <a:rPr kumimoji="0" lang="en-US" sz="12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ea typeface="+mn-ea"/>
                <a:cs typeface="Hind Vadodara" panose="02000000000000000000" pitchFamily="2" charset="0"/>
              </a:rPr>
              <a:t> https://sebacademy.edc.org/behavior-teaching-matrix</a:t>
            </a: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hlinkClick r:id="rId4"/>
              </a:rPr>
              <a:t>Expectation Matrix Samples</a:t>
            </a: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rPr>
              <a:t> https://sebacademy.edc.org/list-of-pbis-resources?keyword=Sample+matrix&amp;pbis_resource_type=All&amp;pbis_resource_topic=All&amp;sort_by=field_date_value&amp;sort_order=DESC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727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2589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dwell on this slide.  Just indicate it matrices can be adapted when needed</a:t>
            </a:r>
          </a:p>
        </p:txBody>
      </p:sp>
      <p:sp>
        <p:nvSpPr>
          <p:cNvPr id="4" name="Slide Number Placeholder 3"/>
          <p:cNvSpPr>
            <a:spLocks noGrp="1"/>
          </p:cNvSpPr>
          <p:nvPr>
            <p:ph type="sldNum" sz="quarter" idx="5"/>
          </p:nvPr>
        </p:nvSpPr>
        <p:spPr/>
        <p:txBody>
          <a:bodyPr/>
          <a:lstStyle/>
          <a:p>
            <a:fld id="{D9E9A522-274E-844E-8AB9-DE74A71CC10D}" type="slidenum">
              <a:rPr lang="en-US" smtClean="0"/>
              <a:t>89</a:t>
            </a:fld>
            <a:endParaRPr lang="en-US"/>
          </a:p>
        </p:txBody>
      </p:sp>
    </p:spTree>
    <p:extLst>
      <p:ext uri="{BB962C8B-B14F-4D97-AF65-F5344CB8AC3E}">
        <p14:creationId xmlns:p14="http://schemas.microsoft.com/office/powerpoint/2010/main" val="32040121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Note the changes in expectations based on student input. Especially the GUIDE ME section that includes expectations for staff to follow supporting students.</a:t>
            </a:r>
          </a:p>
          <a:p>
            <a:pPr marL="0" lvl="0" indent="0" algn="l" rtl="0">
              <a:spcBef>
                <a:spcPts val="0"/>
              </a:spcBef>
              <a:spcAft>
                <a:spcPts val="0"/>
              </a:spcAft>
              <a:buNone/>
            </a:pPr>
            <a:endParaRPr/>
          </a:p>
        </p:txBody>
      </p:sp>
    </p:spTree>
    <p:extLst>
      <p:ext uri="{BB962C8B-B14F-4D97-AF65-F5344CB8AC3E}">
        <p14:creationId xmlns:p14="http://schemas.microsoft.com/office/powerpoint/2010/main" val="40646910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91684D-2148-5644-8FF4-297CFFED65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9336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https://nepbis.org/tier-1-school-wide/pbis-exemplar-resource-repository/</a:t>
            </a:r>
          </a:p>
          <a:p>
            <a:pPr marL="0" lvl="0" indent="0" algn="l" rtl="0">
              <a:spcBef>
                <a:spcPts val="0"/>
              </a:spcBef>
              <a:spcAft>
                <a:spcPts val="0"/>
              </a:spcAft>
              <a:buNone/>
            </a:pPr>
            <a:endParaRPr lang="en-US" dirty="0"/>
          </a:p>
          <a:p>
            <a:endParaRPr lang="en-US" sz="1200" dirty="0">
              <a:solidFill>
                <a:srgbClr val="333300"/>
              </a:solidFill>
              <a:latin typeface="Arial" pitchFamily="-83" charset="0"/>
              <a:ea typeface="ＭＳ Ｐゴシック" pitchFamily="-108" charset="-128"/>
              <a:cs typeface="Arial"/>
            </a:endParaRPr>
          </a:p>
          <a:p>
            <a:r>
              <a:rPr lang="en-US" sz="1200" dirty="0">
                <a:solidFill>
                  <a:srgbClr val="333300"/>
                </a:solidFill>
                <a:latin typeface="Arial"/>
                <a:ea typeface="ＭＳ Ｐゴシック"/>
                <a:cs typeface="Arial"/>
              </a:rPr>
              <a:t>Trainer Note: Here include/show links to sample </a:t>
            </a:r>
            <a:r>
              <a:rPr lang="en-US" sz="1200" dirty="0" err="1">
                <a:solidFill>
                  <a:srgbClr val="333300"/>
                </a:solidFill>
                <a:latin typeface="Arial"/>
                <a:ea typeface="ＭＳ Ｐゴシック"/>
                <a:cs typeface="Arial"/>
              </a:rPr>
              <a:t>matricies</a:t>
            </a:r>
            <a:r>
              <a:rPr lang="en-US" sz="1200" dirty="0">
                <a:solidFill>
                  <a:srgbClr val="333300"/>
                </a:solidFill>
                <a:latin typeface="Arial"/>
                <a:ea typeface="ＭＳ Ｐゴシック"/>
                <a:cs typeface="Arial"/>
              </a:rPr>
              <a:t> in EDC website and NEPBIS Exemplar site</a:t>
            </a:r>
            <a:endParaRPr dirty="0"/>
          </a:p>
        </p:txBody>
      </p:sp>
    </p:spTree>
    <p:extLst>
      <p:ext uri="{BB962C8B-B14F-4D97-AF65-F5344CB8AC3E}">
        <p14:creationId xmlns:p14="http://schemas.microsoft.com/office/powerpoint/2010/main" val="35130279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181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is in the process of being created/updated.  Please be patient it will be functioning soon.  Please check back. All information for each monthly training or meeting will be displayed here</a:t>
            </a:r>
          </a:p>
          <a:p>
            <a:endParaRPr lang="en-US" dirty="0"/>
          </a:p>
          <a:p>
            <a:endParaRPr lang="en-US" dirty="0"/>
          </a:p>
          <a:p>
            <a:r>
              <a:rPr lang="en-US" dirty="0"/>
              <a:t>Upcoming Events -&gt; PBIS Tier 1 Year 2 </a:t>
            </a:r>
            <a:r>
              <a:rPr lang="en-US"/>
              <a:t>-&gt; October</a:t>
            </a:r>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10</a:t>
            </a:fld>
            <a:endParaRPr lang="en-US"/>
          </a:p>
        </p:txBody>
      </p:sp>
    </p:spTree>
    <p:extLst>
      <p:ext uri="{BB962C8B-B14F-4D97-AF65-F5344CB8AC3E}">
        <p14:creationId xmlns:p14="http://schemas.microsoft.com/office/powerpoint/2010/main" val="11188661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r>
              <a:rPr lang="en-US" dirty="0">
                <a:cs typeface="Calibri"/>
              </a:rPr>
              <a:t>Culturally Responsive Field Guide </a:t>
            </a:r>
            <a:r>
              <a:rPr lang="en-US" dirty="0">
                <a:hlinkClick r:id="rId3"/>
              </a:rPr>
              <a:t>https://www.pbis.org/resource/pbis-cultural-responsiveness-field-guide-resources-for-trainers-and-coaches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0052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TRAINER NOTE: Use this to introduce the topic of soliciting input from stakeholders. If schools in your group already have matrices developed, please use the personal matrix content with them to encourage them to gain student and family feedback.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44797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implementing the following activity with students in your school, either a selected class, subsection, or with the entire student body, as a way to ensure expectations are meaningful to students and incorporate student perspective into the development of your school’s teaching matrix.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786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C9308-CF24-F044-9EA2-DA2C236CB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934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cs typeface="Calibri"/>
              </a:rPr>
              <a:t>Trainer Note: Here is a process for addressing discrepancies between school based and personal matrices.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914452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2478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5566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4080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i="1" dirty="0">
                <a:latin typeface="Arial" pitchFamily="-1" charset="0"/>
              </a:rPr>
              <a:t>Activity: Behavioral Expectations</a:t>
            </a:r>
          </a:p>
          <a:p>
            <a:pPr eaLnBrk="1" hangingPunct="1"/>
            <a:endParaRPr lang="en-US" i="1" dirty="0">
              <a:latin typeface="Arial" pitchFamily="-1" charset="0"/>
            </a:endParaRPr>
          </a:p>
          <a:p>
            <a:pPr eaLnBrk="1" hangingPunct="1">
              <a:spcAft>
                <a:spcPts val="1200"/>
              </a:spcAft>
              <a:buClr>
                <a:schemeClr val="accent2">
                  <a:lumMod val="50000"/>
                </a:schemeClr>
              </a:buClr>
              <a:buSzPct val="80000"/>
            </a:pPr>
            <a:r>
              <a:rPr lang="en-US" sz="1200" dirty="0">
                <a:solidFill>
                  <a:schemeClr val="accent3">
                    <a:lumMod val="50000"/>
                  </a:schemeClr>
                </a:solidFill>
              </a:rPr>
              <a:t>Draft </a:t>
            </a:r>
            <a:r>
              <a:rPr lang="en-US" sz="1200" b="1" dirty="0">
                <a:solidFill>
                  <a:schemeClr val="accent3">
                    <a:lumMod val="50000"/>
                  </a:schemeClr>
                </a:solidFill>
              </a:rPr>
              <a:t>School-Wide Behavior Expectations </a:t>
            </a:r>
            <a:r>
              <a:rPr lang="en-US" sz="1200" dirty="0">
                <a:solidFill>
                  <a:schemeClr val="accent3">
                    <a:lumMod val="50000"/>
                  </a:schemeClr>
                </a:solidFill>
              </a:rPr>
              <a:t>(If your school already has  School-wide Expectations, evaluate if they meet the guidelines, consider ways to enhance visibility, and </a:t>
            </a:r>
          </a:p>
          <a:p>
            <a:pPr eaLnBrk="1" hangingPunct="1">
              <a:spcAft>
                <a:spcPts val="1200"/>
              </a:spcAft>
              <a:buClr>
                <a:schemeClr val="accent2">
                  <a:lumMod val="50000"/>
                </a:schemeClr>
              </a:buClr>
              <a:buSzPct val="80000"/>
            </a:pPr>
            <a:r>
              <a:rPr lang="en-US" sz="1200" dirty="0">
                <a:solidFill>
                  <a:schemeClr val="accent3">
                    <a:lumMod val="50000"/>
                  </a:schemeClr>
                </a:solidFill>
                <a:ea typeface="ＭＳ Ｐゴシック" pitchFamily="-108" charset="-128"/>
                <a:cs typeface="ＭＳ Ｐゴシック" pitchFamily="-108" charset="-128"/>
              </a:rPr>
              <a:t>Draft </a:t>
            </a:r>
            <a:r>
              <a:rPr lang="en-US" sz="1200" b="1" dirty="0">
                <a:solidFill>
                  <a:schemeClr val="accent3">
                    <a:lumMod val="50000"/>
                  </a:schemeClr>
                </a:solidFill>
                <a:ea typeface="ＭＳ Ｐゴシック" pitchFamily="-108" charset="-128"/>
                <a:cs typeface="ＭＳ Ｐゴシック" pitchFamily="-108" charset="-128"/>
              </a:rPr>
              <a:t>School-Wide Teaching Matrix </a:t>
            </a:r>
            <a:r>
              <a:rPr lang="en-US" sz="1200" dirty="0">
                <a:solidFill>
                  <a:schemeClr val="accent3">
                    <a:lumMod val="50000"/>
                  </a:schemeClr>
                </a:solidFill>
                <a:ea typeface="ＭＳ Ｐゴシック" pitchFamily="-108" charset="-128"/>
                <a:cs typeface="ＭＳ Ｐゴシック" pitchFamily="-108" charset="-128"/>
              </a:rPr>
              <a:t> </a:t>
            </a:r>
          </a:p>
          <a:p>
            <a:pPr eaLnBrk="1" hangingPunct="1">
              <a:spcAft>
                <a:spcPts val="1200"/>
              </a:spcAft>
              <a:buClr>
                <a:schemeClr val="accent2">
                  <a:lumMod val="50000"/>
                </a:schemeClr>
              </a:buClr>
              <a:buSzPct val="80000"/>
            </a:pPr>
            <a:r>
              <a:rPr lang="en-US" sz="1200" dirty="0">
                <a:solidFill>
                  <a:schemeClr val="accent3">
                    <a:lumMod val="50000"/>
                  </a:schemeClr>
                </a:solidFill>
                <a:ea typeface="ＭＳ Ｐゴシック" pitchFamily="-108" charset="-128"/>
                <a:cs typeface="ＭＳ Ｐゴシック" pitchFamily="-108" charset="-128"/>
              </a:rPr>
              <a:t>Consider how to obtain student voice and match community context.</a:t>
            </a:r>
          </a:p>
          <a:p>
            <a:pPr eaLnBrk="1" hangingPunct="1">
              <a:spcAft>
                <a:spcPts val="1200"/>
              </a:spcAft>
              <a:buClr>
                <a:schemeClr val="accent2">
                  <a:lumMod val="50000"/>
                </a:schemeClr>
              </a:buClr>
              <a:buSzPct val="80000"/>
            </a:pPr>
            <a:r>
              <a:rPr lang="en-US" sz="1200" dirty="0">
                <a:solidFill>
                  <a:schemeClr val="accent3">
                    <a:lumMod val="50000"/>
                  </a:schemeClr>
                </a:solidFill>
                <a:ea typeface="ＭＳ Ｐゴシック" pitchFamily="-108" charset="-128"/>
                <a:cs typeface="ＭＳ Ｐゴシック" pitchFamily="-108" charset="-128"/>
              </a:rPr>
              <a:t>Add items to your </a:t>
            </a:r>
            <a:r>
              <a:rPr lang="en-US" sz="1200" b="1" dirty="0">
                <a:solidFill>
                  <a:schemeClr val="accent3">
                    <a:lumMod val="50000"/>
                  </a:schemeClr>
                </a:solidFill>
                <a:ea typeface="ＭＳ Ｐゴシック" pitchFamily="-108" charset="-128"/>
                <a:cs typeface="ＭＳ Ｐゴシック" pitchFamily="-108" charset="-128"/>
              </a:rPr>
              <a:t>Action Plan</a:t>
            </a:r>
            <a:r>
              <a:rPr lang="en-US" sz="1200" dirty="0">
                <a:solidFill>
                  <a:schemeClr val="accent3">
                    <a:lumMod val="50000"/>
                  </a:schemeClr>
                </a:solidFill>
                <a:ea typeface="ＭＳ Ｐゴシック" pitchFamily="-108" charset="-128"/>
                <a:cs typeface="ＭＳ Ｐゴシック" pitchFamily="-108" charset="-128"/>
              </a:rPr>
              <a:t> as necessary</a:t>
            </a:r>
          </a:p>
          <a:p>
            <a:pPr algn="l"/>
            <a:endParaRPr lang="en-US" sz="1200" dirty="0">
              <a:solidFill>
                <a:schemeClr val="tx1"/>
              </a:solidFill>
            </a:endParaRPr>
          </a:p>
          <a:p>
            <a:pPr marL="0" indent="0" defTabSz="1219140">
              <a:spcAft>
                <a:spcPts val="800"/>
              </a:spcAft>
              <a:buClr>
                <a:srgbClr val="FFFFFF"/>
              </a:buClr>
              <a:buFont typeface="Arial" panose="020B0604020202020204" pitchFamily="34" charset="0"/>
              <a:buNone/>
              <a:defRPr/>
            </a:pPr>
            <a:r>
              <a:rPr lang="en-US" sz="1200" dirty="0">
                <a:solidFill>
                  <a:srgbClr val="00ACC2">
                    <a:lumMod val="40000"/>
                    <a:lumOff val="60000"/>
                  </a:srgbClr>
                </a:solidFill>
                <a:latin typeface="Hind Vadodara" panose="02000000000000000000" pitchFamily="2" charset="0"/>
                <a:cs typeface="Hind Vadodara" panose="02000000000000000000" pitchFamily="2" charset="0"/>
                <a:hlinkClick r:id="rId3"/>
              </a:rPr>
              <a:t>Behavioral Expectations Teaching Matrix Template</a:t>
            </a:r>
            <a:r>
              <a:rPr lang="en-US" sz="1200" dirty="0">
                <a:solidFill>
                  <a:srgbClr val="00ACC2">
                    <a:lumMod val="40000"/>
                    <a:lumOff val="60000"/>
                  </a:srgbClr>
                </a:solidFill>
                <a:latin typeface="Hind Vadodara" panose="02000000000000000000" pitchFamily="2" charset="0"/>
                <a:cs typeface="Hind Vadodara" panose="02000000000000000000" pitchFamily="2" charset="0"/>
              </a:rPr>
              <a:t> https://sebacademy.edc.org/behavior-teaching-matrix</a:t>
            </a:r>
          </a:p>
          <a:p>
            <a:pPr marL="0" indent="0" defTabSz="1219140">
              <a:spcAft>
                <a:spcPts val="800"/>
              </a:spcAft>
              <a:buClr>
                <a:srgbClr val="FFFFFF"/>
              </a:buClr>
              <a:buFont typeface="Arial" panose="020B0604020202020204" pitchFamily="34" charset="0"/>
              <a:buNone/>
              <a:defRPr/>
            </a:pPr>
            <a:endParaRPr lang="en-US" sz="1200" dirty="0">
              <a:solidFill>
                <a:srgbClr val="00ACC2">
                  <a:lumMod val="40000"/>
                  <a:lumOff val="60000"/>
                </a:srgbClr>
              </a:solidFill>
              <a:latin typeface="Hind Vadodara" panose="02000000000000000000" pitchFamily="2" charset="0"/>
              <a:cs typeface="Hind Vadodara" panose="02000000000000000000" pitchFamily="2" charset="0"/>
            </a:endParaRP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4"/>
              </a:rPr>
              <a:t>Expectation Matrix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https://sebacademy.edc.org/list-of-pbis-resources?keyword=Sample+matrix&amp;pbis_resource_type=All&amp;pbis_resource_topic=All&amp;sort_by=field_date_value&amp;sort_order=DESC</a:t>
            </a:r>
          </a:p>
          <a:p>
            <a:pPr marL="457200" indent="-298450">
              <a:buFontTx/>
              <a:buChar char="-"/>
            </a:pPr>
            <a:endParaRPr lang="en-US" dirty="0"/>
          </a:p>
        </p:txBody>
      </p:sp>
    </p:spTree>
    <p:extLst>
      <p:ext uri="{BB962C8B-B14F-4D97-AF65-F5344CB8AC3E}">
        <p14:creationId xmlns:p14="http://schemas.microsoft.com/office/powerpoint/2010/main" val="35918822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differentiation if schools already have everything complete.  Do emphasize that they work on staff and student input first…but cover this if they have completed everything included goals, statement of purpose, team structures, Core Values &amp; matrix.  (Does anything need improving?  Are there areas on the matrix the need to be added? Auditorium, Locker Room, Office, etc.)</a:t>
            </a:r>
          </a:p>
        </p:txBody>
      </p:sp>
      <p:sp>
        <p:nvSpPr>
          <p:cNvPr id="4" name="Slide Number Placeholder 3"/>
          <p:cNvSpPr>
            <a:spLocks noGrp="1"/>
          </p:cNvSpPr>
          <p:nvPr>
            <p:ph type="sldNum" sz="quarter" idx="5"/>
          </p:nvPr>
        </p:nvSpPr>
        <p:spPr/>
        <p:txBody>
          <a:bodyPr/>
          <a:lstStyle/>
          <a:p>
            <a:fld id="{D9E9A522-274E-844E-8AB9-DE74A71CC10D}" type="slidenum">
              <a:rPr lang="en-US" smtClean="0"/>
              <a:t>104</a:t>
            </a:fld>
            <a:endParaRPr lang="en-US"/>
          </a:p>
        </p:txBody>
      </p:sp>
    </p:spTree>
    <p:extLst>
      <p:ext uri="{BB962C8B-B14F-4D97-AF65-F5344CB8AC3E}">
        <p14:creationId xmlns:p14="http://schemas.microsoft.com/office/powerpoint/2010/main" val="69191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30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0B6D77-3AE2-A849-9508-127AA66024A5}"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p:spPr>
        <p:txBody>
          <a:bodyPr/>
          <a:lstStyle/>
          <a:p>
            <a:pPr eaLnBrk="1" hangingPunct="1"/>
            <a:endParaRPr lang="en-US" dirty="0">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96671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their review – Don’t read entire slide</a:t>
            </a:r>
          </a:p>
        </p:txBody>
      </p:sp>
    </p:spTree>
    <p:extLst>
      <p:ext uri="{BB962C8B-B14F-4D97-AF65-F5344CB8AC3E}">
        <p14:creationId xmlns:p14="http://schemas.microsoft.com/office/powerpoint/2010/main" val="8415451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xfrm>
            <a:off x="381000" y="685800"/>
            <a:ext cx="6096000" cy="3429000"/>
          </a:xfrm>
          <a:ln/>
        </p:spPr>
      </p:sp>
      <p:sp>
        <p:nvSpPr>
          <p:cNvPr id="48131" name="Notes Placeholder 2"/>
          <p:cNvSpPr>
            <a:spLocks noGrp="1"/>
          </p:cNvSpPr>
          <p:nvPr>
            <p:ph type="body" idx="1"/>
          </p:nvPr>
        </p:nvSpPr>
        <p:spPr>
          <a:noFill/>
          <a:ln/>
        </p:spPr>
        <p:txBody>
          <a:bodyPr/>
          <a:lstStyle/>
          <a:p>
            <a:endParaRPr lang="en-US" sz="1000" dirty="0">
              <a:solidFill>
                <a:srgbClr val="333300"/>
              </a:solidFill>
              <a:latin typeface="Arial" pitchFamily="-83" charset="0"/>
              <a:ea typeface="ＭＳ Ｐゴシック" pitchFamily="-108" charset="-128"/>
              <a:cs typeface="Arial"/>
            </a:endParaRPr>
          </a:p>
          <a:p>
            <a:r>
              <a:rPr lang="en-US" sz="1000" dirty="0">
                <a:solidFill>
                  <a:srgbClr val="333300"/>
                </a:solidFill>
                <a:latin typeface="Arial"/>
                <a:ea typeface="ＭＳ Ｐゴシック"/>
                <a:cs typeface="Arial"/>
              </a:rPr>
              <a:t>Trainer Note: Here include/show links to sample lesson plans in EDC website and also  nepbis.org exemplar lesson plans for examples!  </a:t>
            </a:r>
            <a:endParaRPr lang="en-US" sz="1000" dirty="0">
              <a:solidFill>
                <a:srgbClr val="333300"/>
              </a:solidFill>
              <a:latin typeface="Arial" pitchFamily="-83" charset="0"/>
              <a:ea typeface="ＭＳ Ｐゴシック" pitchFamily="-108" charset="-128"/>
              <a:cs typeface="Arial"/>
            </a:endParaRPr>
          </a:p>
          <a:p>
            <a:endParaRPr lang="en-US" dirty="0">
              <a:latin typeface="Arial" pitchFamily="-83" charset="0"/>
              <a:ea typeface="ＭＳ Ｐゴシック" pitchFamily="-108" charset="-128"/>
              <a:cs typeface="ＭＳ Ｐゴシック" pitchFamily="-108" charset="-128"/>
            </a:endParaRPr>
          </a:p>
        </p:txBody>
      </p:sp>
      <p:sp>
        <p:nvSpPr>
          <p:cNvPr id="48132" name="Slide Number Placeholder 3"/>
          <p:cNvSpPr>
            <a:spLocks noGrp="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9C669A0-F141-924F-A964-619E14B1D41F}" type="slidenum">
              <a:rPr kumimoji="0" lang="en-US" sz="1400" b="0" i="0" u="none" strike="noStrike" kern="0" cap="none" spc="0" normalizeH="0" baseline="0" noProof="0" smtClean="0">
                <a:ln>
                  <a:noFill/>
                </a:ln>
                <a:solidFill>
                  <a:srgbClr val="000000"/>
                </a:solidFill>
                <a:effectLst/>
                <a:uLnTx/>
                <a:uFillTx/>
                <a:latin typeface="Arial" pitchFamily="-83" charset="0"/>
                <a:ea typeface="ＭＳ Ｐゴシック" pitchFamily="-108" charset="-128"/>
                <a:cs typeface="ＭＳ Ｐゴシック" pitchFamily="-108" charset="-128"/>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108</a:t>
            </a:fld>
            <a:endParaRPr kumimoji="0" lang="en-US" sz="1400" b="0" i="0" u="none" strike="noStrike" kern="0" cap="none" spc="0" normalizeH="0" baseline="0" noProof="0">
              <a:ln>
                <a:noFill/>
              </a:ln>
              <a:solidFill>
                <a:srgbClr val="000000"/>
              </a:solidFill>
              <a:effectLst/>
              <a:uLnTx/>
              <a:uFillTx/>
              <a:latin typeface="Arial" pitchFamily="-83" charset="0"/>
              <a:ea typeface="ＭＳ Ｐゴシック" pitchFamily="-108" charset="-128"/>
              <a:cs typeface="ＭＳ Ｐゴシック" pitchFamily="-108" charset="-128"/>
              <a:sym typeface="Arial"/>
            </a:endParaRPr>
          </a:p>
        </p:txBody>
      </p:sp>
    </p:spTree>
    <p:extLst>
      <p:ext uri="{BB962C8B-B14F-4D97-AF65-F5344CB8AC3E}">
        <p14:creationId xmlns:p14="http://schemas.microsoft.com/office/powerpoint/2010/main" val="8921640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A2EA215-562E-BA47-A405-E5FE724E77DE}"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xfrm>
            <a:off x="914400" y="4343400"/>
            <a:ext cx="5029200" cy="4113213"/>
          </a:xfrm>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036191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3"/>
              </a:rPr>
              <a:t>Lesson Plan Activity and Template </a:t>
            </a:r>
            <a:r>
              <a:rPr lang="en-US" sz="1200" i="0" dirty="0">
                <a:solidFill>
                  <a:schemeClr val="bg1"/>
                </a:solidFill>
                <a:effectLst/>
                <a:latin typeface="Hind Vadodara" panose="02000000000000000000" pitchFamily="2" charset="0"/>
                <a:cs typeface="Hind Vadodara" panose="02000000000000000000" pitchFamily="2" charset="0"/>
              </a:rPr>
              <a:t> https://sebacademy.edc.org/behavioral-lesson-plan-activity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4"/>
              </a:rPr>
              <a:t>Lesson Plan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https://sebacademy.edc.org/list-of-pbis-resources?keyword=Lesson+Plan+Sample&amp;pbis_resource_type=All&amp;pbis_resource_topic=All&amp;sort_by=field_date_value&amp;sort_order=DESC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2877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381000" y="685800"/>
            <a:ext cx="6096000" cy="3429000"/>
          </a:xfrm>
          <a:ln/>
        </p:spPr>
      </p:sp>
      <p:sp>
        <p:nvSpPr>
          <p:cNvPr id="104451" name="Notes Placeholder 2"/>
          <p:cNvSpPr>
            <a:spLocks noGrp="1"/>
          </p:cNvSpPr>
          <p:nvPr>
            <p:ph type="body" idx="1"/>
          </p:nvPr>
        </p:nvSpPr>
        <p:spPr>
          <a:noFill/>
          <a:ln/>
        </p:spPr>
        <p:txBody>
          <a:bodyPr/>
          <a:lstStyle/>
          <a:p>
            <a:r>
              <a:rPr lang="en-US" dirty="0">
                <a:latin typeface="Arial"/>
                <a:ea typeface="ＭＳ Ｐゴシック"/>
                <a:cs typeface="Arial"/>
              </a:rPr>
              <a:t>TRAINER NOTE: Lesson plan template available on website and link in resources section at the end of presentation</a:t>
            </a:r>
          </a:p>
          <a:p>
            <a:endParaRPr lang="en-US" dirty="0">
              <a:latin typeface="Arial"/>
              <a:ea typeface="ＭＳ Ｐゴシック"/>
              <a:cs typeface="Arial"/>
            </a:endParaRPr>
          </a:p>
          <a:p>
            <a:pPr marL="0" indent="0" defTabSz="1219140">
              <a:spcAft>
                <a:spcPts val="800"/>
              </a:spcAft>
              <a:buClr>
                <a:srgbClr val="FFFFFF"/>
              </a:buClr>
              <a:buFont typeface="Arial" panose="020B0604020202020204" pitchFamily="34" charset="0"/>
              <a:buNone/>
              <a:defRPr/>
            </a:pPr>
            <a:r>
              <a:rPr lang="en-US" sz="1200" i="0" dirty="0">
                <a:solidFill>
                  <a:schemeClr val="bg1"/>
                </a:solidFill>
                <a:effectLst/>
                <a:latin typeface="Hind Vadodara" panose="02000000000000000000" pitchFamily="2" charset="0"/>
                <a:cs typeface="Hind Vadodara" panose="02000000000000000000" pitchFamily="2" charset="0"/>
                <a:hlinkClick r:id="rId3"/>
              </a:rPr>
              <a:t>Lesson Plan Activity and Template </a:t>
            </a:r>
            <a:r>
              <a:rPr lang="en-US" sz="1200" i="0" dirty="0">
                <a:solidFill>
                  <a:schemeClr val="bg1"/>
                </a:solidFill>
                <a:effectLst/>
                <a:latin typeface="Hind Vadodara" panose="02000000000000000000" pitchFamily="2" charset="0"/>
                <a:cs typeface="Hind Vadodara" panose="02000000000000000000" pitchFamily="2" charset="0"/>
              </a:rPr>
              <a:t> https://sebacademy.edc.org/behavioral-lesson-plan-activity</a:t>
            </a:r>
          </a:p>
          <a:p>
            <a:pPr marL="0" indent="0" defTabSz="1219140">
              <a:spcAft>
                <a:spcPts val="800"/>
              </a:spcAft>
              <a:buClr>
                <a:srgbClr val="FFFFFF"/>
              </a:buClr>
              <a:buFont typeface="Arial" panose="020B0604020202020204" pitchFamily="34" charset="0"/>
              <a:buNone/>
              <a:defRPr/>
            </a:pPr>
            <a:r>
              <a:rPr lang="en-US" sz="1200" dirty="0">
                <a:solidFill>
                  <a:schemeClr val="bg1"/>
                </a:solidFill>
                <a:latin typeface="Hind Vadodara" panose="02000000000000000000" pitchFamily="2" charset="0"/>
                <a:cs typeface="Hind Vadodara" panose="02000000000000000000" pitchFamily="2" charset="0"/>
                <a:hlinkClick r:id="rId4"/>
              </a:rPr>
              <a:t>Lesson Plan Samples</a:t>
            </a:r>
            <a:r>
              <a:rPr lang="en-US" sz="1200" dirty="0">
                <a:solidFill>
                  <a:schemeClr val="bg1"/>
                </a:solidFill>
                <a:latin typeface="Hind Vadodara" panose="02000000000000000000" pitchFamily="2" charset="0"/>
                <a:cs typeface="Hind Vadodara" panose="02000000000000000000" pitchFamily="2" charset="0"/>
              </a:rPr>
              <a:t>  https://sebacademy.edc.org/list-of-pbis-resources?keyword=Lesson+Plan+Sample&amp;pbis_resource_type=All&amp;pbis_resource_topic=All&amp;sort_by=field_date_value&amp;sort_order=DESC</a:t>
            </a:r>
          </a:p>
          <a:p>
            <a:endParaRPr lang="en-US" dirty="0">
              <a:latin typeface="Arial" pitchFamily="-1" charset="0"/>
              <a:ea typeface="ＭＳ Ｐゴシック" pitchFamily="-108" charset="-128"/>
              <a:cs typeface="Arial"/>
            </a:endParaRPr>
          </a:p>
        </p:txBody>
      </p:sp>
      <p:sp>
        <p:nvSpPr>
          <p:cNvPr id="104452" name="Slide Number Placeholder 3"/>
          <p:cNvSpPr>
            <a:spLocks noGrp="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9B244E5-04EB-2D45-ACE5-B3B77211BDD6}"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9083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hlinkClick r:id="rId3"/>
              </a:rPr>
              <a:t>Lesson Plan Activity and Template </a:t>
            </a: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rPr>
              <a:t> https://sebacademy.edc.org/behavioral-lesson-plan-activity</a:t>
            </a: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endPar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endParaRPr>
          </a:p>
          <a:p>
            <a:pPr marL="0" marR="0" lvl="0" indent="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hlinkClick r:id="rId4"/>
              </a:rPr>
              <a:t>Lesson Plan Samples</a:t>
            </a:r>
            <a:r>
              <a:rPr kumimoji="0" lang="en-US" sz="1200" b="0" i="0" u="none" strike="noStrike" kern="1200" cap="none" spc="0" normalizeH="0" baseline="0" noProof="0" dirty="0">
                <a:ln>
                  <a:noFill/>
                </a:ln>
                <a:solidFill>
                  <a:prstClr val="white"/>
                </a:solidFill>
                <a:effectLst/>
                <a:uLnTx/>
                <a:uFillTx/>
                <a:latin typeface="Hind Vadodara" panose="02000000000000000000" pitchFamily="2" charset="0"/>
                <a:ea typeface="+mn-ea"/>
                <a:cs typeface="Hind Vadodara" panose="02000000000000000000" pitchFamily="2" charset="0"/>
              </a:rPr>
              <a:t>  https://sebacademy.edc.org/list-of-pbis-resources?keyword=Lesson+Plan+Sample&amp;pbis_resource_type=All&amp;pbis_resource_topic=All&amp;sort_by=field_date_value&amp;sort_order=DESC</a:t>
            </a:r>
          </a:p>
          <a:p>
            <a:pPr marL="158750" indent="0">
              <a:buNone/>
            </a:pPr>
            <a:endParaRPr lang="en-US" sz="1800" dirty="0"/>
          </a:p>
        </p:txBody>
      </p:sp>
    </p:spTree>
    <p:extLst>
      <p:ext uri="{BB962C8B-B14F-4D97-AF65-F5344CB8AC3E}">
        <p14:creationId xmlns:p14="http://schemas.microsoft.com/office/powerpoint/2010/main" val="19325447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33729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510391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78148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9645047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74002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18440743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5643994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04998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709338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185CE-0ED7-41DB-B379-EDF00AF7E2D3}"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F16BF-1E43-4534-8A3C-CFEBCC6B967F}" type="slidenum">
              <a:rPr lang="en-US" smtClean="0"/>
              <a:t>‹#›</a:t>
            </a:fld>
            <a:endParaRPr lang="en-US"/>
          </a:p>
        </p:txBody>
      </p:sp>
    </p:spTree>
    <p:extLst>
      <p:ext uri="{BB962C8B-B14F-4D97-AF65-F5344CB8AC3E}">
        <p14:creationId xmlns:p14="http://schemas.microsoft.com/office/powerpoint/2010/main" val="36914807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133356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83833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8905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51673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013100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34545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33018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05184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240604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128332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591935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9852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337717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846352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71970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4866782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72286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2798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200709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510180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4956284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34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6712323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208976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0562072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1074105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997555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D514A2-C9D6-0848-900D-9A371420AFED}" type="slidenum">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19539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679977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70703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088078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78447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048882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82492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541337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854515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28605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17738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8873157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747077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78834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47782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01644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597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823827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643112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1629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76509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976598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03385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40954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6838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83306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8625391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38033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667174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2176784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0247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6448032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86136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568650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1534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09972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5072036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1826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77174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350305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574302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42720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612288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31956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007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874361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52696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90472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99401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258151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596279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5185300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3510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8167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667292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679577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1354581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7670378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26973190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651272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217454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658830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507601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61362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50033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0882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1428309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0705591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7760607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028780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7656300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9373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388895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40214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386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7833739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007552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5152396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grpSp>
        <p:nvGrpSpPr>
          <p:cNvPr id="10" name="Google Shape;180;p16">
            <a:extLst>
              <a:ext uri="{FF2B5EF4-FFF2-40B4-BE49-F238E27FC236}">
                <a16:creationId xmlns:a16="http://schemas.microsoft.com/office/drawing/2014/main" id="{96B14398-7229-885B-18C1-3305F844D592}"/>
              </a:ext>
            </a:extLst>
          </p:cNvPr>
          <p:cNvGrpSpPr/>
          <p:nvPr userDrawn="1"/>
        </p:nvGrpSpPr>
        <p:grpSpPr>
          <a:xfrm>
            <a:off x="9" y="4756727"/>
            <a:ext cx="1533227" cy="2101329"/>
            <a:chOff x="6" y="2834274"/>
            <a:chExt cx="2075119" cy="2309267"/>
          </a:xfrm>
        </p:grpSpPr>
        <p:sp>
          <p:nvSpPr>
            <p:cNvPr id="11" name="Google Shape;181;p16">
              <a:extLst>
                <a:ext uri="{FF2B5EF4-FFF2-40B4-BE49-F238E27FC236}">
                  <a16:creationId xmlns:a16="http://schemas.microsoft.com/office/drawing/2014/main" id="{C4CF91C2-5B2B-23BF-7440-D1E9C4D911ED}"/>
                </a:ext>
              </a:extLst>
            </p:cNvPr>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82;p16">
              <a:extLst>
                <a:ext uri="{FF2B5EF4-FFF2-40B4-BE49-F238E27FC236}">
                  <a16:creationId xmlns:a16="http://schemas.microsoft.com/office/drawing/2014/main" id="{4F0E8C77-86D2-34DD-F1EE-14D081A8EEB9}"/>
                </a:ext>
              </a:extLst>
            </p:cNvPr>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83;p16">
              <a:extLst>
                <a:ext uri="{FF2B5EF4-FFF2-40B4-BE49-F238E27FC236}">
                  <a16:creationId xmlns:a16="http://schemas.microsoft.com/office/drawing/2014/main" id="{65D69A25-B5F5-AD33-0DD9-8214E3269E3D}"/>
                </a:ext>
              </a:extLst>
            </p:cNvPr>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84;p16">
            <a:extLst>
              <a:ext uri="{FF2B5EF4-FFF2-40B4-BE49-F238E27FC236}">
                <a16:creationId xmlns:a16="http://schemas.microsoft.com/office/drawing/2014/main" id="{8AAA8395-C082-6463-B330-3B135CE43D07}"/>
              </a:ext>
            </a:extLst>
          </p:cNvPr>
          <p:cNvGrpSpPr/>
          <p:nvPr userDrawn="1"/>
        </p:nvGrpSpPr>
        <p:grpSpPr>
          <a:xfrm>
            <a:off x="10670207" y="12"/>
            <a:ext cx="1521789" cy="1692593"/>
            <a:chOff x="8002655" y="8"/>
            <a:chExt cx="1141342" cy="1269445"/>
          </a:xfrm>
        </p:grpSpPr>
        <p:sp>
          <p:nvSpPr>
            <p:cNvPr id="15" name="Google Shape;185;p16">
              <a:extLst>
                <a:ext uri="{FF2B5EF4-FFF2-40B4-BE49-F238E27FC236}">
                  <a16:creationId xmlns:a16="http://schemas.microsoft.com/office/drawing/2014/main" id="{033C65F0-35C4-6D80-1331-8CD3A9030DA9}"/>
                </a:ext>
              </a:extLst>
            </p:cNvPr>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86;p16">
              <a:extLst>
                <a:ext uri="{FF2B5EF4-FFF2-40B4-BE49-F238E27FC236}">
                  <a16:creationId xmlns:a16="http://schemas.microsoft.com/office/drawing/2014/main" id="{F7AC798C-8171-A70F-2030-93643EBB9793}"/>
                </a:ext>
              </a:extLst>
            </p:cNvPr>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66985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000">
                <a:solidFill>
                  <a:schemeClr val="bg1"/>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000">
                <a:solidFill>
                  <a:schemeClr val="bg1"/>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4584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6855558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5433141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i="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9879234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507805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38698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782652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41914770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33282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394032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7145578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34101317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14485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748418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7000290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50294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653127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193432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05830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614464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04187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340546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067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01776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8145349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13003412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514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40012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9828509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10670207"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6151648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17487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srgbClr val="0D0F4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7129356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7266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03883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862044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78879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291011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1793618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814857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36314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9974663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9494323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652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theme" Target="../theme/theme10.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3.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5.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theme" Target="../theme/theme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theme" Target="../theme/theme7.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theme" Target="../theme/theme8.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 Type="http://schemas.openxmlformats.org/officeDocument/2006/relationships/slideLayout" Target="../slideLayouts/slideLayout197.xml"/><Relationship Id="rId21" Type="http://schemas.openxmlformats.org/officeDocument/2006/relationships/slideLayout" Target="../slideLayouts/slideLayout215.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theme" Target="../theme/theme9.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Layout" Target="../slideLayouts/slideLayout2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58121486"/>
      </p:ext>
    </p:extLst>
  </p:cSld>
  <p:clrMap bg1="lt1" tx1="dk1" bg2="dk2"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60391041"/>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2" r:id="rId4"/>
    <p:sldLayoutId id="2147483763" r:id="rId5"/>
    <p:sldLayoutId id="2147483764" r:id="rId6"/>
    <p:sldLayoutId id="2147483765" r:id="rId7"/>
    <p:sldLayoutId id="2147483768" r:id="rId8"/>
    <p:sldLayoutId id="2147483769" r:id="rId9"/>
    <p:sldLayoutId id="2147483773" r:id="rId10"/>
    <p:sldLayoutId id="2147483775" r:id="rId11"/>
    <p:sldLayoutId id="2147483821" r:id="rId12"/>
    <p:sldLayoutId id="2147483822" r:id="rId13"/>
    <p:sldLayoutId id="2147483823" r:id="rId14"/>
    <p:sldLayoutId id="214748382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90257506"/>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3" r:id="rId14"/>
    <p:sldLayoutId id="2147483794" r:id="rId15"/>
    <p:sldLayoutId id="2147483795" r:id="rId16"/>
    <p:sldLayoutId id="214748388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16476165"/>
      </p:ext>
    </p:extLst>
  </p:cSld>
  <p:clrMap bg1="lt1" tx1="dk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5" r:id="rId19"/>
    <p:sldLayoutId id="2147483846" r:id="rId20"/>
    <p:sldLayoutId id="2147483847" r:id="rId21"/>
    <p:sldLayoutId id="2147483848" r:id="rId22"/>
    <p:sldLayoutId id="2147483850" r:id="rId23"/>
    <p:sldLayoutId id="2147483851" r:id="rId24"/>
    <p:sldLayoutId id="2147483852" r:id="rId25"/>
    <p:sldLayoutId id="2147483855" r:id="rId26"/>
    <p:sldLayoutId id="2147483886" r:id="rId27"/>
    <p:sldLayoutId id="2147483887" r:id="rId28"/>
    <p:sldLayoutId id="2147483888" r:id="rId29"/>
    <p:sldLayoutId id="2147483921"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535522744"/>
      </p:ext>
    </p:extLst>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907315532"/>
      </p:ext>
    </p:extLst>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404562680"/>
      </p:ext>
    </p:extLst>
  </p:cSld>
  <p:clrMap bg1="lt1" tx1="dk1" bg2="dk2" tx2="lt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94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7.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93.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93.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8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6.xml"/></Relationships>
</file>

<file path=ppt/slides/_rels/slide10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18" Type="http://schemas.openxmlformats.org/officeDocument/2006/relationships/image" Target="../media/image115.png"/><Relationship Id="rId3" Type="http://schemas.openxmlformats.org/officeDocument/2006/relationships/image" Target="../media/image100.svg"/><Relationship Id="rId21" Type="http://schemas.openxmlformats.org/officeDocument/2006/relationships/image" Target="../media/image118.svg"/><Relationship Id="rId7" Type="http://schemas.openxmlformats.org/officeDocument/2006/relationships/image" Target="../media/image104.svg"/><Relationship Id="rId12" Type="http://schemas.openxmlformats.org/officeDocument/2006/relationships/image" Target="../media/image109.png"/><Relationship Id="rId17" Type="http://schemas.openxmlformats.org/officeDocument/2006/relationships/image" Target="../media/image114.svg"/><Relationship Id="rId2" Type="http://schemas.openxmlformats.org/officeDocument/2006/relationships/image" Target="../media/image99.png"/><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77.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5" Type="http://schemas.openxmlformats.org/officeDocument/2006/relationships/image" Target="../media/image112.svg"/><Relationship Id="rId10" Type="http://schemas.openxmlformats.org/officeDocument/2006/relationships/image" Target="../media/image107.png"/><Relationship Id="rId19" Type="http://schemas.openxmlformats.org/officeDocument/2006/relationships/image" Target="../media/image116.svg"/><Relationship Id="rId4" Type="http://schemas.openxmlformats.org/officeDocument/2006/relationships/image" Target="../media/image101.png"/><Relationship Id="rId9" Type="http://schemas.openxmlformats.org/officeDocument/2006/relationships/image" Target="../media/image106.svg"/><Relationship Id="rId14" Type="http://schemas.openxmlformats.org/officeDocument/2006/relationships/image" Target="../media/image111.png"/></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90.xml"/><Relationship Id="rId1" Type="http://schemas.openxmlformats.org/officeDocument/2006/relationships/slideLayout" Target="../slideLayouts/slideLayout89.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91.xml"/><Relationship Id="rId1" Type="http://schemas.openxmlformats.org/officeDocument/2006/relationships/slideLayout" Target="../slideLayouts/slideLayout8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2.xml"/><Relationship Id="rId1" Type="http://schemas.openxmlformats.org/officeDocument/2006/relationships/slideLayout" Target="../slideLayouts/slideLayout8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93.xml"/><Relationship Id="rId1" Type="http://schemas.openxmlformats.org/officeDocument/2006/relationships/slideLayout" Target="../slideLayouts/slideLayout90.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https://www.youtube.com/embed/Ddk0B_-LirY?start=130&amp;feature=oembed" TargetMode="External"/><Relationship Id="rId1" Type="http://schemas.openxmlformats.org/officeDocument/2006/relationships/video" Target="https://www.youtube.com/embed/12jfEG1hHsA?start=124&amp;feature=oembed" TargetMode="External"/><Relationship Id="rId5" Type="http://schemas.openxmlformats.org/officeDocument/2006/relationships/image" Target="../media/image125.jpeg"/><Relationship Id="rId4" Type="http://schemas.openxmlformats.org/officeDocument/2006/relationships/image" Target="../media/image12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4.xml"/><Relationship Id="rId1" Type="http://schemas.openxmlformats.org/officeDocument/2006/relationships/slideLayout" Target="../slideLayouts/slideLayout231.xml"/><Relationship Id="rId4" Type="http://schemas.openxmlformats.org/officeDocument/2006/relationships/image" Target="../media/image127.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9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99.xml"/><Relationship Id="rId1" Type="http://schemas.openxmlformats.org/officeDocument/2006/relationships/slideLayout" Target="../slideLayouts/slideLayout79.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18.xml.rels><?xml version="1.0" encoding="UTF-8" standalone="yes"?>
<Relationships xmlns="http://schemas.openxmlformats.org/package/2006/relationships"><Relationship Id="rId8" Type="http://schemas.openxmlformats.org/officeDocument/2006/relationships/hyperlink" Target="https://sebacademy.edc.org/personal-matrix-activity-students" TargetMode="External"/><Relationship Id="rId13" Type="http://schemas.openxmlformats.org/officeDocument/2006/relationships/image" Target="../media/image15.png"/><Relationship Id="rId3" Type="http://schemas.openxmlformats.org/officeDocument/2006/relationships/hyperlink" Target="https://sebacademy.edc.org/pbis-team-roles-worksheet" TargetMode="External"/><Relationship Id="rId7" Type="http://schemas.openxmlformats.org/officeDocument/2006/relationships/hyperlink" Target="https://sebacademy.edc.org/list-of-pbis-resources?keyword=Sample+matrix&amp;pbis_resource_type=All&amp;pbis_resource_topic=All&amp;sort_by=field_date_value&amp;sort_order=DESC" TargetMode="External"/><Relationship Id="rId12" Type="http://schemas.openxmlformats.org/officeDocument/2006/relationships/hyperlink" Target="https://sebacademy.edc.org/northeast-pbis-exemplar-resources" TargetMode="External"/><Relationship Id="rId2" Type="http://schemas.openxmlformats.org/officeDocument/2006/relationships/notesSlide" Target="../notesSlides/notesSlide100.xml"/><Relationship Id="rId1" Type="http://schemas.openxmlformats.org/officeDocument/2006/relationships/slideLayout" Target="../slideLayouts/slideLayout80.xml"/><Relationship Id="rId6" Type="http://schemas.openxmlformats.org/officeDocument/2006/relationships/hyperlink" Target="https://sebacademy.edc.org/behavior-teaching-matrix" TargetMode="External"/><Relationship Id="rId11" Type="http://schemas.openxmlformats.org/officeDocument/2006/relationships/hyperlink" Target="https://sebacademy.edc.org/list-of-pbis-resources?keyword=Lesson+Plan+Sample&amp;pbis_resource_type=All&amp;pbis_resource_topic=All&amp;sort_by=field_date_value&amp;sort_order=DESC" TargetMode="External"/><Relationship Id="rId5" Type="http://schemas.openxmlformats.org/officeDocument/2006/relationships/hyperlink" Target="https://sebacademy.edc.org/list-of-pbis-resources?keyword=action+plan&amp;pbis_resource_type=113&amp;pbis_resource_topic=All&amp;sort_by=field_date_value&amp;sort_order=DESC" TargetMode="External"/><Relationship Id="rId10" Type="http://schemas.openxmlformats.org/officeDocument/2006/relationships/hyperlink" Target="https://sebacademy.edc.org/behavioral-lesson-plan-activity" TargetMode="External"/><Relationship Id="rId4" Type="http://schemas.openxmlformats.org/officeDocument/2006/relationships/hyperlink" Target="https://sebacademy.edc.org/sample-team-noms-expectation-matrix" TargetMode="External"/><Relationship Id="rId9" Type="http://schemas.openxmlformats.org/officeDocument/2006/relationships/hyperlink" Target="https://sebacademy.edc.org/pbis-cultural-responsiveness-field-guide"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9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9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97.xml"/><Relationship Id="rId4" Type="http://schemas.openxmlformats.org/officeDocument/2006/relationships/hyperlink" Target="mailto:sebacademy@edc.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13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1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1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10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hyperlink" Target="https://pixabay.com/illustrations/hourglass-sand-watch-time-glass-104684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3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1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3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31.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1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0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9.xml"/><Relationship Id="rId1" Type="http://schemas.openxmlformats.org/officeDocument/2006/relationships/slideLayout" Target="../slideLayouts/slideLayout1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13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39.png"/><Relationship Id="rId7" Type="http://schemas.openxmlformats.org/officeDocument/2006/relationships/diagramColors" Target="../diagrams/colors13.xml"/><Relationship Id="rId2" Type="http://schemas.openxmlformats.org/officeDocument/2006/relationships/notesSlide" Target="../notesSlides/notesSlide31.xml"/><Relationship Id="rId1" Type="http://schemas.openxmlformats.org/officeDocument/2006/relationships/slideLayout" Target="../slideLayouts/slideLayout14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9.png"/><Relationship Id="rId7" Type="http://schemas.openxmlformats.org/officeDocument/2006/relationships/diagramColors" Target="../diagrams/colors14.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3.xml"/><Relationship Id="rId1" Type="http://schemas.openxmlformats.org/officeDocument/2006/relationships/slideLayout" Target="../slideLayouts/slideLayout7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4.xml"/><Relationship Id="rId1" Type="http://schemas.openxmlformats.org/officeDocument/2006/relationships/slideLayout" Target="../slideLayouts/slideLayout12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s://www.mayinstitute.org/services-for-schools/pbis/forum.html" TargetMode="External"/><Relationship Id="rId2" Type="http://schemas.openxmlformats.org/officeDocument/2006/relationships/image" Target="../media/image11.png"/><Relationship Id="rId1" Type="http://schemas.openxmlformats.org/officeDocument/2006/relationships/slideLayout" Target="../slideLayouts/slideLayout7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5.xml"/><Relationship Id="rId1" Type="http://schemas.openxmlformats.org/officeDocument/2006/relationships/slideLayout" Target="../slideLayouts/slideLayout13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12.xml"/></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7.xml"/><Relationship Id="rId1" Type="http://schemas.openxmlformats.org/officeDocument/2006/relationships/slideLayout" Target="../slideLayouts/slideLayout11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12.xml"/><Relationship Id="rId5" Type="http://schemas.openxmlformats.org/officeDocument/2006/relationships/image" Target="../media/image47.jpe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0.xml"/><Relationship Id="rId1" Type="http://schemas.openxmlformats.org/officeDocument/2006/relationships/slideLayout" Target="../slideLayouts/slideLayout11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12.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1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4.xml"/><Relationship Id="rId1" Type="http://schemas.openxmlformats.org/officeDocument/2006/relationships/slideLayout" Target="../slideLayouts/slideLayout11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12.xml"/><Relationship Id="rId5" Type="http://schemas.openxmlformats.org/officeDocument/2006/relationships/image" Target="../media/image58.jpeg"/><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12.xml"/><Relationship Id="rId5" Type="http://schemas.openxmlformats.org/officeDocument/2006/relationships/hyperlink" Target="http://www.pngall.com/calendar-png" TargetMode="Externa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8.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1.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1.xml"/></Relationships>
</file>

<file path=ppt/slides/_rels/slide6.xml.rels><?xml version="1.0" encoding="UTF-8" standalone="yes"?>
<Relationships xmlns="http://schemas.openxmlformats.org/package/2006/relationships"><Relationship Id="rId8" Type="http://schemas.openxmlformats.org/officeDocument/2006/relationships/hyperlink" Target="https://sebacademy.edc.org/personal-matrix-activity-students" TargetMode="External"/><Relationship Id="rId13" Type="http://schemas.openxmlformats.org/officeDocument/2006/relationships/image" Target="../media/image15.png"/><Relationship Id="rId3" Type="http://schemas.openxmlformats.org/officeDocument/2006/relationships/hyperlink" Target="https://sebacademy.edc.org/pbis-team-roles-worksheet" TargetMode="External"/><Relationship Id="rId7" Type="http://schemas.openxmlformats.org/officeDocument/2006/relationships/hyperlink" Target="https://sebacademy.edc.org/list-of-pbis-resources?keyword=Sample+matrix&amp;pbis_resource_type=All&amp;pbis_resource_topic=All&amp;sort_by=field_date_value&amp;sort_order=DESC" TargetMode="External"/><Relationship Id="rId12" Type="http://schemas.openxmlformats.org/officeDocument/2006/relationships/hyperlink" Target="https://sebacademy.edc.org/northeast-pbis-exemplar-resources" TargetMode="External"/><Relationship Id="rId2" Type="http://schemas.openxmlformats.org/officeDocument/2006/relationships/notesSlide" Target="../notesSlides/notesSlide5.xml"/><Relationship Id="rId1" Type="http://schemas.openxmlformats.org/officeDocument/2006/relationships/slideLayout" Target="../slideLayouts/slideLayout80.xml"/><Relationship Id="rId6" Type="http://schemas.openxmlformats.org/officeDocument/2006/relationships/hyperlink" Target="https://sebacademy.edc.org/behavior-teaching-matrix" TargetMode="External"/><Relationship Id="rId11" Type="http://schemas.openxmlformats.org/officeDocument/2006/relationships/hyperlink" Target="https://sebacademy.edc.org/list-of-pbis-resources?keyword=Lesson+Plan+Sample&amp;pbis_resource_type=All&amp;pbis_resource_topic=All&amp;sort_by=field_date_value&amp;sort_order=DESC" TargetMode="External"/><Relationship Id="rId5" Type="http://schemas.openxmlformats.org/officeDocument/2006/relationships/hyperlink" Target="https://sebacademy.edc.org/list-of-pbis-resources?keyword=action+plan&amp;pbis_resource_type=113&amp;pbis_resource_topic=All&amp;sort_by=field_date_value&amp;sort_order=DESC" TargetMode="External"/><Relationship Id="rId10" Type="http://schemas.openxmlformats.org/officeDocument/2006/relationships/hyperlink" Target="https://sebacademy.edc.org/behavioral-lesson-plan-activity" TargetMode="External"/><Relationship Id="rId4" Type="http://schemas.openxmlformats.org/officeDocument/2006/relationships/hyperlink" Target="https://sebacademy.edc.org/sample-team-noms-expectation-matrix" TargetMode="External"/><Relationship Id="rId9" Type="http://schemas.openxmlformats.org/officeDocument/2006/relationships/hyperlink" Target="https://sebacademy.edc.org/pbis-cultural-responsiveness-field-guid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8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6.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9.xml"/><Relationship Id="rId1" Type="http://schemas.openxmlformats.org/officeDocument/2006/relationships/slideLayout" Target="../slideLayouts/slideLayout13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10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8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2.xml"/><Relationship Id="rId1" Type="http://schemas.openxmlformats.org/officeDocument/2006/relationships/slideLayout" Target="../slideLayouts/slideLayout10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94.xml"/><Relationship Id="rId4" Type="http://schemas.openxmlformats.org/officeDocument/2006/relationships/image" Target="../media/image69.emf"/></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94.xml"/><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65.xml"/><Relationship Id="rId1" Type="http://schemas.openxmlformats.org/officeDocument/2006/relationships/slideLayout" Target="../slideLayouts/slideLayout9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4.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93.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05.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93.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9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93.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3.xml"/></Relationships>
</file>

<file path=ppt/slides/_rels/slide9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emf"/><Relationship Id="rId7" Type="http://schemas.openxmlformats.org/officeDocument/2006/relationships/image" Target="../media/image84.jpeg"/><Relationship Id="rId2" Type="http://schemas.openxmlformats.org/officeDocument/2006/relationships/notesSlide" Target="../notesSlides/notesSlide77.xml"/><Relationship Id="rId1" Type="http://schemas.openxmlformats.org/officeDocument/2006/relationships/slideLayout" Target="../slideLayouts/slideLayout9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jpeg"/></Relationships>
</file>

<file path=ppt/slides/_rels/slide93.xml.rels><?xml version="1.0" encoding="UTF-8" standalone="yes"?>
<Relationships xmlns="http://schemas.openxmlformats.org/package/2006/relationships"><Relationship Id="rId3" Type="http://schemas.openxmlformats.org/officeDocument/2006/relationships/hyperlink" Target="https://nepbis.org/tier-1-school-wide/pbis-exemplar-resource-repository/" TargetMode="External"/><Relationship Id="rId2" Type="http://schemas.openxmlformats.org/officeDocument/2006/relationships/notesSlide" Target="../notesSlides/notesSlide78.xml"/><Relationship Id="rId1" Type="http://schemas.openxmlformats.org/officeDocument/2006/relationships/slideLayout" Target="../slideLayouts/slideLayout93.xml"/><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9.xml"/><Relationship Id="rId1" Type="http://schemas.openxmlformats.org/officeDocument/2006/relationships/slideLayout" Target="../slideLayouts/slideLayout8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s://www.flickr.com/photos/johne777/11873522964/"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8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2.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105.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5.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4.xml"/><Relationship Id="rId1" Type="http://schemas.openxmlformats.org/officeDocument/2006/relationships/slideLayout" Target="../slideLayouts/slideLayout93.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Team Training</a:t>
            </a:r>
            <a:br>
              <a:rPr lang="en-US" sz="4267" dirty="0">
                <a:latin typeface="Arial" panose="020B0604020202020204" pitchFamily="34" charset="0"/>
                <a:cs typeface="Arial" panose="020B0604020202020204" pitchFamily="34" charset="0"/>
              </a:rPr>
            </a:br>
            <a:r>
              <a:rPr lang="en-US" sz="3733" dirty="0">
                <a:solidFill>
                  <a:schemeClr val="accent5">
                    <a:lumMod val="60000"/>
                    <a:lumOff val="40000"/>
                  </a:schemeClr>
                </a:solidFill>
                <a:latin typeface="Arial" panose="020B0604020202020204" pitchFamily="34" charset="0"/>
                <a:cs typeface="Arial" panose="020B0604020202020204" pitchFamily="34" charset="0"/>
              </a:rPr>
              <a:t>Year 1:  October 2023</a:t>
            </a:r>
            <a:endParaRPr lang="en-US" sz="4267"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Stephanie St. Joseph</a:t>
            </a:r>
          </a:p>
          <a:p>
            <a:pPr marL="0" indent="0"/>
            <a:r>
              <a:rPr lang="en" sz="3200" dirty="0">
                <a:latin typeface="Arial" panose="020B0604020202020204" pitchFamily="34" charset="0"/>
                <a:cs typeface="Arial" panose="020B0604020202020204" pitchFamily="34" charset="0"/>
              </a:rPr>
              <a:t>Michelle Pratt</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BF112-6F40-30EB-E920-674505083D83}"/>
              </a:ext>
            </a:extLst>
          </p:cNvPr>
          <p:cNvSpPr>
            <a:spLocks noGrp="1"/>
          </p:cNvSpPr>
          <p:nvPr>
            <p:ph type="title"/>
          </p:nvPr>
        </p:nvSpPr>
        <p:spPr>
          <a:xfrm>
            <a:off x="327763" y="387195"/>
            <a:ext cx="10113152" cy="845600"/>
          </a:xfrm>
        </p:spPr>
        <p:txBody>
          <a:bodyPr/>
          <a:lstStyle/>
          <a:p>
            <a:r>
              <a:rPr lang="en-US" dirty="0">
                <a:solidFill>
                  <a:schemeClr val="bg1"/>
                </a:solidFill>
              </a:rPr>
              <a:t>Tier 1 Year 1 - </a:t>
            </a:r>
            <a:r>
              <a:rPr lang="en-US" sz="3600" dirty="0">
                <a:solidFill>
                  <a:schemeClr val="accent4">
                    <a:lumMod val="40000"/>
                    <a:lumOff val="60000"/>
                  </a:schemeClr>
                </a:solidFill>
              </a:rPr>
              <a:t>SEBAcademy.edc.org </a:t>
            </a:r>
            <a:endParaRPr lang="en-US" dirty="0">
              <a:solidFill>
                <a:schemeClr val="accent4">
                  <a:lumMod val="40000"/>
                  <a:lumOff val="60000"/>
                </a:schemeClr>
              </a:solidFill>
            </a:endParaRPr>
          </a:p>
        </p:txBody>
      </p:sp>
      <p:sp>
        <p:nvSpPr>
          <p:cNvPr id="5" name="Subtitle 4">
            <a:extLst>
              <a:ext uri="{FF2B5EF4-FFF2-40B4-BE49-F238E27FC236}">
                <a16:creationId xmlns:a16="http://schemas.microsoft.com/office/drawing/2014/main" id="{9521E27A-F4CA-E578-35B4-F3C3E9C8BC4D}"/>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60F127A3-B5DD-CB35-63F6-AD5ACCA4B918}"/>
              </a:ext>
            </a:extLst>
          </p:cNvPr>
          <p:cNvPicPr>
            <a:picLocks noChangeAspect="1"/>
          </p:cNvPicPr>
          <p:nvPr/>
        </p:nvPicPr>
        <p:blipFill>
          <a:blip r:embed="rId3"/>
          <a:srcRect/>
          <a:stretch/>
        </p:blipFill>
        <p:spPr>
          <a:xfrm>
            <a:off x="4835154" y="1784024"/>
            <a:ext cx="7209434" cy="4258953"/>
          </a:xfrm>
          <a:prstGeom prst="rect">
            <a:avLst/>
          </a:prstGeom>
        </p:spPr>
      </p:pic>
      <p:sp>
        <p:nvSpPr>
          <p:cNvPr id="9" name="Flowchart: Punched Tape 8">
            <a:extLst>
              <a:ext uri="{FF2B5EF4-FFF2-40B4-BE49-F238E27FC236}">
                <a16:creationId xmlns:a16="http://schemas.microsoft.com/office/drawing/2014/main" id="{D92049DD-A738-9384-16A7-2D0BA627BFF2}"/>
              </a:ext>
            </a:extLst>
          </p:cNvPr>
          <p:cNvSpPr/>
          <p:nvPr/>
        </p:nvSpPr>
        <p:spPr>
          <a:xfrm rot="20512567">
            <a:off x="1583521" y="4971578"/>
            <a:ext cx="3238546" cy="1284268"/>
          </a:xfrm>
          <a:prstGeom prst="flowChartPunchedTape">
            <a:avLst/>
          </a:prstGeom>
          <a:solidFill>
            <a:srgbClr val="FC920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Under Construction– </a:t>
            </a:r>
          </a:p>
        </p:txBody>
      </p:sp>
      <p:sp>
        <p:nvSpPr>
          <p:cNvPr id="2" name="Rectangle: Rounded Corners 1">
            <a:extLst>
              <a:ext uri="{FF2B5EF4-FFF2-40B4-BE49-F238E27FC236}">
                <a16:creationId xmlns:a16="http://schemas.microsoft.com/office/drawing/2014/main" id="{31D61C5C-6474-95C2-922B-186EC8C6F614}"/>
              </a:ext>
            </a:extLst>
          </p:cNvPr>
          <p:cNvSpPr/>
          <p:nvPr/>
        </p:nvSpPr>
        <p:spPr>
          <a:xfrm>
            <a:off x="6643741" y="4070517"/>
            <a:ext cx="1947366" cy="29823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DC7629D-1E95-E80C-182F-A767016B4CD9}"/>
              </a:ext>
            </a:extLst>
          </p:cNvPr>
          <p:cNvSpPr/>
          <p:nvPr/>
        </p:nvSpPr>
        <p:spPr>
          <a:xfrm>
            <a:off x="7903905" y="1944775"/>
            <a:ext cx="867955" cy="33566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C9B540D-841B-D5A2-FD90-68C0B8695607}"/>
              </a:ext>
            </a:extLst>
          </p:cNvPr>
          <p:cNvPicPr>
            <a:picLocks noChangeAspect="1"/>
          </p:cNvPicPr>
          <p:nvPr/>
        </p:nvPicPr>
        <p:blipFill>
          <a:blip r:embed="rId4"/>
          <a:srcRect/>
          <a:stretch/>
        </p:blipFill>
        <p:spPr>
          <a:xfrm>
            <a:off x="327763" y="1401439"/>
            <a:ext cx="4112089" cy="3497427"/>
          </a:xfrm>
          <a:prstGeom prst="rect">
            <a:avLst/>
          </a:prstGeom>
        </p:spPr>
      </p:pic>
      <p:sp>
        <p:nvSpPr>
          <p:cNvPr id="11" name="Rectangle: Rounded Corners 10">
            <a:extLst>
              <a:ext uri="{FF2B5EF4-FFF2-40B4-BE49-F238E27FC236}">
                <a16:creationId xmlns:a16="http://schemas.microsoft.com/office/drawing/2014/main" id="{2C8D6513-720E-B49C-58E7-B6A1DF7E1F35}"/>
              </a:ext>
            </a:extLst>
          </p:cNvPr>
          <p:cNvSpPr/>
          <p:nvPr/>
        </p:nvSpPr>
        <p:spPr>
          <a:xfrm>
            <a:off x="2883337" y="2530666"/>
            <a:ext cx="1102988" cy="25153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D335046-2293-5014-38C1-49F2B64E7FC5}"/>
              </a:ext>
            </a:extLst>
          </p:cNvPr>
          <p:cNvSpPr/>
          <p:nvPr/>
        </p:nvSpPr>
        <p:spPr>
          <a:xfrm>
            <a:off x="2771632" y="1819008"/>
            <a:ext cx="982656" cy="25153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AD352D4-74AE-7197-87C6-0212AF3499F9}"/>
              </a:ext>
            </a:extLst>
          </p:cNvPr>
          <p:cNvSpPr/>
          <p:nvPr/>
        </p:nvSpPr>
        <p:spPr>
          <a:xfrm>
            <a:off x="4937667" y="3715420"/>
            <a:ext cx="982656" cy="25153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9641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277321" y="260308"/>
            <a:ext cx="9378000" cy="845600"/>
          </a:xfrm>
        </p:spPr>
        <p:txBody>
          <a:bodyPr/>
          <a:lstStyle/>
          <a:p>
            <a:r>
              <a:rPr lang="en-US" b="1">
                <a:solidFill>
                  <a:schemeClr val="bg1"/>
                </a:solidFill>
              </a:rPr>
              <a:t>EXAMPLE</a:t>
            </a:r>
            <a:endParaRPr lang="en-US" b="1"/>
          </a:p>
        </p:txBody>
      </p:sp>
      <p:sp>
        <p:nvSpPr>
          <p:cNvPr id="4" name="TextBox 3">
            <a:extLst>
              <a:ext uri="{FF2B5EF4-FFF2-40B4-BE49-F238E27FC236}">
                <a16:creationId xmlns:a16="http://schemas.microsoft.com/office/drawing/2014/main" id="{514D7F2E-EFFA-6B46-A254-388FC7EF549D}"/>
              </a:ext>
            </a:extLst>
          </p:cNvPr>
          <p:cNvSpPr txBox="1"/>
          <p:nvPr/>
        </p:nvSpPr>
        <p:spPr>
          <a:xfrm>
            <a:off x="124921" y="1232106"/>
            <a:ext cx="120670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Are the different school rules necessary for positive student development?</a:t>
            </a:r>
          </a:p>
        </p:txBody>
      </p:sp>
      <p:pic>
        <p:nvPicPr>
          <p:cNvPr id="5" name="Content Placeholder 6">
            <a:extLst>
              <a:ext uri="{FF2B5EF4-FFF2-40B4-BE49-F238E27FC236}">
                <a16:creationId xmlns:a16="http://schemas.microsoft.com/office/drawing/2014/main" id="{92369D43-3A33-804E-BDFF-A7D008BD4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958" y="1983798"/>
            <a:ext cx="10394731" cy="2961586"/>
          </a:xfrm>
          <a:prstGeom prst="rect">
            <a:avLst/>
          </a:prstGeom>
        </p:spPr>
      </p:pic>
      <p:sp>
        <p:nvSpPr>
          <p:cNvPr id="6" name="Rectangle 5">
            <a:extLst>
              <a:ext uri="{FF2B5EF4-FFF2-40B4-BE49-F238E27FC236}">
                <a16:creationId xmlns:a16="http://schemas.microsoft.com/office/drawing/2014/main" id="{B7BE02F9-4597-9643-8DAF-32C7D6AEC4FB}"/>
              </a:ext>
            </a:extLst>
          </p:cNvPr>
          <p:cNvSpPr/>
          <p:nvPr/>
        </p:nvSpPr>
        <p:spPr>
          <a:xfrm>
            <a:off x="1981200" y="5257801"/>
            <a:ext cx="8210149"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00050" marR="0" lvl="1" indent="0" algn="ctr"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0" cap="none" spc="0" normalizeH="0" baseline="0" noProof="0">
                <a:ln>
                  <a:noFill/>
                </a:ln>
                <a:solidFill>
                  <a:srgbClr val="292C73">
                    <a:lumMod val="50000"/>
                  </a:srgbClr>
                </a:solidFill>
                <a:effectLst/>
                <a:uLnTx/>
                <a:uFillTx/>
                <a:latin typeface="Franklin Gothic Book"/>
                <a:ea typeface="+mn-ea"/>
                <a:cs typeface="+mn-cs"/>
              </a:rPr>
              <a:t>YES: </a:t>
            </a:r>
            <a:r>
              <a:rPr kumimoji="0" lang="en-US" sz="2800" b="0" i="0" u="none" strike="noStrike" kern="0" cap="none" spc="0" normalizeH="0" baseline="0" noProof="0">
                <a:ln>
                  <a:noFill/>
                </a:ln>
                <a:solidFill>
                  <a:srgbClr val="292C73">
                    <a:lumMod val="50000"/>
                  </a:srgbClr>
                </a:solidFill>
                <a:effectLst/>
                <a:uLnTx/>
                <a:uFillTx/>
                <a:latin typeface="Franklin Gothic Book"/>
                <a:ea typeface="+mn-ea"/>
                <a:cs typeface="+mn-cs"/>
              </a:rPr>
              <a:t>Acknowledge explicitly and provide additional teaching, practice, and acknowledgment</a:t>
            </a:r>
          </a:p>
        </p:txBody>
      </p:sp>
      <p:sp>
        <p:nvSpPr>
          <p:cNvPr id="7" name="Oval 6">
            <a:extLst>
              <a:ext uri="{FF2B5EF4-FFF2-40B4-BE49-F238E27FC236}">
                <a16:creationId xmlns:a16="http://schemas.microsoft.com/office/drawing/2014/main" id="{A42D3DBD-E981-794F-8466-C16E0DED4AE7}"/>
              </a:ext>
            </a:extLst>
          </p:cNvPr>
          <p:cNvSpPr/>
          <p:nvPr/>
        </p:nvSpPr>
        <p:spPr>
          <a:xfrm>
            <a:off x="8421413" y="3538162"/>
            <a:ext cx="2693275" cy="560871"/>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603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340384" y="223292"/>
            <a:ext cx="9378000" cy="845600"/>
          </a:xfrm>
        </p:spPr>
        <p:txBody>
          <a:bodyPr/>
          <a:lstStyle/>
          <a:p>
            <a:r>
              <a:rPr lang="en-US" b="1">
                <a:solidFill>
                  <a:schemeClr val="bg1"/>
                </a:solidFill>
              </a:rPr>
              <a:t>EXAMPLE</a:t>
            </a:r>
            <a:endParaRPr lang="en-US" b="1"/>
          </a:p>
        </p:txBody>
      </p:sp>
      <p:sp>
        <p:nvSpPr>
          <p:cNvPr id="4" name="TextBox 3">
            <a:extLst>
              <a:ext uri="{FF2B5EF4-FFF2-40B4-BE49-F238E27FC236}">
                <a16:creationId xmlns:a16="http://schemas.microsoft.com/office/drawing/2014/main" id="{514D7F2E-EFFA-6B46-A254-388FC7EF549D}"/>
              </a:ext>
            </a:extLst>
          </p:cNvPr>
          <p:cNvSpPr txBox="1"/>
          <p:nvPr/>
        </p:nvSpPr>
        <p:spPr>
          <a:xfrm>
            <a:off x="340384" y="1150907"/>
            <a:ext cx="125085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Are the different school rules necessary for positive student development?</a:t>
            </a:r>
          </a:p>
        </p:txBody>
      </p:sp>
      <p:sp>
        <p:nvSpPr>
          <p:cNvPr id="6" name="Rectangle 5">
            <a:extLst>
              <a:ext uri="{FF2B5EF4-FFF2-40B4-BE49-F238E27FC236}">
                <a16:creationId xmlns:a16="http://schemas.microsoft.com/office/drawing/2014/main" id="{B7BE02F9-4597-9643-8DAF-32C7D6AEC4FB}"/>
              </a:ext>
            </a:extLst>
          </p:cNvPr>
          <p:cNvSpPr/>
          <p:nvPr/>
        </p:nvSpPr>
        <p:spPr>
          <a:xfrm>
            <a:off x="2186152" y="5002769"/>
            <a:ext cx="8210149"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00050" marR="0" lvl="1" indent="0" algn="ctr" defTabSz="914400" rtl="0" eaLnBrk="0" fontAlgn="auto" latinLnBrk="0" hangingPunct="0">
              <a:lnSpc>
                <a:spcPct val="100000"/>
              </a:lnSpc>
              <a:spcBef>
                <a:spcPct val="20000"/>
              </a:spcBef>
              <a:spcAft>
                <a:spcPts val="0"/>
              </a:spcAft>
              <a:buClrTx/>
              <a:buSzTx/>
              <a:buFontTx/>
              <a:buNone/>
              <a:tabLst/>
              <a:defRPr/>
            </a:pPr>
            <a:r>
              <a:rPr kumimoji="0" lang="en-US" sz="2800" b="1" i="0" u="none" strike="noStrike" kern="0" cap="none" spc="0" normalizeH="0" baseline="0" noProof="0">
                <a:ln>
                  <a:noFill/>
                </a:ln>
                <a:solidFill>
                  <a:srgbClr val="292C73">
                    <a:lumMod val="50000"/>
                  </a:srgbClr>
                </a:solidFill>
                <a:effectLst/>
                <a:uLnTx/>
                <a:uFillTx/>
                <a:latin typeface="Franklin Gothic Book"/>
                <a:ea typeface="+mn-ea"/>
                <a:cs typeface="+mn-cs"/>
              </a:rPr>
              <a:t>NO: Change the rules to align more with home and neighborhood</a:t>
            </a:r>
          </a:p>
        </p:txBody>
      </p:sp>
      <p:pic>
        <p:nvPicPr>
          <p:cNvPr id="11" name="Content Placeholder 4">
            <a:extLst>
              <a:ext uri="{FF2B5EF4-FFF2-40B4-BE49-F238E27FC236}">
                <a16:creationId xmlns:a16="http://schemas.microsoft.com/office/drawing/2014/main" id="{7B4C5F3E-20DD-A049-B335-43DBCF7704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826" y="2101739"/>
            <a:ext cx="10703145" cy="2442125"/>
          </a:xfrm>
          <a:prstGeom prst="rect">
            <a:avLst/>
          </a:prstGeom>
        </p:spPr>
      </p:pic>
      <p:sp>
        <p:nvSpPr>
          <p:cNvPr id="12" name="Oval 11">
            <a:extLst>
              <a:ext uri="{FF2B5EF4-FFF2-40B4-BE49-F238E27FC236}">
                <a16:creationId xmlns:a16="http://schemas.microsoft.com/office/drawing/2014/main" id="{1709908B-AF5A-6F46-9C3A-FD0D00C18A20}"/>
              </a:ext>
            </a:extLst>
          </p:cNvPr>
          <p:cNvSpPr/>
          <p:nvPr/>
        </p:nvSpPr>
        <p:spPr>
          <a:xfrm>
            <a:off x="6017172" y="2753703"/>
            <a:ext cx="2133600" cy="79460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Oval 12">
            <a:extLst>
              <a:ext uri="{FF2B5EF4-FFF2-40B4-BE49-F238E27FC236}">
                <a16:creationId xmlns:a16="http://schemas.microsoft.com/office/drawing/2014/main" id="{038D7EF3-ECF9-B643-BDA9-23DD5E06A56A}"/>
              </a:ext>
            </a:extLst>
          </p:cNvPr>
          <p:cNvSpPr/>
          <p:nvPr/>
        </p:nvSpPr>
        <p:spPr>
          <a:xfrm>
            <a:off x="8790571" y="2782638"/>
            <a:ext cx="2540603" cy="79460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237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7980FF-FCB5-C54A-89C9-6929FA22662E}"/>
              </a:ext>
            </a:extLst>
          </p:cNvPr>
          <p:cNvSpPr txBox="1"/>
          <p:nvPr/>
        </p:nvSpPr>
        <p:spPr>
          <a:xfrm>
            <a:off x="556086" y="159010"/>
            <a:ext cx="110798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Remember to </a:t>
            </a:r>
            <a:r>
              <a:rPr lang="en-US" sz="2800" dirty="0">
                <a:solidFill>
                  <a:srgbClr val="FFFFFF"/>
                </a:solidFill>
                <a:latin typeface="Arial"/>
              </a:rPr>
              <a:t>S</a:t>
            </a:r>
            <a:r>
              <a:rPr kumimoji="0" lang="en-US" sz="2800" b="0" i="0" u="none" strike="noStrike" kern="1200" cap="none" spc="0" normalizeH="0" baseline="0" noProof="0" dirty="0">
                <a:ln>
                  <a:noFill/>
                </a:ln>
                <a:solidFill>
                  <a:srgbClr val="FFFFFF"/>
                </a:solidFill>
                <a:effectLst/>
                <a:uLnTx/>
                <a:uFillTx/>
                <a:latin typeface="Arial"/>
                <a:ea typeface="+mn-ea"/>
                <a:cs typeface="+mn-cs"/>
              </a:rPr>
              <a:t>hare with families/community members and get their feedback.  They may have</a:t>
            </a:r>
            <a:r>
              <a:rPr lang="en-US" sz="2800" dirty="0">
                <a:solidFill>
                  <a:srgbClr val="FFFFFF"/>
                </a:solidFill>
                <a:latin typeface="Arial"/>
              </a:rPr>
              <a:t> questions or ideas!</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36C74B6A-CD39-9B46-9140-2E6BB83017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2358" y="1332437"/>
            <a:ext cx="6982567" cy="5258691"/>
          </a:xfrm>
          <a:prstGeom prst="rect">
            <a:avLst/>
          </a:prstGeom>
        </p:spPr>
      </p:pic>
    </p:spTree>
    <p:extLst>
      <p:ext uri="{BB962C8B-B14F-4D97-AF65-F5344CB8AC3E}">
        <p14:creationId xmlns:p14="http://schemas.microsoft.com/office/powerpoint/2010/main" val="16901952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703780" y="200798"/>
            <a:ext cx="10211150" cy="845600"/>
          </a:xfrm>
        </p:spPr>
        <p:style>
          <a:lnRef idx="2">
            <a:schemeClr val="accent1"/>
          </a:lnRef>
          <a:fillRef idx="1">
            <a:schemeClr val="lt1"/>
          </a:fillRef>
          <a:effectRef idx="0">
            <a:schemeClr val="accent1"/>
          </a:effectRef>
          <a:fontRef idx="minor">
            <a:schemeClr val="dk1"/>
          </a:fontRef>
        </p:style>
        <p:txBody>
          <a:bodyPr/>
          <a:lstStyle/>
          <a:p>
            <a:r>
              <a:rPr lang="en-US">
                <a:solidFill>
                  <a:schemeClr val="accent3">
                    <a:lumMod val="50000"/>
                  </a:schemeClr>
                </a:solidFill>
              </a:rPr>
              <a:t>ACTIVITY: BEHAVIORAL EXPECTATIONS</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380880" y="1403350"/>
            <a:ext cx="7464545" cy="4586288"/>
          </a:xfrm>
        </p:spPr>
        <p:style>
          <a:lnRef idx="2">
            <a:schemeClr val="accent5"/>
          </a:lnRef>
          <a:fillRef idx="1">
            <a:schemeClr val="lt1"/>
          </a:fillRef>
          <a:effectRef idx="0">
            <a:schemeClr val="accent5"/>
          </a:effectRef>
          <a:fontRef idx="minor">
            <a:schemeClr val="dk1"/>
          </a:fontRef>
        </p:style>
        <p:txBody>
          <a:bodyPr/>
          <a:lstStyle/>
          <a:p>
            <a:pPr eaLnBrk="1" hangingPunct="1">
              <a:lnSpc>
                <a:spcPct val="150000"/>
              </a:lnSpc>
              <a:buClr>
                <a:schemeClr val="accent2">
                  <a:lumMod val="50000"/>
                </a:schemeClr>
              </a:buClr>
              <a:buSzPct val="80000"/>
            </a:pPr>
            <a:endParaRPr lang="en-US" dirty="0">
              <a:solidFill>
                <a:schemeClr val="accent3">
                  <a:lumMod val="50000"/>
                </a:schemeClr>
              </a:solidFill>
            </a:endParaRPr>
          </a:p>
          <a:p>
            <a:pPr>
              <a:spcAft>
                <a:spcPts val="1200"/>
              </a:spcAft>
              <a:buClr>
                <a:schemeClr val="accent2">
                  <a:lumMod val="50000"/>
                </a:schemeClr>
              </a:buClr>
              <a:buSzPct val="80000"/>
            </a:pPr>
            <a:r>
              <a:rPr lang="en-US" sz="2400" dirty="0">
                <a:solidFill>
                  <a:schemeClr val="accent3">
                    <a:lumMod val="50000"/>
                  </a:schemeClr>
                </a:solidFill>
              </a:rPr>
              <a:t>Draft </a:t>
            </a:r>
            <a:r>
              <a:rPr lang="en-US" sz="2400" b="1" dirty="0">
                <a:solidFill>
                  <a:schemeClr val="accent3">
                    <a:lumMod val="50000"/>
                  </a:schemeClr>
                </a:solidFill>
              </a:rPr>
              <a:t>School-Wide Behavior Expectations </a:t>
            </a:r>
            <a:r>
              <a:rPr lang="en-US" sz="2400" dirty="0">
                <a:solidFill>
                  <a:schemeClr val="accent3">
                    <a:lumMod val="50000"/>
                  </a:schemeClr>
                </a:solidFill>
              </a:rPr>
              <a:t>(If your school already has  School-wide Expectations, evaluate if they meet the guidelines, consider ways to enhance visibility, and </a:t>
            </a:r>
          </a:p>
          <a:p>
            <a:pPr>
              <a:spcAft>
                <a:spcPts val="1200"/>
              </a:spcAft>
              <a:buClr>
                <a:schemeClr val="accent2">
                  <a:lumMod val="50000"/>
                </a:schemeClr>
              </a:buClr>
              <a:buSzPct val="80000"/>
            </a:pPr>
            <a:r>
              <a:rPr lang="en-US" sz="2400" dirty="0">
                <a:solidFill>
                  <a:schemeClr val="accent3">
                    <a:lumMod val="50000"/>
                  </a:schemeClr>
                </a:solidFill>
                <a:ea typeface="ＭＳ Ｐゴシック"/>
                <a:cs typeface="ＭＳ Ｐゴシック" pitchFamily="-108" charset="-128"/>
              </a:rPr>
              <a:t>Draft </a:t>
            </a:r>
            <a:r>
              <a:rPr lang="en-US" sz="2400" b="1" dirty="0">
                <a:solidFill>
                  <a:schemeClr val="accent3">
                    <a:lumMod val="50000"/>
                  </a:schemeClr>
                </a:solidFill>
                <a:ea typeface="ＭＳ Ｐゴシック"/>
                <a:cs typeface="ＭＳ Ｐゴシック" pitchFamily="-108" charset="-128"/>
              </a:rPr>
              <a:t>School-Wide Teaching Matrix </a:t>
            </a:r>
            <a:r>
              <a:rPr lang="en-US" sz="2400" dirty="0">
                <a:solidFill>
                  <a:schemeClr val="accent3">
                    <a:lumMod val="50000"/>
                  </a:schemeClr>
                </a:solidFill>
                <a:ea typeface="ＭＳ Ｐゴシック"/>
                <a:cs typeface="ＭＳ Ｐゴシック" pitchFamily="-108" charset="-128"/>
              </a:rPr>
              <a:t> </a:t>
            </a:r>
            <a:endParaRPr lang="en-US" sz="2400" dirty="0">
              <a:solidFill>
                <a:schemeClr val="accent3">
                  <a:lumMod val="50000"/>
                </a:schemeClr>
              </a:solidFill>
              <a:ea typeface="ＭＳ Ｐゴシック" pitchFamily="-108" charset="-128"/>
              <a:cs typeface="ＭＳ Ｐゴシック" pitchFamily="-108" charset="-128"/>
            </a:endParaRPr>
          </a:p>
          <a:p>
            <a:pPr>
              <a:spcAft>
                <a:spcPts val="1200"/>
              </a:spcAft>
              <a:buClr>
                <a:schemeClr val="accent2">
                  <a:lumMod val="50000"/>
                </a:schemeClr>
              </a:buClr>
              <a:buSzPct val="80000"/>
            </a:pPr>
            <a:r>
              <a:rPr lang="en-US" sz="2400" dirty="0">
                <a:solidFill>
                  <a:schemeClr val="accent3">
                    <a:lumMod val="50000"/>
                  </a:schemeClr>
                </a:solidFill>
                <a:ea typeface="ＭＳ Ｐゴシック"/>
                <a:cs typeface="ＭＳ Ｐゴシック" pitchFamily="-108" charset="-128"/>
              </a:rPr>
              <a:t>Consider how to obtain </a:t>
            </a:r>
            <a:r>
              <a:rPr lang="en-US" sz="2400" b="1" dirty="0">
                <a:solidFill>
                  <a:schemeClr val="accent3">
                    <a:lumMod val="50000"/>
                  </a:schemeClr>
                </a:solidFill>
                <a:ea typeface="ＭＳ Ｐゴシック"/>
                <a:cs typeface="ＭＳ Ｐゴシック" pitchFamily="-108" charset="-128"/>
              </a:rPr>
              <a:t>student voice and staff input</a:t>
            </a:r>
            <a:r>
              <a:rPr lang="en-US" sz="2400" dirty="0">
                <a:solidFill>
                  <a:schemeClr val="accent3">
                    <a:lumMod val="50000"/>
                  </a:schemeClr>
                </a:solidFill>
                <a:ea typeface="ＭＳ Ｐゴシック"/>
                <a:cs typeface="ＭＳ Ｐゴシック" pitchFamily="-108" charset="-128"/>
              </a:rPr>
              <a:t> and match </a:t>
            </a:r>
            <a:r>
              <a:rPr lang="en-US" sz="2400" b="1" dirty="0">
                <a:solidFill>
                  <a:schemeClr val="accent3">
                    <a:lumMod val="50000"/>
                  </a:schemeClr>
                </a:solidFill>
                <a:ea typeface="ＭＳ Ｐゴシック"/>
                <a:cs typeface="ＭＳ Ｐゴシック" pitchFamily="-108" charset="-128"/>
              </a:rPr>
              <a:t>community context</a:t>
            </a:r>
            <a:r>
              <a:rPr lang="en-US" sz="2400" dirty="0">
                <a:solidFill>
                  <a:schemeClr val="accent3">
                    <a:lumMod val="50000"/>
                  </a:schemeClr>
                </a:solidFill>
                <a:ea typeface="ＭＳ Ｐゴシック"/>
                <a:cs typeface="ＭＳ Ｐゴシック" pitchFamily="-108" charset="-128"/>
              </a:rPr>
              <a:t>.</a:t>
            </a:r>
          </a:p>
          <a:p>
            <a:pPr eaLnBrk="1" hangingPunct="1">
              <a:spcAft>
                <a:spcPts val="1200"/>
              </a:spcAft>
              <a:buClr>
                <a:schemeClr val="accent2">
                  <a:lumMod val="50000"/>
                </a:schemeClr>
              </a:buClr>
              <a:buSzPct val="80000"/>
            </a:pPr>
            <a:r>
              <a:rPr lang="en-US" sz="2400" dirty="0">
                <a:solidFill>
                  <a:schemeClr val="accent3">
                    <a:lumMod val="50000"/>
                  </a:schemeClr>
                </a:solidFill>
                <a:ea typeface="ＭＳ Ｐゴシック"/>
                <a:cs typeface="ＭＳ Ｐゴシック" pitchFamily="-108" charset="-128"/>
              </a:rPr>
              <a:t>Add items to your </a:t>
            </a:r>
            <a:r>
              <a:rPr lang="en-US" sz="2400" b="1" dirty="0">
                <a:solidFill>
                  <a:schemeClr val="accent3">
                    <a:lumMod val="50000"/>
                  </a:schemeClr>
                </a:solidFill>
                <a:ea typeface="ＭＳ Ｐゴシック"/>
                <a:cs typeface="ＭＳ Ｐゴシック" pitchFamily="-108" charset="-128"/>
              </a:rPr>
              <a:t>Action Plan</a:t>
            </a:r>
            <a:r>
              <a:rPr lang="en-US" sz="2400" dirty="0">
                <a:solidFill>
                  <a:schemeClr val="accent3">
                    <a:lumMod val="50000"/>
                  </a:schemeClr>
                </a:solidFill>
                <a:ea typeface="ＭＳ Ｐゴシック"/>
                <a:cs typeface="ＭＳ Ｐゴシック" pitchFamily="-108" charset="-128"/>
              </a:rPr>
              <a:t> as necessary</a:t>
            </a:r>
          </a:p>
          <a:p>
            <a:pPr eaLnBrk="1" hangingPunct="1">
              <a:lnSpc>
                <a:spcPct val="90000"/>
              </a:lnSpc>
              <a:buClr>
                <a:schemeClr val="accent2">
                  <a:lumMod val="50000"/>
                </a:schemeClr>
              </a:buClr>
              <a:buSzPct val="80000"/>
            </a:pPr>
            <a:endParaRPr lang="en-US" dirty="0">
              <a:solidFill>
                <a:schemeClr val="accent3">
                  <a:lumMod val="50000"/>
                </a:schemeClr>
              </a:solidFill>
              <a:ea typeface="ＭＳ Ｐゴシック" pitchFamily="-108" charset="-128"/>
              <a:cs typeface="ＭＳ Ｐゴシック" pitchFamily="-108" charset="-128"/>
            </a:endParaRPr>
          </a:p>
          <a:p>
            <a:pPr eaLnBrk="1" hangingPunct="1">
              <a:lnSpc>
                <a:spcPct val="150000"/>
              </a:lnSpc>
              <a:buClr>
                <a:schemeClr val="accent2">
                  <a:lumMod val="50000"/>
                </a:schemeClr>
              </a:buClr>
              <a:buSzPct val="80000"/>
            </a:pPr>
            <a:endParaRPr lang="en-US" dirty="0">
              <a:solidFill>
                <a:schemeClr val="accent3">
                  <a:lumMod val="50000"/>
                </a:schemeClr>
              </a:solidFill>
            </a:endParaRP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321690" y="6195985"/>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AA0E60BC-04FA-ED44-9C65-620C9D870A33}"/>
              </a:ext>
            </a:extLst>
          </p:cNvPr>
          <p:cNvSpPr txBox="1"/>
          <p:nvPr/>
        </p:nvSpPr>
        <p:spPr>
          <a:xfrm>
            <a:off x="3916132" y="6226043"/>
            <a:ext cx="19822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Arial"/>
              </a:rPr>
              <a:t>25</a:t>
            </a:r>
            <a:r>
              <a:rPr kumimoji="0" lang="en-US" sz="2000" b="0" i="0" u="none" strike="noStrike" kern="1200" cap="none" spc="0" normalizeH="0" baseline="0" noProof="0" dirty="0">
                <a:ln>
                  <a:noFill/>
                </a:ln>
                <a:solidFill>
                  <a:prstClr val="white"/>
                </a:solidFill>
                <a:effectLst/>
                <a:uLnTx/>
                <a:uFillTx/>
                <a:latin typeface="Arial"/>
                <a:ea typeface="+mn-ea"/>
                <a:cs typeface="+mn-cs"/>
              </a:rPr>
              <a:t> minutes</a:t>
            </a:r>
          </a:p>
        </p:txBody>
      </p:sp>
      <p:grpSp>
        <p:nvGrpSpPr>
          <p:cNvPr id="55" name="Google Shape;6464;p67">
            <a:extLst>
              <a:ext uri="{FF2B5EF4-FFF2-40B4-BE49-F238E27FC236}">
                <a16:creationId xmlns:a16="http://schemas.microsoft.com/office/drawing/2014/main" id="{D0ED43A2-20C0-4144-9FA1-99E84B13DC37}"/>
              </a:ext>
            </a:extLst>
          </p:cNvPr>
          <p:cNvGrpSpPr/>
          <p:nvPr/>
        </p:nvGrpSpPr>
        <p:grpSpPr>
          <a:xfrm>
            <a:off x="1499639" y="6152418"/>
            <a:ext cx="537983" cy="529304"/>
            <a:chOff x="4674908" y="3682271"/>
            <a:chExt cx="371966" cy="371966"/>
          </a:xfrm>
        </p:grpSpPr>
        <p:sp>
          <p:nvSpPr>
            <p:cNvPr id="57" name="Google Shape;6465;p67">
              <a:extLst>
                <a:ext uri="{FF2B5EF4-FFF2-40B4-BE49-F238E27FC236}">
                  <a16:creationId xmlns:a16="http://schemas.microsoft.com/office/drawing/2014/main" id="{16B60F48-6FFA-3448-B8B3-7443B31DC573}"/>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6466;p67">
              <a:extLst>
                <a:ext uri="{FF2B5EF4-FFF2-40B4-BE49-F238E27FC236}">
                  <a16:creationId xmlns:a16="http://schemas.microsoft.com/office/drawing/2014/main" id="{3348FC0A-D9B4-6243-B58A-F509FC1D2AD7}"/>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6467;p67">
              <a:extLst>
                <a:ext uri="{FF2B5EF4-FFF2-40B4-BE49-F238E27FC236}">
                  <a16:creationId xmlns:a16="http://schemas.microsoft.com/office/drawing/2014/main" id="{19FC367D-A509-1E43-A2DB-5A7C1513288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468;p67">
              <a:extLst>
                <a:ext uri="{FF2B5EF4-FFF2-40B4-BE49-F238E27FC236}">
                  <a16:creationId xmlns:a16="http://schemas.microsoft.com/office/drawing/2014/main" id="{E434D603-6FC7-5E42-BB74-00FDB25B646E}"/>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TextBox 60">
            <a:extLst>
              <a:ext uri="{FF2B5EF4-FFF2-40B4-BE49-F238E27FC236}">
                <a16:creationId xmlns:a16="http://schemas.microsoft.com/office/drawing/2014/main" id="{FD5D04E3-9842-9E4F-891A-E49AD025701B}"/>
              </a:ext>
            </a:extLst>
          </p:cNvPr>
          <p:cNvSpPr txBox="1"/>
          <p:nvPr/>
        </p:nvSpPr>
        <p:spPr>
          <a:xfrm>
            <a:off x="2131999" y="6190482"/>
            <a:ext cx="13643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Teams</a:t>
            </a:r>
          </a:p>
        </p:txBody>
      </p:sp>
      <p:sp>
        <p:nvSpPr>
          <p:cNvPr id="3" name="Down Arrow 2">
            <a:extLst>
              <a:ext uri="{FF2B5EF4-FFF2-40B4-BE49-F238E27FC236}">
                <a16:creationId xmlns:a16="http://schemas.microsoft.com/office/drawing/2014/main" id="{6E67CFE3-5E0A-6A43-B190-83114CCBA8CD}"/>
              </a:ext>
            </a:extLst>
          </p:cNvPr>
          <p:cNvSpPr/>
          <p:nvPr/>
        </p:nvSpPr>
        <p:spPr>
          <a:xfrm>
            <a:off x="7350035" y="1112221"/>
            <a:ext cx="4833613" cy="5656716"/>
          </a:xfrm>
          <a:prstGeom prst="downArrow">
            <a:avLst>
              <a:gd name="adj1" fmla="val 68708"/>
              <a:gd name="adj2" fmla="val 29487"/>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rPr>
              <a:t>Move your way through these steps based upon your current implementation level.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rPr>
              <a:t>For example: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rPr>
              <a:t>if you already have a matrix, discuss how to get input from stakeholders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black">
                    <a:lumMod val="95000"/>
                    <a:lumOff val="5000"/>
                  </a:prstClr>
                </a:solidFill>
                <a:latin typeface="Arial"/>
              </a:rPr>
              <a: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Arial"/>
                <a:ea typeface="+mn-ea"/>
                <a:cs typeface="+mn-cs"/>
              </a:rPr>
              <a:t>Begin to create lesson plans</a:t>
            </a:r>
          </a:p>
        </p:txBody>
      </p:sp>
    </p:spTree>
    <p:extLst>
      <p:ext uri="{BB962C8B-B14F-4D97-AF65-F5344CB8AC3E}">
        <p14:creationId xmlns:p14="http://schemas.microsoft.com/office/powerpoint/2010/main" val="3000560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D4DD-C052-AFEB-ECC5-B32D16F52794}"/>
              </a:ext>
            </a:extLst>
          </p:cNvPr>
          <p:cNvSpPr>
            <a:spLocks noGrp="1"/>
          </p:cNvSpPr>
          <p:nvPr>
            <p:ph type="ctrTitle"/>
          </p:nvPr>
        </p:nvSpPr>
        <p:spPr>
          <a:xfrm>
            <a:off x="2628047" y="1314427"/>
            <a:ext cx="8751600" cy="1755600"/>
          </a:xfrm>
        </p:spPr>
        <p:txBody>
          <a:bodyPr/>
          <a:lstStyle/>
          <a:p>
            <a:r>
              <a:rPr lang="en-US" dirty="0"/>
              <a:t>Teaching Expectations </a:t>
            </a:r>
            <a:br>
              <a:rPr lang="en-US" dirty="0"/>
            </a:br>
            <a:endParaRPr lang="en-US" dirty="0"/>
          </a:p>
        </p:txBody>
      </p:sp>
      <p:sp>
        <p:nvSpPr>
          <p:cNvPr id="5" name="TextBox 4">
            <a:extLst>
              <a:ext uri="{FF2B5EF4-FFF2-40B4-BE49-F238E27FC236}">
                <a16:creationId xmlns:a16="http://schemas.microsoft.com/office/drawing/2014/main" id="{48EB7EF7-7D2D-A143-4C10-9A26D5BE371F}"/>
              </a:ext>
            </a:extLst>
          </p:cNvPr>
          <p:cNvSpPr txBox="1"/>
          <p:nvPr/>
        </p:nvSpPr>
        <p:spPr>
          <a:xfrm>
            <a:off x="3048000" y="3061719"/>
            <a:ext cx="6096000" cy="646331"/>
          </a:xfrm>
          <a:prstGeom prst="rect">
            <a:avLst/>
          </a:prstGeom>
          <a:noFill/>
        </p:spPr>
        <p:txBody>
          <a:bodyPr wrap="square">
            <a:spAutoFit/>
          </a:bodyPr>
          <a:lstStyle/>
          <a:p>
            <a:r>
              <a:rPr lang="en-US" dirty="0"/>
              <a:t>(we will cover this in-depth during coaches meeting and again in Jan)</a:t>
            </a:r>
          </a:p>
        </p:txBody>
      </p:sp>
      <p:sp>
        <p:nvSpPr>
          <p:cNvPr id="7" name="TextBox 6">
            <a:extLst>
              <a:ext uri="{FF2B5EF4-FFF2-40B4-BE49-F238E27FC236}">
                <a16:creationId xmlns:a16="http://schemas.microsoft.com/office/drawing/2014/main" id="{C71B6F47-D3D1-346D-44BF-20B3DED4E303}"/>
              </a:ext>
            </a:extLst>
          </p:cNvPr>
          <p:cNvSpPr txBox="1"/>
          <p:nvPr/>
        </p:nvSpPr>
        <p:spPr>
          <a:xfrm>
            <a:off x="3955847" y="3787974"/>
            <a:ext cx="6230890" cy="1938992"/>
          </a:xfrm>
          <a:prstGeom prst="rect">
            <a:avLst/>
          </a:prstGeom>
          <a:noFill/>
        </p:spPr>
        <p:txBody>
          <a:bodyPr wrap="square">
            <a:spAutoFit/>
          </a:bodyPr>
          <a:lstStyle/>
          <a:p>
            <a:pPr algn="ctr"/>
            <a:r>
              <a:rPr lang="en-US" sz="4000" dirty="0">
                <a:solidFill>
                  <a:schemeClr val="bg1"/>
                </a:solidFill>
              </a:rPr>
              <a:t>(we will cover this in-depth during coaching meetings and again in Jan)</a:t>
            </a:r>
          </a:p>
        </p:txBody>
      </p:sp>
    </p:spTree>
    <p:extLst>
      <p:ext uri="{BB962C8B-B14F-4D97-AF65-F5344CB8AC3E}">
        <p14:creationId xmlns:p14="http://schemas.microsoft.com/office/powerpoint/2010/main" val="1892185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2035-294F-4B95-B4ED-0C6189E400CB}"/>
              </a:ext>
            </a:extLst>
          </p:cNvPr>
          <p:cNvSpPr>
            <a:spLocks noGrp="1"/>
          </p:cNvSpPr>
          <p:nvPr>
            <p:ph type="title"/>
          </p:nvPr>
        </p:nvSpPr>
        <p:spPr/>
        <p:txBody>
          <a:bodyPr/>
          <a:lstStyle/>
          <a:p>
            <a:r>
              <a:rPr lang="en-US" dirty="0"/>
              <a:t>GETTING STARTED WITH SWPBIS</a:t>
            </a:r>
          </a:p>
        </p:txBody>
      </p:sp>
      <p:sp>
        <p:nvSpPr>
          <p:cNvPr id="6" name="Rounded Rectangle 1">
            <a:extLst>
              <a:ext uri="{FF2B5EF4-FFF2-40B4-BE49-F238E27FC236}">
                <a16:creationId xmlns:a16="http://schemas.microsoft.com/office/drawing/2014/main" id="{48F2C89E-398D-4C7B-9810-EC3A8C913683}"/>
              </a:ext>
            </a:extLst>
          </p:cNvPr>
          <p:cNvSpPr/>
          <p:nvPr/>
        </p:nvSpPr>
        <p:spPr>
          <a:xfrm>
            <a:off x="712864" y="1564763"/>
            <a:ext cx="9995677" cy="4825775"/>
          </a:xfrm>
          <a:prstGeom prst="roundRect">
            <a:avLst>
              <a:gd name="adj" fmla="val 78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8" name="Rectangle: Rounded Corners 120" descr="Badge 1">
            <a:extLst>
              <a:ext uri="{FF2B5EF4-FFF2-40B4-BE49-F238E27FC236}">
                <a16:creationId xmlns:a16="http://schemas.microsoft.com/office/drawing/2014/main" id="{EBE48B31-93C8-4DDB-836F-7A213A81B104}"/>
              </a:ext>
            </a:extLst>
          </p:cNvPr>
          <p:cNvSpPr/>
          <p:nvPr/>
        </p:nvSpPr>
        <p:spPr>
          <a:xfrm>
            <a:off x="828760" y="1713823"/>
            <a:ext cx="829056" cy="829056"/>
          </a:xfrm>
          <a:prstGeom prst="roundRect">
            <a:avLst>
              <a:gd name="adj" fmla="val 16670"/>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Freeform: Shape 121">
            <a:extLst>
              <a:ext uri="{FF2B5EF4-FFF2-40B4-BE49-F238E27FC236}">
                <a16:creationId xmlns:a16="http://schemas.microsoft.com/office/drawing/2014/main" id="{D876B5FE-929D-4A28-B9C2-A5801F607646}"/>
              </a:ext>
            </a:extLst>
          </p:cNvPr>
          <p:cNvSpPr/>
          <p:nvPr/>
        </p:nvSpPr>
        <p:spPr>
          <a:xfrm>
            <a:off x="1816898" y="1713825"/>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dirty="0">
                <a:solidFill>
                  <a:srgbClr val="FFFFFF"/>
                </a:solidFill>
                <a:latin typeface="Hind Vadodara" panose="020B0604020202020204" charset="0"/>
                <a:cs typeface="Hind Vadodara" panose="020B0604020202020204" charset="0"/>
                <a:sym typeface="Arial"/>
              </a:rPr>
              <a:t>Establish an effective leadership team</a:t>
            </a:r>
          </a:p>
        </p:txBody>
      </p:sp>
      <p:sp>
        <p:nvSpPr>
          <p:cNvPr id="10" name="Rectangle: Rounded Corners 122" descr="Badge">
            <a:extLst>
              <a:ext uri="{FF2B5EF4-FFF2-40B4-BE49-F238E27FC236}">
                <a16:creationId xmlns:a16="http://schemas.microsoft.com/office/drawing/2014/main" id="{BE636FB3-817D-4A76-8AF3-BAF7C193334D}"/>
              </a:ext>
            </a:extLst>
          </p:cNvPr>
          <p:cNvSpPr/>
          <p:nvPr/>
        </p:nvSpPr>
        <p:spPr>
          <a:xfrm>
            <a:off x="828760" y="2635333"/>
            <a:ext cx="829056" cy="829056"/>
          </a:xfrm>
          <a:prstGeom prst="roundRect">
            <a:avLst>
              <a:gd name="adj" fmla="val 16670"/>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Freeform: Shape 123">
            <a:extLst>
              <a:ext uri="{FF2B5EF4-FFF2-40B4-BE49-F238E27FC236}">
                <a16:creationId xmlns:a16="http://schemas.microsoft.com/office/drawing/2014/main" id="{070BF543-5684-45D2-B79C-26CDD43867E3}"/>
              </a:ext>
            </a:extLst>
          </p:cNvPr>
          <p:cNvSpPr/>
          <p:nvPr/>
        </p:nvSpPr>
        <p:spPr>
          <a:xfrm>
            <a:off x="1816898" y="2635336"/>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dirty="0">
                <a:solidFill>
                  <a:srgbClr val="FFFFFF"/>
                </a:solidFill>
                <a:latin typeface="Hind Vadodara" panose="020B0604020202020204" charset="0"/>
                <a:cs typeface="Hind Vadodara" panose="020B0604020202020204" charset="0"/>
                <a:sym typeface="Arial"/>
              </a:rPr>
              <a:t>Develop a brief statement of purpose</a:t>
            </a:r>
          </a:p>
        </p:txBody>
      </p:sp>
      <p:sp>
        <p:nvSpPr>
          <p:cNvPr id="12" name="Rectangle: Rounded Corners 124" descr="Badge 3">
            <a:extLst>
              <a:ext uri="{FF2B5EF4-FFF2-40B4-BE49-F238E27FC236}">
                <a16:creationId xmlns:a16="http://schemas.microsoft.com/office/drawing/2014/main" id="{B72ACD20-6B55-41A8-A60A-A032BA9F126D}"/>
              </a:ext>
            </a:extLst>
          </p:cNvPr>
          <p:cNvSpPr/>
          <p:nvPr/>
        </p:nvSpPr>
        <p:spPr>
          <a:xfrm>
            <a:off x="828760" y="3556843"/>
            <a:ext cx="829056" cy="829056"/>
          </a:xfrm>
          <a:prstGeom prst="roundRect">
            <a:avLst>
              <a:gd name="adj" fmla="val 16670"/>
            </a:avLst>
          </a:pr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Freeform: Shape 125">
            <a:extLst>
              <a:ext uri="{FF2B5EF4-FFF2-40B4-BE49-F238E27FC236}">
                <a16:creationId xmlns:a16="http://schemas.microsoft.com/office/drawing/2014/main" id="{43AA5066-3211-420D-9170-063E20D4F0B0}"/>
              </a:ext>
            </a:extLst>
          </p:cNvPr>
          <p:cNvSpPr/>
          <p:nvPr/>
        </p:nvSpPr>
        <p:spPr>
          <a:xfrm>
            <a:off x="1816898" y="3556845"/>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a:solidFill>
                  <a:srgbClr val="FFFFFF"/>
                </a:solidFill>
                <a:latin typeface="Hind Vadodara" panose="020B0604020202020204" charset="0"/>
                <a:cs typeface="Hind Vadodara" panose="020B0604020202020204" charset="0"/>
                <a:sym typeface="Arial"/>
              </a:rPr>
              <a:t>Identify positive school-wide behavior expectations</a:t>
            </a:r>
          </a:p>
        </p:txBody>
      </p:sp>
      <p:sp>
        <p:nvSpPr>
          <p:cNvPr id="14" name="Rectangle: Rounded Corners 126" descr="Badge 4">
            <a:extLst>
              <a:ext uri="{FF2B5EF4-FFF2-40B4-BE49-F238E27FC236}">
                <a16:creationId xmlns:a16="http://schemas.microsoft.com/office/drawing/2014/main" id="{31D2B111-1075-4044-AA25-08847629433B}"/>
              </a:ext>
            </a:extLst>
          </p:cNvPr>
          <p:cNvSpPr/>
          <p:nvPr/>
        </p:nvSpPr>
        <p:spPr>
          <a:xfrm>
            <a:off x="828760" y="4478353"/>
            <a:ext cx="829056" cy="829056"/>
          </a:xfrm>
          <a:prstGeom prst="roundRect">
            <a:avLst>
              <a:gd name="adj" fmla="val 16670"/>
            </a:avLst>
          </a:prstGeo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Freeform: Shape 127">
            <a:extLst>
              <a:ext uri="{FF2B5EF4-FFF2-40B4-BE49-F238E27FC236}">
                <a16:creationId xmlns:a16="http://schemas.microsoft.com/office/drawing/2014/main" id="{B0911D38-14C7-4BDC-9125-6ED86D1E331E}"/>
              </a:ext>
            </a:extLst>
          </p:cNvPr>
          <p:cNvSpPr/>
          <p:nvPr/>
        </p:nvSpPr>
        <p:spPr>
          <a:xfrm>
            <a:off x="1816898" y="4478356"/>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dirty="0">
                <a:solidFill>
                  <a:srgbClr val="FFFFFF"/>
                </a:solidFill>
                <a:latin typeface="Hind Vadodara" panose="020B0604020202020204" charset="0"/>
                <a:cs typeface="Hind Vadodara" panose="020B0604020202020204" charset="0"/>
                <a:sym typeface="Arial"/>
              </a:rPr>
              <a:t>Develop procedures to teach school-wide expectations</a:t>
            </a:r>
          </a:p>
        </p:txBody>
      </p:sp>
      <p:sp>
        <p:nvSpPr>
          <p:cNvPr id="16" name="Rectangle: Rounded Corners 128" descr="Badge 5">
            <a:extLst>
              <a:ext uri="{FF2B5EF4-FFF2-40B4-BE49-F238E27FC236}">
                <a16:creationId xmlns:a16="http://schemas.microsoft.com/office/drawing/2014/main" id="{E4F3D736-E56A-4C80-B369-BF71565D783E}"/>
              </a:ext>
            </a:extLst>
          </p:cNvPr>
          <p:cNvSpPr/>
          <p:nvPr/>
        </p:nvSpPr>
        <p:spPr>
          <a:xfrm>
            <a:off x="828760" y="5399864"/>
            <a:ext cx="829056" cy="829056"/>
          </a:xfrm>
          <a:prstGeom prst="roundRect">
            <a:avLst>
              <a:gd name="adj" fmla="val 16670"/>
            </a:avLst>
          </a:prstGeo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Freeform: Shape 129">
            <a:extLst>
              <a:ext uri="{FF2B5EF4-FFF2-40B4-BE49-F238E27FC236}">
                <a16:creationId xmlns:a16="http://schemas.microsoft.com/office/drawing/2014/main" id="{B13FC1E5-8BE0-4F49-B4BC-64DA844D7630}"/>
              </a:ext>
            </a:extLst>
          </p:cNvPr>
          <p:cNvSpPr/>
          <p:nvPr/>
        </p:nvSpPr>
        <p:spPr>
          <a:xfrm>
            <a:off x="1816898" y="5399866"/>
            <a:ext cx="3539068" cy="822777"/>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000000"/>
              </a:buClr>
              <a:defRPr/>
            </a:pPr>
            <a:r>
              <a:rPr lang="en-US" sz="1733">
                <a:solidFill>
                  <a:srgbClr val="FFFFFF"/>
                </a:solidFill>
                <a:latin typeface="Hind Vadodara" panose="020B0604020202020204" charset="0"/>
                <a:cs typeface="Hind Vadodara" panose="020B0604020202020204" charset="0"/>
                <a:sym typeface="Arial"/>
              </a:rPr>
              <a:t>Develop procedures to teach class-wide expectations</a:t>
            </a:r>
          </a:p>
        </p:txBody>
      </p:sp>
      <p:sp>
        <p:nvSpPr>
          <p:cNvPr id="19" name="Rectangle: Rounded Corners 108" descr="Badge 6">
            <a:extLst>
              <a:ext uri="{FF2B5EF4-FFF2-40B4-BE49-F238E27FC236}">
                <a16:creationId xmlns:a16="http://schemas.microsoft.com/office/drawing/2014/main" id="{B5E784E8-F093-42D8-9356-FBFCF7E2594E}"/>
              </a:ext>
            </a:extLst>
          </p:cNvPr>
          <p:cNvSpPr/>
          <p:nvPr/>
        </p:nvSpPr>
        <p:spPr>
          <a:xfrm>
            <a:off x="5710703" y="1720100"/>
            <a:ext cx="829056" cy="829056"/>
          </a:xfrm>
          <a:prstGeom prst="roundRect">
            <a:avLst>
              <a:gd name="adj" fmla="val 16670"/>
            </a:avLst>
          </a:prstGeom>
          <a: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Freeform: Shape 109">
            <a:extLst>
              <a:ext uri="{FF2B5EF4-FFF2-40B4-BE49-F238E27FC236}">
                <a16:creationId xmlns:a16="http://schemas.microsoft.com/office/drawing/2014/main" id="{E14214A2-F62C-40A5-92AF-4DCE43FBD06F}"/>
              </a:ext>
            </a:extLst>
          </p:cNvPr>
          <p:cNvSpPr/>
          <p:nvPr/>
        </p:nvSpPr>
        <p:spPr>
          <a:xfrm>
            <a:off x="6635066" y="1720102"/>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dirty="0">
                <a:solidFill>
                  <a:srgbClr val="FFFFFF"/>
                </a:solidFill>
                <a:latin typeface="Hind Vadodara" panose="020B0604020202020204" charset="0"/>
                <a:cs typeface="Hind Vadodara" panose="020B0604020202020204" charset="0"/>
                <a:sym typeface="Arial"/>
              </a:rPr>
              <a:t>Develop a continuum  to strengthen appropriate behaviors</a:t>
            </a:r>
          </a:p>
        </p:txBody>
      </p:sp>
      <p:sp>
        <p:nvSpPr>
          <p:cNvPr id="21" name="Rectangle: Rounded Corners 110" descr="Badge 7">
            <a:extLst>
              <a:ext uri="{FF2B5EF4-FFF2-40B4-BE49-F238E27FC236}">
                <a16:creationId xmlns:a16="http://schemas.microsoft.com/office/drawing/2014/main" id="{768A6D07-4774-4264-A6CD-1A34942E80C4}"/>
              </a:ext>
            </a:extLst>
          </p:cNvPr>
          <p:cNvSpPr/>
          <p:nvPr/>
        </p:nvSpPr>
        <p:spPr>
          <a:xfrm>
            <a:off x="5710703" y="2641611"/>
            <a:ext cx="829056" cy="829056"/>
          </a:xfrm>
          <a:prstGeom prst="roundRect">
            <a:avLst>
              <a:gd name="adj" fmla="val 16670"/>
            </a:avLst>
          </a:prstGeom>
          <a: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Freeform: Shape 111">
            <a:extLst>
              <a:ext uri="{FF2B5EF4-FFF2-40B4-BE49-F238E27FC236}">
                <a16:creationId xmlns:a16="http://schemas.microsoft.com/office/drawing/2014/main" id="{6AF9EBB8-9198-4894-B5D0-946A81C2EA07}"/>
              </a:ext>
            </a:extLst>
          </p:cNvPr>
          <p:cNvSpPr/>
          <p:nvPr/>
        </p:nvSpPr>
        <p:spPr>
          <a:xfrm>
            <a:off x="6635066" y="2641613"/>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dirty="0">
                <a:solidFill>
                  <a:srgbClr val="FFFFFF"/>
                </a:solidFill>
                <a:latin typeface="Hind Vadodara" panose="020B0604020202020204" charset="0"/>
                <a:cs typeface="Hind Vadodara" panose="020B0604020202020204" charset="0"/>
                <a:sym typeface="Arial"/>
              </a:rPr>
              <a:t>Develop a continuum to discourage violations of expectations</a:t>
            </a:r>
          </a:p>
        </p:txBody>
      </p:sp>
      <p:sp>
        <p:nvSpPr>
          <p:cNvPr id="23" name="Rectangle: Rounded Corners 112" descr="Badge 8">
            <a:extLst>
              <a:ext uri="{FF2B5EF4-FFF2-40B4-BE49-F238E27FC236}">
                <a16:creationId xmlns:a16="http://schemas.microsoft.com/office/drawing/2014/main" id="{30E66893-DC69-4952-8253-D62A5813D141}"/>
              </a:ext>
            </a:extLst>
          </p:cNvPr>
          <p:cNvSpPr/>
          <p:nvPr/>
        </p:nvSpPr>
        <p:spPr>
          <a:xfrm>
            <a:off x="5710703" y="3563120"/>
            <a:ext cx="829056" cy="829056"/>
          </a:xfrm>
          <a:prstGeom prst="roundRect">
            <a:avLst>
              <a:gd name="adj" fmla="val 16670"/>
            </a:avLst>
          </a:prstGeom>
          <a: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Freeform: Shape 113">
            <a:extLst>
              <a:ext uri="{FF2B5EF4-FFF2-40B4-BE49-F238E27FC236}">
                <a16:creationId xmlns:a16="http://schemas.microsoft.com/office/drawing/2014/main" id="{EFDE1676-D27B-4AF4-8D8B-6B5C6C72C5B7}"/>
              </a:ext>
            </a:extLst>
          </p:cNvPr>
          <p:cNvSpPr/>
          <p:nvPr/>
        </p:nvSpPr>
        <p:spPr>
          <a:xfrm>
            <a:off x="6635066" y="3563122"/>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a:solidFill>
                  <a:srgbClr val="FFFFFF"/>
                </a:solidFill>
                <a:latin typeface="Hind Vadodara" panose="020B0604020202020204" charset="0"/>
                <a:cs typeface="Hind Vadodara" panose="020B0604020202020204" charset="0"/>
                <a:sym typeface="Arial"/>
              </a:rPr>
              <a:t>Develop data-based procedures for monitoring</a:t>
            </a:r>
          </a:p>
        </p:txBody>
      </p:sp>
      <p:sp>
        <p:nvSpPr>
          <p:cNvPr id="25" name="Rectangle: Rounded Corners 114" descr="Badge 9">
            <a:extLst>
              <a:ext uri="{FF2B5EF4-FFF2-40B4-BE49-F238E27FC236}">
                <a16:creationId xmlns:a16="http://schemas.microsoft.com/office/drawing/2014/main" id="{968C98B5-68E2-47A4-BCF2-4C8AD530626B}"/>
              </a:ext>
            </a:extLst>
          </p:cNvPr>
          <p:cNvSpPr/>
          <p:nvPr/>
        </p:nvSpPr>
        <p:spPr>
          <a:xfrm>
            <a:off x="5710703" y="4484631"/>
            <a:ext cx="829056" cy="829056"/>
          </a:xfrm>
          <a:prstGeom prst="roundRect">
            <a:avLst>
              <a:gd name="adj" fmla="val 16670"/>
            </a:avLst>
          </a:prstGeom>
          <a: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Freeform: Shape 115">
            <a:extLst>
              <a:ext uri="{FF2B5EF4-FFF2-40B4-BE49-F238E27FC236}">
                <a16:creationId xmlns:a16="http://schemas.microsoft.com/office/drawing/2014/main" id="{546A9941-CCD7-4D0C-A493-D9281F2DE5E7}"/>
              </a:ext>
            </a:extLst>
          </p:cNvPr>
          <p:cNvSpPr/>
          <p:nvPr/>
        </p:nvSpPr>
        <p:spPr>
          <a:xfrm>
            <a:off x="6635066" y="4484633"/>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dirty="0">
                <a:solidFill>
                  <a:srgbClr val="FFFFFF"/>
                </a:solidFill>
                <a:latin typeface="Hind Vadodara" panose="020B0604020202020204" charset="0"/>
                <a:cs typeface="Hind Vadodara" panose="020B0604020202020204" charset="0"/>
                <a:sym typeface="Arial"/>
              </a:rPr>
              <a:t>Develop systems to support staff</a:t>
            </a:r>
          </a:p>
        </p:txBody>
      </p:sp>
      <p:sp>
        <p:nvSpPr>
          <p:cNvPr id="27" name="Rectangle: Rounded Corners 116" descr="Badge 10">
            <a:extLst>
              <a:ext uri="{FF2B5EF4-FFF2-40B4-BE49-F238E27FC236}">
                <a16:creationId xmlns:a16="http://schemas.microsoft.com/office/drawing/2014/main" id="{10AF8C15-3611-4F20-A4EA-CE6B4D151823}"/>
              </a:ext>
            </a:extLst>
          </p:cNvPr>
          <p:cNvSpPr/>
          <p:nvPr/>
        </p:nvSpPr>
        <p:spPr>
          <a:xfrm>
            <a:off x="5710703" y="5406141"/>
            <a:ext cx="829056" cy="829056"/>
          </a:xfrm>
          <a:prstGeom prst="roundRect">
            <a:avLst>
              <a:gd name="adj" fmla="val 16670"/>
            </a:avLst>
          </a:prstGeom>
          <a: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Freeform: Shape 117">
            <a:extLst>
              <a:ext uri="{FF2B5EF4-FFF2-40B4-BE49-F238E27FC236}">
                <a16:creationId xmlns:a16="http://schemas.microsoft.com/office/drawing/2014/main" id="{43C69423-A1C7-4400-8C3D-791950281EEC}"/>
              </a:ext>
            </a:extLst>
          </p:cNvPr>
          <p:cNvSpPr/>
          <p:nvPr/>
        </p:nvSpPr>
        <p:spPr>
          <a:xfrm>
            <a:off x="6635066" y="5406144"/>
            <a:ext cx="3927900" cy="822777"/>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algn="ctr" defTabSz="829713">
              <a:lnSpc>
                <a:spcPct val="90000"/>
              </a:lnSpc>
              <a:spcBef>
                <a:spcPct val="0"/>
              </a:spcBef>
              <a:spcAft>
                <a:spcPct val="35000"/>
              </a:spcAft>
              <a:buClr>
                <a:srgbClr val="FFFFFF"/>
              </a:buClr>
              <a:defRPr/>
            </a:pPr>
            <a:r>
              <a:rPr lang="en-US" sz="1733">
                <a:solidFill>
                  <a:srgbClr val="FFFFFF"/>
                </a:solidFill>
                <a:latin typeface="Hind Vadodara" panose="020B0604020202020204" charset="0"/>
                <a:cs typeface="Hind Vadodara" panose="020B0604020202020204" charset="0"/>
                <a:sym typeface="Arial"/>
              </a:rPr>
              <a:t>Build routines to ensure ongoing implementation</a:t>
            </a:r>
          </a:p>
        </p:txBody>
      </p:sp>
      <p:sp>
        <p:nvSpPr>
          <p:cNvPr id="29" name="Speech Bubble: Rectangle with Corners Rounded 28">
            <a:extLst>
              <a:ext uri="{FF2B5EF4-FFF2-40B4-BE49-F238E27FC236}">
                <a16:creationId xmlns:a16="http://schemas.microsoft.com/office/drawing/2014/main" id="{56B31803-D15A-47A3-8D36-A17AC637072D}"/>
              </a:ext>
            </a:extLst>
          </p:cNvPr>
          <p:cNvSpPr/>
          <p:nvPr/>
        </p:nvSpPr>
        <p:spPr>
          <a:xfrm>
            <a:off x="5194743" y="2134628"/>
            <a:ext cx="2880645" cy="2468317"/>
          </a:xfrm>
          <a:prstGeom prst="wedgeRoundRectCallout">
            <a:avLst>
              <a:gd name="adj1" fmla="val -36993"/>
              <a:gd name="adj2" fmla="val 6529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r>
              <a:rPr lang="en-US" sz="2400" kern="0" dirty="0">
                <a:solidFill>
                  <a:srgbClr val="0D0F41"/>
                </a:solidFill>
                <a:latin typeface="Poppins" panose="020B0604020202020204" charset="0"/>
                <a:cs typeface="Poppins" panose="020B0604020202020204" charset="0"/>
                <a:sym typeface="Arial"/>
              </a:rPr>
              <a:t>Teach social behavior explicitly!</a:t>
            </a:r>
          </a:p>
        </p:txBody>
      </p:sp>
      <p:grpSp>
        <p:nvGrpSpPr>
          <p:cNvPr id="30" name="Group 29">
            <a:extLst>
              <a:ext uri="{FF2B5EF4-FFF2-40B4-BE49-F238E27FC236}">
                <a16:creationId xmlns:a16="http://schemas.microsoft.com/office/drawing/2014/main" id="{E8206CAA-A686-4FAC-953F-C0ABC5243974}"/>
              </a:ext>
            </a:extLst>
          </p:cNvPr>
          <p:cNvGrpSpPr/>
          <p:nvPr/>
        </p:nvGrpSpPr>
        <p:grpSpPr>
          <a:xfrm rot="1778477">
            <a:off x="10648375" y="207769"/>
            <a:ext cx="1395847" cy="1350528"/>
            <a:chOff x="1568917" y="46321"/>
            <a:chExt cx="2223435" cy="2223435"/>
          </a:xfrm>
        </p:grpSpPr>
        <p:sp>
          <p:nvSpPr>
            <p:cNvPr id="31" name="Oval 30">
              <a:extLst>
                <a:ext uri="{FF2B5EF4-FFF2-40B4-BE49-F238E27FC236}">
                  <a16:creationId xmlns:a16="http://schemas.microsoft.com/office/drawing/2014/main" id="{69FB9963-D93C-4C3C-9FC5-04260AF30891}"/>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defRPr/>
              </a:pPr>
              <a:endParaRPr lang="en-US" sz="1867" kern="0">
                <a:solidFill>
                  <a:srgbClr val="0D0F41"/>
                </a:solidFill>
                <a:latin typeface="Arial"/>
                <a:sym typeface="Arial"/>
              </a:endParaRPr>
            </a:p>
          </p:txBody>
        </p:sp>
        <p:sp>
          <p:nvSpPr>
            <p:cNvPr id="32" name="Oval 4">
              <a:extLst>
                <a:ext uri="{FF2B5EF4-FFF2-40B4-BE49-F238E27FC236}">
                  <a16:creationId xmlns:a16="http://schemas.microsoft.com/office/drawing/2014/main" id="{2DB036E3-D292-47D7-80C5-BF3B7C3D392D}"/>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1303834">
                <a:lnSpc>
                  <a:spcPct val="90000"/>
                </a:lnSpc>
                <a:spcBef>
                  <a:spcPct val="0"/>
                </a:spcBef>
                <a:spcAft>
                  <a:spcPct val="35000"/>
                </a:spcAft>
                <a:buClr>
                  <a:srgbClr val="000000"/>
                </a:buClr>
                <a:defRPr/>
              </a:pPr>
              <a:r>
                <a:rPr lang="en-US" sz="1733" dirty="0">
                  <a:solidFill>
                    <a:srgbClr val="FFFFFF"/>
                  </a:solidFill>
                  <a:latin typeface="Poppins Medium" panose="020B0604020202020204" charset="0"/>
                  <a:cs typeface="Poppins Medium" panose="020B0604020202020204" charset="0"/>
                  <a:sym typeface="Arial"/>
                </a:rPr>
                <a:t>Practices</a:t>
              </a:r>
            </a:p>
          </p:txBody>
        </p:sp>
      </p:grpSp>
      <p:grpSp>
        <p:nvGrpSpPr>
          <p:cNvPr id="33" name="Group 32">
            <a:extLst>
              <a:ext uri="{FF2B5EF4-FFF2-40B4-BE49-F238E27FC236}">
                <a16:creationId xmlns:a16="http://schemas.microsoft.com/office/drawing/2014/main" id="{77D49E12-A4BA-429B-8999-B65DE030DD02}"/>
              </a:ext>
            </a:extLst>
          </p:cNvPr>
          <p:cNvGrpSpPr/>
          <p:nvPr/>
        </p:nvGrpSpPr>
        <p:grpSpPr>
          <a:xfrm>
            <a:off x="10483453" y="694180"/>
            <a:ext cx="1159651" cy="1159651"/>
            <a:chOff x="3702262" y="2375914"/>
            <a:chExt cx="869738" cy="869738"/>
          </a:xfrm>
        </p:grpSpPr>
        <p:sp>
          <p:nvSpPr>
            <p:cNvPr id="34" name="Google Shape;660;p43">
              <a:extLst>
                <a:ext uri="{FF2B5EF4-FFF2-40B4-BE49-F238E27FC236}">
                  <a16:creationId xmlns:a16="http://schemas.microsoft.com/office/drawing/2014/main" id="{CAE82E4B-2F09-48F8-8D46-4EB36B4CB0B4}"/>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35" name="Google Shape;7667;p68">
              <a:extLst>
                <a:ext uri="{FF2B5EF4-FFF2-40B4-BE49-F238E27FC236}">
                  <a16:creationId xmlns:a16="http://schemas.microsoft.com/office/drawing/2014/main" id="{E297CAF8-4DF1-4E05-99D1-47D7A36481C7}"/>
                </a:ext>
              </a:extLst>
            </p:cNvPr>
            <p:cNvGrpSpPr>
              <a:grpSpLocks noChangeAspect="1"/>
            </p:cNvGrpSpPr>
            <p:nvPr/>
          </p:nvGrpSpPr>
          <p:grpSpPr>
            <a:xfrm>
              <a:off x="3990570" y="2588681"/>
              <a:ext cx="320080" cy="457200"/>
              <a:chOff x="1341612" y="3340055"/>
              <a:chExt cx="259399" cy="370524"/>
            </a:xfrm>
          </p:grpSpPr>
          <p:sp>
            <p:nvSpPr>
              <p:cNvPr id="36" name="Google Shape;7668;p68">
                <a:extLst>
                  <a:ext uri="{FF2B5EF4-FFF2-40B4-BE49-F238E27FC236}">
                    <a16:creationId xmlns:a16="http://schemas.microsoft.com/office/drawing/2014/main" id="{23E24694-C297-4F24-B474-B0B52C851786}"/>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7669;p68">
                <a:extLst>
                  <a:ext uri="{FF2B5EF4-FFF2-40B4-BE49-F238E27FC236}">
                    <a16:creationId xmlns:a16="http://schemas.microsoft.com/office/drawing/2014/main" id="{1712E68F-B5F7-4900-B009-C234288B98A5}"/>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7670;p68">
                <a:extLst>
                  <a:ext uri="{FF2B5EF4-FFF2-40B4-BE49-F238E27FC236}">
                    <a16:creationId xmlns:a16="http://schemas.microsoft.com/office/drawing/2014/main" id="{AB7F6A79-6897-444E-99E5-1AFB0F410C5C}"/>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7671;p68">
                <a:extLst>
                  <a:ext uri="{FF2B5EF4-FFF2-40B4-BE49-F238E27FC236}">
                    <a16:creationId xmlns:a16="http://schemas.microsoft.com/office/drawing/2014/main" id="{4E9A3F89-D1A3-4166-BF9B-FECF6FF56F1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7672;p68">
                <a:extLst>
                  <a:ext uri="{FF2B5EF4-FFF2-40B4-BE49-F238E27FC236}">
                    <a16:creationId xmlns:a16="http://schemas.microsoft.com/office/drawing/2014/main" id="{9C3CBA14-7B6C-45D8-9C28-B1F2A07141C4}"/>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7673;p68">
                <a:extLst>
                  <a:ext uri="{FF2B5EF4-FFF2-40B4-BE49-F238E27FC236}">
                    <a16:creationId xmlns:a16="http://schemas.microsoft.com/office/drawing/2014/main" id="{2E5E397C-D517-48E3-B306-2FB9EC3AA60B}"/>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7674;p68">
                <a:extLst>
                  <a:ext uri="{FF2B5EF4-FFF2-40B4-BE49-F238E27FC236}">
                    <a16:creationId xmlns:a16="http://schemas.microsoft.com/office/drawing/2014/main" id="{B8DB057A-92EC-4CC2-839C-9636448B2B43}"/>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7675;p68">
                <a:extLst>
                  <a:ext uri="{FF2B5EF4-FFF2-40B4-BE49-F238E27FC236}">
                    <a16:creationId xmlns:a16="http://schemas.microsoft.com/office/drawing/2014/main" id="{8BCCBDAB-7ECF-4107-A541-BAEF6DCD1BCE}"/>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7676;p68">
                <a:extLst>
                  <a:ext uri="{FF2B5EF4-FFF2-40B4-BE49-F238E27FC236}">
                    <a16:creationId xmlns:a16="http://schemas.microsoft.com/office/drawing/2014/main" id="{EEFF0B02-57C3-4C00-82F9-D7EB3BE3B07B}"/>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7677;p68">
                <a:extLst>
                  <a:ext uri="{FF2B5EF4-FFF2-40B4-BE49-F238E27FC236}">
                    <a16:creationId xmlns:a16="http://schemas.microsoft.com/office/drawing/2014/main" id="{6F6804C4-E6B0-4227-9C93-A5B4AE947704}"/>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7678;p68">
                <a:extLst>
                  <a:ext uri="{FF2B5EF4-FFF2-40B4-BE49-F238E27FC236}">
                    <a16:creationId xmlns:a16="http://schemas.microsoft.com/office/drawing/2014/main" id="{DD090FCC-7D44-4B94-A8B3-FDFB1518660D}"/>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7679;p68">
                <a:extLst>
                  <a:ext uri="{FF2B5EF4-FFF2-40B4-BE49-F238E27FC236}">
                    <a16:creationId xmlns:a16="http://schemas.microsoft.com/office/drawing/2014/main" id="{2428F3D4-DFF5-4474-B8CC-AADA7D3D0E8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7680;p68">
                <a:extLst>
                  <a:ext uri="{FF2B5EF4-FFF2-40B4-BE49-F238E27FC236}">
                    <a16:creationId xmlns:a16="http://schemas.microsoft.com/office/drawing/2014/main" id="{BA26F554-4F8A-49C2-BFC0-7829D72ACAA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7681;p68">
                <a:extLst>
                  <a:ext uri="{FF2B5EF4-FFF2-40B4-BE49-F238E27FC236}">
                    <a16:creationId xmlns:a16="http://schemas.microsoft.com/office/drawing/2014/main" id="{9F2B2E8D-ACD6-490B-9F7F-EBD73580CD77}"/>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7682;p68">
                <a:extLst>
                  <a:ext uri="{FF2B5EF4-FFF2-40B4-BE49-F238E27FC236}">
                    <a16:creationId xmlns:a16="http://schemas.microsoft.com/office/drawing/2014/main" id="{E913ABC7-497E-4021-8DE5-9393D2904FB1}"/>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7683;p68">
                <a:extLst>
                  <a:ext uri="{FF2B5EF4-FFF2-40B4-BE49-F238E27FC236}">
                    <a16:creationId xmlns:a16="http://schemas.microsoft.com/office/drawing/2014/main" id="{571E1C2B-0A9D-40D4-974E-31E72FA46ACD}"/>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7684;p68">
                <a:extLst>
                  <a:ext uri="{FF2B5EF4-FFF2-40B4-BE49-F238E27FC236}">
                    <a16:creationId xmlns:a16="http://schemas.microsoft.com/office/drawing/2014/main" id="{D8881382-CC98-417C-8933-742286BD4672}"/>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7685;p68">
                <a:extLst>
                  <a:ext uri="{FF2B5EF4-FFF2-40B4-BE49-F238E27FC236}">
                    <a16:creationId xmlns:a16="http://schemas.microsoft.com/office/drawing/2014/main" id="{8A3F4F40-CADD-482C-99FF-F5ADE156E6DA}"/>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273242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10"/>
                                        </p:tgtEl>
                                      </p:cBhvr>
                                    </p:animEffect>
                                    <p:anim calcmode="lin" valueType="num">
                                      <p:cBhvr>
                                        <p:cTn id="17" dur="1000"/>
                                        <p:tgtEl>
                                          <p:spTgt spid="10"/>
                                        </p:tgtEl>
                                        <p:attrNameLst>
                                          <p:attrName>ppt_x</p:attrName>
                                        </p:attrNameLst>
                                      </p:cBhvr>
                                      <p:tavLst>
                                        <p:tav tm="0">
                                          <p:val>
                                            <p:strVal val="ppt_x"/>
                                          </p:val>
                                        </p:tav>
                                        <p:tav tm="100000">
                                          <p:val>
                                            <p:strVal val="ppt_x"/>
                                          </p:val>
                                        </p:tav>
                                      </p:tavLst>
                                    </p:anim>
                                    <p:anim calcmode="lin" valueType="num">
                                      <p:cBhvr>
                                        <p:cTn id="18" dur="1000"/>
                                        <p:tgtEl>
                                          <p:spTgt spid="10"/>
                                        </p:tgtEl>
                                        <p:attrNameLst>
                                          <p:attrName>ppt_y</p:attrName>
                                        </p:attrNameLst>
                                      </p:cBhvr>
                                      <p:tavLst>
                                        <p:tav tm="0">
                                          <p:val>
                                            <p:strVal val="ppt_y"/>
                                          </p:val>
                                        </p:tav>
                                        <p:tav tm="100000">
                                          <p:val>
                                            <p:strVal val="ppt_y+.1"/>
                                          </p:val>
                                        </p:tav>
                                      </p:tavLst>
                                    </p:anim>
                                    <p:set>
                                      <p:cBhvr>
                                        <p:cTn id="19" dur="1" fill="hold">
                                          <p:stCondLst>
                                            <p:cond delay="999"/>
                                          </p:stCondLst>
                                        </p:cTn>
                                        <p:tgtEl>
                                          <p:spTgt spid="10"/>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1"/>
                                        </p:tgtEl>
                                      </p:cBhvr>
                                    </p:animEffect>
                                    <p:anim calcmode="lin" valueType="num">
                                      <p:cBhvr>
                                        <p:cTn id="22" dur="1000"/>
                                        <p:tgtEl>
                                          <p:spTgt spid="11"/>
                                        </p:tgtEl>
                                        <p:attrNameLst>
                                          <p:attrName>ppt_x</p:attrName>
                                        </p:attrNameLst>
                                      </p:cBhvr>
                                      <p:tavLst>
                                        <p:tav tm="0">
                                          <p:val>
                                            <p:strVal val="ppt_x"/>
                                          </p:val>
                                        </p:tav>
                                        <p:tav tm="100000">
                                          <p:val>
                                            <p:strVal val="ppt_x"/>
                                          </p:val>
                                        </p:tav>
                                      </p:tavLst>
                                    </p:anim>
                                    <p:anim calcmode="lin" valueType="num">
                                      <p:cBhvr>
                                        <p:cTn id="23" dur="1000"/>
                                        <p:tgtEl>
                                          <p:spTgt spid="11"/>
                                        </p:tgtEl>
                                        <p:attrNameLst>
                                          <p:attrName>ppt_y</p:attrName>
                                        </p:attrNameLst>
                                      </p:cBhvr>
                                      <p:tavLst>
                                        <p:tav tm="0">
                                          <p:val>
                                            <p:strVal val="ppt_y"/>
                                          </p:val>
                                        </p:tav>
                                        <p:tav tm="100000">
                                          <p:val>
                                            <p:strVal val="ppt_y+.1"/>
                                          </p:val>
                                        </p:tav>
                                      </p:tavLst>
                                    </p:anim>
                                    <p:set>
                                      <p:cBhvr>
                                        <p:cTn id="24" dur="1" fill="hold">
                                          <p:stCondLst>
                                            <p:cond delay="999"/>
                                          </p:stCondLst>
                                        </p:cTn>
                                        <p:tgtEl>
                                          <p:spTgt spid="11"/>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2"/>
                                        </p:tgtEl>
                                      </p:cBhvr>
                                    </p:animEffect>
                                    <p:anim calcmode="lin" valueType="num">
                                      <p:cBhvr>
                                        <p:cTn id="27" dur="1000"/>
                                        <p:tgtEl>
                                          <p:spTgt spid="12"/>
                                        </p:tgtEl>
                                        <p:attrNameLst>
                                          <p:attrName>ppt_x</p:attrName>
                                        </p:attrNameLst>
                                      </p:cBhvr>
                                      <p:tavLst>
                                        <p:tav tm="0">
                                          <p:val>
                                            <p:strVal val="ppt_x"/>
                                          </p:val>
                                        </p:tav>
                                        <p:tav tm="100000">
                                          <p:val>
                                            <p:strVal val="ppt_x"/>
                                          </p:val>
                                        </p:tav>
                                      </p:tavLst>
                                    </p:anim>
                                    <p:anim calcmode="lin" valueType="num">
                                      <p:cBhvr>
                                        <p:cTn id="28" dur="1000"/>
                                        <p:tgtEl>
                                          <p:spTgt spid="12"/>
                                        </p:tgtEl>
                                        <p:attrNameLst>
                                          <p:attrName>ppt_y</p:attrName>
                                        </p:attrNameLst>
                                      </p:cBhvr>
                                      <p:tavLst>
                                        <p:tav tm="0">
                                          <p:val>
                                            <p:strVal val="ppt_y"/>
                                          </p:val>
                                        </p:tav>
                                        <p:tav tm="100000">
                                          <p:val>
                                            <p:strVal val="ppt_y+.1"/>
                                          </p:val>
                                        </p:tav>
                                      </p:tavLst>
                                    </p:anim>
                                    <p:set>
                                      <p:cBhvr>
                                        <p:cTn id="29" dur="1" fill="hold">
                                          <p:stCondLst>
                                            <p:cond delay="999"/>
                                          </p:stCondLst>
                                        </p:cTn>
                                        <p:tgtEl>
                                          <p:spTgt spid="12"/>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13"/>
                                        </p:tgtEl>
                                      </p:cBhvr>
                                    </p:animEffect>
                                    <p:anim calcmode="lin" valueType="num">
                                      <p:cBhvr>
                                        <p:cTn id="32" dur="1000"/>
                                        <p:tgtEl>
                                          <p:spTgt spid="13"/>
                                        </p:tgtEl>
                                        <p:attrNameLst>
                                          <p:attrName>ppt_x</p:attrName>
                                        </p:attrNameLst>
                                      </p:cBhvr>
                                      <p:tavLst>
                                        <p:tav tm="0">
                                          <p:val>
                                            <p:strVal val="ppt_x"/>
                                          </p:val>
                                        </p:tav>
                                        <p:tav tm="100000">
                                          <p:val>
                                            <p:strVal val="ppt_x"/>
                                          </p:val>
                                        </p:tav>
                                      </p:tavLst>
                                    </p:anim>
                                    <p:anim calcmode="lin" valueType="num">
                                      <p:cBhvr>
                                        <p:cTn id="33" dur="1000"/>
                                        <p:tgtEl>
                                          <p:spTgt spid="13"/>
                                        </p:tgtEl>
                                        <p:attrNameLst>
                                          <p:attrName>ppt_y</p:attrName>
                                        </p:attrNameLst>
                                      </p:cBhvr>
                                      <p:tavLst>
                                        <p:tav tm="0">
                                          <p:val>
                                            <p:strVal val="ppt_y"/>
                                          </p:val>
                                        </p:tav>
                                        <p:tav tm="100000">
                                          <p:val>
                                            <p:strVal val="ppt_y+.1"/>
                                          </p:val>
                                        </p:tav>
                                      </p:tavLst>
                                    </p:anim>
                                    <p:set>
                                      <p:cBhvr>
                                        <p:cTn id="34" dur="1" fill="hold">
                                          <p:stCondLst>
                                            <p:cond delay="999"/>
                                          </p:stCondLst>
                                        </p:cTn>
                                        <p:tgtEl>
                                          <p:spTgt spid="13"/>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16"/>
                                        </p:tgtEl>
                                      </p:cBhvr>
                                    </p:animEffect>
                                    <p:anim calcmode="lin" valueType="num">
                                      <p:cBhvr>
                                        <p:cTn id="37" dur="1000"/>
                                        <p:tgtEl>
                                          <p:spTgt spid="16"/>
                                        </p:tgtEl>
                                        <p:attrNameLst>
                                          <p:attrName>ppt_x</p:attrName>
                                        </p:attrNameLst>
                                      </p:cBhvr>
                                      <p:tavLst>
                                        <p:tav tm="0">
                                          <p:val>
                                            <p:strVal val="ppt_x"/>
                                          </p:val>
                                        </p:tav>
                                        <p:tav tm="100000">
                                          <p:val>
                                            <p:strVal val="ppt_x"/>
                                          </p:val>
                                        </p:tav>
                                      </p:tavLst>
                                    </p:anim>
                                    <p:anim calcmode="lin" valueType="num">
                                      <p:cBhvr>
                                        <p:cTn id="38" dur="1000"/>
                                        <p:tgtEl>
                                          <p:spTgt spid="16"/>
                                        </p:tgtEl>
                                        <p:attrNameLst>
                                          <p:attrName>ppt_y</p:attrName>
                                        </p:attrNameLst>
                                      </p:cBhvr>
                                      <p:tavLst>
                                        <p:tav tm="0">
                                          <p:val>
                                            <p:strVal val="ppt_y"/>
                                          </p:val>
                                        </p:tav>
                                        <p:tav tm="100000">
                                          <p:val>
                                            <p:strVal val="ppt_y+.1"/>
                                          </p:val>
                                        </p:tav>
                                      </p:tavLst>
                                    </p:anim>
                                    <p:set>
                                      <p:cBhvr>
                                        <p:cTn id="39" dur="1" fill="hold">
                                          <p:stCondLst>
                                            <p:cond delay="999"/>
                                          </p:stCondLst>
                                        </p:cTn>
                                        <p:tgtEl>
                                          <p:spTgt spid="16"/>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7"/>
                                        </p:tgtEl>
                                      </p:cBhvr>
                                    </p:animEffect>
                                    <p:anim calcmode="lin" valueType="num">
                                      <p:cBhvr>
                                        <p:cTn id="42" dur="1000"/>
                                        <p:tgtEl>
                                          <p:spTgt spid="17"/>
                                        </p:tgtEl>
                                        <p:attrNameLst>
                                          <p:attrName>ppt_x</p:attrName>
                                        </p:attrNameLst>
                                      </p:cBhvr>
                                      <p:tavLst>
                                        <p:tav tm="0">
                                          <p:val>
                                            <p:strVal val="ppt_x"/>
                                          </p:val>
                                        </p:tav>
                                        <p:tav tm="100000">
                                          <p:val>
                                            <p:strVal val="ppt_x"/>
                                          </p:val>
                                        </p:tav>
                                      </p:tavLst>
                                    </p:anim>
                                    <p:anim calcmode="lin" valueType="num">
                                      <p:cBhvr>
                                        <p:cTn id="43" dur="1000"/>
                                        <p:tgtEl>
                                          <p:spTgt spid="17"/>
                                        </p:tgtEl>
                                        <p:attrNameLst>
                                          <p:attrName>ppt_y</p:attrName>
                                        </p:attrNameLst>
                                      </p:cBhvr>
                                      <p:tavLst>
                                        <p:tav tm="0">
                                          <p:val>
                                            <p:strVal val="ppt_y"/>
                                          </p:val>
                                        </p:tav>
                                        <p:tav tm="100000">
                                          <p:val>
                                            <p:strVal val="ppt_y+.1"/>
                                          </p:val>
                                        </p:tav>
                                      </p:tavLst>
                                    </p:anim>
                                    <p:set>
                                      <p:cBhvr>
                                        <p:cTn id="44" dur="1" fill="hold">
                                          <p:stCondLst>
                                            <p:cond delay="999"/>
                                          </p:stCondLst>
                                        </p:cTn>
                                        <p:tgtEl>
                                          <p:spTgt spid="17"/>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19"/>
                                        </p:tgtEl>
                                      </p:cBhvr>
                                    </p:animEffect>
                                    <p:anim calcmode="lin" valueType="num">
                                      <p:cBhvr>
                                        <p:cTn id="47" dur="1000"/>
                                        <p:tgtEl>
                                          <p:spTgt spid="19"/>
                                        </p:tgtEl>
                                        <p:attrNameLst>
                                          <p:attrName>ppt_x</p:attrName>
                                        </p:attrNameLst>
                                      </p:cBhvr>
                                      <p:tavLst>
                                        <p:tav tm="0">
                                          <p:val>
                                            <p:strVal val="ppt_x"/>
                                          </p:val>
                                        </p:tav>
                                        <p:tav tm="100000">
                                          <p:val>
                                            <p:strVal val="ppt_x"/>
                                          </p:val>
                                        </p:tav>
                                      </p:tavLst>
                                    </p:anim>
                                    <p:anim calcmode="lin" valueType="num">
                                      <p:cBhvr>
                                        <p:cTn id="48" dur="1000"/>
                                        <p:tgtEl>
                                          <p:spTgt spid="19"/>
                                        </p:tgtEl>
                                        <p:attrNameLst>
                                          <p:attrName>ppt_y</p:attrName>
                                        </p:attrNameLst>
                                      </p:cBhvr>
                                      <p:tavLst>
                                        <p:tav tm="0">
                                          <p:val>
                                            <p:strVal val="ppt_y"/>
                                          </p:val>
                                        </p:tav>
                                        <p:tav tm="100000">
                                          <p:val>
                                            <p:strVal val="ppt_y+.1"/>
                                          </p:val>
                                        </p:tav>
                                      </p:tavLst>
                                    </p:anim>
                                    <p:set>
                                      <p:cBhvr>
                                        <p:cTn id="49" dur="1" fill="hold">
                                          <p:stCondLst>
                                            <p:cond delay="999"/>
                                          </p:stCondLst>
                                        </p:cTn>
                                        <p:tgtEl>
                                          <p:spTgt spid="19"/>
                                        </p:tgtEl>
                                        <p:attrNameLst>
                                          <p:attrName>style.visibility</p:attrName>
                                        </p:attrNameLst>
                                      </p:cBhvr>
                                      <p:to>
                                        <p:strVal val="hidden"/>
                                      </p:to>
                                    </p:set>
                                  </p:childTnLst>
                                </p:cTn>
                              </p:par>
                              <p:par>
                                <p:cTn id="50" presetID="42" presetClass="exit" presetSubtype="0" fill="hold" grpId="0" nodeType="withEffect">
                                  <p:stCondLst>
                                    <p:cond delay="0"/>
                                  </p:stCondLst>
                                  <p:childTnLst>
                                    <p:animEffect transition="out" filter="fade">
                                      <p:cBhvr>
                                        <p:cTn id="51" dur="1000"/>
                                        <p:tgtEl>
                                          <p:spTgt spid="20"/>
                                        </p:tgtEl>
                                      </p:cBhvr>
                                    </p:animEffect>
                                    <p:anim calcmode="lin" valueType="num">
                                      <p:cBhvr>
                                        <p:cTn id="52" dur="1000"/>
                                        <p:tgtEl>
                                          <p:spTgt spid="20"/>
                                        </p:tgtEl>
                                        <p:attrNameLst>
                                          <p:attrName>ppt_x</p:attrName>
                                        </p:attrNameLst>
                                      </p:cBhvr>
                                      <p:tavLst>
                                        <p:tav tm="0">
                                          <p:val>
                                            <p:strVal val="ppt_x"/>
                                          </p:val>
                                        </p:tav>
                                        <p:tav tm="100000">
                                          <p:val>
                                            <p:strVal val="ppt_x"/>
                                          </p:val>
                                        </p:tav>
                                      </p:tavLst>
                                    </p:anim>
                                    <p:anim calcmode="lin" valueType="num">
                                      <p:cBhvr>
                                        <p:cTn id="53" dur="1000"/>
                                        <p:tgtEl>
                                          <p:spTgt spid="20"/>
                                        </p:tgtEl>
                                        <p:attrNameLst>
                                          <p:attrName>ppt_y</p:attrName>
                                        </p:attrNameLst>
                                      </p:cBhvr>
                                      <p:tavLst>
                                        <p:tav tm="0">
                                          <p:val>
                                            <p:strVal val="ppt_y"/>
                                          </p:val>
                                        </p:tav>
                                        <p:tav tm="100000">
                                          <p:val>
                                            <p:strVal val="ppt_y+.1"/>
                                          </p:val>
                                        </p:tav>
                                      </p:tavLst>
                                    </p:anim>
                                    <p:set>
                                      <p:cBhvr>
                                        <p:cTn id="54" dur="1" fill="hold">
                                          <p:stCondLst>
                                            <p:cond delay="999"/>
                                          </p:stCondLst>
                                        </p:cTn>
                                        <p:tgtEl>
                                          <p:spTgt spid="20"/>
                                        </p:tgtEl>
                                        <p:attrNameLst>
                                          <p:attrName>style.visibility</p:attrName>
                                        </p:attrNameLst>
                                      </p:cBhvr>
                                      <p:to>
                                        <p:strVal val="hidden"/>
                                      </p:to>
                                    </p:set>
                                  </p:childTnLst>
                                </p:cTn>
                              </p:par>
                              <p:par>
                                <p:cTn id="55" presetID="42" presetClass="exit" presetSubtype="0" fill="hold" nodeType="withEffect">
                                  <p:stCondLst>
                                    <p:cond delay="0"/>
                                  </p:stCondLst>
                                  <p:childTnLst>
                                    <p:animEffect transition="out" filter="fade">
                                      <p:cBhvr>
                                        <p:cTn id="56" dur="1000"/>
                                        <p:tgtEl>
                                          <p:spTgt spid="21"/>
                                        </p:tgtEl>
                                      </p:cBhvr>
                                    </p:animEffect>
                                    <p:anim calcmode="lin" valueType="num">
                                      <p:cBhvr>
                                        <p:cTn id="57" dur="1000"/>
                                        <p:tgtEl>
                                          <p:spTgt spid="21"/>
                                        </p:tgtEl>
                                        <p:attrNameLst>
                                          <p:attrName>ppt_x</p:attrName>
                                        </p:attrNameLst>
                                      </p:cBhvr>
                                      <p:tavLst>
                                        <p:tav tm="0">
                                          <p:val>
                                            <p:strVal val="ppt_x"/>
                                          </p:val>
                                        </p:tav>
                                        <p:tav tm="100000">
                                          <p:val>
                                            <p:strVal val="ppt_x"/>
                                          </p:val>
                                        </p:tav>
                                      </p:tavLst>
                                    </p:anim>
                                    <p:anim calcmode="lin" valueType="num">
                                      <p:cBhvr>
                                        <p:cTn id="58" dur="1000"/>
                                        <p:tgtEl>
                                          <p:spTgt spid="21"/>
                                        </p:tgtEl>
                                        <p:attrNameLst>
                                          <p:attrName>ppt_y</p:attrName>
                                        </p:attrNameLst>
                                      </p:cBhvr>
                                      <p:tavLst>
                                        <p:tav tm="0">
                                          <p:val>
                                            <p:strVal val="ppt_y"/>
                                          </p:val>
                                        </p:tav>
                                        <p:tav tm="100000">
                                          <p:val>
                                            <p:strVal val="ppt_y+.1"/>
                                          </p:val>
                                        </p:tav>
                                      </p:tavLst>
                                    </p:anim>
                                    <p:set>
                                      <p:cBhvr>
                                        <p:cTn id="59" dur="1" fill="hold">
                                          <p:stCondLst>
                                            <p:cond delay="999"/>
                                          </p:stCondLst>
                                        </p:cTn>
                                        <p:tgtEl>
                                          <p:spTgt spid="21"/>
                                        </p:tgtEl>
                                        <p:attrNameLst>
                                          <p:attrName>style.visibility</p:attrName>
                                        </p:attrNameLst>
                                      </p:cBhvr>
                                      <p:to>
                                        <p:strVal val="hidden"/>
                                      </p:to>
                                    </p:set>
                                  </p:childTnLst>
                                </p:cTn>
                              </p:par>
                              <p:par>
                                <p:cTn id="60" presetID="42" presetClass="exit" presetSubtype="0" fill="hold" grpId="0" nodeType="withEffect">
                                  <p:stCondLst>
                                    <p:cond delay="0"/>
                                  </p:stCondLst>
                                  <p:childTnLst>
                                    <p:animEffect transition="out" filter="fade">
                                      <p:cBhvr>
                                        <p:cTn id="61" dur="1000"/>
                                        <p:tgtEl>
                                          <p:spTgt spid="22"/>
                                        </p:tgtEl>
                                      </p:cBhvr>
                                    </p:animEffect>
                                    <p:anim calcmode="lin" valueType="num">
                                      <p:cBhvr>
                                        <p:cTn id="62" dur="1000"/>
                                        <p:tgtEl>
                                          <p:spTgt spid="22"/>
                                        </p:tgtEl>
                                        <p:attrNameLst>
                                          <p:attrName>ppt_x</p:attrName>
                                        </p:attrNameLst>
                                      </p:cBhvr>
                                      <p:tavLst>
                                        <p:tav tm="0">
                                          <p:val>
                                            <p:strVal val="ppt_x"/>
                                          </p:val>
                                        </p:tav>
                                        <p:tav tm="100000">
                                          <p:val>
                                            <p:strVal val="ppt_x"/>
                                          </p:val>
                                        </p:tav>
                                      </p:tavLst>
                                    </p:anim>
                                    <p:anim calcmode="lin" valueType="num">
                                      <p:cBhvr>
                                        <p:cTn id="63" dur="1000"/>
                                        <p:tgtEl>
                                          <p:spTgt spid="22"/>
                                        </p:tgtEl>
                                        <p:attrNameLst>
                                          <p:attrName>ppt_y</p:attrName>
                                        </p:attrNameLst>
                                      </p:cBhvr>
                                      <p:tavLst>
                                        <p:tav tm="0">
                                          <p:val>
                                            <p:strVal val="ppt_y"/>
                                          </p:val>
                                        </p:tav>
                                        <p:tav tm="100000">
                                          <p:val>
                                            <p:strVal val="ppt_y+.1"/>
                                          </p:val>
                                        </p:tav>
                                      </p:tavLst>
                                    </p:anim>
                                    <p:set>
                                      <p:cBhvr>
                                        <p:cTn id="64" dur="1" fill="hold">
                                          <p:stCondLst>
                                            <p:cond delay="999"/>
                                          </p:stCondLst>
                                        </p:cTn>
                                        <p:tgtEl>
                                          <p:spTgt spid="22"/>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1000"/>
                                        <p:tgtEl>
                                          <p:spTgt spid="23"/>
                                        </p:tgtEl>
                                      </p:cBhvr>
                                    </p:animEffect>
                                    <p:anim calcmode="lin" valueType="num">
                                      <p:cBhvr>
                                        <p:cTn id="67" dur="1000"/>
                                        <p:tgtEl>
                                          <p:spTgt spid="23"/>
                                        </p:tgtEl>
                                        <p:attrNameLst>
                                          <p:attrName>ppt_x</p:attrName>
                                        </p:attrNameLst>
                                      </p:cBhvr>
                                      <p:tavLst>
                                        <p:tav tm="0">
                                          <p:val>
                                            <p:strVal val="ppt_x"/>
                                          </p:val>
                                        </p:tav>
                                        <p:tav tm="100000">
                                          <p:val>
                                            <p:strVal val="ppt_x"/>
                                          </p:val>
                                        </p:tav>
                                      </p:tavLst>
                                    </p:anim>
                                    <p:anim calcmode="lin" valueType="num">
                                      <p:cBhvr>
                                        <p:cTn id="68" dur="1000"/>
                                        <p:tgtEl>
                                          <p:spTgt spid="23"/>
                                        </p:tgtEl>
                                        <p:attrNameLst>
                                          <p:attrName>ppt_y</p:attrName>
                                        </p:attrNameLst>
                                      </p:cBhvr>
                                      <p:tavLst>
                                        <p:tav tm="0">
                                          <p:val>
                                            <p:strVal val="ppt_y"/>
                                          </p:val>
                                        </p:tav>
                                        <p:tav tm="100000">
                                          <p:val>
                                            <p:strVal val="ppt_y+.1"/>
                                          </p:val>
                                        </p:tav>
                                      </p:tavLst>
                                    </p:anim>
                                    <p:set>
                                      <p:cBhvr>
                                        <p:cTn id="69" dur="1" fill="hold">
                                          <p:stCondLst>
                                            <p:cond delay="999"/>
                                          </p:stCondLst>
                                        </p:cTn>
                                        <p:tgtEl>
                                          <p:spTgt spid="23"/>
                                        </p:tgtEl>
                                        <p:attrNameLst>
                                          <p:attrName>style.visibility</p:attrName>
                                        </p:attrNameLst>
                                      </p:cBhvr>
                                      <p:to>
                                        <p:strVal val="hidden"/>
                                      </p:to>
                                    </p:set>
                                  </p:childTnLst>
                                </p:cTn>
                              </p:par>
                              <p:par>
                                <p:cTn id="70" presetID="42" presetClass="exit" presetSubtype="0" fill="hold" grpId="0" nodeType="withEffect">
                                  <p:stCondLst>
                                    <p:cond delay="0"/>
                                  </p:stCondLst>
                                  <p:childTnLst>
                                    <p:animEffect transition="out" filter="fade">
                                      <p:cBhvr>
                                        <p:cTn id="71" dur="1000"/>
                                        <p:tgtEl>
                                          <p:spTgt spid="24"/>
                                        </p:tgtEl>
                                      </p:cBhvr>
                                    </p:animEffect>
                                    <p:anim calcmode="lin" valueType="num">
                                      <p:cBhvr>
                                        <p:cTn id="72" dur="1000"/>
                                        <p:tgtEl>
                                          <p:spTgt spid="24"/>
                                        </p:tgtEl>
                                        <p:attrNameLst>
                                          <p:attrName>ppt_x</p:attrName>
                                        </p:attrNameLst>
                                      </p:cBhvr>
                                      <p:tavLst>
                                        <p:tav tm="0">
                                          <p:val>
                                            <p:strVal val="ppt_x"/>
                                          </p:val>
                                        </p:tav>
                                        <p:tav tm="100000">
                                          <p:val>
                                            <p:strVal val="ppt_x"/>
                                          </p:val>
                                        </p:tav>
                                      </p:tavLst>
                                    </p:anim>
                                    <p:anim calcmode="lin" valueType="num">
                                      <p:cBhvr>
                                        <p:cTn id="73" dur="1000"/>
                                        <p:tgtEl>
                                          <p:spTgt spid="24"/>
                                        </p:tgtEl>
                                        <p:attrNameLst>
                                          <p:attrName>ppt_y</p:attrName>
                                        </p:attrNameLst>
                                      </p:cBhvr>
                                      <p:tavLst>
                                        <p:tav tm="0">
                                          <p:val>
                                            <p:strVal val="ppt_y"/>
                                          </p:val>
                                        </p:tav>
                                        <p:tav tm="100000">
                                          <p:val>
                                            <p:strVal val="ppt_y+.1"/>
                                          </p:val>
                                        </p:tav>
                                      </p:tavLst>
                                    </p:anim>
                                    <p:set>
                                      <p:cBhvr>
                                        <p:cTn id="74" dur="1" fill="hold">
                                          <p:stCondLst>
                                            <p:cond delay="999"/>
                                          </p:stCondLst>
                                        </p:cTn>
                                        <p:tgtEl>
                                          <p:spTgt spid="24"/>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25"/>
                                        </p:tgtEl>
                                      </p:cBhvr>
                                    </p:animEffect>
                                    <p:anim calcmode="lin" valueType="num">
                                      <p:cBhvr>
                                        <p:cTn id="77" dur="1000"/>
                                        <p:tgtEl>
                                          <p:spTgt spid="25"/>
                                        </p:tgtEl>
                                        <p:attrNameLst>
                                          <p:attrName>ppt_x</p:attrName>
                                        </p:attrNameLst>
                                      </p:cBhvr>
                                      <p:tavLst>
                                        <p:tav tm="0">
                                          <p:val>
                                            <p:strVal val="ppt_x"/>
                                          </p:val>
                                        </p:tav>
                                        <p:tav tm="100000">
                                          <p:val>
                                            <p:strVal val="ppt_x"/>
                                          </p:val>
                                        </p:tav>
                                      </p:tavLst>
                                    </p:anim>
                                    <p:anim calcmode="lin" valueType="num">
                                      <p:cBhvr>
                                        <p:cTn id="78" dur="1000"/>
                                        <p:tgtEl>
                                          <p:spTgt spid="25"/>
                                        </p:tgtEl>
                                        <p:attrNameLst>
                                          <p:attrName>ppt_y</p:attrName>
                                        </p:attrNameLst>
                                      </p:cBhvr>
                                      <p:tavLst>
                                        <p:tav tm="0">
                                          <p:val>
                                            <p:strVal val="ppt_y"/>
                                          </p:val>
                                        </p:tav>
                                        <p:tav tm="100000">
                                          <p:val>
                                            <p:strVal val="ppt_y+.1"/>
                                          </p:val>
                                        </p:tav>
                                      </p:tavLst>
                                    </p:anim>
                                    <p:set>
                                      <p:cBhvr>
                                        <p:cTn id="79" dur="1" fill="hold">
                                          <p:stCondLst>
                                            <p:cond delay="999"/>
                                          </p:stCondLst>
                                        </p:cTn>
                                        <p:tgtEl>
                                          <p:spTgt spid="25"/>
                                        </p:tgtEl>
                                        <p:attrNameLst>
                                          <p:attrName>style.visibility</p:attrName>
                                        </p:attrNameLst>
                                      </p:cBhvr>
                                      <p:to>
                                        <p:strVal val="hidden"/>
                                      </p:to>
                                    </p:set>
                                  </p:childTnLst>
                                </p:cTn>
                              </p:par>
                              <p:par>
                                <p:cTn id="80" presetID="42" presetClass="exit" presetSubtype="0" fill="hold" grpId="0" nodeType="withEffect">
                                  <p:stCondLst>
                                    <p:cond delay="0"/>
                                  </p:stCondLst>
                                  <p:childTnLst>
                                    <p:animEffect transition="out" filter="fade">
                                      <p:cBhvr>
                                        <p:cTn id="81" dur="1000"/>
                                        <p:tgtEl>
                                          <p:spTgt spid="26"/>
                                        </p:tgtEl>
                                      </p:cBhvr>
                                    </p:animEffect>
                                    <p:anim calcmode="lin" valueType="num">
                                      <p:cBhvr>
                                        <p:cTn id="82" dur="1000"/>
                                        <p:tgtEl>
                                          <p:spTgt spid="26"/>
                                        </p:tgtEl>
                                        <p:attrNameLst>
                                          <p:attrName>ppt_x</p:attrName>
                                        </p:attrNameLst>
                                      </p:cBhvr>
                                      <p:tavLst>
                                        <p:tav tm="0">
                                          <p:val>
                                            <p:strVal val="ppt_x"/>
                                          </p:val>
                                        </p:tav>
                                        <p:tav tm="100000">
                                          <p:val>
                                            <p:strVal val="ppt_x"/>
                                          </p:val>
                                        </p:tav>
                                      </p:tavLst>
                                    </p:anim>
                                    <p:anim calcmode="lin" valueType="num">
                                      <p:cBhvr>
                                        <p:cTn id="83" dur="1000"/>
                                        <p:tgtEl>
                                          <p:spTgt spid="26"/>
                                        </p:tgtEl>
                                        <p:attrNameLst>
                                          <p:attrName>ppt_y</p:attrName>
                                        </p:attrNameLst>
                                      </p:cBhvr>
                                      <p:tavLst>
                                        <p:tav tm="0">
                                          <p:val>
                                            <p:strVal val="ppt_y"/>
                                          </p:val>
                                        </p:tav>
                                        <p:tav tm="100000">
                                          <p:val>
                                            <p:strVal val="ppt_y+.1"/>
                                          </p:val>
                                        </p:tav>
                                      </p:tavLst>
                                    </p:anim>
                                    <p:set>
                                      <p:cBhvr>
                                        <p:cTn id="84" dur="1" fill="hold">
                                          <p:stCondLst>
                                            <p:cond delay="999"/>
                                          </p:stCondLst>
                                        </p:cTn>
                                        <p:tgtEl>
                                          <p:spTgt spid="26"/>
                                        </p:tgtEl>
                                        <p:attrNameLst>
                                          <p:attrName>style.visibility</p:attrName>
                                        </p:attrNameLst>
                                      </p:cBhvr>
                                      <p:to>
                                        <p:strVal val="hidden"/>
                                      </p:to>
                                    </p:set>
                                  </p:childTnLst>
                                </p:cTn>
                              </p:par>
                              <p:par>
                                <p:cTn id="85" presetID="42" presetClass="exit" presetSubtype="0" fill="hold" nodeType="withEffect">
                                  <p:stCondLst>
                                    <p:cond delay="0"/>
                                  </p:stCondLst>
                                  <p:childTnLst>
                                    <p:animEffect transition="out" filter="fade">
                                      <p:cBhvr>
                                        <p:cTn id="86" dur="1000"/>
                                        <p:tgtEl>
                                          <p:spTgt spid="27"/>
                                        </p:tgtEl>
                                      </p:cBhvr>
                                    </p:animEffect>
                                    <p:anim calcmode="lin" valueType="num">
                                      <p:cBhvr>
                                        <p:cTn id="87" dur="1000"/>
                                        <p:tgtEl>
                                          <p:spTgt spid="27"/>
                                        </p:tgtEl>
                                        <p:attrNameLst>
                                          <p:attrName>ppt_x</p:attrName>
                                        </p:attrNameLst>
                                      </p:cBhvr>
                                      <p:tavLst>
                                        <p:tav tm="0">
                                          <p:val>
                                            <p:strVal val="ppt_x"/>
                                          </p:val>
                                        </p:tav>
                                        <p:tav tm="100000">
                                          <p:val>
                                            <p:strVal val="ppt_x"/>
                                          </p:val>
                                        </p:tav>
                                      </p:tavLst>
                                    </p:anim>
                                    <p:anim calcmode="lin" valueType="num">
                                      <p:cBhvr>
                                        <p:cTn id="88" dur="1000"/>
                                        <p:tgtEl>
                                          <p:spTgt spid="27"/>
                                        </p:tgtEl>
                                        <p:attrNameLst>
                                          <p:attrName>ppt_y</p:attrName>
                                        </p:attrNameLst>
                                      </p:cBhvr>
                                      <p:tavLst>
                                        <p:tav tm="0">
                                          <p:val>
                                            <p:strVal val="ppt_y"/>
                                          </p:val>
                                        </p:tav>
                                        <p:tav tm="100000">
                                          <p:val>
                                            <p:strVal val="ppt_y+.1"/>
                                          </p:val>
                                        </p:tav>
                                      </p:tavLst>
                                    </p:anim>
                                    <p:set>
                                      <p:cBhvr>
                                        <p:cTn id="89" dur="1" fill="hold">
                                          <p:stCondLst>
                                            <p:cond delay="999"/>
                                          </p:stCondLst>
                                        </p:cTn>
                                        <p:tgtEl>
                                          <p:spTgt spid="27"/>
                                        </p:tgtEl>
                                        <p:attrNameLst>
                                          <p:attrName>style.visibility</p:attrName>
                                        </p:attrNameLst>
                                      </p:cBhvr>
                                      <p:to>
                                        <p:strVal val="hidden"/>
                                      </p:to>
                                    </p:set>
                                  </p:childTnLst>
                                </p:cTn>
                              </p:par>
                              <p:par>
                                <p:cTn id="90" presetID="42" presetClass="exit" presetSubtype="0" fill="hold" grpId="0" nodeType="withEffect">
                                  <p:stCondLst>
                                    <p:cond delay="0"/>
                                  </p:stCondLst>
                                  <p:childTnLst>
                                    <p:animEffect transition="out" filter="fade">
                                      <p:cBhvr>
                                        <p:cTn id="91" dur="1000"/>
                                        <p:tgtEl>
                                          <p:spTgt spid="28"/>
                                        </p:tgtEl>
                                      </p:cBhvr>
                                    </p:animEffect>
                                    <p:anim calcmode="lin" valueType="num">
                                      <p:cBhvr>
                                        <p:cTn id="92" dur="1000"/>
                                        <p:tgtEl>
                                          <p:spTgt spid="28"/>
                                        </p:tgtEl>
                                        <p:attrNameLst>
                                          <p:attrName>ppt_x</p:attrName>
                                        </p:attrNameLst>
                                      </p:cBhvr>
                                      <p:tavLst>
                                        <p:tav tm="0">
                                          <p:val>
                                            <p:strVal val="ppt_x"/>
                                          </p:val>
                                        </p:tav>
                                        <p:tav tm="100000">
                                          <p:val>
                                            <p:strVal val="ppt_x"/>
                                          </p:val>
                                        </p:tav>
                                      </p:tavLst>
                                    </p:anim>
                                    <p:anim calcmode="lin" valueType="num">
                                      <p:cBhvr>
                                        <p:cTn id="93" dur="1000"/>
                                        <p:tgtEl>
                                          <p:spTgt spid="28"/>
                                        </p:tgtEl>
                                        <p:attrNameLst>
                                          <p:attrName>ppt_y</p:attrName>
                                        </p:attrNameLst>
                                      </p:cBhvr>
                                      <p:tavLst>
                                        <p:tav tm="0">
                                          <p:val>
                                            <p:strVal val="ppt_y"/>
                                          </p:val>
                                        </p:tav>
                                        <p:tav tm="100000">
                                          <p:val>
                                            <p:strVal val="ppt_y+.1"/>
                                          </p:val>
                                        </p:tav>
                                      </p:tavLst>
                                    </p:anim>
                                    <p:set>
                                      <p:cBhvr>
                                        <p:cTn id="94" dur="1" fill="hold">
                                          <p:stCondLst>
                                            <p:cond delay="999"/>
                                          </p:stCondLst>
                                        </p:cTn>
                                        <p:tgtEl>
                                          <p:spTgt spid="28"/>
                                        </p:tgtEl>
                                        <p:attrNameLst>
                                          <p:attrName>style.visibility</p:attrName>
                                        </p:attrNameLst>
                                      </p:cBhvr>
                                      <p:to>
                                        <p:strVal val="hidden"/>
                                      </p:to>
                                    </p:se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4"/>
                                        </p:tgtEl>
                                      </p:cBhvr>
                                    </p:animEffect>
                                    <p:animScale>
                                      <p:cBhvr>
                                        <p:cTn id="98" dur="250" autoRev="1" fill="hold"/>
                                        <p:tgtEl>
                                          <p:spTgt spid="14"/>
                                        </p:tgtEl>
                                      </p:cBhvr>
                                      <p:by x="105000" y="105000"/>
                                    </p:animScale>
                                  </p:childTnLst>
                                </p:cTn>
                              </p:par>
                              <p:par>
                                <p:cTn id="99" presetID="26" presetClass="emph" presetSubtype="0" fill="hold" grpId="0" nodeType="withEffect">
                                  <p:stCondLst>
                                    <p:cond delay="0"/>
                                  </p:stCondLst>
                                  <p:childTnLst>
                                    <p:animEffect transition="out" filter="fade">
                                      <p:cBhvr>
                                        <p:cTn id="100" dur="500" tmFilter="0, 0; .2, .5; .8, .5; 1, 0"/>
                                        <p:tgtEl>
                                          <p:spTgt spid="15"/>
                                        </p:tgtEl>
                                      </p:cBhvr>
                                    </p:animEffect>
                                    <p:animScale>
                                      <p:cBhvr>
                                        <p:cTn id="101" dur="250" autoRev="1" fill="hold"/>
                                        <p:tgtEl>
                                          <p:spTgt spid="15"/>
                                        </p:tgtEl>
                                      </p:cBhvr>
                                      <p:by x="105000" y="105000"/>
                                    </p:animScale>
                                  </p:childTnLst>
                                </p:cTn>
                              </p:par>
                            </p:childTnLst>
                          </p:cTn>
                        </p:par>
                        <p:par>
                          <p:cTn id="102" fill="hold">
                            <p:stCondLst>
                              <p:cond delay="1500"/>
                            </p:stCondLst>
                            <p:childTnLst>
                              <p:par>
                                <p:cTn id="103" presetID="42" presetClass="entr" presetSubtype="0" fill="hold" grpId="0" nodeType="after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1000"/>
                                        <p:tgtEl>
                                          <p:spTgt spid="29"/>
                                        </p:tgtEl>
                                      </p:cBhvr>
                                    </p:animEffect>
                                    <p:anim calcmode="lin" valueType="num">
                                      <p:cBhvr>
                                        <p:cTn id="106" dur="1000" fill="hold"/>
                                        <p:tgtEl>
                                          <p:spTgt spid="29"/>
                                        </p:tgtEl>
                                        <p:attrNameLst>
                                          <p:attrName>ppt_x</p:attrName>
                                        </p:attrNameLst>
                                      </p:cBhvr>
                                      <p:tavLst>
                                        <p:tav tm="0">
                                          <p:val>
                                            <p:strVal val="#ppt_x"/>
                                          </p:val>
                                        </p:tav>
                                        <p:tav tm="100000">
                                          <p:val>
                                            <p:strVal val="#ppt_x"/>
                                          </p:val>
                                        </p:tav>
                                      </p:tavLst>
                                    </p:anim>
                                    <p:anim calcmode="lin" valueType="num">
                                      <p:cBhvr>
                                        <p:cTn id="10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7" grpId="0" animBg="1"/>
      <p:bldP spid="20" grpId="0" animBg="1"/>
      <p:bldP spid="22" grpId="0" animBg="1"/>
      <p:bldP spid="24" grpId="0" animBg="1"/>
      <p:bldP spid="26" grpId="0" animBg="1"/>
      <p:bldP spid="28" grpId="0" animBg="1"/>
      <p:bldP spid="2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9658" y="467463"/>
            <a:ext cx="12438742" cy="845600"/>
          </a:xfrm>
          <a:noFill/>
        </p:spPr>
        <p:txBody>
          <a:bodyPr/>
          <a:lstStyle/>
          <a:p>
            <a:pPr eaLnBrk="1" hangingPunct="1"/>
            <a:r>
              <a:rPr lang="en-US" dirty="0">
                <a:solidFill>
                  <a:srgbClr val="FFFFFF"/>
                </a:solidFill>
                <a:ea typeface="ＭＳ Ｐゴシック" pitchFamily="-108" charset="-128"/>
                <a:cs typeface="ＭＳ Ｐゴシック" pitchFamily="-108" charset="-128"/>
              </a:rPr>
              <a:t>TEACHING ACADEMIC &amp; SOCIAL BEHAVIORS</a:t>
            </a:r>
          </a:p>
        </p:txBody>
      </p:sp>
      <p:sp>
        <p:nvSpPr>
          <p:cNvPr id="78852" name="Rectangle 3"/>
          <p:cNvSpPr>
            <a:spLocks noGrp="1" noChangeArrowheads="1"/>
          </p:cNvSpPr>
          <p:nvPr>
            <p:ph type="body" sz="half" idx="4294967295"/>
          </p:nvPr>
        </p:nvSpPr>
        <p:spPr>
          <a:xfrm>
            <a:off x="8382000" y="1981200"/>
            <a:ext cx="3810000" cy="4114800"/>
          </a:xfrm>
        </p:spPr>
        <p:txBody>
          <a:bodyPr/>
          <a:lstStyle/>
          <a:p>
            <a:pPr eaLnBrk="1" hangingPunct="1">
              <a:buFontTx/>
              <a:buNone/>
            </a:pPr>
            <a:endParaRPr lang="en-US">
              <a:latin typeface="+mj-lt"/>
              <a:ea typeface="ＭＳ Ｐゴシック" pitchFamily="-108" charset="-128"/>
              <a:cs typeface="ＭＳ Ｐゴシック" pitchFamily="-108" charset="-128"/>
            </a:endParaRPr>
          </a:p>
          <a:p>
            <a:pPr lvl="1" eaLnBrk="1" hangingPunct="1"/>
            <a:endParaRPr lang="en-US" sz="2600">
              <a:latin typeface="+mj-lt"/>
            </a:endParaRPr>
          </a:p>
          <a:p>
            <a:pPr lvl="1" eaLnBrk="1" hangingPunct="1"/>
            <a:endParaRPr lang="en-US" sz="2600">
              <a:latin typeface="+mj-lt"/>
            </a:endParaRPr>
          </a:p>
        </p:txBody>
      </p:sp>
      <p:graphicFrame>
        <p:nvGraphicFramePr>
          <p:cNvPr id="3" name="Diagram 2">
            <a:extLst>
              <a:ext uri="{FF2B5EF4-FFF2-40B4-BE49-F238E27FC236}">
                <a16:creationId xmlns:a16="http://schemas.microsoft.com/office/drawing/2014/main" id="{3B854F82-6103-4281-880C-C752DB0231B0}"/>
              </a:ext>
            </a:extLst>
          </p:cNvPr>
          <p:cNvGraphicFramePr/>
          <p:nvPr>
            <p:extLst>
              <p:ext uri="{D42A27DB-BD31-4B8C-83A1-F6EECF244321}">
                <p14:modId xmlns:p14="http://schemas.microsoft.com/office/powerpoint/2010/main" val="2116694752"/>
              </p:ext>
            </p:extLst>
          </p:nvPr>
        </p:nvGraphicFramePr>
        <p:xfrm>
          <a:off x="1593642" y="1374749"/>
          <a:ext cx="8472939" cy="5313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19233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graphicEl>
                                              <a:dgm id="{EFE3AA40-84BB-4795-A956-DDB101BF5CC1}"/>
                                            </p:graphicEl>
                                          </p:spTgt>
                                        </p:tgtEl>
                                      </p:cBhvr>
                                    </p:animEffect>
                                    <p:set>
                                      <p:cBhvr>
                                        <p:cTn id="7" dur="1" fill="hold">
                                          <p:stCondLst>
                                            <p:cond delay="499"/>
                                          </p:stCondLst>
                                        </p:cTn>
                                        <p:tgtEl>
                                          <p:spTgt spid="3">
                                            <p:graphicEl>
                                              <a:dgm id="{EFE3AA40-84BB-4795-A956-DDB101BF5CC1}"/>
                                            </p:graphic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graphicEl>
                                              <a:dgm id="{56881306-0821-4A12-898D-4D01816DE76A}"/>
                                            </p:graphicEl>
                                          </p:spTgt>
                                        </p:tgtEl>
                                      </p:cBhvr>
                                    </p:animEffect>
                                    <p:set>
                                      <p:cBhvr>
                                        <p:cTn id="10" dur="1" fill="hold">
                                          <p:stCondLst>
                                            <p:cond delay="499"/>
                                          </p:stCondLst>
                                        </p:cTn>
                                        <p:tgtEl>
                                          <p:spTgt spid="3">
                                            <p:graphicEl>
                                              <a:dgm id="{56881306-0821-4A12-898D-4D01816DE76A}"/>
                                            </p:graphic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graphicEl>
                                              <a:dgm id="{98EB08AC-22EE-4654-ADDB-A0997F79C1EF}"/>
                                            </p:graphicEl>
                                          </p:spTgt>
                                        </p:tgtEl>
                                      </p:cBhvr>
                                    </p:animEffect>
                                    <p:set>
                                      <p:cBhvr>
                                        <p:cTn id="13" dur="1" fill="hold">
                                          <p:stCondLst>
                                            <p:cond delay="499"/>
                                          </p:stCondLst>
                                        </p:cTn>
                                        <p:tgtEl>
                                          <p:spTgt spid="3">
                                            <p:graphicEl>
                                              <a:dgm id="{98EB08AC-22EE-4654-ADDB-A0997F79C1EF}"/>
                                            </p:graphic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
                                            <p:graphicEl>
                                              <a:dgm id="{C643DE33-F4A7-40F9-90E2-A94B0707418B}"/>
                                            </p:graphicEl>
                                          </p:spTgt>
                                        </p:tgtEl>
                                      </p:cBhvr>
                                    </p:animEffect>
                                    <p:set>
                                      <p:cBhvr>
                                        <p:cTn id="16" dur="1" fill="hold">
                                          <p:stCondLst>
                                            <p:cond delay="499"/>
                                          </p:stCondLst>
                                        </p:cTn>
                                        <p:tgtEl>
                                          <p:spTgt spid="3">
                                            <p:graphicEl>
                                              <a:dgm id="{C643DE33-F4A7-40F9-90E2-A94B0707418B}"/>
                                            </p:graphicEl>
                                          </p:spTgt>
                                        </p:tgtEl>
                                        <p:attrNameLst>
                                          <p:attrName>style.visibility</p:attrName>
                                        </p:attrNameLst>
                                      </p:cBhvr>
                                      <p:to>
                                        <p:strVal val="hidden"/>
                                      </p:to>
                                    </p:set>
                                  </p:childTnLst>
                                </p:cTn>
                              </p:par>
                              <p:par>
                                <p:cTn id="17" presetID="26" presetClass="emph" presetSubtype="0" fill="hold" grpId="0" nodeType="withEffect">
                                  <p:stCondLst>
                                    <p:cond delay="750"/>
                                  </p:stCondLst>
                                  <p:childTnLst>
                                    <p:animEffect transition="out" filter="fade">
                                      <p:cBhvr>
                                        <p:cTn id="18" dur="500" tmFilter="0, 0; .2, .5; .8, .5; 1, 0"/>
                                        <p:tgtEl>
                                          <p:spTgt spid="3">
                                            <p:graphicEl>
                                              <a:dgm id="{EED18652-69C0-4D65-89C2-F152D1B61F92}"/>
                                            </p:graphicEl>
                                          </p:spTgt>
                                        </p:tgtEl>
                                      </p:cBhvr>
                                    </p:animEffect>
                                    <p:animScale>
                                      <p:cBhvr>
                                        <p:cTn id="19" dur="250" autoRev="1" fill="hold"/>
                                        <p:tgtEl>
                                          <p:spTgt spid="3">
                                            <p:graphicEl>
                                              <a:dgm id="{EED18652-69C0-4D65-89C2-F152D1B61F92}"/>
                                            </p:graphicEl>
                                          </p:spTgt>
                                        </p:tgtEl>
                                      </p:cBhvr>
                                      <p:by x="105000" y="105000"/>
                                    </p:animScale>
                                  </p:childTnLst>
                                </p:cTn>
                              </p:par>
                              <p:par>
                                <p:cTn id="20" presetID="10" presetClass="exit" presetSubtype="0" fill="hold" grpId="0" nodeType="withEffect">
                                  <p:stCondLst>
                                    <p:cond delay="0"/>
                                  </p:stCondLst>
                                  <p:childTnLst>
                                    <p:animEffect transition="out" filter="fade">
                                      <p:cBhvr>
                                        <p:cTn id="21" dur="500"/>
                                        <p:tgtEl>
                                          <p:spTgt spid="3">
                                            <p:graphicEl>
                                              <a:dgm id="{45707772-FD7A-488E-84A1-CE0F87A3E037}"/>
                                            </p:graphicEl>
                                          </p:spTgt>
                                        </p:tgtEl>
                                      </p:cBhvr>
                                    </p:animEffect>
                                    <p:set>
                                      <p:cBhvr>
                                        <p:cTn id="22" dur="1" fill="hold">
                                          <p:stCondLst>
                                            <p:cond delay="499"/>
                                          </p:stCondLst>
                                        </p:cTn>
                                        <p:tgtEl>
                                          <p:spTgt spid="3">
                                            <p:graphicEl>
                                              <a:dgm id="{45707772-FD7A-488E-84A1-CE0F87A3E037}"/>
                                            </p:graphic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3">
                                            <p:graphicEl>
                                              <a:dgm id="{C316E25F-A236-497A-9404-F6B570F14A76}"/>
                                            </p:graphicEl>
                                          </p:spTgt>
                                        </p:tgtEl>
                                      </p:cBhvr>
                                    </p:animEffect>
                                    <p:set>
                                      <p:cBhvr>
                                        <p:cTn id="25" dur="1" fill="hold">
                                          <p:stCondLst>
                                            <p:cond delay="499"/>
                                          </p:stCondLst>
                                        </p:cTn>
                                        <p:tgtEl>
                                          <p:spTgt spid="3">
                                            <p:graphicEl>
                                              <a:dgm id="{C316E25F-A236-497A-9404-F6B570F14A76}"/>
                                            </p:graphic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
                                            <p:graphicEl>
                                              <a:dgm id="{C6A98FFE-6C84-439C-A82F-2E3641F7E139}"/>
                                            </p:graphicEl>
                                          </p:spTgt>
                                        </p:tgtEl>
                                      </p:cBhvr>
                                    </p:animEffect>
                                    <p:set>
                                      <p:cBhvr>
                                        <p:cTn id="28" dur="1" fill="hold">
                                          <p:stCondLst>
                                            <p:cond delay="499"/>
                                          </p:stCondLst>
                                        </p:cTn>
                                        <p:tgtEl>
                                          <p:spTgt spid="3">
                                            <p:graphicEl>
                                              <a:dgm id="{C6A98FFE-6C84-439C-A82F-2E3641F7E139}"/>
                                            </p:graphic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3">
                                            <p:graphicEl>
                                              <a:dgm id="{E58902C2-6BF8-440F-8E06-087096B3E2B8}"/>
                                            </p:graphicEl>
                                          </p:spTgt>
                                        </p:tgtEl>
                                      </p:cBhvr>
                                    </p:animEffect>
                                    <p:set>
                                      <p:cBhvr>
                                        <p:cTn id="31" dur="1" fill="hold">
                                          <p:stCondLst>
                                            <p:cond delay="499"/>
                                          </p:stCondLst>
                                        </p:cTn>
                                        <p:tgtEl>
                                          <p:spTgt spid="3">
                                            <p:graphicEl>
                                              <a:dgm id="{E58902C2-6BF8-440F-8E06-087096B3E2B8}"/>
                                            </p:graphic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
                                            <p:graphicEl>
                                              <a:dgm id="{FEEBF1C3-451B-4D2B-93CD-37B1BAF97B99}"/>
                                            </p:graphicEl>
                                          </p:spTgt>
                                        </p:tgtEl>
                                      </p:cBhvr>
                                    </p:animEffect>
                                    <p:set>
                                      <p:cBhvr>
                                        <p:cTn id="34" dur="1" fill="hold">
                                          <p:stCondLst>
                                            <p:cond delay="499"/>
                                          </p:stCondLst>
                                        </p:cTn>
                                        <p:tgtEl>
                                          <p:spTgt spid="3">
                                            <p:graphicEl>
                                              <a:dgm id="{FEEBF1C3-451B-4D2B-93CD-37B1BAF97B99}"/>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367C616-4175-48C6-A910-366F6282B32C}"/>
              </a:ext>
            </a:extLst>
          </p:cNvPr>
          <p:cNvSpPr>
            <a:spLocks noGrp="1"/>
          </p:cNvSpPr>
          <p:nvPr>
            <p:ph type="title"/>
          </p:nvPr>
        </p:nvSpPr>
        <p:spPr>
          <a:xfrm>
            <a:off x="415600" y="593367"/>
            <a:ext cx="11360800" cy="763600"/>
          </a:xfrm>
        </p:spPr>
        <p:txBody>
          <a:bodyPr wrap="square" anchor="t">
            <a:normAutofit/>
          </a:bodyPr>
          <a:lstStyle/>
          <a:p>
            <a:r>
              <a:rPr lang="en-US"/>
              <a:t>GUIDELINES FOR TEACHING EXPECTATIONS</a:t>
            </a:r>
          </a:p>
        </p:txBody>
      </p:sp>
      <p:graphicFrame>
        <p:nvGraphicFramePr>
          <p:cNvPr id="46" name="Text Placeholder 4">
            <a:extLst>
              <a:ext uri="{FF2B5EF4-FFF2-40B4-BE49-F238E27FC236}">
                <a16:creationId xmlns:a16="http://schemas.microsoft.com/office/drawing/2014/main" id="{AE91CBA2-487C-E85C-660D-F32633524F02}"/>
              </a:ext>
            </a:extLst>
          </p:cNvPr>
          <p:cNvGraphicFramePr/>
          <p:nvPr>
            <p:extLst>
              <p:ext uri="{D42A27DB-BD31-4B8C-83A1-F6EECF244321}">
                <p14:modId xmlns:p14="http://schemas.microsoft.com/office/powerpoint/2010/main" val="350099611"/>
              </p:ext>
            </p:extLst>
          </p:nvPr>
        </p:nvGraphicFramePr>
        <p:xfrm>
          <a:off x="1428605" y="1456660"/>
          <a:ext cx="9948232" cy="5135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43502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a:blip r:embed="rId3"/>
          <a:srcRect/>
          <a:stretch>
            <a:fillRect/>
          </a:stretch>
        </p:blipFill>
        <p:spPr bwMode="auto">
          <a:xfrm>
            <a:off x="3200400" y="1"/>
            <a:ext cx="5791200" cy="685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peech Bubble: Rectangle with Corners Rounded 3"/>
          <p:cNvSpPr/>
          <p:nvPr/>
        </p:nvSpPr>
        <p:spPr>
          <a:xfrm>
            <a:off x="7536643" y="1330088"/>
            <a:ext cx="3889531" cy="2826306"/>
          </a:xfrm>
          <a:prstGeom prst="wedgeRoundRectCallout">
            <a:avLst/>
          </a:prstGeom>
        </p:spPr>
        <p:style>
          <a:lnRef idx="3">
            <a:schemeClr val="lt1"/>
          </a:lnRef>
          <a:fillRef idx="1">
            <a:schemeClr val="accent5"/>
          </a:fillRef>
          <a:effectRef idx="1">
            <a:schemeClr val="accent5"/>
          </a:effectRef>
          <a:fontRef idx="minor">
            <a:schemeClr val="lt1"/>
          </a:fontRef>
        </p:style>
        <p:txBody>
          <a:bodyPr wrap="square" anchor="ctr">
            <a:prstTxWarp prst="textNoShape">
              <a:avLst/>
            </a:prstTxWarp>
            <a:spAutoFit/>
          </a:bodyPr>
          <a:lstStyle/>
          <a:p>
            <a:pPr algn="ctr" defTabSz="1219170">
              <a:buClr>
                <a:srgbClr val="000000"/>
              </a:buClr>
              <a:defRPr/>
            </a:pPr>
            <a:r>
              <a:rPr lang="en-US" sz="3200" kern="0" dirty="0">
                <a:solidFill>
                  <a:srgbClr val="000000"/>
                </a:solidFill>
                <a:latin typeface="Poppins" panose="020B0604020202020204" charset="0"/>
                <a:ea typeface="ＭＳ Ｐゴシック" pitchFamily="34" charset="-128"/>
                <a:cs typeface="Poppins" panose="020B0604020202020204" charset="0"/>
                <a:sym typeface="Arial"/>
              </a:rPr>
              <a:t>A lesson plan that prompts the critical features just described</a:t>
            </a:r>
            <a:endParaRPr lang="en-US" sz="3200" kern="0" dirty="0">
              <a:solidFill>
                <a:srgbClr val="333300"/>
              </a:solidFill>
              <a:latin typeface="Poppins" panose="020B0604020202020204" charset="0"/>
              <a:ea typeface="ＭＳ Ｐゴシック" pitchFamily="34" charset="-128"/>
              <a:cs typeface="Poppins" panose="020B0604020202020204" charset="0"/>
              <a:sym typeface="Arial"/>
            </a:endParaRPr>
          </a:p>
        </p:txBody>
      </p:sp>
      <p:sp>
        <p:nvSpPr>
          <p:cNvPr id="5" name="Rectangle 4"/>
          <p:cNvSpPr/>
          <p:nvPr/>
        </p:nvSpPr>
        <p:spPr>
          <a:xfrm>
            <a:off x="9220200" y="5920728"/>
            <a:ext cx="2743200"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defTabSz="1219170">
              <a:buClr>
                <a:srgbClr val="000000"/>
              </a:buClr>
              <a:defRPr/>
            </a:pPr>
            <a:r>
              <a:rPr lang="en-US" sz="1600" kern="0" dirty="0">
                <a:solidFill>
                  <a:srgbClr val="FFFFFF"/>
                </a:solidFill>
                <a:latin typeface="Hind Vadodara" panose="020B0604020202020204" charset="0"/>
                <a:cs typeface="Hind Vadodara" panose="020B0604020202020204" charset="0"/>
                <a:sym typeface="Arial"/>
              </a:rPr>
              <a:t>Simonsen, Myers, Everett, </a:t>
            </a:r>
            <a:r>
              <a:rPr lang="en-US" sz="1600" kern="0" dirty="0" err="1">
                <a:solidFill>
                  <a:srgbClr val="FFFFFF"/>
                </a:solidFill>
                <a:latin typeface="Hind Vadodara" panose="020B0604020202020204" charset="0"/>
                <a:cs typeface="Hind Vadodara" panose="020B0604020202020204" charset="0"/>
                <a:sym typeface="Arial"/>
              </a:rPr>
              <a:t>Sugai</a:t>
            </a:r>
            <a:r>
              <a:rPr lang="en-US" sz="1600" kern="0" dirty="0">
                <a:solidFill>
                  <a:srgbClr val="FFFFFF"/>
                </a:solidFill>
                <a:latin typeface="Hind Vadodara" panose="020B0604020202020204" charset="0"/>
                <a:cs typeface="Hind Vadodara" panose="020B0604020202020204" charset="0"/>
                <a:sym typeface="Arial"/>
              </a:rPr>
              <a:t>, Spencer, &amp; </a:t>
            </a:r>
            <a:r>
              <a:rPr lang="en-US" sz="1600" kern="0" dirty="0" err="1">
                <a:solidFill>
                  <a:srgbClr val="FFFFFF"/>
                </a:solidFill>
                <a:latin typeface="Hind Vadodara" panose="020B0604020202020204" charset="0"/>
                <a:cs typeface="Hind Vadodara" panose="020B0604020202020204" charset="0"/>
                <a:sym typeface="Arial"/>
              </a:rPr>
              <a:t>LaBreck</a:t>
            </a:r>
            <a:r>
              <a:rPr lang="en-US" sz="1600" kern="0" dirty="0">
                <a:solidFill>
                  <a:srgbClr val="FFFFFF"/>
                </a:solidFill>
                <a:latin typeface="Hind Vadodara" panose="020B0604020202020204" charset="0"/>
                <a:cs typeface="Hind Vadodara" panose="020B0604020202020204" charset="0"/>
                <a:sym typeface="Arial"/>
              </a:rPr>
              <a:t> (2012)</a:t>
            </a:r>
          </a:p>
        </p:txBody>
      </p:sp>
      <p:sp>
        <p:nvSpPr>
          <p:cNvPr id="2" name="Title 1">
            <a:extLst>
              <a:ext uri="{FF2B5EF4-FFF2-40B4-BE49-F238E27FC236}">
                <a16:creationId xmlns:a16="http://schemas.microsoft.com/office/drawing/2014/main" id="{0CE5B09E-0D38-48AA-8D53-41B3700057A1}"/>
              </a:ext>
            </a:extLst>
          </p:cNvPr>
          <p:cNvSpPr>
            <a:spLocks noGrp="1"/>
          </p:cNvSpPr>
          <p:nvPr>
            <p:ph type="title"/>
          </p:nvPr>
        </p:nvSpPr>
        <p:spPr/>
        <p:txBody>
          <a:bodyPr/>
          <a:lstStyle/>
          <a:p>
            <a:r>
              <a:rPr lang="en-US" dirty="0"/>
              <a:t>SOCIAL </a:t>
            </a:r>
            <a:br>
              <a:rPr lang="en-US" dirty="0"/>
            </a:br>
            <a:r>
              <a:rPr lang="en-US" dirty="0"/>
              <a:t>SKILL </a:t>
            </a:r>
            <a:br>
              <a:rPr lang="en-US" dirty="0"/>
            </a:br>
            <a:r>
              <a:rPr lang="en-US" dirty="0"/>
              <a:t>LESSON </a:t>
            </a:r>
            <a:br>
              <a:rPr lang="en-US" dirty="0"/>
            </a:br>
            <a:r>
              <a:rPr lang="en-US" dirty="0"/>
              <a:t>PLAN</a:t>
            </a:r>
          </a:p>
        </p:txBody>
      </p:sp>
    </p:spTree>
    <p:extLst>
      <p:ext uri="{BB962C8B-B14F-4D97-AF65-F5344CB8AC3E}">
        <p14:creationId xmlns:p14="http://schemas.microsoft.com/office/powerpoint/2010/main" val="23625075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subTitle" idx="1"/>
          </p:nvPr>
        </p:nvSpPr>
        <p:spPr>
          <a:xfrm flipH="1">
            <a:off x="759485" y="1837606"/>
            <a:ext cx="5517552" cy="5020393"/>
          </a:xfrm>
        </p:spPr>
        <p:txBody>
          <a:bodyPr anchor="t"/>
          <a:lstStyle/>
          <a:p>
            <a:pPr marL="380990" indent="-380990">
              <a:lnSpc>
                <a:spcPct val="150000"/>
              </a:lnSpc>
              <a:buFont typeface="Arial" panose="020B0604020202020204" pitchFamily="34" charset="0"/>
              <a:buChar char="•"/>
            </a:pPr>
            <a:r>
              <a:rPr lang="en-US" sz="2400" dirty="0">
                <a:solidFill>
                  <a:schemeClr val="bg1"/>
                </a:solidFill>
                <a:latin typeface="Hind Vadodara" panose="020B0604020202020204" charset="0"/>
                <a:ea typeface="ＭＳ Ｐゴシック" pitchFamily="-108" charset="-128"/>
                <a:cs typeface="Hind Vadodara" panose="020B0604020202020204" charset="0"/>
              </a:rPr>
              <a:t>Teach expectations directly</a:t>
            </a:r>
          </a:p>
          <a:p>
            <a:pPr marL="380990" indent="-380990">
              <a:lnSpc>
                <a:spcPct val="150000"/>
              </a:lnSpc>
              <a:buFont typeface="Arial" panose="020B0604020202020204" pitchFamily="34" charset="0"/>
              <a:buChar char="•"/>
            </a:pPr>
            <a:r>
              <a:rPr lang="en-US" sz="2400" dirty="0">
                <a:solidFill>
                  <a:schemeClr val="bg1"/>
                </a:solidFill>
                <a:latin typeface="Hind Vadodara" panose="020B0604020202020204" charset="0"/>
                <a:ea typeface="ＭＳ Ｐゴシック" pitchFamily="-108" charset="-128"/>
                <a:cs typeface="Hind Vadodara" panose="020B0604020202020204" charset="0"/>
              </a:rPr>
              <a:t>Provide examples &amp; non-examples</a:t>
            </a:r>
          </a:p>
          <a:p>
            <a:pPr marL="380990" indent="-380990">
              <a:lnSpc>
                <a:spcPct val="150000"/>
              </a:lnSpc>
              <a:buFont typeface="Arial" panose="020B0604020202020204" pitchFamily="34" charset="0"/>
              <a:buChar char="•"/>
            </a:pPr>
            <a:r>
              <a:rPr lang="en-US" sz="2400" dirty="0">
                <a:solidFill>
                  <a:schemeClr val="bg1"/>
                </a:solidFill>
                <a:latin typeface="Hind Vadodara" panose="020B0604020202020204" charset="0"/>
                <a:ea typeface="ＭＳ Ｐゴシック" pitchFamily="-108" charset="-128"/>
                <a:cs typeface="Hind Vadodara" panose="020B0604020202020204" charset="0"/>
              </a:rPr>
              <a:t>Actively involve students in lesson (game, role-play, etc.) to check for their understanding</a:t>
            </a:r>
          </a:p>
          <a:p>
            <a:pPr marL="380990" indent="-380990">
              <a:lnSpc>
                <a:spcPct val="150000"/>
              </a:lnSpc>
              <a:buFont typeface="Arial" panose="020B0604020202020204" pitchFamily="34" charset="0"/>
              <a:buChar char="•"/>
            </a:pPr>
            <a:r>
              <a:rPr lang="en-US" sz="2400" dirty="0">
                <a:solidFill>
                  <a:schemeClr val="bg1"/>
                </a:solidFill>
                <a:latin typeface="Hind Vadodara" panose="020B0604020202020204" charset="0"/>
                <a:ea typeface="ＭＳ Ｐゴシック" pitchFamily="-108" charset="-128"/>
                <a:cs typeface="Hind Vadodara" panose="020B0604020202020204" charset="0"/>
              </a:rPr>
              <a:t>Provide opportunities to practice rule following behavior in the natural setting.</a:t>
            </a:r>
          </a:p>
        </p:txBody>
      </p:sp>
      <p:sp>
        <p:nvSpPr>
          <p:cNvPr id="2" name="Title 1">
            <a:extLst>
              <a:ext uri="{FF2B5EF4-FFF2-40B4-BE49-F238E27FC236}">
                <a16:creationId xmlns:a16="http://schemas.microsoft.com/office/drawing/2014/main" id="{529F1B9E-990E-4758-A642-3CF4680BC38E}"/>
              </a:ext>
            </a:extLst>
          </p:cNvPr>
          <p:cNvSpPr>
            <a:spLocks noGrp="1"/>
          </p:cNvSpPr>
          <p:nvPr>
            <p:ph type="title"/>
          </p:nvPr>
        </p:nvSpPr>
        <p:spPr/>
        <p:txBody>
          <a:bodyPr/>
          <a:lstStyle/>
          <a:p>
            <a:r>
              <a:rPr lang="en-US" dirty="0"/>
              <a:t>TEACH RULES IN CONTEXT OF ROUTINES</a:t>
            </a:r>
          </a:p>
        </p:txBody>
      </p:sp>
      <p:grpSp>
        <p:nvGrpSpPr>
          <p:cNvPr id="7" name="Group 6">
            <a:extLst>
              <a:ext uri="{FF2B5EF4-FFF2-40B4-BE49-F238E27FC236}">
                <a16:creationId xmlns:a16="http://schemas.microsoft.com/office/drawing/2014/main" id="{A85E86CC-8F00-4439-B142-E2F73F0B03B9}"/>
              </a:ext>
            </a:extLst>
          </p:cNvPr>
          <p:cNvGrpSpPr/>
          <p:nvPr/>
        </p:nvGrpSpPr>
        <p:grpSpPr>
          <a:xfrm>
            <a:off x="9827288" y="467463"/>
            <a:ext cx="1605224" cy="1605224"/>
            <a:chOff x="4036613" y="1062360"/>
            <a:chExt cx="1203918" cy="1203918"/>
          </a:xfrm>
        </p:grpSpPr>
        <p:sp>
          <p:nvSpPr>
            <p:cNvPr id="8" name="Oval 7">
              <a:extLst>
                <a:ext uri="{FF2B5EF4-FFF2-40B4-BE49-F238E27FC236}">
                  <a16:creationId xmlns:a16="http://schemas.microsoft.com/office/drawing/2014/main" id="{03C46746-4AEE-4C61-8588-EDCE3E1817F2}"/>
                </a:ext>
              </a:extLst>
            </p:cNvPr>
            <p:cNvSpPr/>
            <p:nvPr/>
          </p:nvSpPr>
          <p:spPr>
            <a:xfrm>
              <a:off x="4036613" y="1062360"/>
              <a:ext cx="1203918" cy="1203918"/>
            </a:xfrm>
            <a:prstGeom prst="ellipse">
              <a:avLst/>
            </a:prstGeom>
          </p:spPr>
          <p:style>
            <a:lnRef idx="3">
              <a:schemeClr val="lt1">
                <a:hueOff val="0"/>
                <a:satOff val="0"/>
                <a:lumOff val="0"/>
                <a:alphaOff val="0"/>
              </a:schemeClr>
            </a:lnRef>
            <a:fillRef idx="1">
              <a:schemeClr val="accent4">
                <a:hueOff val="220626"/>
                <a:satOff val="0"/>
                <a:lumOff val="1323"/>
                <a:alphaOff val="0"/>
              </a:schemeClr>
            </a:fillRef>
            <a:effectRef idx="1">
              <a:schemeClr val="accent4">
                <a:hueOff val="220626"/>
                <a:satOff val="0"/>
                <a:lumOff val="1323"/>
                <a:alphaOff val="0"/>
              </a:schemeClr>
            </a:effectRef>
            <a:fontRef idx="minor">
              <a:schemeClr val="lt1"/>
            </a:fontRef>
          </p:style>
          <p:txBody>
            <a:bodyPr/>
            <a:lstStyle/>
            <a:p>
              <a:endParaRPr lang="en-US"/>
            </a:p>
          </p:txBody>
        </p:sp>
        <p:sp>
          <p:nvSpPr>
            <p:cNvPr id="9" name="Oval 4">
              <a:extLst>
                <a:ext uri="{FF2B5EF4-FFF2-40B4-BE49-F238E27FC236}">
                  <a16:creationId xmlns:a16="http://schemas.microsoft.com/office/drawing/2014/main" id="{F887275A-C3A6-4E9B-86DE-2CD55CA01110}"/>
                </a:ext>
              </a:extLst>
            </p:cNvPr>
            <p:cNvSpPr txBox="1"/>
            <p:nvPr/>
          </p:nvSpPr>
          <p:spPr>
            <a:xfrm>
              <a:off x="4212923" y="1238670"/>
              <a:ext cx="851298" cy="8512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787" tIns="28787" rIns="28787" bIns="28787" numCol="1" spcCol="1270" anchor="ctr" anchorCtr="0">
              <a:noAutofit/>
            </a:bodyPr>
            <a:lstStyle/>
            <a:p>
              <a:pPr algn="ctr" defTabSz="1007508">
                <a:lnSpc>
                  <a:spcPct val="90000"/>
                </a:lnSpc>
                <a:spcBef>
                  <a:spcPct val="0"/>
                </a:spcBef>
                <a:spcAft>
                  <a:spcPct val="35000"/>
                </a:spcAft>
                <a:buClr>
                  <a:srgbClr val="000000"/>
                </a:buClr>
                <a:defRPr/>
              </a:pPr>
              <a:r>
                <a:rPr lang="en-US" sz="2267" dirty="0">
                  <a:solidFill>
                    <a:srgbClr val="FFFFFF"/>
                  </a:solidFill>
                  <a:latin typeface="Hind Vadodara" panose="020B0604020202020204" charset="0"/>
                  <a:cs typeface="Hind Vadodara" panose="020B0604020202020204" charset="0"/>
                  <a:sym typeface="Arial"/>
                </a:rPr>
                <a:t>Teach</a:t>
              </a:r>
            </a:p>
          </p:txBody>
        </p:sp>
      </p:grpSp>
      <p:sp>
        <p:nvSpPr>
          <p:cNvPr id="3" name="Speech Bubble: Rectangle with Corners Rounded 2">
            <a:extLst>
              <a:ext uri="{FF2B5EF4-FFF2-40B4-BE49-F238E27FC236}">
                <a16:creationId xmlns:a16="http://schemas.microsoft.com/office/drawing/2014/main" id="{3A835BC2-D11B-43B2-8560-E9BE08F8B75F}"/>
              </a:ext>
            </a:extLst>
          </p:cNvPr>
          <p:cNvSpPr/>
          <p:nvPr/>
        </p:nvSpPr>
        <p:spPr>
          <a:xfrm>
            <a:off x="6512117" y="1837607"/>
            <a:ext cx="4451923" cy="4317851"/>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r>
              <a:rPr lang="en-US" sz="2133" kern="0" dirty="0">
                <a:solidFill>
                  <a:srgbClr val="0D0F41"/>
                </a:solidFill>
                <a:latin typeface="Poppins" panose="020B0604020202020204" charset="0"/>
                <a:ea typeface="ＭＳ Ｐゴシック" pitchFamily="-108" charset="-128"/>
                <a:cs typeface="Poppins" panose="020B0604020202020204" charset="0"/>
                <a:sym typeface="Arial"/>
              </a:rPr>
              <a:t>Remember, when expectations are different at school than at home/community, provide a rationale for the purpose of the school expectation, explicitly teach the differences (code-switching), and provide additional practice opportunities.  </a:t>
            </a:r>
          </a:p>
        </p:txBody>
      </p:sp>
    </p:spTree>
    <p:extLst>
      <p:ext uri="{BB962C8B-B14F-4D97-AF65-F5344CB8AC3E}">
        <p14:creationId xmlns:p14="http://schemas.microsoft.com/office/powerpoint/2010/main" val="374817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9152-52B9-2C3F-1FE2-3B770DB946E7}"/>
              </a:ext>
            </a:extLst>
          </p:cNvPr>
          <p:cNvSpPr>
            <a:spLocks noGrp="1"/>
          </p:cNvSpPr>
          <p:nvPr>
            <p:ph type="title"/>
          </p:nvPr>
        </p:nvSpPr>
        <p:spPr>
          <a:xfrm>
            <a:off x="508240" y="209033"/>
            <a:ext cx="3736139" cy="845600"/>
          </a:xfrm>
        </p:spPr>
        <p:txBody>
          <a:bodyPr/>
          <a:lstStyle/>
          <a:p>
            <a:r>
              <a:rPr lang="en-US" dirty="0"/>
              <a:t>Accessing Materials on PBIS Website</a:t>
            </a:r>
          </a:p>
        </p:txBody>
      </p:sp>
      <p:pic>
        <p:nvPicPr>
          <p:cNvPr id="4" name="Picture 3">
            <a:extLst>
              <a:ext uri="{FF2B5EF4-FFF2-40B4-BE49-F238E27FC236}">
                <a16:creationId xmlns:a16="http://schemas.microsoft.com/office/drawing/2014/main" id="{A66FAD05-F3DC-7F27-13AB-344D1F39BD91}"/>
              </a:ext>
            </a:extLst>
          </p:cNvPr>
          <p:cNvPicPr>
            <a:picLocks noChangeAspect="1"/>
          </p:cNvPicPr>
          <p:nvPr/>
        </p:nvPicPr>
        <p:blipFill rotWithShape="1">
          <a:blip r:embed="rId2"/>
          <a:srcRect r="7330"/>
          <a:stretch/>
        </p:blipFill>
        <p:spPr>
          <a:xfrm>
            <a:off x="5566097" y="357175"/>
            <a:ext cx="6426007" cy="6298806"/>
          </a:xfrm>
          <a:prstGeom prst="rect">
            <a:avLst/>
          </a:prstGeom>
        </p:spPr>
      </p:pic>
      <p:sp>
        <p:nvSpPr>
          <p:cNvPr id="5" name="Arrow: Left 4">
            <a:extLst>
              <a:ext uri="{FF2B5EF4-FFF2-40B4-BE49-F238E27FC236}">
                <a16:creationId xmlns:a16="http://schemas.microsoft.com/office/drawing/2014/main" id="{69D50CE1-25AD-F359-9DBD-5C4D6FEDB0C4}"/>
              </a:ext>
            </a:extLst>
          </p:cNvPr>
          <p:cNvSpPr/>
          <p:nvPr/>
        </p:nvSpPr>
        <p:spPr>
          <a:xfrm rot="20593039">
            <a:off x="6961965" y="2797577"/>
            <a:ext cx="678911" cy="4421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85B18211-948C-11E2-5AF1-4951D4FF77A6}"/>
              </a:ext>
            </a:extLst>
          </p:cNvPr>
          <p:cNvSpPr/>
          <p:nvPr/>
        </p:nvSpPr>
        <p:spPr>
          <a:xfrm>
            <a:off x="5579392" y="3487517"/>
            <a:ext cx="5524500" cy="580907"/>
          </a:xfrm>
          <a:prstGeom prst="round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DE2E06E-C299-4159-2E2D-A9A21BD27FF1}"/>
              </a:ext>
            </a:extLst>
          </p:cNvPr>
          <p:cNvPicPr>
            <a:picLocks noChangeAspect="1"/>
          </p:cNvPicPr>
          <p:nvPr/>
        </p:nvPicPr>
        <p:blipFill>
          <a:blip r:embed="rId3"/>
          <a:stretch>
            <a:fillRect/>
          </a:stretch>
        </p:blipFill>
        <p:spPr>
          <a:xfrm>
            <a:off x="507799" y="2801730"/>
            <a:ext cx="4562415" cy="2533387"/>
          </a:xfrm>
          <a:prstGeom prst="rect">
            <a:avLst/>
          </a:prstGeom>
        </p:spPr>
      </p:pic>
      <p:sp>
        <p:nvSpPr>
          <p:cNvPr id="3" name="Rectangle: Rounded Corners 2">
            <a:extLst>
              <a:ext uri="{FF2B5EF4-FFF2-40B4-BE49-F238E27FC236}">
                <a16:creationId xmlns:a16="http://schemas.microsoft.com/office/drawing/2014/main" id="{8D2D23DF-9F07-5B04-8A4B-3863B6762D88}"/>
              </a:ext>
            </a:extLst>
          </p:cNvPr>
          <p:cNvSpPr/>
          <p:nvPr/>
        </p:nvSpPr>
        <p:spPr>
          <a:xfrm>
            <a:off x="508240" y="4646427"/>
            <a:ext cx="4561974" cy="733647"/>
          </a:xfrm>
          <a:prstGeom prst="round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73654FEE-39F5-C5B4-1A42-3738EC2E9305}"/>
              </a:ext>
            </a:extLst>
          </p:cNvPr>
          <p:cNvSpPr/>
          <p:nvPr/>
        </p:nvSpPr>
        <p:spPr>
          <a:xfrm rot="20593039">
            <a:off x="8528495" y="4938265"/>
            <a:ext cx="678911" cy="4421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2879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3" grpId="0" animBg="1"/>
      <p:bldP spid="1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2193469-0E28-4A69-82E6-E414F0BB8935}"/>
              </a:ext>
            </a:extLst>
          </p:cNvPr>
          <p:cNvGraphicFramePr/>
          <p:nvPr/>
        </p:nvGraphicFramePr>
        <p:xfrm>
          <a:off x="1397001" y="-148736"/>
          <a:ext cx="10401299" cy="6803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ubtitle 3">
            <a:extLst>
              <a:ext uri="{FF2B5EF4-FFF2-40B4-BE49-F238E27FC236}">
                <a16:creationId xmlns:a16="http://schemas.microsoft.com/office/drawing/2014/main" id="{44758E7B-15A6-4398-95A7-00C05DCFDDD7}"/>
              </a:ext>
            </a:extLst>
          </p:cNvPr>
          <p:cNvSpPr>
            <a:spLocks noGrp="1"/>
          </p:cNvSpPr>
          <p:nvPr>
            <p:ph type="subTitle" idx="1"/>
          </p:nvPr>
        </p:nvSpPr>
        <p:spPr>
          <a:xfrm rot="-307" flipH="1">
            <a:off x="933181" y="1654000"/>
            <a:ext cx="4478800" cy="1774800"/>
          </a:xfrm>
        </p:spPr>
        <p:txBody>
          <a:bodyPr/>
          <a:lstStyle/>
          <a:p>
            <a:r>
              <a:rPr lang="en-US" dirty="0"/>
              <a:t>Expectations &amp; behavioral skills are taught and recognized in context</a:t>
            </a:r>
          </a:p>
        </p:txBody>
      </p:sp>
    </p:spTree>
    <p:extLst>
      <p:ext uri="{BB962C8B-B14F-4D97-AF65-F5344CB8AC3E}">
        <p14:creationId xmlns:p14="http://schemas.microsoft.com/office/powerpoint/2010/main" val="83502673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E718A-A20B-4FB8-BDC5-DA5E52575BA9}"/>
              </a:ext>
            </a:extLst>
          </p:cNvPr>
          <p:cNvSpPr>
            <a:spLocks noGrp="1"/>
          </p:cNvSpPr>
          <p:nvPr>
            <p:ph type="title"/>
          </p:nvPr>
        </p:nvSpPr>
        <p:spPr>
          <a:xfrm>
            <a:off x="1919653" y="4756639"/>
            <a:ext cx="8354891" cy="930447"/>
          </a:xfrm>
        </p:spPr>
        <p:txBody>
          <a:bodyPr spcFirstLastPara="1" vert="horz" wrap="square" lIns="91440" tIns="45720" rIns="91440" bIns="45720" rtlCol="0" anchor="b" anchorCtr="0">
            <a:normAutofit/>
          </a:bodyPr>
          <a:lstStyle/>
          <a:p>
            <a:pPr algn="ctr"/>
            <a:r>
              <a:rPr lang="en-US" sz="4700">
                <a:solidFill>
                  <a:srgbClr val="FFFFFF"/>
                </a:solidFill>
              </a:rPr>
              <a:t>Example Teaching Videos</a:t>
            </a:r>
          </a:p>
        </p:txBody>
      </p:sp>
      <p:pic>
        <p:nvPicPr>
          <p:cNvPr id="8" name="Online Media 7" title="PBIS Playground Expectations">
            <a:hlinkClick r:id="" action="ppaction://media"/>
            <a:extLst>
              <a:ext uri="{FF2B5EF4-FFF2-40B4-BE49-F238E27FC236}">
                <a16:creationId xmlns:a16="http://schemas.microsoft.com/office/drawing/2014/main" id="{82AD1603-45F8-4C84-B9E7-D2EBD34262D4}"/>
              </a:ext>
            </a:extLst>
          </p:cNvPr>
          <p:cNvPicPr>
            <a:picLocks noRot="1" noChangeAspect="1"/>
          </p:cNvPicPr>
          <p:nvPr>
            <a:videoFile r:link="rId1"/>
          </p:nvPr>
        </p:nvPicPr>
        <p:blipFill>
          <a:blip r:embed="rId4"/>
          <a:stretch>
            <a:fillRect/>
          </a:stretch>
        </p:blipFill>
        <p:spPr>
          <a:xfrm>
            <a:off x="445595" y="566885"/>
            <a:ext cx="4914852" cy="3686138"/>
          </a:xfrm>
          <a:prstGeom prst="rect">
            <a:avLst/>
          </a:prstGeom>
        </p:spPr>
      </p:pic>
      <p:pic>
        <p:nvPicPr>
          <p:cNvPr id="4" name="Online Media 3" title="Franklin Middle School PBIS">
            <a:hlinkClick r:id="" action="ppaction://media"/>
            <a:extLst>
              <a:ext uri="{FF2B5EF4-FFF2-40B4-BE49-F238E27FC236}">
                <a16:creationId xmlns:a16="http://schemas.microsoft.com/office/drawing/2014/main" id="{012938A2-493E-436B-ADE1-D8A8EA6678EC}"/>
              </a:ext>
            </a:extLst>
          </p:cNvPr>
          <p:cNvPicPr>
            <a:picLocks noRot="1" noChangeAspect="1"/>
          </p:cNvPicPr>
          <p:nvPr>
            <a:videoFile r:link="rId2"/>
          </p:nvPr>
        </p:nvPicPr>
        <p:blipFill>
          <a:blip r:embed="rId5"/>
          <a:stretch>
            <a:fillRect/>
          </a:stretch>
        </p:blipFill>
        <p:spPr>
          <a:xfrm>
            <a:off x="6043874" y="1045350"/>
            <a:ext cx="5702531" cy="3207673"/>
          </a:xfrm>
          <a:prstGeom prst="rect">
            <a:avLst/>
          </a:prstGeom>
        </p:spPr>
      </p:pic>
    </p:spTree>
    <p:extLst>
      <p:ext uri="{BB962C8B-B14F-4D97-AF65-F5344CB8AC3E}">
        <p14:creationId xmlns:p14="http://schemas.microsoft.com/office/powerpoint/2010/main" val="64640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3DC49E-2617-A393-4A93-DCB1E4F90BB8}"/>
              </a:ext>
            </a:extLst>
          </p:cNvPr>
          <p:cNvSpPr>
            <a:spLocks noGrp="1"/>
          </p:cNvSpPr>
          <p:nvPr>
            <p:ph type="title"/>
          </p:nvPr>
        </p:nvSpPr>
        <p:spPr>
          <a:xfrm>
            <a:off x="229719" y="327716"/>
            <a:ext cx="11502640" cy="845600"/>
          </a:xfrm>
        </p:spPr>
        <p:txBody>
          <a:bodyPr/>
          <a:lstStyle/>
          <a:p>
            <a:r>
              <a:rPr lang="en-US" dirty="0"/>
              <a:t>Creating Lesson Plans</a:t>
            </a:r>
          </a:p>
        </p:txBody>
      </p:sp>
      <p:pic>
        <p:nvPicPr>
          <p:cNvPr id="9" name="Picture 8">
            <a:extLst>
              <a:ext uri="{FF2B5EF4-FFF2-40B4-BE49-F238E27FC236}">
                <a16:creationId xmlns:a16="http://schemas.microsoft.com/office/drawing/2014/main" id="{96A4C677-90CC-2FC7-74D4-396950E2D2B8}"/>
              </a:ext>
            </a:extLst>
          </p:cNvPr>
          <p:cNvPicPr>
            <a:picLocks noChangeAspect="1"/>
          </p:cNvPicPr>
          <p:nvPr/>
        </p:nvPicPr>
        <p:blipFill>
          <a:blip r:embed="rId3"/>
          <a:stretch>
            <a:fillRect/>
          </a:stretch>
        </p:blipFill>
        <p:spPr>
          <a:xfrm>
            <a:off x="990926" y="1173316"/>
            <a:ext cx="4249280" cy="5541744"/>
          </a:xfrm>
          <a:prstGeom prst="rect">
            <a:avLst/>
          </a:prstGeom>
        </p:spPr>
      </p:pic>
      <p:pic>
        <p:nvPicPr>
          <p:cNvPr id="6" name="Picture 5">
            <a:extLst>
              <a:ext uri="{FF2B5EF4-FFF2-40B4-BE49-F238E27FC236}">
                <a16:creationId xmlns:a16="http://schemas.microsoft.com/office/drawing/2014/main" id="{705A3F89-0486-4EE1-AF87-8E2908F7E23A}"/>
              </a:ext>
            </a:extLst>
          </p:cNvPr>
          <p:cNvPicPr>
            <a:picLocks noChangeAspect="1"/>
          </p:cNvPicPr>
          <p:nvPr/>
        </p:nvPicPr>
        <p:blipFill>
          <a:blip r:embed="rId4"/>
          <a:stretch>
            <a:fillRect/>
          </a:stretch>
        </p:blipFill>
        <p:spPr>
          <a:xfrm>
            <a:off x="5723063" y="1084607"/>
            <a:ext cx="6009296" cy="5445677"/>
          </a:xfrm>
          <a:prstGeom prst="rect">
            <a:avLst/>
          </a:prstGeom>
        </p:spPr>
      </p:pic>
    </p:spTree>
    <p:extLst>
      <p:ext uri="{BB962C8B-B14F-4D97-AF65-F5344CB8AC3E}">
        <p14:creationId xmlns:p14="http://schemas.microsoft.com/office/powerpoint/2010/main" val="17174491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794" name="Group 2"/>
          <p:cNvGraphicFramePr>
            <a:graphicFrameLocks noGrp="1"/>
          </p:cNvGraphicFramePr>
          <p:nvPr>
            <p:extLst>
              <p:ext uri="{D42A27DB-BD31-4B8C-83A1-F6EECF244321}">
                <p14:modId xmlns:p14="http://schemas.microsoft.com/office/powerpoint/2010/main" val="1021540268"/>
              </p:ext>
            </p:extLst>
          </p:nvPr>
        </p:nvGraphicFramePr>
        <p:xfrm>
          <a:off x="340904" y="1444937"/>
          <a:ext cx="11510192" cy="4975966"/>
        </p:xfrm>
        <a:graphic>
          <a:graphicData uri="http://schemas.openxmlformats.org/drawingml/2006/table">
            <a:tbl>
              <a:tblPr/>
              <a:tblGrid>
                <a:gridCol w="11510192">
                  <a:extLst>
                    <a:ext uri="{9D8B030D-6E8A-4147-A177-3AD203B41FA5}">
                      <a16:colId xmlns:a16="http://schemas.microsoft.com/office/drawing/2014/main" val="20000"/>
                    </a:ext>
                  </a:extLst>
                </a:gridCol>
              </a:tblGrid>
              <a:tr h="33526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rPr>
                        <a:t>Skill Name</a:t>
                      </a:r>
                      <a:endParaRPr kumimoji="0" lang="en-US" sz="1600" b="0"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0"/>
                  </a:ext>
                </a:extLst>
              </a:tr>
              <a:tr h="383671">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Getting Help: </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how to ask for assistance for difficulty tasks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r h="33526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rPr>
                        <a:t>Teaching Examples</a:t>
                      </a:r>
                      <a:endParaRPr kumimoji="0" lang="en-US" sz="1600" b="0"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2"/>
                  </a:ext>
                </a:extLst>
              </a:tr>
              <a:tr h="10716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1.  When you’re working on a math problem that you can’t figure out,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raise your hand and wait until the teacher can help you</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2.  You and a friend are working together on a science experiment, but you are missing a piece of lab equipment,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ask the teacher for the missing equipment.</a:t>
                      </a:r>
                      <a:endPar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endParaRP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3. You are reading a story but you don’t know the meaning of most of the words,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ask the teacher to read and explain the word.</a:t>
                      </a:r>
                      <a:endPar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35267">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rPr>
                        <a:t>Kid Activity</a:t>
                      </a:r>
                      <a:endParaRPr kumimoji="0" lang="en-US" sz="1600" b="0"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4"/>
                  </a:ext>
                </a:extLst>
              </a:tr>
              <a:tr h="84816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1.    Ask 2-3 students to give an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example of a situation</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in which they needed help to complete a task, activity, or direction.</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2.    Ask students to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indicate or show</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how they could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get help.</a:t>
                      </a:r>
                      <a:endPar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endParaRP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3.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Encourage</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and support appropriate discussion/responses. Minimize attention for inappropriate responses.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5602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895600" algn="ctr"/>
                        </a:tabLst>
                      </a:pP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rPr>
                        <a:t>After the Lesson </a:t>
                      </a:r>
                      <a:r>
                        <a:rPr kumimoji="0" lang="en-US" sz="1600" b="1" i="0" u="none" strike="noStrike" cap="none" normalizeH="0" baseline="0" dirty="0">
                          <a:ln>
                            <a:noFill/>
                          </a:ln>
                          <a:solidFill>
                            <a:schemeClr val="bg1"/>
                          </a:solidFill>
                          <a:effectLst/>
                          <a:latin typeface="Hind Vadodara" panose="020B0604020202020204" charset="0"/>
                          <a:ea typeface="Times New Roman" pitchFamily="-1" charset="0"/>
                          <a:cs typeface="Hind Vadodara" panose="020B0604020202020204" charset="0"/>
                          <a:sym typeface="Arial"/>
                        </a:rPr>
                        <a:t>(During the Day)</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5"/>
                    </a:solidFill>
                  </a:tcPr>
                </a:tc>
                <a:extLst>
                  <a:ext uri="{0D108BD9-81ED-4DB2-BD59-A6C34878D82A}">
                    <a16:rowId xmlns:a16="http://schemas.microsoft.com/office/drawing/2014/main" val="10006"/>
                  </a:ext>
                </a:extLst>
              </a:tr>
              <a:tr h="131062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1.    Just before giving students difficult or new task, direction, or activity, ask them to tell you how they could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get help</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if they have difficulty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precorrection</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2.    When you see students having difficulty with a task (e.g., off task, complaining), ask them to indicate that they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need help</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reminder</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3.    Whenever a student </a:t>
                      </a:r>
                      <a:r>
                        <a:rPr kumimoji="0" lang="en-US" sz="1600" b="0" i="1"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gets help</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the correct way, provide </a:t>
                      </a:r>
                      <a:r>
                        <a:rPr kumimoji="0" lang="en-US" sz="1600" b="0" i="0" u="sng"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specific praise</a:t>
                      </a:r>
                      <a:r>
                        <a:rPr kumimoji="0" lang="en-US" sz="1600" b="0" i="0" u="none" strike="noStrike" cap="none" normalizeH="0" baseline="0" dirty="0">
                          <a:ln>
                            <a:noFill/>
                          </a:ln>
                          <a:solidFill>
                            <a:schemeClr val="tx1"/>
                          </a:solidFill>
                          <a:effectLst/>
                          <a:latin typeface="Hind Vadodara" panose="020B0604020202020204" charset="0"/>
                          <a:ea typeface="Times New Roman" pitchFamily="-1" charset="0"/>
                          <a:cs typeface="Hind Vadodara" panose="020B0604020202020204" charset="0"/>
                        </a:rPr>
                        <a:t> to the student.</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2" name="Title 1">
            <a:extLst>
              <a:ext uri="{FF2B5EF4-FFF2-40B4-BE49-F238E27FC236}">
                <a16:creationId xmlns:a16="http://schemas.microsoft.com/office/drawing/2014/main" id="{60365B7A-D584-4699-A4BA-82D0ED97BA45}"/>
              </a:ext>
            </a:extLst>
          </p:cNvPr>
          <p:cNvSpPr>
            <a:spLocks noGrp="1"/>
          </p:cNvSpPr>
          <p:nvPr>
            <p:ph type="title"/>
          </p:nvPr>
        </p:nvSpPr>
        <p:spPr/>
        <p:txBody>
          <a:bodyPr/>
          <a:lstStyle/>
          <a:p>
            <a:r>
              <a:rPr lang="en-US" dirty="0"/>
              <a:t>Social Skill LESSON PLAN TEMPLATE</a:t>
            </a:r>
          </a:p>
        </p:txBody>
      </p:sp>
      <p:sp>
        <p:nvSpPr>
          <p:cNvPr id="3" name="Rectangle: Rounded Corners 2">
            <a:extLst>
              <a:ext uri="{FF2B5EF4-FFF2-40B4-BE49-F238E27FC236}">
                <a16:creationId xmlns:a16="http://schemas.microsoft.com/office/drawing/2014/main" id="{ACCFD798-38DD-40F6-8E63-AEDFC4358B02}"/>
              </a:ext>
            </a:extLst>
          </p:cNvPr>
          <p:cNvSpPr/>
          <p:nvPr/>
        </p:nvSpPr>
        <p:spPr>
          <a:xfrm>
            <a:off x="340904" y="1444936"/>
            <a:ext cx="11510192" cy="71406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4" name="Rectangle: Rounded Corners 3">
            <a:extLst>
              <a:ext uri="{FF2B5EF4-FFF2-40B4-BE49-F238E27FC236}">
                <a16:creationId xmlns:a16="http://schemas.microsoft.com/office/drawing/2014/main" id="{B4133C4F-283E-4DA3-ABE2-6D7862891061}"/>
              </a:ext>
            </a:extLst>
          </p:cNvPr>
          <p:cNvSpPr/>
          <p:nvPr/>
        </p:nvSpPr>
        <p:spPr>
          <a:xfrm>
            <a:off x="340904" y="2158999"/>
            <a:ext cx="11510192" cy="13843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5" name="Rectangle: Rounded Corners 4">
            <a:extLst>
              <a:ext uri="{FF2B5EF4-FFF2-40B4-BE49-F238E27FC236}">
                <a16:creationId xmlns:a16="http://schemas.microsoft.com/office/drawing/2014/main" id="{27CADEAF-BCCF-4DD0-AA81-471966B10789}"/>
              </a:ext>
            </a:extLst>
          </p:cNvPr>
          <p:cNvSpPr/>
          <p:nvPr/>
        </p:nvSpPr>
        <p:spPr>
          <a:xfrm>
            <a:off x="340904" y="3575885"/>
            <a:ext cx="11510192" cy="116121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7" name="Rectangle: Rounded Corners 6">
            <a:extLst>
              <a:ext uri="{FF2B5EF4-FFF2-40B4-BE49-F238E27FC236}">
                <a16:creationId xmlns:a16="http://schemas.microsoft.com/office/drawing/2014/main" id="{AF22B697-6D73-446E-9282-DE522D8A03B4}"/>
              </a:ext>
            </a:extLst>
          </p:cNvPr>
          <p:cNvSpPr/>
          <p:nvPr/>
        </p:nvSpPr>
        <p:spPr>
          <a:xfrm>
            <a:off x="340904" y="4726836"/>
            <a:ext cx="11510192" cy="1683801"/>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Tree>
    <p:extLst>
      <p:ext uri="{BB962C8B-B14F-4D97-AF65-F5344CB8AC3E}">
        <p14:creationId xmlns:p14="http://schemas.microsoft.com/office/powerpoint/2010/main" val="48021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21" presetClass="entr" presetSubtype="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21" presetClass="entr" presetSubtype="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21"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Team </a:t>
            </a:r>
            <a:endParaRPr kumimoji="0" lang="en-US" sz="48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Action Planning Time</a:t>
            </a:r>
            <a:endParaRPr kumimoji="0" lang="en-US" sz="48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6818281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0880" y="1445732"/>
            <a:ext cx="9702323" cy="4839199"/>
          </a:xfrm>
          <a:solidFill>
            <a:schemeClr val="bg1"/>
          </a:solidFill>
          <a:ln>
            <a:solidFill>
              <a:schemeClr val="tx2">
                <a:lumMod val="10000"/>
              </a:schemeClr>
            </a:solidFill>
          </a:ln>
        </p:spPr>
        <p:txBody>
          <a:bodyPr numCol="2"/>
          <a:lstStyle/>
          <a:p>
            <a:pPr marL="202565" indent="0">
              <a:lnSpc>
                <a:spcPct val="90000"/>
              </a:lnSpc>
              <a:buClr>
                <a:prstClr val="white"/>
              </a:buClr>
              <a:buNone/>
            </a:pPr>
            <a:r>
              <a:rPr lang="en-US" sz="2600" dirty="0">
                <a:solidFill>
                  <a:srgbClr val="1B190F"/>
                </a:solidFill>
                <a:latin typeface="Franklin Gothic Book"/>
                <a:ea typeface="ＭＳ Ｐゴシック"/>
              </a:rPr>
              <a:t>Meet with your team and discuss action steps related to the following items reviewed today:</a:t>
            </a:r>
          </a:p>
          <a:p>
            <a:pPr marL="202565" indent="0">
              <a:lnSpc>
                <a:spcPct val="90000"/>
              </a:lnSpc>
              <a:buClr>
                <a:prstClr val="white"/>
              </a:buClr>
              <a:buNone/>
            </a:pPr>
            <a:endParaRPr lang="en-US" sz="2600"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1. Is your team composition set? Do you have norms and roles?</a:t>
            </a:r>
          </a:p>
          <a:p>
            <a:pPr marL="202565" indent="0">
              <a:lnSpc>
                <a:spcPct val="90000"/>
              </a:lnSpc>
              <a:buClr>
                <a:prstClr val="white"/>
              </a:buClr>
              <a:buNone/>
            </a:pPr>
            <a:endParaRPr lang="en-US" sz="2600" b="1"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2. Is your statement of purpose complete?</a:t>
            </a:r>
          </a:p>
          <a:p>
            <a:pPr marL="202565" indent="0">
              <a:lnSpc>
                <a:spcPct val="90000"/>
              </a:lnSpc>
              <a:buClr>
                <a:prstClr val="white"/>
              </a:buClr>
              <a:buNone/>
            </a:pPr>
            <a:endParaRPr lang="en-US" sz="2600" b="1" dirty="0">
              <a:solidFill>
                <a:srgbClr val="1B190F"/>
              </a:solidFill>
              <a:latin typeface="Franklin Gothic Book"/>
              <a:ea typeface="ＭＳ Ｐゴシック"/>
              <a:cs typeface="Calibri" panose="020F0502020204030204" pitchFamily="34" charset="0"/>
            </a:endParaRPr>
          </a:p>
          <a:p>
            <a:pPr marL="202565" indent="0">
              <a:lnSpc>
                <a:spcPct val="90000"/>
              </a:lnSpc>
              <a:buClr>
                <a:prstClr val="white"/>
              </a:buClr>
              <a:buNone/>
            </a:pPr>
            <a:r>
              <a:rPr lang="en-US" sz="2600" b="1" dirty="0">
                <a:solidFill>
                  <a:srgbClr val="1B190F"/>
                </a:solidFill>
                <a:latin typeface="Franklin Gothic Book"/>
                <a:ea typeface="ＭＳ Ｐゴシック"/>
                <a:cs typeface="Calibri"/>
              </a:rPr>
              <a:t>3. How can your team support staff’s understanding PBIS?</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4. Do we have Expectations / Core Values that have input from all stakeholders?</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5. Have you begun to work on our school wide matrix?</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6. If ready, draft one lesson plan together as a team.</a:t>
            </a:r>
            <a:endParaRPr lang="en-US" sz="2600" dirty="0">
              <a:solidFill>
                <a:srgbClr val="1B190F"/>
              </a:solidFill>
              <a:ea typeface="ＭＳ Ｐゴシック"/>
            </a:endParaRPr>
          </a:p>
          <a:p>
            <a:pPr marL="202565" indent="0">
              <a:lnSpc>
                <a:spcPct val="90000"/>
              </a:lnSpc>
              <a:buNone/>
            </a:pPr>
            <a:endParaRPr lang="en-US" sz="2600" dirty="0">
              <a:solidFill>
                <a:srgbClr val="1B190F"/>
              </a:solidFill>
              <a:latin typeface="Franklin Gothic Book"/>
              <a:ea typeface="ＭＳ Ｐゴシック"/>
            </a:endParaRPr>
          </a:p>
          <a:p>
            <a:pPr marL="202565" indent="0">
              <a:lnSpc>
                <a:spcPct val="90000"/>
              </a:lnSpc>
              <a:buNone/>
            </a:pPr>
            <a:r>
              <a:rPr lang="en-US" sz="2600" dirty="0">
                <a:solidFill>
                  <a:srgbClr val="1B190F"/>
                </a:solidFill>
                <a:latin typeface="Franklin Gothic Book"/>
                <a:ea typeface="ＭＳ Ｐゴシック"/>
              </a:rPr>
              <a:t>Please update your action plans and share with your trainers.</a:t>
            </a:r>
          </a:p>
          <a:p>
            <a:pPr marL="202565" indent="0">
              <a:lnSpc>
                <a:spcPct val="90000"/>
              </a:lnSpc>
              <a:buNone/>
            </a:pPr>
            <a:endParaRPr lang="en-US" sz="2600" dirty="0">
              <a:solidFill>
                <a:srgbClr val="1B190F"/>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16308"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044725"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402459"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90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404597"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F28"/>
                </a:solidFill>
                <a:effectLst/>
                <a:uLnTx/>
                <a:uFillTx/>
                <a:latin typeface="Arial"/>
                <a:ea typeface="+mn-ea"/>
                <a:cs typeface="+mn-cs"/>
              </a:rPr>
              <a:t>Prepare to share 1 new action item or goal from your discussion.</a:t>
            </a:r>
          </a:p>
        </p:txBody>
      </p:sp>
    </p:spTree>
    <p:extLst>
      <p:ext uri="{BB962C8B-B14F-4D97-AF65-F5344CB8AC3E}">
        <p14:creationId xmlns:p14="http://schemas.microsoft.com/office/powerpoint/2010/main" val="28146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xEl>
                                              <p:pRg st="0" end="0"/>
                                            </p:txEl>
                                          </p:spTgt>
                                        </p:tgtEl>
                                        <p:attrNameLst>
                                          <p:attrName>style.visibility</p:attrName>
                                        </p:attrNameLst>
                                      </p:cBhvr>
                                      <p:to>
                                        <p:strVal val="visible"/>
                                      </p:to>
                                    </p:set>
                                    <p:animEffect transition="in" filter="wipe(left)">
                                      <p:cBhvr>
                                        <p:cTn id="13" dur="500"/>
                                        <p:tgtEl>
                                          <p:spTgt spid="10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wipe(left)">
                                      <p:cBhvr>
                                        <p:cTn id="16"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59"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05418" y="1891184"/>
            <a:ext cx="6357346" cy="3730421"/>
          </a:xfrm>
          <a:prstGeom prst="roundRect">
            <a:avLst/>
          </a:prstGeom>
          <a:solidFill>
            <a:schemeClr val="bg1"/>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dirty="0">
                <a:solidFill>
                  <a:srgbClr val="222F28"/>
                </a:solidFill>
              </a:rPr>
              <a:t>What is one action item your team will continue to work 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solidFill>
            <a:schemeClr val="accent2">
              <a:lumMod val="20000"/>
              <a:lumOff val="80000"/>
            </a:schemeClr>
          </a:solidFill>
          <a:ln>
            <a:solidFill>
              <a:schemeClr val="tx2">
                <a:lumMod val="10000"/>
              </a:schemeClr>
            </a:solidFill>
          </a:ln>
        </p:spPr>
        <p:txBody>
          <a:bodyPr>
            <a:noAutofit/>
          </a:bodyPr>
          <a:lstStyle/>
          <a:p>
            <a:r>
              <a:rPr lang="en-US" sz="3733" b="1">
                <a:solidFill>
                  <a:srgbClr val="222F28"/>
                </a:solidFill>
                <a:cs typeface="Calibri Light"/>
              </a:rPr>
              <a:t>SHARE OUT</a:t>
            </a:r>
            <a:endParaRPr lang="en-US" sz="3733">
              <a:solidFill>
                <a:srgbClr val="222F28"/>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5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12894" y="5831464"/>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662936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964090796"/>
              </p:ext>
            </p:extLst>
          </p:nvPr>
        </p:nvGraphicFramePr>
        <p:xfrm>
          <a:off x="1010737" y="1313063"/>
          <a:ext cx="9378000"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Agenda &amp; Coaches' Tasks</a:t>
            </a:r>
          </a:p>
        </p:txBody>
      </p:sp>
      <p:sp>
        <p:nvSpPr>
          <p:cNvPr id="3" name="Google Shape;1743;p61">
            <a:extLst>
              <a:ext uri="{FF2B5EF4-FFF2-40B4-BE49-F238E27FC236}">
                <a16:creationId xmlns:a16="http://schemas.microsoft.com/office/drawing/2014/main" id="{18CB6736-DDB8-5782-3D10-6D439B71CC88}"/>
              </a:ext>
            </a:extLst>
          </p:cNvPr>
          <p:cNvSpPr/>
          <p:nvPr/>
        </p:nvSpPr>
        <p:spPr>
          <a:xfrm flipH="1">
            <a:off x="7989593" y="1803370"/>
            <a:ext cx="4202407" cy="2185228"/>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accent2">
              <a:lumMod val="50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DF4EE5BA-3C06-D80F-CD07-71A70E5550B4}"/>
              </a:ext>
            </a:extLst>
          </p:cNvPr>
          <p:cNvSpPr txBox="1"/>
          <p:nvPr/>
        </p:nvSpPr>
        <p:spPr>
          <a:xfrm>
            <a:off x="8189377" y="2064123"/>
            <a:ext cx="2775805" cy="1200329"/>
          </a:xfrm>
          <a:prstGeom prst="rect">
            <a:avLst/>
          </a:prstGeom>
          <a:noFill/>
        </p:spPr>
        <p:txBody>
          <a:bodyPr wrap="square" rtlCol="0" anchor="ctr">
            <a:spAutoFit/>
          </a:bodyPr>
          <a:lstStyle/>
          <a:p>
            <a:pPr algn="ctr"/>
            <a:r>
              <a:rPr lang="en-US" sz="2400">
                <a:solidFill>
                  <a:schemeClr val="bg1"/>
                </a:solidFill>
                <a:latin typeface="Arial" panose="020B0604020202020204" pitchFamily="34" charset="0"/>
                <a:cs typeface="Arial" panose="020B0604020202020204" pitchFamily="34" charset="0"/>
              </a:rPr>
              <a:t>What questions do you have on today’s content?</a:t>
            </a:r>
          </a:p>
        </p:txBody>
      </p:sp>
      <p:sp>
        <p:nvSpPr>
          <p:cNvPr id="5" name="Google Shape;1743;p61">
            <a:extLst>
              <a:ext uri="{FF2B5EF4-FFF2-40B4-BE49-F238E27FC236}">
                <a16:creationId xmlns:a16="http://schemas.microsoft.com/office/drawing/2014/main" id="{A824C3F5-17A0-FBEE-9DEB-BB3955C40933}"/>
              </a:ext>
            </a:extLst>
          </p:cNvPr>
          <p:cNvSpPr/>
          <p:nvPr/>
        </p:nvSpPr>
        <p:spPr>
          <a:xfrm flipH="1">
            <a:off x="8754294" y="4593172"/>
            <a:ext cx="3649345" cy="189314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90000"/>
              <a:lumOff val="1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sp>
        <p:nvSpPr>
          <p:cNvPr id="7" name="TextBox 6">
            <a:extLst>
              <a:ext uri="{FF2B5EF4-FFF2-40B4-BE49-F238E27FC236}">
                <a16:creationId xmlns:a16="http://schemas.microsoft.com/office/drawing/2014/main" id="{92DD5CFE-CF98-CE2E-9A70-924F5E3776F2}"/>
              </a:ext>
            </a:extLst>
          </p:cNvPr>
          <p:cNvSpPr txBox="1"/>
          <p:nvPr/>
        </p:nvSpPr>
        <p:spPr>
          <a:xfrm>
            <a:off x="8907370" y="4725018"/>
            <a:ext cx="2775805" cy="1200329"/>
          </a:xfrm>
          <a:prstGeom prst="rect">
            <a:avLst/>
          </a:prstGeom>
          <a:noFill/>
        </p:spPr>
        <p:txBody>
          <a:bodyPr wrap="square" rtlCol="0" anchor="ctr">
            <a:spAutoFit/>
          </a:bodyPr>
          <a:lstStyle/>
          <a:p>
            <a:pPr algn="ctr"/>
            <a:r>
              <a:rPr lang="en-US" sz="2400">
                <a:solidFill>
                  <a:schemeClr val="bg1"/>
                </a:solidFill>
                <a:latin typeface="Arial" panose="020B0604020202020204" pitchFamily="34" charset="0"/>
                <a:cs typeface="Arial" panose="020B0604020202020204" pitchFamily="34" charset="0"/>
              </a:rPr>
              <a:t>What questions do you have on the follow-up tasks?</a:t>
            </a:r>
          </a:p>
        </p:txBody>
      </p:sp>
    </p:spTree>
    <p:extLst>
      <p:ext uri="{BB962C8B-B14F-4D97-AF65-F5344CB8AC3E}">
        <p14:creationId xmlns:p14="http://schemas.microsoft.com/office/powerpoint/2010/main" val="342348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0" y="160604"/>
            <a:ext cx="11378651" cy="845600"/>
          </a:xfrm>
          <a:prstGeom prst="rect">
            <a:avLst/>
          </a:prstGeom>
        </p:spPr>
        <p:txBody>
          <a:bodyPr spcFirstLastPara="1" wrap="square" lIns="121900" tIns="121900" rIns="121900" bIns="121900" anchor="t" anchorCtr="0">
            <a:noAutofit/>
          </a:bodyPr>
          <a:lstStyle/>
          <a:p>
            <a:r>
              <a:rPr lang="en" b="1" dirty="0">
                <a:latin typeface="Arial" panose="020B0604020202020204" pitchFamily="34" charset="0"/>
                <a:cs typeface="Arial" panose="020B0604020202020204" pitchFamily="34" charset="0"/>
              </a:rPr>
              <a:t> HELPFUL RSOURCES</a:t>
            </a:r>
            <a:endParaRPr b="1" dirty="0">
              <a:latin typeface="Arial" panose="020B0604020202020204" pitchFamily="34" charset="0"/>
              <a:cs typeface="Arial" panose="020B0604020202020204" pitchFamily="34" charset="0"/>
            </a:endParaRPr>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889312" y="2387603"/>
            <a:ext cx="10179614"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800" b="1" i="0" u="none" strike="noStrike" kern="1200" cap="none" spc="0" normalizeH="0" baseline="0" noProof="0" dirty="0">
                <a:ln>
                  <a:noFill/>
                </a:ln>
                <a:solidFill>
                  <a:srgbClr val="00ACC2">
                    <a:lumMod val="40000"/>
                    <a:lumOff val="60000"/>
                  </a:srgbClr>
                </a:solidFill>
                <a:effectLst/>
                <a:uLnTx/>
                <a:uFillTx/>
                <a:latin typeface="Arial" panose="020B0604020202020204" pitchFamily="34" charset="0"/>
                <a:cs typeface="Arial" panose="020B0604020202020204" pitchFamily="34" charset="0"/>
                <a:sym typeface="Hind Vadodara"/>
              </a:rPr>
              <a:t>RESOURCES</a:t>
            </a:r>
            <a:r>
              <a:rPr kumimoji="0" lang="en-US" sz="2800" b="1" i="0" u="none" strike="noStrike" kern="1200" cap="none" spc="0" normalizeH="0" baseline="0" noProof="0" dirty="0">
                <a:ln>
                  <a:noFill/>
                </a:ln>
                <a:solidFill>
                  <a:srgbClr val="00ACC2">
                    <a:lumMod val="40000"/>
                    <a:lumOff val="60000"/>
                  </a:srgbClr>
                </a:solidFill>
                <a:effectLst/>
                <a:uLnTx/>
                <a:uFillTx/>
                <a:latin typeface="Hind Vadodara"/>
                <a:cs typeface="Hind Vadodara"/>
                <a:sym typeface="Hind Vadodara"/>
              </a:rPr>
              <a:t>:</a:t>
            </a: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3"/>
              </a:rPr>
              <a:t>Team Roles Worksheet</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4"/>
              </a:rPr>
              <a:t>Sample Meeting Norms</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5"/>
              </a:rPr>
              <a:t>Action Plan Templates</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6"/>
              </a:rPr>
              <a:t>Behavioral Expectations Teaching Matrix Template</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7"/>
              </a:rPr>
              <a:t>Expectation Matrix Samples</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hlinkClick r:id="rId8"/>
              </a:rPr>
              <a:t>Personal Matrix Activity (students)</a:t>
            </a:r>
            <a:endParaRPr kumimoji="0" lang="en-US" sz="2400" b="0" i="0" u="none" strike="noStrike" kern="1200" cap="none" spc="0" normalizeH="0" baseline="0" noProof="0" dirty="0">
              <a:ln>
                <a:noFill/>
              </a:ln>
              <a:solidFill>
                <a:srgbClr val="00ACC2">
                  <a:lumMod val="40000"/>
                  <a:lumOff val="60000"/>
                </a:srgbClr>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9"/>
              </a:rPr>
              <a:t>PBIS Cultural Responsiveness Field Guide</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0"/>
              </a:rPr>
              <a:t>Lesson Plan Activity and Template </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1"/>
              </a:rPr>
              <a:t>Lesson Plan Samples</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hlinkClick r:id="rId12"/>
              </a:rPr>
              <a:t>Northeast Exemplar Repository</a:t>
            </a:r>
            <a:endParaRPr kumimoji="0" lang="en-US" sz="2400" b="0" i="0" u="none" strike="noStrike" kern="1200" cap="none" spc="0" normalizeH="0" baseline="0" noProof="0" dirty="0">
              <a:ln>
                <a:noFill/>
              </a:ln>
              <a:solidFill>
                <a:srgbClr val="FFFFFF"/>
              </a:solidFill>
              <a:effectLst/>
              <a:uLnTx/>
              <a:uFillTx/>
              <a:latin typeface="Hind Vadodara" panose="02000000000000000000" pitchFamily="2" charset="0"/>
              <a:cs typeface="Hind Vadodara" panose="02000000000000000000" pitchFamily="2" charset="0"/>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300710" y="1242589"/>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463D4D39-9E64-E04E-A2F4-1A820D8641E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83114" y="1473714"/>
            <a:ext cx="2550427" cy="3375001"/>
          </a:xfrm>
          <a:prstGeom prst="rect">
            <a:avLst/>
          </a:prstGeom>
        </p:spPr>
      </p:pic>
    </p:spTree>
    <p:extLst>
      <p:ext uri="{BB962C8B-B14F-4D97-AF65-F5344CB8AC3E}">
        <p14:creationId xmlns:p14="http://schemas.microsoft.com/office/powerpoint/2010/main" val="40989255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a:stretch>
            <a:fillRect/>
          </a:stretch>
        </p:blipFill>
        <p:spPr>
          <a:xfrm>
            <a:off x="5063218" y="666884"/>
            <a:ext cx="3131143" cy="3131143"/>
          </a:xfrm>
          <a:prstGeom prst="rect">
            <a:avLst/>
          </a:prstGeom>
        </p:spPr>
      </p:pic>
    </p:spTree>
    <p:extLst>
      <p:ext uri="{BB962C8B-B14F-4D97-AF65-F5344CB8AC3E}">
        <p14:creationId xmlns:p14="http://schemas.microsoft.com/office/powerpoint/2010/main" val="33010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7D6630-E165-B252-65AE-69776BBF276A}"/>
              </a:ext>
            </a:extLst>
          </p:cNvPr>
          <p:cNvSpPr>
            <a:spLocks noGrp="1"/>
          </p:cNvSpPr>
          <p:nvPr>
            <p:ph type="title"/>
          </p:nvPr>
        </p:nvSpPr>
        <p:spPr>
          <a:xfrm>
            <a:off x="415600" y="411979"/>
            <a:ext cx="4196940" cy="763600"/>
          </a:xfrm>
        </p:spPr>
        <p:txBody>
          <a:bodyPr/>
          <a:lstStyle/>
          <a:p>
            <a:r>
              <a:rPr lang="en-US" dirty="0"/>
              <a:t>Cohort 10 Training Dates</a:t>
            </a:r>
          </a:p>
        </p:txBody>
      </p:sp>
      <p:sp>
        <p:nvSpPr>
          <p:cNvPr id="10" name="Content Placeholder 9">
            <a:extLst>
              <a:ext uri="{FF2B5EF4-FFF2-40B4-BE49-F238E27FC236}">
                <a16:creationId xmlns:a16="http://schemas.microsoft.com/office/drawing/2014/main" id="{CF671277-E19F-D282-57DB-762C807CF4DA}"/>
              </a:ext>
            </a:extLst>
          </p:cNvPr>
          <p:cNvSpPr>
            <a:spLocks noGrp="1"/>
          </p:cNvSpPr>
          <p:nvPr>
            <p:ph sz="half" idx="1"/>
          </p:nvPr>
        </p:nvSpPr>
        <p:spPr>
          <a:xfrm>
            <a:off x="2295419" y="1067897"/>
            <a:ext cx="9357863" cy="505690"/>
          </a:xfrm>
        </p:spPr>
        <p:txBody>
          <a:bodyPr/>
          <a:lstStyle/>
          <a:p>
            <a:pPr marL="139700" indent="0">
              <a:buNone/>
            </a:pPr>
            <a:r>
              <a:rPr lang="en-US" dirty="0"/>
              <a:t>Stephanie St. Joseph &amp; Michelle Pratt</a:t>
            </a:r>
          </a:p>
        </p:txBody>
      </p:sp>
      <p:pic>
        <p:nvPicPr>
          <p:cNvPr id="22" name="Picture 21">
            <a:extLst>
              <a:ext uri="{FF2B5EF4-FFF2-40B4-BE49-F238E27FC236}">
                <a16:creationId xmlns:a16="http://schemas.microsoft.com/office/drawing/2014/main" id="{FB520F5F-8387-8ADC-20CB-27DAE15EC23C}"/>
              </a:ext>
            </a:extLst>
          </p:cNvPr>
          <p:cNvPicPr>
            <a:picLocks noChangeAspect="1"/>
          </p:cNvPicPr>
          <p:nvPr/>
        </p:nvPicPr>
        <p:blipFill>
          <a:blip r:embed="rId3"/>
          <a:srcRect/>
          <a:stretch/>
        </p:blipFill>
        <p:spPr>
          <a:xfrm>
            <a:off x="3532124" y="1831497"/>
            <a:ext cx="4208377" cy="4782952"/>
          </a:xfrm>
          <a:prstGeom prst="rect">
            <a:avLst/>
          </a:prstGeom>
        </p:spPr>
      </p:pic>
    </p:spTree>
    <p:extLst>
      <p:ext uri="{BB962C8B-B14F-4D97-AF65-F5344CB8AC3E}">
        <p14:creationId xmlns:p14="http://schemas.microsoft.com/office/powerpoint/2010/main" val="512636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B2B0-ED98-2AD3-FC14-3853979E5E2A}"/>
              </a:ext>
            </a:extLst>
          </p:cNvPr>
          <p:cNvSpPr>
            <a:spLocks noGrp="1"/>
          </p:cNvSpPr>
          <p:nvPr>
            <p:ph type="title"/>
          </p:nvPr>
        </p:nvSpPr>
        <p:spPr>
          <a:xfrm>
            <a:off x="506896" y="467463"/>
            <a:ext cx="11685104" cy="845600"/>
          </a:xfrm>
        </p:spPr>
        <p:txBody>
          <a:bodyPr/>
          <a:lstStyle/>
          <a:p>
            <a:r>
              <a:rPr lang="en-US" dirty="0"/>
              <a:t>Google Drive</a:t>
            </a:r>
            <a:r>
              <a:rPr lang="en-US" sz="4000" dirty="0"/>
              <a:t> – For Submitting Documents</a:t>
            </a:r>
            <a:endParaRPr lang="en-US" dirty="0"/>
          </a:p>
        </p:txBody>
      </p:sp>
      <p:sp>
        <p:nvSpPr>
          <p:cNvPr id="5" name="Text Placeholder 6">
            <a:extLst>
              <a:ext uri="{FF2B5EF4-FFF2-40B4-BE49-F238E27FC236}">
                <a16:creationId xmlns:a16="http://schemas.microsoft.com/office/drawing/2014/main" id="{E0779639-4DC1-DEBD-AA1F-C29CE91A41FD}"/>
              </a:ext>
            </a:extLst>
          </p:cNvPr>
          <p:cNvSpPr txBox="1">
            <a:spLocks/>
          </p:cNvSpPr>
          <p:nvPr/>
        </p:nvSpPr>
        <p:spPr>
          <a:xfrm>
            <a:off x="5088080" y="1715236"/>
            <a:ext cx="6113921" cy="14752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67" b="0" i="0" u="none" strike="noStrike" kern="0" cap="none" spc="0" normalizeH="0" baseline="0" noProof="0" dirty="0">
                <a:ln>
                  <a:noFill/>
                </a:ln>
                <a:solidFill>
                  <a:srgbClr val="FFFFFF"/>
                </a:solidFill>
                <a:effectLst/>
                <a:uLnTx/>
                <a:uFillTx/>
                <a:latin typeface="Arial"/>
                <a:cs typeface="Arial"/>
                <a:sym typeface="Arial"/>
              </a:rPr>
              <a:t>All schools will be connected to their Google Folder.</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67" b="0" i="0" u="none" strike="noStrike" kern="0" cap="none" spc="0" normalizeH="0" baseline="0" noProof="0" dirty="0">
                <a:ln>
                  <a:noFill/>
                </a:ln>
                <a:solidFill>
                  <a:srgbClr val="FFFFFF"/>
                </a:solidFill>
                <a:effectLst/>
                <a:uLnTx/>
                <a:uFillTx/>
                <a:latin typeface="Arial"/>
                <a:cs typeface="Arial"/>
                <a:sym typeface="Arial"/>
              </a:rPr>
              <a:t>Add documents here for review by your PBIS Trainer</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p:txBody>
      </p:sp>
      <p:pic>
        <p:nvPicPr>
          <p:cNvPr id="9" name="Picture 8">
            <a:extLst>
              <a:ext uri="{FF2B5EF4-FFF2-40B4-BE49-F238E27FC236}">
                <a16:creationId xmlns:a16="http://schemas.microsoft.com/office/drawing/2014/main" id="{AA89122B-2143-320A-6A23-BE8483A4B437}"/>
              </a:ext>
            </a:extLst>
          </p:cNvPr>
          <p:cNvPicPr>
            <a:picLocks noChangeAspect="1"/>
          </p:cNvPicPr>
          <p:nvPr/>
        </p:nvPicPr>
        <p:blipFill>
          <a:blip r:embed="rId3"/>
          <a:srcRect/>
          <a:stretch/>
        </p:blipFill>
        <p:spPr>
          <a:xfrm>
            <a:off x="4547003" y="3812695"/>
            <a:ext cx="7381822" cy="2242579"/>
          </a:xfrm>
          <a:prstGeom prst="rect">
            <a:avLst/>
          </a:prstGeom>
        </p:spPr>
      </p:pic>
      <p:sp>
        <p:nvSpPr>
          <p:cNvPr id="4" name="TextBox 3">
            <a:extLst>
              <a:ext uri="{FF2B5EF4-FFF2-40B4-BE49-F238E27FC236}">
                <a16:creationId xmlns:a16="http://schemas.microsoft.com/office/drawing/2014/main" id="{899F5748-AAC5-B778-38DD-479FD0144D02}"/>
              </a:ext>
            </a:extLst>
          </p:cNvPr>
          <p:cNvSpPr txBox="1"/>
          <p:nvPr/>
        </p:nvSpPr>
        <p:spPr>
          <a:xfrm>
            <a:off x="3842795" y="6205871"/>
            <a:ext cx="78021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Coaches will be linked to the school Google folder and can share with team</a:t>
            </a:r>
          </a:p>
        </p:txBody>
      </p:sp>
      <p:pic>
        <p:nvPicPr>
          <p:cNvPr id="7" name="Picture 6">
            <a:extLst>
              <a:ext uri="{FF2B5EF4-FFF2-40B4-BE49-F238E27FC236}">
                <a16:creationId xmlns:a16="http://schemas.microsoft.com/office/drawing/2014/main" id="{7F9A410C-7984-CEAF-08F2-B7FB4BB311A2}"/>
              </a:ext>
            </a:extLst>
          </p:cNvPr>
          <p:cNvPicPr>
            <a:picLocks noChangeAspect="1"/>
          </p:cNvPicPr>
          <p:nvPr/>
        </p:nvPicPr>
        <p:blipFill rotWithShape="1">
          <a:blip r:embed="rId4"/>
          <a:srcRect r="19105"/>
          <a:stretch/>
        </p:blipFill>
        <p:spPr>
          <a:xfrm>
            <a:off x="263175" y="1715236"/>
            <a:ext cx="4585272" cy="1991003"/>
          </a:xfrm>
          <a:prstGeom prst="rect">
            <a:avLst/>
          </a:prstGeom>
        </p:spPr>
      </p:pic>
    </p:spTree>
    <p:extLst>
      <p:ext uri="{BB962C8B-B14F-4D97-AF65-F5344CB8AC3E}">
        <p14:creationId xmlns:p14="http://schemas.microsoft.com/office/powerpoint/2010/main" val="2184345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F942-D670-3855-63DD-6C61A85CA1CE}"/>
              </a:ext>
            </a:extLst>
          </p:cNvPr>
          <p:cNvSpPr>
            <a:spLocks noGrp="1"/>
          </p:cNvSpPr>
          <p:nvPr>
            <p:ph type="title"/>
          </p:nvPr>
        </p:nvSpPr>
        <p:spPr>
          <a:xfrm>
            <a:off x="787711" y="329750"/>
            <a:ext cx="10957119" cy="845600"/>
          </a:xfrm>
        </p:spPr>
        <p:txBody>
          <a:bodyPr/>
          <a:lstStyle/>
          <a:p>
            <a:r>
              <a:rPr lang="en-US" dirty="0"/>
              <a:t>Communication Survey &amp; Mail Chimp</a:t>
            </a:r>
          </a:p>
        </p:txBody>
      </p:sp>
      <p:pic>
        <p:nvPicPr>
          <p:cNvPr id="11" name="Picture 10">
            <a:extLst>
              <a:ext uri="{FF2B5EF4-FFF2-40B4-BE49-F238E27FC236}">
                <a16:creationId xmlns:a16="http://schemas.microsoft.com/office/drawing/2014/main" id="{729A746E-DA90-6B42-5425-9CC1B35C39EF}"/>
              </a:ext>
            </a:extLst>
          </p:cNvPr>
          <p:cNvPicPr>
            <a:picLocks noChangeAspect="1"/>
          </p:cNvPicPr>
          <p:nvPr/>
        </p:nvPicPr>
        <p:blipFill>
          <a:blip r:embed="rId3"/>
          <a:srcRect/>
          <a:stretch/>
        </p:blipFill>
        <p:spPr>
          <a:xfrm>
            <a:off x="268660" y="1818087"/>
            <a:ext cx="8060710" cy="3456601"/>
          </a:xfrm>
          <a:prstGeom prst="rect">
            <a:avLst/>
          </a:prstGeom>
        </p:spPr>
      </p:pic>
      <p:sp>
        <p:nvSpPr>
          <p:cNvPr id="12" name="TextBox 11">
            <a:extLst>
              <a:ext uri="{FF2B5EF4-FFF2-40B4-BE49-F238E27FC236}">
                <a16:creationId xmlns:a16="http://schemas.microsoft.com/office/drawing/2014/main" id="{C1E4E8D0-98BE-3783-2894-FC46A22B15AB}"/>
              </a:ext>
            </a:extLst>
          </p:cNvPr>
          <p:cNvSpPr txBox="1"/>
          <p:nvPr/>
        </p:nvSpPr>
        <p:spPr>
          <a:xfrm>
            <a:off x="2540690" y="5292993"/>
            <a:ext cx="23262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Communications List</a:t>
            </a:r>
          </a:p>
        </p:txBody>
      </p:sp>
      <p:sp>
        <p:nvSpPr>
          <p:cNvPr id="14" name="TextBox 13">
            <a:extLst>
              <a:ext uri="{FF2B5EF4-FFF2-40B4-BE49-F238E27FC236}">
                <a16:creationId xmlns:a16="http://schemas.microsoft.com/office/drawing/2014/main" id="{3A3263B6-BD59-38D0-3B8C-963A8AD5B3C4}"/>
              </a:ext>
            </a:extLst>
          </p:cNvPr>
          <p:cNvSpPr txBox="1"/>
          <p:nvPr/>
        </p:nvSpPr>
        <p:spPr>
          <a:xfrm>
            <a:off x="447170" y="1098610"/>
            <a:ext cx="11283917"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Please add all your team’s contact information into the </a:t>
            </a:r>
            <a:r>
              <a:rPr kumimoji="0" lang="en-US" sz="1800" b="0" i="0" u="none" strike="noStrike" kern="1200" cap="none" spc="0" normalizeH="0" baseline="0" noProof="0" dirty="0">
                <a:ln>
                  <a:noFill/>
                </a:ln>
                <a:solidFill>
                  <a:srgbClr val="FFFF00"/>
                </a:solidFill>
                <a:effectLst/>
                <a:uLnTx/>
                <a:uFillTx/>
                <a:latin typeface="Arial"/>
                <a:ea typeface="+mn-ea"/>
                <a:cs typeface="+mn-cs"/>
              </a:rPr>
              <a:t>Communication Excel Sheet</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Move to </a:t>
            </a:r>
            <a:r>
              <a:rPr kumimoji="0" lang="en-US" sz="1800" b="0" i="0" u="none" strike="noStrike" kern="1200" cap="none" spc="0" normalizeH="0" baseline="0" noProof="0" dirty="0">
                <a:ln>
                  <a:noFill/>
                </a:ln>
                <a:solidFill>
                  <a:srgbClr val="FFFF00"/>
                </a:solidFill>
                <a:effectLst/>
                <a:uLnTx/>
                <a:uFillTx/>
                <a:latin typeface="Arial"/>
                <a:ea typeface="+mn-ea"/>
                <a:cs typeface="+mn-cs"/>
              </a:rPr>
              <a:t>School Documents for Review </a:t>
            </a:r>
            <a:r>
              <a:rPr kumimoji="0" lang="en-US" sz="1800" b="0" i="0" u="none" strike="noStrike" kern="1200" cap="none" spc="0" normalizeH="0" baseline="0" noProof="0" dirty="0">
                <a:ln>
                  <a:noFill/>
                </a:ln>
                <a:solidFill>
                  <a:srgbClr val="FFFFFF"/>
                </a:solidFill>
                <a:effectLst/>
                <a:uLnTx/>
                <a:uFillTx/>
                <a:latin typeface="Arial"/>
                <a:ea typeface="+mn-ea"/>
                <a:cs typeface="+mn-cs"/>
              </a:rPr>
              <a:t>folder in your school’s Google Folder when completed</a:t>
            </a:r>
          </a:p>
        </p:txBody>
      </p:sp>
      <p:pic>
        <p:nvPicPr>
          <p:cNvPr id="5" name="Picture 4">
            <a:extLst>
              <a:ext uri="{FF2B5EF4-FFF2-40B4-BE49-F238E27FC236}">
                <a16:creationId xmlns:a16="http://schemas.microsoft.com/office/drawing/2014/main" id="{AB786D7A-39E4-9B15-3023-13B809542246}"/>
              </a:ext>
            </a:extLst>
          </p:cNvPr>
          <p:cNvPicPr>
            <a:picLocks noChangeAspect="1"/>
          </p:cNvPicPr>
          <p:nvPr/>
        </p:nvPicPr>
        <p:blipFill rotWithShape="1">
          <a:blip r:embed="rId4"/>
          <a:srcRect r="14140"/>
          <a:stretch/>
        </p:blipFill>
        <p:spPr>
          <a:xfrm>
            <a:off x="5700452" y="4412556"/>
            <a:ext cx="6303705" cy="2230424"/>
          </a:xfrm>
          <a:prstGeom prst="rect">
            <a:avLst/>
          </a:prstGeom>
          <a:ln w="38100">
            <a:solidFill>
              <a:schemeClr val="tx1"/>
            </a:solidFill>
          </a:ln>
        </p:spPr>
      </p:pic>
      <p:cxnSp>
        <p:nvCxnSpPr>
          <p:cNvPr id="7" name="Straight Arrow Connector 6">
            <a:extLst>
              <a:ext uri="{FF2B5EF4-FFF2-40B4-BE49-F238E27FC236}">
                <a16:creationId xmlns:a16="http://schemas.microsoft.com/office/drawing/2014/main" id="{8290A908-DBB2-D95D-1043-9FE629CDF1B5}"/>
              </a:ext>
            </a:extLst>
          </p:cNvPr>
          <p:cNvCxnSpPr>
            <a:cxnSpLocks/>
          </p:cNvCxnSpPr>
          <p:nvPr/>
        </p:nvCxnSpPr>
        <p:spPr>
          <a:xfrm>
            <a:off x="4866968" y="5662325"/>
            <a:ext cx="1108530" cy="398233"/>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48411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CF942-D670-3855-63DD-6C61A85CA1CE}"/>
              </a:ext>
            </a:extLst>
          </p:cNvPr>
          <p:cNvSpPr>
            <a:spLocks noGrp="1"/>
          </p:cNvSpPr>
          <p:nvPr>
            <p:ph type="title"/>
          </p:nvPr>
        </p:nvSpPr>
        <p:spPr>
          <a:xfrm>
            <a:off x="813348" y="467463"/>
            <a:ext cx="10957119" cy="845600"/>
          </a:xfrm>
        </p:spPr>
        <p:txBody>
          <a:bodyPr/>
          <a:lstStyle/>
          <a:p>
            <a:r>
              <a:rPr lang="en-US" dirty="0"/>
              <a:t>Communication Reminders</a:t>
            </a:r>
          </a:p>
        </p:txBody>
      </p:sp>
      <p:pic>
        <p:nvPicPr>
          <p:cNvPr id="6" name="Picture 5">
            <a:extLst>
              <a:ext uri="{FF2B5EF4-FFF2-40B4-BE49-F238E27FC236}">
                <a16:creationId xmlns:a16="http://schemas.microsoft.com/office/drawing/2014/main" id="{F01A07B9-A2E8-E438-4FC8-63754F62A8D1}"/>
              </a:ext>
            </a:extLst>
          </p:cNvPr>
          <p:cNvPicPr>
            <a:picLocks noChangeAspect="1"/>
          </p:cNvPicPr>
          <p:nvPr/>
        </p:nvPicPr>
        <p:blipFill>
          <a:blip r:embed="rId3"/>
          <a:srcRect/>
          <a:stretch/>
        </p:blipFill>
        <p:spPr>
          <a:xfrm>
            <a:off x="8781742" y="1250903"/>
            <a:ext cx="3062303" cy="5372736"/>
          </a:xfrm>
          <a:prstGeom prst="rect">
            <a:avLst/>
          </a:prstGeom>
        </p:spPr>
      </p:pic>
      <p:cxnSp>
        <p:nvCxnSpPr>
          <p:cNvPr id="9" name="Straight Arrow Connector 8">
            <a:extLst>
              <a:ext uri="{FF2B5EF4-FFF2-40B4-BE49-F238E27FC236}">
                <a16:creationId xmlns:a16="http://schemas.microsoft.com/office/drawing/2014/main" id="{60A3B90E-0B6A-08D8-8BCF-1F5D9DAB66C0}"/>
              </a:ext>
            </a:extLst>
          </p:cNvPr>
          <p:cNvCxnSpPr>
            <a:cxnSpLocks/>
          </p:cNvCxnSpPr>
          <p:nvPr/>
        </p:nvCxnSpPr>
        <p:spPr>
          <a:xfrm>
            <a:off x="6879364" y="4067798"/>
            <a:ext cx="1902378" cy="1879451"/>
          </a:xfrm>
          <a:prstGeom prst="straightConnector1">
            <a:avLst/>
          </a:prstGeom>
          <a:ln w="762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047ED9D-656C-BFBA-ECD7-252FDB6F0E12}"/>
              </a:ext>
            </a:extLst>
          </p:cNvPr>
          <p:cNvSpPr txBox="1"/>
          <p:nvPr/>
        </p:nvSpPr>
        <p:spPr>
          <a:xfrm>
            <a:off x="813348" y="1835799"/>
            <a:ext cx="721990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Email Reminders will be sent to all coaches, administrators and team members for our PBIS Events.  The email will come from  </a:t>
            </a:r>
            <a:r>
              <a:rPr kumimoji="0" lang="en-US" sz="1800" b="1" i="0" u="none" strike="noStrike" kern="1200" cap="none" spc="0" normalizeH="0" baseline="0" noProof="0" dirty="0">
                <a:ln>
                  <a:noFill/>
                </a:ln>
                <a:solidFill>
                  <a:srgbClr val="FFFFFF"/>
                </a:solidFill>
                <a:effectLst/>
                <a:uLnTx/>
                <a:uFillTx/>
                <a:latin typeface="Arial"/>
                <a:ea typeface="+mn-ea"/>
                <a:cs typeface="+mn-cs"/>
              </a:rPr>
              <a:t>SEB Academy </a:t>
            </a:r>
            <a:r>
              <a:rPr kumimoji="0" lang="en-US" sz="1800" b="1" i="0" u="none" strike="noStrike" kern="1200" cap="none" spc="0" normalizeH="0" baseline="0" noProof="0" dirty="0">
                <a:ln>
                  <a:noFill/>
                </a:ln>
                <a:solidFill>
                  <a:srgbClr val="00ACC2">
                    <a:lumMod val="40000"/>
                    <a:lumOff val="60000"/>
                  </a:srgbClr>
                </a:solidFill>
                <a:effectLst/>
                <a:uLnTx/>
                <a:uFillTx/>
                <a:latin typeface="Arial"/>
                <a:ea typeface="+mn-ea"/>
                <a:cs typeface="+mn-cs"/>
                <a:hlinkClick r:id="rId4">
                  <a:extLst>
                    <a:ext uri="{A12FA001-AC4F-418D-AE19-62706E023703}">
                      <ahyp:hlinkClr xmlns:ahyp="http://schemas.microsoft.com/office/drawing/2018/hyperlinkcolor" val="tx"/>
                    </a:ext>
                  </a:extLst>
                </a:hlinkClick>
              </a:rPr>
              <a:t>sebacademy@edc.org</a:t>
            </a:r>
            <a:endParaRPr kumimoji="0" lang="en-US" sz="1800" b="1" i="0" u="none" strike="noStrike" kern="1200" cap="none" spc="0" normalizeH="0" baseline="0" noProof="0" dirty="0">
              <a:ln>
                <a:noFill/>
              </a:ln>
              <a:solidFill>
                <a:srgbClr val="00ACC2">
                  <a:lumMod val="40000"/>
                  <a:lumOff val="6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Please review invitation for Date, Time, Location/Zoom Link, and any other important information included. </a:t>
            </a:r>
            <a:br>
              <a:rPr kumimoji="0" lang="en-US" sz="1800" b="0" i="0" u="none" strike="noStrike" kern="1200" cap="none" spc="0" normalizeH="0" baseline="0" noProof="0" dirty="0">
                <a:ln>
                  <a:noFill/>
                </a:ln>
                <a:solidFill>
                  <a:srgbClr val="FFFFFF"/>
                </a:solidFill>
                <a:effectLst/>
                <a:uLnTx/>
                <a:uFillTx/>
                <a:latin typeface="Arial"/>
                <a:ea typeface="+mn-ea"/>
                <a:cs typeface="+mn-cs"/>
              </a:rPr>
            </a:b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 next training or coach meeting will be displayed at the bottom</a:t>
            </a:r>
            <a:br>
              <a:rPr kumimoji="0" lang="en-US" sz="1800" b="0" i="0" u="none" strike="noStrike" kern="1200" cap="none" spc="0" normalizeH="0" baseline="0" noProof="0" dirty="0">
                <a:ln>
                  <a:noFill/>
                </a:ln>
                <a:solidFill>
                  <a:srgbClr val="FFFFFF"/>
                </a:solidFill>
                <a:effectLst/>
                <a:uLnTx/>
                <a:uFillTx/>
                <a:latin typeface="Arial"/>
                <a:ea typeface="+mn-ea"/>
                <a:cs typeface="+mn-cs"/>
              </a:rPr>
            </a:b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Share with other Coaches or Team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004EE8AA-5715-2A74-8F45-3C2D3A248727}"/>
              </a:ext>
            </a:extLst>
          </p:cNvPr>
          <p:cNvSpPr/>
          <p:nvPr/>
        </p:nvSpPr>
        <p:spPr>
          <a:xfrm>
            <a:off x="8798834" y="1734797"/>
            <a:ext cx="2199604" cy="642028"/>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5A39BDB8-0258-BD97-3474-D6D955FD2256}"/>
              </a:ext>
            </a:extLst>
          </p:cNvPr>
          <p:cNvSpPr/>
          <p:nvPr/>
        </p:nvSpPr>
        <p:spPr>
          <a:xfrm>
            <a:off x="8807380" y="5787672"/>
            <a:ext cx="1399443" cy="369333"/>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0" name="Straight Arrow Connector 9">
            <a:extLst>
              <a:ext uri="{FF2B5EF4-FFF2-40B4-BE49-F238E27FC236}">
                <a16:creationId xmlns:a16="http://schemas.microsoft.com/office/drawing/2014/main" id="{F26F293B-3B5E-04B0-ACBB-A8461B258EF3}"/>
              </a:ext>
            </a:extLst>
          </p:cNvPr>
          <p:cNvCxnSpPr>
            <a:cxnSpLocks/>
          </p:cNvCxnSpPr>
          <p:nvPr/>
        </p:nvCxnSpPr>
        <p:spPr>
          <a:xfrm flipV="1">
            <a:off x="7797619" y="2055810"/>
            <a:ext cx="839270" cy="886727"/>
          </a:xfrm>
          <a:prstGeom prst="straightConnector1">
            <a:avLst/>
          </a:prstGeom>
          <a:ln w="762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CDEF44A-82A1-352A-C1ED-B5BF899BC9B2}"/>
              </a:ext>
            </a:extLst>
          </p:cNvPr>
          <p:cNvSpPr/>
          <p:nvPr/>
        </p:nvSpPr>
        <p:spPr>
          <a:xfrm>
            <a:off x="8810191" y="2942537"/>
            <a:ext cx="1205480" cy="538741"/>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5" name="Straight Arrow Connector 14">
            <a:extLst>
              <a:ext uri="{FF2B5EF4-FFF2-40B4-BE49-F238E27FC236}">
                <a16:creationId xmlns:a16="http://schemas.microsoft.com/office/drawing/2014/main" id="{7938B839-B0AE-D749-BA1A-3A994A2EDF16}"/>
              </a:ext>
            </a:extLst>
          </p:cNvPr>
          <p:cNvCxnSpPr>
            <a:cxnSpLocks/>
          </p:cNvCxnSpPr>
          <p:nvPr/>
        </p:nvCxnSpPr>
        <p:spPr>
          <a:xfrm>
            <a:off x="7797619" y="3110872"/>
            <a:ext cx="867719" cy="187805"/>
          </a:xfrm>
          <a:prstGeom prst="straightConnector1">
            <a:avLst/>
          </a:prstGeom>
          <a:ln w="762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368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53636" y="1853031"/>
            <a:ext cx="6844751" cy="2536757"/>
          </a:xfrm>
          <a:prstGeom prst="roundRect">
            <a:avLst/>
          </a:prstGeom>
          <a:solidFill>
            <a:schemeClr val="bg2">
              <a:lumMod val="20000"/>
              <a:lumOff val="80000"/>
            </a:schemeClr>
          </a:solidFill>
          <a:ln>
            <a:solidFill>
              <a:schemeClr val="bg2">
                <a:lumMod val="50000"/>
              </a:schemeClr>
            </a:solidFill>
          </a:ln>
        </p:spPr>
        <p:txBody>
          <a:bodyPr spcFirstLastPara="1" wrap="square" lIns="91425" tIns="91425" rIns="91425" bIns="91425" numCol="1" anchor="ctr" anchorCtr="0">
            <a:noAutofit/>
          </a:bodyPr>
          <a:lstStyle/>
          <a:p>
            <a:pPr marL="202565" indent="0">
              <a:lnSpc>
                <a:spcPct val="90000"/>
              </a:lnSpc>
              <a:buClr>
                <a:schemeClr val="tx2">
                  <a:lumMod val="10000"/>
                </a:schemeClr>
              </a:buClr>
              <a:buNone/>
            </a:pPr>
            <a:r>
              <a:rPr lang="en-US" sz="2400" dirty="0">
                <a:solidFill>
                  <a:schemeClr val="tx2">
                    <a:lumMod val="10000"/>
                  </a:schemeClr>
                </a:solidFill>
                <a:latin typeface="Calibri"/>
                <a:ea typeface="ＭＳ Ｐゴシック"/>
                <a:cs typeface="Calibri"/>
              </a:rPr>
              <a:t>The Academy Structure and resources will be reviewed in more depth with the coaches in November.</a:t>
            </a:r>
          </a:p>
          <a:p>
            <a:pPr marL="202565" indent="0">
              <a:lnSpc>
                <a:spcPct val="90000"/>
              </a:lnSpc>
              <a:buClr>
                <a:schemeClr val="tx2">
                  <a:lumMod val="10000"/>
                </a:schemeClr>
              </a:buClr>
              <a:buNone/>
            </a:pPr>
            <a:endParaRPr lang="en-US" sz="2400" dirty="0">
              <a:solidFill>
                <a:schemeClr val="tx2">
                  <a:lumMod val="10000"/>
                </a:schemeClr>
              </a:solidFill>
              <a:latin typeface="Calibri"/>
              <a:ea typeface="ＭＳ Ｐゴシック"/>
              <a:cs typeface="Calibri"/>
            </a:endParaRPr>
          </a:p>
          <a:p>
            <a:pPr marL="202565" indent="0">
              <a:lnSpc>
                <a:spcPct val="90000"/>
              </a:lnSpc>
              <a:buClr>
                <a:schemeClr val="tx2">
                  <a:lumMod val="10000"/>
                </a:schemeClr>
              </a:buClr>
              <a:buNone/>
            </a:pPr>
            <a:r>
              <a:rPr lang="en-US" sz="2400" dirty="0">
                <a:solidFill>
                  <a:schemeClr val="tx2">
                    <a:lumMod val="10000"/>
                  </a:schemeClr>
                </a:solidFill>
                <a:latin typeface="Calibri"/>
                <a:ea typeface="ＭＳ Ｐゴシック"/>
                <a:cs typeface="Calibri"/>
              </a:rPr>
              <a:t>Take a minute to locate your google folder and explore the website</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solidFill>
            <a:schemeClr val="accent1">
              <a:lumMod val="20000"/>
              <a:lumOff val="80000"/>
            </a:schemeClr>
          </a:solidFill>
          <a:ln>
            <a:solidFill>
              <a:schemeClr val="bg2"/>
            </a:solidFill>
          </a:ln>
        </p:spPr>
        <p:txBody>
          <a:bodyPr spcFirstLastPara="1" wrap="square" lIns="91425" tIns="91425" rIns="91425" bIns="91425" anchor="t" anchorCtr="0">
            <a:noAutofit/>
          </a:bodyPr>
          <a:lstStyle/>
          <a:p>
            <a:r>
              <a:rPr lang="en-US" dirty="0">
                <a:solidFill>
                  <a:schemeClr val="bg2">
                    <a:lumMod val="50000"/>
                  </a:schemeClr>
                </a:solidFill>
              </a:rPr>
              <a:t>Questions? Review</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36" name="Google Shape;6464;p67">
            <a:extLst>
              <a:ext uri="{FF2B5EF4-FFF2-40B4-BE49-F238E27FC236}">
                <a16:creationId xmlns:a16="http://schemas.microsoft.com/office/drawing/2014/main" id="{F226C1DB-B5E3-4D16-AC39-3D31BFAAA0C5}"/>
              </a:ext>
            </a:extLst>
          </p:cNvPr>
          <p:cNvGrpSpPr/>
          <p:nvPr/>
        </p:nvGrpSpPr>
        <p:grpSpPr>
          <a:xfrm>
            <a:off x="9420692" y="5573918"/>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9729797" y="5472587"/>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4" name="Google Shape;6077;p67">
            <a:extLst>
              <a:ext uri="{FF2B5EF4-FFF2-40B4-BE49-F238E27FC236}">
                <a16:creationId xmlns:a16="http://schemas.microsoft.com/office/drawing/2014/main" id="{503C8FB9-FBD4-0323-2146-EDB483112532}"/>
              </a:ext>
            </a:extLst>
          </p:cNvPr>
          <p:cNvGrpSpPr/>
          <p:nvPr/>
        </p:nvGrpSpPr>
        <p:grpSpPr>
          <a:xfrm>
            <a:off x="9475706" y="6188130"/>
            <a:ext cx="537983" cy="537983"/>
            <a:chOff x="5873617" y="2309901"/>
            <a:chExt cx="345720" cy="345720"/>
          </a:xfrm>
        </p:grpSpPr>
        <p:sp>
          <p:nvSpPr>
            <p:cNvPr id="5" name="Google Shape;6078;p67">
              <a:extLst>
                <a:ext uri="{FF2B5EF4-FFF2-40B4-BE49-F238E27FC236}">
                  <a16:creationId xmlns:a16="http://schemas.microsoft.com/office/drawing/2014/main" id="{93A0F198-0D6D-6348-8922-7336117B8628}"/>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6079;p67">
              <a:extLst>
                <a:ext uri="{FF2B5EF4-FFF2-40B4-BE49-F238E27FC236}">
                  <a16:creationId xmlns:a16="http://schemas.microsoft.com/office/drawing/2014/main" id="{C3FDABE0-2CBA-B388-D10E-E01E4F07163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6080;p67">
              <a:extLst>
                <a:ext uri="{FF2B5EF4-FFF2-40B4-BE49-F238E27FC236}">
                  <a16:creationId xmlns:a16="http://schemas.microsoft.com/office/drawing/2014/main" id="{630C0C0D-A495-D968-9EDA-465882E86834}"/>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6081;p67">
              <a:extLst>
                <a:ext uri="{FF2B5EF4-FFF2-40B4-BE49-F238E27FC236}">
                  <a16:creationId xmlns:a16="http://schemas.microsoft.com/office/drawing/2014/main" id="{F2BA1EEC-E5E2-3939-D82E-3217E81234A9}"/>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82;p67">
              <a:extLst>
                <a:ext uri="{FF2B5EF4-FFF2-40B4-BE49-F238E27FC236}">
                  <a16:creationId xmlns:a16="http://schemas.microsoft.com/office/drawing/2014/main" id="{94BD57DC-9C45-F238-D80C-16FD25D49F70}"/>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83;p67">
              <a:extLst>
                <a:ext uri="{FF2B5EF4-FFF2-40B4-BE49-F238E27FC236}">
                  <a16:creationId xmlns:a16="http://schemas.microsoft.com/office/drawing/2014/main" id="{CF5F45ED-AE1A-2D87-6EFA-FD758701D2D5}"/>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84;p67">
              <a:extLst>
                <a:ext uri="{FF2B5EF4-FFF2-40B4-BE49-F238E27FC236}">
                  <a16:creationId xmlns:a16="http://schemas.microsoft.com/office/drawing/2014/main" id="{94C99D97-1B0B-76EF-3F9B-C7501090AD8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85;p67">
              <a:extLst>
                <a:ext uri="{FF2B5EF4-FFF2-40B4-BE49-F238E27FC236}">
                  <a16:creationId xmlns:a16="http://schemas.microsoft.com/office/drawing/2014/main" id="{626EF7D6-7BE3-BCA7-2487-0A799DB02D90}"/>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86;p67">
              <a:extLst>
                <a:ext uri="{FF2B5EF4-FFF2-40B4-BE49-F238E27FC236}">
                  <a16:creationId xmlns:a16="http://schemas.microsoft.com/office/drawing/2014/main" id="{B896E04F-43F1-4071-17BB-8FFE97D9810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87;p67">
              <a:extLst>
                <a:ext uri="{FF2B5EF4-FFF2-40B4-BE49-F238E27FC236}">
                  <a16:creationId xmlns:a16="http://schemas.microsoft.com/office/drawing/2014/main" id="{989D44A6-AE7D-486C-A449-D2AC39F9ACE2}"/>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8;p67">
              <a:extLst>
                <a:ext uri="{FF2B5EF4-FFF2-40B4-BE49-F238E27FC236}">
                  <a16:creationId xmlns:a16="http://schemas.microsoft.com/office/drawing/2014/main" id="{5AB61D7B-6486-EBD3-8F09-A7AD5EFD2617}"/>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089;p67">
              <a:extLst>
                <a:ext uri="{FF2B5EF4-FFF2-40B4-BE49-F238E27FC236}">
                  <a16:creationId xmlns:a16="http://schemas.microsoft.com/office/drawing/2014/main" id="{484491D7-C057-4B16-666D-8CA525433289}"/>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090;p67">
              <a:extLst>
                <a:ext uri="{FF2B5EF4-FFF2-40B4-BE49-F238E27FC236}">
                  <a16:creationId xmlns:a16="http://schemas.microsoft.com/office/drawing/2014/main" id="{29A31465-CB46-A4F1-AB11-91FC727FD68F}"/>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91;p67">
              <a:extLst>
                <a:ext uri="{FF2B5EF4-FFF2-40B4-BE49-F238E27FC236}">
                  <a16:creationId xmlns:a16="http://schemas.microsoft.com/office/drawing/2014/main" id="{A22E12C9-B277-A3E5-76D2-381A969B5C4D}"/>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92;p67">
              <a:extLst>
                <a:ext uri="{FF2B5EF4-FFF2-40B4-BE49-F238E27FC236}">
                  <a16:creationId xmlns:a16="http://schemas.microsoft.com/office/drawing/2014/main" id="{4CCD1331-4B59-F3CE-3D5F-506CA45E8A3E}"/>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93;p67">
              <a:extLst>
                <a:ext uri="{FF2B5EF4-FFF2-40B4-BE49-F238E27FC236}">
                  <a16:creationId xmlns:a16="http://schemas.microsoft.com/office/drawing/2014/main" id="{13E26F53-477A-54B0-24AB-E128C5015F34}"/>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94;p67">
              <a:extLst>
                <a:ext uri="{FF2B5EF4-FFF2-40B4-BE49-F238E27FC236}">
                  <a16:creationId xmlns:a16="http://schemas.microsoft.com/office/drawing/2014/main" id="{4A2A0346-8A23-8458-C017-221041893124}"/>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95;p67">
              <a:extLst>
                <a:ext uri="{FF2B5EF4-FFF2-40B4-BE49-F238E27FC236}">
                  <a16:creationId xmlns:a16="http://schemas.microsoft.com/office/drawing/2014/main" id="{8721BF9A-BCA4-667E-747E-7361A2CDA7A5}"/>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96;p67">
              <a:extLst>
                <a:ext uri="{FF2B5EF4-FFF2-40B4-BE49-F238E27FC236}">
                  <a16:creationId xmlns:a16="http://schemas.microsoft.com/office/drawing/2014/main" id="{4C60D93F-8631-C70A-B3E4-17763F243CA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Text Placeholder 4">
            <a:extLst>
              <a:ext uri="{FF2B5EF4-FFF2-40B4-BE49-F238E27FC236}">
                <a16:creationId xmlns:a16="http://schemas.microsoft.com/office/drawing/2014/main" id="{C96B42DD-FA35-12BD-D69E-271E399169A5}"/>
              </a:ext>
            </a:extLst>
          </p:cNvPr>
          <p:cNvSpPr txBox="1">
            <a:spLocks/>
          </p:cNvSpPr>
          <p:nvPr/>
        </p:nvSpPr>
        <p:spPr>
          <a:xfrm>
            <a:off x="9861857" y="6199624"/>
            <a:ext cx="1722982"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5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spTree>
    <p:extLst>
      <p:ext uri="{BB962C8B-B14F-4D97-AF65-F5344CB8AC3E}">
        <p14:creationId xmlns:p14="http://schemas.microsoft.com/office/powerpoint/2010/main" val="165227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wipe(left)">
                                      <p:cBhvr>
                                        <p:cTn id="10"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57126" y="2057559"/>
            <a:ext cx="7259257" cy="3365200"/>
          </a:xfrm>
        </p:spPr>
        <p:txBody>
          <a:bodyPr/>
          <a:lstStyle/>
          <a:p>
            <a:r>
              <a:rPr lang="en-US" dirty="0">
                <a:solidFill>
                  <a:schemeClr val="bg1"/>
                </a:solidFill>
              </a:rPr>
              <a:t>Why PBIS?</a:t>
            </a:r>
          </a:p>
        </p:txBody>
      </p:sp>
    </p:spTree>
    <p:extLst>
      <p:ext uri="{BB962C8B-B14F-4D97-AF65-F5344CB8AC3E}">
        <p14:creationId xmlns:p14="http://schemas.microsoft.com/office/powerpoint/2010/main" val="4150127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481667" y="15240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202643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graphicEl>
                                              <a:dgm id="{833B9B6E-2822-414E-BDFA-F8B22FD00CF4}"/>
                                            </p:graphicEl>
                                          </p:spTgt>
                                        </p:tgtEl>
                                        <p:attrNameLst>
                                          <p:attrName>style.visibility</p:attrName>
                                        </p:attrNameLst>
                                      </p:cBhvr>
                                      <p:to>
                                        <p:strVal val="visible"/>
                                      </p:to>
                                    </p:set>
                                    <p:anim calcmode="lin" valueType="num">
                                      <p:cBhvr>
                                        <p:cTn id="7" dur="500" fill="hold"/>
                                        <p:tgtEl>
                                          <p:spTgt spid="3">
                                            <p:graphicEl>
                                              <a:dgm id="{833B9B6E-2822-414E-BDFA-F8B22FD00CF4}"/>
                                            </p:graphicEl>
                                          </p:spTgt>
                                        </p:tgtEl>
                                        <p:attrNameLst>
                                          <p:attrName>ppt_w</p:attrName>
                                        </p:attrNameLst>
                                      </p:cBhvr>
                                      <p:tavLst>
                                        <p:tav tm="0">
                                          <p:val>
                                            <p:fltVal val="0"/>
                                          </p:val>
                                        </p:tav>
                                        <p:tav tm="100000">
                                          <p:val>
                                            <p:strVal val="#ppt_w"/>
                                          </p:val>
                                        </p:tav>
                                      </p:tavLst>
                                    </p:anim>
                                    <p:anim calcmode="lin" valueType="num">
                                      <p:cBhvr>
                                        <p:cTn id="8" dur="500" fill="hold"/>
                                        <p:tgtEl>
                                          <p:spTgt spid="3">
                                            <p:graphicEl>
                                              <a:dgm id="{833B9B6E-2822-414E-BDFA-F8B22FD00CF4}"/>
                                            </p:graphicEl>
                                          </p:spTgt>
                                        </p:tgtEl>
                                        <p:attrNameLst>
                                          <p:attrName>ppt_h</p:attrName>
                                        </p:attrNameLst>
                                      </p:cBhvr>
                                      <p:tavLst>
                                        <p:tav tm="0">
                                          <p:val>
                                            <p:fltVal val="0"/>
                                          </p:val>
                                        </p:tav>
                                        <p:tav tm="100000">
                                          <p:val>
                                            <p:strVal val="#ppt_h"/>
                                          </p:val>
                                        </p:tav>
                                      </p:tavLst>
                                    </p:anim>
                                    <p:animEffect transition="in" filter="fade">
                                      <p:cBhvr>
                                        <p:cTn id="9" dur="500"/>
                                        <p:tgtEl>
                                          <p:spTgt spid="3">
                                            <p:graphicEl>
                                              <a:dgm id="{833B9B6E-2822-414E-BDFA-F8B22FD00CF4}"/>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graphicEl>
                                              <a:dgm id="{A2897599-91FA-E445-863A-B990A0B9CBD7}"/>
                                            </p:graphicEl>
                                          </p:spTgt>
                                        </p:tgtEl>
                                        <p:attrNameLst>
                                          <p:attrName>style.visibility</p:attrName>
                                        </p:attrNameLst>
                                      </p:cBhvr>
                                      <p:to>
                                        <p:strVal val="visible"/>
                                      </p:to>
                                    </p:set>
                                    <p:anim calcmode="lin" valueType="num">
                                      <p:cBhvr>
                                        <p:cTn id="12" dur="500" fill="hold"/>
                                        <p:tgtEl>
                                          <p:spTgt spid="3">
                                            <p:graphicEl>
                                              <a:dgm id="{A2897599-91FA-E445-863A-B990A0B9CBD7}"/>
                                            </p:graphicEl>
                                          </p:spTgt>
                                        </p:tgtEl>
                                        <p:attrNameLst>
                                          <p:attrName>ppt_w</p:attrName>
                                        </p:attrNameLst>
                                      </p:cBhvr>
                                      <p:tavLst>
                                        <p:tav tm="0">
                                          <p:val>
                                            <p:fltVal val="0"/>
                                          </p:val>
                                        </p:tav>
                                        <p:tav tm="100000">
                                          <p:val>
                                            <p:strVal val="#ppt_w"/>
                                          </p:val>
                                        </p:tav>
                                      </p:tavLst>
                                    </p:anim>
                                    <p:anim calcmode="lin" valueType="num">
                                      <p:cBhvr>
                                        <p:cTn id="13" dur="500" fill="hold"/>
                                        <p:tgtEl>
                                          <p:spTgt spid="3">
                                            <p:graphicEl>
                                              <a:dgm id="{A2897599-91FA-E445-863A-B990A0B9CBD7}"/>
                                            </p:graphicEl>
                                          </p:spTgt>
                                        </p:tgtEl>
                                        <p:attrNameLst>
                                          <p:attrName>ppt_h</p:attrName>
                                        </p:attrNameLst>
                                      </p:cBhvr>
                                      <p:tavLst>
                                        <p:tav tm="0">
                                          <p:val>
                                            <p:fltVal val="0"/>
                                          </p:val>
                                        </p:tav>
                                        <p:tav tm="100000">
                                          <p:val>
                                            <p:strVal val="#ppt_h"/>
                                          </p:val>
                                        </p:tav>
                                      </p:tavLst>
                                    </p:anim>
                                    <p:animEffect transition="in" filter="fade">
                                      <p:cBhvr>
                                        <p:cTn id="14" dur="500"/>
                                        <p:tgtEl>
                                          <p:spTgt spid="3">
                                            <p:graphicEl>
                                              <a:dgm id="{A2897599-91FA-E445-863A-B990A0B9CBD7}"/>
                                            </p:graphic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graphicEl>
                                              <a:dgm id="{C6894729-255A-594D-B187-0404005DEF2E}"/>
                                            </p:graphicEl>
                                          </p:spTgt>
                                        </p:tgtEl>
                                        <p:attrNameLst>
                                          <p:attrName>style.visibility</p:attrName>
                                        </p:attrNameLst>
                                      </p:cBhvr>
                                      <p:to>
                                        <p:strVal val="visible"/>
                                      </p:to>
                                    </p:set>
                                    <p:anim calcmode="lin" valueType="num">
                                      <p:cBhvr>
                                        <p:cTn id="17" dur="500" fill="hold"/>
                                        <p:tgtEl>
                                          <p:spTgt spid="3">
                                            <p:graphicEl>
                                              <a:dgm id="{C6894729-255A-594D-B187-0404005DEF2E}"/>
                                            </p:graphicEl>
                                          </p:spTgt>
                                        </p:tgtEl>
                                        <p:attrNameLst>
                                          <p:attrName>ppt_w</p:attrName>
                                        </p:attrNameLst>
                                      </p:cBhvr>
                                      <p:tavLst>
                                        <p:tav tm="0">
                                          <p:val>
                                            <p:fltVal val="0"/>
                                          </p:val>
                                        </p:tav>
                                        <p:tav tm="100000">
                                          <p:val>
                                            <p:strVal val="#ppt_w"/>
                                          </p:val>
                                        </p:tav>
                                      </p:tavLst>
                                    </p:anim>
                                    <p:anim calcmode="lin" valueType="num">
                                      <p:cBhvr>
                                        <p:cTn id="18" dur="500" fill="hold"/>
                                        <p:tgtEl>
                                          <p:spTgt spid="3">
                                            <p:graphicEl>
                                              <a:dgm id="{C6894729-255A-594D-B187-0404005DEF2E}"/>
                                            </p:graphicEl>
                                          </p:spTgt>
                                        </p:tgtEl>
                                        <p:attrNameLst>
                                          <p:attrName>ppt_h</p:attrName>
                                        </p:attrNameLst>
                                      </p:cBhvr>
                                      <p:tavLst>
                                        <p:tav tm="0">
                                          <p:val>
                                            <p:fltVal val="0"/>
                                          </p:val>
                                        </p:tav>
                                        <p:tav tm="100000">
                                          <p:val>
                                            <p:strVal val="#ppt_h"/>
                                          </p:val>
                                        </p:tav>
                                      </p:tavLst>
                                    </p:anim>
                                    <p:animEffect transition="in" filter="fade">
                                      <p:cBhvr>
                                        <p:cTn id="19" dur="500"/>
                                        <p:tgtEl>
                                          <p:spTgt spid="3">
                                            <p:graphicEl>
                                              <a:dgm id="{C6894729-255A-594D-B187-0404005DEF2E}"/>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graphicEl>
                                              <a:dgm id="{443D36C9-CDD4-EA4C-A9BB-801DD749FFB5}"/>
                                            </p:graphicEl>
                                          </p:spTgt>
                                        </p:tgtEl>
                                        <p:attrNameLst>
                                          <p:attrName>style.visibility</p:attrName>
                                        </p:attrNameLst>
                                      </p:cBhvr>
                                      <p:to>
                                        <p:strVal val="visible"/>
                                      </p:to>
                                    </p:set>
                                    <p:anim calcmode="lin" valueType="num">
                                      <p:cBhvr>
                                        <p:cTn id="24" dur="500" fill="hold"/>
                                        <p:tgtEl>
                                          <p:spTgt spid="3">
                                            <p:graphicEl>
                                              <a:dgm id="{443D36C9-CDD4-EA4C-A9BB-801DD749FFB5}"/>
                                            </p:graphicEl>
                                          </p:spTgt>
                                        </p:tgtEl>
                                        <p:attrNameLst>
                                          <p:attrName>ppt_w</p:attrName>
                                        </p:attrNameLst>
                                      </p:cBhvr>
                                      <p:tavLst>
                                        <p:tav tm="0">
                                          <p:val>
                                            <p:fltVal val="0"/>
                                          </p:val>
                                        </p:tav>
                                        <p:tav tm="100000">
                                          <p:val>
                                            <p:strVal val="#ppt_w"/>
                                          </p:val>
                                        </p:tav>
                                      </p:tavLst>
                                    </p:anim>
                                    <p:anim calcmode="lin" valueType="num">
                                      <p:cBhvr>
                                        <p:cTn id="25" dur="500" fill="hold"/>
                                        <p:tgtEl>
                                          <p:spTgt spid="3">
                                            <p:graphicEl>
                                              <a:dgm id="{443D36C9-CDD4-EA4C-A9BB-801DD749FFB5}"/>
                                            </p:graphicEl>
                                          </p:spTgt>
                                        </p:tgtEl>
                                        <p:attrNameLst>
                                          <p:attrName>ppt_h</p:attrName>
                                        </p:attrNameLst>
                                      </p:cBhvr>
                                      <p:tavLst>
                                        <p:tav tm="0">
                                          <p:val>
                                            <p:fltVal val="0"/>
                                          </p:val>
                                        </p:tav>
                                        <p:tav tm="100000">
                                          <p:val>
                                            <p:strVal val="#ppt_h"/>
                                          </p:val>
                                        </p:tav>
                                      </p:tavLst>
                                    </p:anim>
                                    <p:animEffect transition="in" filter="fade">
                                      <p:cBhvr>
                                        <p:cTn id="26" dur="500"/>
                                        <p:tgtEl>
                                          <p:spTgt spid="3">
                                            <p:graphicEl>
                                              <a:dgm id="{443D36C9-CDD4-EA4C-A9BB-801DD749FFB5}"/>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graphicEl>
                                              <a:dgm id="{9A341196-1198-C84E-8851-0A299C16918A}"/>
                                            </p:graphicEl>
                                          </p:spTgt>
                                        </p:tgtEl>
                                        <p:attrNameLst>
                                          <p:attrName>style.visibility</p:attrName>
                                        </p:attrNameLst>
                                      </p:cBhvr>
                                      <p:to>
                                        <p:strVal val="visible"/>
                                      </p:to>
                                    </p:set>
                                    <p:anim calcmode="lin" valueType="num">
                                      <p:cBhvr>
                                        <p:cTn id="29" dur="500" fill="hold"/>
                                        <p:tgtEl>
                                          <p:spTgt spid="3">
                                            <p:graphicEl>
                                              <a:dgm id="{9A341196-1198-C84E-8851-0A299C16918A}"/>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9A341196-1198-C84E-8851-0A299C16918A}"/>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9A341196-1198-C84E-8851-0A299C16918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graphicEl>
                                              <a:dgm id="{E67FE0C8-A08E-3D40-BF11-8420E2E1B48F}"/>
                                            </p:graphicEl>
                                          </p:spTgt>
                                        </p:tgtEl>
                                        <p:attrNameLst>
                                          <p:attrName>style.visibility</p:attrName>
                                        </p:attrNameLst>
                                      </p:cBhvr>
                                      <p:to>
                                        <p:strVal val="visible"/>
                                      </p:to>
                                    </p:set>
                                    <p:anim calcmode="lin" valueType="num">
                                      <p:cBhvr>
                                        <p:cTn id="36" dur="500" fill="hold"/>
                                        <p:tgtEl>
                                          <p:spTgt spid="3">
                                            <p:graphicEl>
                                              <a:dgm id="{E67FE0C8-A08E-3D40-BF11-8420E2E1B48F}"/>
                                            </p:graphicEl>
                                          </p:spTgt>
                                        </p:tgtEl>
                                        <p:attrNameLst>
                                          <p:attrName>ppt_w</p:attrName>
                                        </p:attrNameLst>
                                      </p:cBhvr>
                                      <p:tavLst>
                                        <p:tav tm="0">
                                          <p:val>
                                            <p:fltVal val="0"/>
                                          </p:val>
                                        </p:tav>
                                        <p:tav tm="100000">
                                          <p:val>
                                            <p:strVal val="#ppt_w"/>
                                          </p:val>
                                        </p:tav>
                                      </p:tavLst>
                                    </p:anim>
                                    <p:anim calcmode="lin" valueType="num">
                                      <p:cBhvr>
                                        <p:cTn id="37" dur="500" fill="hold"/>
                                        <p:tgtEl>
                                          <p:spTgt spid="3">
                                            <p:graphicEl>
                                              <a:dgm id="{E67FE0C8-A08E-3D40-BF11-8420E2E1B48F}"/>
                                            </p:graphicEl>
                                          </p:spTgt>
                                        </p:tgtEl>
                                        <p:attrNameLst>
                                          <p:attrName>ppt_h</p:attrName>
                                        </p:attrNameLst>
                                      </p:cBhvr>
                                      <p:tavLst>
                                        <p:tav tm="0">
                                          <p:val>
                                            <p:fltVal val="0"/>
                                          </p:val>
                                        </p:tav>
                                        <p:tav tm="100000">
                                          <p:val>
                                            <p:strVal val="#ppt_h"/>
                                          </p:val>
                                        </p:tav>
                                      </p:tavLst>
                                    </p:anim>
                                    <p:animEffect transition="in" filter="fade">
                                      <p:cBhvr>
                                        <p:cTn id="38" dur="500"/>
                                        <p:tgtEl>
                                          <p:spTgt spid="3">
                                            <p:graphicEl>
                                              <a:dgm id="{E67FE0C8-A08E-3D40-BF11-8420E2E1B48F}"/>
                                            </p:graphic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
                                            <p:graphicEl>
                                              <a:dgm id="{57A3D730-8D78-9740-990D-EE2E46F794B0}"/>
                                            </p:graphicEl>
                                          </p:spTgt>
                                        </p:tgtEl>
                                        <p:attrNameLst>
                                          <p:attrName>style.visibility</p:attrName>
                                        </p:attrNameLst>
                                      </p:cBhvr>
                                      <p:to>
                                        <p:strVal val="visible"/>
                                      </p:to>
                                    </p:set>
                                    <p:anim calcmode="lin" valueType="num">
                                      <p:cBhvr>
                                        <p:cTn id="41" dur="500" fill="hold"/>
                                        <p:tgtEl>
                                          <p:spTgt spid="3">
                                            <p:graphicEl>
                                              <a:dgm id="{57A3D730-8D78-9740-990D-EE2E46F794B0}"/>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57A3D730-8D78-9740-990D-EE2E46F794B0}"/>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57A3D730-8D78-9740-990D-EE2E46F794B0}"/>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
                                            <p:graphicEl>
                                              <a:dgm id="{463968BA-CB94-4D42-87F0-BD7B99E463C2}"/>
                                            </p:graphicEl>
                                          </p:spTgt>
                                        </p:tgtEl>
                                        <p:attrNameLst>
                                          <p:attrName>style.visibility</p:attrName>
                                        </p:attrNameLst>
                                      </p:cBhvr>
                                      <p:to>
                                        <p:strVal val="visible"/>
                                      </p:to>
                                    </p:set>
                                    <p:anim calcmode="lin" valueType="num">
                                      <p:cBhvr>
                                        <p:cTn id="48" dur="500" fill="hold"/>
                                        <p:tgtEl>
                                          <p:spTgt spid="3">
                                            <p:graphicEl>
                                              <a:dgm id="{463968BA-CB94-4D42-87F0-BD7B99E463C2}"/>
                                            </p:graphicEl>
                                          </p:spTgt>
                                        </p:tgtEl>
                                        <p:attrNameLst>
                                          <p:attrName>ppt_w</p:attrName>
                                        </p:attrNameLst>
                                      </p:cBhvr>
                                      <p:tavLst>
                                        <p:tav tm="0">
                                          <p:val>
                                            <p:fltVal val="0"/>
                                          </p:val>
                                        </p:tav>
                                        <p:tav tm="100000">
                                          <p:val>
                                            <p:strVal val="#ppt_w"/>
                                          </p:val>
                                        </p:tav>
                                      </p:tavLst>
                                    </p:anim>
                                    <p:anim calcmode="lin" valueType="num">
                                      <p:cBhvr>
                                        <p:cTn id="49" dur="500" fill="hold"/>
                                        <p:tgtEl>
                                          <p:spTgt spid="3">
                                            <p:graphicEl>
                                              <a:dgm id="{463968BA-CB94-4D42-87F0-BD7B99E463C2}"/>
                                            </p:graphicEl>
                                          </p:spTgt>
                                        </p:tgtEl>
                                        <p:attrNameLst>
                                          <p:attrName>ppt_h</p:attrName>
                                        </p:attrNameLst>
                                      </p:cBhvr>
                                      <p:tavLst>
                                        <p:tav tm="0">
                                          <p:val>
                                            <p:fltVal val="0"/>
                                          </p:val>
                                        </p:tav>
                                        <p:tav tm="100000">
                                          <p:val>
                                            <p:strVal val="#ppt_h"/>
                                          </p:val>
                                        </p:tav>
                                      </p:tavLst>
                                    </p:anim>
                                    <p:animEffect transition="in" filter="fade">
                                      <p:cBhvr>
                                        <p:cTn id="50" dur="500"/>
                                        <p:tgtEl>
                                          <p:spTgt spid="3">
                                            <p:graphicEl>
                                              <a:dgm id="{463968BA-CB94-4D42-87F0-BD7B99E463C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graphicEl>
                                              <a:dgm id="{CC081D06-2DD9-5E40-BBE9-ADE38992DBC7}"/>
                                            </p:graphicEl>
                                          </p:spTgt>
                                        </p:tgtEl>
                                        <p:attrNameLst>
                                          <p:attrName>style.visibility</p:attrName>
                                        </p:attrNameLst>
                                      </p:cBhvr>
                                      <p:to>
                                        <p:strVal val="visible"/>
                                      </p:to>
                                    </p:set>
                                    <p:anim calcmode="lin" valueType="num">
                                      <p:cBhvr>
                                        <p:cTn id="53" dur="500" fill="hold"/>
                                        <p:tgtEl>
                                          <p:spTgt spid="3">
                                            <p:graphicEl>
                                              <a:dgm id="{CC081D06-2DD9-5E40-BBE9-ADE38992DBC7}"/>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C081D06-2DD9-5E40-BBE9-ADE38992DBC7}"/>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C081D06-2DD9-5E40-BBE9-ADE38992DBC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
                                            <p:graphicEl>
                                              <a:dgm id="{F5D3DB54-F295-284A-ACB3-2066879F6305}"/>
                                            </p:graphicEl>
                                          </p:spTgt>
                                        </p:tgtEl>
                                        <p:attrNameLst>
                                          <p:attrName>style.visibility</p:attrName>
                                        </p:attrNameLst>
                                      </p:cBhvr>
                                      <p:to>
                                        <p:strVal val="visible"/>
                                      </p:to>
                                    </p:set>
                                    <p:anim calcmode="lin" valueType="num">
                                      <p:cBhvr>
                                        <p:cTn id="60" dur="500" fill="hold"/>
                                        <p:tgtEl>
                                          <p:spTgt spid="3">
                                            <p:graphicEl>
                                              <a:dgm id="{F5D3DB54-F295-284A-ACB3-2066879F6305}"/>
                                            </p:graphicEl>
                                          </p:spTgt>
                                        </p:tgtEl>
                                        <p:attrNameLst>
                                          <p:attrName>ppt_w</p:attrName>
                                        </p:attrNameLst>
                                      </p:cBhvr>
                                      <p:tavLst>
                                        <p:tav tm="0">
                                          <p:val>
                                            <p:fltVal val="0"/>
                                          </p:val>
                                        </p:tav>
                                        <p:tav tm="100000">
                                          <p:val>
                                            <p:strVal val="#ppt_w"/>
                                          </p:val>
                                        </p:tav>
                                      </p:tavLst>
                                    </p:anim>
                                    <p:anim calcmode="lin" valueType="num">
                                      <p:cBhvr>
                                        <p:cTn id="61" dur="500" fill="hold"/>
                                        <p:tgtEl>
                                          <p:spTgt spid="3">
                                            <p:graphicEl>
                                              <a:dgm id="{F5D3DB54-F295-284A-ACB3-2066879F6305}"/>
                                            </p:graphicEl>
                                          </p:spTgt>
                                        </p:tgtEl>
                                        <p:attrNameLst>
                                          <p:attrName>ppt_h</p:attrName>
                                        </p:attrNameLst>
                                      </p:cBhvr>
                                      <p:tavLst>
                                        <p:tav tm="0">
                                          <p:val>
                                            <p:fltVal val="0"/>
                                          </p:val>
                                        </p:tav>
                                        <p:tav tm="100000">
                                          <p:val>
                                            <p:strVal val="#ppt_h"/>
                                          </p:val>
                                        </p:tav>
                                      </p:tavLst>
                                    </p:anim>
                                    <p:animEffect transition="in" filter="fade">
                                      <p:cBhvr>
                                        <p:cTn id="62" dur="500"/>
                                        <p:tgtEl>
                                          <p:spTgt spid="3">
                                            <p:graphicEl>
                                              <a:dgm id="{F5D3DB54-F295-284A-ACB3-2066879F6305}"/>
                                            </p:graphicEl>
                                          </p:spTgt>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
                                            <p:graphicEl>
                                              <a:dgm id="{2E003B08-6D34-7D49-9B48-D9959BD0A613}"/>
                                            </p:graphicEl>
                                          </p:spTgt>
                                        </p:tgtEl>
                                        <p:attrNameLst>
                                          <p:attrName>style.visibility</p:attrName>
                                        </p:attrNameLst>
                                      </p:cBhvr>
                                      <p:to>
                                        <p:strVal val="visible"/>
                                      </p:to>
                                    </p:set>
                                    <p:anim calcmode="lin" valueType="num">
                                      <p:cBhvr>
                                        <p:cTn id="65" dur="500" fill="hold"/>
                                        <p:tgtEl>
                                          <p:spTgt spid="3">
                                            <p:graphicEl>
                                              <a:dgm id="{2E003B08-6D34-7D49-9B48-D9959BD0A613}"/>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2E003B08-6D34-7D49-9B48-D9959BD0A613}"/>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2E003B08-6D34-7D49-9B48-D9959BD0A613}"/>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3">
                                            <p:graphicEl>
                                              <a:dgm id="{C95EA6BA-36F3-6940-ADE6-CF43F28ACD74}"/>
                                            </p:graphicEl>
                                          </p:spTgt>
                                        </p:tgtEl>
                                        <p:attrNameLst>
                                          <p:attrName>style.visibility</p:attrName>
                                        </p:attrNameLst>
                                      </p:cBhvr>
                                      <p:to>
                                        <p:strVal val="visible"/>
                                      </p:to>
                                    </p:set>
                                    <p:anim calcmode="lin" valueType="num">
                                      <p:cBhvr>
                                        <p:cTn id="72" dur="500" fill="hold"/>
                                        <p:tgtEl>
                                          <p:spTgt spid="3">
                                            <p:graphicEl>
                                              <a:dgm id="{C95EA6BA-36F3-6940-ADE6-CF43F28ACD74}"/>
                                            </p:graphicEl>
                                          </p:spTgt>
                                        </p:tgtEl>
                                        <p:attrNameLst>
                                          <p:attrName>ppt_w</p:attrName>
                                        </p:attrNameLst>
                                      </p:cBhvr>
                                      <p:tavLst>
                                        <p:tav tm="0">
                                          <p:val>
                                            <p:fltVal val="0"/>
                                          </p:val>
                                        </p:tav>
                                        <p:tav tm="100000">
                                          <p:val>
                                            <p:strVal val="#ppt_w"/>
                                          </p:val>
                                        </p:tav>
                                      </p:tavLst>
                                    </p:anim>
                                    <p:anim calcmode="lin" valueType="num">
                                      <p:cBhvr>
                                        <p:cTn id="73" dur="500" fill="hold"/>
                                        <p:tgtEl>
                                          <p:spTgt spid="3">
                                            <p:graphicEl>
                                              <a:dgm id="{C95EA6BA-36F3-6940-ADE6-CF43F28ACD74}"/>
                                            </p:graphicEl>
                                          </p:spTgt>
                                        </p:tgtEl>
                                        <p:attrNameLst>
                                          <p:attrName>ppt_h</p:attrName>
                                        </p:attrNameLst>
                                      </p:cBhvr>
                                      <p:tavLst>
                                        <p:tav tm="0">
                                          <p:val>
                                            <p:fltVal val="0"/>
                                          </p:val>
                                        </p:tav>
                                        <p:tav tm="100000">
                                          <p:val>
                                            <p:strVal val="#ppt_h"/>
                                          </p:val>
                                        </p:tav>
                                      </p:tavLst>
                                    </p:anim>
                                    <p:animEffect transition="in" filter="fade">
                                      <p:cBhvr>
                                        <p:cTn id="74" dur="500"/>
                                        <p:tgtEl>
                                          <p:spTgt spid="3">
                                            <p:graphicEl>
                                              <a:dgm id="{C95EA6BA-36F3-6940-ADE6-CF43F28ACD74}"/>
                                            </p:graphic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
                                            <p:graphicEl>
                                              <a:dgm id="{471C9BB3-B72E-1249-B619-0BC1E8C034C2}"/>
                                            </p:graphicEl>
                                          </p:spTgt>
                                        </p:tgtEl>
                                        <p:attrNameLst>
                                          <p:attrName>style.visibility</p:attrName>
                                        </p:attrNameLst>
                                      </p:cBhvr>
                                      <p:to>
                                        <p:strVal val="visible"/>
                                      </p:to>
                                    </p:set>
                                    <p:anim calcmode="lin" valueType="num">
                                      <p:cBhvr>
                                        <p:cTn id="77" dur="500" fill="hold"/>
                                        <p:tgtEl>
                                          <p:spTgt spid="3">
                                            <p:graphicEl>
                                              <a:dgm id="{471C9BB3-B72E-1249-B619-0BC1E8C034C2}"/>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471C9BB3-B72E-1249-B619-0BC1E8C034C2}"/>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471C9BB3-B72E-1249-B619-0BC1E8C034C2}"/>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wheel(1)">
                                      <p:cBhvr>
                                        <p:cTn id="8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EC94-29AB-437F-810B-7DBD84665573}"/>
              </a:ext>
            </a:extLst>
          </p:cNvPr>
          <p:cNvSpPr>
            <a:spLocks noGrp="1"/>
          </p:cNvSpPr>
          <p:nvPr>
            <p:ph type="title"/>
          </p:nvPr>
        </p:nvSpPr>
        <p:spPr>
          <a:xfrm>
            <a:off x="415600" y="172364"/>
            <a:ext cx="11360800" cy="763600"/>
          </a:xfrm>
        </p:spPr>
        <p:txBody>
          <a:bodyPr/>
          <a:lstStyle/>
          <a:p>
            <a:r>
              <a:rPr lang="en-US" sz="4267" dirty="0">
                <a:solidFill>
                  <a:schemeClr val="bg1"/>
                </a:solidFill>
              </a:rPr>
              <a:t>Immediate &amp; seductive solution...“Get Tough!”</a:t>
            </a:r>
          </a:p>
        </p:txBody>
      </p:sp>
      <p:sp>
        <p:nvSpPr>
          <p:cNvPr id="15" name="Freeform 14">
            <a:extLst>
              <a:ext uri="{FF2B5EF4-FFF2-40B4-BE49-F238E27FC236}">
                <a16:creationId xmlns:a16="http://schemas.microsoft.com/office/drawing/2014/main" id="{60A1EDAE-7FD1-1C4B-9490-E7BC53A54C97}"/>
              </a:ext>
            </a:extLst>
          </p:cNvPr>
          <p:cNvSpPr/>
          <p:nvPr/>
        </p:nvSpPr>
        <p:spPr>
          <a:xfrm>
            <a:off x="0" y="2253469"/>
            <a:ext cx="2819400" cy="1687182"/>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444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Give initial </a:t>
            </a:r>
            <a:r>
              <a:rPr kumimoji="0" lang="en-US" sz="22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2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a:t>
            </a:r>
          </a:p>
        </p:txBody>
      </p:sp>
      <p:sp>
        <p:nvSpPr>
          <p:cNvPr id="14" name="Freeform 13">
            <a:extLst>
              <a:ext uri="{FF2B5EF4-FFF2-40B4-BE49-F238E27FC236}">
                <a16:creationId xmlns:a16="http://schemas.microsoft.com/office/drawing/2014/main" id="{A9D90D37-885E-B04D-AEFD-627183F112A1}"/>
              </a:ext>
            </a:extLst>
          </p:cNvPr>
          <p:cNvSpPr/>
          <p:nvPr/>
        </p:nvSpPr>
        <p:spPr>
          <a:xfrm>
            <a:off x="1775697" y="1801660"/>
            <a:ext cx="3459007" cy="2590800"/>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889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Give additional and more </a:t>
            </a:r>
            <a:r>
              <a:rPr kumimoji="0" lang="en-US" sz="28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28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consequences</a:t>
            </a:r>
          </a:p>
        </p:txBody>
      </p:sp>
      <p:sp>
        <p:nvSpPr>
          <p:cNvPr id="16" name="Freeform 15">
            <a:extLst>
              <a:ext uri="{FF2B5EF4-FFF2-40B4-BE49-F238E27FC236}">
                <a16:creationId xmlns:a16="http://schemas.microsoft.com/office/drawing/2014/main" id="{1F28D2AB-3C23-124A-A5B0-922ACE02DA5C}"/>
              </a:ext>
            </a:extLst>
          </p:cNvPr>
          <p:cNvSpPr/>
          <p:nvPr/>
        </p:nvSpPr>
        <p:spPr>
          <a:xfrm>
            <a:off x="4267200" y="1508045"/>
            <a:ext cx="4702384" cy="3178029"/>
          </a:xfrm>
          <a:custGeom>
            <a:avLst/>
            <a:gdLst>
              <a:gd name="connsiteX0" fmla="*/ 0 w 3821665"/>
              <a:gd name="connsiteY0" fmla="*/ 0 h 1605494"/>
              <a:gd name="connsiteX1" fmla="*/ 3018918 w 3821665"/>
              <a:gd name="connsiteY1" fmla="*/ 0 h 1605494"/>
              <a:gd name="connsiteX2" fmla="*/ 3821665 w 3821665"/>
              <a:gd name="connsiteY2" fmla="*/ 802747 h 1605494"/>
              <a:gd name="connsiteX3" fmla="*/ 3018918 w 3821665"/>
              <a:gd name="connsiteY3" fmla="*/ 1605494 h 1605494"/>
              <a:gd name="connsiteX4" fmla="*/ 0 w 3821665"/>
              <a:gd name="connsiteY4" fmla="*/ 1605494 h 1605494"/>
              <a:gd name="connsiteX5" fmla="*/ 802747 w 3821665"/>
              <a:gd name="connsiteY5" fmla="*/ 802747 h 1605494"/>
              <a:gd name="connsiteX6" fmla="*/ 0 w 3821665"/>
              <a:gd name="connsiteY6" fmla="*/ 0 h 160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665" h="1605494">
                <a:moveTo>
                  <a:pt x="0" y="0"/>
                </a:moveTo>
                <a:lnTo>
                  <a:pt x="3018918" y="0"/>
                </a:lnTo>
                <a:lnTo>
                  <a:pt x="3821665" y="802747"/>
                </a:lnTo>
                <a:lnTo>
                  <a:pt x="3018918" y="1605494"/>
                </a:lnTo>
                <a:lnTo>
                  <a:pt x="0" y="1605494"/>
                </a:lnTo>
                <a:lnTo>
                  <a:pt x="802747" y="802747"/>
                </a:lnTo>
                <a:lnTo>
                  <a:pt x="0" y="0"/>
                </a:lnTo>
                <a:close/>
              </a:path>
            </a:pathLst>
          </a:custGeom>
          <a:solidFill>
            <a:schemeClr val="bg1"/>
          </a:solidFill>
          <a:ln w="1524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78757" tIns="25337" rIns="8280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Increase intensity, frequency, and duration of </a:t>
            </a:r>
            <a:r>
              <a:rPr kumimoji="0" lang="en-US" sz="32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3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consequences</a:t>
            </a:r>
          </a:p>
        </p:txBody>
      </p:sp>
      <p:sp>
        <p:nvSpPr>
          <p:cNvPr id="10" name="TextBox 9">
            <a:extLst>
              <a:ext uri="{FF2B5EF4-FFF2-40B4-BE49-F238E27FC236}">
                <a16:creationId xmlns:a16="http://schemas.microsoft.com/office/drawing/2014/main" id="{A3F4F8F8-130D-EB4F-9AE4-A53D544C63FC}"/>
              </a:ext>
            </a:extLst>
          </p:cNvPr>
          <p:cNvSpPr txBox="1"/>
          <p:nvPr/>
        </p:nvSpPr>
        <p:spPr>
          <a:xfrm>
            <a:off x="2209800" y="4986984"/>
            <a:ext cx="7315200" cy="1815882"/>
          </a:xfrm>
          <a:prstGeom prst="rect">
            <a:avLst/>
          </a:prstGeom>
          <a:noFill/>
        </p:spPr>
        <p:txBody>
          <a:bodyPr wrap="square">
            <a:spAutoFit/>
          </a:bodyPr>
          <a:lstStyle/>
          <a:p>
            <a:pPr marL="914400" lvl="1" indent="-457200" eaLnBrk="1" hangingPunct="1">
              <a:buFont typeface="Arial" panose="020B0604020202020204" pitchFamily="34" charset="0"/>
              <a:buChar char="•"/>
            </a:pPr>
            <a:r>
              <a:rPr lang="en-US" sz="2800" dirty="0">
                <a:solidFill>
                  <a:schemeClr val="bg1"/>
                </a:solidFill>
                <a:latin typeface="+mj-lt"/>
              </a:rPr>
              <a:t>Zero tolerance policies</a:t>
            </a:r>
          </a:p>
          <a:p>
            <a:pPr marL="914400" lvl="1" indent="-457200" eaLnBrk="1" hangingPunct="1">
              <a:buFont typeface="Arial" panose="020B0604020202020204" pitchFamily="34" charset="0"/>
              <a:buChar char="•"/>
            </a:pPr>
            <a:r>
              <a:rPr lang="en-US" sz="2800" dirty="0">
                <a:solidFill>
                  <a:schemeClr val="bg1"/>
                </a:solidFill>
                <a:latin typeface="+mj-lt"/>
              </a:rPr>
              <a:t>Increased monitoring and security</a:t>
            </a:r>
          </a:p>
          <a:p>
            <a:pPr marL="914400" lvl="1" indent="-457200" eaLnBrk="1" hangingPunct="1">
              <a:buFont typeface="Arial" panose="020B0604020202020204" pitchFamily="34" charset="0"/>
              <a:buChar char="•"/>
            </a:pPr>
            <a:r>
              <a:rPr lang="en-US" sz="2800" dirty="0">
                <a:solidFill>
                  <a:schemeClr val="bg1"/>
                </a:solidFill>
                <a:latin typeface="+mj-lt"/>
              </a:rPr>
              <a:t>Physically assist or intervene</a:t>
            </a:r>
          </a:p>
          <a:p>
            <a:pPr marL="914400" lvl="1" indent="-457200" eaLnBrk="1" hangingPunct="1">
              <a:buFont typeface="Arial" panose="020B0604020202020204" pitchFamily="34" charset="0"/>
              <a:buChar char="•"/>
            </a:pPr>
            <a:r>
              <a:rPr lang="en-US" sz="2800" dirty="0">
                <a:solidFill>
                  <a:schemeClr val="bg1"/>
                </a:solidFill>
                <a:latin typeface="+mj-lt"/>
              </a:rPr>
              <a:t>Give out of school suspension</a:t>
            </a:r>
          </a:p>
        </p:txBody>
      </p:sp>
      <p:sp>
        <p:nvSpPr>
          <p:cNvPr id="11" name="TextBox 10">
            <a:extLst>
              <a:ext uri="{FF2B5EF4-FFF2-40B4-BE49-F238E27FC236}">
                <a16:creationId xmlns:a16="http://schemas.microsoft.com/office/drawing/2014/main" id="{EE553B0E-ADAE-144F-8FB6-FFD8A7E56971}"/>
              </a:ext>
            </a:extLst>
          </p:cNvPr>
          <p:cNvSpPr txBox="1"/>
          <p:nvPr/>
        </p:nvSpPr>
        <p:spPr>
          <a:xfrm>
            <a:off x="8839200" y="1066800"/>
            <a:ext cx="3352800" cy="4524315"/>
          </a:xfrm>
          <a:prstGeom prst="rect">
            <a:avLst/>
          </a:prstGeom>
          <a:solidFill>
            <a:schemeClr val="tx1">
              <a:lumMod val="10000"/>
              <a:lumOff val="90000"/>
            </a:schemeClr>
          </a:solidFill>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US" sz="3200" b="1" dirty="0">
                <a:solidFill>
                  <a:schemeClr val="accent6">
                    <a:lumMod val="50000"/>
                  </a:schemeClr>
                </a:solidFill>
                <a:latin typeface="+mj-lt"/>
                <a:cs typeface="Britannic Bold"/>
              </a:rPr>
              <a:t>Behavior escalates in intensity, frequency, and duration to levels that interfere with teaching and learning</a:t>
            </a:r>
          </a:p>
        </p:txBody>
      </p:sp>
    </p:spTree>
    <p:extLst>
      <p:ext uri="{BB962C8B-B14F-4D97-AF65-F5344CB8AC3E}">
        <p14:creationId xmlns:p14="http://schemas.microsoft.com/office/powerpoint/2010/main" val="1390841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0A1EDAE-7FD1-1C4B-9490-E7BC53A54C97}"/>
              </a:ext>
            </a:extLst>
          </p:cNvPr>
          <p:cNvSpPr/>
          <p:nvPr/>
        </p:nvSpPr>
        <p:spPr>
          <a:xfrm>
            <a:off x="1" y="2724239"/>
            <a:ext cx="2819400" cy="1687182"/>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444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Give initial </a:t>
            </a:r>
            <a:r>
              <a:rPr kumimoji="0" lang="en-US" sz="22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2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a:t>
            </a:r>
          </a:p>
        </p:txBody>
      </p:sp>
      <p:sp>
        <p:nvSpPr>
          <p:cNvPr id="14" name="Freeform 13">
            <a:extLst>
              <a:ext uri="{FF2B5EF4-FFF2-40B4-BE49-F238E27FC236}">
                <a16:creationId xmlns:a16="http://schemas.microsoft.com/office/drawing/2014/main" id="{A9D90D37-885E-B04D-AEFD-627183F112A1}"/>
              </a:ext>
            </a:extLst>
          </p:cNvPr>
          <p:cNvSpPr/>
          <p:nvPr/>
        </p:nvSpPr>
        <p:spPr>
          <a:xfrm>
            <a:off x="1122445" y="2272429"/>
            <a:ext cx="3459007" cy="2590800"/>
          </a:xfrm>
          <a:custGeom>
            <a:avLst/>
            <a:gdLst>
              <a:gd name="connsiteX0" fmla="*/ 0 w 2608235"/>
              <a:gd name="connsiteY0" fmla="*/ 0 h 1043294"/>
              <a:gd name="connsiteX1" fmla="*/ 2086588 w 2608235"/>
              <a:gd name="connsiteY1" fmla="*/ 0 h 1043294"/>
              <a:gd name="connsiteX2" fmla="*/ 2608235 w 2608235"/>
              <a:gd name="connsiteY2" fmla="*/ 521647 h 1043294"/>
              <a:gd name="connsiteX3" fmla="*/ 2086588 w 2608235"/>
              <a:gd name="connsiteY3" fmla="*/ 1043294 h 1043294"/>
              <a:gd name="connsiteX4" fmla="*/ 0 w 2608235"/>
              <a:gd name="connsiteY4" fmla="*/ 1043294 h 1043294"/>
              <a:gd name="connsiteX5" fmla="*/ 521647 w 2608235"/>
              <a:gd name="connsiteY5" fmla="*/ 521647 h 1043294"/>
              <a:gd name="connsiteX6" fmla="*/ 0 w 2608235"/>
              <a:gd name="connsiteY6" fmla="*/ 0 h 104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8235" h="1043294">
                <a:moveTo>
                  <a:pt x="0" y="0"/>
                </a:moveTo>
                <a:lnTo>
                  <a:pt x="2086588" y="0"/>
                </a:lnTo>
                <a:lnTo>
                  <a:pt x="2608235" y="521647"/>
                </a:lnTo>
                <a:lnTo>
                  <a:pt x="2086588" y="1043294"/>
                </a:lnTo>
                <a:lnTo>
                  <a:pt x="0" y="1043294"/>
                </a:lnTo>
                <a:lnTo>
                  <a:pt x="521647" y="521647"/>
                </a:lnTo>
                <a:lnTo>
                  <a:pt x="0" y="0"/>
                </a:lnTo>
                <a:close/>
              </a:path>
            </a:pathLst>
          </a:custGeom>
          <a:solidFill>
            <a:schemeClr val="bg1"/>
          </a:solidFill>
          <a:ln w="889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657" tIns="25337" rIns="546984" bIns="25337" numCol="1" spcCol="1270" anchor="ctr" anchorCtr="0">
            <a:noAutofit/>
          </a:bodyPr>
          <a:lstStyle/>
          <a:p>
            <a:pPr marL="0" marR="0" lvl="0" indent="0" algn="ctr" defTabSz="80008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Give additional and more </a:t>
            </a:r>
            <a:r>
              <a:rPr kumimoji="0" lang="en-US" sz="28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28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consequences</a:t>
            </a:r>
          </a:p>
        </p:txBody>
      </p:sp>
      <p:sp>
        <p:nvSpPr>
          <p:cNvPr id="16" name="Freeform 15">
            <a:extLst>
              <a:ext uri="{FF2B5EF4-FFF2-40B4-BE49-F238E27FC236}">
                <a16:creationId xmlns:a16="http://schemas.microsoft.com/office/drawing/2014/main" id="{1F28D2AB-3C23-124A-A5B0-922ACE02DA5C}"/>
              </a:ext>
            </a:extLst>
          </p:cNvPr>
          <p:cNvSpPr/>
          <p:nvPr/>
        </p:nvSpPr>
        <p:spPr>
          <a:xfrm>
            <a:off x="2438400" y="1978814"/>
            <a:ext cx="4702384" cy="3178029"/>
          </a:xfrm>
          <a:custGeom>
            <a:avLst/>
            <a:gdLst>
              <a:gd name="connsiteX0" fmla="*/ 0 w 3821665"/>
              <a:gd name="connsiteY0" fmla="*/ 0 h 1605494"/>
              <a:gd name="connsiteX1" fmla="*/ 3018918 w 3821665"/>
              <a:gd name="connsiteY1" fmla="*/ 0 h 1605494"/>
              <a:gd name="connsiteX2" fmla="*/ 3821665 w 3821665"/>
              <a:gd name="connsiteY2" fmla="*/ 802747 h 1605494"/>
              <a:gd name="connsiteX3" fmla="*/ 3018918 w 3821665"/>
              <a:gd name="connsiteY3" fmla="*/ 1605494 h 1605494"/>
              <a:gd name="connsiteX4" fmla="*/ 0 w 3821665"/>
              <a:gd name="connsiteY4" fmla="*/ 1605494 h 1605494"/>
              <a:gd name="connsiteX5" fmla="*/ 802747 w 3821665"/>
              <a:gd name="connsiteY5" fmla="*/ 802747 h 1605494"/>
              <a:gd name="connsiteX6" fmla="*/ 0 w 3821665"/>
              <a:gd name="connsiteY6" fmla="*/ 0 h 160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665" h="1605494">
                <a:moveTo>
                  <a:pt x="0" y="0"/>
                </a:moveTo>
                <a:lnTo>
                  <a:pt x="3018918" y="0"/>
                </a:lnTo>
                <a:lnTo>
                  <a:pt x="3821665" y="802747"/>
                </a:lnTo>
                <a:lnTo>
                  <a:pt x="3018918" y="1605494"/>
                </a:lnTo>
                <a:lnTo>
                  <a:pt x="0" y="1605494"/>
                </a:lnTo>
                <a:lnTo>
                  <a:pt x="802747" y="802747"/>
                </a:lnTo>
                <a:lnTo>
                  <a:pt x="0" y="0"/>
                </a:lnTo>
                <a:close/>
              </a:path>
            </a:pathLst>
          </a:custGeom>
          <a:solidFill>
            <a:schemeClr val="bg1"/>
          </a:solidFill>
          <a:ln w="15240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78757" tIns="25337" rIns="828084" bIns="25337" numCol="1" spcCol="1270" anchor="ctr" anchorCtr="0">
            <a:noAutofit/>
          </a:bodyPr>
          <a:lstStyle/>
          <a:p>
            <a:pPr marL="0" marR="0" lvl="0" indent="0" algn="ctr" defTabSz="84453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Increase intensity, frequency, and duration of </a:t>
            </a:r>
            <a:r>
              <a:rPr kumimoji="0" lang="en-US" sz="3200" b="1" i="1" u="none" strike="noStrike" kern="1200" cap="none" spc="0" normalizeH="0" baseline="0" noProof="0" dirty="0">
                <a:ln>
                  <a:noFill/>
                </a:ln>
                <a:solidFill>
                  <a:schemeClr val="accent6">
                    <a:lumMod val="50000"/>
                  </a:schemeClr>
                </a:solidFill>
                <a:effectLst/>
                <a:uLnTx/>
                <a:uFillTx/>
                <a:latin typeface="Arial"/>
                <a:ea typeface="+mn-ea"/>
                <a:cs typeface="+mn-cs"/>
                <a:sym typeface="Arial"/>
              </a:rPr>
              <a:t>“aversive” </a:t>
            </a:r>
            <a:r>
              <a:rPr kumimoji="0" lang="en-US" sz="3200" b="0" i="0" u="none" strike="noStrike" kern="1200" cap="none" spc="0" normalizeH="0" baseline="0" noProof="0" dirty="0">
                <a:ln>
                  <a:noFill/>
                </a:ln>
                <a:solidFill>
                  <a:schemeClr val="accent6">
                    <a:lumMod val="50000"/>
                  </a:schemeClr>
                </a:solidFill>
                <a:effectLst/>
                <a:uLnTx/>
                <a:uFillTx/>
                <a:latin typeface="Arial"/>
                <a:ea typeface="+mn-ea"/>
                <a:cs typeface="+mn-cs"/>
                <a:sym typeface="Arial"/>
              </a:rPr>
              <a:t>consequences</a:t>
            </a:r>
          </a:p>
        </p:txBody>
      </p:sp>
      <p:sp>
        <p:nvSpPr>
          <p:cNvPr id="3" name="Rectangle 2">
            <a:extLst>
              <a:ext uri="{FF2B5EF4-FFF2-40B4-BE49-F238E27FC236}">
                <a16:creationId xmlns:a16="http://schemas.microsoft.com/office/drawing/2014/main" id="{14A5B68C-A252-6844-A624-229AD641BDD4}"/>
              </a:ext>
            </a:extLst>
          </p:cNvPr>
          <p:cNvSpPr/>
          <p:nvPr/>
        </p:nvSpPr>
        <p:spPr>
          <a:xfrm>
            <a:off x="6858000" y="0"/>
            <a:ext cx="5334001" cy="6858000"/>
          </a:xfrm>
          <a:prstGeom prst="rect">
            <a:avLst/>
          </a:prstGeom>
          <a:solidFill>
            <a:schemeClr val="accent5">
              <a:lumMod val="20000"/>
              <a:lumOff val="80000"/>
              <a:alpha val="8972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377" fontAlgn="auto">
              <a:spcBef>
                <a:spcPts val="0"/>
              </a:spcBef>
              <a:spcAft>
                <a:spcPts val="0"/>
              </a:spcAft>
              <a:defRPr/>
            </a:pPr>
            <a:r>
              <a:rPr lang="en-US" sz="3200" b="1" dirty="0">
                <a:solidFill>
                  <a:srgbClr val="292C73">
                    <a:lumMod val="50000"/>
                  </a:srgbClr>
                </a:solidFill>
                <a:sym typeface="Arial"/>
              </a:rPr>
              <a:t>“Get Tough” gives a false sense of </a:t>
            </a:r>
          </a:p>
          <a:p>
            <a:pPr lvl="0" algn="ctr" defTabSz="914377" fontAlgn="auto">
              <a:spcBef>
                <a:spcPts val="0"/>
              </a:spcBef>
              <a:spcAft>
                <a:spcPts val="0"/>
              </a:spcAft>
              <a:defRPr/>
            </a:pPr>
            <a:r>
              <a:rPr lang="en-US" sz="3200" b="1" dirty="0">
                <a:solidFill>
                  <a:srgbClr val="292C73">
                    <a:lumMod val="50000"/>
                  </a:srgbClr>
                </a:solidFill>
                <a:sym typeface="Arial"/>
              </a:rPr>
              <a:t>safety and security!</a:t>
            </a:r>
          </a:p>
          <a:p>
            <a:pPr lvl="0" defTabSz="914377" fontAlgn="auto">
              <a:spcBef>
                <a:spcPts val="0"/>
              </a:spcBef>
              <a:spcAft>
                <a:spcPts val="0"/>
              </a:spcAft>
              <a:defRPr/>
            </a:pPr>
            <a:endParaRPr lang="en-US" sz="1400" dirty="0">
              <a:solidFill>
                <a:srgbClr val="292C73">
                  <a:lumMod val="50000"/>
                </a:srgbClr>
              </a:solidFill>
              <a:sym typeface="Arial"/>
            </a:endParaRPr>
          </a:p>
          <a:p>
            <a:pPr marL="171446" lvl="0" indent="-171446" defTabSz="914377" fontAlgn="auto">
              <a:lnSpc>
                <a:spcPct val="90000"/>
              </a:lnSpc>
              <a:spcBef>
                <a:spcPts val="0"/>
              </a:spcBef>
              <a:spcAft>
                <a:spcPts val="0"/>
              </a:spcAft>
              <a:buFont typeface="Arial" panose="020B0604020202020204" pitchFamily="34" charset="0"/>
              <a:buChar char="•"/>
              <a:defRPr/>
            </a:pPr>
            <a:r>
              <a:rPr lang="en-US" sz="2700" dirty="0">
                <a:solidFill>
                  <a:srgbClr val="292C73">
                    <a:lumMod val="50000"/>
                  </a:srgbClr>
                </a:solidFill>
                <a:sym typeface="Arial"/>
              </a:rPr>
              <a:t>Fosters environments of control</a:t>
            </a:r>
          </a:p>
          <a:p>
            <a:pPr marL="171446" lvl="0" indent="-171446" defTabSz="914377" fontAlgn="auto">
              <a:lnSpc>
                <a:spcPct val="90000"/>
              </a:lnSpc>
              <a:spcBef>
                <a:spcPts val="0"/>
              </a:spcBef>
              <a:spcAft>
                <a:spcPts val="0"/>
              </a:spcAft>
              <a:buFont typeface="Arial" panose="020B0604020202020204" pitchFamily="34" charset="0"/>
              <a:buChar char="•"/>
              <a:defRPr/>
            </a:pPr>
            <a:endParaRPr lang="en-US" sz="2700" dirty="0">
              <a:solidFill>
                <a:srgbClr val="292C73">
                  <a:lumMod val="50000"/>
                </a:srgbClr>
              </a:solidFill>
              <a:sym typeface="Arial"/>
            </a:endParaRPr>
          </a:p>
          <a:p>
            <a:pPr marL="171446" lvl="0" indent="-171446" defTabSz="914377" fontAlgn="auto">
              <a:lnSpc>
                <a:spcPct val="90000"/>
              </a:lnSpc>
              <a:spcBef>
                <a:spcPts val="0"/>
              </a:spcBef>
              <a:spcAft>
                <a:spcPts val="0"/>
              </a:spcAft>
              <a:buFont typeface="Arial" panose="020B0604020202020204" pitchFamily="34" charset="0"/>
              <a:buChar char="•"/>
              <a:defRPr/>
            </a:pPr>
            <a:r>
              <a:rPr lang="en-US" sz="2700" dirty="0">
                <a:solidFill>
                  <a:srgbClr val="292C73">
                    <a:lumMod val="50000"/>
                  </a:srgbClr>
                </a:solidFill>
                <a:sym typeface="Arial"/>
              </a:rPr>
              <a:t>Triggers &amp; reinforces antisocial behavior</a:t>
            </a:r>
          </a:p>
          <a:p>
            <a:pPr marL="171446" lvl="0" indent="-171446" defTabSz="914377" fontAlgn="auto">
              <a:lnSpc>
                <a:spcPct val="90000"/>
              </a:lnSpc>
              <a:spcBef>
                <a:spcPts val="0"/>
              </a:spcBef>
              <a:spcAft>
                <a:spcPts val="0"/>
              </a:spcAft>
              <a:buFont typeface="Arial" panose="020B0604020202020204" pitchFamily="34" charset="0"/>
              <a:buChar char="•"/>
              <a:defRPr/>
            </a:pPr>
            <a:endParaRPr lang="en-US" sz="2700" dirty="0">
              <a:solidFill>
                <a:srgbClr val="292C73">
                  <a:lumMod val="50000"/>
                </a:srgbClr>
              </a:solidFill>
              <a:sym typeface="Arial"/>
            </a:endParaRPr>
          </a:p>
          <a:p>
            <a:pPr marL="171446" lvl="0" indent="-171446" defTabSz="914377" fontAlgn="auto">
              <a:lnSpc>
                <a:spcPct val="90000"/>
              </a:lnSpc>
              <a:spcBef>
                <a:spcPts val="0"/>
              </a:spcBef>
              <a:spcAft>
                <a:spcPts val="0"/>
              </a:spcAft>
              <a:buFont typeface="Arial" panose="020B0604020202020204" pitchFamily="34" charset="0"/>
              <a:buChar char="•"/>
              <a:defRPr/>
            </a:pPr>
            <a:r>
              <a:rPr lang="en-US" sz="2700" dirty="0">
                <a:solidFill>
                  <a:srgbClr val="292C73">
                    <a:lumMod val="50000"/>
                  </a:srgbClr>
                </a:solidFill>
                <a:sym typeface="Arial"/>
              </a:rPr>
              <a:t>Shifts accountability away from school</a:t>
            </a:r>
          </a:p>
          <a:p>
            <a:pPr marL="171446" lvl="0" indent="-171446" defTabSz="914377" fontAlgn="auto">
              <a:lnSpc>
                <a:spcPct val="90000"/>
              </a:lnSpc>
              <a:spcBef>
                <a:spcPts val="0"/>
              </a:spcBef>
              <a:spcAft>
                <a:spcPts val="0"/>
              </a:spcAft>
              <a:buFont typeface="Arial" panose="020B0604020202020204" pitchFamily="34" charset="0"/>
              <a:buChar char="•"/>
              <a:defRPr/>
            </a:pPr>
            <a:endParaRPr lang="en-US" sz="2700" dirty="0">
              <a:solidFill>
                <a:srgbClr val="292C73">
                  <a:lumMod val="50000"/>
                </a:srgbClr>
              </a:solidFill>
              <a:sym typeface="Arial"/>
            </a:endParaRPr>
          </a:p>
          <a:p>
            <a:pPr marL="171446" lvl="0" indent="-171446" defTabSz="914377" fontAlgn="auto">
              <a:lnSpc>
                <a:spcPct val="90000"/>
              </a:lnSpc>
              <a:spcBef>
                <a:spcPts val="0"/>
              </a:spcBef>
              <a:spcAft>
                <a:spcPts val="0"/>
              </a:spcAft>
              <a:buClr>
                <a:srgbClr val="000000"/>
              </a:buClr>
              <a:buFont typeface="Arial" panose="020B0604020202020204" pitchFamily="34" charset="0"/>
              <a:buChar char="•"/>
              <a:defRPr/>
            </a:pPr>
            <a:r>
              <a:rPr lang="en-US" sz="2700" dirty="0">
                <a:solidFill>
                  <a:srgbClr val="292C73">
                    <a:lumMod val="50000"/>
                  </a:srgbClr>
                </a:solidFill>
                <a:sym typeface="Arial"/>
              </a:rPr>
              <a:t>Devalues child-adult relationship</a:t>
            </a:r>
          </a:p>
          <a:p>
            <a:pPr marL="171446" lvl="0" indent="-171446" defTabSz="914377" fontAlgn="auto">
              <a:lnSpc>
                <a:spcPct val="90000"/>
              </a:lnSpc>
              <a:spcBef>
                <a:spcPts val="0"/>
              </a:spcBef>
              <a:spcAft>
                <a:spcPts val="0"/>
              </a:spcAft>
              <a:buClr>
                <a:srgbClr val="000000"/>
              </a:buClr>
              <a:buFont typeface="Arial" panose="020B0604020202020204" pitchFamily="34" charset="0"/>
              <a:buChar char="•"/>
              <a:defRPr/>
            </a:pPr>
            <a:endParaRPr lang="en-US" sz="2700" dirty="0">
              <a:solidFill>
                <a:srgbClr val="292C73">
                  <a:lumMod val="50000"/>
                </a:srgbClr>
              </a:solidFill>
              <a:sym typeface="Arial"/>
            </a:endParaRPr>
          </a:p>
          <a:p>
            <a:pPr marL="171446" lvl="0" indent="-171446" defTabSz="914377" fontAlgn="auto">
              <a:lnSpc>
                <a:spcPct val="90000"/>
              </a:lnSpc>
              <a:spcBef>
                <a:spcPts val="0"/>
              </a:spcBef>
              <a:spcAft>
                <a:spcPts val="0"/>
              </a:spcAft>
              <a:buClr>
                <a:srgbClr val="000000"/>
              </a:buClr>
              <a:buFont typeface="Arial" panose="020B0604020202020204" pitchFamily="34" charset="0"/>
              <a:buChar char="•"/>
              <a:defRPr/>
            </a:pPr>
            <a:r>
              <a:rPr lang="en-US" sz="2700" dirty="0">
                <a:solidFill>
                  <a:srgbClr val="292C73">
                    <a:lumMod val="50000"/>
                  </a:srgbClr>
                </a:solidFill>
                <a:sym typeface="Arial"/>
              </a:rPr>
              <a:t>Weakens relationship between academic &amp; social behavior programming</a:t>
            </a:r>
          </a:p>
        </p:txBody>
      </p:sp>
      <p:pic>
        <p:nvPicPr>
          <p:cNvPr id="10" name="Picture 9">
            <a:extLst>
              <a:ext uri="{FF2B5EF4-FFF2-40B4-BE49-F238E27FC236}">
                <a16:creationId xmlns:a16="http://schemas.microsoft.com/office/drawing/2014/main" id="{6E09C605-C68A-3F4D-A041-5676DC6C2E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48987" y="6113535"/>
            <a:ext cx="729272" cy="720731"/>
          </a:xfrm>
          <a:prstGeom prst="ellipse">
            <a:avLst/>
          </a:prstGeom>
          <a:ln w="19050">
            <a:solidFill>
              <a:schemeClr val="accent2">
                <a:lumMod val="50000"/>
              </a:schemeClr>
            </a:solidFill>
          </a:ln>
        </p:spPr>
      </p:pic>
    </p:spTree>
    <p:extLst>
      <p:ext uri="{BB962C8B-B14F-4D97-AF65-F5344CB8AC3E}">
        <p14:creationId xmlns:p14="http://schemas.microsoft.com/office/powerpoint/2010/main" val="3755683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416CEBE-7CD9-A04D-BE85-5FF2795D2C38}"/>
              </a:ext>
            </a:extLst>
          </p:cNvPr>
          <p:cNvGraphicFramePr/>
          <p:nvPr>
            <p:extLst>
              <p:ext uri="{D42A27DB-BD31-4B8C-83A1-F6EECF244321}">
                <p14:modId xmlns:p14="http://schemas.microsoft.com/office/powerpoint/2010/main" val="2952538918"/>
              </p:ext>
            </p:extLst>
          </p:nvPr>
        </p:nvGraphicFramePr>
        <p:xfrm>
          <a:off x="190500" y="999067"/>
          <a:ext cx="11811000" cy="4859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10">
            <a:extLst>
              <a:ext uri="{FF2B5EF4-FFF2-40B4-BE49-F238E27FC236}">
                <a16:creationId xmlns:a16="http://schemas.microsoft.com/office/drawing/2014/main" id="{B8E5966A-03AC-3446-A190-A47851060DDB}"/>
              </a:ext>
            </a:extLst>
          </p:cNvPr>
          <p:cNvSpPr/>
          <p:nvPr/>
        </p:nvSpPr>
        <p:spPr>
          <a:xfrm>
            <a:off x="0" y="1676400"/>
            <a:ext cx="12192000" cy="5181600"/>
          </a:xfrm>
          <a:prstGeom prst="roundRect">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5">
                    <a:lumMod val="50000"/>
                  </a:schemeClr>
                </a:solidFill>
              </a:rPr>
              <a:t>The power of PBIS is not in the rewards, </a:t>
            </a:r>
          </a:p>
          <a:p>
            <a:pPr algn="ctr"/>
            <a:r>
              <a:rPr lang="en-US" sz="6000" dirty="0">
                <a:solidFill>
                  <a:schemeClr val="accent5">
                    <a:lumMod val="50000"/>
                  </a:schemeClr>
                </a:solidFill>
              </a:rPr>
              <a:t>it is in the teaching!</a:t>
            </a:r>
          </a:p>
        </p:txBody>
      </p:sp>
    </p:spTree>
    <p:extLst>
      <p:ext uri="{BB962C8B-B14F-4D97-AF65-F5344CB8AC3E}">
        <p14:creationId xmlns:p14="http://schemas.microsoft.com/office/powerpoint/2010/main" val="202856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0800FEC2-0E3A-DA46-A654-196454FA448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34F2A667-65B6-CA43-8291-E56777D0A99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graphicEl>
                                              <a:dgm id="{E7C7CB67-48FE-134F-84C1-094C0FBEE49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ppt_x</p:attrName>
                                        </p:attrNameLst>
                                      </p:cBhvr>
                                      <p:tavLst>
                                        <p:tav tm="0">
                                          <p:val>
                                            <p:strVal val="#ppt_x"/>
                                          </p:val>
                                        </p:tav>
                                        <p:tav tm="100000">
                                          <p:val>
                                            <p:strVal val="#ppt_x"/>
                                          </p:val>
                                        </p:tav>
                                      </p:tavLst>
                                    </p:anim>
                                    <p:anim calcmode="lin" valueType="num">
                                      <p:cBhvr>
                                        <p:cTn id="17" dur="1800" decel="100000" fill="hold"/>
                                        <p:tgtEl>
                                          <p:spTgt spid="11"/>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905000" y="22860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270034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1623951" y="1738671"/>
            <a:ext cx="8944099" cy="4525963"/>
          </a:xfrm>
          <a:solidFill>
            <a:schemeClr val="bg1"/>
          </a:solidFill>
        </p:spPr>
        <p:txBody>
          <a:bodyPr/>
          <a:lstStyle/>
          <a:p>
            <a:pPr eaLnBrk="1" hangingPunct="1">
              <a:buFontTx/>
              <a:buNone/>
            </a:pPr>
            <a:r>
              <a:rPr lang="en-US" sz="2667" i="1" dirty="0">
                <a:solidFill>
                  <a:schemeClr val="tx1"/>
                </a:solidFill>
                <a:latin typeface="Poppins Medium" panose="020B0604020202020204" charset="0"/>
                <a:cs typeface="Poppins Medium" panose="020B0604020202020204" charset="0"/>
              </a:rPr>
              <a:t>	</a:t>
            </a:r>
          </a:p>
          <a:p>
            <a:pPr eaLnBrk="1" hangingPunct="1">
              <a:buFontTx/>
              <a:buNone/>
            </a:pPr>
            <a:r>
              <a:rPr lang="en-US" sz="2667" i="1" dirty="0">
                <a:solidFill>
                  <a:schemeClr val="tx1"/>
                </a:solidFill>
                <a:latin typeface="Poppins Medium" panose="020B0604020202020204" charset="0"/>
                <a:cs typeface="Poppins Medium" panose="020B0604020202020204" charset="0"/>
              </a:rPr>
              <a:t>	</a:t>
            </a:r>
            <a:r>
              <a:rPr lang="en-US" sz="3733" i="1" dirty="0">
                <a:solidFill>
                  <a:schemeClr val="tx1"/>
                </a:solidFill>
                <a:latin typeface="Poppins Medium" panose="020B0604020202020204" charset="0"/>
                <a:cs typeface="Poppins Medium" panose="020B0604020202020204" charset="0"/>
              </a:rPr>
              <a:t>Successful individual student behavior support is </a:t>
            </a:r>
            <a:r>
              <a:rPr lang="en-US" sz="3733" i="1" u="sng" dirty="0">
                <a:solidFill>
                  <a:schemeClr val="tx1"/>
                </a:solidFill>
                <a:latin typeface="Poppins Medium" panose="020B0604020202020204" charset="0"/>
                <a:cs typeface="Poppins Medium" panose="020B0604020202020204" charset="0"/>
              </a:rPr>
              <a:t>linked to host environment</a:t>
            </a:r>
            <a:r>
              <a:rPr lang="en-US" sz="3733" i="1" dirty="0">
                <a:solidFill>
                  <a:schemeClr val="tx1"/>
                </a:solidFill>
                <a:latin typeface="Poppins Medium" panose="020B0604020202020204" charset="0"/>
                <a:cs typeface="Poppins Medium" panose="020B0604020202020204" charset="0"/>
              </a:rPr>
              <a:t>s or school climates that are effective, efficient, relevant, &amp; durable.</a:t>
            </a:r>
          </a:p>
          <a:p>
            <a:pPr algn="r" eaLnBrk="1" hangingPunct="1">
              <a:buFontTx/>
              <a:buNone/>
            </a:pPr>
            <a:endParaRPr lang="en-US" sz="1600" dirty="0">
              <a:solidFill>
                <a:schemeClr val="tx1"/>
              </a:solidFill>
              <a:latin typeface="Poppins Medium" panose="020B0604020202020204" charset="0"/>
              <a:cs typeface="Poppins Medium" panose="020B0604020202020204" charset="0"/>
            </a:endParaRPr>
          </a:p>
          <a:p>
            <a:pPr algn="r" eaLnBrk="1" hangingPunct="1">
              <a:buFontTx/>
              <a:buNone/>
            </a:pPr>
            <a:r>
              <a:rPr lang="en-US" sz="2667" dirty="0">
                <a:solidFill>
                  <a:schemeClr val="tx1"/>
                </a:solidFill>
                <a:latin typeface="Poppins Medium" panose="020B0604020202020204" charset="0"/>
                <a:cs typeface="Poppins Medium" panose="020B0604020202020204" charset="0"/>
              </a:rPr>
              <a:t>	(Zins &amp; Ponti, 1990)</a:t>
            </a:r>
          </a:p>
        </p:txBody>
      </p:sp>
      <p:sp>
        <p:nvSpPr>
          <p:cNvPr id="6" name="Title 5">
            <a:extLst>
              <a:ext uri="{FF2B5EF4-FFF2-40B4-BE49-F238E27FC236}">
                <a16:creationId xmlns:a16="http://schemas.microsoft.com/office/drawing/2014/main" id="{229DA7F2-E7BB-460A-AC28-93DEF924C8FB}"/>
              </a:ext>
            </a:extLst>
          </p:cNvPr>
          <p:cNvSpPr>
            <a:spLocks noGrp="1"/>
          </p:cNvSpPr>
          <p:nvPr>
            <p:ph type="title"/>
          </p:nvPr>
        </p:nvSpPr>
        <p:spPr/>
        <p:txBody>
          <a:bodyPr/>
          <a:lstStyle/>
          <a:p>
            <a:r>
              <a:rPr lang="en-US" sz="4000" dirty="0">
                <a:solidFill>
                  <a:schemeClr val="bg1"/>
                </a:solidFill>
              </a:rPr>
              <a:t>PBIS Message!</a:t>
            </a:r>
          </a:p>
        </p:txBody>
      </p:sp>
      <p:pic>
        <p:nvPicPr>
          <p:cNvPr id="4" name="Picture 3">
            <a:extLst>
              <a:ext uri="{FF2B5EF4-FFF2-40B4-BE49-F238E27FC236}">
                <a16:creationId xmlns:a16="http://schemas.microsoft.com/office/drawing/2014/main" id="{5CAA32BA-845D-614D-989B-DF473AC57F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74320" y="5980608"/>
            <a:ext cx="880205" cy="869897"/>
          </a:xfrm>
          <a:prstGeom prst="ellipse">
            <a:avLst/>
          </a:prstGeom>
          <a:ln w="19050">
            <a:solidFill>
              <a:schemeClr val="accent2">
                <a:lumMod val="50000"/>
              </a:schemeClr>
            </a:solidFill>
          </a:ln>
        </p:spPr>
      </p:pic>
    </p:spTree>
    <p:extLst>
      <p:ext uri="{BB962C8B-B14F-4D97-AF65-F5344CB8AC3E}">
        <p14:creationId xmlns:p14="http://schemas.microsoft.com/office/powerpoint/2010/main" val="316666172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2057400" y="3153469"/>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376752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5B8B-275D-449F-9A9A-7AAE338E8B87}"/>
              </a:ext>
            </a:extLst>
          </p:cNvPr>
          <p:cNvSpPr>
            <a:spLocks noGrp="1"/>
          </p:cNvSpPr>
          <p:nvPr>
            <p:ph type="title"/>
          </p:nvPr>
        </p:nvSpPr>
        <p:spPr/>
        <p:txBody>
          <a:bodyPr/>
          <a:lstStyle/>
          <a:p>
            <a:r>
              <a:rPr lang="en-US" dirty="0"/>
              <a:t>Competing Goals with Limited Time</a:t>
            </a:r>
          </a:p>
        </p:txBody>
      </p:sp>
      <p:graphicFrame>
        <p:nvGraphicFramePr>
          <p:cNvPr id="5" name="Diagram 4">
            <a:extLst>
              <a:ext uri="{FF2B5EF4-FFF2-40B4-BE49-F238E27FC236}">
                <a16:creationId xmlns:a16="http://schemas.microsoft.com/office/drawing/2014/main" id="{C8E9220C-DDC4-4EB6-AD19-00AAB51046AE}"/>
              </a:ext>
            </a:extLst>
          </p:cNvPr>
          <p:cNvGraphicFramePr/>
          <p:nvPr>
            <p:extLst>
              <p:ext uri="{D42A27DB-BD31-4B8C-83A1-F6EECF244321}">
                <p14:modId xmlns:p14="http://schemas.microsoft.com/office/powerpoint/2010/main" val="1358506875"/>
              </p:ext>
            </p:extLst>
          </p:nvPr>
        </p:nvGraphicFramePr>
        <p:xfrm>
          <a:off x="-5715000" y="-381000"/>
          <a:ext cx="20955000" cy="723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Rectangle 39">
            <a:extLst>
              <a:ext uri="{FF2B5EF4-FFF2-40B4-BE49-F238E27FC236}">
                <a16:creationId xmlns:a16="http://schemas.microsoft.com/office/drawing/2014/main" id="{C2BB6BC4-0582-40DD-92C4-58B8398792C2}"/>
              </a:ext>
            </a:extLst>
          </p:cNvPr>
          <p:cNvSpPr/>
          <p:nvPr/>
        </p:nvSpPr>
        <p:spPr>
          <a:xfrm>
            <a:off x="1723053" y="4890808"/>
            <a:ext cx="5829569" cy="55399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67" normalizeH="0" baseline="0" noProof="0" dirty="0">
                <a:ln w="9525" cmpd="sng">
                  <a:noFill/>
                  <a:prstDash val="solid"/>
                </a:ln>
                <a:solidFill>
                  <a:schemeClr val="bg1"/>
                </a:solidFill>
                <a:effectLst/>
                <a:uLnTx/>
                <a:uFillTx/>
                <a:latin typeface="Arial"/>
                <a:ea typeface="+mn-ea"/>
                <a:cs typeface="Arial"/>
                <a:sym typeface="Arial"/>
              </a:rPr>
              <a:t>…and more</a:t>
            </a:r>
          </a:p>
        </p:txBody>
      </p:sp>
      <p:pic>
        <p:nvPicPr>
          <p:cNvPr id="8" name="Picture 7">
            <a:extLst>
              <a:ext uri="{FF2B5EF4-FFF2-40B4-BE49-F238E27FC236}">
                <a16:creationId xmlns:a16="http://schemas.microsoft.com/office/drawing/2014/main" id="{206B5A1A-ED87-3640-80E2-BF8E73BC2104}"/>
              </a:ext>
            </a:extLst>
          </p:cNvPr>
          <p:cNvPicPr>
            <a:picLocks noChangeAspect="1"/>
          </p:cNvPicPr>
          <p:nvPr/>
        </p:nvPicPr>
        <p:blipFill>
          <a:blip r:embed="rId8" cstate="email">
            <a:grayscl/>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8780132" y="1700981"/>
            <a:ext cx="2592852" cy="3674909"/>
          </a:xfrm>
          <a:prstGeom prst="rect">
            <a:avLst/>
          </a:prstGeom>
        </p:spPr>
      </p:pic>
    </p:spTree>
    <p:extLst>
      <p:ext uri="{BB962C8B-B14F-4D97-AF65-F5344CB8AC3E}">
        <p14:creationId xmlns:p14="http://schemas.microsoft.com/office/powerpoint/2010/main" val="8155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graphicEl>
                                              <a:dgm id="{99E430CD-1FC5-4F8C-A9D9-911C45159D54}"/>
                                            </p:graphicEl>
                                          </p:spTgt>
                                        </p:tgtEl>
                                        <p:attrNameLst>
                                          <p:attrName>style.visibility</p:attrName>
                                        </p:attrNameLst>
                                      </p:cBhvr>
                                      <p:to>
                                        <p:strVal val="visible"/>
                                      </p:to>
                                    </p:set>
                                    <p:anim calcmode="lin" valueType="num">
                                      <p:cBhvr additive="base">
                                        <p:cTn id="7" dur="500"/>
                                        <p:tgtEl>
                                          <p:spTgt spid="5">
                                            <p:graphicEl>
                                              <a:dgm id="{99E430CD-1FC5-4F8C-A9D9-911C45159D54}"/>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5">
                                            <p:graphicEl>
                                              <a:dgm id="{99E430CD-1FC5-4F8C-A9D9-911C45159D54}"/>
                                            </p:graphic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graphicEl>
                                              <a:dgm id="{9746BD49-124C-4018-A787-0CB345E34DA5}"/>
                                            </p:graphicEl>
                                          </p:spTgt>
                                        </p:tgtEl>
                                        <p:attrNameLst>
                                          <p:attrName>style.visibility</p:attrName>
                                        </p:attrNameLst>
                                      </p:cBhvr>
                                      <p:to>
                                        <p:strVal val="visible"/>
                                      </p:to>
                                    </p:set>
                                    <p:anim calcmode="lin" valueType="num">
                                      <p:cBhvr additive="base">
                                        <p:cTn id="11" dur="500"/>
                                        <p:tgtEl>
                                          <p:spTgt spid="5">
                                            <p:graphicEl>
                                              <a:dgm id="{9746BD49-124C-4018-A787-0CB345E34DA5}"/>
                                            </p:graphicEl>
                                          </p:spTgt>
                                        </p:tgtEl>
                                        <p:attrNameLst>
                                          <p:attrName>ppt_y</p:attrName>
                                        </p:attrNameLst>
                                      </p:cBhvr>
                                      <p:tavLst>
                                        <p:tav tm="0">
                                          <p:val>
                                            <p:strVal val="#ppt_y+#ppt_h*1.125000"/>
                                          </p:val>
                                        </p:tav>
                                        <p:tav tm="100000">
                                          <p:val>
                                            <p:strVal val="#ppt_y"/>
                                          </p:val>
                                        </p:tav>
                                      </p:tavLst>
                                    </p:anim>
                                    <p:animEffect transition="in" filter="wipe(up)">
                                      <p:cBhvr>
                                        <p:cTn id="12" dur="500"/>
                                        <p:tgtEl>
                                          <p:spTgt spid="5">
                                            <p:graphicEl>
                                              <a:dgm id="{9746BD49-124C-4018-A787-0CB345E34DA5}"/>
                                            </p:graphicEl>
                                          </p:spTgt>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5">
                                            <p:graphicEl>
                                              <a:dgm id="{72341DB0-E0CF-46AD-BE70-711F4E47DB96}"/>
                                            </p:graphicEl>
                                          </p:spTgt>
                                        </p:tgtEl>
                                        <p:attrNameLst>
                                          <p:attrName>style.visibility</p:attrName>
                                        </p:attrNameLst>
                                      </p:cBhvr>
                                      <p:to>
                                        <p:strVal val="visible"/>
                                      </p:to>
                                    </p:set>
                                    <p:anim calcmode="lin" valueType="num">
                                      <p:cBhvr additive="base">
                                        <p:cTn id="16" dur="500"/>
                                        <p:tgtEl>
                                          <p:spTgt spid="5">
                                            <p:graphicEl>
                                              <a:dgm id="{72341DB0-E0CF-46AD-BE70-711F4E47DB96}"/>
                                            </p:graphicEl>
                                          </p:spTgt>
                                        </p:tgtEl>
                                        <p:attrNameLst>
                                          <p:attrName>ppt_y</p:attrName>
                                        </p:attrNameLst>
                                      </p:cBhvr>
                                      <p:tavLst>
                                        <p:tav tm="0">
                                          <p:val>
                                            <p:strVal val="#ppt_y+#ppt_h*1.125000"/>
                                          </p:val>
                                        </p:tav>
                                        <p:tav tm="100000">
                                          <p:val>
                                            <p:strVal val="#ppt_y"/>
                                          </p:val>
                                        </p:tav>
                                      </p:tavLst>
                                    </p:anim>
                                    <p:animEffect transition="in" filter="wipe(up)">
                                      <p:cBhvr>
                                        <p:cTn id="17" dur="500"/>
                                        <p:tgtEl>
                                          <p:spTgt spid="5">
                                            <p:graphicEl>
                                              <a:dgm id="{72341DB0-E0CF-46AD-BE70-711F4E47DB96}"/>
                                            </p:graphicEl>
                                          </p:spTgt>
                                        </p:tgtEl>
                                      </p:cBhvr>
                                    </p:animEffect>
                                  </p:childTnLst>
                                </p:cTn>
                              </p:par>
                            </p:childTnLst>
                          </p:cTn>
                        </p:par>
                        <p:par>
                          <p:cTn id="18" fill="hold">
                            <p:stCondLst>
                              <p:cond delay="1000"/>
                            </p:stCondLst>
                            <p:childTnLst>
                              <p:par>
                                <p:cTn id="19" presetID="12" presetClass="entr" presetSubtype="4" fill="hold" grpId="0" nodeType="afterEffect">
                                  <p:stCondLst>
                                    <p:cond delay="0"/>
                                  </p:stCondLst>
                                  <p:childTnLst>
                                    <p:set>
                                      <p:cBhvr>
                                        <p:cTn id="20" dur="1" fill="hold">
                                          <p:stCondLst>
                                            <p:cond delay="0"/>
                                          </p:stCondLst>
                                        </p:cTn>
                                        <p:tgtEl>
                                          <p:spTgt spid="5">
                                            <p:graphicEl>
                                              <a:dgm id="{33475FAC-CB90-4ECA-9755-38C207ACFE88}"/>
                                            </p:graphicEl>
                                          </p:spTgt>
                                        </p:tgtEl>
                                        <p:attrNameLst>
                                          <p:attrName>style.visibility</p:attrName>
                                        </p:attrNameLst>
                                      </p:cBhvr>
                                      <p:to>
                                        <p:strVal val="visible"/>
                                      </p:to>
                                    </p:set>
                                    <p:anim calcmode="lin" valueType="num">
                                      <p:cBhvr additive="base">
                                        <p:cTn id="21" dur="500"/>
                                        <p:tgtEl>
                                          <p:spTgt spid="5">
                                            <p:graphicEl>
                                              <a:dgm id="{33475FAC-CB90-4ECA-9755-38C207ACFE88}"/>
                                            </p:graphicEl>
                                          </p:spTgt>
                                        </p:tgtEl>
                                        <p:attrNameLst>
                                          <p:attrName>ppt_y</p:attrName>
                                        </p:attrNameLst>
                                      </p:cBhvr>
                                      <p:tavLst>
                                        <p:tav tm="0">
                                          <p:val>
                                            <p:strVal val="#ppt_y+#ppt_h*1.125000"/>
                                          </p:val>
                                        </p:tav>
                                        <p:tav tm="100000">
                                          <p:val>
                                            <p:strVal val="#ppt_y"/>
                                          </p:val>
                                        </p:tav>
                                      </p:tavLst>
                                    </p:anim>
                                    <p:animEffect transition="in" filter="wipe(up)">
                                      <p:cBhvr>
                                        <p:cTn id="22" dur="500"/>
                                        <p:tgtEl>
                                          <p:spTgt spid="5">
                                            <p:graphicEl>
                                              <a:dgm id="{33475FAC-CB90-4ECA-9755-38C207ACFE88}"/>
                                            </p:graphicEl>
                                          </p:spTgt>
                                        </p:tgtEl>
                                      </p:cBhvr>
                                    </p:animEffect>
                                  </p:childTnLst>
                                </p:cTn>
                              </p:par>
                            </p:childTnLst>
                          </p:cTn>
                        </p:par>
                        <p:par>
                          <p:cTn id="23" fill="hold">
                            <p:stCondLst>
                              <p:cond delay="1500"/>
                            </p:stCondLst>
                            <p:childTnLst>
                              <p:par>
                                <p:cTn id="24" presetID="12" presetClass="entr" presetSubtype="4" fill="hold" grpId="0" nodeType="afterEffect">
                                  <p:stCondLst>
                                    <p:cond delay="0"/>
                                  </p:stCondLst>
                                  <p:childTnLst>
                                    <p:set>
                                      <p:cBhvr>
                                        <p:cTn id="25" dur="1" fill="hold">
                                          <p:stCondLst>
                                            <p:cond delay="0"/>
                                          </p:stCondLst>
                                        </p:cTn>
                                        <p:tgtEl>
                                          <p:spTgt spid="5">
                                            <p:graphicEl>
                                              <a:dgm id="{892D8C98-026A-469D-8270-91B07AE99D7E}"/>
                                            </p:graphicEl>
                                          </p:spTgt>
                                        </p:tgtEl>
                                        <p:attrNameLst>
                                          <p:attrName>style.visibility</p:attrName>
                                        </p:attrNameLst>
                                      </p:cBhvr>
                                      <p:to>
                                        <p:strVal val="visible"/>
                                      </p:to>
                                    </p:set>
                                    <p:anim calcmode="lin" valueType="num">
                                      <p:cBhvr additive="base">
                                        <p:cTn id="26" dur="500"/>
                                        <p:tgtEl>
                                          <p:spTgt spid="5">
                                            <p:graphicEl>
                                              <a:dgm id="{892D8C98-026A-469D-8270-91B07AE99D7E}"/>
                                            </p:graphicEl>
                                          </p:spTgt>
                                        </p:tgtEl>
                                        <p:attrNameLst>
                                          <p:attrName>ppt_y</p:attrName>
                                        </p:attrNameLst>
                                      </p:cBhvr>
                                      <p:tavLst>
                                        <p:tav tm="0">
                                          <p:val>
                                            <p:strVal val="#ppt_y+#ppt_h*1.125000"/>
                                          </p:val>
                                        </p:tav>
                                        <p:tav tm="100000">
                                          <p:val>
                                            <p:strVal val="#ppt_y"/>
                                          </p:val>
                                        </p:tav>
                                      </p:tavLst>
                                    </p:anim>
                                    <p:animEffect transition="in" filter="wipe(up)">
                                      <p:cBhvr>
                                        <p:cTn id="27" dur="500"/>
                                        <p:tgtEl>
                                          <p:spTgt spid="5">
                                            <p:graphicEl>
                                              <a:dgm id="{892D8C98-026A-469D-8270-91B07AE99D7E}"/>
                                            </p:graphicEl>
                                          </p:spTgt>
                                        </p:tgtEl>
                                      </p:cBhvr>
                                    </p:animEffect>
                                  </p:childTnLst>
                                </p:cTn>
                              </p:par>
                            </p:childTnLst>
                          </p:cTn>
                        </p:par>
                        <p:par>
                          <p:cTn id="28" fill="hold">
                            <p:stCondLst>
                              <p:cond delay="2000"/>
                            </p:stCondLst>
                            <p:childTnLst>
                              <p:par>
                                <p:cTn id="29" presetID="12" presetClass="entr" presetSubtype="4" fill="hold" grpId="0" nodeType="afterEffect">
                                  <p:stCondLst>
                                    <p:cond delay="0"/>
                                  </p:stCondLst>
                                  <p:childTnLst>
                                    <p:set>
                                      <p:cBhvr>
                                        <p:cTn id="30" dur="1" fill="hold">
                                          <p:stCondLst>
                                            <p:cond delay="0"/>
                                          </p:stCondLst>
                                        </p:cTn>
                                        <p:tgtEl>
                                          <p:spTgt spid="5">
                                            <p:graphicEl>
                                              <a:dgm id="{ABA236B4-9326-4B77-A8E9-858C9A93FECF}"/>
                                            </p:graphicEl>
                                          </p:spTgt>
                                        </p:tgtEl>
                                        <p:attrNameLst>
                                          <p:attrName>style.visibility</p:attrName>
                                        </p:attrNameLst>
                                      </p:cBhvr>
                                      <p:to>
                                        <p:strVal val="visible"/>
                                      </p:to>
                                    </p:set>
                                    <p:anim calcmode="lin" valueType="num">
                                      <p:cBhvr additive="base">
                                        <p:cTn id="31" dur="500"/>
                                        <p:tgtEl>
                                          <p:spTgt spid="5">
                                            <p:graphicEl>
                                              <a:dgm id="{ABA236B4-9326-4B77-A8E9-858C9A93FECF}"/>
                                            </p:graphicEl>
                                          </p:spTgt>
                                        </p:tgtEl>
                                        <p:attrNameLst>
                                          <p:attrName>ppt_y</p:attrName>
                                        </p:attrNameLst>
                                      </p:cBhvr>
                                      <p:tavLst>
                                        <p:tav tm="0">
                                          <p:val>
                                            <p:strVal val="#ppt_y+#ppt_h*1.125000"/>
                                          </p:val>
                                        </p:tav>
                                        <p:tav tm="100000">
                                          <p:val>
                                            <p:strVal val="#ppt_y"/>
                                          </p:val>
                                        </p:tav>
                                      </p:tavLst>
                                    </p:anim>
                                    <p:animEffect transition="in" filter="wipe(up)">
                                      <p:cBhvr>
                                        <p:cTn id="32" dur="500"/>
                                        <p:tgtEl>
                                          <p:spTgt spid="5">
                                            <p:graphicEl>
                                              <a:dgm id="{ABA236B4-9326-4B77-A8E9-858C9A93FECF}"/>
                                            </p:graphicEl>
                                          </p:spTgt>
                                        </p:tgtEl>
                                      </p:cBhvr>
                                    </p:animEffect>
                                  </p:childTnLst>
                                </p:cTn>
                              </p:par>
                            </p:childTnLst>
                          </p:cTn>
                        </p:par>
                        <p:par>
                          <p:cTn id="33" fill="hold">
                            <p:stCondLst>
                              <p:cond delay="2500"/>
                            </p:stCondLst>
                            <p:childTnLst>
                              <p:par>
                                <p:cTn id="34" presetID="12" presetClass="entr" presetSubtype="4" fill="hold" grpId="0" nodeType="afterEffect">
                                  <p:stCondLst>
                                    <p:cond delay="0"/>
                                  </p:stCondLst>
                                  <p:childTnLst>
                                    <p:set>
                                      <p:cBhvr>
                                        <p:cTn id="35" dur="1" fill="hold">
                                          <p:stCondLst>
                                            <p:cond delay="0"/>
                                          </p:stCondLst>
                                        </p:cTn>
                                        <p:tgtEl>
                                          <p:spTgt spid="5">
                                            <p:graphicEl>
                                              <a:dgm id="{93F82610-FD68-449B-BDF5-EF93122D7D30}"/>
                                            </p:graphicEl>
                                          </p:spTgt>
                                        </p:tgtEl>
                                        <p:attrNameLst>
                                          <p:attrName>style.visibility</p:attrName>
                                        </p:attrNameLst>
                                      </p:cBhvr>
                                      <p:to>
                                        <p:strVal val="visible"/>
                                      </p:to>
                                    </p:set>
                                    <p:anim calcmode="lin" valueType="num">
                                      <p:cBhvr additive="base">
                                        <p:cTn id="36" dur="500"/>
                                        <p:tgtEl>
                                          <p:spTgt spid="5">
                                            <p:graphicEl>
                                              <a:dgm id="{93F82610-FD68-449B-BDF5-EF93122D7D30}"/>
                                            </p:graphicEl>
                                          </p:spTgt>
                                        </p:tgtEl>
                                        <p:attrNameLst>
                                          <p:attrName>ppt_y</p:attrName>
                                        </p:attrNameLst>
                                      </p:cBhvr>
                                      <p:tavLst>
                                        <p:tav tm="0">
                                          <p:val>
                                            <p:strVal val="#ppt_y+#ppt_h*1.125000"/>
                                          </p:val>
                                        </p:tav>
                                        <p:tav tm="100000">
                                          <p:val>
                                            <p:strVal val="#ppt_y"/>
                                          </p:val>
                                        </p:tav>
                                      </p:tavLst>
                                    </p:anim>
                                    <p:animEffect transition="in" filter="wipe(up)">
                                      <p:cBhvr>
                                        <p:cTn id="37" dur="500"/>
                                        <p:tgtEl>
                                          <p:spTgt spid="5">
                                            <p:graphicEl>
                                              <a:dgm id="{93F82610-FD68-449B-BDF5-EF93122D7D30}"/>
                                            </p:graphicEl>
                                          </p:spTgt>
                                        </p:tgtEl>
                                      </p:cBhvr>
                                    </p:animEffect>
                                  </p:childTnLst>
                                </p:cTn>
                              </p:par>
                            </p:childTnLst>
                          </p:cTn>
                        </p:par>
                        <p:par>
                          <p:cTn id="38" fill="hold">
                            <p:stCondLst>
                              <p:cond delay="3000"/>
                            </p:stCondLst>
                            <p:childTnLst>
                              <p:par>
                                <p:cTn id="39" presetID="12" presetClass="entr" presetSubtype="4" fill="hold" grpId="0" nodeType="afterEffect">
                                  <p:stCondLst>
                                    <p:cond delay="0"/>
                                  </p:stCondLst>
                                  <p:childTnLst>
                                    <p:set>
                                      <p:cBhvr>
                                        <p:cTn id="40" dur="1" fill="hold">
                                          <p:stCondLst>
                                            <p:cond delay="0"/>
                                          </p:stCondLst>
                                        </p:cTn>
                                        <p:tgtEl>
                                          <p:spTgt spid="5">
                                            <p:graphicEl>
                                              <a:dgm id="{5DF6CE7C-1B15-4AB2-B14F-D4546DBB9476}"/>
                                            </p:graphicEl>
                                          </p:spTgt>
                                        </p:tgtEl>
                                        <p:attrNameLst>
                                          <p:attrName>style.visibility</p:attrName>
                                        </p:attrNameLst>
                                      </p:cBhvr>
                                      <p:to>
                                        <p:strVal val="visible"/>
                                      </p:to>
                                    </p:set>
                                    <p:anim calcmode="lin" valueType="num">
                                      <p:cBhvr additive="base">
                                        <p:cTn id="41" dur="500"/>
                                        <p:tgtEl>
                                          <p:spTgt spid="5">
                                            <p:graphicEl>
                                              <a:dgm id="{5DF6CE7C-1B15-4AB2-B14F-D4546DBB9476}"/>
                                            </p:graphicEl>
                                          </p:spTgt>
                                        </p:tgtEl>
                                        <p:attrNameLst>
                                          <p:attrName>ppt_y</p:attrName>
                                        </p:attrNameLst>
                                      </p:cBhvr>
                                      <p:tavLst>
                                        <p:tav tm="0">
                                          <p:val>
                                            <p:strVal val="#ppt_y+#ppt_h*1.125000"/>
                                          </p:val>
                                        </p:tav>
                                        <p:tav tm="100000">
                                          <p:val>
                                            <p:strVal val="#ppt_y"/>
                                          </p:val>
                                        </p:tav>
                                      </p:tavLst>
                                    </p:anim>
                                    <p:animEffect transition="in" filter="wipe(up)">
                                      <p:cBhvr>
                                        <p:cTn id="42" dur="500"/>
                                        <p:tgtEl>
                                          <p:spTgt spid="5">
                                            <p:graphicEl>
                                              <a:dgm id="{5DF6CE7C-1B15-4AB2-B14F-D4546DBB9476}"/>
                                            </p:graphicEl>
                                          </p:spTgt>
                                        </p:tgtEl>
                                      </p:cBhvr>
                                    </p:animEffect>
                                  </p:childTnLst>
                                </p:cTn>
                              </p:par>
                            </p:childTnLst>
                          </p:cTn>
                        </p:par>
                        <p:par>
                          <p:cTn id="43" fill="hold">
                            <p:stCondLst>
                              <p:cond delay="3500"/>
                            </p:stCondLst>
                            <p:childTnLst>
                              <p:par>
                                <p:cTn id="44" presetID="12" presetClass="entr" presetSubtype="4" fill="hold" grpId="0" nodeType="afterEffect">
                                  <p:stCondLst>
                                    <p:cond delay="0"/>
                                  </p:stCondLst>
                                  <p:childTnLst>
                                    <p:set>
                                      <p:cBhvr>
                                        <p:cTn id="45" dur="1" fill="hold">
                                          <p:stCondLst>
                                            <p:cond delay="0"/>
                                          </p:stCondLst>
                                        </p:cTn>
                                        <p:tgtEl>
                                          <p:spTgt spid="5">
                                            <p:graphicEl>
                                              <a:dgm id="{E8F063AA-A5F3-4C23-B3A0-82BE37AAE932}"/>
                                            </p:graphicEl>
                                          </p:spTgt>
                                        </p:tgtEl>
                                        <p:attrNameLst>
                                          <p:attrName>style.visibility</p:attrName>
                                        </p:attrNameLst>
                                      </p:cBhvr>
                                      <p:to>
                                        <p:strVal val="visible"/>
                                      </p:to>
                                    </p:set>
                                    <p:anim calcmode="lin" valueType="num">
                                      <p:cBhvr additive="base">
                                        <p:cTn id="46" dur="500"/>
                                        <p:tgtEl>
                                          <p:spTgt spid="5">
                                            <p:graphicEl>
                                              <a:dgm id="{E8F063AA-A5F3-4C23-B3A0-82BE37AAE932}"/>
                                            </p:graphicEl>
                                          </p:spTgt>
                                        </p:tgtEl>
                                        <p:attrNameLst>
                                          <p:attrName>ppt_y</p:attrName>
                                        </p:attrNameLst>
                                      </p:cBhvr>
                                      <p:tavLst>
                                        <p:tav tm="0">
                                          <p:val>
                                            <p:strVal val="#ppt_y+#ppt_h*1.125000"/>
                                          </p:val>
                                        </p:tav>
                                        <p:tav tm="100000">
                                          <p:val>
                                            <p:strVal val="#ppt_y"/>
                                          </p:val>
                                        </p:tav>
                                      </p:tavLst>
                                    </p:anim>
                                    <p:animEffect transition="in" filter="wipe(up)">
                                      <p:cBhvr>
                                        <p:cTn id="47" dur="500"/>
                                        <p:tgtEl>
                                          <p:spTgt spid="5">
                                            <p:graphicEl>
                                              <a:dgm id="{E8F063AA-A5F3-4C23-B3A0-82BE37AAE932}"/>
                                            </p:graphicEl>
                                          </p:spTgt>
                                        </p:tgtEl>
                                      </p:cBhvr>
                                    </p:animEffect>
                                  </p:childTnLst>
                                </p:cTn>
                              </p:par>
                            </p:childTnLst>
                          </p:cTn>
                        </p:par>
                        <p:par>
                          <p:cTn id="48" fill="hold">
                            <p:stCondLst>
                              <p:cond delay="4000"/>
                            </p:stCondLst>
                            <p:childTnLst>
                              <p:par>
                                <p:cTn id="49" presetID="12" presetClass="entr" presetSubtype="4" fill="hold" grpId="0" nodeType="afterEffect">
                                  <p:stCondLst>
                                    <p:cond delay="0"/>
                                  </p:stCondLst>
                                  <p:childTnLst>
                                    <p:set>
                                      <p:cBhvr>
                                        <p:cTn id="50" dur="1" fill="hold">
                                          <p:stCondLst>
                                            <p:cond delay="0"/>
                                          </p:stCondLst>
                                        </p:cTn>
                                        <p:tgtEl>
                                          <p:spTgt spid="5">
                                            <p:graphicEl>
                                              <a:dgm id="{61A2955A-9E62-4A80-9E4A-91FAD2722482}"/>
                                            </p:graphicEl>
                                          </p:spTgt>
                                        </p:tgtEl>
                                        <p:attrNameLst>
                                          <p:attrName>style.visibility</p:attrName>
                                        </p:attrNameLst>
                                      </p:cBhvr>
                                      <p:to>
                                        <p:strVal val="visible"/>
                                      </p:to>
                                    </p:set>
                                    <p:anim calcmode="lin" valueType="num">
                                      <p:cBhvr additive="base">
                                        <p:cTn id="51" dur="500"/>
                                        <p:tgtEl>
                                          <p:spTgt spid="5">
                                            <p:graphicEl>
                                              <a:dgm id="{61A2955A-9E62-4A80-9E4A-91FAD2722482}"/>
                                            </p:graphicEl>
                                          </p:spTgt>
                                        </p:tgtEl>
                                        <p:attrNameLst>
                                          <p:attrName>ppt_y</p:attrName>
                                        </p:attrNameLst>
                                      </p:cBhvr>
                                      <p:tavLst>
                                        <p:tav tm="0">
                                          <p:val>
                                            <p:strVal val="#ppt_y+#ppt_h*1.125000"/>
                                          </p:val>
                                        </p:tav>
                                        <p:tav tm="100000">
                                          <p:val>
                                            <p:strVal val="#ppt_y"/>
                                          </p:val>
                                        </p:tav>
                                      </p:tavLst>
                                    </p:anim>
                                    <p:animEffect transition="in" filter="wipe(up)">
                                      <p:cBhvr>
                                        <p:cTn id="52" dur="500"/>
                                        <p:tgtEl>
                                          <p:spTgt spid="5">
                                            <p:graphicEl>
                                              <a:dgm id="{61A2955A-9E62-4A80-9E4A-91FAD2722482}"/>
                                            </p:graphicEl>
                                          </p:spTgt>
                                        </p:tgtEl>
                                      </p:cBhvr>
                                    </p:animEffect>
                                  </p:childTnLst>
                                </p:cTn>
                              </p:par>
                            </p:childTnLst>
                          </p:cTn>
                        </p:par>
                        <p:par>
                          <p:cTn id="53" fill="hold">
                            <p:stCondLst>
                              <p:cond delay="4500"/>
                            </p:stCondLst>
                            <p:childTnLst>
                              <p:par>
                                <p:cTn id="54" presetID="12" presetClass="entr" presetSubtype="4" fill="hold" grpId="0" nodeType="afterEffect">
                                  <p:stCondLst>
                                    <p:cond delay="0"/>
                                  </p:stCondLst>
                                  <p:childTnLst>
                                    <p:set>
                                      <p:cBhvr>
                                        <p:cTn id="55" dur="1" fill="hold">
                                          <p:stCondLst>
                                            <p:cond delay="0"/>
                                          </p:stCondLst>
                                        </p:cTn>
                                        <p:tgtEl>
                                          <p:spTgt spid="5">
                                            <p:graphicEl>
                                              <a:dgm id="{3BB18C04-C0F8-45CE-AAA1-AB1BEF5B5FDC}"/>
                                            </p:graphicEl>
                                          </p:spTgt>
                                        </p:tgtEl>
                                        <p:attrNameLst>
                                          <p:attrName>style.visibility</p:attrName>
                                        </p:attrNameLst>
                                      </p:cBhvr>
                                      <p:to>
                                        <p:strVal val="visible"/>
                                      </p:to>
                                    </p:set>
                                    <p:anim calcmode="lin" valueType="num">
                                      <p:cBhvr additive="base">
                                        <p:cTn id="56" dur="500"/>
                                        <p:tgtEl>
                                          <p:spTgt spid="5">
                                            <p:graphicEl>
                                              <a:dgm id="{3BB18C04-C0F8-45CE-AAA1-AB1BEF5B5FDC}"/>
                                            </p:graphicEl>
                                          </p:spTgt>
                                        </p:tgtEl>
                                        <p:attrNameLst>
                                          <p:attrName>ppt_y</p:attrName>
                                        </p:attrNameLst>
                                      </p:cBhvr>
                                      <p:tavLst>
                                        <p:tav tm="0">
                                          <p:val>
                                            <p:strVal val="#ppt_y+#ppt_h*1.125000"/>
                                          </p:val>
                                        </p:tav>
                                        <p:tav tm="100000">
                                          <p:val>
                                            <p:strVal val="#ppt_y"/>
                                          </p:val>
                                        </p:tav>
                                      </p:tavLst>
                                    </p:anim>
                                    <p:animEffect transition="in" filter="wipe(up)">
                                      <p:cBhvr>
                                        <p:cTn id="57" dur="500"/>
                                        <p:tgtEl>
                                          <p:spTgt spid="5">
                                            <p:graphicEl>
                                              <a:dgm id="{3BB18C04-C0F8-45CE-AAA1-AB1BEF5B5FDC}"/>
                                            </p:graphicEl>
                                          </p:spTgt>
                                        </p:tgtEl>
                                      </p:cBhvr>
                                    </p:animEffect>
                                  </p:childTnLst>
                                </p:cTn>
                              </p:par>
                            </p:childTnLst>
                          </p:cTn>
                        </p:par>
                        <p:par>
                          <p:cTn id="58" fill="hold">
                            <p:stCondLst>
                              <p:cond delay="5000"/>
                            </p:stCondLst>
                            <p:childTnLst>
                              <p:par>
                                <p:cTn id="59" presetID="12" presetClass="entr" presetSubtype="4" fill="hold" grpId="0" nodeType="afterEffect">
                                  <p:stCondLst>
                                    <p:cond delay="0"/>
                                  </p:stCondLst>
                                  <p:childTnLst>
                                    <p:set>
                                      <p:cBhvr>
                                        <p:cTn id="60" dur="1" fill="hold">
                                          <p:stCondLst>
                                            <p:cond delay="0"/>
                                          </p:stCondLst>
                                        </p:cTn>
                                        <p:tgtEl>
                                          <p:spTgt spid="5">
                                            <p:graphicEl>
                                              <a:dgm id="{5408DE42-EDBC-4718-A32F-D4C7B331418D}"/>
                                            </p:graphicEl>
                                          </p:spTgt>
                                        </p:tgtEl>
                                        <p:attrNameLst>
                                          <p:attrName>style.visibility</p:attrName>
                                        </p:attrNameLst>
                                      </p:cBhvr>
                                      <p:to>
                                        <p:strVal val="visible"/>
                                      </p:to>
                                    </p:set>
                                    <p:anim calcmode="lin" valueType="num">
                                      <p:cBhvr additive="base">
                                        <p:cTn id="61" dur="500"/>
                                        <p:tgtEl>
                                          <p:spTgt spid="5">
                                            <p:graphicEl>
                                              <a:dgm id="{5408DE42-EDBC-4718-A32F-D4C7B331418D}"/>
                                            </p:graphicEl>
                                          </p:spTgt>
                                        </p:tgtEl>
                                        <p:attrNameLst>
                                          <p:attrName>ppt_y</p:attrName>
                                        </p:attrNameLst>
                                      </p:cBhvr>
                                      <p:tavLst>
                                        <p:tav tm="0">
                                          <p:val>
                                            <p:strVal val="#ppt_y+#ppt_h*1.125000"/>
                                          </p:val>
                                        </p:tav>
                                        <p:tav tm="100000">
                                          <p:val>
                                            <p:strVal val="#ppt_y"/>
                                          </p:val>
                                        </p:tav>
                                      </p:tavLst>
                                    </p:anim>
                                    <p:animEffect transition="in" filter="wipe(up)">
                                      <p:cBhvr>
                                        <p:cTn id="62" dur="500"/>
                                        <p:tgtEl>
                                          <p:spTgt spid="5">
                                            <p:graphicEl>
                                              <a:dgm id="{5408DE42-EDBC-4718-A32F-D4C7B331418D}"/>
                                            </p:graphicEl>
                                          </p:spTgt>
                                        </p:tgtEl>
                                      </p:cBhvr>
                                    </p:animEffect>
                                  </p:childTnLst>
                                </p:cTn>
                              </p:par>
                            </p:childTnLst>
                          </p:cTn>
                        </p:par>
                        <p:par>
                          <p:cTn id="63" fill="hold">
                            <p:stCondLst>
                              <p:cond delay="5500"/>
                            </p:stCondLst>
                            <p:childTnLst>
                              <p:par>
                                <p:cTn id="64" presetID="12" presetClass="entr" presetSubtype="4"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additive="base">
                                        <p:cTn id="66" dur="500"/>
                                        <p:tgtEl>
                                          <p:spTgt spid="40"/>
                                        </p:tgtEl>
                                        <p:attrNameLst>
                                          <p:attrName>ppt_y</p:attrName>
                                        </p:attrNameLst>
                                      </p:cBhvr>
                                      <p:tavLst>
                                        <p:tav tm="0">
                                          <p:val>
                                            <p:strVal val="#ppt_y+#ppt_h*1.125000"/>
                                          </p:val>
                                        </p:tav>
                                        <p:tav tm="100000">
                                          <p:val>
                                            <p:strVal val="#ppt_y"/>
                                          </p:val>
                                        </p:tav>
                                      </p:tavLst>
                                    </p:anim>
                                    <p:animEffect transition="in" filter="wipe(up)">
                                      <p:cBhvr>
                                        <p:cTn id="6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BD67FD-CF1F-994B-B873-7DBC189EF719}"/>
              </a:ext>
            </a:extLst>
          </p:cNvPr>
          <p:cNvSpPr txBox="1"/>
          <p:nvPr/>
        </p:nvSpPr>
        <p:spPr>
          <a:xfrm>
            <a:off x="431629" y="127398"/>
            <a:ext cx="11328742" cy="461665"/>
          </a:xfrm>
          <a:prstGeom prst="rect">
            <a:avLst/>
          </a:prstGeom>
          <a:noFill/>
        </p:spPr>
        <p:txBody>
          <a:bodyPr wrap="none" rtlCol="0">
            <a:spAutoFit/>
          </a:bodyPr>
          <a:lstStyle/>
          <a:p>
            <a:r>
              <a:rPr lang="en-US" sz="2400" b="1" dirty="0"/>
              <a:t>PBIS provides an evidence-based framework for addressing ongoing needs </a:t>
            </a:r>
          </a:p>
        </p:txBody>
      </p:sp>
      <p:pic>
        <p:nvPicPr>
          <p:cNvPr id="4" name="Picture 3">
            <a:extLst>
              <a:ext uri="{FF2B5EF4-FFF2-40B4-BE49-F238E27FC236}">
                <a16:creationId xmlns:a16="http://schemas.microsoft.com/office/drawing/2014/main" id="{CE8D41B2-20D2-9148-8ECE-9A77BB6B80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5906" y="938556"/>
            <a:ext cx="2510489" cy="3392815"/>
          </a:xfrm>
          <a:prstGeom prst="rect">
            <a:avLst/>
          </a:prstGeom>
        </p:spPr>
      </p:pic>
      <p:pic>
        <p:nvPicPr>
          <p:cNvPr id="6" name="Picture 5">
            <a:extLst>
              <a:ext uri="{FF2B5EF4-FFF2-40B4-BE49-F238E27FC236}">
                <a16:creationId xmlns:a16="http://schemas.microsoft.com/office/drawing/2014/main" id="{47B33D80-1E93-AA42-ADA6-C84683F7BD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3139" y="4426939"/>
            <a:ext cx="4822061" cy="2623500"/>
          </a:xfrm>
          <a:prstGeom prst="rect">
            <a:avLst/>
          </a:prstGeom>
          <a:ln>
            <a:solidFill>
              <a:schemeClr val="accent6">
                <a:lumMod val="50000"/>
              </a:schemeClr>
            </a:solidFill>
          </a:ln>
        </p:spPr>
      </p:pic>
      <p:pic>
        <p:nvPicPr>
          <p:cNvPr id="8" name="Picture 7">
            <a:extLst>
              <a:ext uri="{FF2B5EF4-FFF2-40B4-BE49-F238E27FC236}">
                <a16:creationId xmlns:a16="http://schemas.microsoft.com/office/drawing/2014/main" id="{2F1FBE54-16DC-7E4F-A219-DFB7800735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416" y="1006875"/>
            <a:ext cx="2450249" cy="3320014"/>
          </a:xfrm>
          <a:prstGeom prst="rect">
            <a:avLst/>
          </a:prstGeom>
        </p:spPr>
      </p:pic>
      <p:pic>
        <p:nvPicPr>
          <p:cNvPr id="10" name="Picture 9">
            <a:extLst>
              <a:ext uri="{FF2B5EF4-FFF2-40B4-BE49-F238E27FC236}">
                <a16:creationId xmlns:a16="http://schemas.microsoft.com/office/drawing/2014/main" id="{DB4AED67-CC5F-B047-97BC-B6BF646A4A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80987" y="814278"/>
            <a:ext cx="2459973" cy="3144514"/>
          </a:xfrm>
          <a:prstGeom prst="rect">
            <a:avLst/>
          </a:prstGeom>
        </p:spPr>
      </p:pic>
      <p:pic>
        <p:nvPicPr>
          <p:cNvPr id="12" name="Picture 11">
            <a:extLst>
              <a:ext uri="{FF2B5EF4-FFF2-40B4-BE49-F238E27FC236}">
                <a16:creationId xmlns:a16="http://schemas.microsoft.com/office/drawing/2014/main" id="{E0435513-08FB-BA48-AA4F-0CF3AAE852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96997" y="2847103"/>
            <a:ext cx="2543854" cy="3536966"/>
          </a:xfrm>
          <a:prstGeom prst="rect">
            <a:avLst/>
          </a:prstGeom>
        </p:spPr>
      </p:pic>
      <p:sp>
        <p:nvSpPr>
          <p:cNvPr id="15" name="TextBox 14">
            <a:extLst>
              <a:ext uri="{FF2B5EF4-FFF2-40B4-BE49-F238E27FC236}">
                <a16:creationId xmlns:a16="http://schemas.microsoft.com/office/drawing/2014/main" id="{E34019D1-24CD-794F-888F-7EAA97FDD6B3}"/>
              </a:ext>
            </a:extLst>
          </p:cNvPr>
          <p:cNvSpPr txBox="1"/>
          <p:nvPr/>
        </p:nvSpPr>
        <p:spPr>
          <a:xfrm>
            <a:off x="3029661" y="4349301"/>
            <a:ext cx="2211190" cy="1446550"/>
          </a:xfrm>
          <a:prstGeom prst="rect">
            <a:avLst/>
          </a:prstGeom>
          <a:solidFill>
            <a:srgbClr val="488A54"/>
          </a:solidFill>
        </p:spPr>
        <p:txBody>
          <a:bodyPr wrap="square" rtlCol="0">
            <a:spAutoFit/>
          </a:bodyPr>
          <a:lstStyle/>
          <a:p>
            <a:pPr algn="ctr"/>
            <a:r>
              <a:rPr lang="en-US" sz="2200" dirty="0">
                <a:solidFill>
                  <a:schemeClr val="bg1"/>
                </a:solidFill>
              </a:rPr>
              <a:t>Discussing Race, Racism and Important Current Events</a:t>
            </a:r>
          </a:p>
        </p:txBody>
      </p:sp>
      <p:sp>
        <p:nvSpPr>
          <p:cNvPr id="16" name="TextBox 15">
            <a:extLst>
              <a:ext uri="{FF2B5EF4-FFF2-40B4-BE49-F238E27FC236}">
                <a16:creationId xmlns:a16="http://schemas.microsoft.com/office/drawing/2014/main" id="{9C2B239D-EB5B-9740-869C-809C46FD1C59}"/>
              </a:ext>
            </a:extLst>
          </p:cNvPr>
          <p:cNvSpPr txBox="1"/>
          <p:nvPr/>
        </p:nvSpPr>
        <p:spPr>
          <a:xfrm>
            <a:off x="651039" y="1991414"/>
            <a:ext cx="1866446" cy="1446550"/>
          </a:xfrm>
          <a:prstGeom prst="rect">
            <a:avLst/>
          </a:prstGeom>
          <a:solidFill>
            <a:srgbClr val="488A54"/>
          </a:solidFill>
        </p:spPr>
        <p:txBody>
          <a:bodyPr wrap="square" rtlCol="0">
            <a:spAutoFit/>
          </a:bodyPr>
          <a:lstStyle/>
          <a:p>
            <a:pPr algn="ctr"/>
            <a:r>
              <a:rPr lang="en-US" sz="2200" dirty="0">
                <a:solidFill>
                  <a:schemeClr val="bg1"/>
                </a:solidFill>
              </a:rPr>
              <a:t>Returning to School During and After Crisis </a:t>
            </a:r>
          </a:p>
        </p:txBody>
      </p:sp>
      <p:sp>
        <p:nvSpPr>
          <p:cNvPr id="17" name="TextBox 16">
            <a:extLst>
              <a:ext uri="{FF2B5EF4-FFF2-40B4-BE49-F238E27FC236}">
                <a16:creationId xmlns:a16="http://schemas.microsoft.com/office/drawing/2014/main" id="{80686507-91D0-BC40-B31A-6D9079808011}"/>
              </a:ext>
            </a:extLst>
          </p:cNvPr>
          <p:cNvSpPr txBox="1"/>
          <p:nvPr/>
        </p:nvSpPr>
        <p:spPr>
          <a:xfrm>
            <a:off x="6138383" y="2428774"/>
            <a:ext cx="2031882" cy="1446550"/>
          </a:xfrm>
          <a:prstGeom prst="rect">
            <a:avLst/>
          </a:prstGeom>
          <a:solidFill>
            <a:srgbClr val="488A54"/>
          </a:solidFill>
        </p:spPr>
        <p:txBody>
          <a:bodyPr wrap="square" rtlCol="0">
            <a:spAutoFit/>
          </a:bodyPr>
          <a:lstStyle/>
          <a:p>
            <a:pPr algn="ctr"/>
            <a:r>
              <a:rPr lang="en-US" sz="2200" dirty="0">
                <a:solidFill>
                  <a:schemeClr val="bg1"/>
                </a:solidFill>
              </a:rPr>
              <a:t>Improving Attendance and Chronic Absenteeism</a:t>
            </a:r>
          </a:p>
        </p:txBody>
      </p:sp>
      <p:sp>
        <p:nvSpPr>
          <p:cNvPr id="18" name="TextBox 17">
            <a:extLst>
              <a:ext uri="{FF2B5EF4-FFF2-40B4-BE49-F238E27FC236}">
                <a16:creationId xmlns:a16="http://schemas.microsoft.com/office/drawing/2014/main" id="{7B2A4A53-E63D-9145-9063-2EE6345E1AF7}"/>
              </a:ext>
            </a:extLst>
          </p:cNvPr>
          <p:cNvSpPr txBox="1"/>
          <p:nvPr/>
        </p:nvSpPr>
        <p:spPr>
          <a:xfrm>
            <a:off x="9067799" y="3245787"/>
            <a:ext cx="2473162" cy="1107996"/>
          </a:xfrm>
          <a:prstGeom prst="rect">
            <a:avLst/>
          </a:prstGeom>
          <a:solidFill>
            <a:srgbClr val="488A54"/>
          </a:solidFill>
        </p:spPr>
        <p:txBody>
          <a:bodyPr wrap="square" rtlCol="0">
            <a:spAutoFit/>
          </a:bodyPr>
          <a:lstStyle/>
          <a:p>
            <a:pPr algn="ctr"/>
            <a:r>
              <a:rPr lang="en-US" sz="2200" dirty="0">
                <a:solidFill>
                  <a:schemeClr val="bg1"/>
                </a:solidFill>
              </a:rPr>
              <a:t>Supporting College and Career Readiness</a:t>
            </a:r>
          </a:p>
        </p:txBody>
      </p:sp>
      <p:sp>
        <p:nvSpPr>
          <p:cNvPr id="19" name="TextBox 18">
            <a:extLst>
              <a:ext uri="{FF2B5EF4-FFF2-40B4-BE49-F238E27FC236}">
                <a16:creationId xmlns:a16="http://schemas.microsoft.com/office/drawing/2014/main" id="{3D14BB98-D202-DE4F-A308-5AA21F5E7E80}"/>
              </a:ext>
            </a:extLst>
          </p:cNvPr>
          <p:cNvSpPr txBox="1"/>
          <p:nvPr/>
        </p:nvSpPr>
        <p:spPr>
          <a:xfrm>
            <a:off x="6744340" y="5196428"/>
            <a:ext cx="3724297" cy="769441"/>
          </a:xfrm>
          <a:prstGeom prst="rect">
            <a:avLst/>
          </a:prstGeom>
          <a:solidFill>
            <a:srgbClr val="488A54"/>
          </a:solidFill>
        </p:spPr>
        <p:txBody>
          <a:bodyPr wrap="square" rtlCol="0">
            <a:spAutoFit/>
          </a:bodyPr>
          <a:lstStyle/>
          <a:p>
            <a:pPr algn="ctr"/>
            <a:r>
              <a:rPr lang="en-US" sz="2200" dirty="0">
                <a:solidFill>
                  <a:schemeClr val="bg1"/>
                </a:solidFill>
              </a:rPr>
              <a:t>Building a Culture of </a:t>
            </a:r>
          </a:p>
          <a:p>
            <a:pPr algn="ctr"/>
            <a:r>
              <a:rPr lang="en-US" sz="2200" dirty="0">
                <a:solidFill>
                  <a:schemeClr val="bg1"/>
                </a:solidFill>
              </a:rPr>
              <a:t>Staff Wellness</a:t>
            </a:r>
          </a:p>
        </p:txBody>
      </p:sp>
    </p:spTree>
    <p:extLst>
      <p:ext uri="{BB962C8B-B14F-4D97-AF65-F5344CB8AC3E}">
        <p14:creationId xmlns:p14="http://schemas.microsoft.com/office/powerpoint/2010/main" val="3044154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2133600" y="4063965"/>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384037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5800" y="697675"/>
            <a:ext cx="9345454" cy="5462649"/>
          </a:xfrm>
          <a:prstGeom prst="rect">
            <a:avLst/>
          </a:prstGeom>
          <a:noFill/>
          <a:ln>
            <a:noFill/>
          </a:ln>
        </p:spPr>
      </p:pic>
      <p:sp>
        <p:nvSpPr>
          <p:cNvPr id="118" name="Google Shape;118;p5"/>
          <p:cNvSpPr txBox="1"/>
          <p:nvPr/>
        </p:nvSpPr>
        <p:spPr>
          <a:xfrm>
            <a:off x="2977175" y="2654559"/>
            <a:ext cx="9214825" cy="4191000"/>
          </a:xfrm>
          <a:prstGeom prst="rect">
            <a:avLst/>
          </a:prstGeom>
          <a:solidFill>
            <a:schemeClr val="lt1"/>
          </a:solidFill>
          <a:ln>
            <a:noFill/>
          </a:ln>
        </p:spPr>
        <p:txBody>
          <a:bodyPr spcFirstLastPara="1" wrap="square" lIns="457200" tIns="45700" rIns="91425" bIns="45700" anchor="t" anchorCtr="0">
            <a:normAutofit lnSpcReduction="10000"/>
          </a:bodyPr>
          <a:lstStyle/>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"Mental health includes our emotional, psychological, and social well-being. </a:t>
            </a: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It affects how we </a:t>
            </a:r>
            <a:r>
              <a:rPr kumimoji="0" lang="en-US" sz="2800" b="1" i="1" u="none" strike="noStrike" kern="0" cap="none" spc="0" normalizeH="0" baseline="0" noProof="0" dirty="0">
                <a:ln>
                  <a:noFill/>
                </a:ln>
                <a:solidFill>
                  <a:srgbClr val="4472C4"/>
                </a:solidFill>
                <a:effectLst/>
                <a:uLnTx/>
                <a:uFillTx/>
                <a:latin typeface="Calibri"/>
                <a:ea typeface="Calibri"/>
                <a:cs typeface="Calibri"/>
                <a:sym typeface="Calibri"/>
              </a:rPr>
              <a:t>think</a:t>
            </a: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800" b="1" i="1" u="none" strike="noStrike" kern="0" cap="none" spc="0" normalizeH="0" baseline="0" noProof="0" dirty="0">
                <a:ln>
                  <a:noFill/>
                </a:ln>
                <a:solidFill>
                  <a:srgbClr val="4472C4"/>
                </a:solidFill>
                <a:effectLst/>
                <a:uLnTx/>
                <a:uFillTx/>
                <a:latin typeface="Calibri"/>
                <a:ea typeface="Calibri"/>
                <a:cs typeface="Calibri"/>
                <a:sym typeface="Calibri"/>
              </a:rPr>
              <a:t>feel</a:t>
            </a: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 and </a:t>
            </a:r>
            <a:r>
              <a:rPr kumimoji="0" lang="en-US" sz="2800" b="1" i="1" u="none" strike="noStrike" kern="0" cap="none" spc="0" normalizeH="0" baseline="0" noProof="0" dirty="0">
                <a:ln>
                  <a:noFill/>
                </a:ln>
                <a:solidFill>
                  <a:srgbClr val="4472C4"/>
                </a:solidFill>
                <a:effectLst/>
                <a:uLnTx/>
                <a:uFillTx/>
                <a:latin typeface="Calibri"/>
                <a:ea typeface="Calibri"/>
                <a:cs typeface="Calibri"/>
                <a:sym typeface="Calibri"/>
              </a:rPr>
              <a:t>act</a:t>
            </a: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 </a:t>
            </a: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It also helps determine how we handle stress, relate to others, and make healthy choices. </a:t>
            </a: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endPar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2800" b="0" i="1" u="none" strike="noStrike" kern="0" cap="none" spc="0" normalizeH="0" baseline="0" noProof="0" dirty="0">
                <a:ln>
                  <a:noFill/>
                </a:ln>
                <a:solidFill>
                  <a:srgbClr val="000000"/>
                </a:solidFill>
                <a:effectLst/>
                <a:uLnTx/>
                <a:uFillTx/>
                <a:latin typeface="Calibri"/>
                <a:ea typeface="Calibri"/>
                <a:cs typeface="Calibri"/>
                <a:sym typeface="Calibri"/>
              </a:rPr>
              <a:t>Mental health is important at every stage of life, from childhood and adolescence through adulthood."</a:t>
            </a:r>
            <a:endParaRPr kumimoji="0" sz="2800" b="0" i="1"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1AD35516-9CBD-164F-AE7A-EC5EC6F5A9F7}"/>
              </a:ext>
            </a:extLst>
          </p:cNvPr>
          <p:cNvSpPr txBox="1">
            <a:spLocks/>
          </p:cNvSpPr>
          <p:nvPr/>
        </p:nvSpPr>
        <p:spPr>
          <a:xfrm>
            <a:off x="152400" y="26894"/>
            <a:ext cx="10972800" cy="8804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fontAlgn="auto"/>
            <a:r>
              <a:rPr lang="en-US" sz="3600" kern="0" dirty="0">
                <a:solidFill>
                  <a:schemeClr val="bg1"/>
                </a:solidFill>
                <a:latin typeface="Calibri" panose="020F0502020204030204" pitchFamily="34" charset="0"/>
                <a:cs typeface="Calibri" panose="020F0502020204030204" pitchFamily="34" charset="0"/>
              </a:rPr>
              <a:t>PBIS </a:t>
            </a:r>
            <a:r>
              <a:rPr lang="en-US" sz="4000" kern="0" dirty="0">
                <a:solidFill>
                  <a:schemeClr val="bg1"/>
                </a:solidFill>
                <a:latin typeface="Calibri" panose="020F0502020204030204" pitchFamily="34" charset="0"/>
                <a:cs typeface="Calibri" panose="020F0502020204030204" pitchFamily="34" charset="0"/>
              </a:rPr>
              <a:t>is</a:t>
            </a:r>
            <a:r>
              <a:rPr lang="en-US" sz="3600" kern="0" dirty="0">
                <a:solidFill>
                  <a:schemeClr val="bg1"/>
                </a:solidFill>
                <a:latin typeface="Calibri" panose="020F0502020204030204" pitchFamily="34" charset="0"/>
                <a:cs typeface="Calibri" panose="020F0502020204030204" pitchFamily="34" charset="0"/>
              </a:rPr>
              <a:t> a Mental Health Initiative</a:t>
            </a:r>
            <a:br>
              <a:rPr lang="en-US" sz="3600" b="1" kern="0" dirty="0">
                <a:solidFill>
                  <a:schemeClr val="bg1"/>
                </a:solidFill>
                <a:latin typeface="Calibri" panose="020F0502020204030204" pitchFamily="34" charset="0"/>
                <a:cs typeface="Calibri" panose="020F0502020204030204" pitchFamily="34" charset="0"/>
              </a:rPr>
            </a:br>
            <a:endParaRPr lang="en-US" sz="2400" kern="0" dirty="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6"/>
          <p:cNvSpPr/>
          <p:nvPr/>
        </p:nvSpPr>
        <p:spPr>
          <a:xfrm>
            <a:off x="251099" y="1206764"/>
            <a:ext cx="5675086" cy="1338942"/>
          </a:xfrm>
          <a:prstGeom prst="roundRect">
            <a:avLst>
              <a:gd name="adj" fmla="val 16667"/>
            </a:avLst>
          </a:prstGeom>
          <a:solidFill>
            <a:schemeClr val="accent2"/>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6" name="Google Shape;126;p6" descr="Connection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1543" y="1179550"/>
            <a:ext cx="1393371" cy="1393371"/>
          </a:xfrm>
          <a:prstGeom prst="rect">
            <a:avLst/>
          </a:prstGeom>
          <a:noFill/>
          <a:ln>
            <a:noFill/>
          </a:ln>
        </p:spPr>
      </p:pic>
      <p:sp>
        <p:nvSpPr>
          <p:cNvPr id="127" name="Google Shape;127;p6"/>
          <p:cNvSpPr txBox="1"/>
          <p:nvPr/>
        </p:nvSpPr>
        <p:spPr>
          <a:xfrm>
            <a:off x="2330959" y="1387356"/>
            <a:ext cx="1854995"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Calibri"/>
                <a:ea typeface="Calibri"/>
                <a:cs typeface="Calibri"/>
                <a:sym typeface="Calibri"/>
              </a:rPr>
              <a:t>Social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264546" y="2780727"/>
            <a:ext cx="5675086" cy="1338942"/>
          </a:xfrm>
          <a:prstGeom prst="roundRect">
            <a:avLst>
              <a:gd name="adj" fmla="val 16667"/>
            </a:avLst>
          </a:prstGeom>
          <a:solidFill>
            <a:schemeClr val="accent2"/>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29;p6"/>
          <p:cNvSpPr txBox="1"/>
          <p:nvPr/>
        </p:nvSpPr>
        <p:spPr>
          <a:xfrm>
            <a:off x="2330959" y="2988533"/>
            <a:ext cx="3122971"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Calibri"/>
                <a:ea typeface="Calibri"/>
                <a:cs typeface="Calibri"/>
                <a:sym typeface="Calibri"/>
              </a:rPr>
              <a:t>Emotional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282476" y="4381903"/>
            <a:ext cx="5675086" cy="1338942"/>
          </a:xfrm>
          <a:prstGeom prst="roundRect">
            <a:avLst>
              <a:gd name="adj" fmla="val 16667"/>
            </a:avLst>
          </a:prstGeom>
          <a:solidFill>
            <a:schemeClr val="accent2"/>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6"/>
          <p:cNvSpPr txBox="1"/>
          <p:nvPr/>
        </p:nvSpPr>
        <p:spPr>
          <a:xfrm>
            <a:off x="2330959" y="4589710"/>
            <a:ext cx="3235822" cy="9233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FFFF"/>
                </a:solidFill>
                <a:effectLst/>
                <a:uLnTx/>
                <a:uFillTx/>
                <a:latin typeface="Calibri"/>
                <a:ea typeface="Calibri"/>
                <a:cs typeface="Calibri"/>
                <a:sym typeface="Calibri"/>
              </a:rPr>
              <a:t>Behavioral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685800" y="6520508"/>
            <a:ext cx="11506200" cy="307736"/>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Calibri"/>
                <a:ea typeface="Calibri"/>
                <a:cs typeface="Calibri"/>
                <a:sym typeface="Calibri"/>
              </a:rPr>
              <a:t>https://</a:t>
            </a:r>
            <a:r>
              <a:rPr kumimoji="0" lang="en-US" sz="1400" b="0" i="0" u="none" strike="noStrike" kern="0" cap="none" spc="0" normalizeH="0" baseline="0" noProof="0" dirty="0" err="1">
                <a:ln>
                  <a:noFill/>
                </a:ln>
                <a:solidFill>
                  <a:schemeClr val="bg1"/>
                </a:solidFill>
                <a:effectLst/>
                <a:uLnTx/>
                <a:uFillTx/>
                <a:latin typeface="Calibri"/>
                <a:ea typeface="Calibri"/>
                <a:cs typeface="Calibri"/>
                <a:sym typeface="Calibri"/>
              </a:rPr>
              <a:t>www.psychologytoday.com</a:t>
            </a:r>
            <a:r>
              <a:rPr kumimoji="0" lang="en-US" sz="1400" b="0" i="0" u="none" strike="noStrike" kern="0" cap="none" spc="0" normalizeH="0" baseline="0" noProof="0" dirty="0">
                <a:ln>
                  <a:noFill/>
                </a:ln>
                <a:solidFill>
                  <a:schemeClr val="bg1"/>
                </a:solidFill>
                <a:effectLst/>
                <a:uLnTx/>
                <a:uFillTx/>
                <a:latin typeface="Calibri"/>
                <a:ea typeface="Calibri"/>
                <a:cs typeface="Calibri"/>
                <a:sym typeface="Calibri"/>
              </a:rPr>
              <a:t>/us/blog/promoting-student-well-being/202008/4-questions-ask-now-in-preparing-your-child-school</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133" name="Google Shape;133;p6"/>
          <p:cNvSpPr txBox="1"/>
          <p:nvPr/>
        </p:nvSpPr>
        <p:spPr>
          <a:xfrm>
            <a:off x="3834304" y="5859087"/>
            <a:ext cx="80752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bg1"/>
                </a:solidFill>
                <a:effectLst/>
                <a:uLnTx/>
                <a:uFillTx/>
                <a:latin typeface="Calibri"/>
                <a:ea typeface="Calibri"/>
                <a:cs typeface="Calibri"/>
                <a:sym typeface="Calibri"/>
              </a:rPr>
              <a:t>SEB described by Dr. Sandy </a:t>
            </a:r>
            <a:r>
              <a:rPr kumimoji="0" lang="en-US" sz="2800" b="1" i="0" u="none" strike="noStrike" kern="0" cap="none" spc="0" normalizeH="0" baseline="0" noProof="0" dirty="0" err="1">
                <a:ln>
                  <a:noFill/>
                </a:ln>
                <a:solidFill>
                  <a:schemeClr val="bg1"/>
                </a:solidFill>
                <a:effectLst/>
                <a:uLnTx/>
                <a:uFillTx/>
                <a:latin typeface="Calibri"/>
                <a:ea typeface="Calibri"/>
                <a:cs typeface="Calibri"/>
                <a:sym typeface="Calibri"/>
              </a:rPr>
              <a:t>Chafouleas</a:t>
            </a:r>
            <a:endParaRPr kumimoji="0" sz="2800" b="1" i="0" u="none" strike="noStrike" kern="0" cap="none" spc="0" normalizeH="0" baseline="0" noProof="0" dirty="0">
              <a:ln>
                <a:noFill/>
              </a:ln>
              <a:solidFill>
                <a:schemeClr val="bg1"/>
              </a:solidFill>
              <a:effectLst/>
              <a:uLnTx/>
              <a:uFillTx/>
              <a:latin typeface="Calibri"/>
              <a:ea typeface="Calibri"/>
              <a:cs typeface="Calibri"/>
              <a:sym typeface="Calibri"/>
            </a:endParaRPr>
          </a:p>
        </p:txBody>
      </p:sp>
      <p:pic>
        <p:nvPicPr>
          <p:cNvPr id="134" name="Google Shape;134;p6" descr="Heart"/>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5280" y="2641018"/>
            <a:ext cx="1559634" cy="1559634"/>
          </a:xfrm>
          <a:prstGeom prst="rect">
            <a:avLst/>
          </a:prstGeom>
          <a:noFill/>
          <a:ln>
            <a:noFill/>
          </a:ln>
        </p:spPr>
      </p:pic>
      <p:pic>
        <p:nvPicPr>
          <p:cNvPr id="135" name="Google Shape;135;p6" descr="Person eati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1542" y="4396756"/>
            <a:ext cx="1324089" cy="1324089"/>
          </a:xfrm>
          <a:prstGeom prst="rect">
            <a:avLst/>
          </a:prstGeom>
          <a:noFill/>
          <a:ln>
            <a:noFill/>
          </a:ln>
        </p:spPr>
      </p:pic>
      <p:sp>
        <p:nvSpPr>
          <p:cNvPr id="136" name="Google Shape;136;p6"/>
          <p:cNvSpPr/>
          <p:nvPr/>
        </p:nvSpPr>
        <p:spPr>
          <a:xfrm>
            <a:off x="5983300" y="1207018"/>
            <a:ext cx="5675086" cy="1338942"/>
          </a:xfrm>
          <a:prstGeom prst="roundRect">
            <a:avLst>
              <a:gd name="adj" fmla="val 16667"/>
            </a:avLst>
          </a:prstGeom>
          <a:solidFill>
            <a:schemeClr val="lt1"/>
          </a:solidFill>
          <a:ln w="571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chemeClr val="accent6">
                    <a:lumMod val="50000"/>
                  </a:schemeClr>
                </a:solidFill>
                <a:effectLst/>
                <a:uLnTx/>
                <a:uFillTx/>
                <a:latin typeface="Calibri"/>
                <a:ea typeface="Calibri"/>
                <a:cs typeface="Calibri"/>
                <a:sym typeface="Calibri"/>
              </a:rPr>
              <a:t>How we </a:t>
            </a:r>
            <a:r>
              <a:rPr kumimoji="0" lang="en-US" sz="4400" b="1" i="1" u="none" strike="noStrike" kern="0" cap="none" spc="0" normalizeH="0" baseline="0" noProof="0">
                <a:ln>
                  <a:noFill/>
                </a:ln>
                <a:solidFill>
                  <a:schemeClr val="accent6">
                    <a:lumMod val="50000"/>
                  </a:schemeClr>
                </a:solidFill>
                <a:effectLst/>
                <a:uLnTx/>
                <a:uFillTx/>
                <a:latin typeface="Calibri"/>
                <a:ea typeface="Calibri"/>
                <a:cs typeface="Calibri"/>
                <a:sym typeface="Calibri"/>
              </a:rPr>
              <a:t>connect</a:t>
            </a:r>
            <a:endParaRPr kumimoji="0" sz="1400" b="0" i="0" u="none" strike="noStrike" kern="0" cap="none" spc="0" normalizeH="0" baseline="0" noProof="0">
              <a:ln>
                <a:noFill/>
              </a:ln>
              <a:solidFill>
                <a:schemeClr val="accent6">
                  <a:lumMod val="50000"/>
                </a:schemeClr>
              </a:solidFill>
              <a:effectLst/>
              <a:uLnTx/>
              <a:uFillTx/>
              <a:latin typeface="Arial"/>
              <a:cs typeface="Arial"/>
              <a:sym typeface="Arial"/>
            </a:endParaRPr>
          </a:p>
        </p:txBody>
      </p:sp>
      <p:sp>
        <p:nvSpPr>
          <p:cNvPr id="137" name="Google Shape;137;p6"/>
          <p:cNvSpPr/>
          <p:nvPr/>
        </p:nvSpPr>
        <p:spPr>
          <a:xfrm>
            <a:off x="6055884" y="2791646"/>
            <a:ext cx="5675086" cy="1338942"/>
          </a:xfrm>
          <a:prstGeom prst="roundRect">
            <a:avLst>
              <a:gd name="adj" fmla="val 16667"/>
            </a:avLst>
          </a:prstGeom>
          <a:solidFill>
            <a:schemeClr val="lt1"/>
          </a:solidFill>
          <a:ln w="571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chemeClr val="accent6">
                    <a:lumMod val="50000"/>
                  </a:schemeClr>
                </a:solidFill>
                <a:effectLst/>
                <a:uLnTx/>
                <a:uFillTx/>
                <a:latin typeface="Calibri"/>
                <a:ea typeface="Calibri"/>
                <a:cs typeface="Calibri"/>
                <a:sym typeface="Calibri"/>
              </a:rPr>
              <a:t>How we </a:t>
            </a:r>
            <a:r>
              <a:rPr kumimoji="0" lang="en-US" sz="4400" b="1" i="1" u="none" strike="noStrike" kern="0" cap="none" spc="0" normalizeH="0" baseline="0" noProof="0">
                <a:ln>
                  <a:noFill/>
                </a:ln>
                <a:solidFill>
                  <a:schemeClr val="accent6">
                    <a:lumMod val="50000"/>
                  </a:schemeClr>
                </a:solidFill>
                <a:effectLst/>
                <a:uLnTx/>
                <a:uFillTx/>
                <a:latin typeface="Calibri"/>
                <a:ea typeface="Calibri"/>
                <a:cs typeface="Calibri"/>
                <a:sym typeface="Calibri"/>
              </a:rPr>
              <a:t>feel</a:t>
            </a:r>
            <a:endParaRPr kumimoji="0" sz="1400" b="0" i="0" u="none" strike="noStrike" kern="0" cap="none" spc="0" normalizeH="0" baseline="0" noProof="0">
              <a:ln>
                <a:noFill/>
              </a:ln>
              <a:solidFill>
                <a:schemeClr val="accent6">
                  <a:lumMod val="50000"/>
                </a:schemeClr>
              </a:solidFill>
              <a:effectLst/>
              <a:uLnTx/>
              <a:uFillTx/>
              <a:latin typeface="Arial"/>
              <a:cs typeface="Arial"/>
              <a:sym typeface="Arial"/>
            </a:endParaRPr>
          </a:p>
        </p:txBody>
      </p:sp>
      <p:sp>
        <p:nvSpPr>
          <p:cNvPr id="138" name="Google Shape;138;p6"/>
          <p:cNvSpPr/>
          <p:nvPr/>
        </p:nvSpPr>
        <p:spPr>
          <a:xfrm>
            <a:off x="6060366" y="4376274"/>
            <a:ext cx="5675086" cy="1338942"/>
          </a:xfrm>
          <a:prstGeom prst="roundRect">
            <a:avLst>
              <a:gd name="adj" fmla="val 16667"/>
            </a:avLst>
          </a:prstGeom>
          <a:solidFill>
            <a:schemeClr val="lt1"/>
          </a:solidFill>
          <a:ln w="571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chemeClr val="accent6">
                    <a:lumMod val="50000"/>
                  </a:schemeClr>
                </a:solidFill>
                <a:effectLst/>
                <a:uLnTx/>
                <a:uFillTx/>
                <a:latin typeface="Calibri"/>
                <a:ea typeface="Calibri"/>
                <a:cs typeface="Calibri"/>
                <a:sym typeface="Calibri"/>
              </a:rPr>
              <a:t>How we </a:t>
            </a:r>
            <a:r>
              <a:rPr kumimoji="0" lang="en-US" sz="4400" b="1" i="1" u="none" strike="noStrike" kern="0" cap="none" spc="0" normalizeH="0" baseline="0" noProof="0">
                <a:ln>
                  <a:noFill/>
                </a:ln>
                <a:solidFill>
                  <a:schemeClr val="accent6">
                    <a:lumMod val="50000"/>
                  </a:schemeClr>
                </a:solidFill>
                <a:effectLst/>
                <a:uLnTx/>
                <a:uFillTx/>
                <a:latin typeface="Calibri"/>
                <a:ea typeface="Calibri"/>
                <a:cs typeface="Calibri"/>
                <a:sym typeface="Calibri"/>
              </a:rPr>
              <a:t>act</a:t>
            </a:r>
            <a:endParaRPr kumimoji="0" sz="1400" b="0" i="0" u="none" strike="noStrike" kern="0" cap="none" spc="0" normalizeH="0" baseline="0" noProof="0">
              <a:ln>
                <a:noFill/>
              </a:ln>
              <a:solidFill>
                <a:schemeClr val="accent6">
                  <a:lumMod val="50000"/>
                </a:schemeClr>
              </a:solidFill>
              <a:effectLst/>
              <a:uLnTx/>
              <a:uFillTx/>
              <a:latin typeface="Arial"/>
              <a:cs typeface="Arial"/>
              <a:sym typeface="Arial"/>
            </a:endParaRPr>
          </a:p>
        </p:txBody>
      </p:sp>
      <p:sp>
        <p:nvSpPr>
          <p:cNvPr id="139" name="Google Shape;139;p6"/>
          <p:cNvSpPr txBox="1"/>
          <p:nvPr/>
        </p:nvSpPr>
        <p:spPr>
          <a:xfrm>
            <a:off x="26894" y="182781"/>
            <a:ext cx="10861820"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chemeClr val="bg1"/>
                </a:solidFill>
                <a:effectLst/>
                <a:uLnTx/>
                <a:uFillTx/>
                <a:latin typeface="Calibri"/>
                <a:ea typeface="Calibri"/>
                <a:cs typeface="Calibri"/>
                <a:sym typeface="Calibri"/>
              </a:rPr>
              <a:t>Mental Health is….</a:t>
            </a:r>
            <a:endParaRPr kumimoji="0" sz="4000" b="0" i="0" u="none" strike="noStrike" kern="0" cap="none" spc="0" normalizeH="0" baseline="0" noProof="0" dirty="0">
              <a:ln>
                <a:noFill/>
              </a:ln>
              <a:solidFill>
                <a:schemeClr val="bg1"/>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500"/>
                                        <p:tgtEl>
                                          <p:spTgt spid="125"/>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500"/>
                                        <p:tgtEl>
                                          <p:spTgt spid="126"/>
                                        </p:tgtEl>
                                      </p:cBhvr>
                                    </p:animEffect>
                                  </p:childTnLst>
                                </p:cTn>
                              </p:par>
                              <p:par>
                                <p:cTn id="11" presetID="10" presetClass="entr" presetSubtype="0" fill="hold" nodeType="withEffect">
                                  <p:stCondLst>
                                    <p:cond delay="0"/>
                                  </p:stCondLst>
                                  <p:childTnLst>
                                    <p:set>
                                      <p:cBhvr>
                                        <p:cTn id="12" dur="1" fill="hold">
                                          <p:stCondLst>
                                            <p:cond delay="0"/>
                                          </p:stCondLst>
                                        </p:cTn>
                                        <p:tgtEl>
                                          <p:spTgt spid="127"/>
                                        </p:tgtEl>
                                        <p:attrNameLst>
                                          <p:attrName>style.visibility</p:attrName>
                                        </p:attrNameLst>
                                      </p:cBhvr>
                                      <p:to>
                                        <p:strVal val="visible"/>
                                      </p:to>
                                    </p:set>
                                    <p:animEffect transition="in" filter="fade">
                                      <p:cBhvr>
                                        <p:cTn id="13" dur="500"/>
                                        <p:tgtEl>
                                          <p:spTgt spid="127"/>
                                        </p:tgtEl>
                                      </p:cBhvr>
                                    </p:animEffect>
                                  </p:childTnLst>
                                </p:cTn>
                              </p:par>
                              <p:par>
                                <p:cTn id="14" presetID="10" presetClass="entr" presetSubtype="0" fill="hold" nodeType="withEffect">
                                  <p:stCondLst>
                                    <p:cond delay="0"/>
                                  </p:stCondLst>
                                  <p:childTnLst>
                                    <p:set>
                                      <p:cBhvr>
                                        <p:cTn id="15" dur="1" fill="hold">
                                          <p:stCondLst>
                                            <p:cond delay="0"/>
                                          </p:stCondLst>
                                        </p:cTn>
                                        <p:tgtEl>
                                          <p:spTgt spid="136"/>
                                        </p:tgtEl>
                                        <p:attrNameLst>
                                          <p:attrName>style.visibility</p:attrName>
                                        </p:attrNameLst>
                                      </p:cBhvr>
                                      <p:to>
                                        <p:strVal val="visible"/>
                                      </p:to>
                                    </p:set>
                                    <p:animEffect transition="in" filter="fade">
                                      <p:cBhvr>
                                        <p:cTn id="16" dur="500"/>
                                        <p:tgtEl>
                                          <p:spTgt spid="1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8"/>
                                        </p:tgtEl>
                                        <p:attrNameLst>
                                          <p:attrName>style.visibility</p:attrName>
                                        </p:attrNameLst>
                                      </p:cBhvr>
                                      <p:to>
                                        <p:strVal val="visible"/>
                                      </p:to>
                                    </p:set>
                                    <p:animEffect transition="in" filter="fade">
                                      <p:cBhvr>
                                        <p:cTn id="21" dur="500"/>
                                        <p:tgtEl>
                                          <p:spTgt spid="128"/>
                                        </p:tgtEl>
                                      </p:cBhvr>
                                    </p:animEffect>
                                  </p:childTnLst>
                                </p:cTn>
                              </p:par>
                              <p:par>
                                <p:cTn id="22" presetID="10" presetClass="entr" presetSubtype="0" fill="hold" nodeType="withEffect">
                                  <p:stCondLst>
                                    <p:cond delay="0"/>
                                  </p:stCondLst>
                                  <p:childTnLst>
                                    <p:set>
                                      <p:cBhvr>
                                        <p:cTn id="23" dur="1" fill="hold">
                                          <p:stCondLst>
                                            <p:cond delay="0"/>
                                          </p:stCondLst>
                                        </p:cTn>
                                        <p:tgtEl>
                                          <p:spTgt spid="129"/>
                                        </p:tgtEl>
                                        <p:attrNameLst>
                                          <p:attrName>style.visibility</p:attrName>
                                        </p:attrNameLst>
                                      </p:cBhvr>
                                      <p:to>
                                        <p:strVal val="visible"/>
                                      </p:to>
                                    </p:set>
                                    <p:animEffect transition="in" filter="fade">
                                      <p:cBhvr>
                                        <p:cTn id="24" dur="500"/>
                                        <p:tgtEl>
                                          <p:spTgt spid="129"/>
                                        </p:tgtEl>
                                      </p:cBhvr>
                                    </p:animEffect>
                                  </p:childTnLst>
                                </p:cTn>
                              </p:par>
                              <p:par>
                                <p:cTn id="25" presetID="10" presetClass="entr" presetSubtype="0" fill="hold" nodeType="with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par>
                                <p:cTn id="28" presetID="10" presetClass="entr" presetSubtype="0"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500"/>
                                        <p:tgtEl>
                                          <p:spTgt spid="1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0"/>
                                        </p:tgtEl>
                                        <p:attrNameLst>
                                          <p:attrName>style.visibility</p:attrName>
                                        </p:attrNameLst>
                                      </p:cBhvr>
                                      <p:to>
                                        <p:strVal val="visible"/>
                                      </p:to>
                                    </p:set>
                                    <p:animEffect transition="in" filter="fade">
                                      <p:cBhvr>
                                        <p:cTn id="35" dur="500"/>
                                        <p:tgtEl>
                                          <p:spTgt spid="130"/>
                                        </p:tgtEl>
                                      </p:cBhvr>
                                    </p:animEffect>
                                  </p:childTnLst>
                                </p:cTn>
                              </p:par>
                              <p:par>
                                <p:cTn id="36" presetID="10" presetClass="entr" presetSubtype="0" fill="hold" nodeType="withEffect">
                                  <p:stCondLst>
                                    <p:cond delay="0"/>
                                  </p:stCondLst>
                                  <p:childTnLst>
                                    <p:set>
                                      <p:cBhvr>
                                        <p:cTn id="37" dur="1" fill="hold">
                                          <p:stCondLst>
                                            <p:cond delay="0"/>
                                          </p:stCondLst>
                                        </p:cTn>
                                        <p:tgtEl>
                                          <p:spTgt spid="131"/>
                                        </p:tgtEl>
                                        <p:attrNameLst>
                                          <p:attrName>style.visibility</p:attrName>
                                        </p:attrNameLst>
                                      </p:cBhvr>
                                      <p:to>
                                        <p:strVal val="visible"/>
                                      </p:to>
                                    </p:set>
                                    <p:animEffect transition="in" filter="fade">
                                      <p:cBhvr>
                                        <p:cTn id="38" dur="500"/>
                                        <p:tgtEl>
                                          <p:spTgt spid="131"/>
                                        </p:tgtEl>
                                      </p:cBhvr>
                                    </p:animEffect>
                                  </p:childTnLst>
                                </p:cTn>
                              </p:par>
                              <p:par>
                                <p:cTn id="39" presetID="10" presetClass="entr" presetSubtype="0" fill="hold" nodeType="withEffect">
                                  <p:stCondLst>
                                    <p:cond delay="0"/>
                                  </p:stCondLst>
                                  <p:childTnLst>
                                    <p:set>
                                      <p:cBhvr>
                                        <p:cTn id="40" dur="1" fill="hold">
                                          <p:stCondLst>
                                            <p:cond delay="0"/>
                                          </p:stCondLst>
                                        </p:cTn>
                                        <p:tgtEl>
                                          <p:spTgt spid="135"/>
                                        </p:tgtEl>
                                        <p:attrNameLst>
                                          <p:attrName>style.visibility</p:attrName>
                                        </p:attrNameLst>
                                      </p:cBhvr>
                                      <p:to>
                                        <p:strVal val="visible"/>
                                      </p:to>
                                    </p:set>
                                    <p:animEffect transition="in" filter="fade">
                                      <p:cBhvr>
                                        <p:cTn id="41" dur="500"/>
                                        <p:tgtEl>
                                          <p:spTgt spid="135"/>
                                        </p:tgtEl>
                                      </p:cBhvr>
                                    </p:animEffect>
                                  </p:childTnLst>
                                </p:cTn>
                              </p:par>
                              <p:par>
                                <p:cTn id="42" presetID="10" presetClass="entr" presetSubtype="0" fill="hold" nodeType="withEffect">
                                  <p:stCondLst>
                                    <p:cond delay="0"/>
                                  </p:stCondLst>
                                  <p:childTnLst>
                                    <p:set>
                                      <p:cBhvr>
                                        <p:cTn id="43" dur="1" fill="hold">
                                          <p:stCondLst>
                                            <p:cond delay="0"/>
                                          </p:stCondLst>
                                        </p:cTn>
                                        <p:tgtEl>
                                          <p:spTgt spid="138"/>
                                        </p:tgtEl>
                                        <p:attrNameLst>
                                          <p:attrName>style.visibility</p:attrName>
                                        </p:attrNameLst>
                                      </p:cBhvr>
                                      <p:to>
                                        <p:strVal val="visible"/>
                                      </p:to>
                                    </p:set>
                                    <p:animEffect transition="in" filter="fade">
                                      <p:cBhvr>
                                        <p:cTn id="4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 name="Google Shape;6464;p67" descr="Information symbol">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rPr>
              <a:t>You are in Cohort 10</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tretch>
            <a:fillRect/>
          </a:stretch>
        </p:blipFill>
        <p:spPr>
          <a:xfrm>
            <a:off x="813349" y="1445732"/>
            <a:ext cx="3834716" cy="3834716"/>
          </a:xfrm>
          <a:prstGeom prst="rect">
            <a:avLst/>
          </a:prstGeom>
        </p:spPr>
      </p:pic>
    </p:spTree>
    <p:extLst>
      <p:ext uri="{BB962C8B-B14F-4D97-AF65-F5344CB8AC3E}">
        <p14:creationId xmlns:p14="http://schemas.microsoft.com/office/powerpoint/2010/main" val="8219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828800" y="49530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388348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654AC8-96D4-D14B-A585-7C797AEEAB0F}"/>
              </a:ext>
            </a:extLst>
          </p:cNvPr>
          <p:cNvSpPr>
            <a:spLocks noGrp="1"/>
          </p:cNvSpPr>
          <p:nvPr>
            <p:ph type="title"/>
          </p:nvPr>
        </p:nvSpPr>
        <p:spPr>
          <a:xfrm>
            <a:off x="223837" y="168812"/>
            <a:ext cx="11082338" cy="845600"/>
          </a:xfrm>
        </p:spPr>
        <p:txBody>
          <a:bodyPr/>
          <a:lstStyle/>
          <a:p>
            <a:pPr algn="l"/>
            <a:r>
              <a:rPr lang="en-US" sz="3600" b="1" dirty="0">
                <a:solidFill>
                  <a:schemeClr val="bg1"/>
                </a:solidFill>
              </a:rPr>
              <a:t>PBIS centers equity in all decisions... </a:t>
            </a:r>
          </a:p>
        </p:txBody>
      </p:sp>
      <p:sp>
        <p:nvSpPr>
          <p:cNvPr id="9" name="TextBox 8">
            <a:extLst>
              <a:ext uri="{FF2B5EF4-FFF2-40B4-BE49-F238E27FC236}">
                <a16:creationId xmlns:a16="http://schemas.microsoft.com/office/drawing/2014/main" id="{55535D9B-3FCF-4047-BD63-DBEDC388A09D}"/>
              </a:ext>
            </a:extLst>
          </p:cNvPr>
          <p:cNvSpPr txBox="1"/>
          <p:nvPr/>
        </p:nvSpPr>
        <p:spPr>
          <a:xfrm>
            <a:off x="533400" y="1225689"/>
            <a:ext cx="5105400" cy="5632311"/>
          </a:xfrm>
          <a:prstGeom prst="rect">
            <a:avLst/>
          </a:prstGeom>
          <a:noFill/>
        </p:spPr>
        <p:txBody>
          <a:bodyPr wrap="square">
            <a:spAutoFit/>
          </a:bodyPr>
          <a:lstStyle/>
          <a:p>
            <a:r>
              <a:rPr lang="en-US" sz="2800" dirty="0">
                <a:solidFill>
                  <a:schemeClr val="bg1"/>
                </a:solidFill>
              </a:rPr>
              <a:t>Throughout your training and implementation,</a:t>
            </a:r>
          </a:p>
          <a:p>
            <a:endParaRPr lang="en-US" sz="2800" dirty="0">
              <a:solidFill>
                <a:schemeClr val="bg1"/>
              </a:solidFill>
            </a:endParaRPr>
          </a:p>
          <a:p>
            <a:pPr marL="800100" lvl="1" indent="-342900">
              <a:buFont typeface="Arial" panose="020B0604020202020204" pitchFamily="34" charset="0"/>
              <a:buChar char="•"/>
            </a:pPr>
            <a:r>
              <a:rPr lang="en-US" sz="2800" dirty="0">
                <a:solidFill>
                  <a:schemeClr val="bg1"/>
                </a:solidFill>
              </a:rPr>
              <a:t>Access</a:t>
            </a:r>
          </a:p>
          <a:p>
            <a:pPr marL="800100" lvl="1" indent="-342900">
              <a:buFont typeface="Arial" panose="020B0604020202020204" pitchFamily="34" charset="0"/>
              <a:buChar char="•"/>
            </a:pPr>
            <a:r>
              <a:rPr lang="en-US" sz="2800" dirty="0">
                <a:solidFill>
                  <a:schemeClr val="bg1"/>
                </a:solidFill>
              </a:rPr>
              <a:t>Representation</a:t>
            </a:r>
          </a:p>
          <a:p>
            <a:pPr marL="800100" lvl="1" indent="-342900">
              <a:buFont typeface="Arial" panose="020B0604020202020204" pitchFamily="34" charset="0"/>
              <a:buChar char="•"/>
            </a:pPr>
            <a:r>
              <a:rPr lang="en-US" sz="2800" dirty="0">
                <a:solidFill>
                  <a:schemeClr val="bg1"/>
                </a:solidFill>
              </a:rPr>
              <a:t>Meaningful Participation</a:t>
            </a:r>
          </a:p>
          <a:p>
            <a:pPr marL="800100" lvl="1" indent="-342900">
              <a:buFont typeface="Arial" panose="020B0604020202020204" pitchFamily="34" charset="0"/>
              <a:buChar char="•"/>
            </a:pPr>
            <a:r>
              <a:rPr lang="en-US" sz="2800" dirty="0">
                <a:solidFill>
                  <a:schemeClr val="bg1"/>
                </a:solidFill>
              </a:rPr>
              <a:t>Positive Outcomes</a:t>
            </a:r>
          </a:p>
          <a:p>
            <a:pPr marL="800100" lvl="1" indent="-342900">
              <a:buFont typeface="Arial" panose="020B0604020202020204" pitchFamily="34" charset="0"/>
              <a:buChar char="•"/>
            </a:pPr>
            <a:endParaRPr lang="en-US" sz="2800" dirty="0">
              <a:solidFill>
                <a:schemeClr val="bg1"/>
              </a:solidFill>
            </a:endParaRPr>
          </a:p>
          <a:p>
            <a:r>
              <a:rPr lang="en-US" sz="2800" dirty="0">
                <a:solidFill>
                  <a:schemeClr val="bg1"/>
                </a:solidFill>
              </a:rPr>
              <a:t>will be highlighted as well as the </a:t>
            </a:r>
            <a:r>
              <a:rPr lang="en-US" sz="2800" b="1" i="1" dirty="0">
                <a:solidFill>
                  <a:schemeClr val="bg1"/>
                </a:solidFill>
              </a:rPr>
              <a:t>systems</a:t>
            </a:r>
            <a:r>
              <a:rPr lang="en-US" sz="2800" dirty="0">
                <a:solidFill>
                  <a:schemeClr val="bg1"/>
                </a:solidFill>
              </a:rPr>
              <a:t> needed to promote and sustain equity for each and every individual.</a:t>
            </a:r>
          </a:p>
          <a:p>
            <a:pPr algn="ctr"/>
            <a:endParaRPr lang="en-US" dirty="0">
              <a:solidFill>
                <a:schemeClr val="bg1"/>
              </a:solidFill>
            </a:endParaRPr>
          </a:p>
        </p:txBody>
      </p:sp>
      <p:pic>
        <p:nvPicPr>
          <p:cNvPr id="11" name="Picture 10">
            <a:extLst>
              <a:ext uri="{FF2B5EF4-FFF2-40B4-BE49-F238E27FC236}">
                <a16:creationId xmlns:a16="http://schemas.microsoft.com/office/drawing/2014/main" id="{1F0BC2D3-43C3-064C-8637-D598B58C20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1200" y="2012963"/>
            <a:ext cx="5715000" cy="4057761"/>
          </a:xfrm>
          <a:prstGeom prst="rect">
            <a:avLst/>
          </a:prstGeom>
          <a:ln>
            <a:solidFill>
              <a:schemeClr val="accent2">
                <a:lumMod val="50000"/>
              </a:schemeClr>
            </a:solidFill>
          </a:ln>
        </p:spPr>
      </p:pic>
      <p:sp>
        <p:nvSpPr>
          <p:cNvPr id="2" name="TextBox 1">
            <a:extLst>
              <a:ext uri="{FF2B5EF4-FFF2-40B4-BE49-F238E27FC236}">
                <a16:creationId xmlns:a16="http://schemas.microsoft.com/office/drawing/2014/main" id="{FD8E55BA-82BE-D449-903F-70DA0EAA9E3F}"/>
              </a:ext>
            </a:extLst>
          </p:cNvPr>
          <p:cNvSpPr txBox="1"/>
          <p:nvPr/>
        </p:nvSpPr>
        <p:spPr>
          <a:xfrm>
            <a:off x="12334672" y="1031132"/>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4196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p:cNvSpPr txBox="1">
            <a:spLocks noGrp="1"/>
          </p:cNvSpPr>
          <p:nvPr>
            <p:ph type="title" idx="8"/>
          </p:nvPr>
        </p:nvSpPr>
        <p:spPr>
          <a:xfrm>
            <a:off x="159186" y="286513"/>
            <a:ext cx="12171664" cy="845600"/>
          </a:xfrm>
          <a:prstGeom prst="rect">
            <a:avLst/>
          </a:prstGeom>
        </p:spPr>
        <p:txBody>
          <a:bodyPr spcFirstLastPara="1" wrap="square" lIns="121900" tIns="121900" rIns="121900" bIns="121900" anchor="t" anchorCtr="0">
            <a:noAutofit/>
          </a:bodyPr>
          <a:lstStyle/>
          <a:p>
            <a:r>
              <a:rPr lang="en-US" b="1" dirty="0">
                <a:solidFill>
                  <a:schemeClr val="bg1"/>
                </a:solidFill>
              </a:rPr>
              <a:t>Significant Predictors of Equitable Outcomes</a:t>
            </a:r>
            <a:br>
              <a:rPr lang="en-US" b="1" dirty="0">
                <a:solidFill>
                  <a:schemeClr val="bg1"/>
                </a:solidFill>
              </a:rPr>
            </a:br>
            <a:endParaRPr b="1" dirty="0">
              <a:solidFill>
                <a:schemeClr val="bg1"/>
              </a:solidFill>
            </a:endParaRPr>
          </a:p>
        </p:txBody>
      </p:sp>
      <p:sp>
        <p:nvSpPr>
          <p:cNvPr id="423" name="Google Shape;423;p37"/>
          <p:cNvSpPr txBox="1">
            <a:spLocks noGrp="1"/>
          </p:cNvSpPr>
          <p:nvPr>
            <p:ph type="title" idx="2"/>
          </p:nvPr>
        </p:nvSpPr>
        <p:spPr>
          <a:xfrm>
            <a:off x="2293371" y="1742594"/>
            <a:ext cx="3217448" cy="600000"/>
          </a:xfrm>
          <a:prstGeom prst="rect">
            <a:avLst/>
          </a:prstGeom>
        </p:spPr>
        <p:txBody>
          <a:bodyPr spcFirstLastPara="1" wrap="square" lIns="121900" tIns="121900" rIns="121900" bIns="121900" anchor="ctr" anchorCtr="0">
            <a:noAutofit/>
          </a:bodyPr>
          <a:lstStyle/>
          <a:p>
            <a:r>
              <a:rPr lang="en-US" sz="3200" dirty="0">
                <a:solidFill>
                  <a:schemeClr val="bg1"/>
                </a:solidFill>
              </a:rPr>
              <a:t>Data-based decision making</a:t>
            </a:r>
            <a:endParaRPr sz="3200" dirty="0">
              <a:solidFill>
                <a:schemeClr val="bg1"/>
              </a:solidFill>
            </a:endParaRPr>
          </a:p>
        </p:txBody>
      </p:sp>
      <p:cxnSp>
        <p:nvCxnSpPr>
          <p:cNvPr id="424" name="Google Shape;424;p37"/>
          <p:cNvCxnSpPr>
            <a:cxnSpLocks/>
          </p:cNvCxnSpPr>
          <p:nvPr/>
        </p:nvCxnSpPr>
        <p:spPr>
          <a:xfrm>
            <a:off x="2363029" y="2634630"/>
            <a:ext cx="3249133" cy="0"/>
          </a:xfrm>
          <a:prstGeom prst="straightConnector1">
            <a:avLst/>
          </a:prstGeom>
          <a:noFill/>
          <a:ln w="9525" cap="flat" cmpd="sng">
            <a:solidFill>
              <a:schemeClr val="lt1"/>
            </a:solidFill>
            <a:prstDash val="dot"/>
            <a:round/>
            <a:headEnd type="none" w="med" len="med"/>
            <a:tailEnd type="none" w="med" len="med"/>
          </a:ln>
        </p:spPr>
      </p:cxnSp>
      <p:sp>
        <p:nvSpPr>
          <p:cNvPr id="425" name="Google Shape;425;p37"/>
          <p:cNvSpPr/>
          <p:nvPr/>
        </p:nvSpPr>
        <p:spPr>
          <a:xfrm>
            <a:off x="369597" y="1751185"/>
            <a:ext cx="1805652" cy="1677811"/>
          </a:xfrm>
          <a:prstGeom prst="donut">
            <a:avLst>
              <a:gd name="adj" fmla="val 2837"/>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26" name="Google Shape;426;p37"/>
          <p:cNvSpPr txBox="1">
            <a:spLocks noGrp="1"/>
          </p:cNvSpPr>
          <p:nvPr>
            <p:ph type="title"/>
          </p:nvPr>
        </p:nvSpPr>
        <p:spPr>
          <a:xfrm>
            <a:off x="5191431" y="4186587"/>
            <a:ext cx="4104969" cy="650000"/>
          </a:xfrm>
          <a:prstGeom prst="rect">
            <a:avLst/>
          </a:prstGeom>
        </p:spPr>
        <p:txBody>
          <a:bodyPr spcFirstLastPara="1" wrap="square" lIns="121900" tIns="121900" rIns="121900" bIns="121900" anchor="ctr" anchorCtr="0">
            <a:noAutofit/>
          </a:bodyPr>
          <a:lstStyle/>
          <a:p>
            <a:r>
              <a:rPr lang="en" sz="3200" dirty="0">
                <a:solidFill>
                  <a:schemeClr val="bg1"/>
                </a:solidFill>
              </a:rPr>
              <a:t>Formal reward systems</a:t>
            </a:r>
            <a:endParaRPr sz="3200" dirty="0">
              <a:solidFill>
                <a:schemeClr val="bg1"/>
              </a:solidFill>
            </a:endParaRPr>
          </a:p>
        </p:txBody>
      </p:sp>
      <p:sp>
        <p:nvSpPr>
          <p:cNvPr id="427" name="Google Shape;427;p37"/>
          <p:cNvSpPr txBox="1">
            <a:spLocks noGrp="1"/>
          </p:cNvSpPr>
          <p:nvPr>
            <p:ph type="subTitle" idx="1"/>
          </p:nvPr>
        </p:nvSpPr>
        <p:spPr>
          <a:xfrm flipH="1">
            <a:off x="5269693" y="4928192"/>
            <a:ext cx="2542783" cy="742800"/>
          </a:xfrm>
          <a:prstGeom prst="rect">
            <a:avLst/>
          </a:prstGeom>
          <a:noFill/>
          <a:ln>
            <a:noFill/>
          </a:ln>
        </p:spPr>
        <p:txBody>
          <a:bodyPr spcFirstLastPara="1" wrap="square" lIns="121900" tIns="121900" rIns="121900" bIns="121900" anchor="t" anchorCtr="0">
            <a:noAutofit/>
          </a:bodyPr>
          <a:lstStyle/>
          <a:p>
            <a:pPr marL="0" indent="0"/>
            <a:r>
              <a:rPr lang="en" sz="1600" dirty="0">
                <a:solidFill>
                  <a:schemeClr val="bg1"/>
                </a:solidFill>
              </a:rPr>
              <a:t>Barclay (2017), </a:t>
            </a:r>
          </a:p>
          <a:p>
            <a:pPr marL="0" indent="0"/>
            <a:r>
              <a:rPr lang="en" sz="1600" dirty="0">
                <a:solidFill>
                  <a:schemeClr val="bg1"/>
                </a:solidFill>
              </a:rPr>
              <a:t>Tobin &amp; Vincent (2011)</a:t>
            </a:r>
            <a:endParaRPr sz="1600" dirty="0">
              <a:solidFill>
                <a:schemeClr val="bg1"/>
              </a:solidFill>
            </a:endParaRPr>
          </a:p>
        </p:txBody>
      </p:sp>
      <p:sp>
        <p:nvSpPr>
          <p:cNvPr id="428" name="Google Shape;428;p37"/>
          <p:cNvSpPr txBox="1">
            <a:spLocks noGrp="1"/>
          </p:cNvSpPr>
          <p:nvPr>
            <p:ph type="subTitle" idx="3"/>
          </p:nvPr>
        </p:nvSpPr>
        <p:spPr>
          <a:xfrm flipH="1">
            <a:off x="2324537" y="2691136"/>
            <a:ext cx="3053945" cy="650000"/>
          </a:xfrm>
          <a:prstGeom prst="rect">
            <a:avLst/>
          </a:prstGeom>
          <a:noFill/>
          <a:ln>
            <a:noFill/>
          </a:ln>
        </p:spPr>
        <p:txBody>
          <a:bodyPr spcFirstLastPara="1" wrap="square" lIns="121900" tIns="121900" rIns="121900" bIns="121900" anchor="t" anchorCtr="0">
            <a:noAutofit/>
          </a:bodyPr>
          <a:lstStyle/>
          <a:p>
            <a:pPr marL="0" indent="0"/>
            <a:r>
              <a:rPr lang="en" sz="1600" dirty="0">
                <a:solidFill>
                  <a:schemeClr val="bg1"/>
                </a:solidFill>
              </a:rPr>
              <a:t>Tobin &amp; Vincent (2011)</a:t>
            </a:r>
            <a:endParaRPr sz="1600" dirty="0">
              <a:solidFill>
                <a:schemeClr val="bg1"/>
              </a:solidFill>
            </a:endParaRPr>
          </a:p>
        </p:txBody>
      </p:sp>
      <p:sp>
        <p:nvSpPr>
          <p:cNvPr id="438" name="Google Shape;438;p37"/>
          <p:cNvSpPr txBox="1">
            <a:spLocks noGrp="1"/>
          </p:cNvSpPr>
          <p:nvPr>
            <p:ph type="title" idx="6"/>
          </p:nvPr>
        </p:nvSpPr>
        <p:spPr>
          <a:xfrm>
            <a:off x="8532352" y="1892219"/>
            <a:ext cx="3588087" cy="650000"/>
          </a:xfrm>
          <a:prstGeom prst="rect">
            <a:avLst/>
          </a:prstGeom>
        </p:spPr>
        <p:txBody>
          <a:bodyPr spcFirstLastPara="1" wrap="square" lIns="121900" tIns="121900" rIns="121900" bIns="121900" anchor="ctr" anchorCtr="0">
            <a:noAutofit/>
          </a:bodyPr>
          <a:lstStyle/>
          <a:p>
            <a:r>
              <a:rPr lang="en" sz="3200" dirty="0">
                <a:solidFill>
                  <a:schemeClr val="bg1"/>
                </a:solidFill>
              </a:rPr>
              <a:t>Classroom PBIS Systems</a:t>
            </a:r>
            <a:endParaRPr sz="3200" dirty="0">
              <a:solidFill>
                <a:schemeClr val="bg1"/>
              </a:solidFill>
            </a:endParaRPr>
          </a:p>
        </p:txBody>
      </p:sp>
      <p:sp>
        <p:nvSpPr>
          <p:cNvPr id="439" name="Google Shape;439;p37"/>
          <p:cNvSpPr txBox="1">
            <a:spLocks noGrp="1"/>
          </p:cNvSpPr>
          <p:nvPr>
            <p:ph type="subTitle" idx="7"/>
          </p:nvPr>
        </p:nvSpPr>
        <p:spPr>
          <a:xfrm flipH="1">
            <a:off x="8683526" y="2850003"/>
            <a:ext cx="3075531" cy="1028800"/>
          </a:xfrm>
          <a:prstGeom prst="rect">
            <a:avLst/>
          </a:prstGeom>
          <a:noFill/>
          <a:ln>
            <a:noFill/>
          </a:ln>
        </p:spPr>
        <p:txBody>
          <a:bodyPr spcFirstLastPara="1" wrap="square" lIns="121900" tIns="121900" rIns="121900" bIns="121900" anchor="t" anchorCtr="0">
            <a:noAutofit/>
          </a:bodyPr>
          <a:lstStyle/>
          <a:p>
            <a:pPr marL="0" indent="0"/>
            <a:r>
              <a:rPr lang="en-US" sz="1600" dirty="0">
                <a:solidFill>
                  <a:schemeClr val="bg1"/>
                </a:solidFill>
              </a:rPr>
              <a:t>Tobin &amp; Vincent (2011)</a:t>
            </a:r>
          </a:p>
        </p:txBody>
      </p:sp>
      <p:cxnSp>
        <p:nvCxnSpPr>
          <p:cNvPr id="440" name="Google Shape;440;p37"/>
          <p:cNvCxnSpPr>
            <a:cxnSpLocks/>
          </p:cNvCxnSpPr>
          <p:nvPr/>
        </p:nvCxnSpPr>
        <p:spPr>
          <a:xfrm flipV="1">
            <a:off x="5074472" y="4894225"/>
            <a:ext cx="3249133" cy="19811"/>
          </a:xfrm>
          <a:prstGeom prst="straightConnector1">
            <a:avLst/>
          </a:prstGeom>
          <a:noFill/>
          <a:ln w="9525" cap="flat" cmpd="sng">
            <a:solidFill>
              <a:schemeClr val="lt1"/>
            </a:solidFill>
            <a:prstDash val="dot"/>
            <a:round/>
            <a:headEnd type="none" w="med" len="med"/>
            <a:tailEnd type="none" w="med" len="med"/>
          </a:ln>
        </p:spPr>
      </p:cxnSp>
      <p:cxnSp>
        <p:nvCxnSpPr>
          <p:cNvPr id="441" name="Google Shape;441;p37"/>
          <p:cNvCxnSpPr/>
          <p:nvPr/>
        </p:nvCxnSpPr>
        <p:spPr>
          <a:xfrm>
            <a:off x="8532352" y="2699618"/>
            <a:ext cx="3255264" cy="0"/>
          </a:xfrm>
          <a:prstGeom prst="straightConnector1">
            <a:avLst/>
          </a:prstGeom>
          <a:noFill/>
          <a:ln w="9525" cap="flat" cmpd="sng">
            <a:solidFill>
              <a:schemeClr val="lt1"/>
            </a:solidFill>
            <a:prstDash val="dot"/>
            <a:round/>
            <a:headEnd type="none" w="med" len="med"/>
            <a:tailEnd type="none" w="med" len="med"/>
          </a:ln>
        </p:spPr>
      </p:cxnSp>
      <p:grpSp>
        <p:nvGrpSpPr>
          <p:cNvPr id="62" name="Google Shape;7630;p68">
            <a:extLst>
              <a:ext uri="{FF2B5EF4-FFF2-40B4-BE49-F238E27FC236}">
                <a16:creationId xmlns:a16="http://schemas.microsoft.com/office/drawing/2014/main" id="{BDCA13EC-60BA-4A26-B84A-C314B064AD45}"/>
              </a:ext>
            </a:extLst>
          </p:cNvPr>
          <p:cNvGrpSpPr>
            <a:grpSpLocks noChangeAspect="1"/>
          </p:cNvGrpSpPr>
          <p:nvPr/>
        </p:nvGrpSpPr>
        <p:grpSpPr>
          <a:xfrm>
            <a:off x="3451404" y="4247831"/>
            <a:ext cx="1014692" cy="1177512"/>
            <a:chOff x="2224585" y="1962854"/>
            <a:chExt cx="303163" cy="351809"/>
          </a:xfrm>
        </p:grpSpPr>
        <p:sp>
          <p:nvSpPr>
            <p:cNvPr id="63" name="Google Shape;7631;p68">
              <a:extLst>
                <a:ext uri="{FF2B5EF4-FFF2-40B4-BE49-F238E27FC236}">
                  <a16:creationId xmlns:a16="http://schemas.microsoft.com/office/drawing/2014/main" id="{F9ABBA81-0A04-4673-BD59-33AF3073D660}"/>
                </a:ext>
              </a:extLst>
            </p:cNvPr>
            <p:cNvSpPr/>
            <p:nvPr/>
          </p:nvSpPr>
          <p:spPr>
            <a:xfrm>
              <a:off x="2283143" y="1962854"/>
              <a:ext cx="181018" cy="81870"/>
            </a:xfrm>
            <a:custGeom>
              <a:avLst/>
              <a:gdLst/>
              <a:ahLst/>
              <a:cxnLst/>
              <a:rect l="l" t="t" r="r" b="b"/>
              <a:pathLst>
                <a:path w="12090" h="5468" extrusionOk="0">
                  <a:moveTo>
                    <a:pt x="652" y="1"/>
                  </a:moveTo>
                  <a:lnTo>
                    <a:pt x="0" y="5467"/>
                  </a:lnTo>
                  <a:lnTo>
                    <a:pt x="12089" y="5467"/>
                  </a:lnTo>
                  <a:lnTo>
                    <a:pt x="11774" y="1"/>
                  </a:lnTo>
                  <a:close/>
                </a:path>
              </a:pathLst>
            </a:custGeom>
            <a:solidFill>
              <a:srgbClr val="526A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4" name="Google Shape;7632;p68">
              <a:extLst>
                <a:ext uri="{FF2B5EF4-FFF2-40B4-BE49-F238E27FC236}">
                  <a16:creationId xmlns:a16="http://schemas.microsoft.com/office/drawing/2014/main" id="{D97D4D54-3CA7-489B-828C-F2ADF0C10805}"/>
                </a:ext>
              </a:extLst>
            </p:cNvPr>
            <p:cNvSpPr/>
            <p:nvPr/>
          </p:nvSpPr>
          <p:spPr>
            <a:xfrm>
              <a:off x="2224899" y="1962854"/>
              <a:ext cx="141355" cy="186378"/>
            </a:xfrm>
            <a:custGeom>
              <a:avLst/>
              <a:gdLst/>
              <a:ahLst/>
              <a:cxnLst/>
              <a:rect l="l" t="t" r="r" b="b"/>
              <a:pathLst>
                <a:path w="9441" h="12448" extrusionOk="0">
                  <a:moveTo>
                    <a:pt x="4563" y="1"/>
                  </a:moveTo>
                  <a:lnTo>
                    <a:pt x="1494" y="1514"/>
                  </a:lnTo>
                  <a:cubicBezTo>
                    <a:pt x="421" y="2040"/>
                    <a:pt x="1" y="3323"/>
                    <a:pt x="505" y="4395"/>
                  </a:cubicBezTo>
                  <a:lnTo>
                    <a:pt x="3659" y="10828"/>
                  </a:lnTo>
                  <a:lnTo>
                    <a:pt x="4458" y="12447"/>
                  </a:lnTo>
                  <a:lnTo>
                    <a:pt x="9441" y="10008"/>
                  </a:lnTo>
                  <a:lnTo>
                    <a:pt x="8221" y="7464"/>
                  </a:lnTo>
                  <a:lnTo>
                    <a:pt x="4563" y="1"/>
                  </a:lnTo>
                  <a:close/>
                </a:path>
              </a:pathLst>
            </a:custGeom>
            <a:solidFill>
              <a:srgbClr val="768C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5" name="Google Shape;7633;p68">
              <a:extLst>
                <a:ext uri="{FF2B5EF4-FFF2-40B4-BE49-F238E27FC236}">
                  <a16:creationId xmlns:a16="http://schemas.microsoft.com/office/drawing/2014/main" id="{E0B99CA7-C8C6-4F13-9361-F83E3F42DF07}"/>
                </a:ext>
              </a:extLst>
            </p:cNvPr>
            <p:cNvSpPr/>
            <p:nvPr/>
          </p:nvSpPr>
          <p:spPr>
            <a:xfrm>
              <a:off x="2386393" y="1962854"/>
              <a:ext cx="141355" cy="186378"/>
            </a:xfrm>
            <a:custGeom>
              <a:avLst/>
              <a:gdLst/>
              <a:ahLst/>
              <a:cxnLst/>
              <a:rect l="l" t="t" r="r" b="b"/>
              <a:pathLst>
                <a:path w="9441" h="12448" extrusionOk="0">
                  <a:moveTo>
                    <a:pt x="4878" y="1"/>
                  </a:moveTo>
                  <a:lnTo>
                    <a:pt x="1241" y="7464"/>
                  </a:lnTo>
                  <a:lnTo>
                    <a:pt x="0" y="10008"/>
                  </a:lnTo>
                  <a:lnTo>
                    <a:pt x="4983" y="12447"/>
                  </a:lnTo>
                  <a:lnTo>
                    <a:pt x="5782" y="10828"/>
                  </a:lnTo>
                  <a:lnTo>
                    <a:pt x="8936" y="4395"/>
                  </a:lnTo>
                  <a:cubicBezTo>
                    <a:pt x="9440" y="3323"/>
                    <a:pt x="9020" y="2040"/>
                    <a:pt x="7947" y="1514"/>
                  </a:cubicBezTo>
                  <a:lnTo>
                    <a:pt x="4878" y="1"/>
                  </a:lnTo>
                  <a:close/>
                </a:path>
              </a:pathLst>
            </a:custGeom>
            <a:solidFill>
              <a:srgbClr val="768C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 name="Google Shape;7634;p68">
              <a:extLst>
                <a:ext uri="{FF2B5EF4-FFF2-40B4-BE49-F238E27FC236}">
                  <a16:creationId xmlns:a16="http://schemas.microsoft.com/office/drawing/2014/main" id="{BF087739-0D7B-4A08-A4B0-FCC3ECD6B5CB}"/>
                </a:ext>
              </a:extLst>
            </p:cNvPr>
            <p:cNvSpPr/>
            <p:nvPr/>
          </p:nvSpPr>
          <p:spPr>
            <a:xfrm>
              <a:off x="2279684" y="2074609"/>
              <a:ext cx="86571" cy="74623"/>
            </a:xfrm>
            <a:custGeom>
              <a:avLst/>
              <a:gdLst/>
              <a:ahLst/>
              <a:cxnLst/>
              <a:rect l="l" t="t" r="r" b="b"/>
              <a:pathLst>
                <a:path w="5782" h="4984" extrusionOk="0">
                  <a:moveTo>
                    <a:pt x="4541" y="0"/>
                  </a:moveTo>
                  <a:cubicBezTo>
                    <a:pt x="2649" y="484"/>
                    <a:pt x="1030" y="1682"/>
                    <a:pt x="0" y="3364"/>
                  </a:cubicBezTo>
                  <a:lnTo>
                    <a:pt x="799" y="4983"/>
                  </a:lnTo>
                  <a:lnTo>
                    <a:pt x="5782" y="2544"/>
                  </a:lnTo>
                  <a:lnTo>
                    <a:pt x="4541" y="0"/>
                  </a:lnTo>
                  <a:close/>
                </a:path>
              </a:pathLst>
            </a:custGeom>
            <a:solidFill>
              <a:srgbClr val="526A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 name="Google Shape;7635;p68">
              <a:extLst>
                <a:ext uri="{FF2B5EF4-FFF2-40B4-BE49-F238E27FC236}">
                  <a16:creationId xmlns:a16="http://schemas.microsoft.com/office/drawing/2014/main" id="{FA84C2F8-8FB7-400A-9059-E5199B1FD45D}"/>
                </a:ext>
              </a:extLst>
            </p:cNvPr>
            <p:cNvSpPr/>
            <p:nvPr/>
          </p:nvSpPr>
          <p:spPr>
            <a:xfrm>
              <a:off x="2386393" y="2074609"/>
              <a:ext cx="86571" cy="74623"/>
            </a:xfrm>
            <a:custGeom>
              <a:avLst/>
              <a:gdLst/>
              <a:ahLst/>
              <a:cxnLst/>
              <a:rect l="l" t="t" r="r" b="b"/>
              <a:pathLst>
                <a:path w="5782" h="4984" extrusionOk="0">
                  <a:moveTo>
                    <a:pt x="1241" y="0"/>
                  </a:moveTo>
                  <a:lnTo>
                    <a:pt x="0" y="2544"/>
                  </a:lnTo>
                  <a:lnTo>
                    <a:pt x="4983" y="4983"/>
                  </a:lnTo>
                  <a:lnTo>
                    <a:pt x="5782" y="3364"/>
                  </a:lnTo>
                  <a:cubicBezTo>
                    <a:pt x="4752" y="1682"/>
                    <a:pt x="3133" y="484"/>
                    <a:pt x="1241" y="0"/>
                  </a:cubicBezTo>
                  <a:close/>
                </a:path>
              </a:pathLst>
            </a:custGeom>
            <a:solidFill>
              <a:srgbClr val="526A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 name="Google Shape;7636;p68">
              <a:extLst>
                <a:ext uri="{FF2B5EF4-FFF2-40B4-BE49-F238E27FC236}">
                  <a16:creationId xmlns:a16="http://schemas.microsoft.com/office/drawing/2014/main" id="{F771A443-1A3D-4915-938A-8141CDE70728}"/>
                </a:ext>
              </a:extLst>
            </p:cNvPr>
            <p:cNvSpPr/>
            <p:nvPr/>
          </p:nvSpPr>
          <p:spPr>
            <a:xfrm>
              <a:off x="2224585" y="2087830"/>
              <a:ext cx="265073" cy="226833"/>
            </a:xfrm>
            <a:custGeom>
              <a:avLst/>
              <a:gdLst/>
              <a:ahLst/>
              <a:cxnLst/>
              <a:rect l="l" t="t" r="r" b="b"/>
              <a:pathLst>
                <a:path w="17704" h="15150" extrusionOk="0">
                  <a:moveTo>
                    <a:pt x="10134" y="0"/>
                  </a:moveTo>
                  <a:cubicBezTo>
                    <a:pt x="3386" y="0"/>
                    <a:pt x="1" y="8158"/>
                    <a:pt x="4773" y="12930"/>
                  </a:cubicBezTo>
                  <a:cubicBezTo>
                    <a:pt x="6221" y="14378"/>
                    <a:pt x="8158" y="15150"/>
                    <a:pt x="10125" y="15150"/>
                  </a:cubicBezTo>
                  <a:cubicBezTo>
                    <a:pt x="11100" y="15150"/>
                    <a:pt x="12081" y="14960"/>
                    <a:pt x="13015" y="14570"/>
                  </a:cubicBezTo>
                  <a:cubicBezTo>
                    <a:pt x="15853" y="13414"/>
                    <a:pt x="17703" y="10639"/>
                    <a:pt x="17703" y="7590"/>
                  </a:cubicBezTo>
                  <a:cubicBezTo>
                    <a:pt x="17703" y="3406"/>
                    <a:pt x="14318" y="0"/>
                    <a:pt x="10134"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 name="Google Shape;7637;p68">
              <a:extLst>
                <a:ext uri="{FF2B5EF4-FFF2-40B4-BE49-F238E27FC236}">
                  <a16:creationId xmlns:a16="http://schemas.microsoft.com/office/drawing/2014/main" id="{7782F666-9D2C-4ED1-8C40-0D9E4C09AE9D}"/>
                </a:ext>
              </a:extLst>
            </p:cNvPr>
            <p:cNvSpPr/>
            <p:nvPr/>
          </p:nvSpPr>
          <p:spPr>
            <a:xfrm>
              <a:off x="2274953" y="2125605"/>
              <a:ext cx="177244" cy="151627"/>
            </a:xfrm>
            <a:custGeom>
              <a:avLst/>
              <a:gdLst/>
              <a:ahLst/>
              <a:cxnLst/>
              <a:rect l="l" t="t" r="r" b="b"/>
              <a:pathLst>
                <a:path w="11838" h="10127" extrusionOk="0">
                  <a:moveTo>
                    <a:pt x="6770" y="0"/>
                  </a:moveTo>
                  <a:cubicBezTo>
                    <a:pt x="2250" y="0"/>
                    <a:pt x="1" y="5446"/>
                    <a:pt x="3196" y="8641"/>
                  </a:cubicBezTo>
                  <a:cubicBezTo>
                    <a:pt x="4222" y="9667"/>
                    <a:pt x="5488" y="10127"/>
                    <a:pt x="6731" y="10127"/>
                  </a:cubicBezTo>
                  <a:cubicBezTo>
                    <a:pt x="9333" y="10127"/>
                    <a:pt x="11837" y="8112"/>
                    <a:pt x="11837" y="5067"/>
                  </a:cubicBezTo>
                  <a:cubicBezTo>
                    <a:pt x="11837" y="2271"/>
                    <a:pt x="9567" y="0"/>
                    <a:pt x="6770" y="0"/>
                  </a:cubicBezTo>
                  <a:close/>
                </a:path>
              </a:pathLst>
            </a:custGeom>
            <a:solidFill>
              <a:srgbClr val="BAC8D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0" name="Google Shape;7638;p68">
              <a:extLst>
                <a:ext uri="{FF2B5EF4-FFF2-40B4-BE49-F238E27FC236}">
                  <a16:creationId xmlns:a16="http://schemas.microsoft.com/office/drawing/2014/main" id="{2D11CC33-7BFF-4C96-B49E-397FE0EAB915}"/>
                </a:ext>
              </a:extLst>
            </p:cNvPr>
            <p:cNvSpPr/>
            <p:nvPr/>
          </p:nvSpPr>
          <p:spPr>
            <a:xfrm>
              <a:off x="2326263" y="2154053"/>
              <a:ext cx="99492" cy="89191"/>
            </a:xfrm>
            <a:custGeom>
              <a:avLst/>
              <a:gdLst/>
              <a:ahLst/>
              <a:cxnLst/>
              <a:rect l="l" t="t" r="r" b="b"/>
              <a:pathLst>
                <a:path w="6645" h="5957" extrusionOk="0">
                  <a:moveTo>
                    <a:pt x="3343" y="0"/>
                  </a:moveTo>
                  <a:cubicBezTo>
                    <a:pt x="3054" y="0"/>
                    <a:pt x="2766" y="158"/>
                    <a:pt x="2629" y="476"/>
                  </a:cubicBezTo>
                  <a:lnTo>
                    <a:pt x="2292" y="1149"/>
                  </a:lnTo>
                  <a:cubicBezTo>
                    <a:pt x="2166" y="1380"/>
                    <a:pt x="1956" y="1548"/>
                    <a:pt x="1683" y="1590"/>
                  </a:cubicBezTo>
                  <a:lnTo>
                    <a:pt x="947" y="1695"/>
                  </a:lnTo>
                  <a:cubicBezTo>
                    <a:pt x="274" y="1759"/>
                    <a:pt x="1" y="2600"/>
                    <a:pt x="505" y="3062"/>
                  </a:cubicBezTo>
                  <a:lnTo>
                    <a:pt x="1031" y="3588"/>
                  </a:lnTo>
                  <a:cubicBezTo>
                    <a:pt x="1220" y="3756"/>
                    <a:pt x="1304" y="4029"/>
                    <a:pt x="1262" y="4281"/>
                  </a:cubicBezTo>
                  <a:lnTo>
                    <a:pt x="1136" y="5017"/>
                  </a:lnTo>
                  <a:cubicBezTo>
                    <a:pt x="1053" y="5532"/>
                    <a:pt x="1455" y="5955"/>
                    <a:pt x="1917" y="5955"/>
                  </a:cubicBezTo>
                  <a:cubicBezTo>
                    <a:pt x="2041" y="5955"/>
                    <a:pt x="2168" y="5925"/>
                    <a:pt x="2292" y="5858"/>
                  </a:cubicBezTo>
                  <a:lnTo>
                    <a:pt x="2965" y="5522"/>
                  </a:lnTo>
                  <a:cubicBezTo>
                    <a:pt x="3081" y="5459"/>
                    <a:pt x="3207" y="5427"/>
                    <a:pt x="3333" y="5427"/>
                  </a:cubicBezTo>
                  <a:cubicBezTo>
                    <a:pt x="3459" y="5427"/>
                    <a:pt x="3585" y="5459"/>
                    <a:pt x="3701" y="5522"/>
                  </a:cubicBezTo>
                  <a:lnTo>
                    <a:pt x="4374" y="5858"/>
                  </a:lnTo>
                  <a:cubicBezTo>
                    <a:pt x="4500" y="5926"/>
                    <a:pt x="4632" y="5957"/>
                    <a:pt x="4759" y="5957"/>
                  </a:cubicBezTo>
                  <a:cubicBezTo>
                    <a:pt x="5223" y="5957"/>
                    <a:pt x="5629" y="5545"/>
                    <a:pt x="5530" y="5017"/>
                  </a:cubicBezTo>
                  <a:lnTo>
                    <a:pt x="5404" y="4281"/>
                  </a:lnTo>
                  <a:cubicBezTo>
                    <a:pt x="5362" y="4029"/>
                    <a:pt x="5446" y="3756"/>
                    <a:pt x="5635" y="3588"/>
                  </a:cubicBezTo>
                  <a:lnTo>
                    <a:pt x="6161" y="3062"/>
                  </a:lnTo>
                  <a:cubicBezTo>
                    <a:pt x="6644" y="2578"/>
                    <a:pt x="6371" y="1780"/>
                    <a:pt x="5719" y="1695"/>
                  </a:cubicBezTo>
                  <a:lnTo>
                    <a:pt x="4983" y="1590"/>
                  </a:lnTo>
                  <a:cubicBezTo>
                    <a:pt x="4731" y="1527"/>
                    <a:pt x="4500" y="1380"/>
                    <a:pt x="4395" y="1128"/>
                  </a:cubicBezTo>
                  <a:lnTo>
                    <a:pt x="4058" y="455"/>
                  </a:lnTo>
                  <a:cubicBezTo>
                    <a:pt x="3912" y="153"/>
                    <a:pt x="3627" y="0"/>
                    <a:pt x="3343"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grpSp>
      <p:grpSp>
        <p:nvGrpSpPr>
          <p:cNvPr id="71" name="Google Shape;7882;p68">
            <a:extLst>
              <a:ext uri="{FF2B5EF4-FFF2-40B4-BE49-F238E27FC236}">
                <a16:creationId xmlns:a16="http://schemas.microsoft.com/office/drawing/2014/main" id="{BEF37C8F-9BB0-46BD-94CF-AEEC2F514EC4}"/>
              </a:ext>
            </a:extLst>
          </p:cNvPr>
          <p:cNvGrpSpPr>
            <a:grpSpLocks noChangeAspect="1"/>
          </p:cNvGrpSpPr>
          <p:nvPr/>
        </p:nvGrpSpPr>
        <p:grpSpPr>
          <a:xfrm>
            <a:off x="6843714" y="1892219"/>
            <a:ext cx="1277904" cy="1106907"/>
            <a:chOff x="2163842" y="1506972"/>
            <a:chExt cx="382787" cy="331566"/>
          </a:xfrm>
        </p:grpSpPr>
        <p:sp>
          <p:nvSpPr>
            <p:cNvPr id="72" name="Google Shape;7883;p68">
              <a:extLst>
                <a:ext uri="{FF2B5EF4-FFF2-40B4-BE49-F238E27FC236}">
                  <a16:creationId xmlns:a16="http://schemas.microsoft.com/office/drawing/2014/main" id="{A8AAFD10-1255-49E1-829B-77BCB137AC98}"/>
                </a:ext>
              </a:extLst>
            </p:cNvPr>
            <p:cNvSpPr/>
            <p:nvPr/>
          </p:nvSpPr>
          <p:spPr>
            <a:xfrm>
              <a:off x="2247253" y="1506972"/>
              <a:ext cx="214152" cy="101768"/>
            </a:xfrm>
            <a:custGeom>
              <a:avLst/>
              <a:gdLst/>
              <a:ahLst/>
              <a:cxnLst/>
              <a:rect l="l" t="t" r="r" b="b"/>
              <a:pathLst>
                <a:path w="14303" h="6797" extrusionOk="0">
                  <a:moveTo>
                    <a:pt x="7214" y="0"/>
                  </a:moveTo>
                  <a:cubicBezTo>
                    <a:pt x="6739" y="0"/>
                    <a:pt x="6266" y="184"/>
                    <a:pt x="5908" y="552"/>
                  </a:cubicBezTo>
                  <a:lnTo>
                    <a:pt x="253" y="6123"/>
                  </a:lnTo>
                  <a:cubicBezTo>
                    <a:pt x="1" y="6376"/>
                    <a:pt x="169" y="6775"/>
                    <a:pt x="505" y="6796"/>
                  </a:cubicBezTo>
                  <a:cubicBezTo>
                    <a:pt x="610" y="6796"/>
                    <a:pt x="694" y="6754"/>
                    <a:pt x="778" y="6691"/>
                  </a:cubicBezTo>
                  <a:lnTo>
                    <a:pt x="6455" y="1099"/>
                  </a:lnTo>
                  <a:cubicBezTo>
                    <a:pt x="6665" y="878"/>
                    <a:pt x="6944" y="768"/>
                    <a:pt x="7222" y="768"/>
                  </a:cubicBezTo>
                  <a:cubicBezTo>
                    <a:pt x="7501" y="768"/>
                    <a:pt x="7780" y="878"/>
                    <a:pt x="7990" y="1099"/>
                  </a:cubicBezTo>
                  <a:lnTo>
                    <a:pt x="13456" y="6460"/>
                  </a:lnTo>
                  <a:cubicBezTo>
                    <a:pt x="13541" y="6554"/>
                    <a:pt x="13638" y="6594"/>
                    <a:pt x="13732" y="6594"/>
                  </a:cubicBezTo>
                  <a:cubicBezTo>
                    <a:pt x="14036" y="6594"/>
                    <a:pt x="14303" y="6186"/>
                    <a:pt x="13982" y="5913"/>
                  </a:cubicBezTo>
                  <a:lnTo>
                    <a:pt x="8536" y="552"/>
                  </a:lnTo>
                  <a:cubicBezTo>
                    <a:pt x="8168" y="184"/>
                    <a:pt x="7690" y="0"/>
                    <a:pt x="7214"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3" name="Google Shape;7884;p68">
              <a:extLst>
                <a:ext uri="{FF2B5EF4-FFF2-40B4-BE49-F238E27FC236}">
                  <a16:creationId xmlns:a16="http://schemas.microsoft.com/office/drawing/2014/main" id="{DAFE726D-01A8-4E9C-AAFC-73E4AB1970E5}"/>
                </a:ext>
              </a:extLst>
            </p:cNvPr>
            <p:cNvSpPr/>
            <p:nvPr/>
          </p:nvSpPr>
          <p:spPr>
            <a:xfrm>
              <a:off x="2163842" y="1812081"/>
              <a:ext cx="382787" cy="26456"/>
            </a:xfrm>
            <a:custGeom>
              <a:avLst/>
              <a:gdLst/>
              <a:ahLst/>
              <a:cxnLst/>
              <a:rect l="l" t="t" r="r" b="b"/>
              <a:pathLst>
                <a:path w="25566" h="1767" extrusionOk="0">
                  <a:moveTo>
                    <a:pt x="484" y="0"/>
                  </a:moveTo>
                  <a:cubicBezTo>
                    <a:pt x="231" y="0"/>
                    <a:pt x="21" y="210"/>
                    <a:pt x="21" y="463"/>
                  </a:cubicBezTo>
                  <a:lnTo>
                    <a:pt x="21" y="1304"/>
                  </a:lnTo>
                  <a:cubicBezTo>
                    <a:pt x="0" y="1556"/>
                    <a:pt x="210" y="1766"/>
                    <a:pt x="484" y="1766"/>
                  </a:cubicBezTo>
                  <a:lnTo>
                    <a:pt x="25103" y="1766"/>
                  </a:lnTo>
                  <a:cubicBezTo>
                    <a:pt x="25355" y="1766"/>
                    <a:pt x="25566" y="1556"/>
                    <a:pt x="25566" y="1304"/>
                  </a:cubicBezTo>
                  <a:lnTo>
                    <a:pt x="25566" y="463"/>
                  </a:lnTo>
                  <a:cubicBezTo>
                    <a:pt x="25566" y="210"/>
                    <a:pt x="25355" y="0"/>
                    <a:pt x="25103" y="0"/>
                  </a:cubicBezTo>
                  <a:close/>
                </a:path>
              </a:pathLst>
            </a:custGeom>
            <a:solidFill>
              <a:srgbClr val="91A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4" name="Google Shape;7885;p68">
              <a:extLst>
                <a:ext uri="{FF2B5EF4-FFF2-40B4-BE49-F238E27FC236}">
                  <a16:creationId xmlns:a16="http://schemas.microsoft.com/office/drawing/2014/main" id="{9E02EF70-8FDC-4507-BBA3-3490879C827B}"/>
                </a:ext>
              </a:extLst>
            </p:cNvPr>
            <p:cNvSpPr/>
            <p:nvPr/>
          </p:nvSpPr>
          <p:spPr>
            <a:xfrm>
              <a:off x="2178634" y="1592030"/>
              <a:ext cx="353201" cy="220066"/>
            </a:xfrm>
            <a:custGeom>
              <a:avLst/>
              <a:gdLst/>
              <a:ahLst/>
              <a:cxnLst/>
              <a:rect l="l" t="t" r="r" b="b"/>
              <a:pathLst>
                <a:path w="23590" h="14698" extrusionOk="0">
                  <a:moveTo>
                    <a:pt x="463" y="1"/>
                  </a:moveTo>
                  <a:cubicBezTo>
                    <a:pt x="210" y="1"/>
                    <a:pt x="0" y="211"/>
                    <a:pt x="0" y="464"/>
                  </a:cubicBez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rgbClr val="A3B6C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5" name="Google Shape;7886;p68">
              <a:extLst>
                <a:ext uri="{FF2B5EF4-FFF2-40B4-BE49-F238E27FC236}">
                  <a16:creationId xmlns:a16="http://schemas.microsoft.com/office/drawing/2014/main" id="{BEF61320-86E2-4E5B-8997-C2950D1186C8}"/>
                </a:ext>
              </a:extLst>
            </p:cNvPr>
            <p:cNvSpPr/>
            <p:nvPr/>
          </p:nvSpPr>
          <p:spPr>
            <a:xfrm>
              <a:off x="2178634" y="1592030"/>
              <a:ext cx="353201" cy="220066"/>
            </a:xfrm>
            <a:custGeom>
              <a:avLst/>
              <a:gdLst/>
              <a:ahLst/>
              <a:cxnLst/>
              <a:rect l="l" t="t" r="r" b="b"/>
              <a:pathLst>
                <a:path w="23590" h="14698" extrusionOk="0">
                  <a:moveTo>
                    <a:pt x="21992" y="1"/>
                  </a:moveTo>
                  <a:lnTo>
                    <a:pt x="21992" y="12510"/>
                  </a:lnTo>
                  <a:cubicBezTo>
                    <a:pt x="21992" y="12784"/>
                    <a:pt x="21781" y="12994"/>
                    <a:pt x="21529" y="12994"/>
                  </a:cubicBezTo>
                  <a:lnTo>
                    <a:pt x="0" y="12994"/>
                  </a:lnTo>
                  <a:lnTo>
                    <a:pt x="0" y="14234"/>
                  </a:lnTo>
                  <a:cubicBezTo>
                    <a:pt x="0" y="14487"/>
                    <a:pt x="210" y="14697"/>
                    <a:pt x="463" y="14697"/>
                  </a:cubicBezTo>
                  <a:lnTo>
                    <a:pt x="23127" y="14697"/>
                  </a:lnTo>
                  <a:cubicBezTo>
                    <a:pt x="23379" y="14697"/>
                    <a:pt x="23590" y="14487"/>
                    <a:pt x="23590" y="14234"/>
                  </a:cubicBezTo>
                  <a:lnTo>
                    <a:pt x="23590" y="464"/>
                  </a:lnTo>
                  <a:cubicBezTo>
                    <a:pt x="23590" y="211"/>
                    <a:pt x="23379" y="1"/>
                    <a:pt x="23127" y="1"/>
                  </a:cubicBezTo>
                  <a:close/>
                </a:path>
              </a:pathLst>
            </a:custGeom>
            <a:solidFill>
              <a:srgbClr val="91A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6" name="Google Shape;7887;p68">
              <a:extLst>
                <a:ext uri="{FF2B5EF4-FFF2-40B4-BE49-F238E27FC236}">
                  <a16:creationId xmlns:a16="http://schemas.microsoft.com/office/drawing/2014/main" id="{1563E8CC-0526-4D02-A5BF-3AD6D9FA6F47}"/>
                </a:ext>
              </a:extLst>
            </p:cNvPr>
            <p:cNvSpPr/>
            <p:nvPr/>
          </p:nvSpPr>
          <p:spPr>
            <a:xfrm>
              <a:off x="2201602" y="1615013"/>
              <a:ext cx="307251" cy="174100"/>
            </a:xfrm>
            <a:custGeom>
              <a:avLst/>
              <a:gdLst/>
              <a:ahLst/>
              <a:cxnLst/>
              <a:rect l="l" t="t" r="r" b="b"/>
              <a:pathLst>
                <a:path w="20521" h="11628" extrusionOk="0">
                  <a:moveTo>
                    <a:pt x="569" y="1"/>
                  </a:moveTo>
                  <a:cubicBezTo>
                    <a:pt x="253" y="1"/>
                    <a:pt x="1" y="253"/>
                    <a:pt x="22" y="568"/>
                  </a:cubicBezTo>
                  <a:lnTo>
                    <a:pt x="22" y="11060"/>
                  </a:lnTo>
                  <a:cubicBezTo>
                    <a:pt x="22" y="11375"/>
                    <a:pt x="253" y="11627"/>
                    <a:pt x="569" y="11627"/>
                  </a:cubicBezTo>
                  <a:lnTo>
                    <a:pt x="19953" y="11627"/>
                  </a:lnTo>
                  <a:cubicBezTo>
                    <a:pt x="20268" y="11627"/>
                    <a:pt x="20521" y="11375"/>
                    <a:pt x="20521" y="11060"/>
                  </a:cubicBezTo>
                  <a:lnTo>
                    <a:pt x="20521" y="568"/>
                  </a:lnTo>
                  <a:cubicBezTo>
                    <a:pt x="20521" y="253"/>
                    <a:pt x="20268" y="1"/>
                    <a:pt x="19953" y="1"/>
                  </a:cubicBezTo>
                  <a:close/>
                </a:path>
              </a:pathLst>
            </a:custGeom>
            <a:solidFill>
              <a:srgbClr val="435D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7" name="Google Shape;7888;p68">
              <a:extLst>
                <a:ext uri="{FF2B5EF4-FFF2-40B4-BE49-F238E27FC236}">
                  <a16:creationId xmlns:a16="http://schemas.microsoft.com/office/drawing/2014/main" id="{8C396351-CA24-4C8F-88C1-C7157EDA36AA}"/>
                </a:ext>
              </a:extLst>
            </p:cNvPr>
            <p:cNvSpPr/>
            <p:nvPr/>
          </p:nvSpPr>
          <p:spPr>
            <a:xfrm>
              <a:off x="2201932" y="1615013"/>
              <a:ext cx="306921" cy="173786"/>
            </a:xfrm>
            <a:custGeom>
              <a:avLst/>
              <a:gdLst/>
              <a:ahLst/>
              <a:cxnLst/>
              <a:rect l="l" t="t" r="r" b="b"/>
              <a:pathLst>
                <a:path w="20499" h="11607" extrusionOk="0">
                  <a:moveTo>
                    <a:pt x="19153" y="1"/>
                  </a:moveTo>
                  <a:lnTo>
                    <a:pt x="19153" y="8810"/>
                  </a:lnTo>
                  <a:cubicBezTo>
                    <a:pt x="19153" y="9609"/>
                    <a:pt x="18501" y="10261"/>
                    <a:pt x="17702" y="10261"/>
                  </a:cubicBezTo>
                  <a:lnTo>
                    <a:pt x="0" y="10261"/>
                  </a:lnTo>
                  <a:lnTo>
                    <a:pt x="0" y="11060"/>
                  </a:lnTo>
                  <a:cubicBezTo>
                    <a:pt x="0" y="11354"/>
                    <a:pt x="231" y="11606"/>
                    <a:pt x="547" y="11606"/>
                  </a:cubicBezTo>
                  <a:lnTo>
                    <a:pt x="19931" y="11606"/>
                  </a:lnTo>
                  <a:cubicBezTo>
                    <a:pt x="20246" y="11606"/>
                    <a:pt x="20499" y="11354"/>
                    <a:pt x="20499" y="11060"/>
                  </a:cubicBezTo>
                  <a:lnTo>
                    <a:pt x="20499" y="568"/>
                  </a:lnTo>
                  <a:cubicBezTo>
                    <a:pt x="20499" y="253"/>
                    <a:pt x="20246" y="1"/>
                    <a:pt x="19931"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8" name="Google Shape;7889;p68">
              <a:extLst>
                <a:ext uri="{FF2B5EF4-FFF2-40B4-BE49-F238E27FC236}">
                  <a16:creationId xmlns:a16="http://schemas.microsoft.com/office/drawing/2014/main" id="{98CBFF0D-2084-4971-A80E-F92F8D461C18}"/>
                </a:ext>
              </a:extLst>
            </p:cNvPr>
            <p:cNvSpPr/>
            <p:nvPr/>
          </p:nvSpPr>
          <p:spPr>
            <a:xfrm>
              <a:off x="2254500" y="1777450"/>
              <a:ext cx="76824" cy="34646"/>
            </a:xfrm>
            <a:custGeom>
              <a:avLst/>
              <a:gdLst/>
              <a:ahLst/>
              <a:cxnLst/>
              <a:rect l="l" t="t" r="r" b="b"/>
              <a:pathLst>
                <a:path w="5131" h="2314" extrusionOk="0">
                  <a:moveTo>
                    <a:pt x="946" y="0"/>
                  </a:moveTo>
                  <a:cubicBezTo>
                    <a:pt x="421" y="0"/>
                    <a:pt x="0" y="421"/>
                    <a:pt x="0" y="946"/>
                  </a:cubicBezTo>
                  <a:lnTo>
                    <a:pt x="0" y="2313"/>
                  </a:lnTo>
                  <a:lnTo>
                    <a:pt x="5130" y="2313"/>
                  </a:lnTo>
                  <a:lnTo>
                    <a:pt x="5130" y="946"/>
                  </a:lnTo>
                  <a:cubicBezTo>
                    <a:pt x="5130" y="421"/>
                    <a:pt x="4710" y="0"/>
                    <a:pt x="4184" y="0"/>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9" name="Google Shape;7890;p68">
              <a:extLst>
                <a:ext uri="{FF2B5EF4-FFF2-40B4-BE49-F238E27FC236}">
                  <a16:creationId xmlns:a16="http://schemas.microsoft.com/office/drawing/2014/main" id="{4851D1A1-0CC0-4461-9B39-ADB131EBABE3}"/>
                </a:ext>
              </a:extLst>
            </p:cNvPr>
            <p:cNvSpPr/>
            <p:nvPr/>
          </p:nvSpPr>
          <p:spPr>
            <a:xfrm>
              <a:off x="2300765" y="1777450"/>
              <a:ext cx="30873" cy="34646"/>
            </a:xfrm>
            <a:custGeom>
              <a:avLst/>
              <a:gdLst/>
              <a:ahLst/>
              <a:cxnLst/>
              <a:rect l="l" t="t" r="r" b="b"/>
              <a:pathLst>
                <a:path w="2062" h="2314" extrusionOk="0">
                  <a:moveTo>
                    <a:pt x="1" y="0"/>
                  </a:moveTo>
                  <a:cubicBezTo>
                    <a:pt x="316" y="211"/>
                    <a:pt x="505" y="568"/>
                    <a:pt x="505" y="946"/>
                  </a:cubicBezTo>
                  <a:lnTo>
                    <a:pt x="505" y="2313"/>
                  </a:lnTo>
                  <a:lnTo>
                    <a:pt x="2061" y="2313"/>
                  </a:lnTo>
                  <a:lnTo>
                    <a:pt x="2061" y="946"/>
                  </a:lnTo>
                  <a:cubicBezTo>
                    <a:pt x="2061" y="421"/>
                    <a:pt x="1620" y="0"/>
                    <a:pt x="1094" y="0"/>
                  </a:cubicBezTo>
                  <a:close/>
                </a:path>
              </a:pathLst>
            </a:custGeom>
            <a:solidFill>
              <a:srgbClr val="91A8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grpSp>
      <p:grpSp>
        <p:nvGrpSpPr>
          <p:cNvPr id="80" name="Google Shape;8081;p68">
            <a:extLst>
              <a:ext uri="{FF2B5EF4-FFF2-40B4-BE49-F238E27FC236}">
                <a16:creationId xmlns:a16="http://schemas.microsoft.com/office/drawing/2014/main" id="{E335F17E-7D74-419F-B1B0-4C2694C68528}"/>
              </a:ext>
            </a:extLst>
          </p:cNvPr>
          <p:cNvGrpSpPr>
            <a:grpSpLocks noChangeAspect="1"/>
          </p:cNvGrpSpPr>
          <p:nvPr/>
        </p:nvGrpSpPr>
        <p:grpSpPr>
          <a:xfrm>
            <a:off x="712112" y="2047000"/>
            <a:ext cx="1069080" cy="1066136"/>
            <a:chOff x="847400" y="1503588"/>
            <a:chExt cx="342496" cy="341553"/>
          </a:xfrm>
        </p:grpSpPr>
        <p:sp>
          <p:nvSpPr>
            <p:cNvPr id="81" name="Google Shape;8082;p68">
              <a:extLst>
                <a:ext uri="{FF2B5EF4-FFF2-40B4-BE49-F238E27FC236}">
                  <a16:creationId xmlns:a16="http://schemas.microsoft.com/office/drawing/2014/main" id="{90935CD8-7472-459C-A146-8431FC56BFD6}"/>
                </a:ext>
              </a:extLst>
            </p:cNvPr>
            <p:cNvSpPr/>
            <p:nvPr/>
          </p:nvSpPr>
          <p:spPr>
            <a:xfrm>
              <a:off x="989998" y="1503588"/>
              <a:ext cx="57300" cy="31487"/>
            </a:xfrm>
            <a:custGeom>
              <a:avLst/>
              <a:gdLst/>
              <a:ahLst/>
              <a:cxnLst/>
              <a:rect l="l" t="t" r="r" b="b"/>
              <a:pathLst>
                <a:path w="3827" h="2103" extrusionOk="0">
                  <a:moveTo>
                    <a:pt x="337" y="0"/>
                  </a:moveTo>
                  <a:cubicBezTo>
                    <a:pt x="148" y="0"/>
                    <a:pt x="0" y="147"/>
                    <a:pt x="0" y="315"/>
                  </a:cubicBezTo>
                  <a:lnTo>
                    <a:pt x="0" y="1766"/>
                  </a:lnTo>
                  <a:cubicBezTo>
                    <a:pt x="0" y="1955"/>
                    <a:pt x="148" y="2103"/>
                    <a:pt x="337" y="2103"/>
                  </a:cubicBezTo>
                  <a:lnTo>
                    <a:pt x="3490" y="2103"/>
                  </a:lnTo>
                  <a:cubicBezTo>
                    <a:pt x="3680" y="2103"/>
                    <a:pt x="3827" y="1955"/>
                    <a:pt x="3827" y="1766"/>
                  </a:cubicBezTo>
                  <a:lnTo>
                    <a:pt x="3827" y="315"/>
                  </a:lnTo>
                  <a:cubicBezTo>
                    <a:pt x="3827" y="147"/>
                    <a:pt x="3680" y="0"/>
                    <a:pt x="3490" y="0"/>
                  </a:cubicBezTo>
                  <a:close/>
                </a:path>
              </a:pathLst>
            </a:custGeom>
            <a:solidFill>
              <a:srgbClr val="4B63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2" name="Google Shape;8083;p68">
              <a:extLst>
                <a:ext uri="{FF2B5EF4-FFF2-40B4-BE49-F238E27FC236}">
                  <a16:creationId xmlns:a16="http://schemas.microsoft.com/office/drawing/2014/main" id="{5B0333FF-6EE9-412B-A2AC-761A012A97A0}"/>
                </a:ext>
              </a:extLst>
            </p:cNvPr>
            <p:cNvSpPr/>
            <p:nvPr/>
          </p:nvSpPr>
          <p:spPr>
            <a:xfrm>
              <a:off x="1025572" y="1503588"/>
              <a:ext cx="21725" cy="31487"/>
            </a:xfrm>
            <a:custGeom>
              <a:avLst/>
              <a:gdLst/>
              <a:ahLst/>
              <a:cxnLst/>
              <a:rect l="l" t="t" r="r" b="b"/>
              <a:pathLst>
                <a:path w="1451" h="2103" extrusionOk="0">
                  <a:moveTo>
                    <a:pt x="0" y="0"/>
                  </a:moveTo>
                  <a:lnTo>
                    <a:pt x="0" y="2103"/>
                  </a:lnTo>
                  <a:lnTo>
                    <a:pt x="1114" y="2103"/>
                  </a:lnTo>
                  <a:cubicBezTo>
                    <a:pt x="1304" y="2103"/>
                    <a:pt x="1451" y="1955"/>
                    <a:pt x="1451" y="1766"/>
                  </a:cubicBezTo>
                  <a:lnTo>
                    <a:pt x="1451" y="315"/>
                  </a:lnTo>
                  <a:cubicBezTo>
                    <a:pt x="1451" y="147"/>
                    <a:pt x="1304" y="0"/>
                    <a:pt x="1114"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3" name="Google Shape;8084;p68">
              <a:extLst>
                <a:ext uri="{FF2B5EF4-FFF2-40B4-BE49-F238E27FC236}">
                  <a16:creationId xmlns:a16="http://schemas.microsoft.com/office/drawing/2014/main" id="{31F1FBE6-A65D-4DD0-88DA-D6082CB7C111}"/>
                </a:ext>
              </a:extLst>
            </p:cNvPr>
            <p:cNvSpPr/>
            <p:nvPr/>
          </p:nvSpPr>
          <p:spPr>
            <a:xfrm>
              <a:off x="867538" y="1552368"/>
              <a:ext cx="302220" cy="183233"/>
            </a:xfrm>
            <a:custGeom>
              <a:avLst/>
              <a:gdLst/>
              <a:ahLst/>
              <a:cxnLst/>
              <a:rect l="l" t="t" r="r" b="b"/>
              <a:pathLst>
                <a:path w="20185" h="12238" extrusionOk="0">
                  <a:moveTo>
                    <a:pt x="337" y="1"/>
                  </a:moveTo>
                  <a:cubicBezTo>
                    <a:pt x="148" y="1"/>
                    <a:pt x="1" y="148"/>
                    <a:pt x="1" y="337"/>
                  </a:cubicBezTo>
                  <a:lnTo>
                    <a:pt x="1" y="11901"/>
                  </a:lnTo>
                  <a:cubicBezTo>
                    <a:pt x="1" y="12090"/>
                    <a:pt x="148" y="12237"/>
                    <a:pt x="337" y="12237"/>
                  </a:cubicBezTo>
                  <a:lnTo>
                    <a:pt x="19848" y="12237"/>
                  </a:lnTo>
                  <a:cubicBezTo>
                    <a:pt x="20037" y="12237"/>
                    <a:pt x="20184" y="12069"/>
                    <a:pt x="20184" y="11901"/>
                  </a:cubicBezTo>
                  <a:lnTo>
                    <a:pt x="20184" y="337"/>
                  </a:lnTo>
                  <a:cubicBezTo>
                    <a:pt x="20184" y="148"/>
                    <a:pt x="20037" y="1"/>
                    <a:pt x="19848" y="1"/>
                  </a:cubicBezTo>
                  <a:close/>
                </a:path>
              </a:pathLst>
            </a:custGeom>
            <a:solidFill>
              <a:srgbClr val="F3F6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4" name="Google Shape;8085;p68">
              <a:extLst>
                <a:ext uri="{FF2B5EF4-FFF2-40B4-BE49-F238E27FC236}">
                  <a16:creationId xmlns:a16="http://schemas.microsoft.com/office/drawing/2014/main" id="{2C8C28E2-162B-49BA-8CE4-1B2622663D59}"/>
                </a:ext>
              </a:extLst>
            </p:cNvPr>
            <p:cNvSpPr/>
            <p:nvPr/>
          </p:nvSpPr>
          <p:spPr>
            <a:xfrm>
              <a:off x="1149275" y="1552368"/>
              <a:ext cx="20482" cy="183233"/>
            </a:xfrm>
            <a:custGeom>
              <a:avLst/>
              <a:gdLst/>
              <a:ahLst/>
              <a:cxnLst/>
              <a:rect l="l" t="t" r="r" b="b"/>
              <a:pathLst>
                <a:path w="1368" h="12238" extrusionOk="0">
                  <a:moveTo>
                    <a:pt x="1" y="1"/>
                  </a:moveTo>
                  <a:lnTo>
                    <a:pt x="1" y="12237"/>
                  </a:lnTo>
                  <a:lnTo>
                    <a:pt x="1031" y="12237"/>
                  </a:lnTo>
                  <a:cubicBezTo>
                    <a:pt x="1220" y="12237"/>
                    <a:pt x="1367" y="12069"/>
                    <a:pt x="1367" y="11901"/>
                  </a:cubicBezTo>
                  <a:lnTo>
                    <a:pt x="1367" y="337"/>
                  </a:lnTo>
                  <a:cubicBezTo>
                    <a:pt x="1367" y="148"/>
                    <a:pt x="1220" y="1"/>
                    <a:pt x="1031" y="1"/>
                  </a:cubicBezTo>
                  <a:close/>
                </a:path>
              </a:pathLst>
            </a:custGeom>
            <a:solidFill>
              <a:srgbClr val="E9EE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5" name="Google Shape;8086;p68">
              <a:extLst>
                <a:ext uri="{FF2B5EF4-FFF2-40B4-BE49-F238E27FC236}">
                  <a16:creationId xmlns:a16="http://schemas.microsoft.com/office/drawing/2014/main" id="{1BD196DF-47D4-4BEF-80AA-E053E9D6FFAD}"/>
                </a:ext>
              </a:extLst>
            </p:cNvPr>
            <p:cNvSpPr/>
            <p:nvPr/>
          </p:nvSpPr>
          <p:spPr>
            <a:xfrm>
              <a:off x="847400" y="1524984"/>
              <a:ext cx="342496" cy="37476"/>
            </a:xfrm>
            <a:custGeom>
              <a:avLst/>
              <a:gdLst/>
              <a:ahLst/>
              <a:cxnLst/>
              <a:rect l="l" t="t" r="r" b="b"/>
              <a:pathLst>
                <a:path w="22875" h="2503" extrusionOk="0">
                  <a:moveTo>
                    <a:pt x="337" y="1"/>
                  </a:moveTo>
                  <a:cubicBezTo>
                    <a:pt x="148" y="1"/>
                    <a:pt x="0" y="148"/>
                    <a:pt x="0" y="337"/>
                  </a:cubicBezTo>
                  <a:lnTo>
                    <a:pt x="0" y="2166"/>
                  </a:lnTo>
                  <a:cubicBezTo>
                    <a:pt x="0" y="2356"/>
                    <a:pt x="148" y="2503"/>
                    <a:pt x="337" y="2503"/>
                  </a:cubicBezTo>
                  <a:lnTo>
                    <a:pt x="22559" y="2503"/>
                  </a:lnTo>
                  <a:cubicBezTo>
                    <a:pt x="22728" y="2503"/>
                    <a:pt x="22875" y="2356"/>
                    <a:pt x="22875" y="2166"/>
                  </a:cubicBezTo>
                  <a:lnTo>
                    <a:pt x="22875" y="337"/>
                  </a:lnTo>
                  <a:cubicBezTo>
                    <a:pt x="22875" y="169"/>
                    <a:pt x="22728" y="1"/>
                    <a:pt x="22559" y="1"/>
                  </a:cubicBezTo>
                  <a:close/>
                </a:path>
              </a:pathLst>
            </a:custGeom>
            <a:solidFill>
              <a:srgbClr val="D0DAE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6" name="Google Shape;8087;p68">
              <a:extLst>
                <a:ext uri="{FF2B5EF4-FFF2-40B4-BE49-F238E27FC236}">
                  <a16:creationId xmlns:a16="http://schemas.microsoft.com/office/drawing/2014/main" id="{15C21F76-28C2-45CD-922E-89E2CBB89292}"/>
                </a:ext>
              </a:extLst>
            </p:cNvPr>
            <p:cNvSpPr/>
            <p:nvPr/>
          </p:nvSpPr>
          <p:spPr>
            <a:xfrm>
              <a:off x="950964" y="1790042"/>
              <a:ext cx="135366" cy="31487"/>
            </a:xfrm>
            <a:custGeom>
              <a:avLst/>
              <a:gdLst/>
              <a:ahLst/>
              <a:cxnLst/>
              <a:rect l="l" t="t" r="r" b="b"/>
              <a:pathLst>
                <a:path w="9041" h="2103" extrusionOk="0">
                  <a:moveTo>
                    <a:pt x="1199" y="0"/>
                  </a:moveTo>
                  <a:cubicBezTo>
                    <a:pt x="1094" y="0"/>
                    <a:pt x="967" y="84"/>
                    <a:pt x="904" y="190"/>
                  </a:cubicBezTo>
                  <a:lnTo>
                    <a:pt x="127" y="1598"/>
                  </a:lnTo>
                  <a:cubicBezTo>
                    <a:pt x="0" y="1829"/>
                    <a:pt x="169" y="2103"/>
                    <a:pt x="421" y="2103"/>
                  </a:cubicBezTo>
                  <a:lnTo>
                    <a:pt x="8620" y="2103"/>
                  </a:lnTo>
                  <a:cubicBezTo>
                    <a:pt x="8873" y="2103"/>
                    <a:pt x="9041" y="1829"/>
                    <a:pt x="8915" y="1598"/>
                  </a:cubicBezTo>
                  <a:lnTo>
                    <a:pt x="8116" y="190"/>
                  </a:lnTo>
                  <a:cubicBezTo>
                    <a:pt x="8053" y="84"/>
                    <a:pt x="7948" y="0"/>
                    <a:pt x="7821"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7" name="Google Shape;8088;p68">
              <a:extLst>
                <a:ext uri="{FF2B5EF4-FFF2-40B4-BE49-F238E27FC236}">
                  <a16:creationId xmlns:a16="http://schemas.microsoft.com/office/drawing/2014/main" id="{352EAC31-A0B9-427A-BD77-091B9F2A3252}"/>
                </a:ext>
              </a:extLst>
            </p:cNvPr>
            <p:cNvSpPr/>
            <p:nvPr/>
          </p:nvSpPr>
          <p:spPr>
            <a:xfrm>
              <a:off x="911931" y="1752581"/>
              <a:ext cx="82798" cy="92560"/>
            </a:xfrm>
            <a:custGeom>
              <a:avLst/>
              <a:gdLst/>
              <a:ahLst/>
              <a:cxnLst/>
              <a:rect l="l" t="t" r="r" b="b"/>
              <a:pathLst>
                <a:path w="5530" h="6182" extrusionOk="0">
                  <a:moveTo>
                    <a:pt x="3448" y="0"/>
                  </a:moveTo>
                  <a:cubicBezTo>
                    <a:pt x="3322" y="0"/>
                    <a:pt x="3217" y="85"/>
                    <a:pt x="3154" y="190"/>
                  </a:cubicBezTo>
                  <a:lnTo>
                    <a:pt x="126" y="5698"/>
                  </a:lnTo>
                  <a:cubicBezTo>
                    <a:pt x="0" y="5908"/>
                    <a:pt x="169" y="6182"/>
                    <a:pt x="421" y="6182"/>
                  </a:cubicBezTo>
                  <a:lnTo>
                    <a:pt x="2166" y="6182"/>
                  </a:lnTo>
                  <a:cubicBezTo>
                    <a:pt x="2292" y="6182"/>
                    <a:pt x="2397" y="6119"/>
                    <a:pt x="2460" y="6013"/>
                  </a:cubicBezTo>
                  <a:lnTo>
                    <a:pt x="5488" y="505"/>
                  </a:lnTo>
                  <a:cubicBezTo>
                    <a:pt x="5530" y="400"/>
                    <a:pt x="5530" y="274"/>
                    <a:pt x="5488" y="169"/>
                  </a:cubicBezTo>
                  <a:cubicBezTo>
                    <a:pt x="5425" y="63"/>
                    <a:pt x="5298" y="0"/>
                    <a:pt x="5193" y="0"/>
                  </a:cubicBezTo>
                  <a:close/>
                </a:path>
              </a:pathLst>
            </a:custGeom>
            <a:solidFill>
              <a:srgbClr val="8195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8" name="Google Shape;8089;p68">
              <a:extLst>
                <a:ext uri="{FF2B5EF4-FFF2-40B4-BE49-F238E27FC236}">
                  <a16:creationId xmlns:a16="http://schemas.microsoft.com/office/drawing/2014/main" id="{F69604F0-D151-4ADA-AAF6-07118B6B6CBE}"/>
                </a:ext>
              </a:extLst>
            </p:cNvPr>
            <p:cNvSpPr/>
            <p:nvPr/>
          </p:nvSpPr>
          <p:spPr>
            <a:xfrm>
              <a:off x="1041623" y="1752850"/>
              <a:ext cx="83741" cy="92290"/>
            </a:xfrm>
            <a:custGeom>
              <a:avLst/>
              <a:gdLst/>
              <a:ahLst/>
              <a:cxnLst/>
              <a:rect l="l" t="t" r="r" b="b"/>
              <a:pathLst>
                <a:path w="5593" h="6164" extrusionOk="0">
                  <a:moveTo>
                    <a:pt x="2184" y="0"/>
                  </a:moveTo>
                  <a:cubicBezTo>
                    <a:pt x="2171" y="0"/>
                    <a:pt x="2158" y="1"/>
                    <a:pt x="2145" y="3"/>
                  </a:cubicBezTo>
                  <a:lnTo>
                    <a:pt x="400" y="3"/>
                  </a:lnTo>
                  <a:cubicBezTo>
                    <a:pt x="148" y="3"/>
                    <a:pt x="0" y="277"/>
                    <a:pt x="127" y="487"/>
                  </a:cubicBezTo>
                  <a:lnTo>
                    <a:pt x="3133" y="5995"/>
                  </a:lnTo>
                  <a:cubicBezTo>
                    <a:pt x="3196" y="6101"/>
                    <a:pt x="3301" y="6164"/>
                    <a:pt x="3427" y="6164"/>
                  </a:cubicBezTo>
                  <a:lnTo>
                    <a:pt x="5172" y="6164"/>
                  </a:lnTo>
                  <a:cubicBezTo>
                    <a:pt x="5425" y="6164"/>
                    <a:pt x="5593" y="5890"/>
                    <a:pt x="5467" y="5680"/>
                  </a:cubicBezTo>
                  <a:lnTo>
                    <a:pt x="2439" y="172"/>
                  </a:lnTo>
                  <a:cubicBezTo>
                    <a:pt x="2383" y="77"/>
                    <a:pt x="2292" y="0"/>
                    <a:pt x="2184" y="0"/>
                  </a:cubicBezTo>
                  <a:close/>
                </a:path>
              </a:pathLst>
            </a:custGeom>
            <a:solidFill>
              <a:srgbClr val="8195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89" name="Google Shape;8090;p68">
              <a:extLst>
                <a:ext uri="{FF2B5EF4-FFF2-40B4-BE49-F238E27FC236}">
                  <a16:creationId xmlns:a16="http://schemas.microsoft.com/office/drawing/2014/main" id="{831A1825-A6B1-4A46-ADBF-0B69C446DC09}"/>
                </a:ext>
              </a:extLst>
            </p:cNvPr>
            <p:cNvSpPr/>
            <p:nvPr/>
          </p:nvSpPr>
          <p:spPr>
            <a:xfrm>
              <a:off x="949392" y="1752850"/>
              <a:ext cx="46535" cy="20198"/>
            </a:xfrm>
            <a:custGeom>
              <a:avLst/>
              <a:gdLst/>
              <a:ahLst/>
              <a:cxnLst/>
              <a:rect l="l" t="t" r="r" b="b"/>
              <a:pathLst>
                <a:path w="3108" h="1349" extrusionOk="0">
                  <a:moveTo>
                    <a:pt x="908" y="0"/>
                  </a:moveTo>
                  <a:cubicBezTo>
                    <a:pt x="799" y="0"/>
                    <a:pt x="708" y="77"/>
                    <a:pt x="652" y="172"/>
                  </a:cubicBezTo>
                  <a:lnTo>
                    <a:pt x="0" y="1349"/>
                  </a:lnTo>
                  <a:lnTo>
                    <a:pt x="2502" y="1349"/>
                  </a:lnTo>
                  <a:lnTo>
                    <a:pt x="2986" y="487"/>
                  </a:lnTo>
                  <a:cubicBezTo>
                    <a:pt x="3107" y="264"/>
                    <a:pt x="2956" y="2"/>
                    <a:pt x="2719" y="2"/>
                  </a:cubicBezTo>
                  <a:cubicBezTo>
                    <a:pt x="2710" y="2"/>
                    <a:pt x="2701" y="3"/>
                    <a:pt x="2691" y="3"/>
                  </a:cubicBezTo>
                  <a:lnTo>
                    <a:pt x="946" y="3"/>
                  </a:lnTo>
                  <a:cubicBezTo>
                    <a:pt x="933" y="1"/>
                    <a:pt x="920" y="0"/>
                    <a:pt x="908"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0" name="Google Shape;8091;p68">
              <a:extLst>
                <a:ext uri="{FF2B5EF4-FFF2-40B4-BE49-F238E27FC236}">
                  <a16:creationId xmlns:a16="http://schemas.microsoft.com/office/drawing/2014/main" id="{26BBB040-B814-4CB9-8EC7-F096E076D3CC}"/>
                </a:ext>
              </a:extLst>
            </p:cNvPr>
            <p:cNvSpPr/>
            <p:nvPr/>
          </p:nvSpPr>
          <p:spPr>
            <a:xfrm>
              <a:off x="1041623" y="1752850"/>
              <a:ext cx="46280" cy="20198"/>
            </a:xfrm>
            <a:custGeom>
              <a:avLst/>
              <a:gdLst/>
              <a:ahLst/>
              <a:cxnLst/>
              <a:rect l="l" t="t" r="r" b="b"/>
              <a:pathLst>
                <a:path w="3091" h="1349" extrusionOk="0">
                  <a:moveTo>
                    <a:pt x="2184" y="0"/>
                  </a:moveTo>
                  <a:cubicBezTo>
                    <a:pt x="2171" y="0"/>
                    <a:pt x="2158" y="1"/>
                    <a:pt x="2145" y="3"/>
                  </a:cubicBezTo>
                  <a:lnTo>
                    <a:pt x="400" y="3"/>
                  </a:lnTo>
                  <a:cubicBezTo>
                    <a:pt x="148" y="3"/>
                    <a:pt x="0" y="277"/>
                    <a:pt x="127" y="487"/>
                  </a:cubicBezTo>
                  <a:lnTo>
                    <a:pt x="589" y="1349"/>
                  </a:lnTo>
                  <a:lnTo>
                    <a:pt x="3091" y="1349"/>
                  </a:lnTo>
                  <a:lnTo>
                    <a:pt x="2439" y="172"/>
                  </a:lnTo>
                  <a:cubicBezTo>
                    <a:pt x="2383" y="77"/>
                    <a:pt x="2292" y="0"/>
                    <a:pt x="2184"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1" name="Google Shape;8092;p68">
              <a:extLst>
                <a:ext uri="{FF2B5EF4-FFF2-40B4-BE49-F238E27FC236}">
                  <a16:creationId xmlns:a16="http://schemas.microsoft.com/office/drawing/2014/main" id="{A3EBFBF1-47C0-4335-945D-9B80356B3EC0}"/>
                </a:ext>
              </a:extLst>
            </p:cNvPr>
            <p:cNvSpPr/>
            <p:nvPr/>
          </p:nvSpPr>
          <p:spPr>
            <a:xfrm>
              <a:off x="847400" y="1725510"/>
              <a:ext cx="342496" cy="37162"/>
            </a:xfrm>
            <a:custGeom>
              <a:avLst/>
              <a:gdLst/>
              <a:ahLst/>
              <a:cxnLst/>
              <a:rect l="l" t="t" r="r" b="b"/>
              <a:pathLst>
                <a:path w="22875" h="2482" extrusionOk="0">
                  <a:moveTo>
                    <a:pt x="337" y="0"/>
                  </a:moveTo>
                  <a:cubicBezTo>
                    <a:pt x="148" y="0"/>
                    <a:pt x="0" y="147"/>
                    <a:pt x="0" y="337"/>
                  </a:cubicBezTo>
                  <a:lnTo>
                    <a:pt x="0" y="2145"/>
                  </a:lnTo>
                  <a:cubicBezTo>
                    <a:pt x="0" y="2334"/>
                    <a:pt x="148" y="2481"/>
                    <a:pt x="337" y="2481"/>
                  </a:cubicBezTo>
                  <a:lnTo>
                    <a:pt x="22559" y="2481"/>
                  </a:lnTo>
                  <a:cubicBezTo>
                    <a:pt x="22728" y="2481"/>
                    <a:pt x="22875" y="2334"/>
                    <a:pt x="22875" y="2145"/>
                  </a:cubicBezTo>
                  <a:lnTo>
                    <a:pt x="22875" y="337"/>
                  </a:lnTo>
                  <a:cubicBezTo>
                    <a:pt x="22875" y="147"/>
                    <a:pt x="22728" y="0"/>
                    <a:pt x="22559" y="0"/>
                  </a:cubicBezTo>
                  <a:close/>
                </a:path>
              </a:pathLst>
            </a:custGeom>
            <a:solidFill>
              <a:srgbClr val="D0DAE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2" name="Google Shape;8093;p68">
              <a:extLst>
                <a:ext uri="{FF2B5EF4-FFF2-40B4-BE49-F238E27FC236}">
                  <a16:creationId xmlns:a16="http://schemas.microsoft.com/office/drawing/2014/main" id="{9DB9C5EB-9A36-49B2-98B2-8D63D2C9B5A8}"/>
                </a:ext>
              </a:extLst>
            </p:cNvPr>
            <p:cNvSpPr/>
            <p:nvPr/>
          </p:nvSpPr>
          <p:spPr>
            <a:xfrm>
              <a:off x="1168799" y="1524984"/>
              <a:ext cx="21096" cy="37476"/>
            </a:xfrm>
            <a:custGeom>
              <a:avLst/>
              <a:gdLst/>
              <a:ahLst/>
              <a:cxnLst/>
              <a:rect l="l" t="t" r="r" b="b"/>
              <a:pathLst>
                <a:path w="1409" h="2503" extrusionOk="0">
                  <a:moveTo>
                    <a:pt x="0" y="1"/>
                  </a:moveTo>
                  <a:lnTo>
                    <a:pt x="0" y="2503"/>
                  </a:lnTo>
                  <a:lnTo>
                    <a:pt x="1093" y="2503"/>
                  </a:lnTo>
                  <a:cubicBezTo>
                    <a:pt x="1262" y="2503"/>
                    <a:pt x="1409" y="2356"/>
                    <a:pt x="1409" y="2166"/>
                  </a:cubicBezTo>
                  <a:lnTo>
                    <a:pt x="1409" y="337"/>
                  </a:lnTo>
                  <a:cubicBezTo>
                    <a:pt x="1409" y="169"/>
                    <a:pt x="1262" y="1"/>
                    <a:pt x="1093" y="1"/>
                  </a:cubicBezTo>
                  <a:close/>
                </a:path>
              </a:pathLst>
            </a:custGeom>
            <a:solidFill>
              <a:srgbClr val="CAD5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3" name="Google Shape;8094;p68">
              <a:extLst>
                <a:ext uri="{FF2B5EF4-FFF2-40B4-BE49-F238E27FC236}">
                  <a16:creationId xmlns:a16="http://schemas.microsoft.com/office/drawing/2014/main" id="{1DEAB2A5-9F33-4C77-907B-B4BCE5572030}"/>
                </a:ext>
              </a:extLst>
            </p:cNvPr>
            <p:cNvSpPr/>
            <p:nvPr/>
          </p:nvSpPr>
          <p:spPr>
            <a:xfrm>
              <a:off x="1168799" y="1725510"/>
              <a:ext cx="21096" cy="37162"/>
            </a:xfrm>
            <a:custGeom>
              <a:avLst/>
              <a:gdLst/>
              <a:ahLst/>
              <a:cxnLst/>
              <a:rect l="l" t="t" r="r" b="b"/>
              <a:pathLst>
                <a:path w="1409" h="2482" extrusionOk="0">
                  <a:moveTo>
                    <a:pt x="0" y="0"/>
                  </a:moveTo>
                  <a:lnTo>
                    <a:pt x="0" y="2481"/>
                  </a:lnTo>
                  <a:lnTo>
                    <a:pt x="1093" y="2481"/>
                  </a:lnTo>
                  <a:cubicBezTo>
                    <a:pt x="1262" y="2481"/>
                    <a:pt x="1409" y="2334"/>
                    <a:pt x="1409" y="2145"/>
                  </a:cubicBezTo>
                  <a:lnTo>
                    <a:pt x="1409" y="337"/>
                  </a:lnTo>
                  <a:cubicBezTo>
                    <a:pt x="1409" y="147"/>
                    <a:pt x="1262" y="0"/>
                    <a:pt x="1093" y="0"/>
                  </a:cubicBezTo>
                  <a:close/>
                </a:path>
              </a:pathLst>
            </a:custGeom>
            <a:solidFill>
              <a:srgbClr val="CAD5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4" name="Google Shape;8095;p68">
              <a:extLst>
                <a:ext uri="{FF2B5EF4-FFF2-40B4-BE49-F238E27FC236}">
                  <a16:creationId xmlns:a16="http://schemas.microsoft.com/office/drawing/2014/main" id="{A04A8602-68BC-4547-8DC8-18B6220C1891}"/>
                </a:ext>
              </a:extLst>
            </p:cNvPr>
            <p:cNvSpPr/>
            <p:nvPr/>
          </p:nvSpPr>
          <p:spPr>
            <a:xfrm>
              <a:off x="1046339" y="1601703"/>
              <a:ext cx="47418" cy="50787"/>
            </a:xfrm>
            <a:custGeom>
              <a:avLst/>
              <a:gdLst/>
              <a:ahLst/>
              <a:cxnLst/>
              <a:rect l="l" t="t" r="r" b="b"/>
              <a:pathLst>
                <a:path w="3167" h="3392" extrusionOk="0">
                  <a:moveTo>
                    <a:pt x="2688" y="0"/>
                  </a:moveTo>
                  <a:cubicBezTo>
                    <a:pt x="2601" y="0"/>
                    <a:pt x="2511" y="39"/>
                    <a:pt x="2440" y="133"/>
                  </a:cubicBezTo>
                  <a:lnTo>
                    <a:pt x="190" y="2845"/>
                  </a:lnTo>
                  <a:cubicBezTo>
                    <a:pt x="1" y="3055"/>
                    <a:pt x="148" y="3392"/>
                    <a:pt x="442" y="3392"/>
                  </a:cubicBezTo>
                  <a:cubicBezTo>
                    <a:pt x="547" y="3392"/>
                    <a:pt x="631" y="3329"/>
                    <a:pt x="695" y="3266"/>
                  </a:cubicBezTo>
                  <a:lnTo>
                    <a:pt x="2965" y="553"/>
                  </a:lnTo>
                  <a:cubicBezTo>
                    <a:pt x="3167" y="305"/>
                    <a:pt x="2934" y="0"/>
                    <a:pt x="2688"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5" name="Google Shape;8096;p68">
              <a:extLst>
                <a:ext uri="{FF2B5EF4-FFF2-40B4-BE49-F238E27FC236}">
                  <a16:creationId xmlns:a16="http://schemas.microsoft.com/office/drawing/2014/main" id="{E88F5D0A-7DDF-4942-9533-A0D8587FEA0A}"/>
                </a:ext>
              </a:extLst>
            </p:cNvPr>
            <p:cNvSpPr/>
            <p:nvPr/>
          </p:nvSpPr>
          <p:spPr>
            <a:xfrm>
              <a:off x="990567" y="1630091"/>
              <a:ext cx="48556" cy="29331"/>
            </a:xfrm>
            <a:custGeom>
              <a:avLst/>
              <a:gdLst/>
              <a:ahLst/>
              <a:cxnLst/>
              <a:rect l="l" t="t" r="r" b="b"/>
              <a:pathLst>
                <a:path w="3243" h="1959" extrusionOk="0">
                  <a:moveTo>
                    <a:pt x="494" y="0"/>
                  </a:moveTo>
                  <a:cubicBezTo>
                    <a:pt x="194" y="0"/>
                    <a:pt x="0" y="454"/>
                    <a:pt x="341" y="634"/>
                  </a:cubicBezTo>
                  <a:lnTo>
                    <a:pt x="2611" y="1916"/>
                  </a:lnTo>
                  <a:cubicBezTo>
                    <a:pt x="2653" y="1937"/>
                    <a:pt x="2717" y="1958"/>
                    <a:pt x="2759" y="1958"/>
                  </a:cubicBezTo>
                  <a:cubicBezTo>
                    <a:pt x="3116" y="1958"/>
                    <a:pt x="3242" y="1496"/>
                    <a:pt x="2927" y="1327"/>
                  </a:cubicBezTo>
                  <a:lnTo>
                    <a:pt x="656" y="45"/>
                  </a:lnTo>
                  <a:cubicBezTo>
                    <a:pt x="600" y="14"/>
                    <a:pt x="545" y="0"/>
                    <a:pt x="494"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6" name="Google Shape;8097;p68">
              <a:extLst>
                <a:ext uri="{FF2B5EF4-FFF2-40B4-BE49-F238E27FC236}">
                  <a16:creationId xmlns:a16="http://schemas.microsoft.com/office/drawing/2014/main" id="{CD2220F3-CF15-4C5B-BA4F-855A3094DA8C}"/>
                </a:ext>
              </a:extLst>
            </p:cNvPr>
            <p:cNvSpPr/>
            <p:nvPr/>
          </p:nvSpPr>
          <p:spPr>
            <a:xfrm>
              <a:off x="940573" y="1633983"/>
              <a:ext cx="44543" cy="51565"/>
            </a:xfrm>
            <a:custGeom>
              <a:avLst/>
              <a:gdLst/>
              <a:ahLst/>
              <a:cxnLst/>
              <a:rect l="l" t="t" r="r" b="b"/>
              <a:pathLst>
                <a:path w="2975" h="3444" extrusionOk="0">
                  <a:moveTo>
                    <a:pt x="2525" y="0"/>
                  </a:moveTo>
                  <a:cubicBezTo>
                    <a:pt x="2444" y="0"/>
                    <a:pt x="2362" y="30"/>
                    <a:pt x="2292" y="100"/>
                  </a:cubicBezTo>
                  <a:lnTo>
                    <a:pt x="148" y="2918"/>
                  </a:lnTo>
                  <a:cubicBezTo>
                    <a:pt x="1" y="3149"/>
                    <a:pt x="148" y="3443"/>
                    <a:pt x="421" y="3443"/>
                  </a:cubicBezTo>
                  <a:cubicBezTo>
                    <a:pt x="526" y="3443"/>
                    <a:pt x="631" y="3401"/>
                    <a:pt x="694" y="3317"/>
                  </a:cubicBezTo>
                  <a:lnTo>
                    <a:pt x="2818" y="521"/>
                  </a:lnTo>
                  <a:cubicBezTo>
                    <a:pt x="2974" y="255"/>
                    <a:pt x="2758" y="0"/>
                    <a:pt x="2525" y="0"/>
                  </a:cubicBezTo>
                  <a:close/>
                </a:path>
              </a:pathLst>
            </a:custGeom>
            <a:solidFill>
              <a:srgbClr val="364F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7" name="Google Shape;8098;p68">
              <a:extLst>
                <a:ext uri="{FF2B5EF4-FFF2-40B4-BE49-F238E27FC236}">
                  <a16:creationId xmlns:a16="http://schemas.microsoft.com/office/drawing/2014/main" id="{34071193-CD6F-4C83-AB30-2076F52DB376}"/>
                </a:ext>
              </a:extLst>
            </p:cNvPr>
            <p:cNvSpPr/>
            <p:nvPr/>
          </p:nvSpPr>
          <p:spPr>
            <a:xfrm>
              <a:off x="912560" y="1673256"/>
              <a:ext cx="45966" cy="39408"/>
            </a:xfrm>
            <a:custGeom>
              <a:avLst/>
              <a:gdLst/>
              <a:ahLst/>
              <a:cxnLst/>
              <a:rect l="l" t="t" r="r" b="b"/>
              <a:pathLst>
                <a:path w="3070" h="2632" extrusionOk="0">
                  <a:moveTo>
                    <a:pt x="1766" y="0"/>
                  </a:moveTo>
                  <a:cubicBezTo>
                    <a:pt x="589" y="0"/>
                    <a:pt x="0" y="1409"/>
                    <a:pt x="841" y="2250"/>
                  </a:cubicBezTo>
                  <a:cubicBezTo>
                    <a:pt x="1105" y="2514"/>
                    <a:pt x="1430" y="2632"/>
                    <a:pt x="1750" y="2632"/>
                  </a:cubicBezTo>
                  <a:cubicBezTo>
                    <a:pt x="2422" y="2632"/>
                    <a:pt x="3070" y="2109"/>
                    <a:pt x="3070" y="1325"/>
                  </a:cubicBezTo>
                  <a:cubicBezTo>
                    <a:pt x="3070" y="589"/>
                    <a:pt x="2481" y="0"/>
                    <a:pt x="1766"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chemeClr val="bg1"/>
                </a:solidFill>
                <a:effectLst/>
                <a:uLnTx/>
                <a:uFillTx/>
                <a:latin typeface="Arial"/>
                <a:ea typeface="+mn-ea"/>
                <a:cs typeface="Arial"/>
                <a:sym typeface="Arial"/>
              </a:endParaRPr>
            </a:p>
          </p:txBody>
        </p:sp>
        <p:sp>
          <p:nvSpPr>
            <p:cNvPr id="98" name="Google Shape;8099;p68">
              <a:extLst>
                <a:ext uri="{FF2B5EF4-FFF2-40B4-BE49-F238E27FC236}">
                  <a16:creationId xmlns:a16="http://schemas.microsoft.com/office/drawing/2014/main" id="{7A58925D-452E-4BB1-BB92-11B328DC98F4}"/>
                </a:ext>
              </a:extLst>
            </p:cNvPr>
            <p:cNvSpPr/>
            <p:nvPr/>
          </p:nvSpPr>
          <p:spPr>
            <a:xfrm>
              <a:off x="960502" y="1606823"/>
              <a:ext cx="45876" cy="39318"/>
            </a:xfrm>
            <a:custGeom>
              <a:avLst/>
              <a:gdLst/>
              <a:ahLst/>
              <a:cxnLst/>
              <a:rect l="l" t="t" r="r" b="b"/>
              <a:pathLst>
                <a:path w="3064" h="2626" extrusionOk="0">
                  <a:moveTo>
                    <a:pt x="1714" y="1"/>
                  </a:moveTo>
                  <a:cubicBezTo>
                    <a:pt x="574" y="1"/>
                    <a:pt x="0" y="1416"/>
                    <a:pt x="814" y="2230"/>
                  </a:cubicBezTo>
                  <a:cubicBezTo>
                    <a:pt x="1088" y="2503"/>
                    <a:pt x="1421" y="2626"/>
                    <a:pt x="1747" y="2626"/>
                  </a:cubicBezTo>
                  <a:cubicBezTo>
                    <a:pt x="2422" y="2626"/>
                    <a:pt x="3064" y="2099"/>
                    <a:pt x="3064" y="1305"/>
                  </a:cubicBezTo>
                  <a:cubicBezTo>
                    <a:pt x="3064" y="569"/>
                    <a:pt x="2475" y="1"/>
                    <a:pt x="1739" y="1"/>
                  </a:cubicBezTo>
                  <a:cubicBezTo>
                    <a:pt x="1731" y="1"/>
                    <a:pt x="1722" y="1"/>
                    <a:pt x="1714"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99" name="Google Shape;8100;p68">
              <a:extLst>
                <a:ext uri="{FF2B5EF4-FFF2-40B4-BE49-F238E27FC236}">
                  <a16:creationId xmlns:a16="http://schemas.microsoft.com/office/drawing/2014/main" id="{4B066460-04FD-4E57-BBEA-E32CC27B9046}"/>
                </a:ext>
              </a:extLst>
            </p:cNvPr>
            <p:cNvSpPr/>
            <p:nvPr/>
          </p:nvSpPr>
          <p:spPr>
            <a:xfrm>
              <a:off x="1019269" y="1640197"/>
              <a:ext cx="45981" cy="39423"/>
            </a:xfrm>
            <a:custGeom>
              <a:avLst/>
              <a:gdLst/>
              <a:ahLst/>
              <a:cxnLst/>
              <a:rect l="l" t="t" r="r" b="b"/>
              <a:pathLst>
                <a:path w="3071" h="2633" extrusionOk="0">
                  <a:moveTo>
                    <a:pt x="1746" y="1"/>
                  </a:moveTo>
                  <a:cubicBezTo>
                    <a:pt x="568" y="1"/>
                    <a:pt x="1" y="1409"/>
                    <a:pt x="821" y="2250"/>
                  </a:cubicBezTo>
                  <a:cubicBezTo>
                    <a:pt x="1085" y="2514"/>
                    <a:pt x="1412" y="2632"/>
                    <a:pt x="1734" y="2632"/>
                  </a:cubicBezTo>
                  <a:cubicBezTo>
                    <a:pt x="2413" y="2632"/>
                    <a:pt x="3070" y="2109"/>
                    <a:pt x="3070" y="1325"/>
                  </a:cubicBezTo>
                  <a:cubicBezTo>
                    <a:pt x="3070" y="589"/>
                    <a:pt x="2482" y="1"/>
                    <a:pt x="1746"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00" name="Google Shape;8101;p68">
              <a:extLst>
                <a:ext uri="{FF2B5EF4-FFF2-40B4-BE49-F238E27FC236}">
                  <a16:creationId xmlns:a16="http://schemas.microsoft.com/office/drawing/2014/main" id="{B5B483C3-A09A-437D-960E-FC025B082FE4}"/>
                </a:ext>
              </a:extLst>
            </p:cNvPr>
            <p:cNvSpPr/>
            <p:nvPr/>
          </p:nvSpPr>
          <p:spPr>
            <a:xfrm>
              <a:off x="1067750" y="1575037"/>
              <a:ext cx="46280" cy="39318"/>
            </a:xfrm>
            <a:custGeom>
              <a:avLst/>
              <a:gdLst/>
              <a:ahLst/>
              <a:cxnLst/>
              <a:rect l="l" t="t" r="r" b="b"/>
              <a:pathLst>
                <a:path w="3091" h="2626" extrusionOk="0">
                  <a:moveTo>
                    <a:pt x="1766" y="1"/>
                  </a:moveTo>
                  <a:cubicBezTo>
                    <a:pt x="589" y="1"/>
                    <a:pt x="0" y="1409"/>
                    <a:pt x="841" y="2229"/>
                  </a:cubicBezTo>
                  <a:cubicBezTo>
                    <a:pt x="1108" y="2503"/>
                    <a:pt x="1439" y="2625"/>
                    <a:pt x="1765" y="2625"/>
                  </a:cubicBezTo>
                  <a:cubicBezTo>
                    <a:pt x="2440" y="2625"/>
                    <a:pt x="3091" y="2099"/>
                    <a:pt x="3091" y="1304"/>
                  </a:cubicBezTo>
                  <a:cubicBezTo>
                    <a:pt x="3091" y="589"/>
                    <a:pt x="2502" y="1"/>
                    <a:pt x="1766"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grpSp>
      <p:sp>
        <p:nvSpPr>
          <p:cNvPr id="57" name="Google Shape;425;p37">
            <a:extLst>
              <a:ext uri="{FF2B5EF4-FFF2-40B4-BE49-F238E27FC236}">
                <a16:creationId xmlns:a16="http://schemas.microsoft.com/office/drawing/2014/main" id="{385D5ED9-2C33-1742-B633-711A5B40E57E}"/>
              </a:ext>
            </a:extLst>
          </p:cNvPr>
          <p:cNvSpPr/>
          <p:nvPr/>
        </p:nvSpPr>
        <p:spPr>
          <a:xfrm>
            <a:off x="3055397" y="3897853"/>
            <a:ext cx="1805652" cy="1677811"/>
          </a:xfrm>
          <a:prstGeom prst="donut">
            <a:avLst>
              <a:gd name="adj" fmla="val 2837"/>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8" name="Google Shape;425;p37">
            <a:extLst>
              <a:ext uri="{FF2B5EF4-FFF2-40B4-BE49-F238E27FC236}">
                <a16:creationId xmlns:a16="http://schemas.microsoft.com/office/drawing/2014/main" id="{BAC8EECB-DA5D-C441-8189-95CFD7066690}"/>
              </a:ext>
            </a:extLst>
          </p:cNvPr>
          <p:cNvSpPr/>
          <p:nvPr/>
        </p:nvSpPr>
        <p:spPr>
          <a:xfrm>
            <a:off x="6579840" y="1646333"/>
            <a:ext cx="1805652" cy="1677811"/>
          </a:xfrm>
          <a:prstGeom prst="donut">
            <a:avLst>
              <a:gd name="adj" fmla="val 2837"/>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57459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p:txBody>
          <a:bodyPr/>
          <a:lstStyle/>
          <a:p>
            <a:r>
              <a:rPr lang="en-US" b="1" dirty="0">
                <a:solidFill>
                  <a:schemeClr val="bg1"/>
                </a:solidFill>
              </a:rPr>
              <a:t>WHY PBIS?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1481667" y="1313063"/>
          <a:ext cx="10297045" cy="5544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AF8CFEE8-6129-3849-864A-E6016811098D}"/>
              </a:ext>
            </a:extLst>
          </p:cNvPr>
          <p:cNvSpPr/>
          <p:nvPr/>
        </p:nvSpPr>
        <p:spPr>
          <a:xfrm>
            <a:off x="1371600" y="5791200"/>
            <a:ext cx="956733" cy="932062"/>
          </a:xfrm>
          <a:prstGeom prst="ellipse">
            <a:avLst/>
          </a:prstGeom>
          <a:gradFill flip="none" rotWithShape="1">
            <a:gsLst>
              <a:gs pos="0">
                <a:schemeClr val="accent5">
                  <a:lumMod val="0"/>
                  <a:lumOff val="100000"/>
                </a:schemeClr>
              </a:gs>
              <a:gs pos="35000">
                <a:schemeClr val="accent4">
                  <a:lumMod val="40000"/>
                  <a:lumOff val="60000"/>
                </a:schemeClr>
              </a:gs>
              <a:gs pos="100000">
                <a:schemeClr val="accent5">
                  <a:lumMod val="100000"/>
                </a:schemeClr>
              </a:gs>
            </a:gsLst>
            <a:path path="circle">
              <a:fillToRect l="50000" t="-80000" r="50000" b="180000"/>
            </a:path>
            <a:tileRect/>
          </a:gradFill>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307360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8353363-802D-4448-AABB-23C4D72E9CA4}"/>
              </a:ext>
            </a:extLst>
          </p:cNvPr>
          <p:cNvGraphicFramePr/>
          <p:nvPr/>
        </p:nvGraphicFramePr>
        <p:xfrm>
          <a:off x="8965" y="814760"/>
          <a:ext cx="12192000" cy="5396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C0362399-4967-8E43-A4CC-6352760A328A}"/>
              </a:ext>
            </a:extLst>
          </p:cNvPr>
          <p:cNvSpPr txBox="1"/>
          <p:nvPr/>
        </p:nvSpPr>
        <p:spPr>
          <a:xfrm>
            <a:off x="0" y="6211669"/>
            <a:ext cx="12307667"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Bastable,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Kittelman</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McIntosh, &amp;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Hoselton</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2015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2</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Bevans,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Ialongo</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&amp; Leaf, 2008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3</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Koth</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Thornton, &amp; Leaf, 2009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4</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Mitchell, &amp; Leaf, 2010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5</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Bradshaw, </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Waasdorp</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&amp; Leaf,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6</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Horner et al., 2009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7</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Kelm &amp; McIntosh,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8</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Lewis, 2017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9</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Reynolds et al., 2016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10</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Ross &amp; Horner, 2009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11</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Ross, Romer, &amp; Horner,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12</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Simonsen, Britton, &amp; Young, 2010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13</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Tobin, Horner, Vincent, &amp; Swain-</a:t>
            </a:r>
            <a:r>
              <a:rPr lang="en-US" sz="1200" dirty="0" err="1">
                <a:solidFill>
                  <a:schemeClr val="bg2"/>
                </a:solidFill>
                <a:latin typeface="Calibri" panose="020F0502020204030204" pitchFamily="34" charset="0"/>
                <a:ea typeface="Times New Roman" panose="02020603050405020304" pitchFamily="18" charset="0"/>
                <a:cs typeface="Times New Roman" panose="02020603050405020304" pitchFamily="18" charset="0"/>
              </a:rPr>
              <a:t>Bradway</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2012 </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 </a:t>
            </a:r>
            <a:r>
              <a:rPr lang="en-US" sz="1200" baseline="30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14</a:t>
            </a:r>
            <a:r>
              <a:rPr lang="en-US" sz="12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rPr>
              <a:t>Waasdorp, Bradshaw, &amp; Leaf, 2012</a:t>
            </a:r>
            <a:endParaRPr lang="en-US" sz="12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itle 10">
            <a:extLst>
              <a:ext uri="{FF2B5EF4-FFF2-40B4-BE49-F238E27FC236}">
                <a16:creationId xmlns:a16="http://schemas.microsoft.com/office/drawing/2014/main" id="{6F521D42-4608-2B41-99EE-B9EBA2CDBAF0}"/>
              </a:ext>
            </a:extLst>
          </p:cNvPr>
          <p:cNvSpPr txBox="1">
            <a:spLocks/>
          </p:cNvSpPr>
          <p:nvPr/>
        </p:nvSpPr>
        <p:spPr>
          <a:xfrm>
            <a:off x="8965" y="95878"/>
            <a:ext cx="12174069" cy="5647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fontAlgn="auto"/>
            <a:r>
              <a:rPr lang="en-US" sz="2400" kern="0" dirty="0">
                <a:solidFill>
                  <a:schemeClr val="accent6">
                    <a:lumMod val="50000"/>
                  </a:schemeClr>
                </a:solidFill>
                <a:latin typeface="Calibri" panose="020F0502020204030204" pitchFamily="34" charset="0"/>
                <a:cs typeface="Calibri" panose="020F0502020204030204" pitchFamily="34" charset="0"/>
              </a:rPr>
              <a:t>Decades of evidence shows PBIS leads to a positive outcomes when implemented with fidelity...</a:t>
            </a:r>
          </a:p>
        </p:txBody>
      </p:sp>
    </p:spTree>
    <p:extLst>
      <p:ext uri="{BB962C8B-B14F-4D97-AF65-F5344CB8AC3E}">
        <p14:creationId xmlns:p14="http://schemas.microsoft.com/office/powerpoint/2010/main" val="1589519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7BAC772-FD97-CE4C-A518-F9338511E7A7}"/>
              </a:ext>
            </a:extLst>
          </p:cNvPr>
          <p:cNvSpPr>
            <a:spLocks noGrp="1"/>
          </p:cNvSpPr>
          <p:nvPr>
            <p:ph type="title"/>
          </p:nvPr>
        </p:nvSpPr>
        <p:spPr>
          <a:xfrm>
            <a:off x="813348" y="467463"/>
            <a:ext cx="11029311" cy="845600"/>
          </a:xfrm>
        </p:spPr>
        <p:txBody>
          <a:bodyPr/>
          <a:lstStyle/>
          <a:p>
            <a:r>
              <a:rPr lang="en-US" sz="3600" b="1" dirty="0"/>
              <a:t>TEAM DISCUSSION: Why PBIS at your school?</a:t>
            </a:r>
          </a:p>
        </p:txBody>
      </p:sp>
      <p:sp>
        <p:nvSpPr>
          <p:cNvPr id="139268" name="Rectangle 3"/>
          <p:cNvSpPr>
            <a:spLocks noGrp="1" noChangeArrowheads="1"/>
          </p:cNvSpPr>
          <p:nvPr>
            <p:ph type="body" idx="4294967295"/>
          </p:nvPr>
        </p:nvSpPr>
        <p:spPr>
          <a:xfrm>
            <a:off x="1313131" y="1523826"/>
            <a:ext cx="5014872" cy="3810347"/>
          </a:xfrm>
          <a:ln/>
        </p:spPr>
        <p:style>
          <a:lnRef idx="2">
            <a:schemeClr val="accent2"/>
          </a:lnRef>
          <a:fillRef idx="1">
            <a:schemeClr val="lt1"/>
          </a:fillRef>
          <a:effectRef idx="0">
            <a:schemeClr val="accent2"/>
          </a:effectRef>
          <a:fontRef idx="minor">
            <a:schemeClr val="dk1"/>
          </a:fontRef>
        </p:style>
        <p:txBody>
          <a:bodyPr lIns="182880" rIns="274320"/>
          <a:lstStyle/>
          <a:p>
            <a:pPr marL="182880" indent="0" eaLnBrk="1" hangingPunct="1">
              <a:lnSpc>
                <a:spcPct val="90000"/>
              </a:lnSpc>
              <a:buNone/>
            </a:pPr>
            <a:endParaRPr lang="en-US" sz="1800" dirty="0">
              <a:solidFill>
                <a:schemeClr val="accent6">
                  <a:lumMod val="50000"/>
                </a:schemeClr>
              </a:solidFill>
              <a:latin typeface="+mj-lt"/>
            </a:endParaRPr>
          </a:p>
          <a:p>
            <a:pPr marL="182880" indent="0" eaLnBrk="1" hangingPunct="1">
              <a:lnSpc>
                <a:spcPct val="90000"/>
              </a:lnSpc>
              <a:buNone/>
            </a:pPr>
            <a:r>
              <a:rPr lang="en-US" sz="3200" b="1" i="1" dirty="0">
                <a:solidFill>
                  <a:schemeClr val="accent6">
                    <a:lumMod val="50000"/>
                  </a:schemeClr>
                </a:solidFill>
                <a:latin typeface="+mj-lt"/>
              </a:rPr>
              <a:t>"Which of these reasons do you think will resonate or be most meaningful in your school?"</a:t>
            </a:r>
          </a:p>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r>
              <a:rPr lang="en-US" sz="2800" dirty="0">
                <a:solidFill>
                  <a:schemeClr val="accent6">
                    <a:lumMod val="50000"/>
                  </a:schemeClr>
                </a:solidFill>
                <a:latin typeface="+mj-lt"/>
              </a:rPr>
              <a:t>Discuss as a team and share out to the group</a:t>
            </a:r>
          </a:p>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endParaRPr lang="en-US" dirty="0">
              <a:solidFill>
                <a:schemeClr val="accent6">
                  <a:lumMod val="50000"/>
                </a:schemeClr>
              </a:solidFill>
              <a:latin typeface="+mj-lt"/>
            </a:endParaRPr>
          </a:p>
        </p:txBody>
      </p:sp>
      <p:pic>
        <p:nvPicPr>
          <p:cNvPr id="25" name="Picture 24">
            <a:extLst>
              <a:ext uri="{FF2B5EF4-FFF2-40B4-BE49-F238E27FC236}">
                <a16:creationId xmlns:a16="http://schemas.microsoft.com/office/drawing/2014/main" id="{0295BFAD-F21A-1C48-9BC3-1251DB3D11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32000" y="5867400"/>
            <a:ext cx="877310" cy="845600"/>
          </a:xfrm>
          <a:prstGeom prst="ellipse">
            <a:avLst/>
          </a:prstGeom>
          <a:ln w="19050">
            <a:solidFill>
              <a:schemeClr val="accent2">
                <a:lumMod val="50000"/>
              </a:schemeClr>
            </a:solidFill>
          </a:ln>
        </p:spPr>
      </p:pic>
      <p:graphicFrame>
        <p:nvGraphicFramePr>
          <p:cNvPr id="6" name="Content Placeholder 3">
            <a:extLst>
              <a:ext uri="{FF2B5EF4-FFF2-40B4-BE49-F238E27FC236}">
                <a16:creationId xmlns:a16="http://schemas.microsoft.com/office/drawing/2014/main" id="{00F8FB60-02CD-7E46-A300-AC9F0BCFBDF0}"/>
              </a:ext>
            </a:extLst>
          </p:cNvPr>
          <p:cNvGraphicFramePr>
            <a:graphicFrameLocks/>
          </p:cNvGraphicFramePr>
          <p:nvPr/>
        </p:nvGraphicFramePr>
        <p:xfrm>
          <a:off x="6494025" y="965240"/>
          <a:ext cx="5348635" cy="5130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0AB1C61C-66B6-6A4E-981D-A887B821BA9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938289" y="6162916"/>
            <a:ext cx="645284" cy="633551"/>
          </a:xfrm>
          <a:prstGeom prst="ellipse">
            <a:avLst/>
          </a:prstGeom>
          <a:ln w="19050">
            <a:solidFill>
              <a:schemeClr val="accent2">
                <a:lumMod val="50000"/>
              </a:schemeClr>
            </a:solidFill>
          </a:ln>
        </p:spPr>
      </p:pic>
      <p:sp>
        <p:nvSpPr>
          <p:cNvPr id="8" name="TextBox 7">
            <a:extLst>
              <a:ext uri="{FF2B5EF4-FFF2-40B4-BE49-F238E27FC236}">
                <a16:creationId xmlns:a16="http://schemas.microsoft.com/office/drawing/2014/main" id="{2608DE82-1FB7-7145-A191-F789B231C360}"/>
              </a:ext>
            </a:extLst>
          </p:cNvPr>
          <p:cNvSpPr txBox="1"/>
          <p:nvPr/>
        </p:nvSpPr>
        <p:spPr>
          <a:xfrm>
            <a:off x="8945921" y="6248858"/>
            <a:ext cx="170591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5 minutes </a:t>
            </a:r>
          </a:p>
        </p:txBody>
      </p:sp>
    </p:spTree>
    <p:extLst>
      <p:ext uri="{BB962C8B-B14F-4D97-AF65-F5344CB8AC3E}">
        <p14:creationId xmlns:p14="http://schemas.microsoft.com/office/powerpoint/2010/main" val="317083899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accent2">
            <a:lumMod val="50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7BAC772-FD97-CE4C-A518-F9338511E7A7}"/>
              </a:ext>
            </a:extLst>
          </p:cNvPr>
          <p:cNvSpPr>
            <a:spLocks noGrp="1"/>
          </p:cNvSpPr>
          <p:nvPr>
            <p:ph type="title"/>
          </p:nvPr>
        </p:nvSpPr>
        <p:spPr>
          <a:xfrm>
            <a:off x="813348" y="467463"/>
            <a:ext cx="11029311" cy="845600"/>
          </a:xfrm>
        </p:spPr>
        <p:txBody>
          <a:bodyPr/>
          <a:lstStyle/>
          <a:p>
            <a:r>
              <a:rPr lang="en-US" sz="3600" b="1" dirty="0"/>
              <a:t>TEAM Introductions and Share Out</a:t>
            </a:r>
          </a:p>
        </p:txBody>
      </p:sp>
      <p:sp>
        <p:nvSpPr>
          <p:cNvPr id="139268" name="Rectangle 3"/>
          <p:cNvSpPr>
            <a:spLocks noGrp="1" noChangeArrowheads="1"/>
          </p:cNvSpPr>
          <p:nvPr>
            <p:ph type="body" idx="4294967295"/>
          </p:nvPr>
        </p:nvSpPr>
        <p:spPr>
          <a:xfrm>
            <a:off x="1313131" y="2047874"/>
            <a:ext cx="5014872" cy="2695575"/>
          </a:xfrm>
          <a:ln/>
        </p:spPr>
        <p:style>
          <a:lnRef idx="2">
            <a:schemeClr val="accent2"/>
          </a:lnRef>
          <a:fillRef idx="1">
            <a:schemeClr val="lt1"/>
          </a:fillRef>
          <a:effectRef idx="0">
            <a:schemeClr val="accent2"/>
          </a:effectRef>
          <a:fontRef idx="minor">
            <a:schemeClr val="dk1"/>
          </a:fontRef>
        </p:style>
        <p:txBody>
          <a:bodyPr lIns="182880" rIns="274320"/>
          <a:lstStyle/>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r>
              <a:rPr lang="en-US" sz="2800" dirty="0">
                <a:solidFill>
                  <a:schemeClr val="accent6">
                    <a:lumMod val="50000"/>
                  </a:schemeClr>
                </a:solidFill>
                <a:latin typeface="+mj-lt"/>
              </a:rPr>
              <a:t>Have one person introduce your team and share one reason your team is excited to bring PBIS To your school.</a:t>
            </a:r>
          </a:p>
          <a:p>
            <a:pPr marL="182880" indent="0" eaLnBrk="1" hangingPunct="1">
              <a:lnSpc>
                <a:spcPct val="90000"/>
              </a:lnSpc>
              <a:buNone/>
            </a:pPr>
            <a:endParaRPr lang="en-US" sz="2800" dirty="0">
              <a:solidFill>
                <a:schemeClr val="accent6">
                  <a:lumMod val="50000"/>
                </a:schemeClr>
              </a:solidFill>
              <a:latin typeface="+mj-lt"/>
            </a:endParaRPr>
          </a:p>
          <a:p>
            <a:pPr marL="182880" indent="0" eaLnBrk="1" hangingPunct="1">
              <a:lnSpc>
                <a:spcPct val="90000"/>
              </a:lnSpc>
              <a:buNone/>
            </a:pPr>
            <a:endParaRPr lang="en-US" dirty="0">
              <a:solidFill>
                <a:schemeClr val="accent6">
                  <a:lumMod val="50000"/>
                </a:schemeClr>
              </a:solidFill>
              <a:latin typeface="+mj-lt"/>
            </a:endParaRPr>
          </a:p>
        </p:txBody>
      </p:sp>
      <p:pic>
        <p:nvPicPr>
          <p:cNvPr id="25" name="Picture 24">
            <a:extLst>
              <a:ext uri="{FF2B5EF4-FFF2-40B4-BE49-F238E27FC236}">
                <a16:creationId xmlns:a16="http://schemas.microsoft.com/office/drawing/2014/main" id="{0295BFAD-F21A-1C48-9BC3-1251DB3D11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32000" y="5867400"/>
            <a:ext cx="877310" cy="845600"/>
          </a:xfrm>
          <a:prstGeom prst="ellipse">
            <a:avLst/>
          </a:prstGeom>
          <a:ln w="19050">
            <a:solidFill>
              <a:schemeClr val="accent2">
                <a:lumMod val="50000"/>
              </a:schemeClr>
            </a:solidFill>
          </a:ln>
        </p:spPr>
      </p:pic>
      <p:graphicFrame>
        <p:nvGraphicFramePr>
          <p:cNvPr id="6" name="Content Placeholder 3">
            <a:extLst>
              <a:ext uri="{FF2B5EF4-FFF2-40B4-BE49-F238E27FC236}">
                <a16:creationId xmlns:a16="http://schemas.microsoft.com/office/drawing/2014/main" id="{00F8FB60-02CD-7E46-A300-AC9F0BCFBDF0}"/>
              </a:ext>
            </a:extLst>
          </p:cNvPr>
          <p:cNvGraphicFramePr>
            <a:graphicFrameLocks/>
          </p:cNvGraphicFramePr>
          <p:nvPr/>
        </p:nvGraphicFramePr>
        <p:xfrm>
          <a:off x="6494025" y="965240"/>
          <a:ext cx="5348635" cy="5130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0AB1C61C-66B6-6A4E-981D-A887B821BA9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938289" y="6162916"/>
            <a:ext cx="645284" cy="633551"/>
          </a:xfrm>
          <a:prstGeom prst="ellipse">
            <a:avLst/>
          </a:prstGeom>
          <a:ln w="19050">
            <a:solidFill>
              <a:schemeClr val="accent2">
                <a:lumMod val="50000"/>
              </a:schemeClr>
            </a:solidFill>
          </a:ln>
        </p:spPr>
      </p:pic>
      <p:sp>
        <p:nvSpPr>
          <p:cNvPr id="8" name="TextBox 7">
            <a:extLst>
              <a:ext uri="{FF2B5EF4-FFF2-40B4-BE49-F238E27FC236}">
                <a16:creationId xmlns:a16="http://schemas.microsoft.com/office/drawing/2014/main" id="{2608DE82-1FB7-7145-A191-F789B231C360}"/>
              </a:ext>
            </a:extLst>
          </p:cNvPr>
          <p:cNvSpPr txBox="1"/>
          <p:nvPr/>
        </p:nvSpPr>
        <p:spPr>
          <a:xfrm>
            <a:off x="8850227" y="631039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15 minutes</a:t>
            </a:r>
          </a:p>
        </p:txBody>
      </p:sp>
    </p:spTree>
    <p:extLst>
      <p:ext uri="{BB962C8B-B14F-4D97-AF65-F5344CB8AC3E}">
        <p14:creationId xmlns:p14="http://schemas.microsoft.com/office/powerpoint/2010/main" val="181127287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57126" y="2057559"/>
            <a:ext cx="7259257" cy="3365200"/>
          </a:xfrm>
        </p:spPr>
        <p:txBody>
          <a:bodyPr/>
          <a:lstStyle/>
          <a:p>
            <a:r>
              <a:rPr lang="en-US" dirty="0">
                <a:solidFill>
                  <a:schemeClr val="bg1"/>
                </a:solidFill>
              </a:rPr>
              <a:t>What is PBIS?</a:t>
            </a:r>
          </a:p>
        </p:txBody>
      </p:sp>
    </p:spTree>
    <p:extLst>
      <p:ext uri="{BB962C8B-B14F-4D97-AF65-F5344CB8AC3E}">
        <p14:creationId xmlns:p14="http://schemas.microsoft.com/office/powerpoint/2010/main" val="3826223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ADE8CFF-59C3-4DC6-AF00-F8463806F472}"/>
              </a:ext>
            </a:extLst>
          </p:cNvPr>
          <p:cNvSpPr>
            <a:spLocks noGrp="1"/>
          </p:cNvSpPr>
          <p:nvPr>
            <p:ph type="title"/>
          </p:nvPr>
        </p:nvSpPr>
        <p:spPr>
          <a:xfrm>
            <a:off x="89424" y="340140"/>
            <a:ext cx="9378000" cy="845600"/>
          </a:xfrm>
        </p:spPr>
        <p:txBody>
          <a:bodyPr/>
          <a:lstStyle/>
          <a:p>
            <a:r>
              <a:rPr lang="en-US" b="1" dirty="0">
                <a:latin typeface="Arial" panose="020B0604020202020204" pitchFamily="34" charset="0"/>
                <a:cs typeface="Arial" panose="020B0604020202020204" pitchFamily="34" charset="0"/>
              </a:rPr>
              <a:t>School-wide PBIS is a...</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064671714"/>
              </p:ext>
            </p:extLst>
          </p:nvPr>
        </p:nvGraphicFramePr>
        <p:xfrm>
          <a:off x="2211860" y="1618735"/>
          <a:ext cx="7514350" cy="447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370451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3567918" y="905765"/>
            <a:ext cx="5056157" cy="4930480"/>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chemeClr val="bg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extLst>
              <p:ext uri="{D42A27DB-BD31-4B8C-83A1-F6EECF244321}">
                <p14:modId xmlns:p14="http://schemas.microsoft.com/office/powerpoint/2010/main" val="2930786741"/>
              </p:ext>
            </p:extLst>
          </p:nvPr>
        </p:nvGraphicFramePr>
        <p:xfrm>
          <a:off x="2842657" y="1112173"/>
          <a:ext cx="6506678" cy="4219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4677873" y="5836245"/>
            <a:ext cx="2836244" cy="5232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Arial"/>
              </a:rPr>
              <a:t>Outcomes</a:t>
            </a:r>
          </a:p>
        </p:txBody>
      </p:sp>
      <p:sp>
        <p:nvSpPr>
          <p:cNvPr id="9" name="Text Box 11">
            <a:extLst>
              <a:ext uri="{FF2B5EF4-FFF2-40B4-BE49-F238E27FC236}">
                <a16:creationId xmlns:a16="http://schemas.microsoft.com/office/drawing/2014/main" id="{8CF3E1AB-068A-8B4C-B2F2-CAF3A12F2D20}"/>
              </a:ext>
            </a:extLst>
          </p:cNvPr>
          <p:cNvSpPr txBox="1">
            <a:spLocks noChangeArrowheads="1"/>
          </p:cNvSpPr>
          <p:nvPr/>
        </p:nvSpPr>
        <p:spPr bwMode="auto">
          <a:xfrm>
            <a:off x="4316501" y="113814"/>
            <a:ext cx="35589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dirty="0">
                <a:solidFill>
                  <a:schemeClr val="bg1"/>
                </a:solidFill>
              </a:rPr>
              <a:t>Support Educators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th</a:t>
            </a:r>
            <a:r>
              <a:rPr kumimoji="0" lang="en-US" sz="2200" b="0" i="0" u="none" strike="noStrike" kern="1200" cap="none" spc="0" normalizeH="0" baseline="0" noProof="0" dirty="0">
                <a:ln>
                  <a:noFill/>
                </a:ln>
                <a:solidFill>
                  <a:schemeClr val="bg1"/>
                </a:solidFill>
                <a:effectLst/>
                <a:uLnTx/>
                <a:uFillTx/>
              </a:rPr>
              <a:t>rough</a:t>
            </a:r>
            <a:r>
              <a:rPr kumimoji="0" lang="en-US" sz="2200" b="0" i="0" u="none" strike="noStrike" kern="1200" cap="none" spc="0" normalizeH="0" noProof="0" dirty="0">
                <a:ln>
                  <a:noFill/>
                </a:ln>
                <a:solidFill>
                  <a:schemeClr val="bg1"/>
                </a:solidFill>
                <a:effectLst/>
                <a:uLnTx/>
                <a:uFillTx/>
              </a:rPr>
              <a:t> Equity-focused PD</a:t>
            </a:r>
            <a:endParaRPr kumimoji="0" lang="en-US" sz="2200" b="0" i="0" u="none" strike="noStrike" kern="1200" cap="none" spc="0" normalizeH="0" baseline="0" noProof="0" dirty="0">
              <a:ln>
                <a:noFill/>
              </a:ln>
              <a:solidFill>
                <a:schemeClr val="bg1"/>
              </a:solidFill>
              <a:effectLst/>
              <a:uLnTx/>
              <a:uFillTx/>
            </a:endParaRPr>
          </a:p>
        </p:txBody>
      </p:sp>
      <p:sp>
        <p:nvSpPr>
          <p:cNvPr id="10" name="Text Box 9">
            <a:extLst>
              <a:ext uri="{FF2B5EF4-FFF2-40B4-BE49-F238E27FC236}">
                <a16:creationId xmlns:a16="http://schemas.microsoft.com/office/drawing/2014/main" id="{7B96A222-B041-3147-9BC4-02DF65350F0E}"/>
              </a:ext>
            </a:extLst>
          </p:cNvPr>
          <p:cNvSpPr txBox="1">
            <a:spLocks noChangeArrowheads="1"/>
          </p:cNvSpPr>
          <p:nvPr/>
        </p:nvSpPr>
        <p:spPr bwMode="auto">
          <a:xfrm>
            <a:off x="1183580" y="3469340"/>
            <a:ext cx="202170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charset="0"/>
                <a:ea typeface="+mn-ea"/>
                <a:cs typeface="Arial" charset="0"/>
              </a:rPr>
              <a:t>Disaggregate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charset="0"/>
                <a:ea typeface="+mn-ea"/>
                <a:cs typeface="Arial" charset="0"/>
              </a:rPr>
              <a:t>All</a:t>
            </a:r>
            <a:r>
              <a:rPr kumimoji="0" lang="en-US" sz="2200" b="0" i="0" u="none" strike="noStrike" kern="1200" cap="none" spc="0" normalizeH="0" noProof="0" dirty="0">
                <a:ln>
                  <a:noFill/>
                </a:ln>
                <a:solidFill>
                  <a:schemeClr val="bg1"/>
                </a:solidFill>
                <a:effectLst/>
                <a:uLnTx/>
                <a:uFillTx/>
                <a:latin typeface="Arial" charset="0"/>
                <a:ea typeface="+mn-ea"/>
                <a:cs typeface="Arial" charset="0"/>
              </a:rPr>
              <a:t> Data by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noProof="0" dirty="0">
                <a:ln>
                  <a:noFill/>
                </a:ln>
                <a:solidFill>
                  <a:schemeClr val="bg1"/>
                </a:solidFill>
                <a:effectLst/>
                <a:uLnTx/>
                <a:uFillTx/>
                <a:latin typeface="Arial" charset="0"/>
                <a:ea typeface="+mn-ea"/>
                <a:cs typeface="Arial" charset="0"/>
              </a:rPr>
              <a:t>Student Group</a:t>
            </a:r>
            <a:endParaRPr kumimoji="0" lang="en-US" sz="2200" b="0" i="0"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11" name="Text Box 10">
            <a:extLst>
              <a:ext uri="{FF2B5EF4-FFF2-40B4-BE49-F238E27FC236}">
                <a16:creationId xmlns:a16="http://schemas.microsoft.com/office/drawing/2014/main" id="{13CD46F8-E6E5-E04A-9604-ECBF144AC7F2}"/>
              </a:ext>
            </a:extLst>
          </p:cNvPr>
          <p:cNvSpPr txBox="1">
            <a:spLocks noChangeArrowheads="1"/>
          </p:cNvSpPr>
          <p:nvPr/>
        </p:nvSpPr>
        <p:spPr bwMode="auto">
          <a:xfrm>
            <a:off x="8868985" y="3469340"/>
            <a:ext cx="279848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Adapt Practices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to Meet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noProof="0" dirty="0">
                <a:solidFill>
                  <a:schemeClr val="bg1"/>
                </a:solidFill>
              </a:rPr>
              <a:t>Needs and Values</a:t>
            </a:r>
            <a:endParaRPr kumimoji="0" lang="en-US" sz="2200" b="0" i="0" u="none" strike="noStrike" kern="1200" cap="none" spc="0" normalizeH="0" baseline="0" noProof="0" dirty="0">
              <a:ln>
                <a:noFill/>
              </a:ln>
              <a:solidFill>
                <a:schemeClr val="bg1"/>
              </a:solidFill>
              <a:effectLst/>
              <a:uLnTx/>
              <a:uFillTx/>
            </a:endParaRPr>
          </a:p>
        </p:txBody>
      </p:sp>
      <p:sp>
        <p:nvSpPr>
          <p:cNvPr id="12" name="TextBox 11">
            <a:extLst>
              <a:ext uri="{FF2B5EF4-FFF2-40B4-BE49-F238E27FC236}">
                <a16:creationId xmlns:a16="http://schemas.microsoft.com/office/drawing/2014/main" id="{A6AF96EA-A225-104E-AF67-BBEF4FA342A2}"/>
              </a:ext>
            </a:extLst>
          </p:cNvPr>
          <p:cNvSpPr txBox="1"/>
          <p:nvPr/>
        </p:nvSpPr>
        <p:spPr>
          <a:xfrm>
            <a:off x="5212073" y="3007027"/>
            <a:ext cx="1767845" cy="843945"/>
          </a:xfrm>
          <a:prstGeom prst="ellipse">
            <a:avLst/>
          </a:prstGeom>
          <a:noFill/>
          <a:ln w="57150">
            <a:noFill/>
          </a:ln>
        </p:spPr>
        <p:style>
          <a:lnRef idx="2">
            <a:schemeClr val="accent6"/>
          </a:lnRef>
          <a:fillRef idx="1">
            <a:schemeClr val="lt1"/>
          </a:fillRef>
          <a:effectRef idx="0">
            <a:schemeClr val="accent6"/>
          </a:effectRef>
          <a:fontRef idx="minor">
            <a:schemeClr val="dk1"/>
          </a:fontRef>
        </p:style>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Equity</a:t>
            </a:r>
          </a:p>
        </p:txBody>
      </p:sp>
      <p:sp>
        <p:nvSpPr>
          <p:cNvPr id="13" name="Text Box 14">
            <a:extLst>
              <a:ext uri="{FF2B5EF4-FFF2-40B4-BE49-F238E27FC236}">
                <a16:creationId xmlns:a16="http://schemas.microsoft.com/office/drawing/2014/main" id="{9AFF1728-591E-594A-A0ED-596EBC441968}"/>
              </a:ext>
            </a:extLst>
          </p:cNvPr>
          <p:cNvSpPr txBox="1">
            <a:spLocks noChangeArrowheads="1"/>
          </p:cNvSpPr>
          <p:nvPr/>
        </p:nvSpPr>
        <p:spPr bwMode="auto">
          <a:xfrm>
            <a:off x="2232624" y="6340661"/>
            <a:ext cx="772673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Arial" charset="0"/>
                <a:ea typeface="+mn-ea"/>
                <a:cs typeface="Arial" charset="0"/>
              </a:rPr>
              <a:t>High Expectations</a:t>
            </a:r>
            <a:r>
              <a:rPr lang="en-US" sz="2200" dirty="0">
                <a:solidFill>
                  <a:schemeClr val="bg1"/>
                </a:solidFill>
                <a:ea typeface="+mn-ea"/>
              </a:rPr>
              <a:t> </a:t>
            </a:r>
            <a:r>
              <a:rPr kumimoji="0" lang="en-US" sz="2200" b="0" i="0" u="none" strike="noStrike" kern="1200" cap="none" spc="0" normalizeH="0" noProof="0" dirty="0">
                <a:ln>
                  <a:noFill/>
                </a:ln>
                <a:solidFill>
                  <a:schemeClr val="bg1"/>
                </a:solidFill>
                <a:effectLst/>
                <a:uLnTx/>
                <a:uFillTx/>
                <a:latin typeface="Arial" charset="0"/>
                <a:ea typeface="+mn-ea"/>
                <a:cs typeface="Arial" charset="0"/>
              </a:rPr>
              <a:t>for Each Student</a:t>
            </a:r>
            <a:endParaRPr kumimoji="0" lang="en-US" sz="2200" b="0" i="0" u="none" strike="noStrike" kern="1200" cap="none" spc="0" normalizeH="0" baseline="0" noProof="0" dirty="0">
              <a:ln>
                <a:noFill/>
              </a:ln>
              <a:solidFill>
                <a:schemeClr val="bg1"/>
              </a:solidFill>
              <a:effectLst/>
              <a:uLnTx/>
              <a:uFillTx/>
              <a:latin typeface="Arial" charset="0"/>
              <a:ea typeface="+mn-ea"/>
              <a:cs typeface="Arial" charset="0"/>
            </a:endParaRPr>
          </a:p>
        </p:txBody>
      </p:sp>
      <p:sp>
        <p:nvSpPr>
          <p:cNvPr id="2" name="TextBox 1">
            <a:extLst>
              <a:ext uri="{FF2B5EF4-FFF2-40B4-BE49-F238E27FC236}">
                <a16:creationId xmlns:a16="http://schemas.microsoft.com/office/drawing/2014/main" id="{2D41BBAC-68A1-3093-8676-B9B24FE4DDBD}"/>
              </a:ext>
            </a:extLst>
          </p:cNvPr>
          <p:cNvSpPr txBox="1"/>
          <p:nvPr/>
        </p:nvSpPr>
        <p:spPr>
          <a:xfrm>
            <a:off x="156353" y="228653"/>
            <a:ext cx="3048934" cy="2062103"/>
          </a:xfrm>
          <a:prstGeom prst="rect">
            <a:avLst/>
          </a:prstGeom>
          <a:noFill/>
        </p:spPr>
        <p:txBody>
          <a:bodyPr wrap="square" rtlCol="0">
            <a:spAutoFit/>
          </a:bodyPr>
          <a:lstStyle/>
          <a:p>
            <a:r>
              <a:rPr lang="en-US" sz="3200" b="1" dirty="0">
                <a:solidFill>
                  <a:schemeClr val="bg1"/>
                </a:solidFill>
              </a:rPr>
              <a:t>PBIS Core Features</a:t>
            </a:r>
          </a:p>
          <a:p>
            <a:r>
              <a:rPr lang="en-US" sz="3200" b="1" dirty="0">
                <a:solidFill>
                  <a:schemeClr val="bg1"/>
                </a:solidFill>
              </a:rPr>
              <a:t>-Problem Solving Model</a:t>
            </a:r>
          </a:p>
        </p:txBody>
      </p:sp>
    </p:spTree>
    <p:extLst>
      <p:ext uri="{BB962C8B-B14F-4D97-AF65-F5344CB8AC3E}">
        <p14:creationId xmlns:p14="http://schemas.microsoft.com/office/powerpoint/2010/main" val="2844602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C665E-6627-EFFA-9B03-F34CE626E133}"/>
              </a:ext>
            </a:extLst>
          </p:cNvPr>
          <p:cNvPicPr>
            <a:picLocks noChangeAspect="1"/>
          </p:cNvPicPr>
          <p:nvPr/>
        </p:nvPicPr>
        <p:blipFill>
          <a:blip r:embed="rId2"/>
          <a:srcRect/>
          <a:stretch/>
        </p:blipFill>
        <p:spPr>
          <a:xfrm>
            <a:off x="2757527" y="156026"/>
            <a:ext cx="6645965" cy="4912236"/>
          </a:xfrm>
          <a:prstGeom prst="rect">
            <a:avLst/>
          </a:prstGeom>
        </p:spPr>
      </p:pic>
      <p:sp>
        <p:nvSpPr>
          <p:cNvPr id="6" name="TextBox 5">
            <a:extLst>
              <a:ext uri="{FF2B5EF4-FFF2-40B4-BE49-F238E27FC236}">
                <a16:creationId xmlns:a16="http://schemas.microsoft.com/office/drawing/2014/main" id="{6D2FAC78-7AA3-F8AC-B27A-7918B927B661}"/>
              </a:ext>
            </a:extLst>
          </p:cNvPr>
          <p:cNvSpPr txBox="1"/>
          <p:nvPr/>
        </p:nvSpPr>
        <p:spPr>
          <a:xfrm>
            <a:off x="2775479" y="6332642"/>
            <a:ext cx="68240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https://www.mayinstitute.org/services-for-schools/pbis/forum.html</a:t>
            </a:r>
            <a:r>
              <a:rPr kumimoji="0" lang="en-US" sz="1800" b="0" i="0" u="none" strike="noStrike" kern="1200" cap="none" spc="0" normalizeH="0" baseline="0" noProof="0" dirty="0">
                <a:ln>
                  <a:noFill/>
                </a:ln>
                <a:solidFill>
                  <a:prstClr val="white">
                    <a:lumMod val="95000"/>
                  </a:prstClr>
                </a:solidFill>
                <a:effectLst/>
                <a:uLnTx/>
                <a:uFillTx/>
                <a:latin typeface="Arial"/>
                <a:ea typeface="+mn-ea"/>
                <a:cs typeface="+mn-cs"/>
              </a:rPr>
              <a:t> </a:t>
            </a:r>
          </a:p>
        </p:txBody>
      </p:sp>
      <p:sp>
        <p:nvSpPr>
          <p:cNvPr id="8" name="TextBox 7">
            <a:extLst>
              <a:ext uri="{FF2B5EF4-FFF2-40B4-BE49-F238E27FC236}">
                <a16:creationId xmlns:a16="http://schemas.microsoft.com/office/drawing/2014/main" id="{E4BE63C9-BBCF-4EE3-1291-0BCB6F37676D}"/>
              </a:ext>
            </a:extLst>
          </p:cNvPr>
          <p:cNvSpPr txBox="1"/>
          <p:nvPr/>
        </p:nvSpPr>
        <p:spPr>
          <a:xfrm>
            <a:off x="3578410" y="5256047"/>
            <a:ext cx="521815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D84C6">
                    <a:lumMod val="20000"/>
                    <a:lumOff val="80000"/>
                  </a:srgbClr>
                </a:solidFill>
                <a:effectLst/>
                <a:uLnTx/>
                <a:uFillTx/>
                <a:latin typeface="Arial"/>
                <a:ea typeface="+mn-ea"/>
                <a:cs typeface="+mn-cs"/>
              </a:rPr>
              <a:t>Four Points by Sheraton Norwood, </a:t>
            </a:r>
            <a:br>
              <a:rPr kumimoji="0" lang="en-US" sz="2000" b="0" i="0" u="none" strike="noStrike" kern="1200" cap="none" spc="0" normalizeH="0" baseline="0" noProof="0" dirty="0">
                <a:ln>
                  <a:noFill/>
                </a:ln>
                <a:solidFill>
                  <a:srgbClr val="AD84C6">
                    <a:lumMod val="20000"/>
                    <a:lumOff val="80000"/>
                  </a:srgbClr>
                </a:solidFill>
                <a:effectLst/>
                <a:uLnTx/>
                <a:uFillTx/>
                <a:latin typeface="Arial"/>
                <a:ea typeface="+mn-ea"/>
                <a:cs typeface="+mn-cs"/>
              </a:rPr>
            </a:br>
            <a:r>
              <a:rPr kumimoji="0" lang="en-US" sz="2000" b="0" i="0" u="none" strike="noStrike" kern="1200" cap="none" spc="0" normalizeH="0" baseline="0" noProof="0" dirty="0">
                <a:ln>
                  <a:noFill/>
                </a:ln>
                <a:solidFill>
                  <a:srgbClr val="AD84C6">
                    <a:lumMod val="20000"/>
                    <a:lumOff val="80000"/>
                  </a:srgbClr>
                </a:solidFill>
                <a:effectLst/>
                <a:uLnTx/>
                <a:uFillTx/>
                <a:latin typeface="Arial"/>
                <a:ea typeface="+mn-ea"/>
                <a:cs typeface="+mn-cs"/>
              </a:rPr>
              <a:t>Boston-Providence Turnpike, Norwood, MA</a:t>
            </a:r>
          </a:p>
        </p:txBody>
      </p:sp>
      <p:pic>
        <p:nvPicPr>
          <p:cNvPr id="2" name="Picture 1">
            <a:extLst>
              <a:ext uri="{FF2B5EF4-FFF2-40B4-BE49-F238E27FC236}">
                <a16:creationId xmlns:a16="http://schemas.microsoft.com/office/drawing/2014/main" id="{8468F788-55E2-88A0-7B4E-8D9998438842}"/>
              </a:ext>
            </a:extLst>
          </p:cNvPr>
          <p:cNvPicPr>
            <a:picLocks noChangeAspect="1"/>
          </p:cNvPicPr>
          <p:nvPr/>
        </p:nvPicPr>
        <p:blipFill rotWithShape="1">
          <a:blip r:embed="rId4"/>
          <a:srcRect t="1419" r="2357"/>
          <a:stretch/>
        </p:blipFill>
        <p:spPr>
          <a:xfrm>
            <a:off x="9813073" y="343633"/>
            <a:ext cx="2028407" cy="2500200"/>
          </a:xfrm>
          <a:prstGeom prst="rect">
            <a:avLst/>
          </a:prstGeom>
        </p:spPr>
      </p:pic>
      <p:pic>
        <p:nvPicPr>
          <p:cNvPr id="3" name="Picture 2">
            <a:extLst>
              <a:ext uri="{FF2B5EF4-FFF2-40B4-BE49-F238E27FC236}">
                <a16:creationId xmlns:a16="http://schemas.microsoft.com/office/drawing/2014/main" id="{876103A5-8386-ACE9-5479-E564B526C55A}"/>
              </a:ext>
            </a:extLst>
          </p:cNvPr>
          <p:cNvPicPr>
            <a:picLocks noChangeAspect="1"/>
          </p:cNvPicPr>
          <p:nvPr/>
        </p:nvPicPr>
        <p:blipFill>
          <a:blip r:embed="rId5"/>
          <a:stretch>
            <a:fillRect/>
          </a:stretch>
        </p:blipFill>
        <p:spPr>
          <a:xfrm>
            <a:off x="9714293" y="3429000"/>
            <a:ext cx="2391109" cy="2219635"/>
          </a:xfrm>
          <a:prstGeom prst="rect">
            <a:avLst/>
          </a:prstGeom>
        </p:spPr>
      </p:pic>
      <p:sp>
        <p:nvSpPr>
          <p:cNvPr id="5" name="TextBox 4">
            <a:extLst>
              <a:ext uri="{FF2B5EF4-FFF2-40B4-BE49-F238E27FC236}">
                <a16:creationId xmlns:a16="http://schemas.microsoft.com/office/drawing/2014/main" id="{F3754453-C0CC-F6DC-80E7-BD7D811F61D8}"/>
              </a:ext>
            </a:extLst>
          </p:cNvPr>
          <p:cNvSpPr txBox="1"/>
          <p:nvPr/>
        </p:nvSpPr>
        <p:spPr>
          <a:xfrm>
            <a:off x="9598018" y="2872646"/>
            <a:ext cx="2507481" cy="369332"/>
          </a:xfrm>
          <a:prstGeom prst="rect">
            <a:avLst/>
          </a:prstGeom>
          <a:noFill/>
        </p:spPr>
        <p:txBody>
          <a:bodyPr wrap="none" rtlCol="0">
            <a:spAutoFit/>
          </a:bodyPr>
          <a:lstStyle/>
          <a:p>
            <a:pPr>
              <a:defRPr/>
            </a:pPr>
            <a:r>
              <a:rPr lang="en-US" dirty="0">
                <a:solidFill>
                  <a:schemeClr val="bg1"/>
                </a:solidFill>
                <a:latin typeface="Calibri" panose="020F0502020204030204"/>
              </a:rPr>
              <a:t>Nikole Hollins-Sims, Ed.D</a:t>
            </a:r>
          </a:p>
        </p:txBody>
      </p:sp>
      <p:sp>
        <p:nvSpPr>
          <p:cNvPr id="7" name="TextBox 6">
            <a:extLst>
              <a:ext uri="{FF2B5EF4-FFF2-40B4-BE49-F238E27FC236}">
                <a16:creationId xmlns:a16="http://schemas.microsoft.com/office/drawing/2014/main" id="{FFB0D403-3B43-6763-6985-B28DA3B518FD}"/>
              </a:ext>
            </a:extLst>
          </p:cNvPr>
          <p:cNvSpPr txBox="1"/>
          <p:nvPr/>
        </p:nvSpPr>
        <p:spPr>
          <a:xfrm>
            <a:off x="9795187" y="5648635"/>
            <a:ext cx="2310312" cy="369332"/>
          </a:xfrm>
          <a:prstGeom prst="rect">
            <a:avLst/>
          </a:prstGeom>
          <a:noFill/>
        </p:spPr>
        <p:txBody>
          <a:bodyPr wrap="none" rtlCol="0">
            <a:spAutoFit/>
          </a:bodyPr>
          <a:lstStyle/>
          <a:p>
            <a:pPr>
              <a:defRPr/>
            </a:pPr>
            <a:r>
              <a:rPr lang="en-US" dirty="0">
                <a:solidFill>
                  <a:schemeClr val="bg1"/>
                </a:solidFill>
                <a:latin typeface="Calibri" panose="020F0502020204030204"/>
              </a:rPr>
              <a:t>Brandi Simonsen, Ph.D</a:t>
            </a:r>
          </a:p>
        </p:txBody>
      </p:sp>
      <p:pic>
        <p:nvPicPr>
          <p:cNvPr id="9" name="Picture 8">
            <a:extLst>
              <a:ext uri="{FF2B5EF4-FFF2-40B4-BE49-F238E27FC236}">
                <a16:creationId xmlns:a16="http://schemas.microsoft.com/office/drawing/2014/main" id="{58D18227-CB49-DF9B-C1AD-D12A5E56826F}"/>
              </a:ext>
            </a:extLst>
          </p:cNvPr>
          <p:cNvPicPr>
            <a:picLocks noChangeAspect="1"/>
          </p:cNvPicPr>
          <p:nvPr/>
        </p:nvPicPr>
        <p:blipFill>
          <a:blip r:embed="rId6"/>
          <a:stretch>
            <a:fillRect/>
          </a:stretch>
        </p:blipFill>
        <p:spPr>
          <a:xfrm>
            <a:off x="0" y="1965784"/>
            <a:ext cx="2821526" cy="2821526"/>
          </a:xfrm>
          <a:prstGeom prst="rect">
            <a:avLst/>
          </a:prstGeom>
        </p:spPr>
      </p:pic>
    </p:spTree>
    <p:extLst>
      <p:ext uri="{BB962C8B-B14F-4D97-AF65-F5344CB8AC3E}">
        <p14:creationId xmlns:p14="http://schemas.microsoft.com/office/powerpoint/2010/main" val="37889563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2093462" y="1500471"/>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1712208" y="3443313"/>
            <a:ext cx="1438441" cy="1295665"/>
          </a:xfrm>
          <a:prstGeom prst="straightConnector1">
            <a:avLst/>
          </a:prstGeom>
          <a:ln w="1905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187003" y="1914555"/>
            <a:ext cx="3050408" cy="1836337"/>
          </a:xfrm>
          <a:prstGeom prst="rect">
            <a:avLst/>
          </a:prstGeom>
          <a:solidFill>
            <a:schemeClr val="bg1"/>
          </a:solidFill>
          <a:ln w="57150">
            <a:solidFill>
              <a:srgbClr val="0972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Primary Prevention: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School-/Classroom-</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Wide Systems for</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 Students,</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&amp; Settings</a:t>
            </a:r>
          </a:p>
        </p:txBody>
      </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6139491" y="3258285"/>
            <a:ext cx="2353052" cy="742887"/>
          </a:xfrm>
          <a:prstGeom prst="straightConnector1">
            <a:avLst/>
          </a:prstGeom>
          <a:ln w="1905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8427911" y="3781980"/>
            <a:ext cx="3577086" cy="1528560"/>
          </a:xfrm>
          <a:prstGeom prst="rect">
            <a:avLst/>
          </a:prstGeom>
          <a:solidFill>
            <a:schemeClr val="bg1"/>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Secondary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Group</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At-Risk Behavior</a:t>
            </a:r>
          </a:p>
        </p:txBody>
      </p:sp>
      <p:sp>
        <p:nvSpPr>
          <p:cNvPr id="203782" name="Text Box 6"/>
          <p:cNvSpPr txBox="1">
            <a:spLocks noChangeArrowheads="1"/>
          </p:cNvSpPr>
          <p:nvPr/>
        </p:nvSpPr>
        <p:spPr bwMode="auto">
          <a:xfrm>
            <a:off x="8492543" y="1340976"/>
            <a:ext cx="3512454" cy="1836337"/>
          </a:xfrm>
          <a:prstGeom prst="rect">
            <a:avLst/>
          </a:prstGeom>
          <a:solidFill>
            <a:schemeClr val="bg1"/>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Tertiary Prevention</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Specialized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Individualized</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Systems for Students with High-Risk Behavior</a:t>
            </a:r>
          </a:p>
        </p:txBody>
      </p:sp>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5579886" y="2196903"/>
            <a:ext cx="2938687" cy="0"/>
          </a:xfrm>
          <a:prstGeom prst="straightConnector1">
            <a:avLst/>
          </a:prstGeom>
          <a:ln w="190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69516"/>
            <a:ext cx="12111776" cy="763600"/>
          </a:xfrm>
        </p:spPr>
        <p:txBody>
          <a:bodyPr/>
          <a:lstStyle/>
          <a:p>
            <a:r>
              <a:rPr lang="en-US" sz="3733" dirty="0">
                <a:solidFill>
                  <a:schemeClr val="bg1"/>
                </a:solidFill>
                <a:latin typeface="Poppins SemiBold" panose="020B0604020202020204" charset="0"/>
                <a:cs typeface="Poppins SemiBold" panose="020B0604020202020204" charset="0"/>
              </a:rPr>
              <a:t>Continuum of School-Wide Instructional </a:t>
            </a:r>
            <a:br>
              <a:rPr lang="en-US" sz="3733" dirty="0">
                <a:solidFill>
                  <a:schemeClr val="bg1"/>
                </a:solidFill>
                <a:latin typeface="Poppins SemiBold" panose="020B0604020202020204" charset="0"/>
                <a:cs typeface="Poppins SemiBold" panose="020B0604020202020204" charset="0"/>
              </a:rPr>
            </a:br>
            <a:r>
              <a:rPr lang="en-US" sz="3733" dirty="0">
                <a:solidFill>
                  <a:schemeClr val="bg1"/>
                </a:solidFill>
                <a:latin typeface="Poppins SemiBold" panose="020B0604020202020204" charset="0"/>
                <a:cs typeface="Poppins SemiBold" panose="020B0604020202020204" charset="0"/>
              </a:rPr>
              <a:t>&amp; Positive Behavior Support</a:t>
            </a:r>
          </a:p>
        </p:txBody>
      </p:sp>
      <p:sp>
        <p:nvSpPr>
          <p:cNvPr id="20" name="Text Box 4">
            <a:extLst>
              <a:ext uri="{FF2B5EF4-FFF2-40B4-BE49-F238E27FC236}">
                <a16:creationId xmlns:a16="http://schemas.microsoft.com/office/drawing/2014/main" id="{7518E0DF-2052-204C-B1E4-989A2FA28815}"/>
              </a:ext>
            </a:extLst>
          </p:cNvPr>
          <p:cNvSpPr txBox="1">
            <a:spLocks noChangeArrowheads="1"/>
          </p:cNvSpPr>
          <p:nvPr/>
        </p:nvSpPr>
        <p:spPr bwMode="auto">
          <a:xfrm>
            <a:off x="183529" y="1899166"/>
            <a:ext cx="3050408" cy="1877437"/>
          </a:xfrm>
          <a:prstGeom prst="rect">
            <a:avLst/>
          </a:prstGeom>
          <a:solidFill>
            <a:srgbClr val="D1E9C7"/>
          </a:solidFill>
          <a:ln w="76200">
            <a:solidFill>
              <a:srgbClr val="33AE3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1" name="Text Box 4">
            <a:extLst>
              <a:ext uri="{FF2B5EF4-FFF2-40B4-BE49-F238E27FC236}">
                <a16:creationId xmlns:a16="http://schemas.microsoft.com/office/drawing/2014/main" id="{560698CB-48CE-2C4D-93E1-35A1A42B3818}"/>
              </a:ext>
            </a:extLst>
          </p:cNvPr>
          <p:cNvSpPr txBox="1">
            <a:spLocks noChangeArrowheads="1"/>
          </p:cNvSpPr>
          <p:nvPr/>
        </p:nvSpPr>
        <p:spPr bwMode="auto">
          <a:xfrm>
            <a:off x="8430977" y="3761346"/>
            <a:ext cx="3574020" cy="2185214"/>
          </a:xfrm>
          <a:prstGeom prst="rect">
            <a:avLst/>
          </a:prstGeom>
          <a:solidFill>
            <a:srgbClr val="FFFEC3"/>
          </a:solidFill>
          <a:ln w="76200">
            <a:solidFill>
              <a:srgbClr val="FFF1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2" name="Text Box 6">
            <a:extLst>
              <a:ext uri="{FF2B5EF4-FFF2-40B4-BE49-F238E27FC236}">
                <a16:creationId xmlns:a16="http://schemas.microsoft.com/office/drawing/2014/main" id="{416BF852-E876-8245-9D6E-3E6A2F4264C2}"/>
              </a:ext>
            </a:extLst>
          </p:cNvPr>
          <p:cNvSpPr txBox="1">
            <a:spLocks noChangeArrowheads="1"/>
          </p:cNvSpPr>
          <p:nvPr/>
        </p:nvSpPr>
        <p:spPr bwMode="auto">
          <a:xfrm>
            <a:off x="8492543" y="1149388"/>
            <a:ext cx="3512454" cy="2123658"/>
          </a:xfrm>
          <a:prstGeom prst="rect">
            <a:avLst/>
          </a:prstGeom>
          <a:solidFill>
            <a:srgbClr val="FFCFC4"/>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5" name="TextBox 24">
            <a:extLst>
              <a:ext uri="{FF2B5EF4-FFF2-40B4-BE49-F238E27FC236}">
                <a16:creationId xmlns:a16="http://schemas.microsoft.com/office/drawing/2014/main" id="{0EED0463-92CD-FE4F-AF41-8B9A7B2CEA1D}"/>
              </a:ext>
            </a:extLst>
          </p:cNvPr>
          <p:cNvSpPr txBox="1"/>
          <p:nvPr/>
        </p:nvSpPr>
        <p:spPr>
          <a:xfrm>
            <a:off x="3426508" y="4410708"/>
            <a:ext cx="3292469" cy="1200329"/>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Students</a:t>
            </a:r>
          </a:p>
        </p:txBody>
      </p:sp>
      <p:sp>
        <p:nvSpPr>
          <p:cNvPr id="26" name="TextBox 25">
            <a:extLst>
              <a:ext uri="{FF2B5EF4-FFF2-40B4-BE49-F238E27FC236}">
                <a16:creationId xmlns:a16="http://schemas.microsoft.com/office/drawing/2014/main" id="{F0B91ECD-9A90-FE4D-AAFB-B4F65C655076}"/>
              </a:ext>
            </a:extLst>
          </p:cNvPr>
          <p:cNvSpPr txBox="1"/>
          <p:nvPr/>
        </p:nvSpPr>
        <p:spPr>
          <a:xfrm>
            <a:off x="4021520" y="3024219"/>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4389045" y="2064476"/>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8" name="Picture 17">
            <a:extLst>
              <a:ext uri="{FF2B5EF4-FFF2-40B4-BE49-F238E27FC236}">
                <a16:creationId xmlns:a16="http://schemas.microsoft.com/office/drawing/2014/main" id="{5A0258B0-B85F-6D40-87FF-255A2A11BE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Tree>
    <p:extLst>
      <p:ext uri="{BB962C8B-B14F-4D97-AF65-F5344CB8AC3E}">
        <p14:creationId xmlns:p14="http://schemas.microsoft.com/office/powerpoint/2010/main" val="66997068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6DBF3172-F27C-724E-A60B-C56D12DAAFAA}"/>
              </a:ext>
            </a:extLst>
          </p:cNvPr>
          <p:cNvGrpSpPr/>
          <p:nvPr/>
        </p:nvGrpSpPr>
        <p:grpSpPr>
          <a:xfrm>
            <a:off x="194550" y="767798"/>
            <a:ext cx="5670331" cy="5612524"/>
            <a:chOff x="921619" y="915429"/>
            <a:chExt cx="3268589"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19" y="91542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19" y="166923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19" y="242304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19" y="3176847"/>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19" y="3930654"/>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6035211" y="767797"/>
            <a:ext cx="5892917" cy="5612524"/>
            <a:chOff x="4968982" y="1003563"/>
            <a:chExt cx="3744982"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003563"/>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757369"/>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discourage violations of expectations</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511175"/>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data-based procedures for monitoring</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264981"/>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systems to support staff</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68982" y="4018788"/>
              <a:ext cx="673041" cy="673041"/>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Build routines to ensure ongoing implementation</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194550" y="101564"/>
            <a:ext cx="10682170" cy="604781"/>
          </a:xfrm>
          <a:prstGeom prst="rect">
            <a:avLst/>
          </a:prstGeom>
          <a:noFill/>
        </p:spPr>
        <p:txBody>
          <a:bodyPr wrap="square">
            <a:spAutoFit/>
          </a:bodyPr>
          <a:lstStyle/>
          <a:p>
            <a:pPr marL="0" marR="0" lvl="0" indent="0" algn="l" defTabSz="2370607" rtl="0" eaLnBrk="1" fontAlgn="auto" latinLnBrk="0" hangingPunct="1">
              <a:lnSpc>
                <a:spcPct val="90000"/>
              </a:lnSpc>
              <a:spcBef>
                <a:spcPct val="0"/>
              </a:spcBef>
              <a:spcAft>
                <a:spcPct val="35000"/>
              </a:spcAft>
              <a:buClr>
                <a:srgbClr val="000000"/>
              </a:buClr>
              <a:buSzTx/>
              <a:buFontTx/>
              <a:buNone/>
              <a:tabLst/>
              <a:defRPr/>
            </a:pPr>
            <a:r>
              <a:rPr kumimoji="0" lang="en" sz="3600" b="1" i="0" u="none" strike="noStrike" kern="1200" cap="none" spc="0" normalizeH="0" baseline="0" noProof="0" dirty="0">
                <a:ln>
                  <a:noFill/>
                </a:ln>
                <a:effectLst/>
                <a:uLnTx/>
                <a:uFillTx/>
                <a:latin typeface="Poppins Medium" panose="020B0604020202020204" charset="0"/>
                <a:ea typeface="+mn-ea"/>
                <a:cs typeface="Poppins Medium" panose="020B0604020202020204" charset="0"/>
                <a:sym typeface="Arial"/>
              </a:rPr>
              <a:t>GETTING STARTED WITH </a:t>
            </a:r>
            <a:r>
              <a:rPr kumimoji="0" lang="en-US" sz="3600" b="1" i="0" u="none" strike="noStrike" kern="1200" cap="none" spc="0" normalizeH="0" baseline="0" noProof="0" dirty="0">
                <a:ln>
                  <a:noFill/>
                </a:ln>
                <a:effectLst/>
                <a:uLnTx/>
                <a:uFillTx/>
                <a:latin typeface="Poppins Medium" panose="020B0604020202020204" charset="0"/>
                <a:ea typeface="+mn-ea"/>
                <a:cs typeface="Poppins Medium" panose="020B0604020202020204" charset="0"/>
                <a:sym typeface="Arial"/>
              </a:rPr>
              <a:t>PBIS</a:t>
            </a:r>
          </a:p>
        </p:txBody>
      </p:sp>
      <p:pic>
        <p:nvPicPr>
          <p:cNvPr id="34" name="Picture 33">
            <a:extLst>
              <a:ext uri="{FF2B5EF4-FFF2-40B4-BE49-F238E27FC236}">
                <a16:creationId xmlns:a16="http://schemas.microsoft.com/office/drawing/2014/main" id="{EBE1FBF2-C3FC-5042-9DD4-3598437EA1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82394" y="6042013"/>
            <a:ext cx="824271" cy="814618"/>
          </a:xfrm>
          <a:prstGeom prst="ellipse">
            <a:avLst/>
          </a:prstGeom>
          <a:ln w="19050">
            <a:solidFill>
              <a:schemeClr val="accent2">
                <a:lumMod val="50000"/>
              </a:schemeClr>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18" name="Rectangle: Rounded Corners 120" descr="Badge 1">
            <a:extLst>
              <a:ext uri="{FF2B5EF4-FFF2-40B4-BE49-F238E27FC236}">
                <a16:creationId xmlns:a16="http://schemas.microsoft.com/office/drawing/2014/main" id="{760C2D61-3787-7340-9779-36F8EC88C3D5}"/>
              </a:ext>
            </a:extLst>
          </p:cNvPr>
          <p:cNvSpPr/>
          <p:nvPr/>
        </p:nvSpPr>
        <p:spPr>
          <a:xfrm>
            <a:off x="278530" y="37725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1</a:t>
            </a:r>
          </a:p>
        </p:txBody>
      </p:sp>
      <p:sp>
        <p:nvSpPr>
          <p:cNvPr id="20" name="Freeform: Shape 121">
            <a:extLst>
              <a:ext uri="{FF2B5EF4-FFF2-40B4-BE49-F238E27FC236}">
                <a16:creationId xmlns:a16="http://schemas.microsoft.com/office/drawing/2014/main" id="{E134224E-57BF-6B40-82A1-A8C501F70D36}"/>
              </a:ext>
            </a:extLst>
          </p:cNvPr>
          <p:cNvSpPr/>
          <p:nvPr/>
        </p:nvSpPr>
        <p:spPr>
          <a:xfrm>
            <a:off x="1663313" y="377252"/>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graphicFrame>
        <p:nvGraphicFramePr>
          <p:cNvPr id="26" name="Content Placeholder 11">
            <a:extLst>
              <a:ext uri="{FF2B5EF4-FFF2-40B4-BE49-F238E27FC236}">
                <a16:creationId xmlns:a16="http://schemas.microsoft.com/office/drawing/2014/main" id="{456023B4-6B36-4E47-9100-C86F34D3603D}"/>
              </a:ext>
            </a:extLst>
          </p:cNvPr>
          <p:cNvGraphicFramePr>
            <a:graphicFrameLocks noGrp="1"/>
          </p:cNvGraphicFramePr>
          <p:nvPr/>
        </p:nvGraphicFramePr>
        <p:xfrm>
          <a:off x="-1219200" y="1416940"/>
          <a:ext cx="8135241" cy="5441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a:extLst>
              <a:ext uri="{FF2B5EF4-FFF2-40B4-BE49-F238E27FC236}">
                <a16:creationId xmlns:a16="http://schemas.microsoft.com/office/drawing/2014/main" id="{F5EE1072-D314-DB4D-A5B4-B5549F1B75D9}"/>
              </a:ext>
            </a:extLst>
          </p:cNvPr>
          <p:cNvGrpSpPr/>
          <p:nvPr/>
        </p:nvGrpSpPr>
        <p:grpSpPr>
          <a:xfrm>
            <a:off x="10571006" y="388630"/>
            <a:ext cx="1655630" cy="1680647"/>
            <a:chOff x="2345128" y="10253"/>
            <a:chExt cx="2569303" cy="2569303"/>
          </a:xfrm>
        </p:grpSpPr>
        <p:sp>
          <p:nvSpPr>
            <p:cNvPr id="28" name="Oval 27">
              <a:extLst>
                <a:ext uri="{FF2B5EF4-FFF2-40B4-BE49-F238E27FC236}">
                  <a16:creationId xmlns:a16="http://schemas.microsoft.com/office/drawing/2014/main" id="{B1B92A81-2191-3249-91A6-B5D37EEBE79D}"/>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dirty="0"/>
            </a:p>
          </p:txBody>
        </p:sp>
        <p:sp>
          <p:nvSpPr>
            <p:cNvPr id="29" name="Oval 4">
              <a:extLst>
                <a:ext uri="{FF2B5EF4-FFF2-40B4-BE49-F238E27FC236}">
                  <a16:creationId xmlns:a16="http://schemas.microsoft.com/office/drawing/2014/main" id="{6F86D357-ECB0-0E45-B0D3-5A9291077426}"/>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Systems</a:t>
              </a:r>
            </a:p>
          </p:txBody>
        </p:sp>
      </p:grpSp>
      <p:pic>
        <p:nvPicPr>
          <p:cNvPr id="3" name="Picture 2">
            <a:extLst>
              <a:ext uri="{FF2B5EF4-FFF2-40B4-BE49-F238E27FC236}">
                <a16:creationId xmlns:a16="http://schemas.microsoft.com/office/drawing/2014/main" id="{99E7EE6F-DF1F-3F40-B035-666A614055D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02500" y="3124200"/>
            <a:ext cx="6589499" cy="370493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2" name="Rectangle: Rounded Corners 122" descr="Badge">
            <a:extLst>
              <a:ext uri="{FF2B5EF4-FFF2-40B4-BE49-F238E27FC236}">
                <a16:creationId xmlns:a16="http://schemas.microsoft.com/office/drawing/2014/main" id="{2837DFDA-F42E-154C-AE4C-7B242402D47B}"/>
              </a:ext>
            </a:extLst>
          </p:cNvPr>
          <p:cNvSpPr/>
          <p:nvPr/>
        </p:nvSpPr>
        <p:spPr>
          <a:xfrm>
            <a:off x="152400"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2</a:t>
            </a:r>
          </a:p>
        </p:txBody>
      </p:sp>
      <p:sp>
        <p:nvSpPr>
          <p:cNvPr id="3" name="Freeform: Shape 123">
            <a:extLst>
              <a:ext uri="{FF2B5EF4-FFF2-40B4-BE49-F238E27FC236}">
                <a16:creationId xmlns:a16="http://schemas.microsoft.com/office/drawing/2014/main" id="{B0D40CF9-4FF5-0D42-B73E-6EFEFA5C4C99}"/>
              </a:ext>
            </a:extLst>
          </p:cNvPr>
          <p:cNvSpPr/>
          <p:nvPr/>
        </p:nvSpPr>
        <p:spPr>
          <a:xfrm>
            <a:off x="1663313" y="228600"/>
            <a:ext cx="68710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4" name="Cloud Callout 3">
            <a:extLst>
              <a:ext uri="{FF2B5EF4-FFF2-40B4-BE49-F238E27FC236}">
                <a16:creationId xmlns:a16="http://schemas.microsoft.com/office/drawing/2014/main" id="{403EDA83-6FDF-424C-9FA4-E927D5C4C4B7}"/>
              </a:ext>
            </a:extLst>
          </p:cNvPr>
          <p:cNvSpPr/>
          <p:nvPr/>
        </p:nvSpPr>
        <p:spPr>
          <a:xfrm>
            <a:off x="-15240" y="1707686"/>
            <a:ext cx="4643437" cy="2778597"/>
          </a:xfrm>
          <a:prstGeom prst="cloudCallout">
            <a:avLst>
              <a:gd name="adj1" fmla="val -43379"/>
              <a:gd name="adj2" fmla="val 66288"/>
            </a:avLst>
          </a:prstGeom>
        </p:spPr>
        <p:style>
          <a:lnRef idx="1">
            <a:schemeClr val="accent1"/>
          </a:lnRef>
          <a:fillRef idx="2">
            <a:schemeClr val="accent1"/>
          </a:fillRef>
          <a:effectRef idx="1">
            <a:schemeClr val="accent1"/>
          </a:effectRef>
          <a:fontRef idx="minor">
            <a:schemeClr val="dk1"/>
          </a:fontRef>
        </p:style>
        <p:txBody>
          <a:bodyPr rtlCol="0" anchor="ctr"/>
          <a:lstStyle/>
          <a:p>
            <a:pPr marL="186262" indent="0" algn="ctr">
              <a:buNone/>
            </a:pPr>
            <a:r>
              <a:rPr lang="en-US" dirty="0">
                <a:solidFill>
                  <a:srgbClr val="002060"/>
                </a:solidFill>
                <a:latin typeface="Poppins Medium" panose="020B0604020202020204" charset="0"/>
                <a:cs typeface="Poppins Medium" panose="020B0604020202020204" charset="0"/>
              </a:rPr>
              <a:t>What do we hope to achieve by implementing PBIS?</a:t>
            </a:r>
          </a:p>
        </p:txBody>
      </p:sp>
      <p:grpSp>
        <p:nvGrpSpPr>
          <p:cNvPr id="14" name="Group 13">
            <a:extLst>
              <a:ext uri="{FF2B5EF4-FFF2-40B4-BE49-F238E27FC236}">
                <a16:creationId xmlns:a16="http://schemas.microsoft.com/office/drawing/2014/main" id="{762633C7-246E-9644-931B-C61D6FB65736}"/>
              </a:ext>
            </a:extLst>
          </p:cNvPr>
          <p:cNvGrpSpPr/>
          <p:nvPr/>
        </p:nvGrpSpPr>
        <p:grpSpPr>
          <a:xfrm>
            <a:off x="10410864" y="69476"/>
            <a:ext cx="1613496" cy="1621202"/>
            <a:chOff x="3161609" y="1914625"/>
            <a:chExt cx="2964580" cy="2964580"/>
          </a:xfrm>
          <a:solidFill>
            <a:srgbClr val="292C73">
              <a:lumMod val="20000"/>
              <a:lumOff val="80000"/>
            </a:srgbClr>
          </a:solidFill>
        </p:grpSpPr>
        <p:sp>
          <p:nvSpPr>
            <p:cNvPr id="15" name="Oval 14">
              <a:extLst>
                <a:ext uri="{FF2B5EF4-FFF2-40B4-BE49-F238E27FC236}">
                  <a16:creationId xmlns:a16="http://schemas.microsoft.com/office/drawing/2014/main" id="{0BEBC3F4-DE28-7843-9BED-CCE5323B8622}"/>
                </a:ext>
              </a:extLst>
            </p:cNvPr>
            <p:cNvSpPr/>
            <p:nvPr/>
          </p:nvSpPr>
          <p:spPr>
            <a:xfrm>
              <a:off x="3161609" y="1914625"/>
              <a:ext cx="2964580" cy="2964580"/>
            </a:xfrm>
            <a:prstGeom prst="ellipse">
              <a:avLst/>
            </a:prstGeom>
            <a:solidFill>
              <a:srgbClr val="9BC1E8"/>
            </a:solidFill>
            <a:ln w="25400" cap="flat" cmpd="sng" algn="ctr">
              <a:solidFill>
                <a:srgbClr val="292C73">
                  <a:lumMod val="75000"/>
                </a:srgbClr>
              </a:solidFill>
              <a:prstDash val="solid"/>
            </a:ln>
            <a:effectLst/>
          </p:spPr>
          <p:txBody>
            <a:bodyPr/>
            <a:lstStyle/>
            <a:p>
              <a:endParaRPr lang="en-US"/>
            </a:p>
          </p:txBody>
        </p:sp>
        <p:sp>
          <p:nvSpPr>
            <p:cNvPr id="16" name="Oval 4">
              <a:extLst>
                <a:ext uri="{FF2B5EF4-FFF2-40B4-BE49-F238E27FC236}">
                  <a16:creationId xmlns:a16="http://schemas.microsoft.com/office/drawing/2014/main" id="{A9F83453-81E9-7F4D-BA41-A468D0D384CC}"/>
                </a:ext>
              </a:extLst>
            </p:cNvPr>
            <p:cNvSpPr txBox="1"/>
            <p:nvPr/>
          </p:nvSpPr>
          <p:spPr>
            <a:xfrm>
              <a:off x="3627372" y="2672994"/>
              <a:ext cx="2120671" cy="1630519"/>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sp>
        <p:nvSpPr>
          <p:cNvPr id="20" name="TextBox 19">
            <a:extLst>
              <a:ext uri="{FF2B5EF4-FFF2-40B4-BE49-F238E27FC236}">
                <a16:creationId xmlns:a16="http://schemas.microsoft.com/office/drawing/2014/main" id="{4DEECD2F-76A6-0340-B761-BCD90B122225}"/>
              </a:ext>
            </a:extLst>
          </p:cNvPr>
          <p:cNvSpPr txBox="1"/>
          <p:nvPr/>
        </p:nvSpPr>
        <p:spPr>
          <a:xfrm>
            <a:off x="4628197" y="5014734"/>
            <a:ext cx="7410754" cy="1200329"/>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a:buClr>
                <a:schemeClr val="tx2">
                  <a:lumMod val="25000"/>
                </a:schemeClr>
              </a:buClr>
            </a:pPr>
            <a:r>
              <a:rPr lang="en-US" sz="2400" kern="0" dirty="0">
                <a:solidFill>
                  <a:srgbClr val="002060"/>
                </a:solidFill>
              </a:rPr>
              <a:t>“</a:t>
            </a:r>
            <a:r>
              <a:rPr lang="en-US" dirty="0"/>
              <a:t>As a result of implementing PBIS during the 20XX-20XY school year, </a:t>
            </a:r>
            <a:r>
              <a:rPr lang="en-US" b="1" u="sng" dirty="0"/>
              <a:t>student reports of school climate will </a:t>
            </a:r>
            <a:r>
              <a:rPr lang="en-US" dirty="0"/>
              <a:t>improve by 20%</a:t>
            </a:r>
            <a:r>
              <a:rPr lang="en-US" sz="2400" kern="0" dirty="0">
                <a:solidFill>
                  <a:srgbClr val="002060"/>
                </a:solidFill>
              </a:rPr>
              <a:t>.”</a:t>
            </a:r>
          </a:p>
        </p:txBody>
      </p:sp>
      <p:pic>
        <p:nvPicPr>
          <p:cNvPr id="13" name="Picture 12">
            <a:extLst>
              <a:ext uri="{FF2B5EF4-FFF2-40B4-BE49-F238E27FC236}">
                <a16:creationId xmlns:a16="http://schemas.microsoft.com/office/drawing/2014/main" id="{31F8BDE5-3AD1-E641-822F-984523B885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28023" y="5562600"/>
            <a:ext cx="573645" cy="563214"/>
          </a:xfrm>
          <a:prstGeom prst="ellipse">
            <a:avLst/>
          </a:prstGeom>
          <a:ln w="19050">
            <a:solidFill>
              <a:schemeClr val="accent2">
                <a:lumMod val="50000"/>
              </a:schemeClr>
            </a:solidFill>
          </a:ln>
        </p:spPr>
      </p:pic>
      <p:sp>
        <p:nvSpPr>
          <p:cNvPr id="17" name="TextBox 16">
            <a:extLst>
              <a:ext uri="{FF2B5EF4-FFF2-40B4-BE49-F238E27FC236}">
                <a16:creationId xmlns:a16="http://schemas.microsoft.com/office/drawing/2014/main" id="{33FA28E0-0931-D64F-A81C-C0D7B82492F2}"/>
              </a:ext>
            </a:extLst>
          </p:cNvPr>
          <p:cNvSpPr txBox="1"/>
          <p:nvPr/>
        </p:nvSpPr>
        <p:spPr>
          <a:xfrm>
            <a:off x="5438775" y="2371023"/>
            <a:ext cx="6585585" cy="1569660"/>
          </a:xfrm>
          <a:prstGeom prst="rect">
            <a:avLst/>
          </a:prstGeom>
          <a:solidFill>
            <a:schemeClr val="bg1"/>
          </a:solidFill>
          <a:ln w="22225">
            <a:solidFill>
              <a:schemeClr val="tx1"/>
            </a:solidFill>
            <a:extLst>
              <a:ext uri="{C807C97D-BFC1-408E-A445-0C87EB9F89A2}">
                <ask:lineSketchStyleProps xmlns:ask="http://schemas.microsoft.com/office/drawing/2018/sketchyshapes" sd="1920388878">
                  <a:custGeom>
                    <a:avLst/>
                    <a:gdLst>
                      <a:gd name="connsiteX0" fmla="*/ 0 w 8763000"/>
                      <a:gd name="connsiteY0" fmla="*/ 0 h 2308324"/>
                      <a:gd name="connsiteX1" fmla="*/ 671830 w 8763000"/>
                      <a:gd name="connsiteY1" fmla="*/ 0 h 2308324"/>
                      <a:gd name="connsiteX2" fmla="*/ 1431290 w 8763000"/>
                      <a:gd name="connsiteY2" fmla="*/ 0 h 2308324"/>
                      <a:gd name="connsiteX3" fmla="*/ 2190750 w 8763000"/>
                      <a:gd name="connsiteY3" fmla="*/ 0 h 2308324"/>
                      <a:gd name="connsiteX4" fmla="*/ 2950210 w 8763000"/>
                      <a:gd name="connsiteY4" fmla="*/ 0 h 2308324"/>
                      <a:gd name="connsiteX5" fmla="*/ 3446780 w 8763000"/>
                      <a:gd name="connsiteY5" fmla="*/ 0 h 2308324"/>
                      <a:gd name="connsiteX6" fmla="*/ 3768090 w 8763000"/>
                      <a:gd name="connsiteY6" fmla="*/ 0 h 2308324"/>
                      <a:gd name="connsiteX7" fmla="*/ 4439920 w 8763000"/>
                      <a:gd name="connsiteY7" fmla="*/ 0 h 2308324"/>
                      <a:gd name="connsiteX8" fmla="*/ 5024120 w 8763000"/>
                      <a:gd name="connsiteY8" fmla="*/ 0 h 2308324"/>
                      <a:gd name="connsiteX9" fmla="*/ 5783580 w 8763000"/>
                      <a:gd name="connsiteY9" fmla="*/ 0 h 2308324"/>
                      <a:gd name="connsiteX10" fmla="*/ 6455410 w 8763000"/>
                      <a:gd name="connsiteY10" fmla="*/ 0 h 2308324"/>
                      <a:gd name="connsiteX11" fmla="*/ 6776720 w 8763000"/>
                      <a:gd name="connsiteY11" fmla="*/ 0 h 2308324"/>
                      <a:gd name="connsiteX12" fmla="*/ 7273290 w 8763000"/>
                      <a:gd name="connsiteY12" fmla="*/ 0 h 2308324"/>
                      <a:gd name="connsiteX13" fmla="*/ 7945120 w 8763000"/>
                      <a:gd name="connsiteY13" fmla="*/ 0 h 2308324"/>
                      <a:gd name="connsiteX14" fmla="*/ 8763000 w 8763000"/>
                      <a:gd name="connsiteY14" fmla="*/ 0 h 2308324"/>
                      <a:gd name="connsiteX15" fmla="*/ 8763000 w 8763000"/>
                      <a:gd name="connsiteY15" fmla="*/ 507831 h 2308324"/>
                      <a:gd name="connsiteX16" fmla="*/ 8763000 w 8763000"/>
                      <a:gd name="connsiteY16" fmla="*/ 1131079 h 2308324"/>
                      <a:gd name="connsiteX17" fmla="*/ 8763000 w 8763000"/>
                      <a:gd name="connsiteY17" fmla="*/ 1685077 h 2308324"/>
                      <a:gd name="connsiteX18" fmla="*/ 8763000 w 8763000"/>
                      <a:gd name="connsiteY18" fmla="*/ 2308324 h 2308324"/>
                      <a:gd name="connsiteX19" fmla="*/ 8354060 w 8763000"/>
                      <a:gd name="connsiteY19" fmla="*/ 2308324 h 2308324"/>
                      <a:gd name="connsiteX20" fmla="*/ 7769860 w 8763000"/>
                      <a:gd name="connsiteY20" fmla="*/ 2308324 h 2308324"/>
                      <a:gd name="connsiteX21" fmla="*/ 7098030 w 8763000"/>
                      <a:gd name="connsiteY21" fmla="*/ 2308324 h 2308324"/>
                      <a:gd name="connsiteX22" fmla="*/ 6776720 w 8763000"/>
                      <a:gd name="connsiteY22" fmla="*/ 2308324 h 2308324"/>
                      <a:gd name="connsiteX23" fmla="*/ 6104890 w 8763000"/>
                      <a:gd name="connsiteY23" fmla="*/ 2308324 h 2308324"/>
                      <a:gd name="connsiteX24" fmla="*/ 5433060 w 8763000"/>
                      <a:gd name="connsiteY24" fmla="*/ 2308324 h 2308324"/>
                      <a:gd name="connsiteX25" fmla="*/ 4936490 w 8763000"/>
                      <a:gd name="connsiteY25" fmla="*/ 2308324 h 2308324"/>
                      <a:gd name="connsiteX26" fmla="*/ 4177030 w 8763000"/>
                      <a:gd name="connsiteY26" fmla="*/ 2308324 h 2308324"/>
                      <a:gd name="connsiteX27" fmla="*/ 3768090 w 8763000"/>
                      <a:gd name="connsiteY27" fmla="*/ 2308324 h 2308324"/>
                      <a:gd name="connsiteX28" fmla="*/ 3096260 w 8763000"/>
                      <a:gd name="connsiteY28" fmla="*/ 2308324 h 2308324"/>
                      <a:gd name="connsiteX29" fmla="*/ 2512060 w 8763000"/>
                      <a:gd name="connsiteY29" fmla="*/ 2308324 h 2308324"/>
                      <a:gd name="connsiteX30" fmla="*/ 1752600 w 8763000"/>
                      <a:gd name="connsiteY30" fmla="*/ 2308324 h 2308324"/>
                      <a:gd name="connsiteX31" fmla="*/ 1343660 w 8763000"/>
                      <a:gd name="connsiteY31" fmla="*/ 2308324 h 2308324"/>
                      <a:gd name="connsiteX32" fmla="*/ 584200 w 8763000"/>
                      <a:gd name="connsiteY32" fmla="*/ 2308324 h 2308324"/>
                      <a:gd name="connsiteX33" fmla="*/ 0 w 8763000"/>
                      <a:gd name="connsiteY33" fmla="*/ 2308324 h 2308324"/>
                      <a:gd name="connsiteX34" fmla="*/ 0 w 8763000"/>
                      <a:gd name="connsiteY34" fmla="*/ 1800493 h 2308324"/>
                      <a:gd name="connsiteX35" fmla="*/ 0 w 8763000"/>
                      <a:gd name="connsiteY35" fmla="*/ 1177245 h 2308324"/>
                      <a:gd name="connsiteX36" fmla="*/ 0 w 8763000"/>
                      <a:gd name="connsiteY36" fmla="*/ 623247 h 2308324"/>
                      <a:gd name="connsiteX37" fmla="*/ 0 w 8763000"/>
                      <a:gd name="connsiteY3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3000" h="2308324" fill="none" extrusionOk="0">
                        <a:moveTo>
                          <a:pt x="0" y="0"/>
                        </a:moveTo>
                        <a:cubicBezTo>
                          <a:pt x="333926" y="-52682"/>
                          <a:pt x="510869" y="6733"/>
                          <a:pt x="671830" y="0"/>
                        </a:cubicBezTo>
                        <a:cubicBezTo>
                          <a:pt x="832791" y="-6733"/>
                          <a:pt x="1206745" y="5456"/>
                          <a:pt x="1431290" y="0"/>
                        </a:cubicBezTo>
                        <a:cubicBezTo>
                          <a:pt x="1655835" y="-5456"/>
                          <a:pt x="1914433" y="78465"/>
                          <a:pt x="2190750" y="0"/>
                        </a:cubicBezTo>
                        <a:cubicBezTo>
                          <a:pt x="2467067" y="-78465"/>
                          <a:pt x="2573734" y="35619"/>
                          <a:pt x="2950210" y="0"/>
                        </a:cubicBezTo>
                        <a:cubicBezTo>
                          <a:pt x="3326686" y="-35619"/>
                          <a:pt x="3277284" y="52999"/>
                          <a:pt x="3446780" y="0"/>
                        </a:cubicBezTo>
                        <a:cubicBezTo>
                          <a:pt x="3616276" y="-52999"/>
                          <a:pt x="3612300" y="22767"/>
                          <a:pt x="3768090" y="0"/>
                        </a:cubicBezTo>
                        <a:cubicBezTo>
                          <a:pt x="3923880" y="-22767"/>
                          <a:pt x="4219356" y="1171"/>
                          <a:pt x="4439920" y="0"/>
                        </a:cubicBezTo>
                        <a:cubicBezTo>
                          <a:pt x="4660484" y="-1171"/>
                          <a:pt x="4764853" y="902"/>
                          <a:pt x="5024120" y="0"/>
                        </a:cubicBezTo>
                        <a:cubicBezTo>
                          <a:pt x="5283387" y="-902"/>
                          <a:pt x="5534913" y="72510"/>
                          <a:pt x="5783580" y="0"/>
                        </a:cubicBezTo>
                        <a:cubicBezTo>
                          <a:pt x="6032247" y="-72510"/>
                          <a:pt x="6225955" y="68690"/>
                          <a:pt x="6455410" y="0"/>
                        </a:cubicBezTo>
                        <a:cubicBezTo>
                          <a:pt x="6684865" y="-68690"/>
                          <a:pt x="6647576" y="20234"/>
                          <a:pt x="6776720" y="0"/>
                        </a:cubicBezTo>
                        <a:cubicBezTo>
                          <a:pt x="6905864" y="-20234"/>
                          <a:pt x="7097208" y="50673"/>
                          <a:pt x="7273290" y="0"/>
                        </a:cubicBezTo>
                        <a:cubicBezTo>
                          <a:pt x="7449372" y="-50673"/>
                          <a:pt x="7733797" y="46457"/>
                          <a:pt x="7945120" y="0"/>
                        </a:cubicBezTo>
                        <a:cubicBezTo>
                          <a:pt x="8156443" y="-46457"/>
                          <a:pt x="8369100" y="66433"/>
                          <a:pt x="8763000" y="0"/>
                        </a:cubicBezTo>
                        <a:cubicBezTo>
                          <a:pt x="8764456" y="143021"/>
                          <a:pt x="8706312" y="402020"/>
                          <a:pt x="8763000" y="507831"/>
                        </a:cubicBezTo>
                        <a:cubicBezTo>
                          <a:pt x="8819688" y="613642"/>
                          <a:pt x="8751584" y="827010"/>
                          <a:pt x="8763000" y="1131079"/>
                        </a:cubicBezTo>
                        <a:cubicBezTo>
                          <a:pt x="8774416" y="1435148"/>
                          <a:pt x="8757414" y="1419218"/>
                          <a:pt x="8763000" y="1685077"/>
                        </a:cubicBezTo>
                        <a:cubicBezTo>
                          <a:pt x="8768586" y="1950936"/>
                          <a:pt x="8695234" y="2059901"/>
                          <a:pt x="8763000" y="2308324"/>
                        </a:cubicBezTo>
                        <a:cubicBezTo>
                          <a:pt x="8656680" y="2334145"/>
                          <a:pt x="8465352" y="2292515"/>
                          <a:pt x="8354060" y="2308324"/>
                        </a:cubicBezTo>
                        <a:cubicBezTo>
                          <a:pt x="8242768" y="2324133"/>
                          <a:pt x="7981074" y="2253367"/>
                          <a:pt x="7769860" y="2308324"/>
                        </a:cubicBezTo>
                        <a:cubicBezTo>
                          <a:pt x="7558646" y="2363281"/>
                          <a:pt x="7321294" y="2300138"/>
                          <a:pt x="7098030" y="2308324"/>
                        </a:cubicBezTo>
                        <a:cubicBezTo>
                          <a:pt x="6874766" y="2316510"/>
                          <a:pt x="6884904" y="2279384"/>
                          <a:pt x="6776720" y="2308324"/>
                        </a:cubicBezTo>
                        <a:cubicBezTo>
                          <a:pt x="6668536" y="2337264"/>
                          <a:pt x="6318466" y="2243672"/>
                          <a:pt x="6104890" y="2308324"/>
                        </a:cubicBezTo>
                        <a:cubicBezTo>
                          <a:pt x="5891314" y="2372976"/>
                          <a:pt x="5691291" y="2232390"/>
                          <a:pt x="5433060" y="2308324"/>
                        </a:cubicBezTo>
                        <a:cubicBezTo>
                          <a:pt x="5174829" y="2384258"/>
                          <a:pt x="5068194" y="2296390"/>
                          <a:pt x="4936490" y="2308324"/>
                        </a:cubicBezTo>
                        <a:cubicBezTo>
                          <a:pt x="4804786" y="2320258"/>
                          <a:pt x="4530584" y="2247112"/>
                          <a:pt x="4177030" y="2308324"/>
                        </a:cubicBezTo>
                        <a:cubicBezTo>
                          <a:pt x="3823476" y="2369536"/>
                          <a:pt x="3853357" y="2262599"/>
                          <a:pt x="3768090" y="2308324"/>
                        </a:cubicBezTo>
                        <a:cubicBezTo>
                          <a:pt x="3682823" y="2354049"/>
                          <a:pt x="3298246" y="2230851"/>
                          <a:pt x="3096260" y="2308324"/>
                        </a:cubicBezTo>
                        <a:cubicBezTo>
                          <a:pt x="2894274" y="2385797"/>
                          <a:pt x="2797133" y="2244094"/>
                          <a:pt x="2512060" y="2308324"/>
                        </a:cubicBezTo>
                        <a:cubicBezTo>
                          <a:pt x="2226987" y="2372554"/>
                          <a:pt x="2051989" y="2219877"/>
                          <a:pt x="1752600" y="2308324"/>
                        </a:cubicBezTo>
                        <a:cubicBezTo>
                          <a:pt x="1453211" y="2396771"/>
                          <a:pt x="1453052" y="2273251"/>
                          <a:pt x="1343660" y="2308324"/>
                        </a:cubicBezTo>
                        <a:cubicBezTo>
                          <a:pt x="1234268" y="2343397"/>
                          <a:pt x="861719" y="2281914"/>
                          <a:pt x="584200" y="2308324"/>
                        </a:cubicBezTo>
                        <a:cubicBezTo>
                          <a:pt x="306681" y="2334734"/>
                          <a:pt x="279769" y="2301255"/>
                          <a:pt x="0" y="2308324"/>
                        </a:cubicBezTo>
                        <a:cubicBezTo>
                          <a:pt x="-23638" y="2062522"/>
                          <a:pt x="6989" y="1995949"/>
                          <a:pt x="0" y="1800493"/>
                        </a:cubicBezTo>
                        <a:cubicBezTo>
                          <a:pt x="-6989" y="1605037"/>
                          <a:pt x="20706" y="1388765"/>
                          <a:pt x="0" y="1177245"/>
                        </a:cubicBezTo>
                        <a:cubicBezTo>
                          <a:pt x="-20706" y="965725"/>
                          <a:pt x="36835" y="796457"/>
                          <a:pt x="0" y="623247"/>
                        </a:cubicBezTo>
                        <a:cubicBezTo>
                          <a:pt x="-36835" y="450037"/>
                          <a:pt x="37583" y="147661"/>
                          <a:pt x="0" y="0"/>
                        </a:cubicBezTo>
                        <a:close/>
                      </a:path>
                      <a:path w="8763000" h="2308324" stroke="0" extrusionOk="0">
                        <a:moveTo>
                          <a:pt x="0" y="0"/>
                        </a:moveTo>
                        <a:cubicBezTo>
                          <a:pt x="200358" y="-30269"/>
                          <a:pt x="294287" y="12824"/>
                          <a:pt x="496570" y="0"/>
                        </a:cubicBezTo>
                        <a:cubicBezTo>
                          <a:pt x="698853" y="-12824"/>
                          <a:pt x="834785" y="36515"/>
                          <a:pt x="1168400" y="0"/>
                        </a:cubicBezTo>
                        <a:cubicBezTo>
                          <a:pt x="1502015" y="-36515"/>
                          <a:pt x="1477054" y="50636"/>
                          <a:pt x="1752600" y="0"/>
                        </a:cubicBezTo>
                        <a:cubicBezTo>
                          <a:pt x="2028146" y="-50636"/>
                          <a:pt x="2039806" y="30534"/>
                          <a:pt x="2161540" y="0"/>
                        </a:cubicBezTo>
                        <a:cubicBezTo>
                          <a:pt x="2283274" y="-30534"/>
                          <a:pt x="2610522" y="13325"/>
                          <a:pt x="2745740" y="0"/>
                        </a:cubicBezTo>
                        <a:cubicBezTo>
                          <a:pt x="2880958" y="-13325"/>
                          <a:pt x="3105294" y="58193"/>
                          <a:pt x="3242310" y="0"/>
                        </a:cubicBezTo>
                        <a:cubicBezTo>
                          <a:pt x="3379326" y="-58193"/>
                          <a:pt x="3575905" y="31921"/>
                          <a:pt x="3738880" y="0"/>
                        </a:cubicBezTo>
                        <a:cubicBezTo>
                          <a:pt x="3901855" y="-31921"/>
                          <a:pt x="4009671" y="12928"/>
                          <a:pt x="4235450" y="0"/>
                        </a:cubicBezTo>
                        <a:cubicBezTo>
                          <a:pt x="4461229" y="-12928"/>
                          <a:pt x="4412586" y="6990"/>
                          <a:pt x="4556760" y="0"/>
                        </a:cubicBezTo>
                        <a:cubicBezTo>
                          <a:pt x="4700934" y="-6990"/>
                          <a:pt x="4777805" y="27849"/>
                          <a:pt x="4965700" y="0"/>
                        </a:cubicBezTo>
                        <a:cubicBezTo>
                          <a:pt x="5153595" y="-27849"/>
                          <a:pt x="5320080" y="24452"/>
                          <a:pt x="5637530" y="0"/>
                        </a:cubicBezTo>
                        <a:cubicBezTo>
                          <a:pt x="5954980" y="-24452"/>
                          <a:pt x="6019663" y="85415"/>
                          <a:pt x="6396990" y="0"/>
                        </a:cubicBezTo>
                        <a:cubicBezTo>
                          <a:pt x="6774317" y="-85415"/>
                          <a:pt x="6689990" y="5181"/>
                          <a:pt x="6893560" y="0"/>
                        </a:cubicBezTo>
                        <a:cubicBezTo>
                          <a:pt x="7097130" y="-5181"/>
                          <a:pt x="7382845" y="66813"/>
                          <a:pt x="7653020" y="0"/>
                        </a:cubicBezTo>
                        <a:cubicBezTo>
                          <a:pt x="7923195" y="-66813"/>
                          <a:pt x="7915720" y="45689"/>
                          <a:pt x="8149590" y="0"/>
                        </a:cubicBezTo>
                        <a:cubicBezTo>
                          <a:pt x="8383460" y="-45689"/>
                          <a:pt x="8474062" y="42693"/>
                          <a:pt x="8763000" y="0"/>
                        </a:cubicBezTo>
                        <a:cubicBezTo>
                          <a:pt x="8776373" y="115159"/>
                          <a:pt x="8698319" y="281457"/>
                          <a:pt x="8763000" y="553998"/>
                        </a:cubicBezTo>
                        <a:cubicBezTo>
                          <a:pt x="8827681" y="826539"/>
                          <a:pt x="8752424" y="881021"/>
                          <a:pt x="8763000" y="1084912"/>
                        </a:cubicBezTo>
                        <a:cubicBezTo>
                          <a:pt x="8773576" y="1288803"/>
                          <a:pt x="8716676" y="1399147"/>
                          <a:pt x="8763000" y="1615827"/>
                        </a:cubicBezTo>
                        <a:cubicBezTo>
                          <a:pt x="8809324" y="1832508"/>
                          <a:pt x="8744972" y="2090295"/>
                          <a:pt x="8763000" y="2308324"/>
                        </a:cubicBezTo>
                        <a:cubicBezTo>
                          <a:pt x="8569262" y="2337817"/>
                          <a:pt x="8451599" y="2272691"/>
                          <a:pt x="8354060" y="2308324"/>
                        </a:cubicBezTo>
                        <a:cubicBezTo>
                          <a:pt x="8256521" y="2343957"/>
                          <a:pt x="7993231" y="2297810"/>
                          <a:pt x="7857490" y="2308324"/>
                        </a:cubicBezTo>
                        <a:cubicBezTo>
                          <a:pt x="7721749" y="2318838"/>
                          <a:pt x="7463999" y="2261665"/>
                          <a:pt x="7360920" y="2308324"/>
                        </a:cubicBezTo>
                        <a:cubicBezTo>
                          <a:pt x="7257841" y="2354983"/>
                          <a:pt x="7050648" y="2271195"/>
                          <a:pt x="6776720" y="2308324"/>
                        </a:cubicBezTo>
                        <a:cubicBezTo>
                          <a:pt x="6502792" y="2345453"/>
                          <a:pt x="6593091" y="2279302"/>
                          <a:pt x="6455410" y="2308324"/>
                        </a:cubicBezTo>
                        <a:cubicBezTo>
                          <a:pt x="6317729" y="2337346"/>
                          <a:pt x="6118626" y="2273417"/>
                          <a:pt x="5783580" y="2308324"/>
                        </a:cubicBezTo>
                        <a:cubicBezTo>
                          <a:pt x="5448534" y="2343231"/>
                          <a:pt x="5380788" y="2274063"/>
                          <a:pt x="5199380" y="2308324"/>
                        </a:cubicBezTo>
                        <a:cubicBezTo>
                          <a:pt x="5017972" y="2342585"/>
                          <a:pt x="4853164" y="2297787"/>
                          <a:pt x="4527550" y="2308324"/>
                        </a:cubicBezTo>
                        <a:cubicBezTo>
                          <a:pt x="4201936" y="2318861"/>
                          <a:pt x="4013616" y="2266005"/>
                          <a:pt x="3768090" y="2308324"/>
                        </a:cubicBezTo>
                        <a:cubicBezTo>
                          <a:pt x="3522564" y="2350643"/>
                          <a:pt x="3165643" y="2286778"/>
                          <a:pt x="3008630" y="2308324"/>
                        </a:cubicBezTo>
                        <a:cubicBezTo>
                          <a:pt x="2851617" y="2329870"/>
                          <a:pt x="2539904" y="2260638"/>
                          <a:pt x="2336800" y="2308324"/>
                        </a:cubicBezTo>
                        <a:cubicBezTo>
                          <a:pt x="2133696" y="2356010"/>
                          <a:pt x="1821122" y="2307932"/>
                          <a:pt x="1664970" y="2308324"/>
                        </a:cubicBezTo>
                        <a:cubicBezTo>
                          <a:pt x="1508818" y="2308716"/>
                          <a:pt x="1390471" y="2302422"/>
                          <a:pt x="1168400" y="2308324"/>
                        </a:cubicBezTo>
                        <a:cubicBezTo>
                          <a:pt x="946329" y="2314226"/>
                          <a:pt x="904633" y="2274029"/>
                          <a:pt x="759460" y="2308324"/>
                        </a:cubicBezTo>
                        <a:cubicBezTo>
                          <a:pt x="614287" y="2342619"/>
                          <a:pt x="309047" y="2225495"/>
                          <a:pt x="0" y="2308324"/>
                        </a:cubicBezTo>
                        <a:cubicBezTo>
                          <a:pt x="-27993" y="2062073"/>
                          <a:pt x="24858" y="1946703"/>
                          <a:pt x="0" y="1708160"/>
                        </a:cubicBezTo>
                        <a:cubicBezTo>
                          <a:pt x="-24858" y="1469617"/>
                          <a:pt x="39555" y="1353162"/>
                          <a:pt x="0" y="1131079"/>
                        </a:cubicBezTo>
                        <a:cubicBezTo>
                          <a:pt x="-39555" y="908996"/>
                          <a:pt x="58072" y="784505"/>
                          <a:pt x="0" y="553998"/>
                        </a:cubicBezTo>
                        <a:cubicBezTo>
                          <a:pt x="-58072" y="323491"/>
                          <a:pt x="61819" y="242677"/>
                          <a:pt x="0" y="0"/>
                        </a:cubicBezTo>
                        <a:close/>
                      </a:path>
                    </a:pathLst>
                  </a:custGeom>
                  <ask:type>
                    <ask:lineSketchNone/>
                  </ask:type>
                </ask:lineSketchStyleProps>
              </a:ext>
            </a:extLst>
          </a:ln>
        </p:spPr>
        <p:txBody>
          <a:bodyPr wrap="square">
            <a:spAutoFit/>
          </a:bodyPr>
          <a:lstStyle/>
          <a:p>
            <a:pPr>
              <a:buClr>
                <a:schemeClr val="tx2">
                  <a:lumMod val="25000"/>
                </a:schemeClr>
              </a:buClr>
            </a:pPr>
            <a:r>
              <a:rPr lang="en-US" dirty="0"/>
              <a:t>"Our mission is to provide a positive, safe, healthy, nurturing and respectful environment in which all students have the opportunity to become productive members of society."</a:t>
            </a:r>
            <a:endParaRPr lang="en-US" sz="2400" kern="0" dirty="0">
              <a:solidFill>
                <a:srgbClr val="002060"/>
              </a:solidFill>
            </a:endParaRPr>
          </a:p>
        </p:txBody>
      </p:sp>
      <p:pic>
        <p:nvPicPr>
          <p:cNvPr id="19" name="Picture 18">
            <a:extLst>
              <a:ext uri="{FF2B5EF4-FFF2-40B4-BE49-F238E27FC236}">
                <a16:creationId xmlns:a16="http://schemas.microsoft.com/office/drawing/2014/main" id="{D34604F8-67BF-C74C-A7AC-1027F397C7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50715" y="3377469"/>
            <a:ext cx="573645" cy="563214"/>
          </a:xfrm>
          <a:prstGeom prst="ellipse">
            <a:avLst/>
          </a:prstGeom>
          <a:ln w="19050">
            <a:solidFill>
              <a:schemeClr val="accent2">
                <a:lumMod val="50000"/>
              </a:schemeClr>
            </a:solidFill>
          </a:ln>
        </p:spPr>
      </p:pic>
      <p:sp>
        <p:nvSpPr>
          <p:cNvPr id="5" name="TextBox 4">
            <a:extLst>
              <a:ext uri="{FF2B5EF4-FFF2-40B4-BE49-F238E27FC236}">
                <a16:creationId xmlns:a16="http://schemas.microsoft.com/office/drawing/2014/main" id="{C1BDC340-C2EB-5044-930C-3501B6E7BA76}"/>
              </a:ext>
            </a:extLst>
          </p:cNvPr>
          <p:cNvSpPr txBox="1"/>
          <p:nvPr/>
        </p:nvSpPr>
        <p:spPr>
          <a:xfrm rot="16200000">
            <a:off x="4287576" y="2835670"/>
            <a:ext cx="1622560" cy="523220"/>
          </a:xfrm>
          <a:prstGeom prst="rect">
            <a:avLst/>
          </a:prstGeom>
          <a:noFill/>
        </p:spPr>
        <p:txBody>
          <a:bodyPr wrap="none" rtlCol="0">
            <a:spAutoFit/>
          </a:bodyPr>
          <a:lstStyle/>
          <a:p>
            <a:r>
              <a:rPr lang="en-US" sz="2800" b="1" i="1" dirty="0"/>
              <a:t>Purpose</a:t>
            </a:r>
          </a:p>
        </p:txBody>
      </p:sp>
      <p:sp>
        <p:nvSpPr>
          <p:cNvPr id="21" name="TextBox 20">
            <a:extLst>
              <a:ext uri="{FF2B5EF4-FFF2-40B4-BE49-F238E27FC236}">
                <a16:creationId xmlns:a16="http://schemas.microsoft.com/office/drawing/2014/main" id="{C0B5ACA7-F0FE-CD41-9114-0569FCFD1459}"/>
              </a:ext>
            </a:extLst>
          </p:cNvPr>
          <p:cNvSpPr txBox="1"/>
          <p:nvPr/>
        </p:nvSpPr>
        <p:spPr>
          <a:xfrm rot="16200000">
            <a:off x="3495196" y="5370773"/>
            <a:ext cx="1742785" cy="523220"/>
          </a:xfrm>
          <a:prstGeom prst="rect">
            <a:avLst/>
          </a:prstGeom>
          <a:noFill/>
        </p:spPr>
        <p:txBody>
          <a:bodyPr wrap="none" rtlCol="0">
            <a:spAutoFit/>
          </a:bodyPr>
          <a:lstStyle/>
          <a:p>
            <a:r>
              <a:rPr lang="en-US" sz="2800" b="1" i="1" dirty="0"/>
              <a:t>Outcome</a:t>
            </a:r>
          </a:p>
        </p:txBody>
      </p:sp>
    </p:spTree>
    <p:extLst>
      <p:ext uri="{BB962C8B-B14F-4D97-AF65-F5344CB8AC3E}">
        <p14:creationId xmlns:p14="http://schemas.microsoft.com/office/powerpoint/2010/main" val="1995618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2" name="Rectangle: Rounded Corners 124" descr="Badge 3">
            <a:extLst>
              <a:ext uri="{FF2B5EF4-FFF2-40B4-BE49-F238E27FC236}">
                <a16:creationId xmlns:a16="http://schemas.microsoft.com/office/drawing/2014/main" id="{283176BD-D956-9344-A630-6813634ADC83}"/>
              </a:ext>
            </a:extLst>
          </p:cNvPr>
          <p:cNvSpPr/>
          <p:nvPr/>
        </p:nvSpPr>
        <p:spPr>
          <a:xfrm>
            <a:off x="247486" y="228600"/>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D0F41"/>
                </a:solidFill>
                <a:effectLst/>
                <a:uLnTx/>
                <a:uFillTx/>
                <a:latin typeface="Calibri" panose="020F0502020204030204"/>
                <a:ea typeface="+mn-ea"/>
                <a:cs typeface="+mn-cs"/>
              </a:rPr>
              <a:t>3</a:t>
            </a:r>
          </a:p>
        </p:txBody>
      </p:sp>
      <p:sp>
        <p:nvSpPr>
          <p:cNvPr id="3" name="Freeform: Shape 125">
            <a:extLst>
              <a:ext uri="{FF2B5EF4-FFF2-40B4-BE49-F238E27FC236}">
                <a16:creationId xmlns:a16="http://schemas.microsoft.com/office/drawing/2014/main" id="{2ABD753E-3116-9744-8C92-5EC3CD2A15CB}"/>
              </a:ext>
            </a:extLst>
          </p:cNvPr>
          <p:cNvSpPr/>
          <p:nvPr/>
        </p:nvSpPr>
        <p:spPr>
          <a:xfrm>
            <a:off x="1454297" y="240023"/>
            <a:ext cx="9004687"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grpSp>
        <p:nvGrpSpPr>
          <p:cNvPr id="4" name="Group 3">
            <a:extLst>
              <a:ext uri="{FF2B5EF4-FFF2-40B4-BE49-F238E27FC236}">
                <a16:creationId xmlns:a16="http://schemas.microsoft.com/office/drawing/2014/main" id="{A0241AD2-E09C-B446-B921-BF46707000EB}"/>
              </a:ext>
            </a:extLst>
          </p:cNvPr>
          <p:cNvGrpSpPr/>
          <p:nvPr/>
        </p:nvGrpSpPr>
        <p:grpSpPr>
          <a:xfrm>
            <a:off x="10331018" y="0"/>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1AA9D4B8-1555-FD47-9B95-A78E458447DC}"/>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endParaRPr lang="en-US"/>
            </a:p>
          </p:txBody>
        </p:sp>
        <p:sp>
          <p:nvSpPr>
            <p:cNvPr id="6" name="Oval 4">
              <a:extLst>
                <a:ext uri="{FF2B5EF4-FFF2-40B4-BE49-F238E27FC236}">
                  <a16:creationId xmlns:a16="http://schemas.microsoft.com/office/drawing/2014/main" id="{4B7C95E2-61C5-CE49-8AB7-FED0D02111F6}"/>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7" name="Picture 6" descr="A close up of text on a black background&#10;&#10;Description automatically generated">
            <a:extLst>
              <a:ext uri="{FF2B5EF4-FFF2-40B4-BE49-F238E27FC236}">
                <a16:creationId xmlns:a16="http://schemas.microsoft.com/office/drawing/2014/main" id="{ED44C7C0-E72F-334B-A12E-ACBBF26D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3182103"/>
            <a:ext cx="2699475" cy="3213661"/>
          </a:xfrm>
          <a:prstGeom prst="rect">
            <a:avLst/>
          </a:prstGeom>
          <a:ln w="28575">
            <a:solidFill>
              <a:schemeClr val="tx1"/>
            </a:solidFill>
          </a:ln>
        </p:spPr>
      </p:pic>
      <p:pic>
        <p:nvPicPr>
          <p:cNvPr id="8" name="Picture 7">
            <a:extLst>
              <a:ext uri="{FF2B5EF4-FFF2-40B4-BE49-F238E27FC236}">
                <a16:creationId xmlns:a16="http://schemas.microsoft.com/office/drawing/2014/main" id="{03875823-5243-E641-91D4-873C0C5D98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594" y="1913204"/>
            <a:ext cx="2476216" cy="2947878"/>
          </a:xfrm>
          <a:prstGeom prst="rect">
            <a:avLst/>
          </a:prstGeom>
          <a:ln w="28575">
            <a:solidFill>
              <a:schemeClr val="tx1"/>
            </a:solidFill>
          </a:ln>
        </p:spPr>
      </p:pic>
      <p:pic>
        <p:nvPicPr>
          <p:cNvPr id="9" name="Picture 8" descr="Schoolwide rules posted in English and Spanish">
            <a:extLst>
              <a:ext uri="{FF2B5EF4-FFF2-40B4-BE49-F238E27FC236}">
                <a16:creationId xmlns:a16="http://schemas.microsoft.com/office/drawing/2014/main" id="{4A1C9323-0EA0-024A-A0ED-1C917BC1044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86600" y="2435149"/>
            <a:ext cx="4809521" cy="3404748"/>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2569502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Freeform: Shape 127">
            <a:extLst>
              <a:ext uri="{FF2B5EF4-FFF2-40B4-BE49-F238E27FC236}">
                <a16:creationId xmlns:a16="http://schemas.microsoft.com/office/drawing/2014/main" id="{81BC948A-CABA-B447-BB5B-84149F6D4DFD}"/>
              </a:ext>
            </a:extLst>
          </p:cNvPr>
          <p:cNvSpPr/>
          <p:nvPr/>
        </p:nvSpPr>
        <p:spPr>
          <a:xfrm>
            <a:off x="1183853" y="322612"/>
            <a:ext cx="9465762"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school-wide expectations</a:t>
            </a:r>
          </a:p>
        </p:txBody>
      </p:sp>
      <p:sp>
        <p:nvSpPr>
          <p:cNvPr id="2" name="Rectangle: Rounded Corners 126" descr="Badge 4">
            <a:extLst>
              <a:ext uri="{FF2B5EF4-FFF2-40B4-BE49-F238E27FC236}">
                <a16:creationId xmlns:a16="http://schemas.microsoft.com/office/drawing/2014/main" id="{7E26CA30-27A1-DE49-9C17-13F0CF76448F}"/>
              </a:ext>
            </a:extLst>
          </p:cNvPr>
          <p:cNvSpPr/>
          <p:nvPr/>
        </p:nvSpPr>
        <p:spPr>
          <a:xfrm>
            <a:off x="112532" y="322613"/>
            <a:ext cx="1167588" cy="1024183"/>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D0F41"/>
                </a:solidFill>
                <a:effectLst/>
                <a:uLnTx/>
                <a:uFillTx/>
                <a:latin typeface="Calibri" panose="020F0502020204030204"/>
                <a:ea typeface="+mn-ea"/>
                <a:cs typeface="+mn-cs"/>
              </a:rPr>
              <a:t>4</a:t>
            </a:r>
          </a:p>
        </p:txBody>
      </p:sp>
      <p:grpSp>
        <p:nvGrpSpPr>
          <p:cNvPr id="4" name="Group 3">
            <a:extLst>
              <a:ext uri="{FF2B5EF4-FFF2-40B4-BE49-F238E27FC236}">
                <a16:creationId xmlns:a16="http://schemas.microsoft.com/office/drawing/2014/main" id="{47AAA8C1-582C-5246-BBA2-836F6A2AE7B0}"/>
              </a:ext>
            </a:extLst>
          </p:cNvPr>
          <p:cNvGrpSpPr/>
          <p:nvPr/>
        </p:nvGrpSpPr>
        <p:grpSpPr>
          <a:xfrm>
            <a:off x="10465972" y="85303"/>
            <a:ext cx="1613496" cy="1621202"/>
            <a:chOff x="3161609" y="1914625"/>
            <a:chExt cx="2964580" cy="2964580"/>
          </a:xfrm>
          <a:solidFill>
            <a:srgbClr val="9BC1E8"/>
          </a:solidFill>
        </p:grpSpPr>
        <p:sp>
          <p:nvSpPr>
            <p:cNvPr id="5" name="Oval 4">
              <a:extLst>
                <a:ext uri="{FF2B5EF4-FFF2-40B4-BE49-F238E27FC236}">
                  <a16:creationId xmlns:a16="http://schemas.microsoft.com/office/drawing/2014/main" id="{DBF2747C-4159-B74B-9892-6208E103D5C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endParaRPr lang="en-US"/>
            </a:p>
          </p:txBody>
        </p:sp>
        <p:sp>
          <p:nvSpPr>
            <p:cNvPr id="6" name="Oval 4">
              <a:extLst>
                <a:ext uri="{FF2B5EF4-FFF2-40B4-BE49-F238E27FC236}">
                  <a16:creationId xmlns:a16="http://schemas.microsoft.com/office/drawing/2014/main" id="{F8051695-54D8-E34B-9685-FB8A2218DE42}"/>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graphicFrame>
        <p:nvGraphicFramePr>
          <p:cNvPr id="9" name="Diagram 8">
            <a:extLst>
              <a:ext uri="{FF2B5EF4-FFF2-40B4-BE49-F238E27FC236}">
                <a16:creationId xmlns:a16="http://schemas.microsoft.com/office/drawing/2014/main" id="{8970C876-00E9-5947-9A4D-BB673ABC870D}"/>
              </a:ext>
            </a:extLst>
          </p:cNvPr>
          <p:cNvGraphicFramePr/>
          <p:nvPr/>
        </p:nvGraphicFramePr>
        <p:xfrm>
          <a:off x="5820894" y="2177159"/>
          <a:ext cx="6876203" cy="427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5B602C74-2BFD-1B49-9F71-6A8A77426A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5080" y="1783372"/>
            <a:ext cx="5845719" cy="3873500"/>
          </a:xfrm>
          <a:prstGeom prst="rect">
            <a:avLst/>
          </a:prstGeom>
        </p:spPr>
      </p:pic>
    </p:spTree>
    <p:extLst>
      <p:ext uri="{BB962C8B-B14F-4D97-AF65-F5344CB8AC3E}">
        <p14:creationId xmlns:p14="http://schemas.microsoft.com/office/powerpoint/2010/main" val="1066141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6" name="Freeform: Shape 129">
            <a:extLst>
              <a:ext uri="{FF2B5EF4-FFF2-40B4-BE49-F238E27FC236}">
                <a16:creationId xmlns:a16="http://schemas.microsoft.com/office/drawing/2014/main" id="{7F252577-61D7-F248-96C1-286AAD7A065F}"/>
              </a:ext>
            </a:extLst>
          </p:cNvPr>
          <p:cNvSpPr/>
          <p:nvPr/>
        </p:nvSpPr>
        <p:spPr>
          <a:xfrm>
            <a:off x="1061788" y="122226"/>
            <a:ext cx="9810966"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ea typeface="+mn-ea"/>
                <a:cs typeface="Hind Vadodara" panose="020B0604020202020204" charset="0"/>
                <a:sym typeface="Arial"/>
              </a:rPr>
              <a:t>Develop procedures to teach class-wide expectations</a:t>
            </a:r>
          </a:p>
        </p:txBody>
      </p:sp>
      <p:sp>
        <p:nvSpPr>
          <p:cNvPr id="5" name="Rectangle: Rounded Corners 128" descr="Badge 5">
            <a:extLst>
              <a:ext uri="{FF2B5EF4-FFF2-40B4-BE49-F238E27FC236}">
                <a16:creationId xmlns:a16="http://schemas.microsoft.com/office/drawing/2014/main" id="{D4D3B0FF-90F9-DB46-A90D-2F132FFA9907}"/>
              </a:ext>
            </a:extLst>
          </p:cNvPr>
          <p:cNvSpPr/>
          <p:nvPr/>
        </p:nvSpPr>
        <p:spPr>
          <a:xfrm>
            <a:off x="152400" y="122226"/>
            <a:ext cx="1167588"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t>5</a:t>
            </a:r>
          </a:p>
        </p:txBody>
      </p:sp>
      <p:grpSp>
        <p:nvGrpSpPr>
          <p:cNvPr id="2" name="Group 1">
            <a:extLst>
              <a:ext uri="{FF2B5EF4-FFF2-40B4-BE49-F238E27FC236}">
                <a16:creationId xmlns:a16="http://schemas.microsoft.com/office/drawing/2014/main" id="{633E5C73-23F2-3244-BE9C-ADB42720B266}"/>
              </a:ext>
            </a:extLst>
          </p:cNvPr>
          <p:cNvGrpSpPr/>
          <p:nvPr/>
        </p:nvGrpSpPr>
        <p:grpSpPr>
          <a:xfrm>
            <a:off x="10619258" y="-46216"/>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F231E85A-D579-D44B-8F53-FED7D5627109}"/>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endParaRPr lang="en-US"/>
            </a:p>
          </p:txBody>
        </p:sp>
        <p:sp>
          <p:nvSpPr>
            <p:cNvPr id="4" name="Oval 4">
              <a:extLst>
                <a:ext uri="{FF2B5EF4-FFF2-40B4-BE49-F238E27FC236}">
                  <a16:creationId xmlns:a16="http://schemas.microsoft.com/office/drawing/2014/main" id="{62FF09CB-C3C5-A545-B82B-4896CDC9836C}"/>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89278" y="3394367"/>
            <a:ext cx="3783722" cy="3164454"/>
          </a:xfrm>
          <a:prstGeom prst="rect">
            <a:avLst/>
          </a:prstGeom>
          <a:noFill/>
          <a:ln w="57150">
            <a:solidFill>
              <a:schemeClr val="tx1"/>
            </a:solidFill>
            <a:miter lim="800000"/>
            <a:headEnd/>
            <a:tailEnd/>
          </a:ln>
        </p:spPr>
      </p:pic>
    </p:spTree>
    <p:extLst>
      <p:ext uri="{BB962C8B-B14F-4D97-AF65-F5344CB8AC3E}">
        <p14:creationId xmlns:p14="http://schemas.microsoft.com/office/powerpoint/2010/main" val="2459803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5" name="Rectangle: Rounded Corners 108" descr="Badge 6">
            <a:extLst>
              <a:ext uri="{FF2B5EF4-FFF2-40B4-BE49-F238E27FC236}">
                <a16:creationId xmlns:a16="http://schemas.microsoft.com/office/drawing/2014/main" id="{1CCF273B-D786-224F-B854-32433447E2CE}"/>
              </a:ext>
            </a:extLst>
          </p:cNvPr>
          <p:cNvSpPr/>
          <p:nvPr/>
        </p:nvSpPr>
        <p:spPr>
          <a:xfrm>
            <a:off x="210207" y="22860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latin typeface="Calibri" panose="020F0502020204030204" pitchFamily="34" charset="0"/>
                <a:cs typeface="Calibri" panose="020F0502020204030204" pitchFamily="34" charset="0"/>
              </a:rPr>
              <a:t>6</a:t>
            </a:r>
          </a:p>
        </p:txBody>
      </p:sp>
      <p:sp>
        <p:nvSpPr>
          <p:cNvPr id="6" name="Freeform: Shape 109">
            <a:extLst>
              <a:ext uri="{FF2B5EF4-FFF2-40B4-BE49-F238E27FC236}">
                <a16:creationId xmlns:a16="http://schemas.microsoft.com/office/drawing/2014/main" id="{35D4AA16-241F-AF4C-989B-8B72BF98D91E}"/>
              </a:ext>
            </a:extLst>
          </p:cNvPr>
          <p:cNvSpPr/>
          <p:nvPr/>
        </p:nvSpPr>
        <p:spPr>
          <a:xfrm>
            <a:off x="1269271" y="228600"/>
            <a:ext cx="9565070"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a continuum  to strengthen </a:t>
            </a:r>
          </a:p>
          <a:p>
            <a:pPr marL="0" marR="0" lvl="0" indent="0" algn="ctr" defTabSz="829713" rtl="0" eaLnBrk="1" fontAlgn="auto" latinLnBrk="0" hangingPunct="1">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demonstrations of expectations</a:t>
            </a:r>
          </a:p>
        </p:txBody>
      </p:sp>
      <p:grpSp>
        <p:nvGrpSpPr>
          <p:cNvPr id="2" name="Group 1">
            <a:extLst>
              <a:ext uri="{FF2B5EF4-FFF2-40B4-BE49-F238E27FC236}">
                <a16:creationId xmlns:a16="http://schemas.microsoft.com/office/drawing/2014/main" id="{7DE5FCFD-E0DA-0B4F-ADBB-FC78C29076DB}"/>
              </a:ext>
            </a:extLst>
          </p:cNvPr>
          <p:cNvGrpSpPr/>
          <p:nvPr/>
        </p:nvGrpSpPr>
        <p:grpSpPr>
          <a:xfrm>
            <a:off x="10471138" y="114731"/>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BE8B1DD4-8B33-494F-9E7A-CCF604881B10}"/>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endParaRPr lang="en-US"/>
            </a:p>
          </p:txBody>
        </p:sp>
        <p:sp>
          <p:nvSpPr>
            <p:cNvPr id="4" name="Oval 4">
              <a:extLst>
                <a:ext uri="{FF2B5EF4-FFF2-40B4-BE49-F238E27FC236}">
                  <a16:creationId xmlns:a16="http://schemas.microsoft.com/office/drawing/2014/main" id="{381BB2B9-7A20-4143-A59E-B0233FF16ED8}"/>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8" name="Picture 7">
            <a:extLst>
              <a:ext uri="{FF2B5EF4-FFF2-40B4-BE49-F238E27FC236}">
                <a16:creationId xmlns:a16="http://schemas.microsoft.com/office/drawing/2014/main" id="{26D4561A-89E5-0342-AD76-2A9E1EB6B9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67960" y="1510250"/>
            <a:ext cx="3268964" cy="3660027"/>
          </a:xfrm>
          <a:prstGeom prst="rect">
            <a:avLst/>
          </a:prstGeom>
          <a:ln w="38100">
            <a:solidFill>
              <a:schemeClr val="accent4">
                <a:lumMod val="20000"/>
                <a:lumOff val="80000"/>
              </a:schemeClr>
            </a:solidFill>
          </a:ln>
        </p:spPr>
      </p:pic>
      <p:pic>
        <p:nvPicPr>
          <p:cNvPr id="10" name="Picture 9">
            <a:extLst>
              <a:ext uri="{FF2B5EF4-FFF2-40B4-BE49-F238E27FC236}">
                <a16:creationId xmlns:a16="http://schemas.microsoft.com/office/drawing/2014/main" id="{6260CF8D-A90C-CD4C-A9C0-B8A754B640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68324" y="3094312"/>
            <a:ext cx="3112617" cy="3505200"/>
          </a:xfrm>
          <a:prstGeom prst="rect">
            <a:avLst/>
          </a:prstGeom>
          <a:ln w="38100">
            <a:solidFill>
              <a:schemeClr val="accent4">
                <a:lumMod val="20000"/>
                <a:lumOff val="80000"/>
              </a:schemeClr>
            </a:solidFill>
          </a:ln>
        </p:spPr>
      </p:pic>
      <p:pic>
        <p:nvPicPr>
          <p:cNvPr id="11" name="Picture 10">
            <a:extLst>
              <a:ext uri="{FF2B5EF4-FFF2-40B4-BE49-F238E27FC236}">
                <a16:creationId xmlns:a16="http://schemas.microsoft.com/office/drawing/2014/main" id="{90457E84-BFFE-6E4D-80A5-77DF4B522ED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720" y="1737831"/>
            <a:ext cx="2902680" cy="2712962"/>
          </a:xfrm>
          <a:prstGeom prst="rect">
            <a:avLst/>
          </a:prstGeom>
          <a:ln w="38100">
            <a:solidFill>
              <a:schemeClr val="accent4">
                <a:lumMod val="20000"/>
                <a:lumOff val="80000"/>
              </a:schemeClr>
            </a:solidFill>
          </a:ln>
        </p:spPr>
      </p:pic>
      <p:pic>
        <p:nvPicPr>
          <p:cNvPr id="12" name="Picture 11" descr="A close up of text on a white background&#10;&#10;Description automatically generated">
            <a:extLst>
              <a:ext uri="{FF2B5EF4-FFF2-40B4-BE49-F238E27FC236}">
                <a16:creationId xmlns:a16="http://schemas.microsoft.com/office/drawing/2014/main" id="{CB56D5ED-E6D1-5E41-84EE-C1FDA64B26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4687" y="3461614"/>
            <a:ext cx="2538986" cy="3417327"/>
          </a:xfrm>
          <a:prstGeom prst="rect">
            <a:avLst/>
          </a:prstGeom>
          <a:ln w="38100">
            <a:solidFill>
              <a:schemeClr val="accent4">
                <a:lumMod val="20000"/>
                <a:lumOff val="80000"/>
              </a:schemeClr>
            </a:solidFill>
          </a:ln>
        </p:spPr>
      </p:pic>
    </p:spTree>
    <p:extLst>
      <p:ext uri="{BB962C8B-B14F-4D97-AF65-F5344CB8AC3E}">
        <p14:creationId xmlns:p14="http://schemas.microsoft.com/office/powerpoint/2010/main" val="3813028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5" name="Rectangle: Rounded Corners 110" descr="Badge 7">
            <a:extLst>
              <a:ext uri="{FF2B5EF4-FFF2-40B4-BE49-F238E27FC236}">
                <a16:creationId xmlns:a16="http://schemas.microsoft.com/office/drawing/2014/main" id="{94FA6144-EDFA-0C44-B23B-BEBB8F0E5CA7}"/>
              </a:ext>
            </a:extLst>
          </p:cNvPr>
          <p:cNvSpPr/>
          <p:nvPr/>
        </p:nvSpPr>
        <p:spPr>
          <a:xfrm>
            <a:off x="166687" y="341060"/>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latin typeface="Calibri" panose="020F0502020204030204" pitchFamily="34" charset="0"/>
                <a:cs typeface="Calibri" panose="020F0502020204030204" pitchFamily="34" charset="0"/>
              </a:rPr>
              <a:t>7</a:t>
            </a:r>
          </a:p>
        </p:txBody>
      </p:sp>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a continuum to discourage </a:t>
            </a:r>
          </a:p>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violations of expectations</a:t>
            </a:r>
          </a:p>
        </p:txBody>
      </p:sp>
      <p:grpSp>
        <p:nvGrpSpPr>
          <p:cNvPr id="2" name="Group 1">
            <a:extLst>
              <a:ext uri="{FF2B5EF4-FFF2-40B4-BE49-F238E27FC236}">
                <a16:creationId xmlns:a16="http://schemas.microsoft.com/office/drawing/2014/main" id="{1D3095BF-DE80-B84F-880D-58EA6F4FC3BB}"/>
              </a:ext>
            </a:extLst>
          </p:cNvPr>
          <p:cNvGrpSpPr/>
          <p:nvPr/>
        </p:nvGrpSpPr>
        <p:grpSpPr>
          <a:xfrm>
            <a:off x="10411817" y="0"/>
            <a:ext cx="1613496" cy="1621202"/>
            <a:chOff x="3161609" y="1914625"/>
            <a:chExt cx="2964580" cy="2964580"/>
          </a:xfrm>
          <a:solidFill>
            <a:srgbClr val="9BC1E8"/>
          </a:solidFill>
        </p:grpSpPr>
        <p:sp>
          <p:nvSpPr>
            <p:cNvPr id="3" name="Oval 2">
              <a:extLst>
                <a:ext uri="{FF2B5EF4-FFF2-40B4-BE49-F238E27FC236}">
                  <a16:creationId xmlns:a16="http://schemas.microsoft.com/office/drawing/2014/main" id="{A2FA8F1C-5C29-FD43-946D-021C6B092F2B}"/>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endParaRPr lang="en-US"/>
            </a:p>
          </p:txBody>
        </p:sp>
        <p:sp>
          <p:nvSpPr>
            <p:cNvPr id="4" name="Oval 4">
              <a:extLst>
                <a:ext uri="{FF2B5EF4-FFF2-40B4-BE49-F238E27FC236}">
                  <a16:creationId xmlns:a16="http://schemas.microsoft.com/office/drawing/2014/main" id="{07BBA5AF-7A07-CC4D-BE75-5768FAF1BD64}"/>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Practices</a:t>
              </a:r>
            </a:p>
          </p:txBody>
        </p:sp>
      </p:grpSp>
      <p:pic>
        <p:nvPicPr>
          <p:cNvPr id="7" name="Content Placeholder 4" descr="A close up of a piece of paper&#10;&#10;Description automatically generated">
            <a:extLst>
              <a:ext uri="{FF2B5EF4-FFF2-40B4-BE49-F238E27FC236}">
                <a16:creationId xmlns:a16="http://schemas.microsoft.com/office/drawing/2014/main" id="{3E86A9E3-272E-3741-A07F-1DA5A8AD30EE}"/>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609600" y="1703367"/>
            <a:ext cx="10608965" cy="5103241"/>
          </a:xfrm>
          <a:prstGeom prst="rect">
            <a:avLst/>
          </a:prstGeom>
          <a:noFill/>
          <a:ln>
            <a:noFill/>
          </a:ln>
        </p:spPr>
      </p:pic>
    </p:spTree>
    <p:extLst>
      <p:ext uri="{BB962C8B-B14F-4D97-AF65-F5344CB8AC3E}">
        <p14:creationId xmlns:p14="http://schemas.microsoft.com/office/powerpoint/2010/main" val="1244772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05DD3ECA-31F0-F340-B771-B367809682C2}"/>
              </a:ext>
            </a:extLst>
          </p:cNvPr>
          <p:cNvGrpSpPr/>
          <p:nvPr/>
        </p:nvGrpSpPr>
        <p:grpSpPr>
          <a:xfrm>
            <a:off x="10353772" y="0"/>
            <a:ext cx="1613496" cy="1680647"/>
            <a:chOff x="2289528" y="2322254"/>
            <a:chExt cx="2569303" cy="2569303"/>
          </a:xfrm>
          <a:solidFill>
            <a:srgbClr val="B7F2A4"/>
          </a:solidFill>
        </p:grpSpPr>
        <p:sp>
          <p:nvSpPr>
            <p:cNvPr id="3" name="Oval 2">
              <a:extLst>
                <a:ext uri="{FF2B5EF4-FFF2-40B4-BE49-F238E27FC236}">
                  <a16:creationId xmlns:a16="http://schemas.microsoft.com/office/drawing/2014/main" id="{38BE5A44-B40A-B549-99AB-684005FBDFA5}"/>
                </a:ext>
              </a:extLst>
            </p:cNvPr>
            <p:cNvSpPr/>
            <p:nvPr/>
          </p:nvSpPr>
          <p:spPr>
            <a:xfrm>
              <a:off x="2289528" y="2322254"/>
              <a:ext cx="2569303" cy="2569303"/>
            </a:xfrm>
            <a:prstGeom prst="ellipse">
              <a:avLst/>
            </a:prstGeom>
            <a:grp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4" name="Oval 4">
              <a:extLst>
                <a:ext uri="{FF2B5EF4-FFF2-40B4-BE49-F238E27FC236}">
                  <a16:creationId xmlns:a16="http://schemas.microsoft.com/office/drawing/2014/main" id="{35E03EEF-59E5-6146-B39D-47EFFA870953}"/>
                </a:ext>
              </a:extLst>
            </p:cNvPr>
            <p:cNvSpPr txBox="1"/>
            <p:nvPr/>
          </p:nvSpPr>
          <p:spPr>
            <a:xfrm>
              <a:off x="2601501" y="3420280"/>
              <a:ext cx="1976387" cy="81525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Data</a:t>
              </a:r>
            </a:p>
          </p:txBody>
        </p:sp>
      </p:grpSp>
      <p:sp>
        <p:nvSpPr>
          <p:cNvPr id="5" name="Rectangle: Rounded Corners 112" descr="Badge 8">
            <a:extLst>
              <a:ext uri="{FF2B5EF4-FFF2-40B4-BE49-F238E27FC236}">
                <a16:creationId xmlns:a16="http://schemas.microsoft.com/office/drawing/2014/main" id="{7F0F7BA9-5901-EE43-8BA4-A1A9B4685913}"/>
              </a:ext>
            </a:extLst>
          </p:cNvPr>
          <p:cNvSpPr/>
          <p:nvPr/>
        </p:nvSpPr>
        <p:spPr>
          <a:xfrm>
            <a:off x="228600" y="183995"/>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a:latin typeface="Calibri" panose="020F0502020204030204" pitchFamily="34" charset="0"/>
                <a:cs typeface="Calibri" panose="020F0502020204030204" pitchFamily="34" charset="0"/>
              </a:rPr>
              <a:t>8</a:t>
            </a:r>
          </a:p>
        </p:txBody>
      </p:sp>
      <p:sp>
        <p:nvSpPr>
          <p:cNvPr id="6" name="Freeform: Shape 113">
            <a:extLst>
              <a:ext uri="{FF2B5EF4-FFF2-40B4-BE49-F238E27FC236}">
                <a16:creationId xmlns:a16="http://schemas.microsoft.com/office/drawing/2014/main" id="{CF11C96A-5F1E-0F45-BF7F-0D7E3920E093}"/>
              </a:ext>
            </a:extLst>
          </p:cNvPr>
          <p:cNvSpPr/>
          <p:nvPr/>
        </p:nvSpPr>
        <p:spPr>
          <a:xfrm>
            <a:off x="1277696" y="185110"/>
            <a:ext cx="8917636"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data-based procedures for monitoring</a:t>
            </a:r>
          </a:p>
        </p:txBody>
      </p:sp>
      <p:graphicFrame>
        <p:nvGraphicFramePr>
          <p:cNvPr id="7" name="Diagram 6">
            <a:extLst>
              <a:ext uri="{FF2B5EF4-FFF2-40B4-BE49-F238E27FC236}">
                <a16:creationId xmlns:a16="http://schemas.microsoft.com/office/drawing/2014/main" id="{18633CA4-AFD6-F341-B2D6-9BD012D8BFCC}"/>
              </a:ext>
            </a:extLst>
          </p:cNvPr>
          <p:cNvGraphicFramePr/>
          <p:nvPr/>
        </p:nvGraphicFramePr>
        <p:xfrm>
          <a:off x="758132" y="1296664"/>
          <a:ext cx="9956764" cy="4412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5488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79934723"/>
              </p:ext>
            </p:extLst>
          </p:nvPr>
        </p:nvGraphicFramePr>
        <p:xfrm>
          <a:off x="1803265" y="1313063"/>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Agenda &amp; Coaches' Tasks</a:t>
            </a:r>
          </a:p>
        </p:txBody>
      </p:sp>
    </p:spTree>
    <p:extLst>
      <p:ext uri="{BB962C8B-B14F-4D97-AF65-F5344CB8AC3E}">
        <p14:creationId xmlns:p14="http://schemas.microsoft.com/office/powerpoint/2010/main" val="2691291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7F17D29B-A918-9F4E-9CBB-AD958FC0D3CC}"/>
              </a:ext>
            </a:extLst>
          </p:cNvPr>
          <p:cNvGrpSpPr/>
          <p:nvPr/>
        </p:nvGrpSpPr>
        <p:grpSpPr>
          <a:xfrm>
            <a:off x="9815678" y="211001"/>
            <a:ext cx="1655630" cy="1680647"/>
            <a:chOff x="2345128" y="10253"/>
            <a:chExt cx="2569303" cy="2569303"/>
          </a:xfrm>
        </p:grpSpPr>
        <p:sp>
          <p:nvSpPr>
            <p:cNvPr id="3" name="Oval 2">
              <a:extLst>
                <a:ext uri="{FF2B5EF4-FFF2-40B4-BE49-F238E27FC236}">
                  <a16:creationId xmlns:a16="http://schemas.microsoft.com/office/drawing/2014/main" id="{2FACADCE-CF8A-1344-9DD3-13C3B3D3D8F5}"/>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4" name="Oval 4">
              <a:extLst>
                <a:ext uri="{FF2B5EF4-FFF2-40B4-BE49-F238E27FC236}">
                  <a16:creationId xmlns:a16="http://schemas.microsoft.com/office/drawing/2014/main" id="{4EA6A904-C303-214E-B053-1DFD39AAC255}"/>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Systems</a:t>
              </a:r>
            </a:p>
          </p:txBody>
        </p:sp>
      </p:grpSp>
      <p:sp>
        <p:nvSpPr>
          <p:cNvPr id="5" name="Rectangle: Rounded Corners 114" descr="Badge 9">
            <a:extLst>
              <a:ext uri="{FF2B5EF4-FFF2-40B4-BE49-F238E27FC236}">
                <a16:creationId xmlns:a16="http://schemas.microsoft.com/office/drawing/2014/main" id="{62442E90-319F-EE4D-86E9-47E8445F0B2B}"/>
              </a:ext>
            </a:extLst>
          </p:cNvPr>
          <p:cNvSpPr/>
          <p:nvPr/>
        </p:nvSpPr>
        <p:spPr>
          <a:xfrm>
            <a:off x="304800" y="22624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a:latin typeface="Calibri" panose="020F0502020204030204" pitchFamily="34" charset="0"/>
                <a:cs typeface="Calibri" panose="020F0502020204030204" pitchFamily="34" charset="0"/>
              </a:rPr>
              <a:t>9</a:t>
            </a:r>
          </a:p>
        </p:txBody>
      </p:sp>
      <p:sp>
        <p:nvSpPr>
          <p:cNvPr id="6" name="Freeform: Shape 115">
            <a:extLst>
              <a:ext uri="{FF2B5EF4-FFF2-40B4-BE49-F238E27FC236}">
                <a16:creationId xmlns:a16="http://schemas.microsoft.com/office/drawing/2014/main" id="{A7C40168-F20E-7046-9D51-6899A32931B1}"/>
              </a:ext>
            </a:extLst>
          </p:cNvPr>
          <p:cNvSpPr/>
          <p:nvPr/>
        </p:nvSpPr>
        <p:spPr>
          <a:xfrm>
            <a:off x="1548507" y="226241"/>
            <a:ext cx="70620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systems to support staff</a:t>
            </a:r>
          </a:p>
        </p:txBody>
      </p:sp>
      <p:pic>
        <p:nvPicPr>
          <p:cNvPr id="7" name="Picture 6" descr="A close up of a sign&#10;&#10;Description automatically generated">
            <a:extLst>
              <a:ext uri="{FF2B5EF4-FFF2-40B4-BE49-F238E27FC236}">
                <a16:creationId xmlns:a16="http://schemas.microsoft.com/office/drawing/2014/main" id="{AB30A9DB-29C3-1740-8AA0-205EEEA8AC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795726"/>
            <a:ext cx="4497820" cy="4179987"/>
          </a:xfrm>
          <a:prstGeom prst="rect">
            <a:avLst/>
          </a:prstGeom>
        </p:spPr>
      </p:pic>
      <p:pic>
        <p:nvPicPr>
          <p:cNvPr id="8" name="Picture 7" descr="A close up of a sign&#10;&#10;Description automatically generated">
            <a:extLst>
              <a:ext uri="{FF2B5EF4-FFF2-40B4-BE49-F238E27FC236}">
                <a16:creationId xmlns:a16="http://schemas.microsoft.com/office/drawing/2014/main" id="{A68AA398-C67F-7B4D-8B89-1313203740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11846">
            <a:off x="5632578" y="1770514"/>
            <a:ext cx="2946345" cy="3898061"/>
          </a:xfrm>
          <a:prstGeom prst="roundRect">
            <a:avLst>
              <a:gd name="adj" fmla="val 8594"/>
            </a:avLst>
          </a:prstGeom>
          <a:solidFill>
            <a:srgbClr val="FFFFFF">
              <a:shade val="85000"/>
            </a:srgbClr>
          </a:solidFill>
          <a:ln w="38100">
            <a:solidFill>
              <a:schemeClr val="tx1"/>
            </a:solidFill>
          </a:ln>
          <a:effectLst/>
        </p:spPr>
      </p:pic>
      <p:pic>
        <p:nvPicPr>
          <p:cNvPr id="2050" name="Picture 2" descr="Free Staff Development Cliparts, Download Free Staff Development Cliparts  png images, Free ClipArts on Clipart Library">
            <a:extLst>
              <a:ext uri="{FF2B5EF4-FFF2-40B4-BE49-F238E27FC236}">
                <a16:creationId xmlns:a16="http://schemas.microsoft.com/office/drawing/2014/main" id="{B05CE505-2BF0-7C44-B18F-799E47492F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539" y="3524858"/>
            <a:ext cx="2761642" cy="276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044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2" name="Group 1">
            <a:extLst>
              <a:ext uri="{FF2B5EF4-FFF2-40B4-BE49-F238E27FC236}">
                <a16:creationId xmlns:a16="http://schemas.microsoft.com/office/drawing/2014/main" id="{97DEFC45-59CD-E046-847D-D0998F576123}"/>
              </a:ext>
            </a:extLst>
          </p:cNvPr>
          <p:cNvGrpSpPr/>
          <p:nvPr/>
        </p:nvGrpSpPr>
        <p:grpSpPr>
          <a:xfrm>
            <a:off x="10368730" y="47355"/>
            <a:ext cx="1655630" cy="1680647"/>
            <a:chOff x="2345128" y="10253"/>
            <a:chExt cx="2569303" cy="2569303"/>
          </a:xfrm>
        </p:grpSpPr>
        <p:sp>
          <p:nvSpPr>
            <p:cNvPr id="3" name="Oval 2">
              <a:extLst>
                <a:ext uri="{FF2B5EF4-FFF2-40B4-BE49-F238E27FC236}">
                  <a16:creationId xmlns:a16="http://schemas.microsoft.com/office/drawing/2014/main" id="{EB77AC52-510E-6947-B425-7503F91D0639}"/>
                </a:ext>
              </a:extLst>
            </p:cNvPr>
            <p:cNvSpPr/>
            <p:nvPr/>
          </p:nvSpPr>
          <p:spPr>
            <a:xfrm>
              <a:off x="2345128" y="10253"/>
              <a:ext cx="2569303" cy="2569303"/>
            </a:xfrm>
            <a:prstGeom prst="ellipse">
              <a:avLst/>
            </a:prstGeom>
            <a:solidFill>
              <a:srgbClr val="F5CBE0"/>
            </a:solidFill>
            <a:ln>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4" name="Oval 4">
              <a:extLst>
                <a:ext uri="{FF2B5EF4-FFF2-40B4-BE49-F238E27FC236}">
                  <a16:creationId xmlns:a16="http://schemas.microsoft.com/office/drawing/2014/main" id="{3B180D66-CC86-2044-A075-4B48E086B96E}"/>
                </a:ext>
              </a:extLst>
            </p:cNvPr>
            <p:cNvSpPr txBox="1"/>
            <p:nvPr/>
          </p:nvSpPr>
          <p:spPr>
            <a:xfrm>
              <a:off x="2641586" y="356121"/>
              <a:ext cx="1976387" cy="81525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2400" b="1" kern="1200" dirty="0">
                  <a:solidFill>
                    <a:schemeClr val="accent6">
                      <a:lumMod val="50000"/>
                    </a:schemeClr>
                  </a:solidFill>
                  <a:latin typeface="Calibri" panose="020F0502020204030204" pitchFamily="34" charset="0"/>
                  <a:cs typeface="Calibri" panose="020F0502020204030204" pitchFamily="34" charset="0"/>
                </a:rPr>
                <a:t>Systems</a:t>
              </a:r>
            </a:p>
          </p:txBody>
        </p:sp>
      </p:grpSp>
      <p:sp>
        <p:nvSpPr>
          <p:cNvPr id="6" name="Freeform: Shape 117">
            <a:extLst>
              <a:ext uri="{FF2B5EF4-FFF2-40B4-BE49-F238E27FC236}">
                <a16:creationId xmlns:a16="http://schemas.microsoft.com/office/drawing/2014/main" id="{2A7B7AD1-3636-5047-A333-ACF134585192}"/>
              </a:ext>
            </a:extLst>
          </p:cNvPr>
          <p:cNvSpPr/>
          <p:nvPr/>
        </p:nvSpPr>
        <p:spPr>
          <a:xfrm>
            <a:off x="1472307" y="247431"/>
            <a:ext cx="86622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Build routines to ensure ongoing implementation</a:t>
            </a:r>
          </a:p>
        </p:txBody>
      </p:sp>
      <p:sp>
        <p:nvSpPr>
          <p:cNvPr id="7" name="Rectangle: Rounded Corners 116" descr="Badge 10">
            <a:extLst>
              <a:ext uri="{FF2B5EF4-FFF2-40B4-BE49-F238E27FC236}">
                <a16:creationId xmlns:a16="http://schemas.microsoft.com/office/drawing/2014/main" id="{B2D8735F-487E-4B45-8F9F-1BA8FDD19CCE}"/>
              </a:ext>
            </a:extLst>
          </p:cNvPr>
          <p:cNvSpPr/>
          <p:nvPr/>
        </p:nvSpPr>
        <p:spPr>
          <a:xfrm>
            <a:off x="152400" y="247431"/>
            <a:ext cx="1059064" cy="1024183"/>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algn="ctr"/>
            <a:r>
              <a:rPr lang="en-US" sz="4800" b="1" dirty="0">
                <a:latin typeface="Calibri" panose="020F0502020204030204" pitchFamily="34" charset="0"/>
                <a:cs typeface="Calibri" panose="020F0502020204030204" pitchFamily="34" charset="0"/>
              </a:rPr>
              <a:t>10</a:t>
            </a:r>
          </a:p>
        </p:txBody>
      </p:sp>
      <p:pic>
        <p:nvPicPr>
          <p:cNvPr id="9" name="Picture 8">
            <a:extLst>
              <a:ext uri="{FF2B5EF4-FFF2-40B4-BE49-F238E27FC236}">
                <a16:creationId xmlns:a16="http://schemas.microsoft.com/office/drawing/2014/main" id="{F7CAFD59-1641-A94B-B66D-6ADDE0035C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7717">
            <a:off x="7071988" y="1913311"/>
            <a:ext cx="3628973" cy="4528677"/>
          </a:xfrm>
          <a:prstGeom prst="rect">
            <a:avLst/>
          </a:prstGeom>
        </p:spPr>
      </p:pic>
      <p:pic>
        <p:nvPicPr>
          <p:cNvPr id="11" name="Picture 10">
            <a:extLst>
              <a:ext uri="{FF2B5EF4-FFF2-40B4-BE49-F238E27FC236}">
                <a16:creationId xmlns:a16="http://schemas.microsoft.com/office/drawing/2014/main" id="{379571C3-F416-8249-BB80-330CF341F5CD}"/>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187303" y="1934766"/>
            <a:ext cx="4162625" cy="4162625"/>
          </a:xfrm>
          <a:prstGeom prst="rect">
            <a:avLst/>
          </a:prstGeom>
        </p:spPr>
      </p:pic>
    </p:spTree>
    <p:extLst>
      <p:ext uri="{BB962C8B-B14F-4D97-AF65-F5344CB8AC3E}">
        <p14:creationId xmlns:p14="http://schemas.microsoft.com/office/powerpoint/2010/main" val="3164301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F76626B0-491B-4DF3-9F3F-52B49B12230F}"/>
              </a:ext>
            </a:extLst>
          </p:cNvPr>
          <p:cNvGrpSpPr/>
          <p:nvPr/>
        </p:nvGrpSpPr>
        <p:grpSpPr>
          <a:xfrm>
            <a:off x="210207" y="1072055"/>
            <a:ext cx="5670331" cy="5612524"/>
            <a:chOff x="921619" y="915429"/>
            <a:chExt cx="3268589" cy="3688266"/>
          </a:xfrm>
        </p:grpSpPr>
        <p:sp>
          <p:nvSpPr>
            <p:cNvPr id="121" name="Rectangle: Rounded Corners 120" descr="Badge 1">
              <a:extLst>
                <a:ext uri="{FF2B5EF4-FFF2-40B4-BE49-F238E27FC236}">
                  <a16:creationId xmlns:a16="http://schemas.microsoft.com/office/drawing/2014/main" id="{48E24030-1ABA-43AB-93DB-6BA906EB3FC1}"/>
                </a:ext>
              </a:extLst>
            </p:cNvPr>
            <p:cNvSpPr/>
            <p:nvPr/>
          </p:nvSpPr>
          <p:spPr>
            <a:xfrm>
              <a:off x="921619" y="915429"/>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1</a:t>
              </a:r>
            </a:p>
          </p:txBody>
        </p:sp>
        <p:sp>
          <p:nvSpPr>
            <p:cNvPr id="122" name="Freeform: Shape 121">
              <a:extLst>
                <a:ext uri="{FF2B5EF4-FFF2-40B4-BE49-F238E27FC236}">
                  <a16:creationId xmlns:a16="http://schemas.microsoft.com/office/drawing/2014/main" id="{CD2BB4F7-0DAD-4A1C-8CF1-6800CF7746BA}"/>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Establish an effective leadership team</a:t>
              </a:r>
            </a:p>
          </p:txBody>
        </p:sp>
        <p:sp>
          <p:nvSpPr>
            <p:cNvPr id="123" name="Rectangle: Rounded Corners 122" descr="Badge">
              <a:extLst>
                <a:ext uri="{FF2B5EF4-FFF2-40B4-BE49-F238E27FC236}">
                  <a16:creationId xmlns:a16="http://schemas.microsoft.com/office/drawing/2014/main" id="{87C67A42-B5C3-40E1-918E-0436FBBFBF3D}"/>
                </a:ext>
              </a:extLst>
            </p:cNvPr>
            <p:cNvSpPr/>
            <p:nvPr/>
          </p:nvSpPr>
          <p:spPr>
            <a:xfrm>
              <a:off x="921619" y="1669235"/>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2</a:t>
              </a:r>
            </a:p>
          </p:txBody>
        </p:sp>
        <p:sp>
          <p:nvSpPr>
            <p:cNvPr id="124" name="Freeform: Shape 123">
              <a:extLst>
                <a:ext uri="{FF2B5EF4-FFF2-40B4-BE49-F238E27FC236}">
                  <a16:creationId xmlns:a16="http://schemas.microsoft.com/office/drawing/2014/main" id="{F7D08BB6-DA4B-44F5-BA1C-5F1061A9EA1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brief statement of purpose</a:t>
              </a:r>
            </a:p>
          </p:txBody>
        </p:sp>
        <p:sp>
          <p:nvSpPr>
            <p:cNvPr id="125" name="Rectangle: Rounded Corners 124" descr="Badge 3">
              <a:extLst>
                <a:ext uri="{FF2B5EF4-FFF2-40B4-BE49-F238E27FC236}">
                  <a16:creationId xmlns:a16="http://schemas.microsoft.com/office/drawing/2014/main" id="{AC41B807-BFDA-4191-8AC4-BD58DE724A1E}"/>
                </a:ext>
              </a:extLst>
            </p:cNvPr>
            <p:cNvSpPr/>
            <p:nvPr/>
          </p:nvSpPr>
          <p:spPr>
            <a:xfrm>
              <a:off x="921619" y="2423041"/>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3</a:t>
              </a:r>
            </a:p>
          </p:txBody>
        </p:sp>
        <p:sp>
          <p:nvSpPr>
            <p:cNvPr id="126" name="Freeform: Shape 125">
              <a:extLst>
                <a:ext uri="{FF2B5EF4-FFF2-40B4-BE49-F238E27FC236}">
                  <a16:creationId xmlns:a16="http://schemas.microsoft.com/office/drawing/2014/main" id="{B045849D-3AFD-4420-9805-15CDC7E8D546}"/>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Identify positive school-wide behavior expectations</a:t>
              </a:r>
            </a:p>
          </p:txBody>
        </p:sp>
        <p:sp>
          <p:nvSpPr>
            <p:cNvPr id="127" name="Rectangle: Rounded Corners 126" descr="Badge 4">
              <a:extLst>
                <a:ext uri="{FF2B5EF4-FFF2-40B4-BE49-F238E27FC236}">
                  <a16:creationId xmlns:a16="http://schemas.microsoft.com/office/drawing/2014/main" id="{802C19C0-6554-4075-9FFA-4B1B1BB8B0D3}"/>
                </a:ext>
              </a:extLst>
            </p:cNvPr>
            <p:cNvSpPr/>
            <p:nvPr/>
          </p:nvSpPr>
          <p:spPr>
            <a:xfrm>
              <a:off x="921619" y="3176847"/>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4</a:t>
              </a:r>
            </a:p>
          </p:txBody>
        </p:sp>
        <p:sp>
          <p:nvSpPr>
            <p:cNvPr id="128" name="Freeform: Shape 127">
              <a:extLst>
                <a:ext uri="{FF2B5EF4-FFF2-40B4-BE49-F238E27FC236}">
                  <a16:creationId xmlns:a16="http://schemas.microsoft.com/office/drawing/2014/main" id="{C45CFCCB-F949-4E3D-A2D9-00EC5FE7C19B}"/>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procedures to teach school-wide expectations</a:t>
              </a:r>
            </a:p>
          </p:txBody>
        </p:sp>
        <p:sp>
          <p:nvSpPr>
            <p:cNvPr id="129" name="Rectangle: Rounded Corners 128" descr="Badge 5">
              <a:extLst>
                <a:ext uri="{FF2B5EF4-FFF2-40B4-BE49-F238E27FC236}">
                  <a16:creationId xmlns:a16="http://schemas.microsoft.com/office/drawing/2014/main" id="{70BF5C92-1195-4D63-95C4-1A5048BB58B3}"/>
                </a:ext>
              </a:extLst>
            </p:cNvPr>
            <p:cNvSpPr/>
            <p:nvPr/>
          </p:nvSpPr>
          <p:spPr>
            <a:xfrm>
              <a:off x="921619" y="3930654"/>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5</a:t>
              </a:r>
            </a:p>
          </p:txBody>
        </p:sp>
        <p:sp>
          <p:nvSpPr>
            <p:cNvPr id="130" name="Freeform: Shape 129">
              <a:extLst>
                <a:ext uri="{FF2B5EF4-FFF2-40B4-BE49-F238E27FC236}">
                  <a16:creationId xmlns:a16="http://schemas.microsoft.com/office/drawing/2014/main" id="{E8B4B37E-504B-4BAB-A612-FA087CC734C4}"/>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procedures to teach class-wide expectations</a:t>
              </a:r>
            </a:p>
          </p:txBody>
        </p:sp>
      </p:grpSp>
      <p:grpSp>
        <p:nvGrpSpPr>
          <p:cNvPr id="107" name="Group 106">
            <a:extLst>
              <a:ext uri="{FF2B5EF4-FFF2-40B4-BE49-F238E27FC236}">
                <a16:creationId xmlns:a16="http://schemas.microsoft.com/office/drawing/2014/main" id="{575B1DA8-6048-4C51-B323-5577A2ED330F}"/>
              </a:ext>
            </a:extLst>
          </p:cNvPr>
          <p:cNvGrpSpPr/>
          <p:nvPr/>
        </p:nvGrpSpPr>
        <p:grpSpPr>
          <a:xfrm>
            <a:off x="6088876" y="1072055"/>
            <a:ext cx="5892917" cy="5612524"/>
            <a:chOff x="4968982" y="1003563"/>
            <a:chExt cx="3744982" cy="3688266"/>
          </a:xfrm>
        </p:grpSpPr>
        <p:sp>
          <p:nvSpPr>
            <p:cNvPr id="109" name="Rectangle: Rounded Corners 108" descr="Badge 6">
              <a:extLst>
                <a:ext uri="{FF2B5EF4-FFF2-40B4-BE49-F238E27FC236}">
                  <a16:creationId xmlns:a16="http://schemas.microsoft.com/office/drawing/2014/main" id="{C08C3990-B37D-465D-8F16-037DFCFDD8DD}"/>
                </a:ext>
              </a:extLst>
            </p:cNvPr>
            <p:cNvSpPr/>
            <p:nvPr/>
          </p:nvSpPr>
          <p:spPr>
            <a:xfrm>
              <a:off x="4968982" y="1003563"/>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6</a:t>
              </a:r>
            </a:p>
          </p:txBody>
        </p:sp>
        <p:sp>
          <p:nvSpPr>
            <p:cNvPr id="110" name="Freeform: Shape 109">
              <a:extLst>
                <a:ext uri="{FF2B5EF4-FFF2-40B4-BE49-F238E27FC236}">
                  <a16:creationId xmlns:a16="http://schemas.microsoft.com/office/drawing/2014/main" id="{C7297B75-69B2-4463-ABC5-9280389C9508}"/>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continuum  to strengthen appropriate behaviors</a:t>
              </a:r>
            </a:p>
          </p:txBody>
        </p:sp>
        <p:sp>
          <p:nvSpPr>
            <p:cNvPr id="111" name="Rectangle: Rounded Corners 110" descr="Badge 7">
              <a:extLst>
                <a:ext uri="{FF2B5EF4-FFF2-40B4-BE49-F238E27FC236}">
                  <a16:creationId xmlns:a16="http://schemas.microsoft.com/office/drawing/2014/main" id="{75297958-C1F7-4CF8-8729-A86768540184}"/>
                </a:ext>
              </a:extLst>
            </p:cNvPr>
            <p:cNvSpPr/>
            <p:nvPr/>
          </p:nvSpPr>
          <p:spPr>
            <a:xfrm>
              <a:off x="4968982" y="1757369"/>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7</a:t>
              </a:r>
            </a:p>
          </p:txBody>
        </p:sp>
        <p:sp>
          <p:nvSpPr>
            <p:cNvPr id="112" name="Freeform: Shape 111">
              <a:extLst>
                <a:ext uri="{FF2B5EF4-FFF2-40B4-BE49-F238E27FC236}">
                  <a16:creationId xmlns:a16="http://schemas.microsoft.com/office/drawing/2014/main" id="{FAA34E11-CA02-449C-B3D6-118B8EBB6565}"/>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a continuum to discourage violations of expectations</a:t>
              </a:r>
            </a:p>
          </p:txBody>
        </p:sp>
        <p:sp>
          <p:nvSpPr>
            <p:cNvPr id="113" name="Rectangle: Rounded Corners 112" descr="Badge 8">
              <a:extLst>
                <a:ext uri="{FF2B5EF4-FFF2-40B4-BE49-F238E27FC236}">
                  <a16:creationId xmlns:a16="http://schemas.microsoft.com/office/drawing/2014/main" id="{58D3B169-09FB-49B4-B1C7-C8ADE55759FF}"/>
                </a:ext>
              </a:extLst>
            </p:cNvPr>
            <p:cNvSpPr/>
            <p:nvPr/>
          </p:nvSpPr>
          <p:spPr>
            <a:xfrm>
              <a:off x="4968982" y="2511175"/>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8</a:t>
              </a:r>
            </a:p>
          </p:txBody>
        </p:sp>
        <p:sp>
          <p:nvSpPr>
            <p:cNvPr id="114" name="Freeform: Shape 113">
              <a:extLst>
                <a:ext uri="{FF2B5EF4-FFF2-40B4-BE49-F238E27FC236}">
                  <a16:creationId xmlns:a16="http://schemas.microsoft.com/office/drawing/2014/main" id="{376AECA2-52F4-4DC0-8491-1FF05BBC55C3}"/>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data-based procedures for monitoring</a:t>
              </a:r>
            </a:p>
          </p:txBody>
        </p:sp>
        <p:sp>
          <p:nvSpPr>
            <p:cNvPr id="115" name="Rectangle: Rounded Corners 114" descr="Badge 9">
              <a:extLst>
                <a:ext uri="{FF2B5EF4-FFF2-40B4-BE49-F238E27FC236}">
                  <a16:creationId xmlns:a16="http://schemas.microsoft.com/office/drawing/2014/main" id="{0D8A85EC-7E61-419F-95FD-F9814318480D}"/>
                </a:ext>
              </a:extLst>
            </p:cNvPr>
            <p:cNvSpPr/>
            <p:nvPr/>
          </p:nvSpPr>
          <p:spPr>
            <a:xfrm>
              <a:off x="4968982" y="3264981"/>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9</a:t>
              </a:r>
            </a:p>
          </p:txBody>
        </p:sp>
        <p:sp>
          <p:nvSpPr>
            <p:cNvPr id="116" name="Freeform: Shape 115">
              <a:extLst>
                <a:ext uri="{FF2B5EF4-FFF2-40B4-BE49-F238E27FC236}">
                  <a16:creationId xmlns:a16="http://schemas.microsoft.com/office/drawing/2014/main" id="{87709BD0-F77B-41A0-BB01-51A0D523B490}"/>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Develop systems to support staff</a:t>
              </a:r>
            </a:p>
          </p:txBody>
        </p:sp>
        <p:sp>
          <p:nvSpPr>
            <p:cNvPr id="117" name="Rectangle: Rounded Corners 116" descr="Badge 10">
              <a:extLst>
                <a:ext uri="{FF2B5EF4-FFF2-40B4-BE49-F238E27FC236}">
                  <a16:creationId xmlns:a16="http://schemas.microsoft.com/office/drawing/2014/main" id="{FB1586BF-6840-429B-BA7B-54B75E1E3C82}"/>
                </a:ext>
              </a:extLst>
            </p:cNvPr>
            <p:cNvSpPr/>
            <p:nvPr/>
          </p:nvSpPr>
          <p:spPr>
            <a:xfrm>
              <a:off x="4968982" y="4018788"/>
              <a:ext cx="673041" cy="673041"/>
            </a:xfrm>
            <a:prstGeom prst="roundRect">
              <a:avLst>
                <a:gd name="adj" fmla="val 16670"/>
              </a:avLst>
            </a:prstGeom>
          </p:spPr>
          <p:style>
            <a:lnRef idx="2">
              <a:schemeClr val="accent1"/>
            </a:lnRef>
            <a:fillRef idx="1">
              <a:schemeClr val="lt1"/>
            </a:fillRef>
            <a:effectRef idx="0">
              <a:schemeClr val="accent1"/>
            </a:effectRef>
            <a:fontRef idx="minor">
              <a:schemeClr val="dk1"/>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D0F41"/>
                  </a:solidFill>
                  <a:effectLst/>
                  <a:uLnTx/>
                  <a:uFillTx/>
                  <a:latin typeface="Arial"/>
                  <a:ea typeface="+mn-ea"/>
                  <a:cs typeface="+mn-cs"/>
                </a:rPr>
                <a:t>10</a:t>
              </a:r>
            </a:p>
          </p:txBody>
        </p:sp>
        <p:sp>
          <p:nvSpPr>
            <p:cNvPr id="118" name="Freeform: Shape 117">
              <a:extLst>
                <a:ext uri="{FF2B5EF4-FFF2-40B4-BE49-F238E27FC236}">
                  <a16:creationId xmlns:a16="http://schemas.microsoft.com/office/drawing/2014/main" id="{C761252A-82CE-4E83-98A6-9D530FA5384C}"/>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Build routines to ensure ongoing implementation</a:t>
              </a:r>
            </a:p>
          </p:txBody>
        </p:sp>
      </p:grpSp>
      <p:sp>
        <p:nvSpPr>
          <p:cNvPr id="2" name="Freeform: Shape 1">
            <a:extLst>
              <a:ext uri="{FF2B5EF4-FFF2-40B4-BE49-F238E27FC236}">
                <a16:creationId xmlns:a16="http://schemas.microsoft.com/office/drawing/2014/main" id="{B5E4C043-EF32-5EDC-B20E-00295FF72EB8}"/>
              </a:ext>
            </a:extLst>
          </p:cNvPr>
          <p:cNvSpPr/>
          <p:nvPr/>
        </p:nvSpPr>
        <p:spPr>
          <a:xfrm>
            <a:off x="1094563" y="113216"/>
            <a:ext cx="9988625" cy="897388"/>
          </a:xfrm>
          <a:custGeom>
            <a:avLst/>
            <a:gdLst>
              <a:gd name="connsiteX0" fmla="*/ 0 w 5442331"/>
              <a:gd name="connsiteY0" fmla="*/ 67304 h 673041"/>
              <a:gd name="connsiteX1" fmla="*/ 67304 w 5442331"/>
              <a:gd name="connsiteY1" fmla="*/ 0 h 673041"/>
              <a:gd name="connsiteX2" fmla="*/ 5375027 w 5442331"/>
              <a:gd name="connsiteY2" fmla="*/ 0 h 673041"/>
              <a:gd name="connsiteX3" fmla="*/ 5442331 w 5442331"/>
              <a:gd name="connsiteY3" fmla="*/ 67304 h 673041"/>
              <a:gd name="connsiteX4" fmla="*/ 5442331 w 5442331"/>
              <a:gd name="connsiteY4" fmla="*/ 605737 h 673041"/>
              <a:gd name="connsiteX5" fmla="*/ 5375027 w 5442331"/>
              <a:gd name="connsiteY5" fmla="*/ 673041 h 673041"/>
              <a:gd name="connsiteX6" fmla="*/ 67304 w 5442331"/>
              <a:gd name="connsiteY6" fmla="*/ 673041 h 673041"/>
              <a:gd name="connsiteX7" fmla="*/ 0 w 5442331"/>
              <a:gd name="connsiteY7" fmla="*/ 605737 h 673041"/>
              <a:gd name="connsiteX8" fmla="*/ 0 w 5442331"/>
              <a:gd name="connsiteY8" fmla="*/ 67304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2331" h="673041">
                <a:moveTo>
                  <a:pt x="0" y="67304"/>
                </a:moveTo>
                <a:cubicBezTo>
                  <a:pt x="0" y="30133"/>
                  <a:pt x="30133" y="0"/>
                  <a:pt x="67304" y="0"/>
                </a:cubicBezTo>
                <a:lnTo>
                  <a:pt x="5375027" y="0"/>
                </a:lnTo>
                <a:cubicBezTo>
                  <a:pt x="5412198" y="0"/>
                  <a:pt x="5442331" y="30133"/>
                  <a:pt x="5442331" y="67304"/>
                </a:cubicBezTo>
                <a:lnTo>
                  <a:pt x="5442331" y="605737"/>
                </a:lnTo>
                <a:cubicBezTo>
                  <a:pt x="5442331" y="642908"/>
                  <a:pt x="5412198" y="673041"/>
                  <a:pt x="5375027" y="673041"/>
                </a:cubicBezTo>
                <a:lnTo>
                  <a:pt x="67304" y="673041"/>
                </a:lnTo>
                <a:cubicBezTo>
                  <a:pt x="30133" y="673041"/>
                  <a:pt x="0" y="642908"/>
                  <a:pt x="0" y="605737"/>
                </a:cubicBezTo>
                <a:lnTo>
                  <a:pt x="0" y="67304"/>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884" tIns="94017" rIns="127884" bIns="94017" numCol="1" spcCol="1270" anchor="ctr" anchorCtr="0">
            <a:noAutofit/>
          </a:bodyPr>
          <a:lstStyle/>
          <a:p>
            <a:pPr marL="0" marR="0" lvl="0" indent="0" algn="ctr" defTabSz="2370607" rtl="0" eaLnBrk="1" fontAlgn="auto" latinLnBrk="0" hangingPunct="1">
              <a:lnSpc>
                <a:spcPct val="90000"/>
              </a:lnSpc>
              <a:spcBef>
                <a:spcPct val="0"/>
              </a:spcBef>
              <a:spcAft>
                <a:spcPct val="35000"/>
              </a:spcAft>
              <a:buClr>
                <a:srgbClr val="000000"/>
              </a:buClr>
              <a:buSzTx/>
              <a:buFontTx/>
              <a:buNone/>
              <a:tabLst/>
              <a:defRPr/>
            </a:pPr>
            <a:r>
              <a:rPr kumimoji="0" lang="e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GETTING STARTED WITH SWPBIS</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118217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8067431-E6C2-D546-BE7E-334D86A62375}"/>
              </a:ext>
            </a:extLst>
          </p:cNvPr>
          <p:cNvSpPr>
            <a:spLocks noGrp="1"/>
          </p:cNvSpPr>
          <p:nvPr>
            <p:ph type="body" idx="1"/>
          </p:nvPr>
        </p:nvSpPr>
        <p:spPr>
          <a:xfrm>
            <a:off x="1159325" y="1288036"/>
            <a:ext cx="10160688" cy="4804647"/>
          </a:xfrm>
          <a:solidFill>
            <a:schemeClr val="bg1"/>
          </a:solidFill>
          <a:ln w="28575">
            <a:solidFill>
              <a:schemeClr val="accent1">
                <a:lumMod val="60000"/>
                <a:lumOff val="40000"/>
              </a:schemeClr>
            </a:solidFill>
          </a:ln>
        </p:spPr>
        <p:txBody>
          <a:bodyPr/>
          <a:lstStyle/>
          <a:p>
            <a:pPr marL="202565" indent="0">
              <a:buNone/>
            </a:pPr>
            <a:endParaRPr lang="en-US" sz="2000" dirty="0">
              <a:solidFill>
                <a:schemeClr val="accent3">
                  <a:lumMod val="50000"/>
                </a:schemeClr>
              </a:solidFill>
            </a:endParaRPr>
          </a:p>
          <a:p>
            <a:pPr marL="202565" indent="0">
              <a:buNone/>
            </a:pPr>
            <a:r>
              <a:rPr lang="en-US" sz="2400" dirty="0">
                <a:solidFill>
                  <a:schemeClr val="accent3">
                    <a:lumMod val="50000"/>
                  </a:schemeClr>
                </a:solidFill>
              </a:rPr>
              <a:t>Staff will need explicit training in The PBIS Framework:</a:t>
            </a:r>
          </a:p>
          <a:p>
            <a:pPr marL="608965" indent="-405765">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What is PBIS?</a:t>
            </a:r>
          </a:p>
          <a:p>
            <a:pPr marL="608965" indent="-405765">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Why PBIS?</a:t>
            </a:r>
          </a:p>
          <a:p>
            <a:pPr marL="608965" indent="-405765">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Core Features</a:t>
            </a:r>
          </a:p>
          <a:p>
            <a:pPr marL="202565" lvl="0" indent="0">
              <a:buNone/>
            </a:pPr>
            <a:endParaRPr lang="en-US" sz="2400" dirty="0">
              <a:solidFill>
                <a:schemeClr val="accent3">
                  <a:lumMod val="50000"/>
                </a:schemeClr>
              </a:solidFill>
            </a:endParaRPr>
          </a:p>
          <a:p>
            <a:pPr marL="202565" lvl="0" indent="0">
              <a:buNone/>
            </a:pPr>
            <a:r>
              <a:rPr lang="en-US" sz="2400" dirty="0">
                <a:solidFill>
                  <a:schemeClr val="accent3">
                    <a:lumMod val="50000"/>
                  </a:schemeClr>
                </a:solidFill>
              </a:rPr>
              <a:t>Discuss and </a:t>
            </a:r>
            <a:r>
              <a:rPr lang="en-US" sz="2400" b="1" u="sng" dirty="0">
                <a:solidFill>
                  <a:schemeClr val="accent3">
                    <a:lumMod val="50000"/>
                  </a:schemeClr>
                </a:solidFill>
              </a:rPr>
              <a:t>BEGIN</a:t>
            </a:r>
            <a:r>
              <a:rPr lang="en-US" sz="2400" dirty="0">
                <a:solidFill>
                  <a:schemeClr val="accent3">
                    <a:lumMod val="50000"/>
                  </a:schemeClr>
                </a:solidFill>
              </a:rPr>
              <a:t> to plan a presentation to your school as a team:</a:t>
            </a:r>
          </a:p>
          <a:p>
            <a:pPr marL="545465" lvl="0" indent="-342900">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What big ideas of SWPBIS do you need to cover? </a:t>
            </a:r>
          </a:p>
          <a:p>
            <a:pPr marL="545465" lvl="0" indent="-342900">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Who will present what? </a:t>
            </a:r>
          </a:p>
          <a:p>
            <a:pPr marL="545465" indent="-342900">
              <a:buClr>
                <a:schemeClr val="accent1">
                  <a:lumMod val="60000"/>
                  <a:lumOff val="40000"/>
                </a:schemeClr>
              </a:buClr>
              <a:buFont typeface="Arial" panose="020B0604020202020204" pitchFamily="34" charset="0"/>
              <a:buChar char="•"/>
            </a:pPr>
            <a:r>
              <a:rPr lang="en-US" sz="2400" dirty="0">
                <a:solidFill>
                  <a:schemeClr val="accent3">
                    <a:lumMod val="50000"/>
                  </a:schemeClr>
                </a:solidFill>
              </a:rPr>
              <a:t>Given your school context and goals, what should be highlighted? </a:t>
            </a:r>
            <a:endParaRPr lang="en-US" sz="2000" dirty="0">
              <a:solidFill>
                <a:schemeClr val="accent3">
                  <a:lumMod val="50000"/>
                </a:schemeClr>
              </a:solidFill>
            </a:endParaRPr>
          </a:p>
        </p:txBody>
      </p:sp>
      <p:sp>
        <p:nvSpPr>
          <p:cNvPr id="3" name="Title 2">
            <a:extLst>
              <a:ext uri="{FF2B5EF4-FFF2-40B4-BE49-F238E27FC236}">
                <a16:creationId xmlns:a16="http://schemas.microsoft.com/office/drawing/2014/main" id="{CC986EDC-3439-E34C-8318-22A9444EA911}"/>
              </a:ext>
            </a:extLst>
          </p:cNvPr>
          <p:cNvSpPr>
            <a:spLocks noGrp="1"/>
          </p:cNvSpPr>
          <p:nvPr>
            <p:ph type="title"/>
          </p:nvPr>
        </p:nvSpPr>
        <p:spPr>
          <a:xfrm>
            <a:off x="771415" y="248721"/>
            <a:ext cx="10947727" cy="770406"/>
          </a:xfrm>
        </p:spPr>
        <p:style>
          <a:lnRef idx="2">
            <a:schemeClr val="accent1"/>
          </a:lnRef>
          <a:fillRef idx="1">
            <a:schemeClr val="lt1"/>
          </a:fillRef>
          <a:effectRef idx="0">
            <a:schemeClr val="accent1"/>
          </a:effectRef>
          <a:fontRef idx="minor">
            <a:schemeClr val="dk1"/>
          </a:fontRef>
        </p:style>
        <p:txBody>
          <a:bodyPr/>
          <a:lstStyle/>
          <a:p>
            <a:r>
              <a:rPr lang="en-US" sz="3600">
                <a:solidFill>
                  <a:schemeClr val="accent3">
                    <a:lumMod val="50000"/>
                  </a:schemeClr>
                </a:solidFill>
              </a:rPr>
              <a:t>ACTIVITY: PBIS Overview to Staff Presentation</a:t>
            </a:r>
            <a:br>
              <a:rPr lang="en-US">
                <a:solidFill>
                  <a:schemeClr val="accent3">
                    <a:lumMod val="50000"/>
                  </a:schemeClr>
                </a:solidFill>
              </a:rPr>
            </a:br>
            <a:endParaRPr lang="en-US">
              <a:solidFill>
                <a:schemeClr val="accent3">
                  <a:lumMod val="50000"/>
                </a:schemeClr>
              </a:solidFill>
            </a:endParaRPr>
          </a:p>
        </p:txBody>
      </p:sp>
      <p:sp>
        <p:nvSpPr>
          <p:cNvPr id="19" name="TextBox 18">
            <a:extLst>
              <a:ext uri="{FF2B5EF4-FFF2-40B4-BE49-F238E27FC236}">
                <a16:creationId xmlns:a16="http://schemas.microsoft.com/office/drawing/2014/main" id="{B4E379CF-618F-9942-BAB8-FB7353901DBB}"/>
              </a:ext>
            </a:extLst>
          </p:cNvPr>
          <p:cNvSpPr txBox="1"/>
          <p:nvPr/>
        </p:nvSpPr>
        <p:spPr>
          <a:xfrm>
            <a:off x="8868229" y="6302153"/>
            <a:ext cx="1562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Teams</a:t>
            </a:r>
          </a:p>
        </p:txBody>
      </p:sp>
      <p:grpSp>
        <p:nvGrpSpPr>
          <p:cNvPr id="20" name="Google Shape;6077;p67">
            <a:extLst>
              <a:ext uri="{FF2B5EF4-FFF2-40B4-BE49-F238E27FC236}">
                <a16:creationId xmlns:a16="http://schemas.microsoft.com/office/drawing/2014/main" id="{9C63D24E-B24B-894B-B346-93A2B2173A04}"/>
              </a:ext>
            </a:extLst>
          </p:cNvPr>
          <p:cNvGrpSpPr/>
          <p:nvPr/>
        </p:nvGrpSpPr>
        <p:grpSpPr>
          <a:xfrm>
            <a:off x="10062127" y="6245327"/>
            <a:ext cx="537983" cy="537983"/>
            <a:chOff x="5873617" y="2309901"/>
            <a:chExt cx="345720" cy="345720"/>
          </a:xfrm>
        </p:grpSpPr>
        <p:sp>
          <p:nvSpPr>
            <p:cNvPr id="21" name="Google Shape;6078;p67">
              <a:extLst>
                <a:ext uri="{FF2B5EF4-FFF2-40B4-BE49-F238E27FC236}">
                  <a16:creationId xmlns:a16="http://schemas.microsoft.com/office/drawing/2014/main" id="{48D1F869-5310-A84B-9A32-8AD9681B1468}"/>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79;p67">
              <a:extLst>
                <a:ext uri="{FF2B5EF4-FFF2-40B4-BE49-F238E27FC236}">
                  <a16:creationId xmlns:a16="http://schemas.microsoft.com/office/drawing/2014/main" id="{8F999C7B-71AA-1F4F-BB54-74A4AC67CF1F}"/>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80;p67">
              <a:extLst>
                <a:ext uri="{FF2B5EF4-FFF2-40B4-BE49-F238E27FC236}">
                  <a16:creationId xmlns:a16="http://schemas.microsoft.com/office/drawing/2014/main" id="{B29FB2F5-BBF8-5B41-AF16-5FB3A8140F4B}"/>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81;p67">
              <a:extLst>
                <a:ext uri="{FF2B5EF4-FFF2-40B4-BE49-F238E27FC236}">
                  <a16:creationId xmlns:a16="http://schemas.microsoft.com/office/drawing/2014/main" id="{AB69D1F9-F009-CD4C-9331-871DD5463521}"/>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82;p67">
              <a:extLst>
                <a:ext uri="{FF2B5EF4-FFF2-40B4-BE49-F238E27FC236}">
                  <a16:creationId xmlns:a16="http://schemas.microsoft.com/office/drawing/2014/main" id="{D1CEBC80-3A1E-1F4E-98F7-D1623FB09D01}"/>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83;p67">
              <a:extLst>
                <a:ext uri="{FF2B5EF4-FFF2-40B4-BE49-F238E27FC236}">
                  <a16:creationId xmlns:a16="http://schemas.microsoft.com/office/drawing/2014/main" id="{F3668DBA-DD57-9E40-AFD2-295A0941D577}"/>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84;p67">
              <a:extLst>
                <a:ext uri="{FF2B5EF4-FFF2-40B4-BE49-F238E27FC236}">
                  <a16:creationId xmlns:a16="http://schemas.microsoft.com/office/drawing/2014/main" id="{0F323B78-9E48-B948-8F52-76C89E32EA96}"/>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085;p67">
              <a:extLst>
                <a:ext uri="{FF2B5EF4-FFF2-40B4-BE49-F238E27FC236}">
                  <a16:creationId xmlns:a16="http://schemas.microsoft.com/office/drawing/2014/main" id="{63B6E58A-354D-B147-A91D-40C5A4F7397D}"/>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6086;p67">
              <a:extLst>
                <a:ext uri="{FF2B5EF4-FFF2-40B4-BE49-F238E27FC236}">
                  <a16:creationId xmlns:a16="http://schemas.microsoft.com/office/drawing/2014/main" id="{4266FD4E-883E-084A-A1D0-75EE5481509E}"/>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6087;p67">
              <a:extLst>
                <a:ext uri="{FF2B5EF4-FFF2-40B4-BE49-F238E27FC236}">
                  <a16:creationId xmlns:a16="http://schemas.microsoft.com/office/drawing/2014/main" id="{CA3D564F-1E5E-DA46-B37C-A2A8FD38815F}"/>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088;p67">
              <a:extLst>
                <a:ext uri="{FF2B5EF4-FFF2-40B4-BE49-F238E27FC236}">
                  <a16:creationId xmlns:a16="http://schemas.microsoft.com/office/drawing/2014/main" id="{8A698C37-051C-4348-90AE-01514E2E385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6089;p67">
              <a:extLst>
                <a:ext uri="{FF2B5EF4-FFF2-40B4-BE49-F238E27FC236}">
                  <a16:creationId xmlns:a16="http://schemas.microsoft.com/office/drawing/2014/main" id="{0344AD6E-077B-9F4A-B093-E47DC692C333}"/>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090;p67">
              <a:extLst>
                <a:ext uri="{FF2B5EF4-FFF2-40B4-BE49-F238E27FC236}">
                  <a16:creationId xmlns:a16="http://schemas.microsoft.com/office/drawing/2014/main" id="{3DCA45DD-7BC2-2E4F-BF16-91AB28088FA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91;p67">
              <a:extLst>
                <a:ext uri="{FF2B5EF4-FFF2-40B4-BE49-F238E27FC236}">
                  <a16:creationId xmlns:a16="http://schemas.microsoft.com/office/drawing/2014/main" id="{07493CF1-E848-1B4B-AEE4-41E79F8BCB2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92;p67">
              <a:extLst>
                <a:ext uri="{FF2B5EF4-FFF2-40B4-BE49-F238E27FC236}">
                  <a16:creationId xmlns:a16="http://schemas.microsoft.com/office/drawing/2014/main" id="{602CA616-D65D-3F40-947A-DE0E28E12565}"/>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93;p67">
              <a:extLst>
                <a:ext uri="{FF2B5EF4-FFF2-40B4-BE49-F238E27FC236}">
                  <a16:creationId xmlns:a16="http://schemas.microsoft.com/office/drawing/2014/main" id="{71FA61FA-EF38-8343-9D14-D53B37352764}"/>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94;p67">
              <a:extLst>
                <a:ext uri="{FF2B5EF4-FFF2-40B4-BE49-F238E27FC236}">
                  <a16:creationId xmlns:a16="http://schemas.microsoft.com/office/drawing/2014/main" id="{91D175A1-FCF2-224F-B9CF-D4C953B704E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95;p67">
              <a:extLst>
                <a:ext uri="{FF2B5EF4-FFF2-40B4-BE49-F238E27FC236}">
                  <a16:creationId xmlns:a16="http://schemas.microsoft.com/office/drawing/2014/main" id="{B347B096-55A0-424C-8238-5473163607EA}"/>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96;p67">
              <a:extLst>
                <a:ext uri="{FF2B5EF4-FFF2-40B4-BE49-F238E27FC236}">
                  <a16:creationId xmlns:a16="http://schemas.microsoft.com/office/drawing/2014/main" id="{FEAC70E4-78EE-554E-A097-C53AF51E5537}"/>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TextBox 39">
            <a:extLst>
              <a:ext uri="{FF2B5EF4-FFF2-40B4-BE49-F238E27FC236}">
                <a16:creationId xmlns:a16="http://schemas.microsoft.com/office/drawing/2014/main" id="{C1F2CCC1-6DC1-1F4E-94E7-809CF6DA5ED9}"/>
              </a:ext>
            </a:extLst>
          </p:cNvPr>
          <p:cNvSpPr txBox="1"/>
          <p:nvPr/>
        </p:nvSpPr>
        <p:spPr>
          <a:xfrm>
            <a:off x="10600906" y="6314264"/>
            <a:ext cx="1438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15 minutes</a:t>
            </a:r>
          </a:p>
        </p:txBody>
      </p:sp>
    </p:spTree>
    <p:extLst>
      <p:ext uri="{BB962C8B-B14F-4D97-AF65-F5344CB8AC3E}">
        <p14:creationId xmlns:p14="http://schemas.microsoft.com/office/powerpoint/2010/main" val="207917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15-minute break</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spTree>
    <p:extLst>
      <p:ext uri="{BB962C8B-B14F-4D97-AF65-F5344CB8AC3E}">
        <p14:creationId xmlns:p14="http://schemas.microsoft.com/office/powerpoint/2010/main" val="656118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88018" y="1435578"/>
            <a:ext cx="8173922" cy="3365200"/>
          </a:xfrm>
        </p:spPr>
        <p:txBody>
          <a:bodyPr/>
          <a:lstStyle/>
          <a:p>
            <a:r>
              <a:rPr lang="en-US" sz="7200" dirty="0">
                <a:solidFill>
                  <a:schemeClr val="bg1"/>
                </a:solidFill>
              </a:rPr>
              <a:t>Team Composition</a:t>
            </a:r>
            <a:br>
              <a:rPr lang="en-US" sz="7200" dirty="0">
                <a:solidFill>
                  <a:schemeClr val="bg1"/>
                </a:solidFill>
              </a:rPr>
            </a:br>
            <a:endParaRPr lang="en-US" sz="7200" dirty="0">
              <a:solidFill>
                <a:schemeClr val="bg1"/>
              </a:solidFill>
            </a:endParaRPr>
          </a:p>
        </p:txBody>
      </p:sp>
    </p:spTree>
    <p:extLst>
      <p:ext uri="{BB962C8B-B14F-4D97-AF65-F5344CB8AC3E}">
        <p14:creationId xmlns:p14="http://schemas.microsoft.com/office/powerpoint/2010/main" val="3650961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2" name="TextBox 1">
            <a:extLst>
              <a:ext uri="{FF2B5EF4-FFF2-40B4-BE49-F238E27FC236}">
                <a16:creationId xmlns:a16="http://schemas.microsoft.com/office/drawing/2014/main" id="{EB81CB6F-B265-D547-814F-678A1DB7B344}"/>
              </a:ext>
            </a:extLst>
          </p:cNvPr>
          <p:cNvSpPr txBox="1"/>
          <p:nvPr/>
        </p:nvSpPr>
        <p:spPr>
          <a:xfrm>
            <a:off x="1347756" y="1252338"/>
            <a:ext cx="3919663" cy="954107"/>
          </a:xfrm>
          <a:prstGeom prst="rect">
            <a:avLst/>
          </a:prstGeom>
          <a:noFill/>
        </p:spPr>
        <p:txBody>
          <a:bodyPr wrap="none" rtlCol="0">
            <a:spAutoFit/>
          </a:bodyPr>
          <a:lstStyle/>
          <a:p>
            <a:r>
              <a:rPr lang="en-US" sz="2800" b="1" dirty="0">
                <a:solidFill>
                  <a:schemeClr val="bg1"/>
                </a:solidFill>
                <a:latin typeface="+mn-lt"/>
              </a:rPr>
              <a:t>System Coordinators </a:t>
            </a:r>
          </a:p>
          <a:p>
            <a:r>
              <a:rPr lang="en-US" sz="2800" b="1" dirty="0">
                <a:solidFill>
                  <a:schemeClr val="bg1"/>
                </a:solidFill>
                <a:latin typeface="+mn-lt"/>
              </a:rPr>
              <a:t>(Coaches)</a:t>
            </a:r>
          </a:p>
        </p:txBody>
      </p:sp>
      <p:sp>
        <p:nvSpPr>
          <p:cNvPr id="4" name="TextBox 3">
            <a:extLst>
              <a:ext uri="{FF2B5EF4-FFF2-40B4-BE49-F238E27FC236}">
                <a16:creationId xmlns:a16="http://schemas.microsoft.com/office/drawing/2014/main" id="{7313C078-B837-864C-94AB-CF75C3A9A593}"/>
              </a:ext>
            </a:extLst>
          </p:cNvPr>
          <p:cNvSpPr txBox="1"/>
          <p:nvPr/>
        </p:nvSpPr>
        <p:spPr>
          <a:xfrm>
            <a:off x="7543800" y="3159557"/>
            <a:ext cx="4193969" cy="400110"/>
          </a:xfrm>
          <a:prstGeom prst="rect">
            <a:avLst/>
          </a:prstGeom>
          <a:noFill/>
        </p:spPr>
        <p:txBody>
          <a:bodyPr wrap="none" rtlCol="0">
            <a:spAutoFit/>
          </a:bodyPr>
          <a:lstStyle/>
          <a:p>
            <a:r>
              <a:rPr lang="en-US" sz="2000" dirty="0">
                <a:solidFill>
                  <a:schemeClr val="bg1"/>
                </a:solidFill>
                <a:latin typeface="+mn-lt"/>
              </a:rPr>
              <a:t>Represented by non-staff members</a:t>
            </a:r>
          </a:p>
        </p:txBody>
      </p:sp>
      <p:grpSp>
        <p:nvGrpSpPr>
          <p:cNvPr id="278" name="Google Shape;10857;p70">
            <a:extLst>
              <a:ext uri="{FF2B5EF4-FFF2-40B4-BE49-F238E27FC236}">
                <a16:creationId xmlns:a16="http://schemas.microsoft.com/office/drawing/2014/main" id="{EF1A72A8-1F96-E641-AA1A-84042D67C869}"/>
              </a:ext>
            </a:extLst>
          </p:cNvPr>
          <p:cNvGrpSpPr/>
          <p:nvPr/>
        </p:nvGrpSpPr>
        <p:grpSpPr>
          <a:xfrm>
            <a:off x="382492" y="1171093"/>
            <a:ext cx="851240" cy="954107"/>
            <a:chOff x="3568234" y="3791410"/>
            <a:chExt cx="347501" cy="359284"/>
          </a:xfrm>
        </p:grpSpPr>
        <p:sp>
          <p:nvSpPr>
            <p:cNvPr id="279" name="Google Shape;10858;p70">
              <a:extLst>
                <a:ext uri="{FF2B5EF4-FFF2-40B4-BE49-F238E27FC236}">
                  <a16:creationId xmlns:a16="http://schemas.microsoft.com/office/drawing/2014/main" id="{0F5A55F8-6933-B241-B227-E62322C75F81}"/>
                </a:ext>
              </a:extLst>
            </p:cNvPr>
            <p:cNvSpPr/>
            <p:nvPr/>
          </p:nvSpPr>
          <p:spPr>
            <a:xfrm>
              <a:off x="3657682" y="3791410"/>
              <a:ext cx="151899" cy="160750"/>
            </a:xfrm>
            <a:custGeom>
              <a:avLst/>
              <a:gdLst/>
              <a:ahLst/>
              <a:cxnLst/>
              <a:rect l="l" t="t" r="r" b="b"/>
              <a:pathLst>
                <a:path w="5801" h="6139" extrusionOk="0">
                  <a:moveTo>
                    <a:pt x="3210" y="1"/>
                  </a:moveTo>
                  <a:cubicBezTo>
                    <a:pt x="2700" y="1"/>
                    <a:pt x="2177" y="155"/>
                    <a:pt x="1708" y="498"/>
                  </a:cubicBezTo>
                  <a:cubicBezTo>
                    <a:pt x="0" y="1738"/>
                    <a:pt x="429" y="4390"/>
                    <a:pt x="2433" y="5039"/>
                  </a:cubicBezTo>
                  <a:lnTo>
                    <a:pt x="3024" y="6031"/>
                  </a:lnTo>
                  <a:cubicBezTo>
                    <a:pt x="3067" y="6103"/>
                    <a:pt x="3141" y="6139"/>
                    <a:pt x="3215" y="6139"/>
                  </a:cubicBezTo>
                  <a:cubicBezTo>
                    <a:pt x="3289" y="6139"/>
                    <a:pt x="3363" y="6103"/>
                    <a:pt x="3406" y="6031"/>
                  </a:cubicBezTo>
                  <a:lnTo>
                    <a:pt x="4007" y="5039"/>
                  </a:lnTo>
                  <a:cubicBezTo>
                    <a:pt x="5075" y="4696"/>
                    <a:pt x="5800" y="3703"/>
                    <a:pt x="5800" y="2587"/>
                  </a:cubicBezTo>
                  <a:cubicBezTo>
                    <a:pt x="5800" y="1062"/>
                    <a:pt x="4547" y="1"/>
                    <a:pt x="3210" y="1"/>
                  </a:cubicBezTo>
                  <a:close/>
                </a:path>
              </a:pathLst>
            </a:custGeom>
            <a:solidFill>
              <a:schemeClr val="accent5">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0" name="Google Shape;10859;p70">
              <a:extLst>
                <a:ext uri="{FF2B5EF4-FFF2-40B4-BE49-F238E27FC236}">
                  <a16:creationId xmlns:a16="http://schemas.microsoft.com/office/drawing/2014/main" id="{651721BA-EED7-5147-A1E5-B8F9BBC150CA}"/>
                </a:ext>
              </a:extLst>
            </p:cNvPr>
            <p:cNvSpPr/>
            <p:nvPr/>
          </p:nvSpPr>
          <p:spPr>
            <a:xfrm>
              <a:off x="3727858" y="3822413"/>
              <a:ext cx="48992" cy="48992"/>
            </a:xfrm>
            <a:custGeom>
              <a:avLst/>
              <a:gdLst/>
              <a:ahLst/>
              <a:cxnLst/>
              <a:rect l="l" t="t" r="r" b="b"/>
              <a:pathLst>
                <a:path w="1871" h="1871" extrusionOk="0">
                  <a:moveTo>
                    <a:pt x="936" y="1"/>
                  </a:moveTo>
                  <a:cubicBezTo>
                    <a:pt x="421" y="1"/>
                    <a:pt x="1" y="421"/>
                    <a:pt x="1" y="936"/>
                  </a:cubicBezTo>
                  <a:cubicBezTo>
                    <a:pt x="1" y="1451"/>
                    <a:pt x="421" y="1871"/>
                    <a:pt x="936" y="1871"/>
                  </a:cubicBezTo>
                  <a:cubicBezTo>
                    <a:pt x="1451" y="1871"/>
                    <a:pt x="1871" y="1451"/>
                    <a:pt x="1871" y="936"/>
                  </a:cubicBezTo>
                  <a:cubicBezTo>
                    <a:pt x="1871" y="421"/>
                    <a:pt x="1451" y="1"/>
                    <a:pt x="936" y="1"/>
                  </a:cubicBezTo>
                  <a:close/>
                </a:path>
              </a:pathLst>
            </a:custGeom>
            <a:solidFill>
              <a:srgbClr val="E9EEF1"/>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1" name="Google Shape;10860;p70">
              <a:extLst>
                <a:ext uri="{FF2B5EF4-FFF2-40B4-BE49-F238E27FC236}">
                  <a16:creationId xmlns:a16="http://schemas.microsoft.com/office/drawing/2014/main" id="{CBAE89E1-B428-D24F-928B-AA466836148B}"/>
                </a:ext>
              </a:extLst>
            </p:cNvPr>
            <p:cNvSpPr/>
            <p:nvPr/>
          </p:nvSpPr>
          <p:spPr>
            <a:xfrm>
              <a:off x="3710890" y="3816731"/>
              <a:ext cx="82823" cy="60173"/>
            </a:xfrm>
            <a:custGeom>
              <a:avLst/>
              <a:gdLst/>
              <a:ahLst/>
              <a:cxnLst/>
              <a:rect l="l" t="t" r="r" b="b"/>
              <a:pathLst>
                <a:path w="3163" h="2298" extrusionOk="0">
                  <a:moveTo>
                    <a:pt x="1584" y="428"/>
                  </a:moveTo>
                  <a:cubicBezTo>
                    <a:pt x="1784" y="428"/>
                    <a:pt x="1965" y="504"/>
                    <a:pt x="2099" y="638"/>
                  </a:cubicBezTo>
                  <a:cubicBezTo>
                    <a:pt x="2585" y="1124"/>
                    <a:pt x="2188" y="1881"/>
                    <a:pt x="1598" y="1881"/>
                  </a:cubicBezTo>
                  <a:cubicBezTo>
                    <a:pt x="1505" y="1881"/>
                    <a:pt x="1407" y="1862"/>
                    <a:pt x="1307" y="1821"/>
                  </a:cubicBezTo>
                  <a:cubicBezTo>
                    <a:pt x="573" y="1525"/>
                    <a:pt x="792" y="428"/>
                    <a:pt x="1584" y="428"/>
                  </a:cubicBezTo>
                  <a:close/>
                  <a:moveTo>
                    <a:pt x="1608" y="0"/>
                  </a:moveTo>
                  <a:cubicBezTo>
                    <a:pt x="1463" y="0"/>
                    <a:pt x="1310" y="30"/>
                    <a:pt x="1154" y="94"/>
                  </a:cubicBezTo>
                  <a:cubicBezTo>
                    <a:pt x="0" y="571"/>
                    <a:pt x="334" y="2298"/>
                    <a:pt x="1584" y="2298"/>
                  </a:cubicBezTo>
                  <a:cubicBezTo>
                    <a:pt x="1889" y="2298"/>
                    <a:pt x="2185" y="2174"/>
                    <a:pt x="2395" y="1964"/>
                  </a:cubicBezTo>
                  <a:cubicBezTo>
                    <a:pt x="3162" y="1196"/>
                    <a:pt x="2538" y="0"/>
                    <a:pt x="1608" y="0"/>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2" name="Google Shape;10861;p70">
              <a:extLst>
                <a:ext uri="{FF2B5EF4-FFF2-40B4-BE49-F238E27FC236}">
                  <a16:creationId xmlns:a16="http://schemas.microsoft.com/office/drawing/2014/main" id="{219819A2-42F8-6E4E-AFA9-4294BEDD0137}"/>
                </a:ext>
              </a:extLst>
            </p:cNvPr>
            <p:cNvSpPr/>
            <p:nvPr/>
          </p:nvSpPr>
          <p:spPr>
            <a:xfrm>
              <a:off x="3699631" y="3857973"/>
              <a:ext cx="44017" cy="39670"/>
            </a:xfrm>
            <a:custGeom>
              <a:avLst/>
              <a:gdLst/>
              <a:ahLst/>
              <a:cxnLst/>
              <a:rect l="l" t="t" r="r" b="b"/>
              <a:pathLst>
                <a:path w="1681" h="1515" extrusionOk="0">
                  <a:moveTo>
                    <a:pt x="1368" y="1"/>
                  </a:moveTo>
                  <a:cubicBezTo>
                    <a:pt x="1315" y="1"/>
                    <a:pt x="1259" y="25"/>
                    <a:pt x="1212" y="83"/>
                  </a:cubicBezTo>
                  <a:lnTo>
                    <a:pt x="144" y="1161"/>
                  </a:lnTo>
                  <a:cubicBezTo>
                    <a:pt x="1" y="1285"/>
                    <a:pt x="96" y="1514"/>
                    <a:pt x="287" y="1514"/>
                  </a:cubicBezTo>
                  <a:cubicBezTo>
                    <a:pt x="344" y="1514"/>
                    <a:pt x="392" y="1486"/>
                    <a:pt x="430" y="1448"/>
                  </a:cubicBezTo>
                  <a:lnTo>
                    <a:pt x="1508" y="379"/>
                  </a:lnTo>
                  <a:cubicBezTo>
                    <a:pt x="1681" y="228"/>
                    <a:pt x="1533" y="1"/>
                    <a:pt x="136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3" name="Google Shape;10862;p70">
              <a:extLst>
                <a:ext uri="{FF2B5EF4-FFF2-40B4-BE49-F238E27FC236}">
                  <a16:creationId xmlns:a16="http://schemas.microsoft.com/office/drawing/2014/main" id="{92268BBB-B08D-0348-9E00-705A180C5FE4}"/>
                </a:ext>
              </a:extLst>
            </p:cNvPr>
            <p:cNvSpPr/>
            <p:nvPr/>
          </p:nvSpPr>
          <p:spPr>
            <a:xfrm>
              <a:off x="3568234" y="3947316"/>
              <a:ext cx="86960" cy="201179"/>
            </a:xfrm>
            <a:custGeom>
              <a:avLst/>
              <a:gdLst/>
              <a:ahLst/>
              <a:cxnLst/>
              <a:rect l="l" t="t" r="r" b="b"/>
              <a:pathLst>
                <a:path w="3321" h="7683" extrusionOk="0">
                  <a:moveTo>
                    <a:pt x="3321" y="1"/>
                  </a:moveTo>
                  <a:lnTo>
                    <a:pt x="153" y="1060"/>
                  </a:lnTo>
                  <a:cubicBezTo>
                    <a:pt x="68" y="1088"/>
                    <a:pt x="1" y="1174"/>
                    <a:pt x="10" y="1270"/>
                  </a:cubicBezTo>
                  <a:lnTo>
                    <a:pt x="10" y="7461"/>
                  </a:lnTo>
                  <a:cubicBezTo>
                    <a:pt x="2" y="7588"/>
                    <a:pt x="107" y="7683"/>
                    <a:pt x="225" y="7683"/>
                  </a:cubicBezTo>
                  <a:cubicBezTo>
                    <a:pt x="249" y="7683"/>
                    <a:pt x="273" y="7679"/>
                    <a:pt x="297" y="7671"/>
                  </a:cubicBezTo>
                  <a:lnTo>
                    <a:pt x="3321" y="6660"/>
                  </a:lnTo>
                  <a:lnTo>
                    <a:pt x="3321" y="1"/>
                  </a:lnTo>
                  <a:close/>
                </a:path>
              </a:pathLst>
            </a:custGeom>
            <a:solidFill>
              <a:srgbClr val="51667B"/>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4" name="Google Shape;10863;p70">
              <a:extLst>
                <a:ext uri="{FF2B5EF4-FFF2-40B4-BE49-F238E27FC236}">
                  <a16:creationId xmlns:a16="http://schemas.microsoft.com/office/drawing/2014/main" id="{3643757D-E881-8840-8674-4A161D1422E0}"/>
                </a:ext>
              </a:extLst>
            </p:cNvPr>
            <p:cNvSpPr/>
            <p:nvPr/>
          </p:nvSpPr>
          <p:spPr>
            <a:xfrm>
              <a:off x="3655169" y="3947316"/>
              <a:ext cx="86960" cy="203379"/>
            </a:xfrm>
            <a:custGeom>
              <a:avLst/>
              <a:gdLst/>
              <a:ahLst/>
              <a:cxnLst/>
              <a:rect l="l" t="t" r="r" b="b"/>
              <a:pathLst>
                <a:path w="3321" h="7767" extrusionOk="0">
                  <a:moveTo>
                    <a:pt x="1" y="1"/>
                  </a:moveTo>
                  <a:lnTo>
                    <a:pt x="1" y="6660"/>
                  </a:lnTo>
                  <a:lnTo>
                    <a:pt x="3321" y="7766"/>
                  </a:lnTo>
                  <a:lnTo>
                    <a:pt x="3321" y="1107"/>
                  </a:lnTo>
                  <a:lnTo>
                    <a:pt x="1" y="1"/>
                  </a:lnTo>
                  <a:close/>
                </a:path>
              </a:pathLst>
            </a:custGeom>
            <a:solidFill>
              <a:srgbClr val="BAC2CB"/>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5" name="Google Shape;10864;p70">
              <a:extLst>
                <a:ext uri="{FF2B5EF4-FFF2-40B4-BE49-F238E27FC236}">
                  <a16:creationId xmlns:a16="http://schemas.microsoft.com/office/drawing/2014/main" id="{F8D9FC34-BC65-8A4C-81CC-298B9F42D76C}"/>
                </a:ext>
              </a:extLst>
            </p:cNvPr>
            <p:cNvSpPr/>
            <p:nvPr/>
          </p:nvSpPr>
          <p:spPr>
            <a:xfrm>
              <a:off x="3742103" y="3947316"/>
              <a:ext cx="86699" cy="203379"/>
            </a:xfrm>
            <a:custGeom>
              <a:avLst/>
              <a:gdLst/>
              <a:ahLst/>
              <a:cxnLst/>
              <a:rect l="l" t="t" r="r" b="b"/>
              <a:pathLst>
                <a:path w="3311" h="7767" extrusionOk="0">
                  <a:moveTo>
                    <a:pt x="3311" y="1"/>
                  </a:moveTo>
                  <a:lnTo>
                    <a:pt x="1" y="1107"/>
                  </a:lnTo>
                  <a:lnTo>
                    <a:pt x="1" y="7766"/>
                  </a:lnTo>
                  <a:lnTo>
                    <a:pt x="3311" y="6660"/>
                  </a:lnTo>
                  <a:lnTo>
                    <a:pt x="3311" y="1"/>
                  </a:lnTo>
                  <a:close/>
                </a:path>
              </a:pathLst>
            </a:custGeom>
            <a:solidFill>
              <a:srgbClr val="51667B"/>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6" name="Google Shape;10865;p70">
              <a:extLst>
                <a:ext uri="{FF2B5EF4-FFF2-40B4-BE49-F238E27FC236}">
                  <a16:creationId xmlns:a16="http://schemas.microsoft.com/office/drawing/2014/main" id="{46F96487-C92F-E741-99F0-B99492C892EC}"/>
                </a:ext>
              </a:extLst>
            </p:cNvPr>
            <p:cNvSpPr/>
            <p:nvPr/>
          </p:nvSpPr>
          <p:spPr>
            <a:xfrm>
              <a:off x="3828775" y="3947316"/>
              <a:ext cx="86960" cy="201179"/>
            </a:xfrm>
            <a:custGeom>
              <a:avLst/>
              <a:gdLst/>
              <a:ahLst/>
              <a:cxnLst/>
              <a:rect l="l" t="t" r="r" b="b"/>
              <a:pathLst>
                <a:path w="3321" h="7683" extrusionOk="0">
                  <a:moveTo>
                    <a:pt x="1" y="1"/>
                  </a:moveTo>
                  <a:lnTo>
                    <a:pt x="1" y="6660"/>
                  </a:lnTo>
                  <a:lnTo>
                    <a:pt x="3025" y="7671"/>
                  </a:lnTo>
                  <a:cubicBezTo>
                    <a:pt x="3049" y="7679"/>
                    <a:pt x="3073" y="7683"/>
                    <a:pt x="3096" y="7683"/>
                  </a:cubicBezTo>
                  <a:cubicBezTo>
                    <a:pt x="3215" y="7683"/>
                    <a:pt x="3321" y="7588"/>
                    <a:pt x="3321" y="7461"/>
                  </a:cubicBezTo>
                  <a:lnTo>
                    <a:pt x="3321" y="1270"/>
                  </a:lnTo>
                  <a:cubicBezTo>
                    <a:pt x="3321" y="1174"/>
                    <a:pt x="3254" y="1088"/>
                    <a:pt x="3168" y="1060"/>
                  </a:cubicBezTo>
                  <a:lnTo>
                    <a:pt x="1" y="1"/>
                  </a:lnTo>
                  <a:close/>
                </a:path>
              </a:pathLst>
            </a:custGeom>
            <a:solidFill>
              <a:srgbClr val="BAC2CB"/>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7" name="Google Shape;10866;p70">
              <a:extLst>
                <a:ext uri="{FF2B5EF4-FFF2-40B4-BE49-F238E27FC236}">
                  <a16:creationId xmlns:a16="http://schemas.microsoft.com/office/drawing/2014/main" id="{CD38A054-FC86-D248-8CC3-F0E98C858008}"/>
                </a:ext>
              </a:extLst>
            </p:cNvPr>
            <p:cNvSpPr/>
            <p:nvPr/>
          </p:nvSpPr>
          <p:spPr>
            <a:xfrm>
              <a:off x="3582741" y="3962556"/>
              <a:ext cx="318776" cy="173135"/>
            </a:xfrm>
            <a:custGeom>
              <a:avLst/>
              <a:gdLst/>
              <a:ahLst/>
              <a:cxnLst/>
              <a:rect l="l" t="t" r="r" b="b"/>
              <a:pathLst>
                <a:path w="12174" h="6612" extrusionOk="0">
                  <a:moveTo>
                    <a:pt x="2776" y="1"/>
                  </a:moveTo>
                  <a:lnTo>
                    <a:pt x="153" y="869"/>
                  </a:lnTo>
                  <a:cubicBezTo>
                    <a:pt x="57" y="898"/>
                    <a:pt x="0" y="983"/>
                    <a:pt x="0" y="1079"/>
                  </a:cubicBezTo>
                  <a:lnTo>
                    <a:pt x="0" y="6135"/>
                  </a:lnTo>
                  <a:cubicBezTo>
                    <a:pt x="0" y="6254"/>
                    <a:pt x="100" y="6347"/>
                    <a:pt x="215" y="6347"/>
                  </a:cubicBezTo>
                  <a:cubicBezTo>
                    <a:pt x="239" y="6347"/>
                    <a:pt x="263" y="6343"/>
                    <a:pt x="286" y="6335"/>
                  </a:cubicBezTo>
                  <a:lnTo>
                    <a:pt x="2595" y="5563"/>
                  </a:lnTo>
                  <a:cubicBezTo>
                    <a:pt x="2652" y="5543"/>
                    <a:pt x="2712" y="5534"/>
                    <a:pt x="2772" y="5534"/>
                  </a:cubicBezTo>
                  <a:cubicBezTo>
                    <a:pt x="2831" y="5534"/>
                    <a:pt x="2891" y="5543"/>
                    <a:pt x="2948" y="5563"/>
                  </a:cubicBezTo>
                  <a:lnTo>
                    <a:pt x="3225" y="5658"/>
                  </a:lnTo>
                  <a:lnTo>
                    <a:pt x="6087" y="6612"/>
                  </a:lnTo>
                  <a:lnTo>
                    <a:pt x="9225" y="5563"/>
                  </a:lnTo>
                  <a:cubicBezTo>
                    <a:pt x="9283" y="5543"/>
                    <a:pt x="9342" y="5534"/>
                    <a:pt x="9401" y="5534"/>
                  </a:cubicBezTo>
                  <a:cubicBezTo>
                    <a:pt x="9459" y="5534"/>
                    <a:pt x="9516" y="5543"/>
                    <a:pt x="9569" y="5563"/>
                  </a:cubicBezTo>
                  <a:lnTo>
                    <a:pt x="9855" y="5658"/>
                  </a:lnTo>
                  <a:lnTo>
                    <a:pt x="11877" y="6335"/>
                  </a:lnTo>
                  <a:cubicBezTo>
                    <a:pt x="11900" y="6343"/>
                    <a:pt x="11923" y="6346"/>
                    <a:pt x="11945" y="6346"/>
                  </a:cubicBezTo>
                  <a:cubicBezTo>
                    <a:pt x="12065" y="6346"/>
                    <a:pt x="12173" y="6246"/>
                    <a:pt x="12173" y="6125"/>
                  </a:cubicBezTo>
                  <a:lnTo>
                    <a:pt x="12173" y="1079"/>
                  </a:lnTo>
                  <a:cubicBezTo>
                    <a:pt x="12164" y="983"/>
                    <a:pt x="12106" y="898"/>
                    <a:pt x="12011" y="869"/>
                  </a:cubicBezTo>
                  <a:lnTo>
                    <a:pt x="9845" y="153"/>
                  </a:lnTo>
                  <a:lnTo>
                    <a:pt x="9397" y="1"/>
                  </a:lnTo>
                  <a:lnTo>
                    <a:pt x="6249" y="1050"/>
                  </a:lnTo>
                  <a:cubicBezTo>
                    <a:pt x="6192" y="1064"/>
                    <a:pt x="6134" y="1072"/>
                    <a:pt x="6077" y="1072"/>
                  </a:cubicBezTo>
                  <a:cubicBezTo>
                    <a:pt x="6020" y="1072"/>
                    <a:pt x="5963" y="1064"/>
                    <a:pt x="5905" y="1050"/>
                  </a:cubicBezTo>
                  <a:lnTo>
                    <a:pt x="3225" y="153"/>
                  </a:lnTo>
                  <a:lnTo>
                    <a:pt x="2776" y="1"/>
                  </a:lnTo>
                  <a:close/>
                </a:path>
              </a:pathLst>
            </a:custGeom>
            <a:solidFill>
              <a:srgbClr val="E9EEF1"/>
            </a:solidFill>
            <a:ln>
              <a:solidFill>
                <a:schemeClr val="accent5">
                  <a:lumMod val="60000"/>
                  <a:lumOff val="40000"/>
                </a:schemeClr>
              </a:solid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8" name="Google Shape;10867;p70">
              <a:extLst>
                <a:ext uri="{FF2B5EF4-FFF2-40B4-BE49-F238E27FC236}">
                  <a16:creationId xmlns:a16="http://schemas.microsoft.com/office/drawing/2014/main" id="{2F082FAE-3AB9-5448-9EA8-63578940A067}"/>
                </a:ext>
              </a:extLst>
            </p:cNvPr>
            <p:cNvSpPr/>
            <p:nvPr/>
          </p:nvSpPr>
          <p:spPr>
            <a:xfrm>
              <a:off x="3582741" y="3962556"/>
              <a:ext cx="72454" cy="166196"/>
            </a:xfrm>
            <a:custGeom>
              <a:avLst/>
              <a:gdLst/>
              <a:ahLst/>
              <a:cxnLst/>
              <a:rect l="l" t="t" r="r" b="b"/>
              <a:pathLst>
                <a:path w="2767" h="6347" extrusionOk="0">
                  <a:moveTo>
                    <a:pt x="2767" y="1"/>
                  </a:moveTo>
                  <a:lnTo>
                    <a:pt x="143" y="869"/>
                  </a:lnTo>
                  <a:cubicBezTo>
                    <a:pt x="57" y="898"/>
                    <a:pt x="0" y="983"/>
                    <a:pt x="0" y="1079"/>
                  </a:cubicBezTo>
                  <a:lnTo>
                    <a:pt x="0" y="6135"/>
                  </a:lnTo>
                  <a:cubicBezTo>
                    <a:pt x="0" y="6254"/>
                    <a:pt x="100" y="6347"/>
                    <a:pt x="210" y="6347"/>
                  </a:cubicBezTo>
                  <a:cubicBezTo>
                    <a:pt x="232" y="6347"/>
                    <a:pt x="255" y="6343"/>
                    <a:pt x="277" y="6335"/>
                  </a:cubicBezTo>
                  <a:lnTo>
                    <a:pt x="2595" y="5572"/>
                  </a:lnTo>
                  <a:cubicBezTo>
                    <a:pt x="2652" y="5553"/>
                    <a:pt x="2709" y="5543"/>
                    <a:pt x="2767" y="5543"/>
                  </a:cubicBezTo>
                  <a:lnTo>
                    <a:pt x="2767" y="1"/>
                  </a:lnTo>
                  <a:close/>
                </a:path>
              </a:pathLst>
            </a:custGeom>
            <a:solidFill>
              <a:srgbClr val="CDD7D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sp>
          <p:nvSpPr>
            <p:cNvPr id="289" name="Google Shape;10868;p70">
              <a:extLst>
                <a:ext uri="{FF2B5EF4-FFF2-40B4-BE49-F238E27FC236}">
                  <a16:creationId xmlns:a16="http://schemas.microsoft.com/office/drawing/2014/main" id="{0CF113E5-59D7-A745-AC4A-E490A4406764}"/>
                </a:ext>
              </a:extLst>
            </p:cNvPr>
            <p:cNvSpPr/>
            <p:nvPr/>
          </p:nvSpPr>
          <p:spPr>
            <a:xfrm>
              <a:off x="3742103" y="3962556"/>
              <a:ext cx="86699" cy="173135"/>
            </a:xfrm>
            <a:custGeom>
              <a:avLst/>
              <a:gdLst/>
              <a:ahLst/>
              <a:cxnLst/>
              <a:rect l="l" t="t" r="r" b="b"/>
              <a:pathLst>
                <a:path w="3311" h="6612" extrusionOk="0">
                  <a:moveTo>
                    <a:pt x="3311" y="1"/>
                  </a:moveTo>
                  <a:lnTo>
                    <a:pt x="172" y="1050"/>
                  </a:lnTo>
                  <a:cubicBezTo>
                    <a:pt x="115" y="1060"/>
                    <a:pt x="58" y="1069"/>
                    <a:pt x="1" y="1079"/>
                  </a:cubicBezTo>
                  <a:lnTo>
                    <a:pt x="1" y="6612"/>
                  </a:lnTo>
                  <a:lnTo>
                    <a:pt x="3139" y="5572"/>
                  </a:lnTo>
                  <a:cubicBezTo>
                    <a:pt x="3197" y="5553"/>
                    <a:pt x="3254" y="5543"/>
                    <a:pt x="3311" y="5543"/>
                  </a:cubicBezTo>
                  <a:lnTo>
                    <a:pt x="3311" y="1"/>
                  </a:lnTo>
                  <a:close/>
                </a:path>
              </a:pathLst>
            </a:custGeom>
            <a:solidFill>
              <a:srgbClr val="CDD7DF"/>
            </a:solidFill>
            <a:ln>
              <a:noFill/>
            </a:ln>
          </p:spPr>
          <p:txBody>
            <a:bodyPr spcFirstLastPara="1" wrap="square" lIns="121900" tIns="121900" rIns="121900" bIns="121900" anchor="ctr" anchorCtr="0">
              <a:noAutofit/>
            </a:bodyPr>
            <a:lstStyle/>
            <a:p>
              <a:pPr defTabSz="1219170">
                <a:buClr>
                  <a:srgbClr val="000000"/>
                </a:buClr>
              </a:pPr>
              <a:endParaRPr sz="1867" kern="0">
                <a:solidFill>
                  <a:schemeClr val="bg1"/>
                </a:solidFill>
                <a:latin typeface="Arial"/>
                <a:cs typeface="Arial"/>
                <a:sym typeface="Arial"/>
              </a:endParaRPr>
            </a:p>
          </p:txBody>
        </p:sp>
      </p:grpSp>
      <p:sp>
        <p:nvSpPr>
          <p:cNvPr id="578" name="Google Shape;578;p41"/>
          <p:cNvSpPr txBox="1">
            <a:spLocks noGrp="1"/>
          </p:cNvSpPr>
          <p:nvPr>
            <p:ph type="body" idx="1"/>
          </p:nvPr>
        </p:nvSpPr>
        <p:spPr>
          <a:xfrm>
            <a:off x="1236790" y="5399478"/>
            <a:ext cx="4515487" cy="1040864"/>
          </a:xfrm>
          <a:prstGeom prst="rect">
            <a:avLst/>
          </a:prstGeom>
        </p:spPr>
        <p:txBody>
          <a:bodyPr spcFirstLastPara="1" wrap="square" lIns="91425" tIns="91425" rIns="91425" bIns="91425" anchor="t" anchorCtr="0">
            <a:noAutofit/>
          </a:bodyPr>
          <a:lstStyle/>
          <a:p>
            <a:pPr marL="0" indent="0">
              <a:buNone/>
            </a:pPr>
            <a:r>
              <a:rPr lang="en" sz="2000" dirty="0">
                <a:solidFill>
                  <a:schemeClr val="bg1"/>
                </a:solidFill>
                <a:latin typeface="+mn-lt"/>
              </a:rPr>
              <a:t>Special Educator, Counselor, School Psychologist, Social Worker, etc.</a:t>
            </a:r>
            <a:endParaRPr sz="2000" dirty="0">
              <a:solidFill>
                <a:schemeClr val="bg1"/>
              </a:solidFill>
              <a:latin typeface="+mn-lt"/>
            </a:endParaRPr>
          </a:p>
        </p:txBody>
      </p:sp>
      <p:sp>
        <p:nvSpPr>
          <p:cNvPr id="570" name="Google Shape;570;p41"/>
          <p:cNvSpPr txBox="1">
            <a:spLocks noGrp="1"/>
          </p:cNvSpPr>
          <p:nvPr>
            <p:ph type="title"/>
          </p:nvPr>
        </p:nvSpPr>
        <p:spPr>
          <a:xfrm>
            <a:off x="396936" y="242031"/>
            <a:ext cx="9378000" cy="845600"/>
          </a:xfrm>
          <a:prstGeom prst="rect">
            <a:avLst/>
          </a:prstGeom>
        </p:spPr>
        <p:txBody>
          <a:bodyPr spcFirstLastPara="1" wrap="square" lIns="91425" tIns="91425" rIns="91425" bIns="91425" anchor="t" anchorCtr="0">
            <a:noAutofit/>
          </a:bodyPr>
          <a:lstStyle/>
          <a:p>
            <a:r>
              <a:rPr lang="en" b="1" dirty="0">
                <a:solidFill>
                  <a:schemeClr val="bg1"/>
                </a:solidFill>
                <a:latin typeface="+mn-lt"/>
              </a:rPr>
              <a:t>TEAM COMPOSITION</a:t>
            </a:r>
            <a:endParaRPr b="1" dirty="0">
              <a:solidFill>
                <a:schemeClr val="bg1"/>
              </a:solidFill>
              <a:latin typeface="+mn-lt"/>
            </a:endParaRPr>
          </a:p>
        </p:txBody>
      </p:sp>
      <p:sp>
        <p:nvSpPr>
          <p:cNvPr id="571" name="Google Shape;571;p41"/>
          <p:cNvSpPr txBox="1">
            <a:spLocks noGrp="1"/>
          </p:cNvSpPr>
          <p:nvPr>
            <p:ph type="ctrTitle" idx="4294967295"/>
          </p:nvPr>
        </p:nvSpPr>
        <p:spPr>
          <a:xfrm flipH="1">
            <a:off x="1406681" y="3806869"/>
            <a:ext cx="3941763" cy="747713"/>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Grade/Department Representatives</a:t>
            </a:r>
            <a:endParaRPr sz="2800" b="1" dirty="0">
              <a:solidFill>
                <a:schemeClr val="bg1"/>
              </a:solidFill>
              <a:latin typeface="+mn-lt"/>
            </a:endParaRPr>
          </a:p>
        </p:txBody>
      </p:sp>
      <p:sp>
        <p:nvSpPr>
          <p:cNvPr id="573" name="Google Shape;573;p41"/>
          <p:cNvSpPr txBox="1">
            <a:spLocks noGrp="1"/>
          </p:cNvSpPr>
          <p:nvPr>
            <p:ph type="ctrTitle" idx="4294967295"/>
          </p:nvPr>
        </p:nvSpPr>
        <p:spPr>
          <a:xfrm flipH="1">
            <a:off x="7543800" y="2481242"/>
            <a:ext cx="4408485" cy="746125"/>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Parent/Family Members</a:t>
            </a:r>
            <a:endParaRPr sz="2800" b="1" dirty="0">
              <a:solidFill>
                <a:schemeClr val="bg1"/>
              </a:solidFill>
              <a:latin typeface="+mn-lt"/>
            </a:endParaRPr>
          </a:p>
        </p:txBody>
      </p:sp>
      <p:sp>
        <p:nvSpPr>
          <p:cNvPr id="575" name="Google Shape;575;p41"/>
          <p:cNvSpPr txBox="1">
            <a:spLocks noGrp="1"/>
          </p:cNvSpPr>
          <p:nvPr>
            <p:ph type="ctrTitle" idx="4294967295"/>
          </p:nvPr>
        </p:nvSpPr>
        <p:spPr>
          <a:xfrm flipH="1">
            <a:off x="1406681" y="2631946"/>
            <a:ext cx="2984500" cy="501650"/>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Administrator</a:t>
            </a:r>
            <a:endParaRPr sz="2800" b="1" dirty="0">
              <a:solidFill>
                <a:schemeClr val="bg1"/>
              </a:solidFill>
              <a:latin typeface="+mn-lt"/>
            </a:endParaRPr>
          </a:p>
        </p:txBody>
      </p:sp>
      <p:sp>
        <p:nvSpPr>
          <p:cNvPr id="577" name="Google Shape;577;p41"/>
          <p:cNvSpPr txBox="1">
            <a:spLocks noGrp="1"/>
          </p:cNvSpPr>
          <p:nvPr>
            <p:ph type="ctrTitle" idx="4294967295"/>
          </p:nvPr>
        </p:nvSpPr>
        <p:spPr>
          <a:xfrm flipH="1">
            <a:off x="1236790" y="4957820"/>
            <a:ext cx="2725738" cy="503238"/>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Specialists</a:t>
            </a:r>
            <a:endParaRPr sz="2800" b="1" dirty="0">
              <a:solidFill>
                <a:schemeClr val="bg1"/>
              </a:solidFill>
              <a:latin typeface="+mn-lt"/>
            </a:endParaRPr>
          </a:p>
        </p:txBody>
      </p:sp>
      <p:sp>
        <p:nvSpPr>
          <p:cNvPr id="579" name="Google Shape;579;p41"/>
          <p:cNvSpPr txBox="1">
            <a:spLocks noGrp="1"/>
          </p:cNvSpPr>
          <p:nvPr>
            <p:ph type="ctrTitle" idx="4294967295"/>
          </p:nvPr>
        </p:nvSpPr>
        <p:spPr>
          <a:xfrm flipH="1">
            <a:off x="7543800" y="3839827"/>
            <a:ext cx="4408487" cy="503237"/>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Community Members</a:t>
            </a:r>
            <a:endParaRPr sz="2800" b="1" dirty="0">
              <a:solidFill>
                <a:schemeClr val="bg1"/>
              </a:solidFill>
              <a:latin typeface="+mn-lt"/>
            </a:endParaRPr>
          </a:p>
        </p:txBody>
      </p:sp>
      <p:sp>
        <p:nvSpPr>
          <p:cNvPr id="581" name="Google Shape;581;p41"/>
          <p:cNvSpPr txBox="1">
            <a:spLocks noGrp="1"/>
          </p:cNvSpPr>
          <p:nvPr>
            <p:ph type="ctrTitle" idx="4294967295"/>
          </p:nvPr>
        </p:nvSpPr>
        <p:spPr>
          <a:xfrm flipH="1">
            <a:off x="7543800" y="1249042"/>
            <a:ext cx="3132137" cy="503237"/>
          </a:xfrm>
          <a:prstGeom prst="rect">
            <a:avLst/>
          </a:prstGeom>
        </p:spPr>
        <p:txBody>
          <a:bodyPr spcFirstLastPara="1" wrap="square" lIns="91425" tIns="91425" rIns="91425" bIns="91425" anchor="b" anchorCtr="0">
            <a:noAutofit/>
          </a:bodyPr>
          <a:lstStyle/>
          <a:p>
            <a:r>
              <a:rPr lang="en" sz="2800" b="1" dirty="0">
                <a:solidFill>
                  <a:schemeClr val="bg1"/>
                </a:solidFill>
                <a:latin typeface="+mn-lt"/>
              </a:rPr>
              <a:t>Support Staff</a:t>
            </a:r>
            <a:endParaRPr sz="2800" b="1" dirty="0">
              <a:solidFill>
                <a:schemeClr val="bg1"/>
              </a:solidFill>
              <a:latin typeface="+mn-lt"/>
            </a:endParaRPr>
          </a:p>
        </p:txBody>
      </p:sp>
      <p:sp>
        <p:nvSpPr>
          <p:cNvPr id="76" name="Google Shape;575;p41">
            <a:extLst>
              <a:ext uri="{FF2B5EF4-FFF2-40B4-BE49-F238E27FC236}">
                <a16:creationId xmlns:a16="http://schemas.microsoft.com/office/drawing/2014/main" id="{8CB20D26-0023-4071-95AC-430DEEB32066}"/>
              </a:ext>
            </a:extLst>
          </p:cNvPr>
          <p:cNvSpPr txBox="1">
            <a:spLocks/>
          </p:cNvSpPr>
          <p:nvPr/>
        </p:nvSpPr>
        <p:spPr>
          <a:xfrm flipH="1">
            <a:off x="7543800" y="4973409"/>
            <a:ext cx="2049896" cy="502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Poppins SemiBold"/>
              <a:buNone/>
              <a:defRPr sz="18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1"/>
              </a:buClr>
              <a:buSzPts val="1400"/>
              <a:buFont typeface="Poppins SemiBold"/>
              <a:buNone/>
              <a:defRPr sz="1400" b="0" i="0" u="none" strike="noStrike" cap="none">
                <a:solidFill>
                  <a:schemeClr val="lt1"/>
                </a:solidFill>
                <a:latin typeface="Poppins SemiBold"/>
                <a:ea typeface="Poppins SemiBold"/>
                <a:cs typeface="Poppins SemiBold"/>
                <a:sym typeface="Poppins SemiBold"/>
              </a:defRPr>
            </a:lvl9pPr>
          </a:lstStyle>
          <a:p>
            <a:pPr defTabSz="914378" fontAlgn="auto">
              <a:buClr>
                <a:srgbClr val="FFFFFF"/>
              </a:buClr>
              <a:defRPr/>
            </a:pPr>
            <a:r>
              <a:rPr lang="en-US" sz="2800" b="1" kern="0" dirty="0">
                <a:solidFill>
                  <a:schemeClr val="bg1"/>
                </a:solidFill>
                <a:latin typeface="+mn-lt"/>
              </a:rPr>
              <a:t>Students</a:t>
            </a:r>
          </a:p>
        </p:txBody>
      </p:sp>
      <p:grpSp>
        <p:nvGrpSpPr>
          <p:cNvPr id="83" name="Google Shape;9355;p69">
            <a:extLst>
              <a:ext uri="{FF2B5EF4-FFF2-40B4-BE49-F238E27FC236}">
                <a16:creationId xmlns:a16="http://schemas.microsoft.com/office/drawing/2014/main" id="{3ED43526-C0BC-4AA4-B9C1-94F73DBFAF46}"/>
              </a:ext>
            </a:extLst>
          </p:cNvPr>
          <p:cNvGrpSpPr/>
          <p:nvPr/>
        </p:nvGrpSpPr>
        <p:grpSpPr>
          <a:xfrm>
            <a:off x="304800" y="3810368"/>
            <a:ext cx="930666" cy="614489"/>
            <a:chOff x="5302988" y="3389839"/>
            <a:chExt cx="394609" cy="286523"/>
          </a:xfrm>
        </p:grpSpPr>
        <p:sp>
          <p:nvSpPr>
            <p:cNvPr id="84" name="Google Shape;9356;p69">
              <a:extLst>
                <a:ext uri="{FF2B5EF4-FFF2-40B4-BE49-F238E27FC236}">
                  <a16:creationId xmlns:a16="http://schemas.microsoft.com/office/drawing/2014/main" id="{87974E76-82C3-4288-AD61-DC01DFE08068}"/>
                </a:ext>
              </a:extLst>
            </p:cNvPr>
            <p:cNvSpPr/>
            <p:nvPr/>
          </p:nvSpPr>
          <p:spPr>
            <a:xfrm>
              <a:off x="5589485" y="3491859"/>
              <a:ext cx="31696" cy="69904"/>
            </a:xfrm>
            <a:custGeom>
              <a:avLst/>
              <a:gdLst/>
              <a:ahLst/>
              <a:cxnLst/>
              <a:rect l="l" t="t" r="r" b="b"/>
              <a:pathLst>
                <a:path w="1207" h="2662" extrusionOk="0">
                  <a:moveTo>
                    <a:pt x="728" y="1"/>
                  </a:moveTo>
                  <a:cubicBezTo>
                    <a:pt x="326" y="1"/>
                    <a:pt x="1" y="326"/>
                    <a:pt x="1" y="728"/>
                  </a:cubicBezTo>
                  <a:lnTo>
                    <a:pt x="1" y="891"/>
                  </a:lnTo>
                  <a:cubicBezTo>
                    <a:pt x="1" y="1101"/>
                    <a:pt x="30" y="1312"/>
                    <a:pt x="97" y="1503"/>
                  </a:cubicBezTo>
                  <a:lnTo>
                    <a:pt x="479" y="2661"/>
                  </a:lnTo>
                  <a:lnTo>
                    <a:pt x="1207" y="2661"/>
                  </a:lnTo>
                  <a:lnTo>
                    <a:pt x="1207" y="1"/>
                  </a:ln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5" name="Google Shape;9357;p69">
              <a:extLst>
                <a:ext uri="{FF2B5EF4-FFF2-40B4-BE49-F238E27FC236}">
                  <a16:creationId xmlns:a16="http://schemas.microsoft.com/office/drawing/2014/main" id="{CB94455F-8C6B-49E8-ABB6-273ED8B65AFC}"/>
                </a:ext>
              </a:extLst>
            </p:cNvPr>
            <p:cNvSpPr/>
            <p:nvPr/>
          </p:nvSpPr>
          <p:spPr>
            <a:xfrm>
              <a:off x="5602063" y="3485583"/>
              <a:ext cx="76417" cy="76180"/>
            </a:xfrm>
            <a:custGeom>
              <a:avLst/>
              <a:gdLst/>
              <a:ahLst/>
              <a:cxnLst/>
              <a:rect l="l" t="t" r="r" b="b"/>
              <a:pathLst>
                <a:path w="2910" h="2901" extrusionOk="0">
                  <a:moveTo>
                    <a:pt x="728" y="1"/>
                  </a:moveTo>
                  <a:cubicBezTo>
                    <a:pt x="326" y="1"/>
                    <a:pt x="0" y="326"/>
                    <a:pt x="0" y="728"/>
                  </a:cubicBezTo>
                  <a:cubicBezTo>
                    <a:pt x="0" y="986"/>
                    <a:pt x="220" y="1206"/>
                    <a:pt x="488" y="1206"/>
                  </a:cubicBezTo>
                  <a:lnTo>
                    <a:pt x="2422" y="2900"/>
                  </a:lnTo>
                  <a:lnTo>
                    <a:pt x="2833" y="1465"/>
                  </a:lnTo>
                  <a:cubicBezTo>
                    <a:pt x="2881" y="1293"/>
                    <a:pt x="2910" y="1120"/>
                    <a:pt x="2910" y="938"/>
                  </a:cubicBezTo>
                  <a:lnTo>
                    <a:pt x="2910" y="479"/>
                  </a:lnTo>
                  <a:cubicBezTo>
                    <a:pt x="2910" y="211"/>
                    <a:pt x="2690" y="1"/>
                    <a:pt x="2431" y="1"/>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6" name="Google Shape;9358;p69">
              <a:extLst>
                <a:ext uri="{FF2B5EF4-FFF2-40B4-BE49-F238E27FC236}">
                  <a16:creationId xmlns:a16="http://schemas.microsoft.com/office/drawing/2014/main" id="{DFCF87CD-14A7-4139-B004-19401BFF0E38}"/>
                </a:ext>
              </a:extLst>
            </p:cNvPr>
            <p:cNvSpPr/>
            <p:nvPr/>
          </p:nvSpPr>
          <p:spPr>
            <a:xfrm>
              <a:off x="5614878" y="3580828"/>
              <a:ext cx="38235" cy="28177"/>
            </a:xfrm>
            <a:custGeom>
              <a:avLst/>
              <a:gdLst/>
              <a:ahLst/>
              <a:cxnLst/>
              <a:rect l="l" t="t" r="r" b="b"/>
              <a:pathLst>
                <a:path w="1456" h="1073" extrusionOk="0">
                  <a:moveTo>
                    <a:pt x="0" y="1"/>
                  </a:moveTo>
                  <a:lnTo>
                    <a:pt x="0" y="1073"/>
                  </a:lnTo>
                  <a:lnTo>
                    <a:pt x="1455" y="1073"/>
                  </a:lnTo>
                  <a:lnTo>
                    <a:pt x="1455" y="1"/>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7" name="Google Shape;9359;p69">
              <a:extLst>
                <a:ext uri="{FF2B5EF4-FFF2-40B4-BE49-F238E27FC236}">
                  <a16:creationId xmlns:a16="http://schemas.microsoft.com/office/drawing/2014/main" id="{0E2007EB-A0B4-491F-A521-537C65B5E555}"/>
                </a:ext>
              </a:extLst>
            </p:cNvPr>
            <p:cNvSpPr/>
            <p:nvPr/>
          </p:nvSpPr>
          <p:spPr>
            <a:xfrm>
              <a:off x="5614878" y="3580828"/>
              <a:ext cx="38235" cy="15625"/>
            </a:xfrm>
            <a:custGeom>
              <a:avLst/>
              <a:gdLst/>
              <a:ahLst/>
              <a:cxnLst/>
              <a:rect l="l" t="t" r="r" b="b"/>
              <a:pathLst>
                <a:path w="1456" h="595" extrusionOk="0">
                  <a:moveTo>
                    <a:pt x="0" y="1"/>
                  </a:moveTo>
                  <a:lnTo>
                    <a:pt x="0" y="451"/>
                  </a:lnTo>
                  <a:cubicBezTo>
                    <a:pt x="235" y="546"/>
                    <a:pt x="481" y="594"/>
                    <a:pt x="728" y="594"/>
                  </a:cubicBezTo>
                  <a:cubicBezTo>
                    <a:pt x="974" y="594"/>
                    <a:pt x="1221" y="546"/>
                    <a:pt x="1455" y="451"/>
                  </a:cubicBezTo>
                  <a:lnTo>
                    <a:pt x="1455" y="1"/>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8" name="Google Shape;9360;p69">
              <a:extLst>
                <a:ext uri="{FF2B5EF4-FFF2-40B4-BE49-F238E27FC236}">
                  <a16:creationId xmlns:a16="http://schemas.microsoft.com/office/drawing/2014/main" id="{4BC40200-BAF0-4771-BDE1-47AB3549145B}"/>
                </a:ext>
              </a:extLst>
            </p:cNvPr>
            <p:cNvSpPr/>
            <p:nvPr/>
          </p:nvSpPr>
          <p:spPr>
            <a:xfrm>
              <a:off x="5570394" y="3596426"/>
              <a:ext cx="126941" cy="79935"/>
            </a:xfrm>
            <a:custGeom>
              <a:avLst/>
              <a:gdLst/>
              <a:ahLst/>
              <a:cxnLst/>
              <a:rect l="l" t="t" r="r" b="b"/>
              <a:pathLst>
                <a:path w="4834" h="3044" extrusionOk="0">
                  <a:moveTo>
                    <a:pt x="1694" y="0"/>
                  </a:moveTo>
                  <a:lnTo>
                    <a:pt x="527" y="335"/>
                  </a:lnTo>
                  <a:cubicBezTo>
                    <a:pt x="211" y="421"/>
                    <a:pt x="1" y="708"/>
                    <a:pt x="1" y="1034"/>
                  </a:cubicBezTo>
                  <a:lnTo>
                    <a:pt x="1" y="2804"/>
                  </a:lnTo>
                  <a:cubicBezTo>
                    <a:pt x="1" y="2938"/>
                    <a:pt x="106" y="3043"/>
                    <a:pt x="240" y="3043"/>
                  </a:cubicBezTo>
                  <a:lnTo>
                    <a:pt x="4594" y="3043"/>
                  </a:lnTo>
                  <a:cubicBezTo>
                    <a:pt x="4728" y="3043"/>
                    <a:pt x="4834" y="2938"/>
                    <a:pt x="4834" y="2804"/>
                  </a:cubicBezTo>
                  <a:lnTo>
                    <a:pt x="4834" y="1034"/>
                  </a:lnTo>
                  <a:cubicBezTo>
                    <a:pt x="4834" y="708"/>
                    <a:pt x="4623" y="421"/>
                    <a:pt x="4317" y="335"/>
                  </a:cubicBezTo>
                  <a:lnTo>
                    <a:pt x="3149" y="0"/>
                  </a:lnTo>
                  <a:lnTo>
                    <a:pt x="2422" y="479"/>
                  </a:lnTo>
                  <a:lnTo>
                    <a:pt x="1694" y="0"/>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89" name="Google Shape;9361;p69">
              <a:extLst>
                <a:ext uri="{FF2B5EF4-FFF2-40B4-BE49-F238E27FC236}">
                  <a16:creationId xmlns:a16="http://schemas.microsoft.com/office/drawing/2014/main" id="{063FDD71-8148-471C-BCBE-6DF7F463014B}"/>
                </a:ext>
              </a:extLst>
            </p:cNvPr>
            <p:cNvSpPr/>
            <p:nvPr/>
          </p:nvSpPr>
          <p:spPr>
            <a:xfrm>
              <a:off x="5627693" y="3608979"/>
              <a:ext cx="12605" cy="67383"/>
            </a:xfrm>
            <a:custGeom>
              <a:avLst/>
              <a:gdLst/>
              <a:ahLst/>
              <a:cxnLst/>
              <a:rect l="l" t="t" r="r" b="b"/>
              <a:pathLst>
                <a:path w="480" h="2566" extrusionOk="0">
                  <a:moveTo>
                    <a:pt x="115" y="1"/>
                  </a:moveTo>
                  <a:lnTo>
                    <a:pt x="1" y="2565"/>
                  </a:lnTo>
                  <a:lnTo>
                    <a:pt x="479" y="2565"/>
                  </a:lnTo>
                  <a:lnTo>
                    <a:pt x="364" y="1"/>
                  </a:ln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0" name="Google Shape;9362;p69">
              <a:extLst>
                <a:ext uri="{FF2B5EF4-FFF2-40B4-BE49-F238E27FC236}">
                  <a16:creationId xmlns:a16="http://schemas.microsoft.com/office/drawing/2014/main" id="{16CC082E-117F-4D93-B039-E132E2D1BA2B}"/>
                </a:ext>
              </a:extLst>
            </p:cNvPr>
            <p:cNvSpPr/>
            <p:nvPr/>
          </p:nvSpPr>
          <p:spPr>
            <a:xfrm>
              <a:off x="5595787" y="3517462"/>
              <a:ext cx="76417" cy="69930"/>
            </a:xfrm>
            <a:custGeom>
              <a:avLst/>
              <a:gdLst/>
              <a:ahLst/>
              <a:cxnLst/>
              <a:rect l="l" t="t" r="r" b="b"/>
              <a:pathLst>
                <a:path w="2910" h="2663" extrusionOk="0">
                  <a:moveTo>
                    <a:pt x="909" y="1"/>
                  </a:moveTo>
                  <a:cubicBezTo>
                    <a:pt x="785" y="1"/>
                    <a:pt x="664" y="57"/>
                    <a:pt x="584" y="146"/>
                  </a:cubicBezTo>
                  <a:lnTo>
                    <a:pt x="144" y="576"/>
                  </a:lnTo>
                  <a:cubicBezTo>
                    <a:pt x="48" y="672"/>
                    <a:pt x="0" y="796"/>
                    <a:pt x="0" y="921"/>
                  </a:cubicBezTo>
                  <a:lnTo>
                    <a:pt x="0" y="1208"/>
                  </a:lnTo>
                  <a:cubicBezTo>
                    <a:pt x="0" y="2012"/>
                    <a:pt x="651" y="2663"/>
                    <a:pt x="1455" y="2663"/>
                  </a:cubicBezTo>
                  <a:cubicBezTo>
                    <a:pt x="2259" y="2663"/>
                    <a:pt x="2909" y="2012"/>
                    <a:pt x="2909" y="1208"/>
                  </a:cubicBezTo>
                  <a:lnTo>
                    <a:pt x="2909" y="902"/>
                  </a:lnTo>
                  <a:cubicBezTo>
                    <a:pt x="2909" y="768"/>
                    <a:pt x="2862" y="643"/>
                    <a:pt x="2766" y="557"/>
                  </a:cubicBezTo>
                  <a:cubicBezTo>
                    <a:pt x="2393" y="193"/>
                    <a:pt x="1704" y="21"/>
                    <a:pt x="938" y="2"/>
                  </a:cubicBezTo>
                  <a:cubicBezTo>
                    <a:pt x="928" y="1"/>
                    <a:pt x="919" y="1"/>
                    <a:pt x="909" y="1"/>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1" name="Google Shape;9363;p69">
              <a:extLst>
                <a:ext uri="{FF2B5EF4-FFF2-40B4-BE49-F238E27FC236}">
                  <a16:creationId xmlns:a16="http://schemas.microsoft.com/office/drawing/2014/main" id="{523AD1E0-39D4-4AAC-9B84-725E90F3FD51}"/>
                </a:ext>
              </a:extLst>
            </p:cNvPr>
            <p:cNvSpPr/>
            <p:nvPr/>
          </p:nvSpPr>
          <p:spPr>
            <a:xfrm>
              <a:off x="5595787" y="3517515"/>
              <a:ext cx="76154" cy="68381"/>
            </a:xfrm>
            <a:custGeom>
              <a:avLst/>
              <a:gdLst/>
              <a:ahLst/>
              <a:cxnLst/>
              <a:rect l="l" t="t" r="r" b="b"/>
              <a:pathLst>
                <a:path w="2900" h="2604" extrusionOk="0">
                  <a:moveTo>
                    <a:pt x="928" y="0"/>
                  </a:moveTo>
                  <a:cubicBezTo>
                    <a:pt x="804" y="0"/>
                    <a:pt x="670" y="48"/>
                    <a:pt x="584" y="144"/>
                  </a:cubicBezTo>
                  <a:lnTo>
                    <a:pt x="144" y="584"/>
                  </a:lnTo>
                  <a:cubicBezTo>
                    <a:pt x="48" y="670"/>
                    <a:pt x="0" y="794"/>
                    <a:pt x="0" y="919"/>
                  </a:cubicBezTo>
                  <a:lnTo>
                    <a:pt x="0" y="1206"/>
                  </a:lnTo>
                  <a:cubicBezTo>
                    <a:pt x="0" y="1857"/>
                    <a:pt x="431" y="2421"/>
                    <a:pt x="1053" y="2603"/>
                  </a:cubicBezTo>
                  <a:cubicBezTo>
                    <a:pt x="842" y="2345"/>
                    <a:pt x="727" y="2019"/>
                    <a:pt x="727" y="1694"/>
                  </a:cubicBezTo>
                  <a:lnTo>
                    <a:pt x="727" y="986"/>
                  </a:lnTo>
                  <a:lnTo>
                    <a:pt x="727" y="976"/>
                  </a:lnTo>
                  <a:cubicBezTo>
                    <a:pt x="727" y="710"/>
                    <a:pt x="939" y="496"/>
                    <a:pt x="1210" y="496"/>
                  </a:cubicBezTo>
                  <a:cubicBezTo>
                    <a:pt x="1221" y="496"/>
                    <a:pt x="1233" y="497"/>
                    <a:pt x="1244" y="498"/>
                  </a:cubicBezTo>
                  <a:cubicBezTo>
                    <a:pt x="1732" y="526"/>
                    <a:pt x="2460" y="612"/>
                    <a:pt x="2900" y="823"/>
                  </a:cubicBezTo>
                  <a:cubicBezTo>
                    <a:pt x="2890" y="727"/>
                    <a:pt x="2842" y="632"/>
                    <a:pt x="2766" y="555"/>
                  </a:cubicBezTo>
                  <a:cubicBezTo>
                    <a:pt x="2393" y="191"/>
                    <a:pt x="1704" y="19"/>
                    <a:pt x="928"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2" name="Google Shape;9364;p69">
              <a:extLst>
                <a:ext uri="{FF2B5EF4-FFF2-40B4-BE49-F238E27FC236}">
                  <a16:creationId xmlns:a16="http://schemas.microsoft.com/office/drawing/2014/main" id="{9C6DB374-33FC-4DB9-9528-D70F2055BB7A}"/>
                </a:ext>
              </a:extLst>
            </p:cNvPr>
            <p:cNvSpPr/>
            <p:nvPr/>
          </p:nvSpPr>
          <p:spPr>
            <a:xfrm>
              <a:off x="5672177" y="3612497"/>
              <a:ext cx="25420" cy="63864"/>
            </a:xfrm>
            <a:custGeom>
              <a:avLst/>
              <a:gdLst/>
              <a:ahLst/>
              <a:cxnLst/>
              <a:rect l="l" t="t" r="r" b="b"/>
              <a:pathLst>
                <a:path w="968" h="2432" extrusionOk="0">
                  <a:moveTo>
                    <a:pt x="833" y="1"/>
                  </a:moveTo>
                  <a:lnTo>
                    <a:pt x="211" y="623"/>
                  </a:lnTo>
                  <a:cubicBezTo>
                    <a:pt x="77" y="766"/>
                    <a:pt x="0" y="948"/>
                    <a:pt x="0" y="1139"/>
                  </a:cubicBezTo>
                  <a:lnTo>
                    <a:pt x="0" y="2431"/>
                  </a:lnTo>
                  <a:lnTo>
                    <a:pt x="728" y="2431"/>
                  </a:lnTo>
                  <a:cubicBezTo>
                    <a:pt x="862" y="2431"/>
                    <a:pt x="967" y="2326"/>
                    <a:pt x="967" y="2192"/>
                  </a:cubicBezTo>
                  <a:lnTo>
                    <a:pt x="967" y="422"/>
                  </a:lnTo>
                  <a:cubicBezTo>
                    <a:pt x="967" y="269"/>
                    <a:pt x="919" y="125"/>
                    <a:pt x="833"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3" name="Google Shape;9365;p69">
              <a:extLst>
                <a:ext uri="{FF2B5EF4-FFF2-40B4-BE49-F238E27FC236}">
                  <a16:creationId xmlns:a16="http://schemas.microsoft.com/office/drawing/2014/main" id="{5E84E702-4555-4DF2-9684-738F3BE78F01}"/>
                </a:ext>
              </a:extLst>
            </p:cNvPr>
            <p:cNvSpPr/>
            <p:nvPr/>
          </p:nvSpPr>
          <p:spPr>
            <a:xfrm>
              <a:off x="5627955" y="3609241"/>
              <a:ext cx="12579" cy="12579"/>
            </a:xfrm>
            <a:custGeom>
              <a:avLst/>
              <a:gdLst/>
              <a:ahLst/>
              <a:cxnLst/>
              <a:rect l="l" t="t" r="r" b="b"/>
              <a:pathLst>
                <a:path w="479" h="479" extrusionOk="0">
                  <a:moveTo>
                    <a:pt x="0" y="0"/>
                  </a:moveTo>
                  <a:lnTo>
                    <a:pt x="0" y="364"/>
                  </a:lnTo>
                  <a:cubicBezTo>
                    <a:pt x="0" y="421"/>
                    <a:pt x="48" y="479"/>
                    <a:pt x="115" y="479"/>
                  </a:cubicBezTo>
                  <a:lnTo>
                    <a:pt x="354" y="479"/>
                  </a:lnTo>
                  <a:cubicBezTo>
                    <a:pt x="421" y="479"/>
                    <a:pt x="479" y="421"/>
                    <a:pt x="479" y="364"/>
                  </a:cubicBezTo>
                  <a:lnTo>
                    <a:pt x="479" y="0"/>
                  </a:ln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4" name="Google Shape;9366;p69">
              <a:extLst>
                <a:ext uri="{FF2B5EF4-FFF2-40B4-BE49-F238E27FC236}">
                  <a16:creationId xmlns:a16="http://schemas.microsoft.com/office/drawing/2014/main" id="{46F6F461-A1A4-4819-BA14-CFB4483389D0}"/>
                </a:ext>
              </a:extLst>
            </p:cNvPr>
            <p:cNvSpPr/>
            <p:nvPr/>
          </p:nvSpPr>
          <p:spPr>
            <a:xfrm>
              <a:off x="5607840" y="3591279"/>
              <a:ext cx="26155" cy="26706"/>
            </a:xfrm>
            <a:custGeom>
              <a:avLst/>
              <a:gdLst/>
              <a:ahLst/>
              <a:cxnLst/>
              <a:rect l="l" t="t" r="r" b="b"/>
              <a:pathLst>
                <a:path w="996" h="1017" extrusionOk="0">
                  <a:moveTo>
                    <a:pt x="231" y="0"/>
                  </a:moveTo>
                  <a:cubicBezTo>
                    <a:pt x="200" y="0"/>
                    <a:pt x="170" y="15"/>
                    <a:pt x="154" y="43"/>
                  </a:cubicBezTo>
                  <a:lnTo>
                    <a:pt x="0" y="273"/>
                  </a:lnTo>
                  <a:lnTo>
                    <a:pt x="374" y="943"/>
                  </a:lnTo>
                  <a:cubicBezTo>
                    <a:pt x="398" y="991"/>
                    <a:pt x="449" y="1016"/>
                    <a:pt x="500" y="1016"/>
                  </a:cubicBezTo>
                  <a:cubicBezTo>
                    <a:pt x="530" y="1016"/>
                    <a:pt x="560" y="1008"/>
                    <a:pt x="584" y="990"/>
                  </a:cubicBezTo>
                  <a:lnTo>
                    <a:pt x="996" y="675"/>
                  </a:lnTo>
                  <a:lnTo>
                    <a:pt x="297" y="24"/>
                  </a:lnTo>
                  <a:cubicBezTo>
                    <a:pt x="277" y="8"/>
                    <a:pt x="254" y="0"/>
                    <a:pt x="23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5" name="Google Shape;9367;p69">
              <a:extLst>
                <a:ext uri="{FF2B5EF4-FFF2-40B4-BE49-F238E27FC236}">
                  <a16:creationId xmlns:a16="http://schemas.microsoft.com/office/drawing/2014/main" id="{73A5AC71-6C11-41B2-B01B-8375C41D8A77}"/>
                </a:ext>
              </a:extLst>
            </p:cNvPr>
            <p:cNvSpPr/>
            <p:nvPr/>
          </p:nvSpPr>
          <p:spPr>
            <a:xfrm>
              <a:off x="5633969" y="3591279"/>
              <a:ext cx="26181" cy="26706"/>
            </a:xfrm>
            <a:custGeom>
              <a:avLst/>
              <a:gdLst/>
              <a:ahLst/>
              <a:cxnLst/>
              <a:rect l="l" t="t" r="r" b="b"/>
              <a:pathLst>
                <a:path w="997" h="1017" extrusionOk="0">
                  <a:moveTo>
                    <a:pt x="761" y="0"/>
                  </a:moveTo>
                  <a:cubicBezTo>
                    <a:pt x="738" y="0"/>
                    <a:pt x="715" y="8"/>
                    <a:pt x="699" y="24"/>
                  </a:cubicBezTo>
                  <a:lnTo>
                    <a:pt x="1" y="675"/>
                  </a:lnTo>
                  <a:lnTo>
                    <a:pt x="412" y="990"/>
                  </a:lnTo>
                  <a:cubicBezTo>
                    <a:pt x="437" y="1008"/>
                    <a:pt x="467" y="1016"/>
                    <a:pt x="496" y="1016"/>
                  </a:cubicBezTo>
                  <a:cubicBezTo>
                    <a:pt x="548" y="1016"/>
                    <a:pt x="599" y="991"/>
                    <a:pt x="623" y="943"/>
                  </a:cubicBezTo>
                  <a:lnTo>
                    <a:pt x="996" y="273"/>
                  </a:lnTo>
                  <a:lnTo>
                    <a:pt x="843" y="43"/>
                  </a:lnTo>
                  <a:cubicBezTo>
                    <a:pt x="826" y="15"/>
                    <a:pt x="793" y="0"/>
                    <a:pt x="761" y="0"/>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6" name="Google Shape;9368;p69">
              <a:extLst>
                <a:ext uri="{FF2B5EF4-FFF2-40B4-BE49-F238E27FC236}">
                  <a16:creationId xmlns:a16="http://schemas.microsoft.com/office/drawing/2014/main" id="{91D19013-13CE-476F-A7E7-7BCACFC9E8CA}"/>
                </a:ext>
              </a:extLst>
            </p:cNvPr>
            <p:cNvSpPr/>
            <p:nvPr/>
          </p:nvSpPr>
          <p:spPr>
            <a:xfrm>
              <a:off x="5303750" y="3488104"/>
              <a:ext cx="114625" cy="114362"/>
            </a:xfrm>
            <a:custGeom>
              <a:avLst/>
              <a:gdLst/>
              <a:ahLst/>
              <a:cxnLst/>
              <a:rect l="l" t="t" r="r" b="b"/>
              <a:pathLst>
                <a:path w="4365" h="4355" extrusionOk="0">
                  <a:moveTo>
                    <a:pt x="2182" y="0"/>
                  </a:moveTo>
                  <a:cubicBezTo>
                    <a:pt x="1225" y="0"/>
                    <a:pt x="527" y="756"/>
                    <a:pt x="460" y="1694"/>
                  </a:cubicBezTo>
                  <a:cubicBezTo>
                    <a:pt x="402" y="2364"/>
                    <a:pt x="259" y="3034"/>
                    <a:pt x="48" y="3675"/>
                  </a:cubicBezTo>
                  <a:cubicBezTo>
                    <a:pt x="0" y="3800"/>
                    <a:pt x="58" y="3934"/>
                    <a:pt x="173" y="3982"/>
                  </a:cubicBezTo>
                  <a:cubicBezTo>
                    <a:pt x="575" y="4173"/>
                    <a:pt x="1005" y="4297"/>
                    <a:pt x="1446" y="4355"/>
                  </a:cubicBezTo>
                  <a:lnTo>
                    <a:pt x="2919" y="4355"/>
                  </a:lnTo>
                  <a:cubicBezTo>
                    <a:pt x="3360" y="4297"/>
                    <a:pt x="3781" y="4163"/>
                    <a:pt x="4183" y="3982"/>
                  </a:cubicBezTo>
                  <a:cubicBezTo>
                    <a:pt x="4307" y="3934"/>
                    <a:pt x="4364" y="3800"/>
                    <a:pt x="4317" y="3675"/>
                  </a:cubicBezTo>
                  <a:cubicBezTo>
                    <a:pt x="4097" y="3034"/>
                    <a:pt x="3963" y="2364"/>
                    <a:pt x="3905" y="1694"/>
                  </a:cubicBezTo>
                  <a:cubicBezTo>
                    <a:pt x="3838" y="756"/>
                    <a:pt x="3130" y="0"/>
                    <a:pt x="218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7" name="Google Shape;9369;p69">
              <a:extLst>
                <a:ext uri="{FF2B5EF4-FFF2-40B4-BE49-F238E27FC236}">
                  <a16:creationId xmlns:a16="http://schemas.microsoft.com/office/drawing/2014/main" id="{DA651354-C44F-4BF7-9223-B90452077778}"/>
                </a:ext>
              </a:extLst>
            </p:cNvPr>
            <p:cNvSpPr/>
            <p:nvPr/>
          </p:nvSpPr>
          <p:spPr>
            <a:xfrm>
              <a:off x="5334920" y="3488104"/>
              <a:ext cx="83192" cy="114362"/>
            </a:xfrm>
            <a:custGeom>
              <a:avLst/>
              <a:gdLst/>
              <a:ahLst/>
              <a:cxnLst/>
              <a:rect l="l" t="t" r="r" b="b"/>
              <a:pathLst>
                <a:path w="3168" h="4355" extrusionOk="0">
                  <a:moveTo>
                    <a:pt x="986" y="0"/>
                  </a:moveTo>
                  <a:cubicBezTo>
                    <a:pt x="259" y="0"/>
                    <a:pt x="0" y="996"/>
                    <a:pt x="632" y="1369"/>
                  </a:cubicBezTo>
                  <a:cubicBezTo>
                    <a:pt x="651" y="1378"/>
                    <a:pt x="670" y="1388"/>
                    <a:pt x="689" y="1398"/>
                  </a:cubicBezTo>
                  <a:lnTo>
                    <a:pt x="1244" y="4355"/>
                  </a:lnTo>
                  <a:lnTo>
                    <a:pt x="1732" y="4355"/>
                  </a:lnTo>
                  <a:cubicBezTo>
                    <a:pt x="2173" y="4297"/>
                    <a:pt x="2594" y="4163"/>
                    <a:pt x="2996" y="3982"/>
                  </a:cubicBezTo>
                  <a:cubicBezTo>
                    <a:pt x="3120" y="3934"/>
                    <a:pt x="3168" y="3800"/>
                    <a:pt x="3120" y="3675"/>
                  </a:cubicBezTo>
                  <a:cubicBezTo>
                    <a:pt x="2910" y="3034"/>
                    <a:pt x="2776" y="2364"/>
                    <a:pt x="2718" y="1694"/>
                  </a:cubicBezTo>
                  <a:cubicBezTo>
                    <a:pt x="2651" y="756"/>
                    <a:pt x="1943" y="0"/>
                    <a:pt x="99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8" name="Google Shape;9370;p69">
              <a:extLst>
                <a:ext uri="{FF2B5EF4-FFF2-40B4-BE49-F238E27FC236}">
                  <a16:creationId xmlns:a16="http://schemas.microsoft.com/office/drawing/2014/main" id="{80461F01-9AA9-4D83-869B-5CFA19AC09AF}"/>
                </a:ext>
              </a:extLst>
            </p:cNvPr>
            <p:cNvSpPr/>
            <p:nvPr/>
          </p:nvSpPr>
          <p:spPr>
            <a:xfrm>
              <a:off x="5302988" y="3574552"/>
              <a:ext cx="114625" cy="101810"/>
            </a:xfrm>
            <a:custGeom>
              <a:avLst/>
              <a:gdLst/>
              <a:ahLst/>
              <a:cxnLst/>
              <a:rect l="l" t="t" r="r" b="b"/>
              <a:pathLst>
                <a:path w="4365" h="3877" extrusionOk="0">
                  <a:moveTo>
                    <a:pt x="1455" y="0"/>
                  </a:moveTo>
                  <a:lnTo>
                    <a:pt x="1455" y="728"/>
                  </a:lnTo>
                  <a:cubicBezTo>
                    <a:pt x="1455" y="910"/>
                    <a:pt x="1350" y="1082"/>
                    <a:pt x="1187" y="1158"/>
                  </a:cubicBezTo>
                  <a:lnTo>
                    <a:pt x="403" y="1551"/>
                  </a:lnTo>
                  <a:cubicBezTo>
                    <a:pt x="163" y="1675"/>
                    <a:pt x="1" y="1924"/>
                    <a:pt x="1" y="2202"/>
                  </a:cubicBezTo>
                  <a:lnTo>
                    <a:pt x="1" y="3637"/>
                  </a:lnTo>
                  <a:cubicBezTo>
                    <a:pt x="1" y="3771"/>
                    <a:pt x="116" y="3876"/>
                    <a:pt x="240" y="3876"/>
                  </a:cubicBezTo>
                  <a:lnTo>
                    <a:pt x="4126" y="3876"/>
                  </a:lnTo>
                  <a:cubicBezTo>
                    <a:pt x="4250" y="3876"/>
                    <a:pt x="4365" y="3771"/>
                    <a:pt x="4365" y="3637"/>
                  </a:cubicBezTo>
                  <a:lnTo>
                    <a:pt x="4365" y="2202"/>
                  </a:lnTo>
                  <a:cubicBezTo>
                    <a:pt x="4365" y="1924"/>
                    <a:pt x="4212" y="1675"/>
                    <a:pt x="3963" y="1551"/>
                  </a:cubicBezTo>
                  <a:lnTo>
                    <a:pt x="3178" y="1158"/>
                  </a:lnTo>
                  <a:cubicBezTo>
                    <a:pt x="3015" y="1082"/>
                    <a:pt x="2910" y="910"/>
                    <a:pt x="2910" y="728"/>
                  </a:cubicBezTo>
                  <a:lnTo>
                    <a:pt x="2910"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99" name="Google Shape;9371;p69">
              <a:extLst>
                <a:ext uri="{FF2B5EF4-FFF2-40B4-BE49-F238E27FC236}">
                  <a16:creationId xmlns:a16="http://schemas.microsoft.com/office/drawing/2014/main" id="{DCCA528A-0F87-452B-8CBF-E5F7DC1C5183}"/>
                </a:ext>
              </a:extLst>
            </p:cNvPr>
            <p:cNvSpPr/>
            <p:nvPr/>
          </p:nvSpPr>
          <p:spPr>
            <a:xfrm>
              <a:off x="5340934" y="3574552"/>
              <a:ext cx="38996" cy="25420"/>
            </a:xfrm>
            <a:custGeom>
              <a:avLst/>
              <a:gdLst/>
              <a:ahLst/>
              <a:cxnLst/>
              <a:rect l="l" t="t" r="r" b="b"/>
              <a:pathLst>
                <a:path w="1485" h="968" extrusionOk="0">
                  <a:moveTo>
                    <a:pt x="10" y="0"/>
                  </a:moveTo>
                  <a:lnTo>
                    <a:pt x="10" y="728"/>
                  </a:lnTo>
                  <a:cubicBezTo>
                    <a:pt x="10" y="756"/>
                    <a:pt x="10" y="785"/>
                    <a:pt x="1" y="823"/>
                  </a:cubicBezTo>
                  <a:cubicBezTo>
                    <a:pt x="231" y="919"/>
                    <a:pt x="489" y="967"/>
                    <a:pt x="738" y="967"/>
                  </a:cubicBezTo>
                  <a:cubicBezTo>
                    <a:pt x="996" y="967"/>
                    <a:pt x="1245" y="919"/>
                    <a:pt x="1484" y="823"/>
                  </a:cubicBezTo>
                  <a:cubicBezTo>
                    <a:pt x="1475" y="785"/>
                    <a:pt x="1465" y="756"/>
                    <a:pt x="1465" y="728"/>
                  </a:cubicBezTo>
                  <a:lnTo>
                    <a:pt x="1465"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0" name="Google Shape;9372;p69">
              <a:extLst>
                <a:ext uri="{FF2B5EF4-FFF2-40B4-BE49-F238E27FC236}">
                  <a16:creationId xmlns:a16="http://schemas.microsoft.com/office/drawing/2014/main" id="{E55868F0-2E6E-4259-8E61-177CB7BB682B}"/>
                </a:ext>
              </a:extLst>
            </p:cNvPr>
            <p:cNvSpPr/>
            <p:nvPr/>
          </p:nvSpPr>
          <p:spPr>
            <a:xfrm>
              <a:off x="5302988" y="3607981"/>
              <a:ext cx="114389" cy="68381"/>
            </a:xfrm>
            <a:custGeom>
              <a:avLst/>
              <a:gdLst/>
              <a:ahLst/>
              <a:cxnLst/>
              <a:rect l="l" t="t" r="r" b="b"/>
              <a:pathLst>
                <a:path w="4356" h="2604" extrusionOk="0">
                  <a:moveTo>
                    <a:pt x="958" y="0"/>
                  </a:moveTo>
                  <a:lnTo>
                    <a:pt x="403" y="278"/>
                  </a:lnTo>
                  <a:cubicBezTo>
                    <a:pt x="154" y="402"/>
                    <a:pt x="1" y="651"/>
                    <a:pt x="1" y="929"/>
                  </a:cubicBezTo>
                  <a:lnTo>
                    <a:pt x="1" y="2364"/>
                  </a:lnTo>
                  <a:cubicBezTo>
                    <a:pt x="1" y="2489"/>
                    <a:pt x="106" y="2603"/>
                    <a:pt x="240" y="2603"/>
                  </a:cubicBezTo>
                  <a:lnTo>
                    <a:pt x="4116" y="2603"/>
                  </a:lnTo>
                  <a:cubicBezTo>
                    <a:pt x="4250" y="2603"/>
                    <a:pt x="4355" y="2489"/>
                    <a:pt x="4355" y="2364"/>
                  </a:cubicBezTo>
                  <a:lnTo>
                    <a:pt x="4355" y="929"/>
                  </a:lnTo>
                  <a:cubicBezTo>
                    <a:pt x="4355" y="651"/>
                    <a:pt x="4202" y="402"/>
                    <a:pt x="3963" y="278"/>
                  </a:cubicBezTo>
                  <a:lnTo>
                    <a:pt x="3398" y="0"/>
                  </a:lnTo>
                  <a:cubicBezTo>
                    <a:pt x="3111" y="441"/>
                    <a:pt x="2645" y="661"/>
                    <a:pt x="2178" y="661"/>
                  </a:cubicBezTo>
                  <a:cubicBezTo>
                    <a:pt x="1711" y="661"/>
                    <a:pt x="1245" y="441"/>
                    <a:pt x="958" y="0"/>
                  </a:cubicBez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1" name="Google Shape;9373;p69">
              <a:extLst>
                <a:ext uri="{FF2B5EF4-FFF2-40B4-BE49-F238E27FC236}">
                  <a16:creationId xmlns:a16="http://schemas.microsoft.com/office/drawing/2014/main" id="{786A9C75-0DEA-4EE0-8EA0-C5D636BCC743}"/>
                </a:ext>
              </a:extLst>
            </p:cNvPr>
            <p:cNvSpPr/>
            <p:nvPr/>
          </p:nvSpPr>
          <p:spPr>
            <a:xfrm>
              <a:off x="5322105" y="3524605"/>
              <a:ext cx="76417" cy="62788"/>
            </a:xfrm>
            <a:custGeom>
              <a:avLst/>
              <a:gdLst/>
              <a:ahLst/>
              <a:cxnLst/>
              <a:rect l="l" t="t" r="r" b="b"/>
              <a:pathLst>
                <a:path w="2910" h="2391" extrusionOk="0">
                  <a:moveTo>
                    <a:pt x="1118" y="0"/>
                  </a:moveTo>
                  <a:cubicBezTo>
                    <a:pt x="1025" y="0"/>
                    <a:pt x="939" y="54"/>
                    <a:pt x="900" y="142"/>
                  </a:cubicBezTo>
                  <a:cubicBezTo>
                    <a:pt x="823" y="304"/>
                    <a:pt x="708" y="457"/>
                    <a:pt x="574" y="582"/>
                  </a:cubicBezTo>
                  <a:cubicBezTo>
                    <a:pt x="440" y="697"/>
                    <a:pt x="297" y="792"/>
                    <a:pt x="144" y="869"/>
                  </a:cubicBezTo>
                  <a:cubicBezTo>
                    <a:pt x="48" y="917"/>
                    <a:pt x="0" y="1022"/>
                    <a:pt x="19" y="1118"/>
                  </a:cubicBezTo>
                  <a:cubicBezTo>
                    <a:pt x="105" y="1845"/>
                    <a:pt x="727" y="2391"/>
                    <a:pt x="1455" y="2391"/>
                  </a:cubicBezTo>
                  <a:cubicBezTo>
                    <a:pt x="2220" y="2391"/>
                    <a:pt x="2852" y="1797"/>
                    <a:pt x="2909" y="1041"/>
                  </a:cubicBezTo>
                  <a:cubicBezTo>
                    <a:pt x="2909" y="965"/>
                    <a:pt x="2881" y="898"/>
                    <a:pt x="2823" y="850"/>
                  </a:cubicBezTo>
                  <a:cubicBezTo>
                    <a:pt x="2345" y="448"/>
                    <a:pt x="1780" y="161"/>
                    <a:pt x="1177" y="8"/>
                  </a:cubicBezTo>
                  <a:cubicBezTo>
                    <a:pt x="1157" y="3"/>
                    <a:pt x="1137" y="0"/>
                    <a:pt x="1118"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2" name="Google Shape;9374;p69">
              <a:extLst>
                <a:ext uri="{FF2B5EF4-FFF2-40B4-BE49-F238E27FC236}">
                  <a16:creationId xmlns:a16="http://schemas.microsoft.com/office/drawing/2014/main" id="{21176B96-A551-420A-86E9-1E88A5E356BE}"/>
                </a:ext>
              </a:extLst>
            </p:cNvPr>
            <p:cNvSpPr/>
            <p:nvPr/>
          </p:nvSpPr>
          <p:spPr>
            <a:xfrm>
              <a:off x="5322105" y="3524841"/>
              <a:ext cx="76417" cy="62052"/>
            </a:xfrm>
            <a:custGeom>
              <a:avLst/>
              <a:gdLst/>
              <a:ahLst/>
              <a:cxnLst/>
              <a:rect l="l" t="t" r="r" b="b"/>
              <a:pathLst>
                <a:path w="2910" h="2363" extrusionOk="0">
                  <a:moveTo>
                    <a:pt x="1118" y="1"/>
                  </a:moveTo>
                  <a:cubicBezTo>
                    <a:pt x="1025" y="1"/>
                    <a:pt x="941" y="55"/>
                    <a:pt x="909" y="142"/>
                  </a:cubicBezTo>
                  <a:cubicBezTo>
                    <a:pt x="842" y="257"/>
                    <a:pt x="775" y="362"/>
                    <a:pt x="680" y="467"/>
                  </a:cubicBezTo>
                  <a:cubicBezTo>
                    <a:pt x="651" y="506"/>
                    <a:pt x="613" y="544"/>
                    <a:pt x="574" y="573"/>
                  </a:cubicBezTo>
                  <a:cubicBezTo>
                    <a:pt x="440" y="688"/>
                    <a:pt x="297" y="783"/>
                    <a:pt x="144" y="869"/>
                  </a:cubicBezTo>
                  <a:cubicBezTo>
                    <a:pt x="48" y="908"/>
                    <a:pt x="0" y="1013"/>
                    <a:pt x="19" y="1118"/>
                  </a:cubicBezTo>
                  <a:cubicBezTo>
                    <a:pt x="105" y="1759"/>
                    <a:pt x="593" y="2267"/>
                    <a:pt x="1235" y="2362"/>
                  </a:cubicBezTo>
                  <a:cubicBezTo>
                    <a:pt x="900" y="2161"/>
                    <a:pt x="708" y="1788"/>
                    <a:pt x="727" y="1405"/>
                  </a:cubicBezTo>
                  <a:lnTo>
                    <a:pt x="727" y="1061"/>
                  </a:lnTo>
                  <a:cubicBezTo>
                    <a:pt x="785" y="1013"/>
                    <a:pt x="842" y="975"/>
                    <a:pt x="900" y="927"/>
                  </a:cubicBezTo>
                  <a:cubicBezTo>
                    <a:pt x="1034" y="812"/>
                    <a:pt x="1148" y="668"/>
                    <a:pt x="1244" y="515"/>
                  </a:cubicBezTo>
                  <a:cubicBezTo>
                    <a:pt x="1704" y="659"/>
                    <a:pt x="2134" y="898"/>
                    <a:pt x="2507" y="1204"/>
                  </a:cubicBezTo>
                  <a:cubicBezTo>
                    <a:pt x="2555" y="1243"/>
                    <a:pt x="2670" y="1348"/>
                    <a:pt x="2795" y="1472"/>
                  </a:cubicBezTo>
                  <a:cubicBezTo>
                    <a:pt x="2862" y="1338"/>
                    <a:pt x="2890" y="1185"/>
                    <a:pt x="2909" y="1032"/>
                  </a:cubicBezTo>
                  <a:cubicBezTo>
                    <a:pt x="2909" y="965"/>
                    <a:pt x="2881" y="889"/>
                    <a:pt x="2823" y="841"/>
                  </a:cubicBezTo>
                  <a:cubicBezTo>
                    <a:pt x="2345" y="448"/>
                    <a:pt x="1780" y="161"/>
                    <a:pt x="1177" y="8"/>
                  </a:cubicBezTo>
                  <a:cubicBezTo>
                    <a:pt x="1157" y="3"/>
                    <a:pt x="1137" y="1"/>
                    <a:pt x="1118" y="1"/>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3" name="Google Shape;9375;p69">
              <a:extLst>
                <a:ext uri="{FF2B5EF4-FFF2-40B4-BE49-F238E27FC236}">
                  <a16:creationId xmlns:a16="http://schemas.microsoft.com/office/drawing/2014/main" id="{3B5D91F5-99D5-46ED-8A23-76E382D9A20F}"/>
                </a:ext>
              </a:extLst>
            </p:cNvPr>
            <p:cNvSpPr/>
            <p:nvPr/>
          </p:nvSpPr>
          <p:spPr>
            <a:xfrm>
              <a:off x="5302988" y="3621032"/>
              <a:ext cx="25420" cy="55330"/>
            </a:xfrm>
            <a:custGeom>
              <a:avLst/>
              <a:gdLst/>
              <a:ahLst/>
              <a:cxnLst/>
              <a:rect l="l" t="t" r="r" b="b"/>
              <a:pathLst>
                <a:path w="968" h="2107" extrusionOk="0">
                  <a:moveTo>
                    <a:pt x="154" y="1"/>
                  </a:moveTo>
                  <a:cubicBezTo>
                    <a:pt x="58" y="125"/>
                    <a:pt x="1" y="278"/>
                    <a:pt x="1" y="432"/>
                  </a:cubicBezTo>
                  <a:lnTo>
                    <a:pt x="1" y="1867"/>
                  </a:lnTo>
                  <a:cubicBezTo>
                    <a:pt x="1" y="2001"/>
                    <a:pt x="106" y="2106"/>
                    <a:pt x="240" y="2106"/>
                  </a:cubicBezTo>
                  <a:lnTo>
                    <a:pt x="967" y="2106"/>
                  </a:lnTo>
                  <a:lnTo>
                    <a:pt x="967" y="891"/>
                  </a:lnTo>
                  <a:cubicBezTo>
                    <a:pt x="967" y="738"/>
                    <a:pt x="900" y="604"/>
                    <a:pt x="785" y="508"/>
                  </a:cubicBezTo>
                  <a:lnTo>
                    <a:pt x="154" y="1"/>
                  </a:ln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4" name="Google Shape;9376;p69">
              <a:extLst>
                <a:ext uri="{FF2B5EF4-FFF2-40B4-BE49-F238E27FC236}">
                  <a16:creationId xmlns:a16="http://schemas.microsoft.com/office/drawing/2014/main" id="{B3277953-ACA0-4972-8FA4-DC2E43B1F083}"/>
                </a:ext>
              </a:extLst>
            </p:cNvPr>
            <p:cNvSpPr/>
            <p:nvPr/>
          </p:nvSpPr>
          <p:spPr>
            <a:xfrm>
              <a:off x="5392219" y="3587367"/>
              <a:ext cx="216146" cy="88995"/>
            </a:xfrm>
            <a:custGeom>
              <a:avLst/>
              <a:gdLst/>
              <a:ahLst/>
              <a:cxnLst/>
              <a:rect l="l" t="t" r="r" b="b"/>
              <a:pathLst>
                <a:path w="8231" h="3389" extrusionOk="0">
                  <a:moveTo>
                    <a:pt x="2661" y="1"/>
                  </a:moveTo>
                  <a:lnTo>
                    <a:pt x="632" y="737"/>
                  </a:lnTo>
                  <a:cubicBezTo>
                    <a:pt x="249" y="871"/>
                    <a:pt x="0" y="1235"/>
                    <a:pt x="0" y="1647"/>
                  </a:cubicBezTo>
                  <a:lnTo>
                    <a:pt x="0" y="3149"/>
                  </a:lnTo>
                  <a:cubicBezTo>
                    <a:pt x="0" y="3274"/>
                    <a:pt x="105" y="3388"/>
                    <a:pt x="239" y="3388"/>
                  </a:cubicBezTo>
                  <a:lnTo>
                    <a:pt x="7991" y="3388"/>
                  </a:lnTo>
                  <a:cubicBezTo>
                    <a:pt x="8125" y="3388"/>
                    <a:pt x="8231" y="3274"/>
                    <a:pt x="8231" y="3149"/>
                  </a:cubicBezTo>
                  <a:lnTo>
                    <a:pt x="8231" y="1647"/>
                  </a:lnTo>
                  <a:cubicBezTo>
                    <a:pt x="8231" y="1235"/>
                    <a:pt x="7982" y="871"/>
                    <a:pt x="7599" y="737"/>
                  </a:cubicBezTo>
                  <a:lnTo>
                    <a:pt x="5570" y="1"/>
                  </a:lnTo>
                  <a:lnTo>
                    <a:pt x="4115" y="479"/>
                  </a:lnTo>
                  <a:lnTo>
                    <a:pt x="2661"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5" name="Google Shape;9377;p69">
              <a:extLst>
                <a:ext uri="{FF2B5EF4-FFF2-40B4-BE49-F238E27FC236}">
                  <a16:creationId xmlns:a16="http://schemas.microsoft.com/office/drawing/2014/main" id="{BF79D8DB-A3CC-4630-A4A1-213890B61D48}"/>
                </a:ext>
              </a:extLst>
            </p:cNvPr>
            <p:cNvSpPr/>
            <p:nvPr/>
          </p:nvSpPr>
          <p:spPr>
            <a:xfrm>
              <a:off x="5487701" y="3612760"/>
              <a:ext cx="25420" cy="63602"/>
            </a:xfrm>
            <a:custGeom>
              <a:avLst/>
              <a:gdLst/>
              <a:ahLst/>
              <a:cxnLst/>
              <a:rect l="l" t="t" r="r" b="b"/>
              <a:pathLst>
                <a:path w="968" h="2422" extrusionOk="0">
                  <a:moveTo>
                    <a:pt x="231" y="0"/>
                  </a:moveTo>
                  <a:lnTo>
                    <a:pt x="1" y="2421"/>
                  </a:lnTo>
                  <a:lnTo>
                    <a:pt x="967" y="2421"/>
                  </a:lnTo>
                  <a:lnTo>
                    <a:pt x="738" y="0"/>
                  </a:ln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6" name="Google Shape;9378;p69">
              <a:extLst>
                <a:ext uri="{FF2B5EF4-FFF2-40B4-BE49-F238E27FC236}">
                  <a16:creationId xmlns:a16="http://schemas.microsoft.com/office/drawing/2014/main" id="{DAFD813E-CCD6-4244-9345-6749C2D5A2D3}"/>
                </a:ext>
              </a:extLst>
            </p:cNvPr>
            <p:cNvSpPr/>
            <p:nvPr/>
          </p:nvSpPr>
          <p:spPr>
            <a:xfrm>
              <a:off x="5489224" y="3599945"/>
              <a:ext cx="22400" cy="21638"/>
            </a:xfrm>
            <a:custGeom>
              <a:avLst/>
              <a:gdLst/>
              <a:ahLst/>
              <a:cxnLst/>
              <a:rect l="l" t="t" r="r" b="b"/>
              <a:pathLst>
                <a:path w="853" h="824" extrusionOk="0">
                  <a:moveTo>
                    <a:pt x="0" y="0"/>
                  </a:moveTo>
                  <a:lnTo>
                    <a:pt x="0" y="651"/>
                  </a:lnTo>
                  <a:cubicBezTo>
                    <a:pt x="0" y="747"/>
                    <a:pt x="77" y="823"/>
                    <a:pt x="173" y="823"/>
                  </a:cubicBezTo>
                  <a:lnTo>
                    <a:pt x="680" y="823"/>
                  </a:lnTo>
                  <a:cubicBezTo>
                    <a:pt x="775" y="823"/>
                    <a:pt x="852" y="747"/>
                    <a:pt x="852" y="651"/>
                  </a:cubicBezTo>
                  <a:lnTo>
                    <a:pt x="852" y="0"/>
                  </a:ln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7" name="Google Shape;9379;p69">
              <a:extLst>
                <a:ext uri="{FF2B5EF4-FFF2-40B4-BE49-F238E27FC236}">
                  <a16:creationId xmlns:a16="http://schemas.microsoft.com/office/drawing/2014/main" id="{64B63FBE-19EC-4B83-979A-3D5B4718AB97}"/>
                </a:ext>
              </a:extLst>
            </p:cNvPr>
            <p:cNvSpPr/>
            <p:nvPr/>
          </p:nvSpPr>
          <p:spPr>
            <a:xfrm>
              <a:off x="5570394" y="3613259"/>
              <a:ext cx="38235" cy="63103"/>
            </a:xfrm>
            <a:custGeom>
              <a:avLst/>
              <a:gdLst/>
              <a:ahLst/>
              <a:cxnLst/>
              <a:rect l="l" t="t" r="r" b="b"/>
              <a:pathLst>
                <a:path w="1456" h="2403" extrusionOk="0">
                  <a:moveTo>
                    <a:pt x="1187" y="0"/>
                  </a:moveTo>
                  <a:lnTo>
                    <a:pt x="288" y="900"/>
                  </a:lnTo>
                  <a:cubicBezTo>
                    <a:pt x="106" y="1082"/>
                    <a:pt x="1" y="1331"/>
                    <a:pt x="1" y="1589"/>
                  </a:cubicBezTo>
                  <a:lnTo>
                    <a:pt x="1" y="2402"/>
                  </a:lnTo>
                  <a:lnTo>
                    <a:pt x="1216" y="2402"/>
                  </a:lnTo>
                  <a:cubicBezTo>
                    <a:pt x="1340" y="2402"/>
                    <a:pt x="1455" y="2288"/>
                    <a:pt x="1455" y="2163"/>
                  </a:cubicBezTo>
                  <a:lnTo>
                    <a:pt x="1455" y="661"/>
                  </a:lnTo>
                  <a:cubicBezTo>
                    <a:pt x="1446" y="412"/>
                    <a:pt x="1359" y="173"/>
                    <a:pt x="1187"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8" name="Google Shape;9380;p69">
              <a:extLst>
                <a:ext uri="{FF2B5EF4-FFF2-40B4-BE49-F238E27FC236}">
                  <a16:creationId xmlns:a16="http://schemas.microsoft.com/office/drawing/2014/main" id="{E0910E9D-53BD-4E44-B452-CFE92795CDC6}"/>
                </a:ext>
              </a:extLst>
            </p:cNvPr>
            <p:cNvSpPr/>
            <p:nvPr/>
          </p:nvSpPr>
          <p:spPr>
            <a:xfrm>
              <a:off x="5430165" y="3389839"/>
              <a:ext cx="140255" cy="101810"/>
            </a:xfrm>
            <a:custGeom>
              <a:avLst/>
              <a:gdLst/>
              <a:ahLst/>
              <a:cxnLst/>
              <a:rect l="l" t="t" r="r" b="b"/>
              <a:pathLst>
                <a:path w="5341" h="3877" extrusionOk="0">
                  <a:moveTo>
                    <a:pt x="1943" y="0"/>
                  </a:moveTo>
                  <a:cubicBezTo>
                    <a:pt x="871" y="0"/>
                    <a:pt x="10" y="871"/>
                    <a:pt x="10" y="1943"/>
                  </a:cubicBezTo>
                  <a:lnTo>
                    <a:pt x="10" y="2517"/>
                  </a:lnTo>
                  <a:cubicBezTo>
                    <a:pt x="0" y="2776"/>
                    <a:pt x="48" y="3034"/>
                    <a:pt x="125" y="3283"/>
                  </a:cubicBezTo>
                  <a:lnTo>
                    <a:pt x="211" y="3522"/>
                  </a:lnTo>
                  <a:cubicBezTo>
                    <a:pt x="230" y="3599"/>
                    <a:pt x="240" y="3675"/>
                    <a:pt x="240" y="3752"/>
                  </a:cubicBezTo>
                  <a:lnTo>
                    <a:pt x="240" y="3876"/>
                  </a:lnTo>
                  <a:lnTo>
                    <a:pt x="5092" y="3876"/>
                  </a:lnTo>
                  <a:lnTo>
                    <a:pt x="5092" y="3752"/>
                  </a:lnTo>
                  <a:cubicBezTo>
                    <a:pt x="5092" y="3675"/>
                    <a:pt x="5101" y="3599"/>
                    <a:pt x="5130" y="3522"/>
                  </a:cubicBezTo>
                  <a:lnTo>
                    <a:pt x="5207" y="3283"/>
                  </a:lnTo>
                  <a:cubicBezTo>
                    <a:pt x="5293" y="3034"/>
                    <a:pt x="5331" y="2785"/>
                    <a:pt x="5341" y="2517"/>
                  </a:cubicBezTo>
                  <a:lnTo>
                    <a:pt x="5341" y="488"/>
                  </a:lnTo>
                  <a:cubicBezTo>
                    <a:pt x="5341" y="220"/>
                    <a:pt x="5120" y="0"/>
                    <a:pt x="485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09" name="Google Shape;9381;p69">
              <a:extLst>
                <a:ext uri="{FF2B5EF4-FFF2-40B4-BE49-F238E27FC236}">
                  <a16:creationId xmlns:a16="http://schemas.microsoft.com/office/drawing/2014/main" id="{13E20015-AFA1-433B-87FC-529E525562F8}"/>
                </a:ext>
              </a:extLst>
            </p:cNvPr>
            <p:cNvSpPr/>
            <p:nvPr/>
          </p:nvSpPr>
          <p:spPr>
            <a:xfrm>
              <a:off x="5462071" y="3390338"/>
              <a:ext cx="108086" cy="101547"/>
            </a:xfrm>
            <a:custGeom>
              <a:avLst/>
              <a:gdLst/>
              <a:ahLst/>
              <a:cxnLst/>
              <a:rect l="l" t="t" r="r" b="b"/>
              <a:pathLst>
                <a:path w="4116" h="3867" extrusionOk="0">
                  <a:moveTo>
                    <a:pt x="986" y="0"/>
                  </a:moveTo>
                  <a:cubicBezTo>
                    <a:pt x="441" y="0"/>
                    <a:pt x="10" y="431"/>
                    <a:pt x="1" y="977"/>
                  </a:cubicBezTo>
                  <a:cubicBezTo>
                    <a:pt x="1" y="1513"/>
                    <a:pt x="441" y="1953"/>
                    <a:pt x="986" y="1953"/>
                  </a:cubicBezTo>
                  <a:lnTo>
                    <a:pt x="1120" y="1953"/>
                  </a:lnTo>
                  <a:lnTo>
                    <a:pt x="1187" y="3867"/>
                  </a:lnTo>
                  <a:lnTo>
                    <a:pt x="3877" y="3867"/>
                  </a:lnTo>
                  <a:lnTo>
                    <a:pt x="3877" y="3752"/>
                  </a:lnTo>
                  <a:cubicBezTo>
                    <a:pt x="3877" y="3675"/>
                    <a:pt x="3896" y="3599"/>
                    <a:pt x="3915" y="3522"/>
                  </a:cubicBezTo>
                  <a:lnTo>
                    <a:pt x="4001" y="3283"/>
                  </a:lnTo>
                  <a:cubicBezTo>
                    <a:pt x="4078" y="3034"/>
                    <a:pt x="4116" y="2776"/>
                    <a:pt x="4116" y="2517"/>
                  </a:cubicBezTo>
                  <a:lnTo>
                    <a:pt x="4116" y="479"/>
                  </a:lnTo>
                  <a:cubicBezTo>
                    <a:pt x="4116" y="211"/>
                    <a:pt x="3896" y="0"/>
                    <a:pt x="3637"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0" name="Google Shape;9382;p69">
              <a:extLst>
                <a:ext uri="{FF2B5EF4-FFF2-40B4-BE49-F238E27FC236}">
                  <a16:creationId xmlns:a16="http://schemas.microsoft.com/office/drawing/2014/main" id="{6F414CD6-3588-4E29-BF31-81F2A601637A}"/>
                </a:ext>
              </a:extLst>
            </p:cNvPr>
            <p:cNvSpPr/>
            <p:nvPr/>
          </p:nvSpPr>
          <p:spPr>
            <a:xfrm>
              <a:off x="5462071" y="3542646"/>
              <a:ext cx="76443" cy="57326"/>
            </a:xfrm>
            <a:custGeom>
              <a:avLst/>
              <a:gdLst/>
              <a:ahLst/>
              <a:cxnLst/>
              <a:rect l="l" t="t" r="r" b="b"/>
              <a:pathLst>
                <a:path w="2911" h="2183" extrusionOk="0">
                  <a:moveTo>
                    <a:pt x="1" y="0"/>
                  </a:moveTo>
                  <a:lnTo>
                    <a:pt x="1" y="2182"/>
                  </a:lnTo>
                  <a:lnTo>
                    <a:pt x="2910" y="2182"/>
                  </a:lnTo>
                  <a:lnTo>
                    <a:pt x="2910"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1" name="Google Shape;9383;p69">
              <a:extLst>
                <a:ext uri="{FF2B5EF4-FFF2-40B4-BE49-F238E27FC236}">
                  <a16:creationId xmlns:a16="http://schemas.microsoft.com/office/drawing/2014/main" id="{10079E35-A090-44FF-A84A-C803BB4BDCC6}"/>
                </a:ext>
              </a:extLst>
            </p:cNvPr>
            <p:cNvSpPr/>
            <p:nvPr/>
          </p:nvSpPr>
          <p:spPr>
            <a:xfrm>
              <a:off x="5462071" y="3542646"/>
              <a:ext cx="76443" cy="31985"/>
            </a:xfrm>
            <a:custGeom>
              <a:avLst/>
              <a:gdLst/>
              <a:ahLst/>
              <a:cxnLst/>
              <a:rect l="l" t="t" r="r" b="b"/>
              <a:pathLst>
                <a:path w="2911" h="1218" extrusionOk="0">
                  <a:moveTo>
                    <a:pt x="1" y="0"/>
                  </a:moveTo>
                  <a:lnTo>
                    <a:pt x="1" y="823"/>
                  </a:lnTo>
                  <a:cubicBezTo>
                    <a:pt x="451" y="1086"/>
                    <a:pt x="953" y="1218"/>
                    <a:pt x="1455" y="1218"/>
                  </a:cubicBezTo>
                  <a:cubicBezTo>
                    <a:pt x="1958" y="1218"/>
                    <a:pt x="2460" y="1086"/>
                    <a:pt x="2910" y="823"/>
                  </a:cubicBezTo>
                  <a:lnTo>
                    <a:pt x="2910"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2" name="Google Shape;9384;p69">
              <a:extLst>
                <a:ext uri="{FF2B5EF4-FFF2-40B4-BE49-F238E27FC236}">
                  <a16:creationId xmlns:a16="http://schemas.microsoft.com/office/drawing/2014/main" id="{BF394989-FC82-4178-9D38-390AD9F7E01E}"/>
                </a:ext>
              </a:extLst>
            </p:cNvPr>
            <p:cNvSpPr/>
            <p:nvPr/>
          </p:nvSpPr>
          <p:spPr>
            <a:xfrm>
              <a:off x="5449519" y="3576600"/>
              <a:ext cx="50787" cy="45535"/>
            </a:xfrm>
            <a:custGeom>
              <a:avLst/>
              <a:gdLst/>
              <a:ahLst/>
              <a:cxnLst/>
              <a:rect l="l" t="t" r="r" b="b"/>
              <a:pathLst>
                <a:path w="1934" h="1734" extrusionOk="0">
                  <a:moveTo>
                    <a:pt x="427" y="1"/>
                  </a:moveTo>
                  <a:cubicBezTo>
                    <a:pt x="337" y="1"/>
                    <a:pt x="250" y="52"/>
                    <a:pt x="211" y="143"/>
                  </a:cubicBezTo>
                  <a:lnTo>
                    <a:pt x="0" y="583"/>
                  </a:lnTo>
                  <a:lnTo>
                    <a:pt x="804" y="1636"/>
                  </a:lnTo>
                  <a:cubicBezTo>
                    <a:pt x="852" y="1699"/>
                    <a:pt x="926" y="1733"/>
                    <a:pt x="999" y="1733"/>
                  </a:cubicBezTo>
                  <a:cubicBezTo>
                    <a:pt x="1058" y="1733"/>
                    <a:pt x="1116" y="1711"/>
                    <a:pt x="1158" y="1664"/>
                  </a:cubicBezTo>
                  <a:lnTo>
                    <a:pt x="1933" y="889"/>
                  </a:lnTo>
                  <a:lnTo>
                    <a:pt x="555" y="37"/>
                  </a:lnTo>
                  <a:cubicBezTo>
                    <a:pt x="515" y="12"/>
                    <a:pt x="471" y="1"/>
                    <a:pt x="427"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3" name="Google Shape;9385;p69">
              <a:extLst>
                <a:ext uri="{FF2B5EF4-FFF2-40B4-BE49-F238E27FC236}">
                  <a16:creationId xmlns:a16="http://schemas.microsoft.com/office/drawing/2014/main" id="{E6C6FCC1-3342-4BD0-B729-9B643B8A32D1}"/>
                </a:ext>
              </a:extLst>
            </p:cNvPr>
            <p:cNvSpPr/>
            <p:nvPr/>
          </p:nvSpPr>
          <p:spPr>
            <a:xfrm>
              <a:off x="5500279" y="3576600"/>
              <a:ext cx="50787" cy="45535"/>
            </a:xfrm>
            <a:custGeom>
              <a:avLst/>
              <a:gdLst/>
              <a:ahLst/>
              <a:cxnLst/>
              <a:rect l="l" t="t" r="r" b="b"/>
              <a:pathLst>
                <a:path w="1934" h="1734" extrusionOk="0">
                  <a:moveTo>
                    <a:pt x="1507" y="1"/>
                  </a:moveTo>
                  <a:cubicBezTo>
                    <a:pt x="1463" y="1"/>
                    <a:pt x="1419" y="12"/>
                    <a:pt x="1379" y="37"/>
                  </a:cubicBezTo>
                  <a:lnTo>
                    <a:pt x="0" y="889"/>
                  </a:lnTo>
                  <a:lnTo>
                    <a:pt x="776" y="1664"/>
                  </a:lnTo>
                  <a:cubicBezTo>
                    <a:pt x="823" y="1711"/>
                    <a:pt x="881" y="1733"/>
                    <a:pt x="939" y="1733"/>
                  </a:cubicBezTo>
                  <a:cubicBezTo>
                    <a:pt x="1011" y="1733"/>
                    <a:pt x="1082" y="1699"/>
                    <a:pt x="1130" y="1636"/>
                  </a:cubicBezTo>
                  <a:lnTo>
                    <a:pt x="1934" y="583"/>
                  </a:lnTo>
                  <a:lnTo>
                    <a:pt x="1723" y="143"/>
                  </a:lnTo>
                  <a:cubicBezTo>
                    <a:pt x="1684" y="52"/>
                    <a:pt x="1597" y="1"/>
                    <a:pt x="1507"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4" name="Google Shape;9386;p69">
              <a:extLst>
                <a:ext uri="{FF2B5EF4-FFF2-40B4-BE49-F238E27FC236}">
                  <a16:creationId xmlns:a16="http://schemas.microsoft.com/office/drawing/2014/main" id="{C61AEF82-C5C9-4450-95C8-E89F9C025954}"/>
                </a:ext>
              </a:extLst>
            </p:cNvPr>
            <p:cNvSpPr/>
            <p:nvPr/>
          </p:nvSpPr>
          <p:spPr>
            <a:xfrm>
              <a:off x="5436704" y="3441545"/>
              <a:ext cx="127177" cy="120218"/>
            </a:xfrm>
            <a:custGeom>
              <a:avLst/>
              <a:gdLst/>
              <a:ahLst/>
              <a:cxnLst/>
              <a:rect l="l" t="t" r="r" b="b"/>
              <a:pathLst>
                <a:path w="4843" h="4578" extrusionOk="0">
                  <a:moveTo>
                    <a:pt x="2088" y="0"/>
                  </a:moveTo>
                  <a:cubicBezTo>
                    <a:pt x="1472" y="0"/>
                    <a:pt x="939" y="103"/>
                    <a:pt x="670" y="165"/>
                  </a:cubicBezTo>
                  <a:cubicBezTo>
                    <a:pt x="555" y="194"/>
                    <a:pt x="479" y="290"/>
                    <a:pt x="488" y="405"/>
                  </a:cubicBezTo>
                  <a:lnTo>
                    <a:pt x="488" y="989"/>
                  </a:lnTo>
                  <a:cubicBezTo>
                    <a:pt x="488" y="1113"/>
                    <a:pt x="431" y="1237"/>
                    <a:pt x="345" y="1333"/>
                  </a:cubicBezTo>
                  <a:lnTo>
                    <a:pt x="144" y="1534"/>
                  </a:lnTo>
                  <a:cubicBezTo>
                    <a:pt x="48" y="1620"/>
                    <a:pt x="0" y="1745"/>
                    <a:pt x="0" y="1869"/>
                  </a:cubicBezTo>
                  <a:lnTo>
                    <a:pt x="0" y="2156"/>
                  </a:lnTo>
                  <a:cubicBezTo>
                    <a:pt x="0" y="3496"/>
                    <a:pt x="1082" y="4577"/>
                    <a:pt x="2421" y="4577"/>
                  </a:cubicBezTo>
                  <a:cubicBezTo>
                    <a:pt x="3761" y="4577"/>
                    <a:pt x="4843" y="3496"/>
                    <a:pt x="4843" y="2156"/>
                  </a:cubicBezTo>
                  <a:lnTo>
                    <a:pt x="4843" y="1869"/>
                  </a:lnTo>
                  <a:cubicBezTo>
                    <a:pt x="4843" y="1745"/>
                    <a:pt x="4795" y="1620"/>
                    <a:pt x="4699" y="1524"/>
                  </a:cubicBezTo>
                  <a:lnTo>
                    <a:pt x="4498" y="1323"/>
                  </a:lnTo>
                  <a:cubicBezTo>
                    <a:pt x="4412" y="1237"/>
                    <a:pt x="4355" y="1113"/>
                    <a:pt x="4355" y="989"/>
                  </a:cubicBezTo>
                  <a:lnTo>
                    <a:pt x="4355" y="855"/>
                  </a:lnTo>
                  <a:cubicBezTo>
                    <a:pt x="4364" y="759"/>
                    <a:pt x="4316" y="663"/>
                    <a:pt x="4240" y="606"/>
                  </a:cubicBezTo>
                  <a:cubicBezTo>
                    <a:pt x="3593" y="132"/>
                    <a:pt x="2788" y="0"/>
                    <a:pt x="2088"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5" name="Google Shape;9387;p69">
              <a:extLst>
                <a:ext uri="{FF2B5EF4-FFF2-40B4-BE49-F238E27FC236}">
                  <a16:creationId xmlns:a16="http://schemas.microsoft.com/office/drawing/2014/main" id="{9EA23EA5-C5F5-4283-A6CF-6A8795C2124C}"/>
                </a:ext>
              </a:extLst>
            </p:cNvPr>
            <p:cNvSpPr/>
            <p:nvPr/>
          </p:nvSpPr>
          <p:spPr>
            <a:xfrm>
              <a:off x="5436704" y="3441676"/>
              <a:ext cx="114625" cy="119588"/>
            </a:xfrm>
            <a:custGeom>
              <a:avLst/>
              <a:gdLst/>
              <a:ahLst/>
              <a:cxnLst/>
              <a:rect l="l" t="t" r="r" b="b"/>
              <a:pathLst>
                <a:path w="4365" h="4554" extrusionOk="0">
                  <a:moveTo>
                    <a:pt x="2098" y="0"/>
                  </a:moveTo>
                  <a:cubicBezTo>
                    <a:pt x="1869" y="0"/>
                    <a:pt x="1651" y="15"/>
                    <a:pt x="1455" y="36"/>
                  </a:cubicBezTo>
                  <a:cubicBezTo>
                    <a:pt x="1187" y="65"/>
                    <a:pt x="928" y="103"/>
                    <a:pt x="670" y="170"/>
                  </a:cubicBezTo>
                  <a:cubicBezTo>
                    <a:pt x="555" y="189"/>
                    <a:pt x="479" y="294"/>
                    <a:pt x="488" y="409"/>
                  </a:cubicBezTo>
                  <a:lnTo>
                    <a:pt x="488" y="984"/>
                  </a:lnTo>
                  <a:cubicBezTo>
                    <a:pt x="488" y="1117"/>
                    <a:pt x="431" y="1242"/>
                    <a:pt x="345" y="1328"/>
                  </a:cubicBezTo>
                  <a:lnTo>
                    <a:pt x="144" y="1529"/>
                  </a:lnTo>
                  <a:cubicBezTo>
                    <a:pt x="48" y="1615"/>
                    <a:pt x="0" y="1740"/>
                    <a:pt x="0" y="1874"/>
                  </a:cubicBezTo>
                  <a:lnTo>
                    <a:pt x="0" y="2151"/>
                  </a:lnTo>
                  <a:cubicBezTo>
                    <a:pt x="0" y="3376"/>
                    <a:pt x="919" y="4410"/>
                    <a:pt x="2134" y="4553"/>
                  </a:cubicBezTo>
                  <a:cubicBezTo>
                    <a:pt x="1704" y="4103"/>
                    <a:pt x="1455" y="3510"/>
                    <a:pt x="1455" y="2878"/>
                  </a:cubicBezTo>
                  <a:lnTo>
                    <a:pt x="1455" y="1108"/>
                  </a:lnTo>
                  <a:cubicBezTo>
                    <a:pt x="1464" y="869"/>
                    <a:pt x="1646" y="658"/>
                    <a:pt x="1885" y="629"/>
                  </a:cubicBezTo>
                  <a:cubicBezTo>
                    <a:pt x="2077" y="604"/>
                    <a:pt x="2320" y="583"/>
                    <a:pt x="2589" y="583"/>
                  </a:cubicBezTo>
                  <a:cubicBezTo>
                    <a:pt x="3141" y="583"/>
                    <a:pt x="3805" y="671"/>
                    <a:pt x="4364" y="993"/>
                  </a:cubicBezTo>
                  <a:lnTo>
                    <a:pt x="4364" y="859"/>
                  </a:lnTo>
                  <a:cubicBezTo>
                    <a:pt x="4364" y="754"/>
                    <a:pt x="4316" y="658"/>
                    <a:pt x="4240" y="601"/>
                  </a:cubicBezTo>
                  <a:cubicBezTo>
                    <a:pt x="3599" y="133"/>
                    <a:pt x="2795" y="0"/>
                    <a:pt x="2098"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16" name="Google Shape;9388;p69">
              <a:extLst>
                <a:ext uri="{FF2B5EF4-FFF2-40B4-BE49-F238E27FC236}">
                  <a16:creationId xmlns:a16="http://schemas.microsoft.com/office/drawing/2014/main" id="{A2EB0990-C801-4B4C-AC98-2850BB4A2903}"/>
                </a:ext>
              </a:extLst>
            </p:cNvPr>
            <p:cNvSpPr/>
            <p:nvPr/>
          </p:nvSpPr>
          <p:spPr>
            <a:xfrm>
              <a:off x="5392219" y="3613259"/>
              <a:ext cx="37972" cy="63103"/>
            </a:xfrm>
            <a:custGeom>
              <a:avLst/>
              <a:gdLst/>
              <a:ahLst/>
              <a:cxnLst/>
              <a:rect l="l" t="t" r="r" b="b"/>
              <a:pathLst>
                <a:path w="1446" h="2403" extrusionOk="0">
                  <a:moveTo>
                    <a:pt x="259" y="0"/>
                  </a:moveTo>
                  <a:cubicBezTo>
                    <a:pt x="96" y="173"/>
                    <a:pt x="0" y="412"/>
                    <a:pt x="0" y="661"/>
                  </a:cubicBezTo>
                  <a:lnTo>
                    <a:pt x="0" y="2163"/>
                  </a:lnTo>
                  <a:cubicBezTo>
                    <a:pt x="0" y="2288"/>
                    <a:pt x="105" y="2402"/>
                    <a:pt x="239" y="2402"/>
                  </a:cubicBezTo>
                  <a:lnTo>
                    <a:pt x="1445" y="2402"/>
                  </a:lnTo>
                  <a:lnTo>
                    <a:pt x="1445" y="1589"/>
                  </a:lnTo>
                  <a:cubicBezTo>
                    <a:pt x="1445" y="1331"/>
                    <a:pt x="1350" y="1082"/>
                    <a:pt x="1168" y="900"/>
                  </a:cubicBezTo>
                  <a:lnTo>
                    <a:pt x="259" y="0"/>
                  </a:ln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148" name="Google Shape;9457;p69">
            <a:extLst>
              <a:ext uri="{FF2B5EF4-FFF2-40B4-BE49-F238E27FC236}">
                <a16:creationId xmlns:a16="http://schemas.microsoft.com/office/drawing/2014/main" id="{5D2ED7F5-5665-43DE-9221-D5CC9B11F31F}"/>
              </a:ext>
            </a:extLst>
          </p:cNvPr>
          <p:cNvGrpSpPr/>
          <p:nvPr/>
        </p:nvGrpSpPr>
        <p:grpSpPr>
          <a:xfrm>
            <a:off x="6378225" y="3727297"/>
            <a:ext cx="930666" cy="705048"/>
            <a:chOff x="6179074" y="3368726"/>
            <a:chExt cx="394609" cy="328749"/>
          </a:xfrm>
        </p:grpSpPr>
        <p:sp>
          <p:nvSpPr>
            <p:cNvPr id="149" name="Google Shape;9458;p69">
              <a:extLst>
                <a:ext uri="{FF2B5EF4-FFF2-40B4-BE49-F238E27FC236}">
                  <a16:creationId xmlns:a16="http://schemas.microsoft.com/office/drawing/2014/main" id="{C2F117B7-3656-408B-A3F1-EB744CE70425}"/>
                </a:ext>
              </a:extLst>
            </p:cNvPr>
            <p:cNvSpPr/>
            <p:nvPr/>
          </p:nvSpPr>
          <p:spPr>
            <a:xfrm>
              <a:off x="6363052" y="3421508"/>
              <a:ext cx="26418" cy="26155"/>
            </a:xfrm>
            <a:custGeom>
              <a:avLst/>
              <a:gdLst/>
              <a:ahLst/>
              <a:cxnLst/>
              <a:rect l="l" t="t" r="r" b="b"/>
              <a:pathLst>
                <a:path w="1006" h="996" extrusionOk="0">
                  <a:moveTo>
                    <a:pt x="0" y="0"/>
                  </a:moveTo>
                  <a:lnTo>
                    <a:pt x="0" y="995"/>
                  </a:lnTo>
                  <a:lnTo>
                    <a:pt x="1005" y="99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0" name="Google Shape;9459;p69">
              <a:extLst>
                <a:ext uri="{FF2B5EF4-FFF2-40B4-BE49-F238E27FC236}">
                  <a16:creationId xmlns:a16="http://schemas.microsoft.com/office/drawing/2014/main" id="{D2543A16-F8A0-48F2-BA65-29BB6F6111A4}"/>
                </a:ext>
              </a:extLst>
            </p:cNvPr>
            <p:cNvSpPr/>
            <p:nvPr/>
          </p:nvSpPr>
          <p:spPr>
            <a:xfrm>
              <a:off x="6361791" y="3421508"/>
              <a:ext cx="28912" cy="19695"/>
            </a:xfrm>
            <a:custGeom>
              <a:avLst/>
              <a:gdLst/>
              <a:ahLst/>
              <a:cxnLst/>
              <a:rect l="l" t="t" r="r" b="b"/>
              <a:pathLst>
                <a:path w="1101" h="750" extrusionOk="0">
                  <a:moveTo>
                    <a:pt x="48" y="0"/>
                  </a:moveTo>
                  <a:lnTo>
                    <a:pt x="48" y="498"/>
                  </a:lnTo>
                  <a:cubicBezTo>
                    <a:pt x="48" y="546"/>
                    <a:pt x="29" y="603"/>
                    <a:pt x="0" y="641"/>
                  </a:cubicBezTo>
                  <a:cubicBezTo>
                    <a:pt x="177" y="713"/>
                    <a:pt x="364" y="749"/>
                    <a:pt x="551" y="749"/>
                  </a:cubicBezTo>
                  <a:cubicBezTo>
                    <a:pt x="737" y="749"/>
                    <a:pt x="924" y="713"/>
                    <a:pt x="1101" y="641"/>
                  </a:cubicBezTo>
                  <a:cubicBezTo>
                    <a:pt x="1072" y="603"/>
                    <a:pt x="1053" y="546"/>
                    <a:pt x="1053" y="49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1" name="Google Shape;9460;p69">
              <a:extLst>
                <a:ext uri="{FF2B5EF4-FFF2-40B4-BE49-F238E27FC236}">
                  <a16:creationId xmlns:a16="http://schemas.microsoft.com/office/drawing/2014/main" id="{9B7A9800-0296-46BB-8EB4-41614CD9F39F}"/>
                </a:ext>
              </a:extLst>
            </p:cNvPr>
            <p:cNvSpPr/>
            <p:nvPr/>
          </p:nvSpPr>
          <p:spPr>
            <a:xfrm>
              <a:off x="6336660" y="3442096"/>
              <a:ext cx="79174" cy="97556"/>
            </a:xfrm>
            <a:custGeom>
              <a:avLst/>
              <a:gdLst/>
              <a:ahLst/>
              <a:cxnLst/>
              <a:rect l="l" t="t" r="r" b="b"/>
              <a:pathLst>
                <a:path w="3015" h="3715" extrusionOk="0">
                  <a:moveTo>
                    <a:pt x="737" y="1"/>
                  </a:moveTo>
                  <a:lnTo>
                    <a:pt x="278" y="231"/>
                  </a:lnTo>
                  <a:cubicBezTo>
                    <a:pt x="115" y="317"/>
                    <a:pt x="10" y="489"/>
                    <a:pt x="10" y="680"/>
                  </a:cubicBezTo>
                  <a:lnTo>
                    <a:pt x="10" y="2135"/>
                  </a:lnTo>
                  <a:cubicBezTo>
                    <a:pt x="0" y="2681"/>
                    <a:pt x="163" y="3207"/>
                    <a:pt x="469" y="3657"/>
                  </a:cubicBezTo>
                  <a:lnTo>
                    <a:pt x="508" y="3714"/>
                  </a:lnTo>
                  <a:lnTo>
                    <a:pt x="2508" y="3714"/>
                  </a:lnTo>
                  <a:lnTo>
                    <a:pt x="2546" y="3657"/>
                  </a:lnTo>
                  <a:cubicBezTo>
                    <a:pt x="2852" y="3207"/>
                    <a:pt x="3015" y="2681"/>
                    <a:pt x="3005" y="2135"/>
                  </a:cubicBezTo>
                  <a:lnTo>
                    <a:pt x="3005" y="680"/>
                  </a:lnTo>
                  <a:cubicBezTo>
                    <a:pt x="3005" y="489"/>
                    <a:pt x="2900" y="317"/>
                    <a:pt x="2737" y="231"/>
                  </a:cubicBezTo>
                  <a:lnTo>
                    <a:pt x="2278" y="1"/>
                  </a:lnTo>
                  <a:cubicBezTo>
                    <a:pt x="2111" y="203"/>
                    <a:pt x="1603" y="212"/>
                    <a:pt x="1523" y="212"/>
                  </a:cubicBezTo>
                  <a:cubicBezTo>
                    <a:pt x="1516" y="212"/>
                    <a:pt x="1512" y="211"/>
                    <a:pt x="1512" y="211"/>
                  </a:cubicBezTo>
                  <a:cubicBezTo>
                    <a:pt x="1512" y="211"/>
                    <a:pt x="1509" y="212"/>
                    <a:pt x="1502" y="212"/>
                  </a:cubicBezTo>
                  <a:cubicBezTo>
                    <a:pt x="1420" y="212"/>
                    <a:pt x="905" y="203"/>
                    <a:pt x="737" y="1"/>
                  </a:cubicBez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2" name="Google Shape;9461;p69">
              <a:extLst>
                <a:ext uri="{FF2B5EF4-FFF2-40B4-BE49-F238E27FC236}">
                  <a16:creationId xmlns:a16="http://schemas.microsoft.com/office/drawing/2014/main" id="{72C4B0C1-DA8B-4F68-90E3-D35904FFDE56}"/>
                </a:ext>
              </a:extLst>
            </p:cNvPr>
            <p:cNvSpPr/>
            <p:nvPr/>
          </p:nvSpPr>
          <p:spPr>
            <a:xfrm>
              <a:off x="6349974" y="3539862"/>
              <a:ext cx="52546" cy="111605"/>
            </a:xfrm>
            <a:custGeom>
              <a:avLst/>
              <a:gdLst/>
              <a:ahLst/>
              <a:cxnLst/>
              <a:rect l="l" t="t" r="r" b="b"/>
              <a:pathLst>
                <a:path w="2001" h="4250" extrusionOk="0">
                  <a:moveTo>
                    <a:pt x="1" y="1"/>
                  </a:moveTo>
                  <a:lnTo>
                    <a:pt x="1" y="4250"/>
                  </a:lnTo>
                  <a:lnTo>
                    <a:pt x="2001" y="4250"/>
                  </a:ln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3" name="Google Shape;9462;p69">
              <a:extLst>
                <a:ext uri="{FF2B5EF4-FFF2-40B4-BE49-F238E27FC236}">
                  <a16:creationId xmlns:a16="http://schemas.microsoft.com/office/drawing/2014/main" id="{C1704906-5C72-4C6B-BDCD-C6895D8F7CDC}"/>
                </a:ext>
              </a:extLst>
            </p:cNvPr>
            <p:cNvSpPr/>
            <p:nvPr/>
          </p:nvSpPr>
          <p:spPr>
            <a:xfrm>
              <a:off x="6336897" y="3452915"/>
              <a:ext cx="13104" cy="86973"/>
            </a:xfrm>
            <a:custGeom>
              <a:avLst/>
              <a:gdLst/>
              <a:ahLst/>
              <a:cxnLst/>
              <a:rect l="l" t="t" r="r" b="b"/>
              <a:pathLst>
                <a:path w="499" h="3312" extrusionOk="0">
                  <a:moveTo>
                    <a:pt x="77" y="0"/>
                  </a:moveTo>
                  <a:cubicBezTo>
                    <a:pt x="20" y="77"/>
                    <a:pt x="1" y="173"/>
                    <a:pt x="1" y="268"/>
                  </a:cubicBezTo>
                  <a:lnTo>
                    <a:pt x="1" y="1723"/>
                  </a:lnTo>
                  <a:cubicBezTo>
                    <a:pt x="1" y="2269"/>
                    <a:pt x="154" y="2795"/>
                    <a:pt x="460" y="3245"/>
                  </a:cubicBezTo>
                  <a:lnTo>
                    <a:pt x="499" y="3312"/>
                  </a:lnTo>
                  <a:lnTo>
                    <a:pt x="499" y="575"/>
                  </a:lnTo>
                  <a:cubicBezTo>
                    <a:pt x="499" y="412"/>
                    <a:pt x="422" y="268"/>
                    <a:pt x="298" y="173"/>
                  </a:cubicBezTo>
                  <a:lnTo>
                    <a:pt x="77" y="0"/>
                  </a:ln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4" name="Google Shape;9463;p69">
              <a:extLst>
                <a:ext uri="{FF2B5EF4-FFF2-40B4-BE49-F238E27FC236}">
                  <a16:creationId xmlns:a16="http://schemas.microsoft.com/office/drawing/2014/main" id="{5CCB8903-F4A8-4AA1-B0BB-A5D8B0EF5683}"/>
                </a:ext>
              </a:extLst>
            </p:cNvPr>
            <p:cNvSpPr/>
            <p:nvPr/>
          </p:nvSpPr>
          <p:spPr>
            <a:xfrm>
              <a:off x="6402494" y="3452915"/>
              <a:ext cx="13340" cy="86973"/>
            </a:xfrm>
            <a:custGeom>
              <a:avLst/>
              <a:gdLst/>
              <a:ahLst/>
              <a:cxnLst/>
              <a:rect l="l" t="t" r="r" b="b"/>
              <a:pathLst>
                <a:path w="508" h="3312" extrusionOk="0">
                  <a:moveTo>
                    <a:pt x="431" y="0"/>
                  </a:moveTo>
                  <a:lnTo>
                    <a:pt x="202" y="173"/>
                  </a:lnTo>
                  <a:cubicBezTo>
                    <a:pt x="77" y="268"/>
                    <a:pt x="1" y="412"/>
                    <a:pt x="1" y="575"/>
                  </a:cubicBezTo>
                  <a:lnTo>
                    <a:pt x="1" y="3312"/>
                  </a:lnTo>
                  <a:lnTo>
                    <a:pt x="39" y="3245"/>
                  </a:lnTo>
                  <a:cubicBezTo>
                    <a:pt x="345" y="2795"/>
                    <a:pt x="508" y="2269"/>
                    <a:pt x="508" y="1723"/>
                  </a:cubicBezTo>
                  <a:lnTo>
                    <a:pt x="508" y="268"/>
                  </a:lnTo>
                  <a:cubicBezTo>
                    <a:pt x="508" y="173"/>
                    <a:pt x="479" y="77"/>
                    <a:pt x="431" y="0"/>
                  </a:cubicBez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5" name="Google Shape;9464;p69">
              <a:extLst>
                <a:ext uri="{FF2B5EF4-FFF2-40B4-BE49-F238E27FC236}">
                  <a16:creationId xmlns:a16="http://schemas.microsoft.com/office/drawing/2014/main" id="{47B5E29F-D686-45A1-BD80-357F265206B7}"/>
                </a:ext>
              </a:extLst>
            </p:cNvPr>
            <p:cNvSpPr/>
            <p:nvPr/>
          </p:nvSpPr>
          <p:spPr>
            <a:xfrm>
              <a:off x="6356014" y="3434691"/>
              <a:ext cx="40493" cy="105198"/>
            </a:xfrm>
            <a:custGeom>
              <a:avLst/>
              <a:gdLst/>
              <a:ahLst/>
              <a:cxnLst/>
              <a:rect l="l" t="t" r="r" b="b"/>
              <a:pathLst>
                <a:path w="1542" h="4006" extrusionOk="0">
                  <a:moveTo>
                    <a:pt x="254" y="1"/>
                  </a:moveTo>
                  <a:cubicBezTo>
                    <a:pt x="242" y="1"/>
                    <a:pt x="230" y="5"/>
                    <a:pt x="220" y="15"/>
                  </a:cubicBezTo>
                  <a:lnTo>
                    <a:pt x="0" y="283"/>
                  </a:lnTo>
                  <a:lnTo>
                    <a:pt x="345" y="704"/>
                  </a:lnTo>
                  <a:cubicBezTo>
                    <a:pt x="367" y="732"/>
                    <a:pt x="399" y="747"/>
                    <a:pt x="431" y="747"/>
                  </a:cubicBezTo>
                  <a:cubicBezTo>
                    <a:pt x="455" y="747"/>
                    <a:pt x="478" y="739"/>
                    <a:pt x="498" y="723"/>
                  </a:cubicBezTo>
                  <a:lnTo>
                    <a:pt x="651" y="599"/>
                  </a:lnTo>
                  <a:lnTo>
                    <a:pt x="651" y="4006"/>
                  </a:lnTo>
                  <a:lnTo>
                    <a:pt x="900" y="4006"/>
                  </a:lnTo>
                  <a:lnTo>
                    <a:pt x="900" y="599"/>
                  </a:lnTo>
                  <a:lnTo>
                    <a:pt x="1043" y="723"/>
                  </a:lnTo>
                  <a:cubicBezTo>
                    <a:pt x="1063" y="739"/>
                    <a:pt x="1088" y="747"/>
                    <a:pt x="1113" y="747"/>
                  </a:cubicBezTo>
                  <a:cubicBezTo>
                    <a:pt x="1149" y="747"/>
                    <a:pt x="1184" y="732"/>
                    <a:pt x="1206" y="704"/>
                  </a:cubicBezTo>
                  <a:lnTo>
                    <a:pt x="1541" y="283"/>
                  </a:lnTo>
                  <a:lnTo>
                    <a:pt x="1331" y="15"/>
                  </a:lnTo>
                  <a:cubicBezTo>
                    <a:pt x="1321" y="5"/>
                    <a:pt x="1309" y="1"/>
                    <a:pt x="1297" y="1"/>
                  </a:cubicBezTo>
                  <a:cubicBezTo>
                    <a:pt x="1285" y="1"/>
                    <a:pt x="1273" y="5"/>
                    <a:pt x="1264" y="15"/>
                  </a:cubicBezTo>
                  <a:lnTo>
                    <a:pt x="775" y="503"/>
                  </a:lnTo>
                  <a:lnTo>
                    <a:pt x="287" y="15"/>
                  </a:lnTo>
                  <a:cubicBezTo>
                    <a:pt x="278" y="5"/>
                    <a:pt x="266" y="1"/>
                    <a:pt x="254" y="1"/>
                  </a:cubicBezTo>
                  <a:close/>
                </a:path>
              </a:pathLst>
            </a:custGeom>
            <a:solidFill>
              <a:srgbClr val="C5D1D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6" name="Google Shape;9465;p69">
              <a:extLst>
                <a:ext uri="{FF2B5EF4-FFF2-40B4-BE49-F238E27FC236}">
                  <a16:creationId xmlns:a16="http://schemas.microsoft.com/office/drawing/2014/main" id="{484CE4E9-1E2C-421B-8436-EB01DAD3F3F3}"/>
                </a:ext>
              </a:extLst>
            </p:cNvPr>
            <p:cNvSpPr/>
            <p:nvPr/>
          </p:nvSpPr>
          <p:spPr>
            <a:xfrm>
              <a:off x="6373109" y="3552913"/>
              <a:ext cx="6775" cy="98554"/>
            </a:xfrm>
            <a:custGeom>
              <a:avLst/>
              <a:gdLst/>
              <a:ahLst/>
              <a:cxnLst/>
              <a:rect l="l" t="t" r="r" b="b"/>
              <a:pathLst>
                <a:path w="258" h="3753" extrusionOk="0">
                  <a:moveTo>
                    <a:pt x="139" y="0"/>
                  </a:moveTo>
                  <a:cubicBezTo>
                    <a:pt x="134" y="0"/>
                    <a:pt x="129" y="1"/>
                    <a:pt x="124" y="1"/>
                  </a:cubicBezTo>
                  <a:cubicBezTo>
                    <a:pt x="57" y="1"/>
                    <a:pt x="0" y="49"/>
                    <a:pt x="0" y="116"/>
                  </a:cubicBezTo>
                  <a:lnTo>
                    <a:pt x="0" y="3753"/>
                  </a:lnTo>
                  <a:lnTo>
                    <a:pt x="249" y="3753"/>
                  </a:lnTo>
                  <a:lnTo>
                    <a:pt x="249" y="126"/>
                  </a:lnTo>
                  <a:cubicBezTo>
                    <a:pt x="258" y="55"/>
                    <a:pt x="201" y="0"/>
                    <a:pt x="139"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7" name="Google Shape;9466;p69">
              <a:extLst>
                <a:ext uri="{FF2B5EF4-FFF2-40B4-BE49-F238E27FC236}">
                  <a16:creationId xmlns:a16="http://schemas.microsoft.com/office/drawing/2014/main" id="{942BCF80-F22E-4D65-8D81-9B2A97A9365B}"/>
                </a:ext>
              </a:extLst>
            </p:cNvPr>
            <p:cNvSpPr/>
            <p:nvPr/>
          </p:nvSpPr>
          <p:spPr>
            <a:xfrm>
              <a:off x="6349974" y="3368726"/>
              <a:ext cx="52546" cy="59321"/>
            </a:xfrm>
            <a:custGeom>
              <a:avLst/>
              <a:gdLst/>
              <a:ahLst/>
              <a:cxnLst/>
              <a:rect l="l" t="t" r="r" b="b"/>
              <a:pathLst>
                <a:path w="2001" h="2259" extrusionOk="0">
                  <a:moveTo>
                    <a:pt x="757" y="0"/>
                  </a:moveTo>
                  <a:cubicBezTo>
                    <a:pt x="336" y="0"/>
                    <a:pt x="1" y="335"/>
                    <a:pt x="1" y="756"/>
                  </a:cubicBezTo>
                  <a:lnTo>
                    <a:pt x="1" y="1254"/>
                  </a:lnTo>
                  <a:cubicBezTo>
                    <a:pt x="1" y="1809"/>
                    <a:pt x="450" y="2259"/>
                    <a:pt x="1005"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8" name="Google Shape;9467;p69">
              <a:extLst>
                <a:ext uri="{FF2B5EF4-FFF2-40B4-BE49-F238E27FC236}">
                  <a16:creationId xmlns:a16="http://schemas.microsoft.com/office/drawing/2014/main" id="{389517B9-9853-468E-8BD7-4A152017288F}"/>
                </a:ext>
              </a:extLst>
            </p:cNvPr>
            <p:cNvSpPr/>
            <p:nvPr/>
          </p:nvSpPr>
          <p:spPr>
            <a:xfrm>
              <a:off x="6349974" y="3368726"/>
              <a:ext cx="36213" cy="59269"/>
            </a:xfrm>
            <a:custGeom>
              <a:avLst/>
              <a:gdLst/>
              <a:ahLst/>
              <a:cxnLst/>
              <a:rect l="l" t="t" r="r" b="b"/>
              <a:pathLst>
                <a:path w="1379" h="2257" extrusionOk="0">
                  <a:moveTo>
                    <a:pt x="757" y="0"/>
                  </a:moveTo>
                  <a:cubicBezTo>
                    <a:pt x="345" y="0"/>
                    <a:pt x="1" y="335"/>
                    <a:pt x="10" y="756"/>
                  </a:cubicBezTo>
                  <a:lnTo>
                    <a:pt x="10" y="1254"/>
                  </a:lnTo>
                  <a:cubicBezTo>
                    <a:pt x="2" y="1828"/>
                    <a:pt x="478" y="2257"/>
                    <a:pt x="1005" y="2257"/>
                  </a:cubicBezTo>
                  <a:cubicBezTo>
                    <a:pt x="1129" y="2257"/>
                    <a:pt x="1255" y="2233"/>
                    <a:pt x="1379" y="2182"/>
                  </a:cubicBezTo>
                  <a:cubicBezTo>
                    <a:pt x="1005" y="2029"/>
                    <a:pt x="757" y="1666"/>
                    <a:pt x="757" y="1254"/>
                  </a:cubicBezTo>
                  <a:lnTo>
                    <a:pt x="757" y="756"/>
                  </a:lnTo>
                  <a:cubicBezTo>
                    <a:pt x="757" y="393"/>
                    <a:pt x="1015" y="77"/>
                    <a:pt x="1379" y="20"/>
                  </a:cubicBezTo>
                  <a:cubicBezTo>
                    <a:pt x="1340" y="10"/>
                    <a:pt x="130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59" name="Google Shape;9468;p69">
              <a:extLst>
                <a:ext uri="{FF2B5EF4-FFF2-40B4-BE49-F238E27FC236}">
                  <a16:creationId xmlns:a16="http://schemas.microsoft.com/office/drawing/2014/main" id="{6D9DB25F-303C-4B19-84C7-ED4D7C4EF3C8}"/>
                </a:ext>
              </a:extLst>
            </p:cNvPr>
            <p:cNvSpPr/>
            <p:nvPr/>
          </p:nvSpPr>
          <p:spPr>
            <a:xfrm>
              <a:off x="6349974" y="3368726"/>
              <a:ext cx="52546" cy="26418"/>
            </a:xfrm>
            <a:custGeom>
              <a:avLst/>
              <a:gdLst/>
              <a:ahLst/>
              <a:cxnLst/>
              <a:rect l="l" t="t" r="r" b="b"/>
              <a:pathLst>
                <a:path w="2001" h="1006" extrusionOk="0">
                  <a:moveTo>
                    <a:pt x="747" y="0"/>
                  </a:moveTo>
                  <a:cubicBezTo>
                    <a:pt x="336" y="0"/>
                    <a:pt x="1" y="335"/>
                    <a:pt x="1" y="756"/>
                  </a:cubicBezTo>
                  <a:cubicBezTo>
                    <a:pt x="1" y="756"/>
                    <a:pt x="757"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0" name="Google Shape;9469;p69">
              <a:extLst>
                <a:ext uri="{FF2B5EF4-FFF2-40B4-BE49-F238E27FC236}">
                  <a16:creationId xmlns:a16="http://schemas.microsoft.com/office/drawing/2014/main" id="{ACDEE048-5313-41DE-AF37-54B37279B75E}"/>
                </a:ext>
              </a:extLst>
            </p:cNvPr>
            <p:cNvSpPr/>
            <p:nvPr/>
          </p:nvSpPr>
          <p:spPr>
            <a:xfrm>
              <a:off x="6349974" y="3368726"/>
              <a:ext cx="36213" cy="24159"/>
            </a:xfrm>
            <a:custGeom>
              <a:avLst/>
              <a:gdLst/>
              <a:ahLst/>
              <a:cxnLst/>
              <a:rect l="l" t="t" r="r" b="b"/>
              <a:pathLst>
                <a:path w="1379" h="920" extrusionOk="0">
                  <a:moveTo>
                    <a:pt x="757" y="0"/>
                  </a:moveTo>
                  <a:cubicBezTo>
                    <a:pt x="345" y="0"/>
                    <a:pt x="1" y="335"/>
                    <a:pt x="10" y="756"/>
                  </a:cubicBezTo>
                  <a:cubicBezTo>
                    <a:pt x="249" y="823"/>
                    <a:pt x="498" y="881"/>
                    <a:pt x="757" y="919"/>
                  </a:cubicBezTo>
                  <a:lnTo>
                    <a:pt x="757" y="756"/>
                  </a:lnTo>
                  <a:cubicBezTo>
                    <a:pt x="757" y="393"/>
                    <a:pt x="1015" y="77"/>
                    <a:pt x="1379" y="20"/>
                  </a:cubicBezTo>
                  <a:cubicBezTo>
                    <a:pt x="1340" y="10"/>
                    <a:pt x="130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1" name="Google Shape;9470;p69">
              <a:extLst>
                <a:ext uri="{FF2B5EF4-FFF2-40B4-BE49-F238E27FC236}">
                  <a16:creationId xmlns:a16="http://schemas.microsoft.com/office/drawing/2014/main" id="{244DF0F8-703D-43D1-B457-86318CC5E191}"/>
                </a:ext>
              </a:extLst>
            </p:cNvPr>
            <p:cNvSpPr/>
            <p:nvPr/>
          </p:nvSpPr>
          <p:spPr>
            <a:xfrm>
              <a:off x="6468354" y="3421508"/>
              <a:ext cx="26418" cy="26155"/>
            </a:xfrm>
            <a:custGeom>
              <a:avLst/>
              <a:gdLst/>
              <a:ahLst/>
              <a:cxnLst/>
              <a:rect l="l" t="t" r="r" b="b"/>
              <a:pathLst>
                <a:path w="1006" h="996" extrusionOk="0">
                  <a:moveTo>
                    <a:pt x="0" y="0"/>
                  </a:moveTo>
                  <a:lnTo>
                    <a:pt x="0" y="995"/>
                  </a:lnTo>
                  <a:lnTo>
                    <a:pt x="1005" y="99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2" name="Google Shape;9471;p69">
              <a:extLst>
                <a:ext uri="{FF2B5EF4-FFF2-40B4-BE49-F238E27FC236}">
                  <a16:creationId xmlns:a16="http://schemas.microsoft.com/office/drawing/2014/main" id="{69DDACDD-E212-4033-A4FC-E07C751AFBD0}"/>
                </a:ext>
              </a:extLst>
            </p:cNvPr>
            <p:cNvSpPr/>
            <p:nvPr/>
          </p:nvSpPr>
          <p:spPr>
            <a:xfrm>
              <a:off x="6467094" y="3421508"/>
              <a:ext cx="28912" cy="19695"/>
            </a:xfrm>
            <a:custGeom>
              <a:avLst/>
              <a:gdLst/>
              <a:ahLst/>
              <a:cxnLst/>
              <a:rect l="l" t="t" r="r" b="b"/>
              <a:pathLst>
                <a:path w="1101" h="750" extrusionOk="0">
                  <a:moveTo>
                    <a:pt x="48" y="0"/>
                  </a:moveTo>
                  <a:lnTo>
                    <a:pt x="48" y="498"/>
                  </a:lnTo>
                  <a:cubicBezTo>
                    <a:pt x="48" y="546"/>
                    <a:pt x="29" y="603"/>
                    <a:pt x="0" y="641"/>
                  </a:cubicBezTo>
                  <a:cubicBezTo>
                    <a:pt x="177" y="713"/>
                    <a:pt x="364" y="749"/>
                    <a:pt x="551" y="749"/>
                  </a:cubicBezTo>
                  <a:cubicBezTo>
                    <a:pt x="737" y="749"/>
                    <a:pt x="924" y="713"/>
                    <a:pt x="1101" y="641"/>
                  </a:cubicBezTo>
                  <a:cubicBezTo>
                    <a:pt x="1063" y="603"/>
                    <a:pt x="1053" y="546"/>
                    <a:pt x="1053" y="49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3" name="Google Shape;9472;p69">
              <a:extLst>
                <a:ext uri="{FF2B5EF4-FFF2-40B4-BE49-F238E27FC236}">
                  <a16:creationId xmlns:a16="http://schemas.microsoft.com/office/drawing/2014/main" id="{DA3E6A04-D43E-4319-A21B-DF7C760D925E}"/>
                </a:ext>
              </a:extLst>
            </p:cNvPr>
            <p:cNvSpPr/>
            <p:nvPr/>
          </p:nvSpPr>
          <p:spPr>
            <a:xfrm>
              <a:off x="6441963" y="3442096"/>
              <a:ext cx="78938" cy="97556"/>
            </a:xfrm>
            <a:custGeom>
              <a:avLst/>
              <a:gdLst/>
              <a:ahLst/>
              <a:cxnLst/>
              <a:rect l="l" t="t" r="r" b="b"/>
              <a:pathLst>
                <a:path w="3006" h="3715" extrusionOk="0">
                  <a:moveTo>
                    <a:pt x="737" y="1"/>
                  </a:moveTo>
                  <a:lnTo>
                    <a:pt x="278" y="231"/>
                  </a:lnTo>
                  <a:cubicBezTo>
                    <a:pt x="115" y="317"/>
                    <a:pt x="0" y="489"/>
                    <a:pt x="0" y="680"/>
                  </a:cubicBezTo>
                  <a:lnTo>
                    <a:pt x="0" y="2135"/>
                  </a:lnTo>
                  <a:cubicBezTo>
                    <a:pt x="0" y="2681"/>
                    <a:pt x="163" y="3207"/>
                    <a:pt x="469" y="3657"/>
                  </a:cubicBezTo>
                  <a:lnTo>
                    <a:pt x="508" y="3714"/>
                  </a:lnTo>
                  <a:lnTo>
                    <a:pt x="2508" y="3714"/>
                  </a:lnTo>
                  <a:lnTo>
                    <a:pt x="2546" y="3657"/>
                  </a:lnTo>
                  <a:cubicBezTo>
                    <a:pt x="2852" y="3207"/>
                    <a:pt x="3005" y="2681"/>
                    <a:pt x="3005" y="2135"/>
                  </a:cubicBezTo>
                  <a:lnTo>
                    <a:pt x="3005" y="680"/>
                  </a:lnTo>
                  <a:cubicBezTo>
                    <a:pt x="3005" y="489"/>
                    <a:pt x="2900" y="317"/>
                    <a:pt x="2737" y="231"/>
                  </a:cubicBezTo>
                  <a:lnTo>
                    <a:pt x="2278" y="1"/>
                  </a:lnTo>
                  <a:cubicBezTo>
                    <a:pt x="2111" y="203"/>
                    <a:pt x="1595" y="212"/>
                    <a:pt x="1514" y="212"/>
                  </a:cubicBezTo>
                  <a:cubicBezTo>
                    <a:pt x="1507" y="212"/>
                    <a:pt x="1503" y="211"/>
                    <a:pt x="1503" y="211"/>
                  </a:cubicBezTo>
                  <a:cubicBezTo>
                    <a:pt x="1503" y="211"/>
                    <a:pt x="1499" y="212"/>
                    <a:pt x="1492" y="212"/>
                  </a:cubicBezTo>
                  <a:cubicBezTo>
                    <a:pt x="1412" y="212"/>
                    <a:pt x="905" y="203"/>
                    <a:pt x="737" y="1"/>
                  </a:cubicBezTo>
                  <a:close/>
                </a:path>
              </a:pathLst>
            </a:custGeom>
            <a:solidFill>
              <a:srgbClr val="637689"/>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4" name="Google Shape;9473;p69">
              <a:extLst>
                <a:ext uri="{FF2B5EF4-FFF2-40B4-BE49-F238E27FC236}">
                  <a16:creationId xmlns:a16="http://schemas.microsoft.com/office/drawing/2014/main" id="{21193FE2-D619-40E6-A504-32F92D707E5E}"/>
                </a:ext>
              </a:extLst>
            </p:cNvPr>
            <p:cNvSpPr/>
            <p:nvPr/>
          </p:nvSpPr>
          <p:spPr>
            <a:xfrm>
              <a:off x="6455277" y="3539862"/>
              <a:ext cx="52546" cy="111605"/>
            </a:xfrm>
            <a:custGeom>
              <a:avLst/>
              <a:gdLst/>
              <a:ahLst/>
              <a:cxnLst/>
              <a:rect l="l" t="t" r="r" b="b"/>
              <a:pathLst>
                <a:path w="2001" h="4250" extrusionOk="0">
                  <a:moveTo>
                    <a:pt x="1" y="1"/>
                  </a:moveTo>
                  <a:lnTo>
                    <a:pt x="1" y="4250"/>
                  </a:lnTo>
                  <a:lnTo>
                    <a:pt x="2001" y="4250"/>
                  </a:lnTo>
                  <a:lnTo>
                    <a:pt x="2001"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5" name="Google Shape;9474;p69">
              <a:extLst>
                <a:ext uri="{FF2B5EF4-FFF2-40B4-BE49-F238E27FC236}">
                  <a16:creationId xmlns:a16="http://schemas.microsoft.com/office/drawing/2014/main" id="{0CC1066A-6154-468B-B493-B648425AAD5A}"/>
                </a:ext>
              </a:extLst>
            </p:cNvPr>
            <p:cNvSpPr/>
            <p:nvPr/>
          </p:nvSpPr>
          <p:spPr>
            <a:xfrm>
              <a:off x="6441963" y="3452915"/>
              <a:ext cx="13340" cy="86973"/>
            </a:xfrm>
            <a:custGeom>
              <a:avLst/>
              <a:gdLst/>
              <a:ahLst/>
              <a:cxnLst/>
              <a:rect l="l" t="t" r="r" b="b"/>
              <a:pathLst>
                <a:path w="508" h="3312" extrusionOk="0">
                  <a:moveTo>
                    <a:pt x="77" y="0"/>
                  </a:moveTo>
                  <a:cubicBezTo>
                    <a:pt x="29" y="77"/>
                    <a:pt x="0" y="173"/>
                    <a:pt x="0" y="268"/>
                  </a:cubicBezTo>
                  <a:lnTo>
                    <a:pt x="0" y="1723"/>
                  </a:lnTo>
                  <a:cubicBezTo>
                    <a:pt x="0" y="2269"/>
                    <a:pt x="163" y="2795"/>
                    <a:pt x="469" y="3245"/>
                  </a:cubicBezTo>
                  <a:lnTo>
                    <a:pt x="508" y="3312"/>
                  </a:lnTo>
                  <a:lnTo>
                    <a:pt x="508" y="575"/>
                  </a:lnTo>
                  <a:cubicBezTo>
                    <a:pt x="508" y="412"/>
                    <a:pt x="431" y="268"/>
                    <a:pt x="307" y="173"/>
                  </a:cubicBezTo>
                  <a:lnTo>
                    <a:pt x="77" y="0"/>
                  </a:ln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6" name="Google Shape;9475;p69">
              <a:extLst>
                <a:ext uri="{FF2B5EF4-FFF2-40B4-BE49-F238E27FC236}">
                  <a16:creationId xmlns:a16="http://schemas.microsoft.com/office/drawing/2014/main" id="{A5A36521-51B8-4A23-97BA-9C605E687B80}"/>
                </a:ext>
              </a:extLst>
            </p:cNvPr>
            <p:cNvSpPr/>
            <p:nvPr/>
          </p:nvSpPr>
          <p:spPr>
            <a:xfrm>
              <a:off x="6507797" y="3452915"/>
              <a:ext cx="13104" cy="86973"/>
            </a:xfrm>
            <a:custGeom>
              <a:avLst/>
              <a:gdLst/>
              <a:ahLst/>
              <a:cxnLst/>
              <a:rect l="l" t="t" r="r" b="b"/>
              <a:pathLst>
                <a:path w="499" h="3312" extrusionOk="0">
                  <a:moveTo>
                    <a:pt x="422" y="0"/>
                  </a:moveTo>
                  <a:lnTo>
                    <a:pt x="202" y="173"/>
                  </a:lnTo>
                  <a:cubicBezTo>
                    <a:pt x="77" y="268"/>
                    <a:pt x="1" y="412"/>
                    <a:pt x="1" y="575"/>
                  </a:cubicBezTo>
                  <a:lnTo>
                    <a:pt x="1" y="3312"/>
                  </a:lnTo>
                  <a:lnTo>
                    <a:pt x="39" y="3245"/>
                  </a:lnTo>
                  <a:cubicBezTo>
                    <a:pt x="336" y="2795"/>
                    <a:pt x="498" y="2269"/>
                    <a:pt x="498" y="1723"/>
                  </a:cubicBezTo>
                  <a:lnTo>
                    <a:pt x="498" y="268"/>
                  </a:lnTo>
                  <a:cubicBezTo>
                    <a:pt x="498" y="173"/>
                    <a:pt x="470" y="77"/>
                    <a:pt x="422" y="0"/>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7" name="Google Shape;9476;p69">
              <a:extLst>
                <a:ext uri="{FF2B5EF4-FFF2-40B4-BE49-F238E27FC236}">
                  <a16:creationId xmlns:a16="http://schemas.microsoft.com/office/drawing/2014/main" id="{7B3949F7-746B-49E1-A46A-A909735958D4}"/>
                </a:ext>
              </a:extLst>
            </p:cNvPr>
            <p:cNvSpPr/>
            <p:nvPr/>
          </p:nvSpPr>
          <p:spPr>
            <a:xfrm>
              <a:off x="6461317" y="3434691"/>
              <a:ext cx="40493" cy="105198"/>
            </a:xfrm>
            <a:custGeom>
              <a:avLst/>
              <a:gdLst/>
              <a:ahLst/>
              <a:cxnLst/>
              <a:rect l="l" t="t" r="r" b="b"/>
              <a:pathLst>
                <a:path w="1542" h="4006" extrusionOk="0">
                  <a:moveTo>
                    <a:pt x="244" y="1"/>
                  </a:moveTo>
                  <a:cubicBezTo>
                    <a:pt x="232" y="1"/>
                    <a:pt x="220" y="5"/>
                    <a:pt x="211" y="15"/>
                  </a:cubicBezTo>
                  <a:lnTo>
                    <a:pt x="0" y="283"/>
                  </a:lnTo>
                  <a:lnTo>
                    <a:pt x="335" y="704"/>
                  </a:lnTo>
                  <a:cubicBezTo>
                    <a:pt x="357" y="732"/>
                    <a:pt x="393" y="747"/>
                    <a:pt x="428" y="747"/>
                  </a:cubicBezTo>
                  <a:cubicBezTo>
                    <a:pt x="453" y="747"/>
                    <a:pt x="478" y="739"/>
                    <a:pt x="498" y="723"/>
                  </a:cubicBezTo>
                  <a:lnTo>
                    <a:pt x="641" y="599"/>
                  </a:lnTo>
                  <a:lnTo>
                    <a:pt x="641" y="4006"/>
                  </a:lnTo>
                  <a:lnTo>
                    <a:pt x="890" y="4006"/>
                  </a:lnTo>
                  <a:lnTo>
                    <a:pt x="890" y="599"/>
                  </a:lnTo>
                  <a:lnTo>
                    <a:pt x="1043" y="723"/>
                  </a:lnTo>
                  <a:cubicBezTo>
                    <a:pt x="1063" y="739"/>
                    <a:pt x="1087" y="747"/>
                    <a:pt x="1110" y="747"/>
                  </a:cubicBezTo>
                  <a:cubicBezTo>
                    <a:pt x="1142" y="747"/>
                    <a:pt x="1174" y="732"/>
                    <a:pt x="1197" y="704"/>
                  </a:cubicBezTo>
                  <a:lnTo>
                    <a:pt x="1541" y="283"/>
                  </a:lnTo>
                  <a:lnTo>
                    <a:pt x="1321" y="15"/>
                  </a:lnTo>
                  <a:cubicBezTo>
                    <a:pt x="1311" y="5"/>
                    <a:pt x="1299" y="1"/>
                    <a:pt x="1287" y="1"/>
                  </a:cubicBezTo>
                  <a:cubicBezTo>
                    <a:pt x="1275" y="1"/>
                    <a:pt x="1264" y="5"/>
                    <a:pt x="1254" y="15"/>
                  </a:cubicBezTo>
                  <a:lnTo>
                    <a:pt x="766" y="503"/>
                  </a:lnTo>
                  <a:lnTo>
                    <a:pt x="278" y="15"/>
                  </a:lnTo>
                  <a:cubicBezTo>
                    <a:pt x="268" y="5"/>
                    <a:pt x="256" y="1"/>
                    <a:pt x="244"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8" name="Google Shape;9477;p69">
              <a:extLst>
                <a:ext uri="{FF2B5EF4-FFF2-40B4-BE49-F238E27FC236}">
                  <a16:creationId xmlns:a16="http://schemas.microsoft.com/office/drawing/2014/main" id="{769025E9-BF22-49E4-8826-872C7C0BC0CD}"/>
                </a:ext>
              </a:extLst>
            </p:cNvPr>
            <p:cNvSpPr/>
            <p:nvPr/>
          </p:nvSpPr>
          <p:spPr>
            <a:xfrm>
              <a:off x="6478412" y="3552913"/>
              <a:ext cx="6539" cy="98554"/>
            </a:xfrm>
            <a:custGeom>
              <a:avLst/>
              <a:gdLst/>
              <a:ahLst/>
              <a:cxnLst/>
              <a:rect l="l" t="t" r="r" b="b"/>
              <a:pathLst>
                <a:path w="249" h="3753" extrusionOk="0">
                  <a:moveTo>
                    <a:pt x="131" y="0"/>
                  </a:moveTo>
                  <a:cubicBezTo>
                    <a:pt x="126" y="0"/>
                    <a:pt x="120" y="1"/>
                    <a:pt x="115" y="1"/>
                  </a:cubicBezTo>
                  <a:cubicBezTo>
                    <a:pt x="48" y="1"/>
                    <a:pt x="0" y="49"/>
                    <a:pt x="0" y="116"/>
                  </a:cubicBezTo>
                  <a:lnTo>
                    <a:pt x="0" y="3753"/>
                  </a:lnTo>
                  <a:lnTo>
                    <a:pt x="249" y="3753"/>
                  </a:lnTo>
                  <a:lnTo>
                    <a:pt x="249" y="126"/>
                  </a:lnTo>
                  <a:cubicBezTo>
                    <a:pt x="249" y="55"/>
                    <a:pt x="200" y="0"/>
                    <a:pt x="131"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69" name="Google Shape;9478;p69">
              <a:extLst>
                <a:ext uri="{FF2B5EF4-FFF2-40B4-BE49-F238E27FC236}">
                  <a16:creationId xmlns:a16="http://schemas.microsoft.com/office/drawing/2014/main" id="{43A797B7-E7B3-4766-B4FC-1110DE55C116}"/>
                </a:ext>
              </a:extLst>
            </p:cNvPr>
            <p:cNvSpPr/>
            <p:nvPr/>
          </p:nvSpPr>
          <p:spPr>
            <a:xfrm>
              <a:off x="6455277" y="3368726"/>
              <a:ext cx="52546" cy="59321"/>
            </a:xfrm>
            <a:custGeom>
              <a:avLst/>
              <a:gdLst/>
              <a:ahLst/>
              <a:cxnLst/>
              <a:rect l="l" t="t" r="r" b="b"/>
              <a:pathLst>
                <a:path w="2001" h="2259" extrusionOk="0">
                  <a:moveTo>
                    <a:pt x="747" y="0"/>
                  </a:moveTo>
                  <a:cubicBezTo>
                    <a:pt x="335" y="0"/>
                    <a:pt x="1" y="335"/>
                    <a:pt x="1" y="756"/>
                  </a:cubicBezTo>
                  <a:lnTo>
                    <a:pt x="1" y="1254"/>
                  </a:lnTo>
                  <a:cubicBezTo>
                    <a:pt x="1" y="1809"/>
                    <a:pt x="441" y="2259"/>
                    <a:pt x="99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0" name="Google Shape;9479;p69">
              <a:extLst>
                <a:ext uri="{FF2B5EF4-FFF2-40B4-BE49-F238E27FC236}">
                  <a16:creationId xmlns:a16="http://schemas.microsoft.com/office/drawing/2014/main" id="{F3DC62A1-CF89-4D7B-8EFB-5C9E5B99FF70}"/>
                </a:ext>
              </a:extLst>
            </p:cNvPr>
            <p:cNvSpPr/>
            <p:nvPr/>
          </p:nvSpPr>
          <p:spPr>
            <a:xfrm>
              <a:off x="6455277" y="3368726"/>
              <a:ext cx="36213" cy="59269"/>
            </a:xfrm>
            <a:custGeom>
              <a:avLst/>
              <a:gdLst/>
              <a:ahLst/>
              <a:cxnLst/>
              <a:rect l="l" t="t" r="r" b="b"/>
              <a:pathLst>
                <a:path w="1379" h="2257" extrusionOk="0">
                  <a:moveTo>
                    <a:pt x="757" y="0"/>
                  </a:moveTo>
                  <a:cubicBezTo>
                    <a:pt x="335" y="0"/>
                    <a:pt x="1" y="335"/>
                    <a:pt x="1" y="756"/>
                  </a:cubicBezTo>
                  <a:lnTo>
                    <a:pt x="1" y="1254"/>
                  </a:lnTo>
                  <a:cubicBezTo>
                    <a:pt x="1" y="1828"/>
                    <a:pt x="471" y="2257"/>
                    <a:pt x="1001" y="2257"/>
                  </a:cubicBezTo>
                  <a:cubicBezTo>
                    <a:pt x="1126" y="2257"/>
                    <a:pt x="1253" y="2233"/>
                    <a:pt x="1379" y="2182"/>
                  </a:cubicBezTo>
                  <a:cubicBezTo>
                    <a:pt x="996" y="2029"/>
                    <a:pt x="747" y="1666"/>
                    <a:pt x="747" y="1254"/>
                  </a:cubicBezTo>
                  <a:lnTo>
                    <a:pt x="747" y="756"/>
                  </a:lnTo>
                  <a:cubicBezTo>
                    <a:pt x="747" y="393"/>
                    <a:pt x="1015" y="77"/>
                    <a:pt x="1379" y="20"/>
                  </a:cubicBezTo>
                  <a:cubicBezTo>
                    <a:pt x="1331" y="10"/>
                    <a:pt x="1293"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1" name="Google Shape;9480;p69">
              <a:extLst>
                <a:ext uri="{FF2B5EF4-FFF2-40B4-BE49-F238E27FC236}">
                  <a16:creationId xmlns:a16="http://schemas.microsoft.com/office/drawing/2014/main" id="{B55BEE16-4054-4F2F-81AF-DCC9FAFA3139}"/>
                </a:ext>
              </a:extLst>
            </p:cNvPr>
            <p:cNvSpPr/>
            <p:nvPr/>
          </p:nvSpPr>
          <p:spPr>
            <a:xfrm>
              <a:off x="6455277" y="3368726"/>
              <a:ext cx="52546" cy="26418"/>
            </a:xfrm>
            <a:custGeom>
              <a:avLst/>
              <a:gdLst/>
              <a:ahLst/>
              <a:cxnLst/>
              <a:rect l="l" t="t" r="r" b="b"/>
              <a:pathLst>
                <a:path w="2001" h="1006" extrusionOk="0">
                  <a:moveTo>
                    <a:pt x="747" y="0"/>
                  </a:moveTo>
                  <a:cubicBezTo>
                    <a:pt x="335" y="0"/>
                    <a:pt x="1" y="335"/>
                    <a:pt x="1" y="756"/>
                  </a:cubicBezTo>
                  <a:cubicBezTo>
                    <a:pt x="1" y="756"/>
                    <a:pt x="747" y="1005"/>
                    <a:pt x="2001" y="1005"/>
                  </a:cubicBezTo>
                  <a:lnTo>
                    <a:pt x="2001" y="756"/>
                  </a:lnTo>
                  <a:cubicBezTo>
                    <a:pt x="2001" y="335"/>
                    <a:pt x="1666" y="0"/>
                    <a:pt x="124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2" name="Google Shape;9481;p69">
              <a:extLst>
                <a:ext uri="{FF2B5EF4-FFF2-40B4-BE49-F238E27FC236}">
                  <a16:creationId xmlns:a16="http://schemas.microsoft.com/office/drawing/2014/main" id="{86965504-BFB0-457D-A599-5A65C845FBBF}"/>
                </a:ext>
              </a:extLst>
            </p:cNvPr>
            <p:cNvSpPr/>
            <p:nvPr/>
          </p:nvSpPr>
          <p:spPr>
            <a:xfrm>
              <a:off x="6455277" y="3368726"/>
              <a:ext cx="36213" cy="24159"/>
            </a:xfrm>
            <a:custGeom>
              <a:avLst/>
              <a:gdLst/>
              <a:ahLst/>
              <a:cxnLst/>
              <a:rect l="l" t="t" r="r" b="b"/>
              <a:pathLst>
                <a:path w="1379" h="920" extrusionOk="0">
                  <a:moveTo>
                    <a:pt x="757" y="0"/>
                  </a:moveTo>
                  <a:cubicBezTo>
                    <a:pt x="335" y="0"/>
                    <a:pt x="1" y="335"/>
                    <a:pt x="1" y="756"/>
                  </a:cubicBezTo>
                  <a:cubicBezTo>
                    <a:pt x="249" y="823"/>
                    <a:pt x="498" y="881"/>
                    <a:pt x="757" y="919"/>
                  </a:cubicBezTo>
                  <a:lnTo>
                    <a:pt x="747" y="756"/>
                  </a:lnTo>
                  <a:cubicBezTo>
                    <a:pt x="747" y="393"/>
                    <a:pt x="1015" y="77"/>
                    <a:pt x="1379" y="20"/>
                  </a:cubicBezTo>
                  <a:cubicBezTo>
                    <a:pt x="1331" y="10"/>
                    <a:pt x="1293"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3" name="Google Shape;9482;p69">
              <a:extLst>
                <a:ext uri="{FF2B5EF4-FFF2-40B4-BE49-F238E27FC236}">
                  <a16:creationId xmlns:a16="http://schemas.microsoft.com/office/drawing/2014/main" id="{43859086-62EF-4EE8-9BB6-C0D63388AE3E}"/>
                </a:ext>
              </a:extLst>
            </p:cNvPr>
            <p:cNvSpPr/>
            <p:nvPr/>
          </p:nvSpPr>
          <p:spPr>
            <a:xfrm>
              <a:off x="6257985" y="3421508"/>
              <a:ext cx="26181" cy="26155"/>
            </a:xfrm>
            <a:custGeom>
              <a:avLst/>
              <a:gdLst/>
              <a:ahLst/>
              <a:cxnLst/>
              <a:rect l="l" t="t" r="r" b="b"/>
              <a:pathLst>
                <a:path w="997" h="996" extrusionOk="0">
                  <a:moveTo>
                    <a:pt x="1" y="0"/>
                  </a:moveTo>
                  <a:lnTo>
                    <a:pt x="1" y="995"/>
                  </a:lnTo>
                  <a:lnTo>
                    <a:pt x="996" y="995"/>
                  </a:lnTo>
                  <a:lnTo>
                    <a:pt x="996"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4" name="Google Shape;9483;p69">
              <a:extLst>
                <a:ext uri="{FF2B5EF4-FFF2-40B4-BE49-F238E27FC236}">
                  <a16:creationId xmlns:a16="http://schemas.microsoft.com/office/drawing/2014/main" id="{708FDB73-5D2C-4ED3-AEC6-4AE8221F71B6}"/>
                </a:ext>
              </a:extLst>
            </p:cNvPr>
            <p:cNvSpPr/>
            <p:nvPr/>
          </p:nvSpPr>
          <p:spPr>
            <a:xfrm>
              <a:off x="6256725" y="3421508"/>
              <a:ext cx="28676" cy="19695"/>
            </a:xfrm>
            <a:custGeom>
              <a:avLst/>
              <a:gdLst/>
              <a:ahLst/>
              <a:cxnLst/>
              <a:rect l="l" t="t" r="r" b="b"/>
              <a:pathLst>
                <a:path w="1092" h="750" extrusionOk="0">
                  <a:moveTo>
                    <a:pt x="49" y="0"/>
                  </a:moveTo>
                  <a:lnTo>
                    <a:pt x="49" y="498"/>
                  </a:lnTo>
                  <a:cubicBezTo>
                    <a:pt x="49" y="546"/>
                    <a:pt x="30" y="603"/>
                    <a:pt x="1" y="641"/>
                  </a:cubicBezTo>
                  <a:cubicBezTo>
                    <a:pt x="173" y="713"/>
                    <a:pt x="360" y="749"/>
                    <a:pt x="547" y="749"/>
                  </a:cubicBezTo>
                  <a:cubicBezTo>
                    <a:pt x="733" y="749"/>
                    <a:pt x="920" y="713"/>
                    <a:pt x="1092" y="641"/>
                  </a:cubicBezTo>
                  <a:cubicBezTo>
                    <a:pt x="1063" y="603"/>
                    <a:pt x="1044" y="546"/>
                    <a:pt x="1044" y="498"/>
                  </a:cubicBezTo>
                  <a:lnTo>
                    <a:pt x="1044"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5" name="Google Shape;9484;p69">
              <a:extLst>
                <a:ext uri="{FF2B5EF4-FFF2-40B4-BE49-F238E27FC236}">
                  <a16:creationId xmlns:a16="http://schemas.microsoft.com/office/drawing/2014/main" id="{51D48318-219C-46E8-A883-AD0B0D4CDB22}"/>
                </a:ext>
              </a:extLst>
            </p:cNvPr>
            <p:cNvSpPr/>
            <p:nvPr/>
          </p:nvSpPr>
          <p:spPr>
            <a:xfrm>
              <a:off x="6231594" y="3442096"/>
              <a:ext cx="78964" cy="97556"/>
            </a:xfrm>
            <a:custGeom>
              <a:avLst/>
              <a:gdLst/>
              <a:ahLst/>
              <a:cxnLst/>
              <a:rect l="l" t="t" r="r" b="b"/>
              <a:pathLst>
                <a:path w="3007" h="3715" extrusionOk="0">
                  <a:moveTo>
                    <a:pt x="738" y="1"/>
                  </a:moveTo>
                  <a:lnTo>
                    <a:pt x="279" y="231"/>
                  </a:lnTo>
                  <a:cubicBezTo>
                    <a:pt x="106" y="317"/>
                    <a:pt x="1" y="489"/>
                    <a:pt x="1" y="680"/>
                  </a:cubicBezTo>
                  <a:lnTo>
                    <a:pt x="1" y="2135"/>
                  </a:lnTo>
                  <a:cubicBezTo>
                    <a:pt x="1" y="2681"/>
                    <a:pt x="164" y="3207"/>
                    <a:pt x="460" y="3657"/>
                  </a:cubicBezTo>
                  <a:lnTo>
                    <a:pt x="499" y="3714"/>
                  </a:lnTo>
                  <a:lnTo>
                    <a:pt x="2508" y="3714"/>
                  </a:lnTo>
                  <a:lnTo>
                    <a:pt x="2537" y="3657"/>
                  </a:lnTo>
                  <a:cubicBezTo>
                    <a:pt x="2843" y="3207"/>
                    <a:pt x="3006" y="2681"/>
                    <a:pt x="3006" y="2135"/>
                  </a:cubicBezTo>
                  <a:lnTo>
                    <a:pt x="3006" y="680"/>
                  </a:lnTo>
                  <a:cubicBezTo>
                    <a:pt x="3006" y="489"/>
                    <a:pt x="2901" y="317"/>
                    <a:pt x="2729" y="231"/>
                  </a:cubicBezTo>
                  <a:lnTo>
                    <a:pt x="2269" y="1"/>
                  </a:lnTo>
                  <a:cubicBezTo>
                    <a:pt x="2102" y="203"/>
                    <a:pt x="1594" y="212"/>
                    <a:pt x="1514" y="212"/>
                  </a:cubicBezTo>
                  <a:cubicBezTo>
                    <a:pt x="1507" y="212"/>
                    <a:pt x="1504" y="211"/>
                    <a:pt x="1504" y="211"/>
                  </a:cubicBezTo>
                  <a:cubicBezTo>
                    <a:pt x="1504" y="211"/>
                    <a:pt x="1500" y="212"/>
                    <a:pt x="1493" y="212"/>
                  </a:cubicBezTo>
                  <a:cubicBezTo>
                    <a:pt x="1413" y="212"/>
                    <a:pt x="905" y="203"/>
                    <a:pt x="738" y="1"/>
                  </a:cubicBezTo>
                  <a:close/>
                </a:path>
              </a:pathLst>
            </a:custGeom>
            <a:solidFill>
              <a:srgbClr val="BCC4C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6" name="Google Shape;9485;p69">
              <a:extLst>
                <a:ext uri="{FF2B5EF4-FFF2-40B4-BE49-F238E27FC236}">
                  <a16:creationId xmlns:a16="http://schemas.microsoft.com/office/drawing/2014/main" id="{AAE15A76-7E64-4054-A1C0-FE077DC36C09}"/>
                </a:ext>
              </a:extLst>
            </p:cNvPr>
            <p:cNvSpPr/>
            <p:nvPr/>
          </p:nvSpPr>
          <p:spPr>
            <a:xfrm>
              <a:off x="6244672" y="3539862"/>
              <a:ext cx="52809" cy="111605"/>
            </a:xfrm>
            <a:custGeom>
              <a:avLst/>
              <a:gdLst/>
              <a:ahLst/>
              <a:cxnLst/>
              <a:rect l="l" t="t" r="r" b="b"/>
              <a:pathLst>
                <a:path w="2011" h="4250" extrusionOk="0">
                  <a:moveTo>
                    <a:pt x="1" y="1"/>
                  </a:moveTo>
                  <a:lnTo>
                    <a:pt x="1" y="4250"/>
                  </a:lnTo>
                  <a:lnTo>
                    <a:pt x="2010" y="4250"/>
                  </a:lnTo>
                  <a:lnTo>
                    <a:pt x="2010"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7" name="Google Shape;9486;p69">
              <a:extLst>
                <a:ext uri="{FF2B5EF4-FFF2-40B4-BE49-F238E27FC236}">
                  <a16:creationId xmlns:a16="http://schemas.microsoft.com/office/drawing/2014/main" id="{946AD2E4-DEAF-4575-95C6-915F751792B3}"/>
                </a:ext>
              </a:extLst>
            </p:cNvPr>
            <p:cNvSpPr/>
            <p:nvPr/>
          </p:nvSpPr>
          <p:spPr>
            <a:xfrm>
              <a:off x="6231594" y="3452915"/>
              <a:ext cx="13104" cy="86973"/>
            </a:xfrm>
            <a:custGeom>
              <a:avLst/>
              <a:gdLst/>
              <a:ahLst/>
              <a:cxnLst/>
              <a:rect l="l" t="t" r="r" b="b"/>
              <a:pathLst>
                <a:path w="499" h="3312" extrusionOk="0">
                  <a:moveTo>
                    <a:pt x="78" y="0"/>
                  </a:moveTo>
                  <a:cubicBezTo>
                    <a:pt x="30" y="77"/>
                    <a:pt x="1" y="173"/>
                    <a:pt x="1" y="268"/>
                  </a:cubicBezTo>
                  <a:lnTo>
                    <a:pt x="1" y="1723"/>
                  </a:lnTo>
                  <a:cubicBezTo>
                    <a:pt x="1" y="2269"/>
                    <a:pt x="164" y="2795"/>
                    <a:pt x="460" y="3245"/>
                  </a:cubicBezTo>
                  <a:lnTo>
                    <a:pt x="499" y="3312"/>
                  </a:lnTo>
                  <a:lnTo>
                    <a:pt x="499" y="575"/>
                  </a:lnTo>
                  <a:cubicBezTo>
                    <a:pt x="499" y="412"/>
                    <a:pt x="432" y="268"/>
                    <a:pt x="307" y="173"/>
                  </a:cubicBezTo>
                  <a:lnTo>
                    <a:pt x="78" y="0"/>
                  </a:ln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8" name="Google Shape;9487;p69">
              <a:extLst>
                <a:ext uri="{FF2B5EF4-FFF2-40B4-BE49-F238E27FC236}">
                  <a16:creationId xmlns:a16="http://schemas.microsoft.com/office/drawing/2014/main" id="{6DB46A7C-CC63-4A63-88E8-4E9F8424AA0D}"/>
                </a:ext>
              </a:extLst>
            </p:cNvPr>
            <p:cNvSpPr/>
            <p:nvPr/>
          </p:nvSpPr>
          <p:spPr>
            <a:xfrm>
              <a:off x="6297454" y="3452915"/>
              <a:ext cx="13104" cy="86973"/>
            </a:xfrm>
            <a:custGeom>
              <a:avLst/>
              <a:gdLst/>
              <a:ahLst/>
              <a:cxnLst/>
              <a:rect l="l" t="t" r="r" b="b"/>
              <a:pathLst>
                <a:path w="499" h="3312" extrusionOk="0">
                  <a:moveTo>
                    <a:pt x="421" y="0"/>
                  </a:moveTo>
                  <a:lnTo>
                    <a:pt x="201" y="173"/>
                  </a:lnTo>
                  <a:cubicBezTo>
                    <a:pt x="67" y="268"/>
                    <a:pt x="0" y="412"/>
                    <a:pt x="0" y="575"/>
                  </a:cubicBezTo>
                  <a:lnTo>
                    <a:pt x="0" y="3312"/>
                  </a:lnTo>
                  <a:lnTo>
                    <a:pt x="39" y="3245"/>
                  </a:lnTo>
                  <a:cubicBezTo>
                    <a:pt x="335" y="2795"/>
                    <a:pt x="498" y="2269"/>
                    <a:pt x="498" y="1723"/>
                  </a:cubicBezTo>
                  <a:lnTo>
                    <a:pt x="498" y="268"/>
                  </a:lnTo>
                  <a:cubicBezTo>
                    <a:pt x="498" y="173"/>
                    <a:pt x="469" y="77"/>
                    <a:pt x="421" y="0"/>
                  </a:cubicBez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79" name="Google Shape;9488;p69">
              <a:extLst>
                <a:ext uri="{FF2B5EF4-FFF2-40B4-BE49-F238E27FC236}">
                  <a16:creationId xmlns:a16="http://schemas.microsoft.com/office/drawing/2014/main" id="{4FEEC56B-F4D4-4888-979B-B695A5E3D29E}"/>
                </a:ext>
              </a:extLst>
            </p:cNvPr>
            <p:cNvSpPr/>
            <p:nvPr/>
          </p:nvSpPr>
          <p:spPr>
            <a:xfrm>
              <a:off x="6250948" y="3434691"/>
              <a:ext cx="40257" cy="105198"/>
            </a:xfrm>
            <a:custGeom>
              <a:avLst/>
              <a:gdLst/>
              <a:ahLst/>
              <a:cxnLst/>
              <a:rect l="l" t="t" r="r" b="b"/>
              <a:pathLst>
                <a:path w="1533" h="4006" extrusionOk="0">
                  <a:moveTo>
                    <a:pt x="245" y="1"/>
                  </a:moveTo>
                  <a:cubicBezTo>
                    <a:pt x="233" y="1"/>
                    <a:pt x="221" y="5"/>
                    <a:pt x="211" y="15"/>
                  </a:cubicBezTo>
                  <a:lnTo>
                    <a:pt x="1" y="283"/>
                  </a:lnTo>
                  <a:lnTo>
                    <a:pt x="336" y="704"/>
                  </a:lnTo>
                  <a:cubicBezTo>
                    <a:pt x="358" y="732"/>
                    <a:pt x="393" y="747"/>
                    <a:pt x="428" y="747"/>
                  </a:cubicBezTo>
                  <a:cubicBezTo>
                    <a:pt x="454" y="747"/>
                    <a:pt x="479" y="739"/>
                    <a:pt x="499" y="723"/>
                  </a:cubicBezTo>
                  <a:lnTo>
                    <a:pt x="642" y="599"/>
                  </a:lnTo>
                  <a:lnTo>
                    <a:pt x="642" y="4006"/>
                  </a:lnTo>
                  <a:lnTo>
                    <a:pt x="891" y="4006"/>
                  </a:lnTo>
                  <a:lnTo>
                    <a:pt x="891" y="599"/>
                  </a:lnTo>
                  <a:lnTo>
                    <a:pt x="1044" y="723"/>
                  </a:lnTo>
                  <a:cubicBezTo>
                    <a:pt x="1064" y="739"/>
                    <a:pt x="1087" y="747"/>
                    <a:pt x="1110" y="747"/>
                  </a:cubicBezTo>
                  <a:cubicBezTo>
                    <a:pt x="1143" y="747"/>
                    <a:pt x="1175" y="732"/>
                    <a:pt x="1197" y="704"/>
                  </a:cubicBezTo>
                  <a:lnTo>
                    <a:pt x="1532" y="283"/>
                  </a:lnTo>
                  <a:lnTo>
                    <a:pt x="1322" y="15"/>
                  </a:lnTo>
                  <a:cubicBezTo>
                    <a:pt x="1312" y="5"/>
                    <a:pt x="1300" y="1"/>
                    <a:pt x="1288" y="1"/>
                  </a:cubicBezTo>
                  <a:cubicBezTo>
                    <a:pt x="1276" y="1"/>
                    <a:pt x="1264" y="5"/>
                    <a:pt x="1255" y="15"/>
                  </a:cubicBezTo>
                  <a:lnTo>
                    <a:pt x="767" y="503"/>
                  </a:lnTo>
                  <a:lnTo>
                    <a:pt x="278" y="15"/>
                  </a:lnTo>
                  <a:cubicBezTo>
                    <a:pt x="269" y="5"/>
                    <a:pt x="257" y="1"/>
                    <a:pt x="245" y="1"/>
                  </a:cubicBezTo>
                  <a:close/>
                </a:path>
              </a:pathLst>
            </a:custGeom>
            <a:solidFill>
              <a:srgbClr val="D2DBE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0" name="Google Shape;9489;p69">
              <a:extLst>
                <a:ext uri="{FF2B5EF4-FFF2-40B4-BE49-F238E27FC236}">
                  <a16:creationId xmlns:a16="http://schemas.microsoft.com/office/drawing/2014/main" id="{BC477DA2-A079-477E-B9D3-C1A90014AB0E}"/>
                </a:ext>
              </a:extLst>
            </p:cNvPr>
            <p:cNvSpPr/>
            <p:nvPr/>
          </p:nvSpPr>
          <p:spPr>
            <a:xfrm>
              <a:off x="6268043" y="3552913"/>
              <a:ext cx="6565" cy="98554"/>
            </a:xfrm>
            <a:custGeom>
              <a:avLst/>
              <a:gdLst/>
              <a:ahLst/>
              <a:cxnLst/>
              <a:rect l="l" t="t" r="r" b="b"/>
              <a:pathLst>
                <a:path w="250" h="3753" extrusionOk="0">
                  <a:moveTo>
                    <a:pt x="132" y="0"/>
                  </a:moveTo>
                  <a:cubicBezTo>
                    <a:pt x="127" y="0"/>
                    <a:pt x="121" y="1"/>
                    <a:pt x="116" y="1"/>
                  </a:cubicBezTo>
                  <a:cubicBezTo>
                    <a:pt x="49" y="1"/>
                    <a:pt x="1" y="49"/>
                    <a:pt x="1" y="116"/>
                  </a:cubicBezTo>
                  <a:lnTo>
                    <a:pt x="1" y="3753"/>
                  </a:lnTo>
                  <a:lnTo>
                    <a:pt x="249" y="3753"/>
                  </a:lnTo>
                  <a:lnTo>
                    <a:pt x="249" y="126"/>
                  </a:lnTo>
                  <a:cubicBezTo>
                    <a:pt x="249" y="55"/>
                    <a:pt x="200" y="0"/>
                    <a:pt x="132"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1" name="Google Shape;9490;p69">
              <a:extLst>
                <a:ext uri="{FF2B5EF4-FFF2-40B4-BE49-F238E27FC236}">
                  <a16:creationId xmlns:a16="http://schemas.microsoft.com/office/drawing/2014/main" id="{73204258-A624-43D7-ABEE-72EE87257106}"/>
                </a:ext>
              </a:extLst>
            </p:cNvPr>
            <p:cNvSpPr/>
            <p:nvPr/>
          </p:nvSpPr>
          <p:spPr>
            <a:xfrm>
              <a:off x="6244672" y="3368726"/>
              <a:ext cx="52809" cy="59321"/>
            </a:xfrm>
            <a:custGeom>
              <a:avLst/>
              <a:gdLst/>
              <a:ahLst/>
              <a:cxnLst/>
              <a:rect l="l" t="t" r="r" b="b"/>
              <a:pathLst>
                <a:path w="2011" h="2259" extrusionOk="0">
                  <a:moveTo>
                    <a:pt x="757" y="0"/>
                  </a:moveTo>
                  <a:cubicBezTo>
                    <a:pt x="345" y="0"/>
                    <a:pt x="1" y="335"/>
                    <a:pt x="1" y="756"/>
                  </a:cubicBezTo>
                  <a:lnTo>
                    <a:pt x="1" y="1254"/>
                  </a:lnTo>
                  <a:cubicBezTo>
                    <a:pt x="1" y="1809"/>
                    <a:pt x="450" y="2259"/>
                    <a:pt x="1006" y="2259"/>
                  </a:cubicBezTo>
                  <a:cubicBezTo>
                    <a:pt x="1561" y="2259"/>
                    <a:pt x="2010" y="1809"/>
                    <a:pt x="2010" y="1254"/>
                  </a:cubicBezTo>
                  <a:lnTo>
                    <a:pt x="2010" y="756"/>
                  </a:lnTo>
                  <a:cubicBezTo>
                    <a:pt x="2010" y="335"/>
                    <a:pt x="1675"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2" name="Google Shape;9491;p69">
              <a:extLst>
                <a:ext uri="{FF2B5EF4-FFF2-40B4-BE49-F238E27FC236}">
                  <a16:creationId xmlns:a16="http://schemas.microsoft.com/office/drawing/2014/main" id="{EC18C1D2-3CFB-455C-B8EF-9C16F624C6C9}"/>
                </a:ext>
              </a:extLst>
            </p:cNvPr>
            <p:cNvSpPr/>
            <p:nvPr/>
          </p:nvSpPr>
          <p:spPr>
            <a:xfrm>
              <a:off x="6244934" y="3368726"/>
              <a:ext cx="36213" cy="59269"/>
            </a:xfrm>
            <a:custGeom>
              <a:avLst/>
              <a:gdLst/>
              <a:ahLst/>
              <a:cxnLst/>
              <a:rect l="l" t="t" r="r" b="b"/>
              <a:pathLst>
                <a:path w="1379" h="2257" extrusionOk="0">
                  <a:moveTo>
                    <a:pt x="747" y="0"/>
                  </a:moveTo>
                  <a:cubicBezTo>
                    <a:pt x="335" y="0"/>
                    <a:pt x="0" y="335"/>
                    <a:pt x="0" y="756"/>
                  </a:cubicBezTo>
                  <a:lnTo>
                    <a:pt x="0" y="1254"/>
                  </a:lnTo>
                  <a:cubicBezTo>
                    <a:pt x="0" y="1828"/>
                    <a:pt x="471" y="2257"/>
                    <a:pt x="1001" y="2257"/>
                  </a:cubicBezTo>
                  <a:cubicBezTo>
                    <a:pt x="1125" y="2257"/>
                    <a:pt x="1253" y="2233"/>
                    <a:pt x="1378" y="2182"/>
                  </a:cubicBezTo>
                  <a:cubicBezTo>
                    <a:pt x="996" y="2029"/>
                    <a:pt x="747" y="1666"/>
                    <a:pt x="747" y="1254"/>
                  </a:cubicBezTo>
                  <a:lnTo>
                    <a:pt x="747" y="756"/>
                  </a:lnTo>
                  <a:cubicBezTo>
                    <a:pt x="747" y="393"/>
                    <a:pt x="1015" y="77"/>
                    <a:pt x="1369" y="20"/>
                  </a:cubicBezTo>
                  <a:cubicBezTo>
                    <a:pt x="1330"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3" name="Google Shape;9492;p69">
              <a:extLst>
                <a:ext uri="{FF2B5EF4-FFF2-40B4-BE49-F238E27FC236}">
                  <a16:creationId xmlns:a16="http://schemas.microsoft.com/office/drawing/2014/main" id="{3448620D-BEE5-449C-8BB1-274A159A962C}"/>
                </a:ext>
              </a:extLst>
            </p:cNvPr>
            <p:cNvSpPr/>
            <p:nvPr/>
          </p:nvSpPr>
          <p:spPr>
            <a:xfrm>
              <a:off x="6244672" y="3368726"/>
              <a:ext cx="52809" cy="26418"/>
            </a:xfrm>
            <a:custGeom>
              <a:avLst/>
              <a:gdLst/>
              <a:ahLst/>
              <a:cxnLst/>
              <a:rect l="l" t="t" r="r" b="b"/>
              <a:pathLst>
                <a:path w="2011" h="1006" extrusionOk="0">
                  <a:moveTo>
                    <a:pt x="757" y="0"/>
                  </a:moveTo>
                  <a:cubicBezTo>
                    <a:pt x="336" y="0"/>
                    <a:pt x="1" y="335"/>
                    <a:pt x="1" y="756"/>
                  </a:cubicBezTo>
                  <a:cubicBezTo>
                    <a:pt x="1" y="756"/>
                    <a:pt x="757" y="1005"/>
                    <a:pt x="2010" y="1005"/>
                  </a:cubicBezTo>
                  <a:lnTo>
                    <a:pt x="2010" y="756"/>
                  </a:lnTo>
                  <a:cubicBezTo>
                    <a:pt x="2010"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4" name="Google Shape;9493;p69">
              <a:extLst>
                <a:ext uri="{FF2B5EF4-FFF2-40B4-BE49-F238E27FC236}">
                  <a16:creationId xmlns:a16="http://schemas.microsoft.com/office/drawing/2014/main" id="{66C92EEB-BE55-4016-8D16-63FDD538AD45}"/>
                </a:ext>
              </a:extLst>
            </p:cNvPr>
            <p:cNvSpPr/>
            <p:nvPr/>
          </p:nvSpPr>
          <p:spPr>
            <a:xfrm>
              <a:off x="6244934" y="3368726"/>
              <a:ext cx="35950" cy="24159"/>
            </a:xfrm>
            <a:custGeom>
              <a:avLst/>
              <a:gdLst/>
              <a:ahLst/>
              <a:cxnLst/>
              <a:rect l="l" t="t" r="r" b="b"/>
              <a:pathLst>
                <a:path w="1369" h="920" extrusionOk="0">
                  <a:moveTo>
                    <a:pt x="747" y="0"/>
                  </a:moveTo>
                  <a:cubicBezTo>
                    <a:pt x="335" y="0"/>
                    <a:pt x="0" y="335"/>
                    <a:pt x="0" y="756"/>
                  </a:cubicBezTo>
                  <a:cubicBezTo>
                    <a:pt x="249" y="823"/>
                    <a:pt x="498" y="881"/>
                    <a:pt x="747" y="919"/>
                  </a:cubicBezTo>
                  <a:lnTo>
                    <a:pt x="747" y="756"/>
                  </a:lnTo>
                  <a:cubicBezTo>
                    <a:pt x="747" y="393"/>
                    <a:pt x="1015" y="77"/>
                    <a:pt x="1369" y="20"/>
                  </a:cubicBezTo>
                  <a:cubicBezTo>
                    <a:pt x="1330"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5" name="Google Shape;9494;p69">
              <a:extLst>
                <a:ext uri="{FF2B5EF4-FFF2-40B4-BE49-F238E27FC236}">
                  <a16:creationId xmlns:a16="http://schemas.microsoft.com/office/drawing/2014/main" id="{62D21EFE-3C88-444E-8762-05792910DD70}"/>
                </a:ext>
              </a:extLst>
            </p:cNvPr>
            <p:cNvSpPr/>
            <p:nvPr/>
          </p:nvSpPr>
          <p:spPr>
            <a:xfrm>
              <a:off x="6205229" y="3533087"/>
              <a:ext cx="26391" cy="26418"/>
            </a:xfrm>
            <a:custGeom>
              <a:avLst/>
              <a:gdLst/>
              <a:ahLst/>
              <a:cxnLst/>
              <a:rect l="l" t="t" r="r" b="b"/>
              <a:pathLst>
                <a:path w="1005"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6" name="Google Shape;9495;p69">
              <a:extLst>
                <a:ext uri="{FF2B5EF4-FFF2-40B4-BE49-F238E27FC236}">
                  <a16:creationId xmlns:a16="http://schemas.microsoft.com/office/drawing/2014/main" id="{464A2A4B-BF8C-4748-B4E5-E0BFFCAB2C32}"/>
                </a:ext>
              </a:extLst>
            </p:cNvPr>
            <p:cNvSpPr/>
            <p:nvPr/>
          </p:nvSpPr>
          <p:spPr>
            <a:xfrm>
              <a:off x="6203969" y="3533087"/>
              <a:ext cx="28912" cy="19931"/>
            </a:xfrm>
            <a:custGeom>
              <a:avLst/>
              <a:gdLst/>
              <a:ahLst/>
              <a:cxnLst/>
              <a:rect l="l" t="t" r="r" b="b"/>
              <a:pathLst>
                <a:path w="1101" h="759" extrusionOk="0">
                  <a:moveTo>
                    <a:pt x="48" y="0"/>
                  </a:moveTo>
                  <a:lnTo>
                    <a:pt x="48" y="508"/>
                  </a:lnTo>
                  <a:cubicBezTo>
                    <a:pt x="48" y="555"/>
                    <a:pt x="39" y="603"/>
                    <a:pt x="0" y="651"/>
                  </a:cubicBezTo>
                  <a:cubicBezTo>
                    <a:pt x="177" y="723"/>
                    <a:pt x="364" y="759"/>
                    <a:pt x="551"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7" name="Google Shape;9496;p69">
              <a:extLst>
                <a:ext uri="{FF2B5EF4-FFF2-40B4-BE49-F238E27FC236}">
                  <a16:creationId xmlns:a16="http://schemas.microsoft.com/office/drawing/2014/main" id="{1238B1C7-9F9D-4C4D-937B-080B271A46B6}"/>
                </a:ext>
              </a:extLst>
            </p:cNvPr>
            <p:cNvSpPr/>
            <p:nvPr/>
          </p:nvSpPr>
          <p:spPr>
            <a:xfrm>
              <a:off x="6179074" y="3553938"/>
              <a:ext cx="78938" cy="97530"/>
            </a:xfrm>
            <a:custGeom>
              <a:avLst/>
              <a:gdLst/>
              <a:ahLst/>
              <a:cxnLst/>
              <a:rect l="l" t="t" r="r" b="b"/>
              <a:pathLst>
                <a:path w="3006" h="3714" extrusionOk="0">
                  <a:moveTo>
                    <a:pt x="728" y="1"/>
                  </a:moveTo>
                  <a:lnTo>
                    <a:pt x="278" y="230"/>
                  </a:lnTo>
                  <a:cubicBezTo>
                    <a:pt x="106" y="317"/>
                    <a:pt x="1" y="489"/>
                    <a:pt x="1" y="680"/>
                  </a:cubicBezTo>
                  <a:lnTo>
                    <a:pt x="1" y="2135"/>
                  </a:lnTo>
                  <a:cubicBezTo>
                    <a:pt x="1" y="2671"/>
                    <a:pt x="154" y="3207"/>
                    <a:pt x="460" y="3657"/>
                  </a:cubicBezTo>
                  <a:lnTo>
                    <a:pt x="498" y="3714"/>
                  </a:lnTo>
                  <a:lnTo>
                    <a:pt x="2499" y="3714"/>
                  </a:lnTo>
                  <a:lnTo>
                    <a:pt x="2537" y="3657"/>
                  </a:lnTo>
                  <a:cubicBezTo>
                    <a:pt x="2843" y="3207"/>
                    <a:pt x="3006" y="2671"/>
                    <a:pt x="3006" y="2135"/>
                  </a:cubicBezTo>
                  <a:lnTo>
                    <a:pt x="3006" y="680"/>
                  </a:lnTo>
                  <a:cubicBezTo>
                    <a:pt x="3006" y="489"/>
                    <a:pt x="2891" y="317"/>
                    <a:pt x="2728" y="230"/>
                  </a:cubicBezTo>
                  <a:lnTo>
                    <a:pt x="2269" y="1"/>
                  </a:lnTo>
                  <a:cubicBezTo>
                    <a:pt x="2102" y="203"/>
                    <a:pt x="1594" y="211"/>
                    <a:pt x="1514" y="211"/>
                  </a:cubicBezTo>
                  <a:cubicBezTo>
                    <a:pt x="1507" y="211"/>
                    <a:pt x="1503" y="211"/>
                    <a:pt x="1503" y="211"/>
                  </a:cubicBezTo>
                  <a:cubicBezTo>
                    <a:pt x="1503" y="211"/>
                    <a:pt x="1500" y="211"/>
                    <a:pt x="1493" y="211"/>
                  </a:cubicBezTo>
                  <a:cubicBezTo>
                    <a:pt x="1412" y="211"/>
                    <a:pt x="904" y="203"/>
                    <a:pt x="728"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8" name="Google Shape;9497;p69">
              <a:extLst>
                <a:ext uri="{FF2B5EF4-FFF2-40B4-BE49-F238E27FC236}">
                  <a16:creationId xmlns:a16="http://schemas.microsoft.com/office/drawing/2014/main" id="{846050F9-DF14-422A-A314-A6DBB589462A}"/>
                </a:ext>
              </a:extLst>
            </p:cNvPr>
            <p:cNvSpPr/>
            <p:nvPr/>
          </p:nvSpPr>
          <p:spPr>
            <a:xfrm>
              <a:off x="6192152" y="3651441"/>
              <a:ext cx="52546" cy="46034"/>
            </a:xfrm>
            <a:custGeom>
              <a:avLst/>
              <a:gdLst/>
              <a:ahLst/>
              <a:cxnLst/>
              <a:rect l="l" t="t" r="r" b="b"/>
              <a:pathLst>
                <a:path w="2001" h="1753" extrusionOk="0">
                  <a:moveTo>
                    <a:pt x="0" y="1"/>
                  </a:moveTo>
                  <a:lnTo>
                    <a:pt x="0" y="1503"/>
                  </a:lnTo>
                  <a:cubicBezTo>
                    <a:pt x="0" y="1647"/>
                    <a:pt x="115" y="1752"/>
                    <a:pt x="249" y="1752"/>
                  </a:cubicBezTo>
                  <a:lnTo>
                    <a:pt x="1752" y="1752"/>
                  </a:lnTo>
                  <a:cubicBezTo>
                    <a:pt x="1895" y="1752"/>
                    <a:pt x="2001" y="1647"/>
                    <a:pt x="2001" y="1503"/>
                  </a:cubicBez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89" name="Google Shape;9498;p69">
              <a:extLst>
                <a:ext uri="{FF2B5EF4-FFF2-40B4-BE49-F238E27FC236}">
                  <a16:creationId xmlns:a16="http://schemas.microsoft.com/office/drawing/2014/main" id="{C1701895-93C3-434F-8E8F-0AF8A4DECC62}"/>
                </a:ext>
              </a:extLst>
            </p:cNvPr>
            <p:cNvSpPr/>
            <p:nvPr/>
          </p:nvSpPr>
          <p:spPr>
            <a:xfrm>
              <a:off x="6179074" y="3564757"/>
              <a:ext cx="13104" cy="86711"/>
            </a:xfrm>
            <a:custGeom>
              <a:avLst/>
              <a:gdLst/>
              <a:ahLst/>
              <a:cxnLst/>
              <a:rect l="l" t="t" r="r" b="b"/>
              <a:pathLst>
                <a:path w="499" h="3302" extrusionOk="0">
                  <a:moveTo>
                    <a:pt x="77" y="0"/>
                  </a:moveTo>
                  <a:cubicBezTo>
                    <a:pt x="20" y="77"/>
                    <a:pt x="1" y="163"/>
                    <a:pt x="1" y="259"/>
                  </a:cubicBezTo>
                  <a:lnTo>
                    <a:pt x="1" y="1713"/>
                  </a:lnTo>
                  <a:cubicBezTo>
                    <a:pt x="1" y="2259"/>
                    <a:pt x="154" y="2795"/>
                    <a:pt x="460" y="3245"/>
                  </a:cubicBezTo>
                  <a:lnTo>
                    <a:pt x="498" y="3302"/>
                  </a:lnTo>
                  <a:lnTo>
                    <a:pt x="498" y="565"/>
                  </a:lnTo>
                  <a:cubicBezTo>
                    <a:pt x="498" y="412"/>
                    <a:pt x="422" y="259"/>
                    <a:pt x="297" y="163"/>
                  </a:cubicBezTo>
                  <a:lnTo>
                    <a:pt x="77" y="0"/>
                  </a:ln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0" name="Google Shape;9499;p69">
              <a:extLst>
                <a:ext uri="{FF2B5EF4-FFF2-40B4-BE49-F238E27FC236}">
                  <a16:creationId xmlns:a16="http://schemas.microsoft.com/office/drawing/2014/main" id="{8549FD30-99EC-4320-9EBF-071FB0344047}"/>
                </a:ext>
              </a:extLst>
            </p:cNvPr>
            <p:cNvSpPr/>
            <p:nvPr/>
          </p:nvSpPr>
          <p:spPr>
            <a:xfrm>
              <a:off x="6244672" y="3564757"/>
              <a:ext cx="13340" cy="86711"/>
            </a:xfrm>
            <a:custGeom>
              <a:avLst/>
              <a:gdLst/>
              <a:ahLst/>
              <a:cxnLst/>
              <a:rect l="l" t="t" r="r" b="b"/>
              <a:pathLst>
                <a:path w="508" h="3302" extrusionOk="0">
                  <a:moveTo>
                    <a:pt x="431" y="0"/>
                  </a:moveTo>
                  <a:lnTo>
                    <a:pt x="202" y="163"/>
                  </a:lnTo>
                  <a:cubicBezTo>
                    <a:pt x="77" y="259"/>
                    <a:pt x="1" y="412"/>
                    <a:pt x="1" y="565"/>
                  </a:cubicBezTo>
                  <a:lnTo>
                    <a:pt x="1" y="3302"/>
                  </a:lnTo>
                  <a:lnTo>
                    <a:pt x="39" y="3245"/>
                  </a:lnTo>
                  <a:cubicBezTo>
                    <a:pt x="345" y="2795"/>
                    <a:pt x="508" y="2259"/>
                    <a:pt x="508" y="1713"/>
                  </a:cubicBezTo>
                  <a:lnTo>
                    <a:pt x="508" y="259"/>
                  </a:lnTo>
                  <a:cubicBezTo>
                    <a:pt x="508" y="163"/>
                    <a:pt x="479" y="77"/>
                    <a:pt x="431" y="0"/>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1" name="Google Shape;9500;p69">
              <a:extLst>
                <a:ext uri="{FF2B5EF4-FFF2-40B4-BE49-F238E27FC236}">
                  <a16:creationId xmlns:a16="http://schemas.microsoft.com/office/drawing/2014/main" id="{441A45AF-5C02-4E8B-910B-9B6401B3EDC9}"/>
                </a:ext>
              </a:extLst>
            </p:cNvPr>
            <p:cNvSpPr/>
            <p:nvPr/>
          </p:nvSpPr>
          <p:spPr>
            <a:xfrm>
              <a:off x="6198191" y="3546270"/>
              <a:ext cx="40467" cy="105198"/>
            </a:xfrm>
            <a:custGeom>
              <a:avLst/>
              <a:gdLst/>
              <a:ahLst/>
              <a:cxnLst/>
              <a:rect l="l" t="t" r="r" b="b"/>
              <a:pathLst>
                <a:path w="1541" h="4006" extrusionOk="0">
                  <a:moveTo>
                    <a:pt x="250" y="1"/>
                  </a:moveTo>
                  <a:cubicBezTo>
                    <a:pt x="237" y="1"/>
                    <a:pt x="225" y="6"/>
                    <a:pt x="220" y="15"/>
                  </a:cubicBezTo>
                  <a:lnTo>
                    <a:pt x="0" y="293"/>
                  </a:lnTo>
                  <a:lnTo>
                    <a:pt x="345" y="714"/>
                  </a:lnTo>
                  <a:cubicBezTo>
                    <a:pt x="365" y="739"/>
                    <a:pt x="393" y="751"/>
                    <a:pt x="422" y="751"/>
                  </a:cubicBezTo>
                  <a:cubicBezTo>
                    <a:pt x="448" y="751"/>
                    <a:pt x="475" y="741"/>
                    <a:pt x="498" y="723"/>
                  </a:cubicBezTo>
                  <a:lnTo>
                    <a:pt x="651" y="609"/>
                  </a:lnTo>
                  <a:lnTo>
                    <a:pt x="651" y="4006"/>
                  </a:lnTo>
                  <a:lnTo>
                    <a:pt x="900" y="4006"/>
                  </a:lnTo>
                  <a:lnTo>
                    <a:pt x="900" y="609"/>
                  </a:lnTo>
                  <a:lnTo>
                    <a:pt x="1043" y="723"/>
                  </a:lnTo>
                  <a:cubicBezTo>
                    <a:pt x="1065" y="745"/>
                    <a:pt x="1090" y="755"/>
                    <a:pt x="1116" y="755"/>
                  </a:cubicBezTo>
                  <a:cubicBezTo>
                    <a:pt x="1148" y="755"/>
                    <a:pt x="1180" y="740"/>
                    <a:pt x="1206" y="714"/>
                  </a:cubicBezTo>
                  <a:lnTo>
                    <a:pt x="1541" y="293"/>
                  </a:lnTo>
                  <a:lnTo>
                    <a:pt x="1330" y="25"/>
                  </a:lnTo>
                  <a:cubicBezTo>
                    <a:pt x="1321" y="15"/>
                    <a:pt x="1309" y="10"/>
                    <a:pt x="1297" y="10"/>
                  </a:cubicBezTo>
                  <a:cubicBezTo>
                    <a:pt x="1285" y="10"/>
                    <a:pt x="1273" y="15"/>
                    <a:pt x="1263" y="25"/>
                  </a:cubicBezTo>
                  <a:lnTo>
                    <a:pt x="775" y="503"/>
                  </a:lnTo>
                  <a:lnTo>
                    <a:pt x="287" y="15"/>
                  </a:lnTo>
                  <a:cubicBezTo>
                    <a:pt x="278" y="6"/>
                    <a:pt x="263" y="1"/>
                    <a:pt x="250" y="1"/>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2" name="Google Shape;9501;p69">
              <a:extLst>
                <a:ext uri="{FF2B5EF4-FFF2-40B4-BE49-F238E27FC236}">
                  <a16:creationId xmlns:a16="http://schemas.microsoft.com/office/drawing/2014/main" id="{5AF54645-2550-43F1-8B50-253DE7787664}"/>
                </a:ext>
              </a:extLst>
            </p:cNvPr>
            <p:cNvSpPr/>
            <p:nvPr/>
          </p:nvSpPr>
          <p:spPr>
            <a:xfrm>
              <a:off x="6215260" y="3664755"/>
              <a:ext cx="6565" cy="32720"/>
            </a:xfrm>
            <a:custGeom>
              <a:avLst/>
              <a:gdLst/>
              <a:ahLst/>
              <a:cxnLst/>
              <a:rect l="l" t="t" r="r" b="b"/>
              <a:pathLst>
                <a:path w="250" h="1246" extrusionOk="0">
                  <a:moveTo>
                    <a:pt x="140" y="0"/>
                  </a:moveTo>
                  <a:cubicBezTo>
                    <a:pt x="135" y="0"/>
                    <a:pt x="130" y="0"/>
                    <a:pt x="125" y="1"/>
                  </a:cubicBezTo>
                  <a:cubicBezTo>
                    <a:pt x="58" y="1"/>
                    <a:pt x="1" y="49"/>
                    <a:pt x="1" y="116"/>
                  </a:cubicBezTo>
                  <a:lnTo>
                    <a:pt x="1" y="1245"/>
                  </a:lnTo>
                  <a:lnTo>
                    <a:pt x="250" y="1245"/>
                  </a:lnTo>
                  <a:lnTo>
                    <a:pt x="250" y="116"/>
                  </a:lnTo>
                  <a:cubicBezTo>
                    <a:pt x="250" y="54"/>
                    <a:pt x="200" y="0"/>
                    <a:pt x="140"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3" name="Google Shape;9502;p69">
              <a:extLst>
                <a:ext uri="{FF2B5EF4-FFF2-40B4-BE49-F238E27FC236}">
                  <a16:creationId xmlns:a16="http://schemas.microsoft.com/office/drawing/2014/main" id="{B35423CD-8738-402B-895C-31A844897860}"/>
                </a:ext>
              </a:extLst>
            </p:cNvPr>
            <p:cNvSpPr/>
            <p:nvPr/>
          </p:nvSpPr>
          <p:spPr>
            <a:xfrm>
              <a:off x="6192152" y="3480567"/>
              <a:ext cx="52546" cy="59321"/>
            </a:xfrm>
            <a:custGeom>
              <a:avLst/>
              <a:gdLst/>
              <a:ahLst/>
              <a:cxnLst/>
              <a:rect l="l" t="t" r="r" b="b"/>
              <a:pathLst>
                <a:path w="2001" h="2259" extrusionOk="0">
                  <a:moveTo>
                    <a:pt x="747" y="0"/>
                  </a:moveTo>
                  <a:cubicBezTo>
                    <a:pt x="335" y="0"/>
                    <a:pt x="0" y="335"/>
                    <a:pt x="0" y="756"/>
                  </a:cubicBezTo>
                  <a:lnTo>
                    <a:pt x="0" y="1254"/>
                  </a:lnTo>
                  <a:cubicBezTo>
                    <a:pt x="0" y="1809"/>
                    <a:pt x="450" y="2259"/>
                    <a:pt x="1005"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4" name="Google Shape;9503;p69">
              <a:extLst>
                <a:ext uri="{FF2B5EF4-FFF2-40B4-BE49-F238E27FC236}">
                  <a16:creationId xmlns:a16="http://schemas.microsoft.com/office/drawing/2014/main" id="{56D6A10B-AC57-4E00-9A56-F350AC23ACAA}"/>
                </a:ext>
              </a:extLst>
            </p:cNvPr>
            <p:cNvSpPr/>
            <p:nvPr/>
          </p:nvSpPr>
          <p:spPr>
            <a:xfrm>
              <a:off x="6192204" y="3480567"/>
              <a:ext cx="36160" cy="59269"/>
            </a:xfrm>
            <a:custGeom>
              <a:avLst/>
              <a:gdLst/>
              <a:ahLst/>
              <a:cxnLst/>
              <a:rect l="l" t="t" r="r" b="b"/>
              <a:pathLst>
                <a:path w="1377" h="2257" extrusionOk="0">
                  <a:moveTo>
                    <a:pt x="754" y="0"/>
                  </a:moveTo>
                  <a:cubicBezTo>
                    <a:pt x="343" y="0"/>
                    <a:pt x="8" y="335"/>
                    <a:pt x="8" y="756"/>
                  </a:cubicBezTo>
                  <a:lnTo>
                    <a:pt x="8" y="1254"/>
                  </a:lnTo>
                  <a:cubicBezTo>
                    <a:pt x="0" y="1828"/>
                    <a:pt x="476" y="2257"/>
                    <a:pt x="1003" y="2257"/>
                  </a:cubicBezTo>
                  <a:cubicBezTo>
                    <a:pt x="1126" y="2257"/>
                    <a:pt x="1253" y="2233"/>
                    <a:pt x="1377" y="2182"/>
                  </a:cubicBezTo>
                  <a:cubicBezTo>
                    <a:pt x="1003" y="2029"/>
                    <a:pt x="754" y="1665"/>
                    <a:pt x="754" y="1254"/>
                  </a:cubicBezTo>
                  <a:lnTo>
                    <a:pt x="754" y="756"/>
                  </a:lnTo>
                  <a:cubicBezTo>
                    <a:pt x="754" y="383"/>
                    <a:pt x="1013" y="77"/>
                    <a:pt x="1377" y="10"/>
                  </a:cubicBezTo>
                  <a:cubicBezTo>
                    <a:pt x="1338" y="10"/>
                    <a:pt x="1300" y="0"/>
                    <a:pt x="1252"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5" name="Google Shape;9504;p69">
              <a:extLst>
                <a:ext uri="{FF2B5EF4-FFF2-40B4-BE49-F238E27FC236}">
                  <a16:creationId xmlns:a16="http://schemas.microsoft.com/office/drawing/2014/main" id="{96874677-1CF5-4EE1-8820-2AE6EABCA9E3}"/>
                </a:ext>
              </a:extLst>
            </p:cNvPr>
            <p:cNvSpPr/>
            <p:nvPr/>
          </p:nvSpPr>
          <p:spPr>
            <a:xfrm>
              <a:off x="6192152" y="3480567"/>
              <a:ext cx="52546" cy="26418"/>
            </a:xfrm>
            <a:custGeom>
              <a:avLst/>
              <a:gdLst/>
              <a:ahLst/>
              <a:cxnLst/>
              <a:rect l="l" t="t" r="r" b="b"/>
              <a:pathLst>
                <a:path w="2001" h="1006" extrusionOk="0">
                  <a:moveTo>
                    <a:pt x="747" y="0"/>
                  </a:moveTo>
                  <a:cubicBezTo>
                    <a:pt x="335" y="0"/>
                    <a:pt x="0" y="335"/>
                    <a:pt x="0" y="756"/>
                  </a:cubicBezTo>
                  <a:cubicBezTo>
                    <a:pt x="0" y="756"/>
                    <a:pt x="756"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6" name="Google Shape;9505;p69">
              <a:extLst>
                <a:ext uri="{FF2B5EF4-FFF2-40B4-BE49-F238E27FC236}">
                  <a16:creationId xmlns:a16="http://schemas.microsoft.com/office/drawing/2014/main" id="{19005C67-94BD-4C59-843D-CAB5C46648AA}"/>
                </a:ext>
              </a:extLst>
            </p:cNvPr>
            <p:cNvSpPr/>
            <p:nvPr/>
          </p:nvSpPr>
          <p:spPr>
            <a:xfrm>
              <a:off x="6192414" y="3480567"/>
              <a:ext cx="35950" cy="23897"/>
            </a:xfrm>
            <a:custGeom>
              <a:avLst/>
              <a:gdLst/>
              <a:ahLst/>
              <a:cxnLst/>
              <a:rect l="l" t="t" r="r" b="b"/>
              <a:pathLst>
                <a:path w="1369" h="910" extrusionOk="0">
                  <a:moveTo>
                    <a:pt x="746" y="0"/>
                  </a:moveTo>
                  <a:cubicBezTo>
                    <a:pt x="335" y="0"/>
                    <a:pt x="0" y="335"/>
                    <a:pt x="0" y="756"/>
                  </a:cubicBezTo>
                  <a:cubicBezTo>
                    <a:pt x="239" y="823"/>
                    <a:pt x="488" y="881"/>
                    <a:pt x="746" y="909"/>
                  </a:cubicBezTo>
                  <a:lnTo>
                    <a:pt x="746" y="756"/>
                  </a:lnTo>
                  <a:cubicBezTo>
                    <a:pt x="746" y="383"/>
                    <a:pt x="1005" y="77"/>
                    <a:pt x="1369" y="10"/>
                  </a:cubicBezTo>
                  <a:cubicBezTo>
                    <a:pt x="1330" y="10"/>
                    <a:pt x="1292" y="0"/>
                    <a:pt x="124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7" name="Google Shape;9506;p69">
              <a:extLst>
                <a:ext uri="{FF2B5EF4-FFF2-40B4-BE49-F238E27FC236}">
                  <a16:creationId xmlns:a16="http://schemas.microsoft.com/office/drawing/2014/main" id="{8F48DB0E-8AEF-4855-9EE2-A91560E09B9B}"/>
                </a:ext>
              </a:extLst>
            </p:cNvPr>
            <p:cNvSpPr/>
            <p:nvPr/>
          </p:nvSpPr>
          <p:spPr>
            <a:xfrm>
              <a:off x="6310532" y="3533087"/>
              <a:ext cx="26391" cy="26418"/>
            </a:xfrm>
            <a:custGeom>
              <a:avLst/>
              <a:gdLst/>
              <a:ahLst/>
              <a:cxnLst/>
              <a:rect l="l" t="t" r="r" b="b"/>
              <a:pathLst>
                <a:path w="1005"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8" name="Google Shape;9507;p69">
              <a:extLst>
                <a:ext uri="{FF2B5EF4-FFF2-40B4-BE49-F238E27FC236}">
                  <a16:creationId xmlns:a16="http://schemas.microsoft.com/office/drawing/2014/main" id="{6ADE7F18-100D-495D-8F8B-EE6B996C6380}"/>
                </a:ext>
              </a:extLst>
            </p:cNvPr>
            <p:cNvSpPr/>
            <p:nvPr/>
          </p:nvSpPr>
          <p:spPr>
            <a:xfrm>
              <a:off x="6309271" y="3533087"/>
              <a:ext cx="28912" cy="19931"/>
            </a:xfrm>
            <a:custGeom>
              <a:avLst/>
              <a:gdLst/>
              <a:ahLst/>
              <a:cxnLst/>
              <a:rect l="l" t="t" r="r" b="b"/>
              <a:pathLst>
                <a:path w="1101" h="759" extrusionOk="0">
                  <a:moveTo>
                    <a:pt x="48" y="0"/>
                  </a:moveTo>
                  <a:lnTo>
                    <a:pt x="48" y="508"/>
                  </a:lnTo>
                  <a:cubicBezTo>
                    <a:pt x="48" y="555"/>
                    <a:pt x="29" y="603"/>
                    <a:pt x="0" y="651"/>
                  </a:cubicBezTo>
                  <a:cubicBezTo>
                    <a:pt x="177" y="723"/>
                    <a:pt x="364" y="759"/>
                    <a:pt x="550"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199" name="Google Shape;9508;p69">
              <a:extLst>
                <a:ext uri="{FF2B5EF4-FFF2-40B4-BE49-F238E27FC236}">
                  <a16:creationId xmlns:a16="http://schemas.microsoft.com/office/drawing/2014/main" id="{D04AC69F-4EA9-4223-84A0-12D36C063A15}"/>
                </a:ext>
              </a:extLst>
            </p:cNvPr>
            <p:cNvSpPr/>
            <p:nvPr/>
          </p:nvSpPr>
          <p:spPr>
            <a:xfrm>
              <a:off x="6284140" y="3553938"/>
              <a:ext cx="78938" cy="97530"/>
            </a:xfrm>
            <a:custGeom>
              <a:avLst/>
              <a:gdLst/>
              <a:ahLst/>
              <a:cxnLst/>
              <a:rect l="l" t="t" r="r" b="b"/>
              <a:pathLst>
                <a:path w="3006" h="3714" extrusionOk="0">
                  <a:moveTo>
                    <a:pt x="737" y="1"/>
                  </a:moveTo>
                  <a:lnTo>
                    <a:pt x="278" y="230"/>
                  </a:lnTo>
                  <a:cubicBezTo>
                    <a:pt x="105" y="317"/>
                    <a:pt x="0" y="489"/>
                    <a:pt x="0" y="680"/>
                  </a:cubicBezTo>
                  <a:lnTo>
                    <a:pt x="0" y="2135"/>
                  </a:lnTo>
                  <a:cubicBezTo>
                    <a:pt x="0" y="2671"/>
                    <a:pt x="163" y="3207"/>
                    <a:pt x="469" y="3657"/>
                  </a:cubicBezTo>
                  <a:lnTo>
                    <a:pt x="507" y="3714"/>
                  </a:lnTo>
                  <a:lnTo>
                    <a:pt x="2508" y="3714"/>
                  </a:lnTo>
                  <a:lnTo>
                    <a:pt x="2546" y="3657"/>
                  </a:lnTo>
                  <a:cubicBezTo>
                    <a:pt x="2843" y="3207"/>
                    <a:pt x="3005" y="2671"/>
                    <a:pt x="3005" y="2135"/>
                  </a:cubicBezTo>
                  <a:lnTo>
                    <a:pt x="3005" y="680"/>
                  </a:lnTo>
                  <a:cubicBezTo>
                    <a:pt x="3005" y="489"/>
                    <a:pt x="2900" y="317"/>
                    <a:pt x="2728" y="230"/>
                  </a:cubicBezTo>
                  <a:lnTo>
                    <a:pt x="2278" y="1"/>
                  </a:lnTo>
                  <a:cubicBezTo>
                    <a:pt x="2102" y="203"/>
                    <a:pt x="1594" y="211"/>
                    <a:pt x="1513" y="211"/>
                  </a:cubicBezTo>
                  <a:cubicBezTo>
                    <a:pt x="1506" y="211"/>
                    <a:pt x="1503" y="211"/>
                    <a:pt x="1503" y="211"/>
                  </a:cubicBezTo>
                  <a:cubicBezTo>
                    <a:pt x="1503" y="211"/>
                    <a:pt x="1499" y="211"/>
                    <a:pt x="1492" y="211"/>
                  </a:cubicBezTo>
                  <a:cubicBezTo>
                    <a:pt x="1412" y="211"/>
                    <a:pt x="904" y="203"/>
                    <a:pt x="737" y="1"/>
                  </a:cubicBezTo>
                  <a:close/>
                </a:path>
              </a:pathLst>
            </a:custGeom>
            <a:solidFill>
              <a:schemeClr val="accent1">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0" name="Google Shape;9509;p69">
              <a:extLst>
                <a:ext uri="{FF2B5EF4-FFF2-40B4-BE49-F238E27FC236}">
                  <a16:creationId xmlns:a16="http://schemas.microsoft.com/office/drawing/2014/main" id="{ACA7B902-0C5C-421E-97D4-37B79179B338}"/>
                </a:ext>
              </a:extLst>
            </p:cNvPr>
            <p:cNvSpPr/>
            <p:nvPr/>
          </p:nvSpPr>
          <p:spPr>
            <a:xfrm>
              <a:off x="6297454" y="3480567"/>
              <a:ext cx="52546" cy="59321"/>
            </a:xfrm>
            <a:custGeom>
              <a:avLst/>
              <a:gdLst/>
              <a:ahLst/>
              <a:cxnLst/>
              <a:rect l="l" t="t" r="r" b="b"/>
              <a:pathLst>
                <a:path w="2001" h="2259" extrusionOk="0">
                  <a:moveTo>
                    <a:pt x="747" y="0"/>
                  </a:moveTo>
                  <a:cubicBezTo>
                    <a:pt x="335" y="0"/>
                    <a:pt x="0" y="335"/>
                    <a:pt x="0" y="756"/>
                  </a:cubicBezTo>
                  <a:lnTo>
                    <a:pt x="0" y="1254"/>
                  </a:lnTo>
                  <a:cubicBezTo>
                    <a:pt x="0" y="1809"/>
                    <a:pt x="450" y="2259"/>
                    <a:pt x="99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1" name="Google Shape;9510;p69">
              <a:extLst>
                <a:ext uri="{FF2B5EF4-FFF2-40B4-BE49-F238E27FC236}">
                  <a16:creationId xmlns:a16="http://schemas.microsoft.com/office/drawing/2014/main" id="{60E1D5C9-A29B-4D34-817E-64B7330EAE70}"/>
                </a:ext>
              </a:extLst>
            </p:cNvPr>
            <p:cNvSpPr/>
            <p:nvPr/>
          </p:nvSpPr>
          <p:spPr>
            <a:xfrm>
              <a:off x="6297454" y="3480567"/>
              <a:ext cx="36213" cy="59269"/>
            </a:xfrm>
            <a:custGeom>
              <a:avLst/>
              <a:gdLst/>
              <a:ahLst/>
              <a:cxnLst/>
              <a:rect l="l" t="t" r="r" b="b"/>
              <a:pathLst>
                <a:path w="1379" h="2257" extrusionOk="0">
                  <a:moveTo>
                    <a:pt x="756" y="0"/>
                  </a:moveTo>
                  <a:cubicBezTo>
                    <a:pt x="335" y="0"/>
                    <a:pt x="0" y="335"/>
                    <a:pt x="0" y="756"/>
                  </a:cubicBezTo>
                  <a:lnTo>
                    <a:pt x="0" y="1254"/>
                  </a:lnTo>
                  <a:cubicBezTo>
                    <a:pt x="0" y="1828"/>
                    <a:pt x="471" y="2257"/>
                    <a:pt x="1001" y="2257"/>
                  </a:cubicBezTo>
                  <a:cubicBezTo>
                    <a:pt x="1125" y="2257"/>
                    <a:pt x="1253" y="2233"/>
                    <a:pt x="1379" y="2182"/>
                  </a:cubicBezTo>
                  <a:cubicBezTo>
                    <a:pt x="996" y="2029"/>
                    <a:pt x="747" y="1665"/>
                    <a:pt x="747" y="1254"/>
                  </a:cubicBezTo>
                  <a:lnTo>
                    <a:pt x="747" y="756"/>
                  </a:lnTo>
                  <a:cubicBezTo>
                    <a:pt x="747" y="383"/>
                    <a:pt x="1015" y="77"/>
                    <a:pt x="1379" y="10"/>
                  </a:cubicBezTo>
                  <a:cubicBezTo>
                    <a:pt x="1331"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2" name="Google Shape;9511;p69">
              <a:extLst>
                <a:ext uri="{FF2B5EF4-FFF2-40B4-BE49-F238E27FC236}">
                  <a16:creationId xmlns:a16="http://schemas.microsoft.com/office/drawing/2014/main" id="{366F741F-0167-4D9A-8DE3-C22D36955189}"/>
                </a:ext>
              </a:extLst>
            </p:cNvPr>
            <p:cNvSpPr/>
            <p:nvPr/>
          </p:nvSpPr>
          <p:spPr>
            <a:xfrm>
              <a:off x="6297454" y="3651441"/>
              <a:ext cx="52546" cy="46034"/>
            </a:xfrm>
            <a:custGeom>
              <a:avLst/>
              <a:gdLst/>
              <a:ahLst/>
              <a:cxnLst/>
              <a:rect l="l" t="t" r="r" b="b"/>
              <a:pathLst>
                <a:path w="2001" h="1753" extrusionOk="0">
                  <a:moveTo>
                    <a:pt x="0" y="1"/>
                  </a:moveTo>
                  <a:lnTo>
                    <a:pt x="0" y="1503"/>
                  </a:lnTo>
                  <a:cubicBezTo>
                    <a:pt x="0" y="1647"/>
                    <a:pt x="106" y="1752"/>
                    <a:pt x="249" y="1752"/>
                  </a:cubicBezTo>
                  <a:lnTo>
                    <a:pt x="1752" y="1752"/>
                  </a:lnTo>
                  <a:cubicBezTo>
                    <a:pt x="1886" y="1752"/>
                    <a:pt x="2001" y="1647"/>
                    <a:pt x="2001" y="1503"/>
                  </a:cubicBezTo>
                  <a:lnTo>
                    <a:pt x="2001" y="1"/>
                  </a:ln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3" name="Google Shape;9512;p69">
              <a:extLst>
                <a:ext uri="{FF2B5EF4-FFF2-40B4-BE49-F238E27FC236}">
                  <a16:creationId xmlns:a16="http://schemas.microsoft.com/office/drawing/2014/main" id="{1B98F20D-E21E-4B5D-8FB9-27B04332DC28}"/>
                </a:ext>
              </a:extLst>
            </p:cNvPr>
            <p:cNvSpPr/>
            <p:nvPr/>
          </p:nvSpPr>
          <p:spPr>
            <a:xfrm>
              <a:off x="6284140" y="3564757"/>
              <a:ext cx="13340" cy="86711"/>
            </a:xfrm>
            <a:custGeom>
              <a:avLst/>
              <a:gdLst/>
              <a:ahLst/>
              <a:cxnLst/>
              <a:rect l="l" t="t" r="r" b="b"/>
              <a:pathLst>
                <a:path w="508" h="3302" extrusionOk="0">
                  <a:moveTo>
                    <a:pt x="77" y="0"/>
                  </a:moveTo>
                  <a:cubicBezTo>
                    <a:pt x="29" y="77"/>
                    <a:pt x="0" y="163"/>
                    <a:pt x="0" y="259"/>
                  </a:cubicBezTo>
                  <a:lnTo>
                    <a:pt x="0" y="1713"/>
                  </a:lnTo>
                  <a:cubicBezTo>
                    <a:pt x="0" y="2259"/>
                    <a:pt x="163" y="2795"/>
                    <a:pt x="469" y="3245"/>
                  </a:cubicBezTo>
                  <a:lnTo>
                    <a:pt x="507" y="3302"/>
                  </a:lnTo>
                  <a:lnTo>
                    <a:pt x="507" y="565"/>
                  </a:lnTo>
                  <a:cubicBezTo>
                    <a:pt x="507" y="412"/>
                    <a:pt x="431" y="259"/>
                    <a:pt x="306" y="163"/>
                  </a:cubicBezTo>
                  <a:lnTo>
                    <a:pt x="77" y="0"/>
                  </a:ln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4" name="Google Shape;9513;p69">
              <a:extLst>
                <a:ext uri="{FF2B5EF4-FFF2-40B4-BE49-F238E27FC236}">
                  <a16:creationId xmlns:a16="http://schemas.microsoft.com/office/drawing/2014/main" id="{8E9ACC26-5990-476B-ADC2-4A09194FD605}"/>
                </a:ext>
              </a:extLst>
            </p:cNvPr>
            <p:cNvSpPr/>
            <p:nvPr/>
          </p:nvSpPr>
          <p:spPr>
            <a:xfrm>
              <a:off x="6349974" y="3564757"/>
              <a:ext cx="13104" cy="86711"/>
            </a:xfrm>
            <a:custGeom>
              <a:avLst/>
              <a:gdLst/>
              <a:ahLst/>
              <a:cxnLst/>
              <a:rect l="l" t="t" r="r" b="b"/>
              <a:pathLst>
                <a:path w="499" h="3302" extrusionOk="0">
                  <a:moveTo>
                    <a:pt x="422" y="0"/>
                  </a:moveTo>
                  <a:lnTo>
                    <a:pt x="202" y="163"/>
                  </a:lnTo>
                  <a:cubicBezTo>
                    <a:pt x="77" y="259"/>
                    <a:pt x="1" y="412"/>
                    <a:pt x="1" y="565"/>
                  </a:cubicBezTo>
                  <a:lnTo>
                    <a:pt x="1" y="3302"/>
                  </a:lnTo>
                  <a:lnTo>
                    <a:pt x="39" y="3245"/>
                  </a:lnTo>
                  <a:cubicBezTo>
                    <a:pt x="345" y="2795"/>
                    <a:pt x="498" y="2259"/>
                    <a:pt x="498" y="1713"/>
                  </a:cubicBezTo>
                  <a:lnTo>
                    <a:pt x="498" y="259"/>
                  </a:lnTo>
                  <a:cubicBezTo>
                    <a:pt x="498" y="163"/>
                    <a:pt x="479" y="77"/>
                    <a:pt x="422" y="0"/>
                  </a:cubicBez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5" name="Google Shape;9514;p69">
              <a:extLst>
                <a:ext uri="{FF2B5EF4-FFF2-40B4-BE49-F238E27FC236}">
                  <a16:creationId xmlns:a16="http://schemas.microsoft.com/office/drawing/2014/main" id="{8B193BEC-50CA-47D9-88FA-023D3B42E37C}"/>
                </a:ext>
              </a:extLst>
            </p:cNvPr>
            <p:cNvSpPr/>
            <p:nvPr/>
          </p:nvSpPr>
          <p:spPr>
            <a:xfrm>
              <a:off x="6303494" y="3546532"/>
              <a:ext cx="40467" cy="104935"/>
            </a:xfrm>
            <a:custGeom>
              <a:avLst/>
              <a:gdLst/>
              <a:ahLst/>
              <a:cxnLst/>
              <a:rect l="l" t="t" r="r" b="b"/>
              <a:pathLst>
                <a:path w="1541" h="3996" extrusionOk="0">
                  <a:moveTo>
                    <a:pt x="244" y="0"/>
                  </a:moveTo>
                  <a:cubicBezTo>
                    <a:pt x="232" y="0"/>
                    <a:pt x="220" y="5"/>
                    <a:pt x="211" y="15"/>
                  </a:cubicBezTo>
                  <a:lnTo>
                    <a:pt x="0" y="283"/>
                  </a:lnTo>
                  <a:lnTo>
                    <a:pt x="345" y="704"/>
                  </a:lnTo>
                  <a:cubicBezTo>
                    <a:pt x="367" y="732"/>
                    <a:pt x="399" y="747"/>
                    <a:pt x="431" y="747"/>
                  </a:cubicBezTo>
                  <a:cubicBezTo>
                    <a:pt x="454" y="747"/>
                    <a:pt x="478" y="739"/>
                    <a:pt x="498" y="723"/>
                  </a:cubicBezTo>
                  <a:lnTo>
                    <a:pt x="641" y="599"/>
                  </a:lnTo>
                  <a:lnTo>
                    <a:pt x="641" y="3996"/>
                  </a:lnTo>
                  <a:lnTo>
                    <a:pt x="900" y="3996"/>
                  </a:lnTo>
                  <a:lnTo>
                    <a:pt x="900" y="599"/>
                  </a:lnTo>
                  <a:lnTo>
                    <a:pt x="1043" y="713"/>
                  </a:lnTo>
                  <a:cubicBezTo>
                    <a:pt x="1065" y="735"/>
                    <a:pt x="1090" y="745"/>
                    <a:pt x="1115" y="745"/>
                  </a:cubicBezTo>
                  <a:cubicBezTo>
                    <a:pt x="1146" y="745"/>
                    <a:pt x="1175" y="730"/>
                    <a:pt x="1196" y="704"/>
                  </a:cubicBezTo>
                  <a:lnTo>
                    <a:pt x="1541" y="283"/>
                  </a:lnTo>
                  <a:lnTo>
                    <a:pt x="1321" y="15"/>
                  </a:lnTo>
                  <a:cubicBezTo>
                    <a:pt x="1311" y="5"/>
                    <a:pt x="1299" y="0"/>
                    <a:pt x="1287" y="0"/>
                  </a:cubicBezTo>
                  <a:cubicBezTo>
                    <a:pt x="1275" y="0"/>
                    <a:pt x="1263" y="5"/>
                    <a:pt x="1254" y="15"/>
                  </a:cubicBezTo>
                  <a:lnTo>
                    <a:pt x="766" y="493"/>
                  </a:lnTo>
                  <a:lnTo>
                    <a:pt x="278" y="15"/>
                  </a:lnTo>
                  <a:cubicBezTo>
                    <a:pt x="268" y="5"/>
                    <a:pt x="256" y="0"/>
                    <a:pt x="244" y="0"/>
                  </a:cubicBezTo>
                  <a:close/>
                </a:path>
              </a:pathLst>
            </a:custGeom>
            <a:solidFill>
              <a:srgbClr val="909FA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6" name="Google Shape;9515;p69">
              <a:extLst>
                <a:ext uri="{FF2B5EF4-FFF2-40B4-BE49-F238E27FC236}">
                  <a16:creationId xmlns:a16="http://schemas.microsoft.com/office/drawing/2014/main" id="{3561E7C1-12E8-4F82-949B-583DC9B8B5E1}"/>
                </a:ext>
              </a:extLst>
            </p:cNvPr>
            <p:cNvSpPr/>
            <p:nvPr/>
          </p:nvSpPr>
          <p:spPr>
            <a:xfrm>
              <a:off x="6320563" y="3664755"/>
              <a:ext cx="6565" cy="32720"/>
            </a:xfrm>
            <a:custGeom>
              <a:avLst/>
              <a:gdLst/>
              <a:ahLst/>
              <a:cxnLst/>
              <a:rect l="l" t="t" r="r" b="b"/>
              <a:pathLst>
                <a:path w="250" h="1246" extrusionOk="0">
                  <a:moveTo>
                    <a:pt x="132" y="0"/>
                  </a:moveTo>
                  <a:cubicBezTo>
                    <a:pt x="127" y="0"/>
                    <a:pt x="121" y="0"/>
                    <a:pt x="116" y="1"/>
                  </a:cubicBezTo>
                  <a:cubicBezTo>
                    <a:pt x="49" y="1"/>
                    <a:pt x="1" y="49"/>
                    <a:pt x="1" y="116"/>
                  </a:cubicBezTo>
                  <a:lnTo>
                    <a:pt x="1" y="1245"/>
                  </a:lnTo>
                  <a:lnTo>
                    <a:pt x="250" y="1245"/>
                  </a:lnTo>
                  <a:lnTo>
                    <a:pt x="250" y="116"/>
                  </a:lnTo>
                  <a:cubicBezTo>
                    <a:pt x="250" y="54"/>
                    <a:pt x="200" y="0"/>
                    <a:pt x="132" y="0"/>
                  </a:cubicBezTo>
                  <a:close/>
                </a:path>
              </a:pathLst>
            </a:custGeom>
            <a:solidFill>
              <a:srgbClr val="4B637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7" name="Google Shape;9516;p69">
              <a:extLst>
                <a:ext uri="{FF2B5EF4-FFF2-40B4-BE49-F238E27FC236}">
                  <a16:creationId xmlns:a16="http://schemas.microsoft.com/office/drawing/2014/main" id="{3BB7424C-9256-4282-91EF-70A29B4BC377}"/>
                </a:ext>
              </a:extLst>
            </p:cNvPr>
            <p:cNvSpPr/>
            <p:nvPr/>
          </p:nvSpPr>
          <p:spPr>
            <a:xfrm>
              <a:off x="6297454" y="3480567"/>
              <a:ext cx="52546" cy="26418"/>
            </a:xfrm>
            <a:custGeom>
              <a:avLst/>
              <a:gdLst/>
              <a:ahLst/>
              <a:cxnLst/>
              <a:rect l="l" t="t" r="r" b="b"/>
              <a:pathLst>
                <a:path w="2001" h="1006" extrusionOk="0">
                  <a:moveTo>
                    <a:pt x="747" y="0"/>
                  </a:moveTo>
                  <a:cubicBezTo>
                    <a:pt x="335" y="0"/>
                    <a:pt x="0" y="335"/>
                    <a:pt x="0" y="756"/>
                  </a:cubicBezTo>
                  <a:cubicBezTo>
                    <a:pt x="0" y="756"/>
                    <a:pt x="747" y="1005"/>
                    <a:pt x="2001" y="1005"/>
                  </a:cubicBezTo>
                  <a:lnTo>
                    <a:pt x="2001" y="756"/>
                  </a:lnTo>
                  <a:cubicBezTo>
                    <a:pt x="2001" y="335"/>
                    <a:pt x="1666" y="0"/>
                    <a:pt x="1245"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8" name="Google Shape;9517;p69">
              <a:extLst>
                <a:ext uri="{FF2B5EF4-FFF2-40B4-BE49-F238E27FC236}">
                  <a16:creationId xmlns:a16="http://schemas.microsoft.com/office/drawing/2014/main" id="{F22A5FA6-2420-4856-A5E3-F79BA2302A29}"/>
                </a:ext>
              </a:extLst>
            </p:cNvPr>
            <p:cNvSpPr/>
            <p:nvPr/>
          </p:nvSpPr>
          <p:spPr>
            <a:xfrm>
              <a:off x="6297454" y="3480567"/>
              <a:ext cx="36213" cy="23897"/>
            </a:xfrm>
            <a:custGeom>
              <a:avLst/>
              <a:gdLst/>
              <a:ahLst/>
              <a:cxnLst/>
              <a:rect l="l" t="t" r="r" b="b"/>
              <a:pathLst>
                <a:path w="1379" h="910" extrusionOk="0">
                  <a:moveTo>
                    <a:pt x="756" y="0"/>
                  </a:moveTo>
                  <a:cubicBezTo>
                    <a:pt x="335" y="0"/>
                    <a:pt x="0" y="335"/>
                    <a:pt x="0" y="756"/>
                  </a:cubicBezTo>
                  <a:cubicBezTo>
                    <a:pt x="249" y="823"/>
                    <a:pt x="498" y="881"/>
                    <a:pt x="756" y="909"/>
                  </a:cubicBezTo>
                  <a:lnTo>
                    <a:pt x="747" y="756"/>
                  </a:lnTo>
                  <a:cubicBezTo>
                    <a:pt x="747" y="383"/>
                    <a:pt x="1015" y="77"/>
                    <a:pt x="1379" y="10"/>
                  </a:cubicBezTo>
                  <a:cubicBezTo>
                    <a:pt x="1331"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09" name="Google Shape;9518;p69">
              <a:extLst>
                <a:ext uri="{FF2B5EF4-FFF2-40B4-BE49-F238E27FC236}">
                  <a16:creationId xmlns:a16="http://schemas.microsoft.com/office/drawing/2014/main" id="{C486FB46-5A29-4958-8576-8525769F5EA8}"/>
                </a:ext>
              </a:extLst>
            </p:cNvPr>
            <p:cNvSpPr/>
            <p:nvPr/>
          </p:nvSpPr>
          <p:spPr>
            <a:xfrm>
              <a:off x="6415808" y="3533087"/>
              <a:ext cx="26181" cy="26418"/>
            </a:xfrm>
            <a:custGeom>
              <a:avLst/>
              <a:gdLst/>
              <a:ahLst/>
              <a:cxnLst/>
              <a:rect l="l" t="t" r="r" b="b"/>
              <a:pathLst>
                <a:path w="997" h="1006" extrusionOk="0">
                  <a:moveTo>
                    <a:pt x="1" y="0"/>
                  </a:moveTo>
                  <a:lnTo>
                    <a:pt x="1" y="1005"/>
                  </a:lnTo>
                  <a:lnTo>
                    <a:pt x="996" y="1005"/>
                  </a:lnTo>
                  <a:lnTo>
                    <a:pt x="996"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0" name="Google Shape;9519;p69">
              <a:extLst>
                <a:ext uri="{FF2B5EF4-FFF2-40B4-BE49-F238E27FC236}">
                  <a16:creationId xmlns:a16="http://schemas.microsoft.com/office/drawing/2014/main" id="{12CF62F5-A936-4341-985A-302BCF778AC0}"/>
                </a:ext>
              </a:extLst>
            </p:cNvPr>
            <p:cNvSpPr/>
            <p:nvPr/>
          </p:nvSpPr>
          <p:spPr>
            <a:xfrm>
              <a:off x="6414574" y="3533087"/>
              <a:ext cx="28676" cy="19931"/>
            </a:xfrm>
            <a:custGeom>
              <a:avLst/>
              <a:gdLst/>
              <a:ahLst/>
              <a:cxnLst/>
              <a:rect l="l" t="t" r="r" b="b"/>
              <a:pathLst>
                <a:path w="1092" h="759" extrusionOk="0">
                  <a:moveTo>
                    <a:pt x="48" y="0"/>
                  </a:moveTo>
                  <a:lnTo>
                    <a:pt x="48" y="508"/>
                  </a:lnTo>
                  <a:cubicBezTo>
                    <a:pt x="48" y="555"/>
                    <a:pt x="29" y="603"/>
                    <a:pt x="0" y="651"/>
                  </a:cubicBezTo>
                  <a:cubicBezTo>
                    <a:pt x="172" y="723"/>
                    <a:pt x="359" y="759"/>
                    <a:pt x="546" y="759"/>
                  </a:cubicBezTo>
                  <a:cubicBezTo>
                    <a:pt x="732" y="759"/>
                    <a:pt x="919" y="723"/>
                    <a:pt x="1091" y="651"/>
                  </a:cubicBezTo>
                  <a:cubicBezTo>
                    <a:pt x="1062" y="603"/>
                    <a:pt x="1043" y="555"/>
                    <a:pt x="1043" y="508"/>
                  </a:cubicBezTo>
                  <a:lnTo>
                    <a:pt x="104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1" name="Google Shape;9520;p69">
              <a:extLst>
                <a:ext uri="{FF2B5EF4-FFF2-40B4-BE49-F238E27FC236}">
                  <a16:creationId xmlns:a16="http://schemas.microsoft.com/office/drawing/2014/main" id="{9BD0C7DC-C3E7-492D-9DD7-2CFED5618E39}"/>
                </a:ext>
              </a:extLst>
            </p:cNvPr>
            <p:cNvSpPr/>
            <p:nvPr/>
          </p:nvSpPr>
          <p:spPr>
            <a:xfrm>
              <a:off x="6389443" y="3553938"/>
              <a:ext cx="78938" cy="97530"/>
            </a:xfrm>
            <a:custGeom>
              <a:avLst/>
              <a:gdLst/>
              <a:ahLst/>
              <a:cxnLst/>
              <a:rect l="l" t="t" r="r" b="b"/>
              <a:pathLst>
                <a:path w="3006" h="3714" extrusionOk="0">
                  <a:moveTo>
                    <a:pt x="737" y="1"/>
                  </a:moveTo>
                  <a:lnTo>
                    <a:pt x="278" y="230"/>
                  </a:lnTo>
                  <a:cubicBezTo>
                    <a:pt x="105" y="317"/>
                    <a:pt x="0" y="489"/>
                    <a:pt x="0" y="680"/>
                  </a:cubicBezTo>
                  <a:lnTo>
                    <a:pt x="0" y="2135"/>
                  </a:lnTo>
                  <a:cubicBezTo>
                    <a:pt x="0" y="2671"/>
                    <a:pt x="163" y="3207"/>
                    <a:pt x="459" y="3657"/>
                  </a:cubicBezTo>
                  <a:lnTo>
                    <a:pt x="498" y="3714"/>
                  </a:lnTo>
                  <a:lnTo>
                    <a:pt x="2508" y="3714"/>
                  </a:lnTo>
                  <a:lnTo>
                    <a:pt x="2536" y="3657"/>
                  </a:lnTo>
                  <a:cubicBezTo>
                    <a:pt x="2842" y="3207"/>
                    <a:pt x="3005" y="2671"/>
                    <a:pt x="3005" y="2135"/>
                  </a:cubicBezTo>
                  <a:lnTo>
                    <a:pt x="3005" y="680"/>
                  </a:lnTo>
                  <a:cubicBezTo>
                    <a:pt x="3005" y="489"/>
                    <a:pt x="2900" y="317"/>
                    <a:pt x="2728" y="230"/>
                  </a:cubicBezTo>
                  <a:lnTo>
                    <a:pt x="2268" y="1"/>
                  </a:lnTo>
                  <a:cubicBezTo>
                    <a:pt x="2101" y="203"/>
                    <a:pt x="1593" y="211"/>
                    <a:pt x="1513" y="211"/>
                  </a:cubicBezTo>
                  <a:cubicBezTo>
                    <a:pt x="1506" y="211"/>
                    <a:pt x="1503" y="211"/>
                    <a:pt x="1503" y="211"/>
                  </a:cubicBezTo>
                  <a:cubicBezTo>
                    <a:pt x="1503" y="211"/>
                    <a:pt x="1499" y="211"/>
                    <a:pt x="1492" y="211"/>
                  </a:cubicBezTo>
                  <a:cubicBezTo>
                    <a:pt x="1412" y="211"/>
                    <a:pt x="904" y="203"/>
                    <a:pt x="737"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2" name="Google Shape;9521;p69">
              <a:extLst>
                <a:ext uri="{FF2B5EF4-FFF2-40B4-BE49-F238E27FC236}">
                  <a16:creationId xmlns:a16="http://schemas.microsoft.com/office/drawing/2014/main" id="{5EBCF9A0-DE64-4E85-9BA3-8C4A5B2595AF}"/>
                </a:ext>
              </a:extLst>
            </p:cNvPr>
            <p:cNvSpPr/>
            <p:nvPr/>
          </p:nvSpPr>
          <p:spPr>
            <a:xfrm>
              <a:off x="6402494" y="3651441"/>
              <a:ext cx="52809" cy="46034"/>
            </a:xfrm>
            <a:custGeom>
              <a:avLst/>
              <a:gdLst/>
              <a:ahLst/>
              <a:cxnLst/>
              <a:rect l="l" t="t" r="r" b="b"/>
              <a:pathLst>
                <a:path w="2011" h="1753" extrusionOk="0">
                  <a:moveTo>
                    <a:pt x="1" y="1"/>
                  </a:moveTo>
                  <a:lnTo>
                    <a:pt x="1" y="1503"/>
                  </a:lnTo>
                  <a:cubicBezTo>
                    <a:pt x="1" y="1647"/>
                    <a:pt x="116" y="1752"/>
                    <a:pt x="250" y="1752"/>
                  </a:cubicBezTo>
                  <a:lnTo>
                    <a:pt x="1752" y="1752"/>
                  </a:lnTo>
                  <a:cubicBezTo>
                    <a:pt x="1896" y="1752"/>
                    <a:pt x="2011" y="1647"/>
                    <a:pt x="2011" y="1503"/>
                  </a:cubicBezTo>
                  <a:lnTo>
                    <a:pt x="201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3" name="Google Shape;9522;p69">
              <a:extLst>
                <a:ext uri="{FF2B5EF4-FFF2-40B4-BE49-F238E27FC236}">
                  <a16:creationId xmlns:a16="http://schemas.microsoft.com/office/drawing/2014/main" id="{B827635F-73CE-4113-B597-093BD2780859}"/>
                </a:ext>
              </a:extLst>
            </p:cNvPr>
            <p:cNvSpPr/>
            <p:nvPr/>
          </p:nvSpPr>
          <p:spPr>
            <a:xfrm>
              <a:off x="6389443" y="3564757"/>
              <a:ext cx="13077" cy="86711"/>
            </a:xfrm>
            <a:custGeom>
              <a:avLst/>
              <a:gdLst/>
              <a:ahLst/>
              <a:cxnLst/>
              <a:rect l="l" t="t" r="r" b="b"/>
              <a:pathLst>
                <a:path w="498" h="3302" extrusionOk="0">
                  <a:moveTo>
                    <a:pt x="77" y="0"/>
                  </a:moveTo>
                  <a:cubicBezTo>
                    <a:pt x="29" y="77"/>
                    <a:pt x="0" y="163"/>
                    <a:pt x="0" y="259"/>
                  </a:cubicBezTo>
                  <a:lnTo>
                    <a:pt x="0" y="1713"/>
                  </a:lnTo>
                  <a:cubicBezTo>
                    <a:pt x="0" y="2259"/>
                    <a:pt x="163" y="2795"/>
                    <a:pt x="459" y="3245"/>
                  </a:cubicBezTo>
                  <a:lnTo>
                    <a:pt x="498" y="3302"/>
                  </a:lnTo>
                  <a:lnTo>
                    <a:pt x="498" y="565"/>
                  </a:lnTo>
                  <a:cubicBezTo>
                    <a:pt x="498" y="412"/>
                    <a:pt x="431" y="259"/>
                    <a:pt x="297" y="163"/>
                  </a:cubicBezTo>
                  <a:lnTo>
                    <a:pt x="77" y="0"/>
                  </a:ln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4" name="Google Shape;9523;p69">
              <a:extLst>
                <a:ext uri="{FF2B5EF4-FFF2-40B4-BE49-F238E27FC236}">
                  <a16:creationId xmlns:a16="http://schemas.microsoft.com/office/drawing/2014/main" id="{F0C2531B-C6E4-424D-B606-EB153C46EAF0}"/>
                </a:ext>
              </a:extLst>
            </p:cNvPr>
            <p:cNvSpPr/>
            <p:nvPr/>
          </p:nvSpPr>
          <p:spPr>
            <a:xfrm>
              <a:off x="6455277" y="3564757"/>
              <a:ext cx="13104" cy="86711"/>
            </a:xfrm>
            <a:custGeom>
              <a:avLst/>
              <a:gdLst/>
              <a:ahLst/>
              <a:cxnLst/>
              <a:rect l="l" t="t" r="r" b="b"/>
              <a:pathLst>
                <a:path w="499" h="3302" extrusionOk="0">
                  <a:moveTo>
                    <a:pt x="422" y="0"/>
                  </a:moveTo>
                  <a:lnTo>
                    <a:pt x="202" y="163"/>
                  </a:lnTo>
                  <a:cubicBezTo>
                    <a:pt x="68" y="259"/>
                    <a:pt x="1" y="412"/>
                    <a:pt x="1" y="565"/>
                  </a:cubicBezTo>
                  <a:lnTo>
                    <a:pt x="1" y="3302"/>
                  </a:lnTo>
                  <a:lnTo>
                    <a:pt x="39" y="3245"/>
                  </a:lnTo>
                  <a:cubicBezTo>
                    <a:pt x="335" y="2795"/>
                    <a:pt x="498" y="2259"/>
                    <a:pt x="498" y="1713"/>
                  </a:cubicBezTo>
                  <a:lnTo>
                    <a:pt x="498" y="259"/>
                  </a:lnTo>
                  <a:cubicBezTo>
                    <a:pt x="498" y="163"/>
                    <a:pt x="469" y="77"/>
                    <a:pt x="422"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5" name="Google Shape;9524;p69">
              <a:extLst>
                <a:ext uri="{FF2B5EF4-FFF2-40B4-BE49-F238E27FC236}">
                  <a16:creationId xmlns:a16="http://schemas.microsoft.com/office/drawing/2014/main" id="{ADF0A1D0-7711-426C-A4C8-2F6C3473AF74}"/>
                </a:ext>
              </a:extLst>
            </p:cNvPr>
            <p:cNvSpPr/>
            <p:nvPr/>
          </p:nvSpPr>
          <p:spPr>
            <a:xfrm>
              <a:off x="6408797" y="3546270"/>
              <a:ext cx="40230" cy="105198"/>
            </a:xfrm>
            <a:custGeom>
              <a:avLst/>
              <a:gdLst/>
              <a:ahLst/>
              <a:cxnLst/>
              <a:rect l="l" t="t" r="r" b="b"/>
              <a:pathLst>
                <a:path w="1532" h="4006" extrusionOk="0">
                  <a:moveTo>
                    <a:pt x="244" y="1"/>
                  </a:moveTo>
                  <a:cubicBezTo>
                    <a:pt x="232" y="1"/>
                    <a:pt x="220" y="6"/>
                    <a:pt x="211" y="15"/>
                  </a:cubicBezTo>
                  <a:lnTo>
                    <a:pt x="0" y="293"/>
                  </a:lnTo>
                  <a:lnTo>
                    <a:pt x="335" y="714"/>
                  </a:lnTo>
                  <a:cubicBezTo>
                    <a:pt x="355" y="739"/>
                    <a:pt x="386" y="751"/>
                    <a:pt x="418" y="751"/>
                  </a:cubicBezTo>
                  <a:cubicBezTo>
                    <a:pt x="446" y="751"/>
                    <a:pt x="475" y="741"/>
                    <a:pt x="498" y="723"/>
                  </a:cubicBezTo>
                  <a:lnTo>
                    <a:pt x="641" y="609"/>
                  </a:lnTo>
                  <a:lnTo>
                    <a:pt x="641" y="4006"/>
                  </a:lnTo>
                  <a:lnTo>
                    <a:pt x="890" y="4006"/>
                  </a:lnTo>
                  <a:lnTo>
                    <a:pt x="890" y="609"/>
                  </a:lnTo>
                  <a:lnTo>
                    <a:pt x="1034" y="723"/>
                  </a:lnTo>
                  <a:cubicBezTo>
                    <a:pt x="1055" y="745"/>
                    <a:pt x="1081" y="755"/>
                    <a:pt x="1106" y="755"/>
                  </a:cubicBezTo>
                  <a:cubicBezTo>
                    <a:pt x="1136" y="755"/>
                    <a:pt x="1166" y="740"/>
                    <a:pt x="1187" y="714"/>
                  </a:cubicBezTo>
                  <a:lnTo>
                    <a:pt x="1531" y="293"/>
                  </a:lnTo>
                  <a:lnTo>
                    <a:pt x="1321" y="25"/>
                  </a:lnTo>
                  <a:cubicBezTo>
                    <a:pt x="1311" y="15"/>
                    <a:pt x="1299" y="10"/>
                    <a:pt x="1287" y="10"/>
                  </a:cubicBezTo>
                  <a:cubicBezTo>
                    <a:pt x="1275" y="10"/>
                    <a:pt x="1263" y="15"/>
                    <a:pt x="1254" y="25"/>
                  </a:cubicBezTo>
                  <a:lnTo>
                    <a:pt x="766" y="503"/>
                  </a:lnTo>
                  <a:lnTo>
                    <a:pt x="278" y="15"/>
                  </a:lnTo>
                  <a:cubicBezTo>
                    <a:pt x="268" y="6"/>
                    <a:pt x="256" y="1"/>
                    <a:pt x="244" y="1"/>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6" name="Google Shape;9525;p69">
              <a:extLst>
                <a:ext uri="{FF2B5EF4-FFF2-40B4-BE49-F238E27FC236}">
                  <a16:creationId xmlns:a16="http://schemas.microsoft.com/office/drawing/2014/main" id="{6440EE1A-2762-4788-BE28-44A105F362AF}"/>
                </a:ext>
              </a:extLst>
            </p:cNvPr>
            <p:cNvSpPr/>
            <p:nvPr/>
          </p:nvSpPr>
          <p:spPr>
            <a:xfrm>
              <a:off x="6425866" y="3664781"/>
              <a:ext cx="6329" cy="32694"/>
            </a:xfrm>
            <a:custGeom>
              <a:avLst/>
              <a:gdLst/>
              <a:ahLst/>
              <a:cxnLst/>
              <a:rect l="l" t="t" r="r" b="b"/>
              <a:pathLst>
                <a:path w="241" h="1245" extrusionOk="0">
                  <a:moveTo>
                    <a:pt x="116" y="0"/>
                  </a:moveTo>
                  <a:cubicBezTo>
                    <a:pt x="49" y="0"/>
                    <a:pt x="1" y="48"/>
                    <a:pt x="1" y="115"/>
                  </a:cubicBezTo>
                  <a:lnTo>
                    <a:pt x="1" y="1244"/>
                  </a:lnTo>
                  <a:lnTo>
                    <a:pt x="240" y="1244"/>
                  </a:lnTo>
                  <a:lnTo>
                    <a:pt x="240" y="115"/>
                  </a:lnTo>
                  <a:cubicBezTo>
                    <a:pt x="240" y="48"/>
                    <a:pt x="183" y="0"/>
                    <a:pt x="116"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7" name="Google Shape;9526;p69">
              <a:extLst>
                <a:ext uri="{FF2B5EF4-FFF2-40B4-BE49-F238E27FC236}">
                  <a16:creationId xmlns:a16="http://schemas.microsoft.com/office/drawing/2014/main" id="{1A505F37-4DFA-4373-901F-FEAB527F1F1E}"/>
                </a:ext>
              </a:extLst>
            </p:cNvPr>
            <p:cNvSpPr/>
            <p:nvPr/>
          </p:nvSpPr>
          <p:spPr>
            <a:xfrm>
              <a:off x="6402494" y="3480567"/>
              <a:ext cx="52809" cy="59321"/>
            </a:xfrm>
            <a:custGeom>
              <a:avLst/>
              <a:gdLst/>
              <a:ahLst/>
              <a:cxnLst/>
              <a:rect l="l" t="t" r="r" b="b"/>
              <a:pathLst>
                <a:path w="2011" h="2259" extrusionOk="0">
                  <a:moveTo>
                    <a:pt x="757" y="0"/>
                  </a:moveTo>
                  <a:cubicBezTo>
                    <a:pt x="345" y="0"/>
                    <a:pt x="1" y="335"/>
                    <a:pt x="1" y="756"/>
                  </a:cubicBezTo>
                  <a:lnTo>
                    <a:pt x="1" y="1254"/>
                  </a:lnTo>
                  <a:cubicBezTo>
                    <a:pt x="1" y="1809"/>
                    <a:pt x="451" y="2259"/>
                    <a:pt x="1006" y="2259"/>
                  </a:cubicBezTo>
                  <a:cubicBezTo>
                    <a:pt x="1561" y="2259"/>
                    <a:pt x="2011" y="1809"/>
                    <a:pt x="2011" y="1254"/>
                  </a:cubicBezTo>
                  <a:lnTo>
                    <a:pt x="2011" y="756"/>
                  </a:lnTo>
                  <a:cubicBezTo>
                    <a:pt x="2011" y="335"/>
                    <a:pt x="167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8" name="Google Shape;9527;p69">
              <a:extLst>
                <a:ext uri="{FF2B5EF4-FFF2-40B4-BE49-F238E27FC236}">
                  <a16:creationId xmlns:a16="http://schemas.microsoft.com/office/drawing/2014/main" id="{6109B701-7BD5-4D0D-8125-3A12DD327DF3}"/>
                </a:ext>
              </a:extLst>
            </p:cNvPr>
            <p:cNvSpPr/>
            <p:nvPr/>
          </p:nvSpPr>
          <p:spPr>
            <a:xfrm>
              <a:off x="6402757" y="3480567"/>
              <a:ext cx="36213" cy="59269"/>
            </a:xfrm>
            <a:custGeom>
              <a:avLst/>
              <a:gdLst/>
              <a:ahLst/>
              <a:cxnLst/>
              <a:rect l="l" t="t" r="r" b="b"/>
              <a:pathLst>
                <a:path w="1379" h="2257" extrusionOk="0">
                  <a:moveTo>
                    <a:pt x="747" y="0"/>
                  </a:moveTo>
                  <a:cubicBezTo>
                    <a:pt x="335" y="0"/>
                    <a:pt x="0" y="335"/>
                    <a:pt x="0" y="756"/>
                  </a:cubicBezTo>
                  <a:lnTo>
                    <a:pt x="0" y="1254"/>
                  </a:lnTo>
                  <a:cubicBezTo>
                    <a:pt x="0" y="1828"/>
                    <a:pt x="471" y="2257"/>
                    <a:pt x="1001" y="2257"/>
                  </a:cubicBezTo>
                  <a:cubicBezTo>
                    <a:pt x="1125" y="2257"/>
                    <a:pt x="1253" y="2233"/>
                    <a:pt x="1378" y="2182"/>
                  </a:cubicBezTo>
                  <a:cubicBezTo>
                    <a:pt x="996" y="2029"/>
                    <a:pt x="747" y="1665"/>
                    <a:pt x="747" y="1254"/>
                  </a:cubicBezTo>
                  <a:lnTo>
                    <a:pt x="747" y="756"/>
                  </a:lnTo>
                  <a:cubicBezTo>
                    <a:pt x="747" y="383"/>
                    <a:pt x="1005" y="77"/>
                    <a:pt x="1369" y="10"/>
                  </a:cubicBezTo>
                  <a:cubicBezTo>
                    <a:pt x="1331" y="10"/>
                    <a:pt x="1292"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19" name="Google Shape;9528;p69">
              <a:extLst>
                <a:ext uri="{FF2B5EF4-FFF2-40B4-BE49-F238E27FC236}">
                  <a16:creationId xmlns:a16="http://schemas.microsoft.com/office/drawing/2014/main" id="{DC3DBC30-457D-4524-9551-BE7ACCAC3717}"/>
                </a:ext>
              </a:extLst>
            </p:cNvPr>
            <p:cNvSpPr/>
            <p:nvPr/>
          </p:nvSpPr>
          <p:spPr>
            <a:xfrm>
              <a:off x="6402494" y="3480567"/>
              <a:ext cx="52809" cy="26418"/>
            </a:xfrm>
            <a:custGeom>
              <a:avLst/>
              <a:gdLst/>
              <a:ahLst/>
              <a:cxnLst/>
              <a:rect l="l" t="t" r="r" b="b"/>
              <a:pathLst>
                <a:path w="2011" h="1006" extrusionOk="0">
                  <a:moveTo>
                    <a:pt x="757" y="0"/>
                  </a:moveTo>
                  <a:cubicBezTo>
                    <a:pt x="336" y="0"/>
                    <a:pt x="1" y="335"/>
                    <a:pt x="1" y="756"/>
                  </a:cubicBezTo>
                  <a:cubicBezTo>
                    <a:pt x="1" y="756"/>
                    <a:pt x="757" y="1005"/>
                    <a:pt x="2011" y="1005"/>
                  </a:cubicBezTo>
                  <a:lnTo>
                    <a:pt x="2011" y="756"/>
                  </a:lnTo>
                  <a:cubicBezTo>
                    <a:pt x="201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0" name="Google Shape;9529;p69">
              <a:extLst>
                <a:ext uri="{FF2B5EF4-FFF2-40B4-BE49-F238E27FC236}">
                  <a16:creationId xmlns:a16="http://schemas.microsoft.com/office/drawing/2014/main" id="{6AB75013-E798-4A59-A6C8-CDBC1D40202B}"/>
                </a:ext>
              </a:extLst>
            </p:cNvPr>
            <p:cNvSpPr/>
            <p:nvPr/>
          </p:nvSpPr>
          <p:spPr>
            <a:xfrm>
              <a:off x="6402757" y="3480567"/>
              <a:ext cx="35950" cy="23897"/>
            </a:xfrm>
            <a:custGeom>
              <a:avLst/>
              <a:gdLst/>
              <a:ahLst/>
              <a:cxnLst/>
              <a:rect l="l" t="t" r="r" b="b"/>
              <a:pathLst>
                <a:path w="1369" h="910" extrusionOk="0">
                  <a:moveTo>
                    <a:pt x="747" y="0"/>
                  </a:moveTo>
                  <a:cubicBezTo>
                    <a:pt x="335" y="0"/>
                    <a:pt x="0" y="335"/>
                    <a:pt x="0" y="756"/>
                  </a:cubicBezTo>
                  <a:cubicBezTo>
                    <a:pt x="240" y="823"/>
                    <a:pt x="498" y="881"/>
                    <a:pt x="747" y="909"/>
                  </a:cubicBezTo>
                  <a:lnTo>
                    <a:pt x="747" y="756"/>
                  </a:lnTo>
                  <a:cubicBezTo>
                    <a:pt x="747" y="383"/>
                    <a:pt x="1005" y="77"/>
                    <a:pt x="1369" y="10"/>
                  </a:cubicBezTo>
                  <a:cubicBezTo>
                    <a:pt x="1331" y="10"/>
                    <a:pt x="1292"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1" name="Google Shape;9530;p69">
              <a:extLst>
                <a:ext uri="{FF2B5EF4-FFF2-40B4-BE49-F238E27FC236}">
                  <a16:creationId xmlns:a16="http://schemas.microsoft.com/office/drawing/2014/main" id="{2A0E7D2B-3781-46FB-B9E2-C6F7F998D076}"/>
                </a:ext>
              </a:extLst>
            </p:cNvPr>
            <p:cNvSpPr/>
            <p:nvPr/>
          </p:nvSpPr>
          <p:spPr>
            <a:xfrm>
              <a:off x="6520874" y="3533087"/>
              <a:ext cx="26418" cy="26418"/>
            </a:xfrm>
            <a:custGeom>
              <a:avLst/>
              <a:gdLst/>
              <a:ahLst/>
              <a:cxnLst/>
              <a:rect l="l" t="t" r="r" b="b"/>
              <a:pathLst>
                <a:path w="1006" h="1006" extrusionOk="0">
                  <a:moveTo>
                    <a:pt x="0" y="0"/>
                  </a:moveTo>
                  <a:lnTo>
                    <a:pt x="0" y="1005"/>
                  </a:lnTo>
                  <a:lnTo>
                    <a:pt x="1005" y="1005"/>
                  </a:lnTo>
                  <a:lnTo>
                    <a:pt x="1005" y="0"/>
                  </a:ln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2" name="Google Shape;9531;p69">
              <a:extLst>
                <a:ext uri="{FF2B5EF4-FFF2-40B4-BE49-F238E27FC236}">
                  <a16:creationId xmlns:a16="http://schemas.microsoft.com/office/drawing/2014/main" id="{9AC41DDE-1597-4867-B2EF-B45D2EDD2ECD}"/>
                </a:ext>
              </a:extLst>
            </p:cNvPr>
            <p:cNvSpPr/>
            <p:nvPr/>
          </p:nvSpPr>
          <p:spPr>
            <a:xfrm>
              <a:off x="6519614" y="3533087"/>
              <a:ext cx="28939" cy="19931"/>
            </a:xfrm>
            <a:custGeom>
              <a:avLst/>
              <a:gdLst/>
              <a:ahLst/>
              <a:cxnLst/>
              <a:rect l="l" t="t" r="r" b="b"/>
              <a:pathLst>
                <a:path w="1102" h="759" extrusionOk="0">
                  <a:moveTo>
                    <a:pt x="48" y="0"/>
                  </a:moveTo>
                  <a:lnTo>
                    <a:pt x="48" y="508"/>
                  </a:lnTo>
                  <a:cubicBezTo>
                    <a:pt x="48" y="555"/>
                    <a:pt x="29" y="603"/>
                    <a:pt x="1" y="651"/>
                  </a:cubicBezTo>
                  <a:cubicBezTo>
                    <a:pt x="178" y="723"/>
                    <a:pt x="364" y="759"/>
                    <a:pt x="551" y="759"/>
                  </a:cubicBezTo>
                  <a:cubicBezTo>
                    <a:pt x="737" y="759"/>
                    <a:pt x="924" y="723"/>
                    <a:pt x="1101" y="651"/>
                  </a:cubicBezTo>
                  <a:cubicBezTo>
                    <a:pt x="1072" y="603"/>
                    <a:pt x="1053" y="555"/>
                    <a:pt x="1053" y="508"/>
                  </a:cubicBezTo>
                  <a:lnTo>
                    <a:pt x="1053" y="0"/>
                  </a:lnTo>
                  <a:close/>
                </a:path>
              </a:pathLst>
            </a:custGeom>
            <a:solidFill>
              <a:srgbClr val="96ABB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3" name="Google Shape;9532;p69">
              <a:extLst>
                <a:ext uri="{FF2B5EF4-FFF2-40B4-BE49-F238E27FC236}">
                  <a16:creationId xmlns:a16="http://schemas.microsoft.com/office/drawing/2014/main" id="{75237BAA-06C9-4BDE-B052-53A730C2D2BB}"/>
                </a:ext>
              </a:extLst>
            </p:cNvPr>
            <p:cNvSpPr/>
            <p:nvPr/>
          </p:nvSpPr>
          <p:spPr>
            <a:xfrm>
              <a:off x="6494483" y="3553938"/>
              <a:ext cx="79200" cy="97530"/>
            </a:xfrm>
            <a:custGeom>
              <a:avLst/>
              <a:gdLst/>
              <a:ahLst/>
              <a:cxnLst/>
              <a:rect l="l" t="t" r="r" b="b"/>
              <a:pathLst>
                <a:path w="3016" h="3714" extrusionOk="0">
                  <a:moveTo>
                    <a:pt x="737" y="1"/>
                  </a:moveTo>
                  <a:lnTo>
                    <a:pt x="278" y="230"/>
                  </a:lnTo>
                  <a:cubicBezTo>
                    <a:pt x="115" y="317"/>
                    <a:pt x="10" y="489"/>
                    <a:pt x="10" y="680"/>
                  </a:cubicBezTo>
                  <a:lnTo>
                    <a:pt x="10" y="2135"/>
                  </a:lnTo>
                  <a:cubicBezTo>
                    <a:pt x="1" y="2671"/>
                    <a:pt x="163" y="3207"/>
                    <a:pt x="469" y="3657"/>
                  </a:cubicBezTo>
                  <a:lnTo>
                    <a:pt x="508" y="3714"/>
                  </a:lnTo>
                  <a:lnTo>
                    <a:pt x="2508" y="3714"/>
                  </a:lnTo>
                  <a:lnTo>
                    <a:pt x="2546" y="3657"/>
                  </a:lnTo>
                  <a:cubicBezTo>
                    <a:pt x="2852" y="3207"/>
                    <a:pt x="3015" y="2671"/>
                    <a:pt x="3006" y="2135"/>
                  </a:cubicBezTo>
                  <a:lnTo>
                    <a:pt x="3006" y="680"/>
                  </a:lnTo>
                  <a:cubicBezTo>
                    <a:pt x="3006" y="489"/>
                    <a:pt x="2900" y="317"/>
                    <a:pt x="2738" y="230"/>
                  </a:cubicBezTo>
                  <a:lnTo>
                    <a:pt x="2278" y="1"/>
                  </a:lnTo>
                  <a:cubicBezTo>
                    <a:pt x="2111" y="203"/>
                    <a:pt x="1603" y="211"/>
                    <a:pt x="1523" y="211"/>
                  </a:cubicBezTo>
                  <a:cubicBezTo>
                    <a:pt x="1516" y="211"/>
                    <a:pt x="1513" y="211"/>
                    <a:pt x="1513" y="211"/>
                  </a:cubicBezTo>
                  <a:cubicBezTo>
                    <a:pt x="1513" y="211"/>
                    <a:pt x="1509" y="211"/>
                    <a:pt x="1502" y="211"/>
                  </a:cubicBezTo>
                  <a:cubicBezTo>
                    <a:pt x="1420" y="211"/>
                    <a:pt x="905" y="203"/>
                    <a:pt x="737" y="1"/>
                  </a:cubicBez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4" name="Google Shape;9533;p69">
              <a:extLst>
                <a:ext uri="{FF2B5EF4-FFF2-40B4-BE49-F238E27FC236}">
                  <a16:creationId xmlns:a16="http://schemas.microsoft.com/office/drawing/2014/main" id="{E485A7A5-076F-4CE1-8A67-7147E73ABCA4}"/>
                </a:ext>
              </a:extLst>
            </p:cNvPr>
            <p:cNvSpPr/>
            <p:nvPr/>
          </p:nvSpPr>
          <p:spPr>
            <a:xfrm>
              <a:off x="6507797" y="3651441"/>
              <a:ext cx="52546" cy="46034"/>
            </a:xfrm>
            <a:custGeom>
              <a:avLst/>
              <a:gdLst/>
              <a:ahLst/>
              <a:cxnLst/>
              <a:rect l="l" t="t" r="r" b="b"/>
              <a:pathLst>
                <a:path w="2001" h="1753" extrusionOk="0">
                  <a:moveTo>
                    <a:pt x="1" y="1"/>
                  </a:moveTo>
                  <a:lnTo>
                    <a:pt x="1" y="1503"/>
                  </a:lnTo>
                  <a:cubicBezTo>
                    <a:pt x="1" y="1647"/>
                    <a:pt x="116" y="1752"/>
                    <a:pt x="250" y="1752"/>
                  </a:cubicBezTo>
                  <a:lnTo>
                    <a:pt x="1752" y="1752"/>
                  </a:lnTo>
                  <a:cubicBezTo>
                    <a:pt x="1896" y="1752"/>
                    <a:pt x="2001" y="1647"/>
                    <a:pt x="2001" y="1503"/>
                  </a:cubicBezTo>
                  <a:lnTo>
                    <a:pt x="2001" y="1"/>
                  </a:lnTo>
                  <a:close/>
                </a:path>
              </a:pathLst>
            </a:custGeom>
            <a:solidFill>
              <a:srgbClr val="76899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5" name="Google Shape;9534;p69">
              <a:extLst>
                <a:ext uri="{FF2B5EF4-FFF2-40B4-BE49-F238E27FC236}">
                  <a16:creationId xmlns:a16="http://schemas.microsoft.com/office/drawing/2014/main" id="{33055CBF-2C6B-4E1F-9B3E-3C8B06A91FC9}"/>
                </a:ext>
              </a:extLst>
            </p:cNvPr>
            <p:cNvSpPr/>
            <p:nvPr/>
          </p:nvSpPr>
          <p:spPr>
            <a:xfrm>
              <a:off x="6494483" y="3564757"/>
              <a:ext cx="13340" cy="86711"/>
            </a:xfrm>
            <a:custGeom>
              <a:avLst/>
              <a:gdLst/>
              <a:ahLst/>
              <a:cxnLst/>
              <a:rect l="l" t="t" r="r" b="b"/>
              <a:pathLst>
                <a:path w="508" h="3302" extrusionOk="0">
                  <a:moveTo>
                    <a:pt x="77" y="0"/>
                  </a:moveTo>
                  <a:cubicBezTo>
                    <a:pt x="29" y="77"/>
                    <a:pt x="10" y="163"/>
                    <a:pt x="1" y="259"/>
                  </a:cubicBezTo>
                  <a:lnTo>
                    <a:pt x="1" y="1713"/>
                  </a:lnTo>
                  <a:cubicBezTo>
                    <a:pt x="1" y="2259"/>
                    <a:pt x="163" y="2795"/>
                    <a:pt x="469" y="3245"/>
                  </a:cubicBezTo>
                  <a:lnTo>
                    <a:pt x="508" y="3302"/>
                  </a:lnTo>
                  <a:lnTo>
                    <a:pt x="508" y="565"/>
                  </a:lnTo>
                  <a:cubicBezTo>
                    <a:pt x="508" y="412"/>
                    <a:pt x="431" y="259"/>
                    <a:pt x="307" y="163"/>
                  </a:cubicBezTo>
                  <a:lnTo>
                    <a:pt x="77" y="0"/>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6" name="Google Shape;9535;p69">
              <a:extLst>
                <a:ext uri="{FF2B5EF4-FFF2-40B4-BE49-F238E27FC236}">
                  <a16:creationId xmlns:a16="http://schemas.microsoft.com/office/drawing/2014/main" id="{8E6180F7-5978-4B06-AC3E-77FAC63583A8}"/>
                </a:ext>
              </a:extLst>
            </p:cNvPr>
            <p:cNvSpPr/>
            <p:nvPr/>
          </p:nvSpPr>
          <p:spPr>
            <a:xfrm>
              <a:off x="6513837" y="3546532"/>
              <a:ext cx="40493" cy="104935"/>
            </a:xfrm>
            <a:custGeom>
              <a:avLst/>
              <a:gdLst/>
              <a:ahLst/>
              <a:cxnLst/>
              <a:rect l="l" t="t" r="r" b="b"/>
              <a:pathLst>
                <a:path w="1542" h="3996" extrusionOk="0">
                  <a:moveTo>
                    <a:pt x="254" y="0"/>
                  </a:moveTo>
                  <a:cubicBezTo>
                    <a:pt x="242" y="0"/>
                    <a:pt x="230" y="5"/>
                    <a:pt x="221" y="15"/>
                  </a:cubicBezTo>
                  <a:lnTo>
                    <a:pt x="0" y="283"/>
                  </a:lnTo>
                  <a:lnTo>
                    <a:pt x="345" y="704"/>
                  </a:lnTo>
                  <a:cubicBezTo>
                    <a:pt x="367" y="732"/>
                    <a:pt x="399" y="747"/>
                    <a:pt x="432" y="747"/>
                  </a:cubicBezTo>
                  <a:cubicBezTo>
                    <a:pt x="455" y="747"/>
                    <a:pt x="478" y="739"/>
                    <a:pt x="498" y="723"/>
                  </a:cubicBezTo>
                  <a:lnTo>
                    <a:pt x="651" y="599"/>
                  </a:lnTo>
                  <a:lnTo>
                    <a:pt x="651" y="3996"/>
                  </a:lnTo>
                  <a:lnTo>
                    <a:pt x="900" y="3996"/>
                  </a:lnTo>
                  <a:lnTo>
                    <a:pt x="900" y="599"/>
                  </a:lnTo>
                  <a:lnTo>
                    <a:pt x="1044" y="713"/>
                  </a:lnTo>
                  <a:cubicBezTo>
                    <a:pt x="1065" y="735"/>
                    <a:pt x="1093" y="745"/>
                    <a:pt x="1120" y="745"/>
                  </a:cubicBezTo>
                  <a:cubicBezTo>
                    <a:pt x="1153" y="745"/>
                    <a:pt x="1185" y="730"/>
                    <a:pt x="1206" y="704"/>
                  </a:cubicBezTo>
                  <a:lnTo>
                    <a:pt x="1541" y="283"/>
                  </a:lnTo>
                  <a:lnTo>
                    <a:pt x="1331" y="15"/>
                  </a:lnTo>
                  <a:cubicBezTo>
                    <a:pt x="1321" y="5"/>
                    <a:pt x="1309" y="0"/>
                    <a:pt x="1297" y="0"/>
                  </a:cubicBezTo>
                  <a:cubicBezTo>
                    <a:pt x="1285" y="0"/>
                    <a:pt x="1273" y="5"/>
                    <a:pt x="1264" y="15"/>
                  </a:cubicBezTo>
                  <a:lnTo>
                    <a:pt x="776" y="493"/>
                  </a:lnTo>
                  <a:lnTo>
                    <a:pt x="288" y="15"/>
                  </a:lnTo>
                  <a:cubicBezTo>
                    <a:pt x="278" y="5"/>
                    <a:pt x="266" y="0"/>
                    <a:pt x="254" y="0"/>
                  </a:cubicBez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7" name="Google Shape;9536;p69">
              <a:extLst>
                <a:ext uri="{FF2B5EF4-FFF2-40B4-BE49-F238E27FC236}">
                  <a16:creationId xmlns:a16="http://schemas.microsoft.com/office/drawing/2014/main" id="{069D513E-86F3-4FEB-B10F-B6B10D6932F3}"/>
                </a:ext>
              </a:extLst>
            </p:cNvPr>
            <p:cNvSpPr/>
            <p:nvPr/>
          </p:nvSpPr>
          <p:spPr>
            <a:xfrm>
              <a:off x="6530932" y="3664755"/>
              <a:ext cx="6565" cy="32720"/>
            </a:xfrm>
            <a:custGeom>
              <a:avLst/>
              <a:gdLst/>
              <a:ahLst/>
              <a:cxnLst/>
              <a:rect l="l" t="t" r="r" b="b"/>
              <a:pathLst>
                <a:path w="250" h="1246" extrusionOk="0">
                  <a:moveTo>
                    <a:pt x="139" y="0"/>
                  </a:moveTo>
                  <a:cubicBezTo>
                    <a:pt x="134" y="0"/>
                    <a:pt x="130" y="0"/>
                    <a:pt x="125" y="1"/>
                  </a:cubicBezTo>
                  <a:cubicBezTo>
                    <a:pt x="58" y="1"/>
                    <a:pt x="0" y="49"/>
                    <a:pt x="0" y="116"/>
                  </a:cubicBezTo>
                  <a:lnTo>
                    <a:pt x="0" y="1245"/>
                  </a:lnTo>
                  <a:lnTo>
                    <a:pt x="249" y="1245"/>
                  </a:lnTo>
                  <a:lnTo>
                    <a:pt x="249" y="116"/>
                  </a:lnTo>
                  <a:cubicBezTo>
                    <a:pt x="249" y="54"/>
                    <a:pt x="200" y="0"/>
                    <a:pt x="139" y="0"/>
                  </a:cubicBezTo>
                  <a:close/>
                </a:path>
              </a:pathLst>
            </a:custGeom>
            <a:solidFill>
              <a:srgbClr val="63798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8" name="Google Shape;9537;p69">
              <a:extLst>
                <a:ext uri="{FF2B5EF4-FFF2-40B4-BE49-F238E27FC236}">
                  <a16:creationId xmlns:a16="http://schemas.microsoft.com/office/drawing/2014/main" id="{37B947DE-EC3B-4A0B-805D-A2ED2AA31C55}"/>
                </a:ext>
              </a:extLst>
            </p:cNvPr>
            <p:cNvSpPr/>
            <p:nvPr/>
          </p:nvSpPr>
          <p:spPr>
            <a:xfrm>
              <a:off x="6507797" y="3480567"/>
              <a:ext cx="52546" cy="59321"/>
            </a:xfrm>
            <a:custGeom>
              <a:avLst/>
              <a:gdLst/>
              <a:ahLst/>
              <a:cxnLst/>
              <a:rect l="l" t="t" r="r" b="b"/>
              <a:pathLst>
                <a:path w="2001" h="2259" extrusionOk="0">
                  <a:moveTo>
                    <a:pt x="747" y="0"/>
                  </a:moveTo>
                  <a:cubicBezTo>
                    <a:pt x="336" y="0"/>
                    <a:pt x="1" y="335"/>
                    <a:pt x="1" y="756"/>
                  </a:cubicBezTo>
                  <a:lnTo>
                    <a:pt x="1" y="1254"/>
                  </a:lnTo>
                  <a:cubicBezTo>
                    <a:pt x="1" y="1809"/>
                    <a:pt x="451" y="2259"/>
                    <a:pt x="1006" y="2259"/>
                  </a:cubicBezTo>
                  <a:cubicBezTo>
                    <a:pt x="1551" y="2259"/>
                    <a:pt x="2001" y="1809"/>
                    <a:pt x="2001" y="1254"/>
                  </a:cubicBezTo>
                  <a:lnTo>
                    <a:pt x="2001" y="756"/>
                  </a:lnTo>
                  <a:cubicBezTo>
                    <a:pt x="2001" y="335"/>
                    <a:pt x="1666" y="0"/>
                    <a:pt x="1254" y="0"/>
                  </a:cubicBezTo>
                  <a:close/>
                </a:path>
              </a:pathLst>
            </a:custGeom>
            <a:solidFill>
              <a:srgbClr val="BECBD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29" name="Google Shape;9538;p69">
              <a:extLst>
                <a:ext uri="{FF2B5EF4-FFF2-40B4-BE49-F238E27FC236}">
                  <a16:creationId xmlns:a16="http://schemas.microsoft.com/office/drawing/2014/main" id="{E9816605-9E53-40F6-806D-54859AD04A70}"/>
                </a:ext>
              </a:extLst>
            </p:cNvPr>
            <p:cNvSpPr/>
            <p:nvPr/>
          </p:nvSpPr>
          <p:spPr>
            <a:xfrm>
              <a:off x="6507797" y="3480567"/>
              <a:ext cx="36213" cy="59269"/>
            </a:xfrm>
            <a:custGeom>
              <a:avLst/>
              <a:gdLst/>
              <a:ahLst/>
              <a:cxnLst/>
              <a:rect l="l" t="t" r="r" b="b"/>
              <a:pathLst>
                <a:path w="1379" h="2257" extrusionOk="0">
                  <a:moveTo>
                    <a:pt x="757" y="0"/>
                  </a:moveTo>
                  <a:cubicBezTo>
                    <a:pt x="345" y="0"/>
                    <a:pt x="1" y="335"/>
                    <a:pt x="1" y="756"/>
                  </a:cubicBezTo>
                  <a:lnTo>
                    <a:pt x="1" y="1254"/>
                  </a:lnTo>
                  <a:cubicBezTo>
                    <a:pt x="1" y="1828"/>
                    <a:pt x="472" y="2257"/>
                    <a:pt x="1002" y="2257"/>
                  </a:cubicBezTo>
                  <a:cubicBezTo>
                    <a:pt x="1126" y="2257"/>
                    <a:pt x="1253" y="2233"/>
                    <a:pt x="1379" y="2182"/>
                  </a:cubicBezTo>
                  <a:cubicBezTo>
                    <a:pt x="1006" y="2029"/>
                    <a:pt x="757" y="1665"/>
                    <a:pt x="747" y="1254"/>
                  </a:cubicBezTo>
                  <a:lnTo>
                    <a:pt x="747" y="756"/>
                  </a:lnTo>
                  <a:cubicBezTo>
                    <a:pt x="747" y="383"/>
                    <a:pt x="1015" y="77"/>
                    <a:pt x="1379" y="10"/>
                  </a:cubicBezTo>
                  <a:cubicBezTo>
                    <a:pt x="1341" y="10"/>
                    <a:pt x="1293" y="0"/>
                    <a:pt x="1254" y="0"/>
                  </a:cubicBezTo>
                  <a:close/>
                </a:path>
              </a:pathLst>
            </a:custGeom>
            <a:solidFill>
              <a:srgbClr val="ACBDC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0" name="Google Shape;9539;p69">
              <a:extLst>
                <a:ext uri="{FF2B5EF4-FFF2-40B4-BE49-F238E27FC236}">
                  <a16:creationId xmlns:a16="http://schemas.microsoft.com/office/drawing/2014/main" id="{200E2F8A-8573-45B6-B6C9-8E2A1296651A}"/>
                </a:ext>
              </a:extLst>
            </p:cNvPr>
            <p:cNvSpPr/>
            <p:nvPr/>
          </p:nvSpPr>
          <p:spPr>
            <a:xfrm>
              <a:off x="6507797" y="3480567"/>
              <a:ext cx="52546" cy="26418"/>
            </a:xfrm>
            <a:custGeom>
              <a:avLst/>
              <a:gdLst/>
              <a:ahLst/>
              <a:cxnLst/>
              <a:rect l="l" t="t" r="r" b="b"/>
              <a:pathLst>
                <a:path w="2001" h="1006" extrusionOk="0">
                  <a:moveTo>
                    <a:pt x="747" y="0"/>
                  </a:moveTo>
                  <a:cubicBezTo>
                    <a:pt x="336" y="0"/>
                    <a:pt x="1" y="335"/>
                    <a:pt x="1" y="756"/>
                  </a:cubicBezTo>
                  <a:cubicBezTo>
                    <a:pt x="1" y="756"/>
                    <a:pt x="747" y="1005"/>
                    <a:pt x="2001" y="1005"/>
                  </a:cubicBezTo>
                  <a:lnTo>
                    <a:pt x="2001" y="756"/>
                  </a:lnTo>
                  <a:cubicBezTo>
                    <a:pt x="2001" y="335"/>
                    <a:pt x="1666"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1" name="Google Shape;9540;p69">
              <a:extLst>
                <a:ext uri="{FF2B5EF4-FFF2-40B4-BE49-F238E27FC236}">
                  <a16:creationId xmlns:a16="http://schemas.microsoft.com/office/drawing/2014/main" id="{724CC379-D3BF-41CB-9C0B-8903D37BB2A6}"/>
                </a:ext>
              </a:extLst>
            </p:cNvPr>
            <p:cNvSpPr/>
            <p:nvPr/>
          </p:nvSpPr>
          <p:spPr>
            <a:xfrm>
              <a:off x="6507797" y="3480567"/>
              <a:ext cx="36213" cy="23897"/>
            </a:xfrm>
            <a:custGeom>
              <a:avLst/>
              <a:gdLst/>
              <a:ahLst/>
              <a:cxnLst/>
              <a:rect l="l" t="t" r="r" b="b"/>
              <a:pathLst>
                <a:path w="1379" h="910" extrusionOk="0">
                  <a:moveTo>
                    <a:pt x="757" y="0"/>
                  </a:moveTo>
                  <a:cubicBezTo>
                    <a:pt x="345" y="0"/>
                    <a:pt x="1" y="335"/>
                    <a:pt x="1" y="756"/>
                  </a:cubicBezTo>
                  <a:cubicBezTo>
                    <a:pt x="250" y="823"/>
                    <a:pt x="498" y="881"/>
                    <a:pt x="757" y="909"/>
                  </a:cubicBezTo>
                  <a:lnTo>
                    <a:pt x="757" y="756"/>
                  </a:lnTo>
                  <a:lnTo>
                    <a:pt x="747" y="756"/>
                  </a:lnTo>
                  <a:cubicBezTo>
                    <a:pt x="747" y="383"/>
                    <a:pt x="1015" y="77"/>
                    <a:pt x="1379" y="10"/>
                  </a:cubicBezTo>
                  <a:cubicBezTo>
                    <a:pt x="1341" y="10"/>
                    <a:pt x="1293" y="0"/>
                    <a:pt x="1254" y="0"/>
                  </a:cubicBezTo>
                  <a:close/>
                </a:path>
              </a:pathLst>
            </a:custGeom>
            <a:solidFill>
              <a:srgbClr val="657E93"/>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232" name="Google Shape;9632;p69">
            <a:extLst>
              <a:ext uri="{FF2B5EF4-FFF2-40B4-BE49-F238E27FC236}">
                <a16:creationId xmlns:a16="http://schemas.microsoft.com/office/drawing/2014/main" id="{0A9AF252-7E84-44DE-B584-C5363B4AF361}"/>
              </a:ext>
            </a:extLst>
          </p:cNvPr>
          <p:cNvGrpSpPr/>
          <p:nvPr/>
        </p:nvGrpSpPr>
        <p:grpSpPr>
          <a:xfrm>
            <a:off x="306243" y="4980299"/>
            <a:ext cx="821541" cy="746556"/>
            <a:chOff x="5765926" y="1976683"/>
            <a:chExt cx="348339" cy="348103"/>
          </a:xfrm>
        </p:grpSpPr>
        <p:sp>
          <p:nvSpPr>
            <p:cNvPr id="233" name="Google Shape;9633;p69">
              <a:extLst>
                <a:ext uri="{FF2B5EF4-FFF2-40B4-BE49-F238E27FC236}">
                  <a16:creationId xmlns:a16="http://schemas.microsoft.com/office/drawing/2014/main" id="{A3B38615-65B6-4776-8061-9680C5AA15B5}"/>
                </a:ext>
              </a:extLst>
            </p:cNvPr>
            <p:cNvSpPr/>
            <p:nvPr/>
          </p:nvSpPr>
          <p:spPr>
            <a:xfrm>
              <a:off x="5765926" y="1976683"/>
              <a:ext cx="263808" cy="173946"/>
            </a:xfrm>
            <a:custGeom>
              <a:avLst/>
              <a:gdLst/>
              <a:ahLst/>
              <a:cxnLst/>
              <a:rect l="l" t="t" r="r" b="b"/>
              <a:pathLst>
                <a:path w="10046" h="6624" extrusionOk="0">
                  <a:moveTo>
                    <a:pt x="862" y="1"/>
                  </a:moveTo>
                  <a:cubicBezTo>
                    <a:pt x="383" y="1"/>
                    <a:pt x="0" y="384"/>
                    <a:pt x="0" y="853"/>
                  </a:cubicBezTo>
                  <a:lnTo>
                    <a:pt x="0" y="6413"/>
                  </a:lnTo>
                  <a:cubicBezTo>
                    <a:pt x="0" y="6528"/>
                    <a:pt x="96" y="6623"/>
                    <a:pt x="220" y="6623"/>
                  </a:cubicBezTo>
                  <a:lnTo>
                    <a:pt x="2354" y="6623"/>
                  </a:lnTo>
                  <a:cubicBezTo>
                    <a:pt x="2594" y="6623"/>
                    <a:pt x="2785" y="6432"/>
                    <a:pt x="2785" y="6202"/>
                  </a:cubicBezTo>
                  <a:lnTo>
                    <a:pt x="2785" y="5772"/>
                  </a:lnTo>
                  <a:cubicBezTo>
                    <a:pt x="2785" y="5590"/>
                    <a:pt x="2709" y="5418"/>
                    <a:pt x="2565" y="5293"/>
                  </a:cubicBezTo>
                  <a:cubicBezTo>
                    <a:pt x="1723" y="4594"/>
                    <a:pt x="2211" y="3216"/>
                    <a:pt x="3312" y="3207"/>
                  </a:cubicBezTo>
                  <a:cubicBezTo>
                    <a:pt x="4412" y="3207"/>
                    <a:pt x="4919" y="4575"/>
                    <a:pt x="4068" y="5284"/>
                  </a:cubicBezTo>
                  <a:cubicBezTo>
                    <a:pt x="3934" y="5408"/>
                    <a:pt x="3847" y="5580"/>
                    <a:pt x="3847" y="5762"/>
                  </a:cubicBezTo>
                  <a:lnTo>
                    <a:pt x="3847" y="6202"/>
                  </a:lnTo>
                  <a:cubicBezTo>
                    <a:pt x="3847" y="6432"/>
                    <a:pt x="4039" y="6623"/>
                    <a:pt x="4278" y="6623"/>
                  </a:cubicBezTo>
                  <a:lnTo>
                    <a:pt x="6623" y="6623"/>
                  </a:lnTo>
                  <a:lnTo>
                    <a:pt x="6623" y="4279"/>
                  </a:lnTo>
                  <a:cubicBezTo>
                    <a:pt x="6623" y="4039"/>
                    <a:pt x="6814" y="3848"/>
                    <a:pt x="7054" y="3848"/>
                  </a:cubicBezTo>
                  <a:lnTo>
                    <a:pt x="7484" y="3848"/>
                  </a:lnTo>
                  <a:cubicBezTo>
                    <a:pt x="7676" y="3848"/>
                    <a:pt x="7848" y="3925"/>
                    <a:pt x="7963" y="4068"/>
                  </a:cubicBezTo>
                  <a:cubicBezTo>
                    <a:pt x="8211" y="4359"/>
                    <a:pt x="8536" y="4489"/>
                    <a:pt x="8856" y="4489"/>
                  </a:cubicBezTo>
                  <a:cubicBezTo>
                    <a:pt x="9462" y="4489"/>
                    <a:pt x="10046" y="4023"/>
                    <a:pt x="10039" y="3303"/>
                  </a:cubicBezTo>
                  <a:cubicBezTo>
                    <a:pt x="10039" y="2589"/>
                    <a:pt x="9460" y="2132"/>
                    <a:pt x="8862" y="2132"/>
                  </a:cubicBezTo>
                  <a:cubicBezTo>
                    <a:pt x="8538" y="2132"/>
                    <a:pt x="8208" y="2266"/>
                    <a:pt x="7963" y="2566"/>
                  </a:cubicBezTo>
                  <a:cubicBezTo>
                    <a:pt x="7845" y="2693"/>
                    <a:pt x="7683" y="2777"/>
                    <a:pt x="7512" y="2777"/>
                  </a:cubicBezTo>
                  <a:cubicBezTo>
                    <a:pt x="7503" y="2777"/>
                    <a:pt x="7493" y="2777"/>
                    <a:pt x="7484" y="2776"/>
                  </a:cubicBezTo>
                  <a:lnTo>
                    <a:pt x="7054" y="2776"/>
                  </a:lnTo>
                  <a:cubicBezTo>
                    <a:pt x="6814" y="2776"/>
                    <a:pt x="6632" y="2585"/>
                    <a:pt x="6632" y="2355"/>
                  </a:cubicBezTo>
                  <a:lnTo>
                    <a:pt x="6632" y="211"/>
                  </a:lnTo>
                  <a:cubicBezTo>
                    <a:pt x="6632" y="96"/>
                    <a:pt x="6537" y="1"/>
                    <a:pt x="6412" y="1"/>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4" name="Google Shape;9634;p69">
              <a:extLst>
                <a:ext uri="{FF2B5EF4-FFF2-40B4-BE49-F238E27FC236}">
                  <a16:creationId xmlns:a16="http://schemas.microsoft.com/office/drawing/2014/main" id="{C1E901D1-169C-4F20-A4F2-883A9F02A25C}"/>
                </a:ext>
              </a:extLst>
            </p:cNvPr>
            <p:cNvSpPr/>
            <p:nvPr/>
          </p:nvSpPr>
          <p:spPr>
            <a:xfrm>
              <a:off x="5940082" y="1976683"/>
              <a:ext cx="174183" cy="263677"/>
            </a:xfrm>
            <a:custGeom>
              <a:avLst/>
              <a:gdLst/>
              <a:ahLst/>
              <a:cxnLst/>
              <a:rect l="l" t="t" r="r" b="b"/>
              <a:pathLst>
                <a:path w="6633" h="10041" extrusionOk="0">
                  <a:moveTo>
                    <a:pt x="221" y="1"/>
                  </a:moveTo>
                  <a:cubicBezTo>
                    <a:pt x="96" y="1"/>
                    <a:pt x="0" y="96"/>
                    <a:pt x="0" y="211"/>
                  </a:cubicBezTo>
                  <a:lnTo>
                    <a:pt x="0" y="2355"/>
                  </a:lnTo>
                  <a:cubicBezTo>
                    <a:pt x="0" y="2585"/>
                    <a:pt x="192" y="2776"/>
                    <a:pt x="431" y="2776"/>
                  </a:cubicBezTo>
                  <a:lnTo>
                    <a:pt x="852" y="2776"/>
                  </a:lnTo>
                  <a:cubicBezTo>
                    <a:pt x="863" y="2777"/>
                    <a:pt x="874" y="2777"/>
                    <a:pt x="884" y="2777"/>
                  </a:cubicBezTo>
                  <a:cubicBezTo>
                    <a:pt x="1063" y="2777"/>
                    <a:pt x="1222" y="2701"/>
                    <a:pt x="1331" y="2566"/>
                  </a:cubicBezTo>
                  <a:cubicBezTo>
                    <a:pt x="1575" y="2268"/>
                    <a:pt x="1904" y="2135"/>
                    <a:pt x="2228" y="2135"/>
                  </a:cubicBezTo>
                  <a:cubicBezTo>
                    <a:pt x="2831" y="2135"/>
                    <a:pt x="3417" y="2593"/>
                    <a:pt x="3417" y="3303"/>
                  </a:cubicBezTo>
                  <a:cubicBezTo>
                    <a:pt x="3423" y="4023"/>
                    <a:pt x="2835" y="4489"/>
                    <a:pt x="2229" y="4489"/>
                  </a:cubicBezTo>
                  <a:cubicBezTo>
                    <a:pt x="1910" y="4489"/>
                    <a:pt x="1585" y="4359"/>
                    <a:pt x="1340" y="4068"/>
                  </a:cubicBezTo>
                  <a:cubicBezTo>
                    <a:pt x="1225" y="3934"/>
                    <a:pt x="1053" y="3848"/>
                    <a:pt x="862" y="3848"/>
                  </a:cubicBezTo>
                  <a:lnTo>
                    <a:pt x="431" y="3848"/>
                  </a:lnTo>
                  <a:cubicBezTo>
                    <a:pt x="192" y="3848"/>
                    <a:pt x="0" y="4039"/>
                    <a:pt x="0" y="4279"/>
                  </a:cubicBezTo>
                  <a:lnTo>
                    <a:pt x="0" y="6623"/>
                  </a:lnTo>
                  <a:lnTo>
                    <a:pt x="2355" y="6623"/>
                  </a:lnTo>
                  <a:cubicBezTo>
                    <a:pt x="2594" y="6623"/>
                    <a:pt x="2785" y="6815"/>
                    <a:pt x="2785" y="7054"/>
                  </a:cubicBezTo>
                  <a:lnTo>
                    <a:pt x="2785" y="7485"/>
                  </a:lnTo>
                  <a:cubicBezTo>
                    <a:pt x="2776" y="7676"/>
                    <a:pt x="2699" y="7848"/>
                    <a:pt x="2556" y="7963"/>
                  </a:cubicBezTo>
                  <a:cubicBezTo>
                    <a:pt x="1716" y="8669"/>
                    <a:pt x="2217" y="10040"/>
                    <a:pt x="3310" y="10040"/>
                  </a:cubicBezTo>
                  <a:cubicBezTo>
                    <a:pt x="3314" y="10040"/>
                    <a:pt x="3318" y="10040"/>
                    <a:pt x="3321" y="10040"/>
                  </a:cubicBezTo>
                  <a:cubicBezTo>
                    <a:pt x="4422" y="10040"/>
                    <a:pt x="4910" y="8652"/>
                    <a:pt x="4058" y="7954"/>
                  </a:cubicBezTo>
                  <a:cubicBezTo>
                    <a:pt x="3924" y="7839"/>
                    <a:pt x="3848" y="7667"/>
                    <a:pt x="3848" y="7475"/>
                  </a:cubicBezTo>
                  <a:lnTo>
                    <a:pt x="3848" y="7054"/>
                  </a:lnTo>
                  <a:cubicBezTo>
                    <a:pt x="3848" y="6815"/>
                    <a:pt x="4039" y="6623"/>
                    <a:pt x="4278" y="6623"/>
                  </a:cubicBezTo>
                  <a:lnTo>
                    <a:pt x="6413" y="6623"/>
                  </a:lnTo>
                  <a:cubicBezTo>
                    <a:pt x="6527" y="6623"/>
                    <a:pt x="6633" y="6528"/>
                    <a:pt x="6633" y="6413"/>
                  </a:cubicBezTo>
                  <a:lnTo>
                    <a:pt x="6633" y="853"/>
                  </a:lnTo>
                  <a:cubicBezTo>
                    <a:pt x="6633" y="384"/>
                    <a:pt x="6250" y="1"/>
                    <a:pt x="577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5" name="Google Shape;9635;p69">
              <a:extLst>
                <a:ext uri="{FF2B5EF4-FFF2-40B4-BE49-F238E27FC236}">
                  <a16:creationId xmlns:a16="http://schemas.microsoft.com/office/drawing/2014/main" id="{106A58DE-DBB4-4EEF-BBB0-3BE9A4F3B74E}"/>
                </a:ext>
              </a:extLst>
            </p:cNvPr>
            <p:cNvSpPr/>
            <p:nvPr/>
          </p:nvSpPr>
          <p:spPr>
            <a:xfrm>
              <a:off x="5850194" y="2150603"/>
              <a:ext cx="263834" cy="174183"/>
            </a:xfrm>
            <a:custGeom>
              <a:avLst/>
              <a:gdLst/>
              <a:ahLst/>
              <a:cxnLst/>
              <a:rect l="l" t="t" r="r" b="b"/>
              <a:pathLst>
                <a:path w="10047" h="6633" extrusionOk="0">
                  <a:moveTo>
                    <a:pt x="3423" y="0"/>
                  </a:moveTo>
                  <a:lnTo>
                    <a:pt x="3423" y="2355"/>
                  </a:lnTo>
                  <a:cubicBezTo>
                    <a:pt x="3423" y="2594"/>
                    <a:pt x="3232" y="2785"/>
                    <a:pt x="2993" y="2785"/>
                  </a:cubicBezTo>
                  <a:lnTo>
                    <a:pt x="2562" y="2785"/>
                  </a:lnTo>
                  <a:cubicBezTo>
                    <a:pt x="2371" y="2785"/>
                    <a:pt x="2198" y="2699"/>
                    <a:pt x="2084" y="2556"/>
                  </a:cubicBezTo>
                  <a:cubicBezTo>
                    <a:pt x="1836" y="2265"/>
                    <a:pt x="1510" y="2135"/>
                    <a:pt x="1190" y="2135"/>
                  </a:cubicBezTo>
                  <a:cubicBezTo>
                    <a:pt x="585" y="2135"/>
                    <a:pt x="1" y="2601"/>
                    <a:pt x="7" y="3321"/>
                  </a:cubicBezTo>
                  <a:cubicBezTo>
                    <a:pt x="7" y="4037"/>
                    <a:pt x="590" y="4494"/>
                    <a:pt x="1190" y="4494"/>
                  </a:cubicBezTo>
                  <a:cubicBezTo>
                    <a:pt x="1512" y="4494"/>
                    <a:pt x="1839" y="4362"/>
                    <a:pt x="2084" y="4068"/>
                  </a:cubicBezTo>
                  <a:cubicBezTo>
                    <a:pt x="2208" y="3924"/>
                    <a:pt x="2380" y="3848"/>
                    <a:pt x="2562" y="3848"/>
                  </a:cubicBezTo>
                  <a:lnTo>
                    <a:pt x="2993" y="3848"/>
                  </a:lnTo>
                  <a:cubicBezTo>
                    <a:pt x="3232" y="3848"/>
                    <a:pt x="3423" y="4039"/>
                    <a:pt x="3423" y="4278"/>
                  </a:cubicBezTo>
                  <a:lnTo>
                    <a:pt x="3423" y="6412"/>
                  </a:lnTo>
                  <a:cubicBezTo>
                    <a:pt x="3414" y="6537"/>
                    <a:pt x="3519" y="6633"/>
                    <a:pt x="3634" y="6633"/>
                  </a:cubicBezTo>
                  <a:lnTo>
                    <a:pt x="9194" y="6633"/>
                  </a:lnTo>
                  <a:cubicBezTo>
                    <a:pt x="9663" y="6633"/>
                    <a:pt x="10046" y="6250"/>
                    <a:pt x="10046" y="5771"/>
                  </a:cubicBezTo>
                  <a:lnTo>
                    <a:pt x="10046" y="221"/>
                  </a:lnTo>
                  <a:cubicBezTo>
                    <a:pt x="10046" y="96"/>
                    <a:pt x="9950" y="0"/>
                    <a:pt x="9836" y="0"/>
                  </a:cubicBezTo>
                  <a:lnTo>
                    <a:pt x="7692" y="0"/>
                  </a:lnTo>
                  <a:cubicBezTo>
                    <a:pt x="7453" y="0"/>
                    <a:pt x="7261" y="192"/>
                    <a:pt x="7261" y="431"/>
                  </a:cubicBezTo>
                  <a:lnTo>
                    <a:pt x="7261" y="852"/>
                  </a:lnTo>
                  <a:cubicBezTo>
                    <a:pt x="7261" y="1044"/>
                    <a:pt x="7338" y="1216"/>
                    <a:pt x="7481" y="1331"/>
                  </a:cubicBezTo>
                  <a:cubicBezTo>
                    <a:pt x="8323" y="2029"/>
                    <a:pt x="7835" y="3417"/>
                    <a:pt x="6735" y="3417"/>
                  </a:cubicBezTo>
                  <a:cubicBezTo>
                    <a:pt x="6731" y="3417"/>
                    <a:pt x="6727" y="3417"/>
                    <a:pt x="6723" y="3417"/>
                  </a:cubicBezTo>
                  <a:cubicBezTo>
                    <a:pt x="5631" y="3417"/>
                    <a:pt x="5130" y="2046"/>
                    <a:pt x="5969" y="1340"/>
                  </a:cubicBezTo>
                  <a:cubicBezTo>
                    <a:pt x="6113" y="1225"/>
                    <a:pt x="6199" y="1053"/>
                    <a:pt x="6199" y="862"/>
                  </a:cubicBezTo>
                  <a:lnTo>
                    <a:pt x="6199" y="431"/>
                  </a:lnTo>
                  <a:cubicBezTo>
                    <a:pt x="6199" y="192"/>
                    <a:pt x="6007" y="0"/>
                    <a:pt x="5768"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6" name="Google Shape;9636;p69">
              <a:extLst>
                <a:ext uri="{FF2B5EF4-FFF2-40B4-BE49-F238E27FC236}">
                  <a16:creationId xmlns:a16="http://schemas.microsoft.com/office/drawing/2014/main" id="{010789DE-24EF-4A44-B380-EEC59F2E2D3F}"/>
                </a:ext>
              </a:extLst>
            </p:cNvPr>
            <p:cNvSpPr/>
            <p:nvPr/>
          </p:nvSpPr>
          <p:spPr>
            <a:xfrm>
              <a:off x="5765926" y="2060873"/>
              <a:ext cx="173920" cy="263913"/>
            </a:xfrm>
            <a:custGeom>
              <a:avLst/>
              <a:gdLst/>
              <a:ahLst/>
              <a:cxnLst/>
              <a:rect l="l" t="t" r="r" b="b"/>
              <a:pathLst>
                <a:path w="6623" h="10050" extrusionOk="0">
                  <a:moveTo>
                    <a:pt x="3312" y="1"/>
                  </a:moveTo>
                  <a:cubicBezTo>
                    <a:pt x="2211" y="10"/>
                    <a:pt x="1713" y="1388"/>
                    <a:pt x="2565" y="2087"/>
                  </a:cubicBezTo>
                  <a:cubicBezTo>
                    <a:pt x="2709" y="2212"/>
                    <a:pt x="2785" y="2384"/>
                    <a:pt x="2776" y="2566"/>
                  </a:cubicBezTo>
                  <a:lnTo>
                    <a:pt x="2776" y="2996"/>
                  </a:lnTo>
                  <a:cubicBezTo>
                    <a:pt x="2776" y="3226"/>
                    <a:pt x="2594" y="3417"/>
                    <a:pt x="2354" y="3417"/>
                  </a:cubicBezTo>
                  <a:lnTo>
                    <a:pt x="220" y="3417"/>
                  </a:lnTo>
                  <a:cubicBezTo>
                    <a:pt x="96" y="3417"/>
                    <a:pt x="0" y="3513"/>
                    <a:pt x="0" y="3638"/>
                  </a:cubicBezTo>
                  <a:lnTo>
                    <a:pt x="0" y="9188"/>
                  </a:lnTo>
                  <a:cubicBezTo>
                    <a:pt x="0" y="9657"/>
                    <a:pt x="383" y="10050"/>
                    <a:pt x="852" y="10050"/>
                  </a:cubicBezTo>
                  <a:lnTo>
                    <a:pt x="6412" y="10050"/>
                  </a:lnTo>
                  <a:cubicBezTo>
                    <a:pt x="6527" y="10050"/>
                    <a:pt x="6623" y="9944"/>
                    <a:pt x="6623" y="9829"/>
                  </a:cubicBezTo>
                  <a:lnTo>
                    <a:pt x="6623" y="7695"/>
                  </a:lnTo>
                  <a:cubicBezTo>
                    <a:pt x="6623" y="7456"/>
                    <a:pt x="6431" y="7265"/>
                    <a:pt x="6202" y="7265"/>
                  </a:cubicBezTo>
                  <a:lnTo>
                    <a:pt x="5771" y="7265"/>
                  </a:lnTo>
                  <a:cubicBezTo>
                    <a:pt x="5589" y="7265"/>
                    <a:pt x="5417" y="7341"/>
                    <a:pt x="5293" y="7485"/>
                  </a:cubicBezTo>
                  <a:cubicBezTo>
                    <a:pt x="5048" y="7779"/>
                    <a:pt x="4721" y="7911"/>
                    <a:pt x="4398" y="7911"/>
                  </a:cubicBezTo>
                  <a:cubicBezTo>
                    <a:pt x="3798" y="7911"/>
                    <a:pt x="3212" y="7454"/>
                    <a:pt x="3206" y="6738"/>
                  </a:cubicBezTo>
                  <a:cubicBezTo>
                    <a:pt x="3206" y="6018"/>
                    <a:pt x="3793" y="5552"/>
                    <a:pt x="4396" y="5552"/>
                  </a:cubicBezTo>
                  <a:cubicBezTo>
                    <a:pt x="4715" y="5552"/>
                    <a:pt x="5038" y="5682"/>
                    <a:pt x="5283" y="5973"/>
                  </a:cubicBezTo>
                  <a:cubicBezTo>
                    <a:pt x="5407" y="6116"/>
                    <a:pt x="5580" y="6202"/>
                    <a:pt x="5762" y="6202"/>
                  </a:cubicBezTo>
                  <a:lnTo>
                    <a:pt x="6202" y="6202"/>
                  </a:lnTo>
                  <a:cubicBezTo>
                    <a:pt x="6431" y="6202"/>
                    <a:pt x="6623" y="6011"/>
                    <a:pt x="6623" y="5772"/>
                  </a:cubicBezTo>
                  <a:lnTo>
                    <a:pt x="6623" y="3417"/>
                  </a:lnTo>
                  <a:lnTo>
                    <a:pt x="4278" y="3417"/>
                  </a:lnTo>
                  <a:cubicBezTo>
                    <a:pt x="4039" y="3417"/>
                    <a:pt x="3847" y="3226"/>
                    <a:pt x="3847" y="2996"/>
                  </a:cubicBezTo>
                  <a:lnTo>
                    <a:pt x="3847" y="2556"/>
                  </a:lnTo>
                  <a:cubicBezTo>
                    <a:pt x="3847" y="2374"/>
                    <a:pt x="3934" y="2202"/>
                    <a:pt x="4068" y="2078"/>
                  </a:cubicBezTo>
                  <a:cubicBezTo>
                    <a:pt x="4910" y="1369"/>
                    <a:pt x="4412" y="1"/>
                    <a:pt x="3312" y="1"/>
                  </a:cubicBezTo>
                  <a:close/>
                </a:path>
              </a:pathLst>
            </a:custGeom>
            <a:solidFill>
              <a:schemeClr val="accent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7" name="Google Shape;9637;p69">
              <a:extLst>
                <a:ext uri="{FF2B5EF4-FFF2-40B4-BE49-F238E27FC236}">
                  <a16:creationId xmlns:a16="http://schemas.microsoft.com/office/drawing/2014/main" id="{0901938D-011E-49B7-AB01-99A8FC65E9F4}"/>
                </a:ext>
              </a:extLst>
            </p:cNvPr>
            <p:cNvSpPr/>
            <p:nvPr/>
          </p:nvSpPr>
          <p:spPr>
            <a:xfrm>
              <a:off x="5765926" y="2150603"/>
              <a:ext cx="39469" cy="174183"/>
            </a:xfrm>
            <a:custGeom>
              <a:avLst/>
              <a:gdLst/>
              <a:ahLst/>
              <a:cxnLst/>
              <a:rect l="l" t="t" r="r" b="b"/>
              <a:pathLst>
                <a:path w="1503" h="6633" extrusionOk="0">
                  <a:moveTo>
                    <a:pt x="220" y="0"/>
                  </a:moveTo>
                  <a:cubicBezTo>
                    <a:pt x="96" y="0"/>
                    <a:pt x="0" y="96"/>
                    <a:pt x="0" y="221"/>
                  </a:cubicBezTo>
                  <a:lnTo>
                    <a:pt x="0" y="5771"/>
                  </a:lnTo>
                  <a:cubicBezTo>
                    <a:pt x="0" y="6250"/>
                    <a:pt x="383" y="6633"/>
                    <a:pt x="862" y="6633"/>
                  </a:cubicBezTo>
                  <a:lnTo>
                    <a:pt x="1503" y="6633"/>
                  </a:lnTo>
                  <a:cubicBezTo>
                    <a:pt x="1024" y="6633"/>
                    <a:pt x="641" y="6250"/>
                    <a:pt x="641" y="5771"/>
                  </a:cubicBezTo>
                  <a:lnTo>
                    <a:pt x="641" y="221"/>
                  </a:lnTo>
                  <a:cubicBezTo>
                    <a:pt x="641" y="96"/>
                    <a:pt x="737" y="0"/>
                    <a:pt x="862"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8" name="Google Shape;9638;p69">
              <a:extLst>
                <a:ext uri="{FF2B5EF4-FFF2-40B4-BE49-F238E27FC236}">
                  <a16:creationId xmlns:a16="http://schemas.microsoft.com/office/drawing/2014/main" id="{57421C12-0B06-45AD-8FE6-394141E54F32}"/>
                </a:ext>
              </a:extLst>
            </p:cNvPr>
            <p:cNvSpPr/>
            <p:nvPr/>
          </p:nvSpPr>
          <p:spPr>
            <a:xfrm>
              <a:off x="5810778" y="2061057"/>
              <a:ext cx="47898" cy="89573"/>
            </a:xfrm>
            <a:custGeom>
              <a:avLst/>
              <a:gdLst/>
              <a:ahLst/>
              <a:cxnLst/>
              <a:rect l="l" t="t" r="r" b="b"/>
              <a:pathLst>
                <a:path w="1824" h="3411" extrusionOk="0">
                  <a:moveTo>
                    <a:pt x="1593" y="1"/>
                  </a:moveTo>
                  <a:cubicBezTo>
                    <a:pt x="551" y="1"/>
                    <a:pt x="0" y="1366"/>
                    <a:pt x="867" y="2080"/>
                  </a:cubicBezTo>
                  <a:lnTo>
                    <a:pt x="857" y="2080"/>
                  </a:lnTo>
                  <a:cubicBezTo>
                    <a:pt x="1001" y="2205"/>
                    <a:pt x="1077" y="2377"/>
                    <a:pt x="1077" y="2559"/>
                  </a:cubicBezTo>
                  <a:lnTo>
                    <a:pt x="1077" y="2989"/>
                  </a:lnTo>
                  <a:cubicBezTo>
                    <a:pt x="1077" y="3219"/>
                    <a:pt x="886" y="3410"/>
                    <a:pt x="646" y="3410"/>
                  </a:cubicBezTo>
                  <a:lnTo>
                    <a:pt x="1077" y="3410"/>
                  </a:lnTo>
                  <a:cubicBezTo>
                    <a:pt x="1307" y="3410"/>
                    <a:pt x="1498" y="3219"/>
                    <a:pt x="1498" y="2989"/>
                  </a:cubicBezTo>
                  <a:lnTo>
                    <a:pt x="1498" y="2559"/>
                  </a:lnTo>
                  <a:cubicBezTo>
                    <a:pt x="1508" y="2377"/>
                    <a:pt x="1422" y="2205"/>
                    <a:pt x="1288" y="2080"/>
                  </a:cubicBezTo>
                  <a:cubicBezTo>
                    <a:pt x="513" y="1448"/>
                    <a:pt x="838" y="195"/>
                    <a:pt x="1824" y="23"/>
                  </a:cubicBezTo>
                  <a:cubicBezTo>
                    <a:pt x="1744" y="8"/>
                    <a:pt x="1667" y="1"/>
                    <a:pt x="1593" y="1"/>
                  </a:cubicBezTo>
                  <a:close/>
                </a:path>
              </a:pathLst>
            </a:custGeom>
            <a:solidFill>
              <a:srgbClr val="6E829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39" name="Google Shape;9639;p69">
              <a:extLst>
                <a:ext uri="{FF2B5EF4-FFF2-40B4-BE49-F238E27FC236}">
                  <a16:creationId xmlns:a16="http://schemas.microsoft.com/office/drawing/2014/main" id="{FC891813-B829-44FA-BBC5-5637FA1943FA}"/>
                </a:ext>
              </a:extLst>
            </p:cNvPr>
            <p:cNvSpPr/>
            <p:nvPr/>
          </p:nvSpPr>
          <p:spPr>
            <a:xfrm>
              <a:off x="5765926" y="1976683"/>
              <a:ext cx="39469" cy="173946"/>
            </a:xfrm>
            <a:custGeom>
              <a:avLst/>
              <a:gdLst/>
              <a:ahLst/>
              <a:cxnLst/>
              <a:rect l="l" t="t" r="r" b="b"/>
              <a:pathLst>
                <a:path w="1503" h="6624" extrusionOk="0">
                  <a:moveTo>
                    <a:pt x="862" y="1"/>
                  </a:moveTo>
                  <a:cubicBezTo>
                    <a:pt x="383" y="1"/>
                    <a:pt x="0" y="384"/>
                    <a:pt x="0" y="853"/>
                  </a:cubicBezTo>
                  <a:lnTo>
                    <a:pt x="0" y="6413"/>
                  </a:lnTo>
                  <a:cubicBezTo>
                    <a:pt x="0" y="6528"/>
                    <a:pt x="96" y="6623"/>
                    <a:pt x="220" y="6623"/>
                  </a:cubicBezTo>
                  <a:lnTo>
                    <a:pt x="862" y="6623"/>
                  </a:lnTo>
                  <a:cubicBezTo>
                    <a:pt x="737" y="6623"/>
                    <a:pt x="641" y="6528"/>
                    <a:pt x="641" y="6413"/>
                  </a:cubicBezTo>
                  <a:lnTo>
                    <a:pt x="641" y="853"/>
                  </a:lnTo>
                  <a:cubicBezTo>
                    <a:pt x="641" y="384"/>
                    <a:pt x="1024" y="1"/>
                    <a:pt x="1503" y="1"/>
                  </a:cubicBezTo>
                  <a:close/>
                </a:path>
              </a:pathLst>
            </a:custGeom>
            <a:solidFill>
              <a:schemeClr val="bg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0" name="Google Shape;9640;p69">
              <a:extLst>
                <a:ext uri="{FF2B5EF4-FFF2-40B4-BE49-F238E27FC236}">
                  <a16:creationId xmlns:a16="http://schemas.microsoft.com/office/drawing/2014/main" id="{EED63161-A9DF-4CF6-9F4F-54F4647DDA44}"/>
                </a:ext>
              </a:extLst>
            </p:cNvPr>
            <p:cNvSpPr/>
            <p:nvPr/>
          </p:nvSpPr>
          <p:spPr>
            <a:xfrm>
              <a:off x="6004655" y="2032906"/>
              <a:ext cx="39232" cy="61553"/>
            </a:xfrm>
            <a:custGeom>
              <a:avLst/>
              <a:gdLst/>
              <a:ahLst/>
              <a:cxnLst/>
              <a:rect l="l" t="t" r="r" b="b"/>
              <a:pathLst>
                <a:path w="1494" h="2344" extrusionOk="0">
                  <a:moveTo>
                    <a:pt x="224" y="1"/>
                  </a:moveTo>
                  <a:cubicBezTo>
                    <a:pt x="150" y="1"/>
                    <a:pt x="76" y="8"/>
                    <a:pt x="1" y="23"/>
                  </a:cubicBezTo>
                  <a:cubicBezTo>
                    <a:pt x="556" y="118"/>
                    <a:pt x="958" y="606"/>
                    <a:pt x="958" y="1171"/>
                  </a:cubicBezTo>
                  <a:cubicBezTo>
                    <a:pt x="968" y="1736"/>
                    <a:pt x="566" y="2224"/>
                    <a:pt x="11" y="2329"/>
                  </a:cubicBezTo>
                  <a:cubicBezTo>
                    <a:pt x="78" y="2339"/>
                    <a:pt x="149" y="2343"/>
                    <a:pt x="222" y="2343"/>
                  </a:cubicBezTo>
                  <a:cubicBezTo>
                    <a:pt x="295" y="2343"/>
                    <a:pt x="369" y="2339"/>
                    <a:pt x="441" y="2329"/>
                  </a:cubicBezTo>
                  <a:cubicBezTo>
                    <a:pt x="1073" y="2205"/>
                    <a:pt x="1494" y="1592"/>
                    <a:pt x="1370" y="951"/>
                  </a:cubicBezTo>
                  <a:cubicBezTo>
                    <a:pt x="1268" y="394"/>
                    <a:pt x="773" y="1"/>
                    <a:pt x="224" y="1"/>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1" name="Google Shape;9641;p69">
              <a:extLst>
                <a:ext uri="{FF2B5EF4-FFF2-40B4-BE49-F238E27FC236}">
                  <a16:creationId xmlns:a16="http://schemas.microsoft.com/office/drawing/2014/main" id="{0C1D375F-E437-420C-B9C4-39FDF1433E59}"/>
                </a:ext>
              </a:extLst>
            </p:cNvPr>
            <p:cNvSpPr/>
            <p:nvPr/>
          </p:nvSpPr>
          <p:spPr>
            <a:xfrm>
              <a:off x="5939819" y="1976683"/>
              <a:ext cx="22662" cy="73160"/>
            </a:xfrm>
            <a:custGeom>
              <a:avLst/>
              <a:gdLst/>
              <a:ahLst/>
              <a:cxnLst/>
              <a:rect l="l" t="t" r="r" b="b"/>
              <a:pathLst>
                <a:path w="863" h="2786" extrusionOk="0">
                  <a:moveTo>
                    <a:pt x="221" y="1"/>
                  </a:moveTo>
                  <a:cubicBezTo>
                    <a:pt x="106" y="1"/>
                    <a:pt x="10" y="96"/>
                    <a:pt x="10" y="211"/>
                  </a:cubicBezTo>
                  <a:lnTo>
                    <a:pt x="10" y="2355"/>
                  </a:lnTo>
                  <a:cubicBezTo>
                    <a:pt x="1" y="2585"/>
                    <a:pt x="202" y="2786"/>
                    <a:pt x="432" y="2786"/>
                  </a:cubicBezTo>
                  <a:lnTo>
                    <a:pt x="862" y="2786"/>
                  </a:lnTo>
                  <a:cubicBezTo>
                    <a:pt x="623" y="2786"/>
                    <a:pt x="432" y="2594"/>
                    <a:pt x="432" y="2355"/>
                  </a:cubicBezTo>
                  <a:lnTo>
                    <a:pt x="432" y="211"/>
                  </a:lnTo>
                  <a:cubicBezTo>
                    <a:pt x="432" y="96"/>
                    <a:pt x="527" y="1"/>
                    <a:pt x="652" y="1"/>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2" name="Google Shape;9642;p69">
              <a:extLst>
                <a:ext uri="{FF2B5EF4-FFF2-40B4-BE49-F238E27FC236}">
                  <a16:creationId xmlns:a16="http://schemas.microsoft.com/office/drawing/2014/main" id="{068B03D7-7D48-496E-86B3-7C53C950E649}"/>
                </a:ext>
              </a:extLst>
            </p:cNvPr>
            <p:cNvSpPr/>
            <p:nvPr/>
          </p:nvSpPr>
          <p:spPr>
            <a:xfrm>
              <a:off x="5940082" y="2077732"/>
              <a:ext cx="22400" cy="72898"/>
            </a:xfrm>
            <a:custGeom>
              <a:avLst/>
              <a:gdLst/>
              <a:ahLst/>
              <a:cxnLst/>
              <a:rect l="l" t="t" r="r" b="b"/>
              <a:pathLst>
                <a:path w="853" h="2776" extrusionOk="0">
                  <a:moveTo>
                    <a:pt x="422" y="0"/>
                  </a:moveTo>
                  <a:cubicBezTo>
                    <a:pt x="192" y="0"/>
                    <a:pt x="0" y="191"/>
                    <a:pt x="0" y="431"/>
                  </a:cubicBezTo>
                  <a:lnTo>
                    <a:pt x="0" y="2775"/>
                  </a:lnTo>
                  <a:lnTo>
                    <a:pt x="422" y="2775"/>
                  </a:lnTo>
                  <a:lnTo>
                    <a:pt x="422" y="431"/>
                  </a:lnTo>
                  <a:cubicBezTo>
                    <a:pt x="422" y="191"/>
                    <a:pt x="613" y="0"/>
                    <a:pt x="852" y="0"/>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3" name="Google Shape;9643;p69">
              <a:extLst>
                <a:ext uri="{FF2B5EF4-FFF2-40B4-BE49-F238E27FC236}">
                  <a16:creationId xmlns:a16="http://schemas.microsoft.com/office/drawing/2014/main" id="{46FB8F9A-C168-4F57-BD0C-6BF9A4068482}"/>
                </a:ext>
              </a:extLst>
            </p:cNvPr>
            <p:cNvSpPr/>
            <p:nvPr/>
          </p:nvSpPr>
          <p:spPr>
            <a:xfrm>
              <a:off x="5987324" y="2150839"/>
              <a:ext cx="45272" cy="89573"/>
            </a:xfrm>
            <a:custGeom>
              <a:avLst/>
              <a:gdLst/>
              <a:ahLst/>
              <a:cxnLst/>
              <a:rect l="l" t="t" r="r" b="b"/>
              <a:pathLst>
                <a:path w="1724" h="3411" extrusionOk="0">
                  <a:moveTo>
                    <a:pt x="546" y="1"/>
                  </a:moveTo>
                  <a:cubicBezTo>
                    <a:pt x="785" y="1"/>
                    <a:pt x="977" y="192"/>
                    <a:pt x="977" y="432"/>
                  </a:cubicBezTo>
                  <a:lnTo>
                    <a:pt x="977" y="862"/>
                  </a:lnTo>
                  <a:cubicBezTo>
                    <a:pt x="977" y="1044"/>
                    <a:pt x="891" y="1226"/>
                    <a:pt x="747" y="1341"/>
                  </a:cubicBezTo>
                  <a:cubicBezTo>
                    <a:pt x="1" y="1972"/>
                    <a:pt x="307" y="3178"/>
                    <a:pt x="1254" y="3389"/>
                  </a:cubicBezTo>
                  <a:cubicBezTo>
                    <a:pt x="1331" y="3403"/>
                    <a:pt x="1410" y="3410"/>
                    <a:pt x="1489" y="3410"/>
                  </a:cubicBezTo>
                  <a:cubicBezTo>
                    <a:pt x="1568" y="3410"/>
                    <a:pt x="1647" y="3403"/>
                    <a:pt x="1723" y="3389"/>
                  </a:cubicBezTo>
                  <a:lnTo>
                    <a:pt x="1685" y="3389"/>
                  </a:lnTo>
                  <a:cubicBezTo>
                    <a:pt x="728" y="3178"/>
                    <a:pt x="431" y="1972"/>
                    <a:pt x="1178" y="1341"/>
                  </a:cubicBezTo>
                  <a:cubicBezTo>
                    <a:pt x="1321" y="1226"/>
                    <a:pt x="1398" y="1044"/>
                    <a:pt x="1407" y="862"/>
                  </a:cubicBezTo>
                  <a:lnTo>
                    <a:pt x="1407" y="432"/>
                  </a:lnTo>
                  <a:cubicBezTo>
                    <a:pt x="1407" y="192"/>
                    <a:pt x="1216" y="1"/>
                    <a:pt x="977" y="1"/>
                  </a:cubicBezTo>
                  <a:close/>
                </a:path>
              </a:pathLst>
            </a:custGeom>
            <a:solidFill>
              <a:srgbClr val="C1CED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4" name="Google Shape;9644;p69">
              <a:extLst>
                <a:ext uri="{FF2B5EF4-FFF2-40B4-BE49-F238E27FC236}">
                  <a16:creationId xmlns:a16="http://schemas.microsoft.com/office/drawing/2014/main" id="{131D6681-50DA-4C38-81D6-6B5B43861A55}"/>
                </a:ext>
              </a:extLst>
            </p:cNvPr>
            <p:cNvSpPr/>
            <p:nvPr/>
          </p:nvSpPr>
          <p:spPr>
            <a:xfrm>
              <a:off x="5928764" y="2150603"/>
              <a:ext cx="22400" cy="73160"/>
            </a:xfrm>
            <a:custGeom>
              <a:avLst/>
              <a:gdLst/>
              <a:ahLst/>
              <a:cxnLst/>
              <a:rect l="l" t="t" r="r" b="b"/>
              <a:pathLst>
                <a:path w="853" h="2786" extrusionOk="0">
                  <a:moveTo>
                    <a:pt x="431" y="0"/>
                  </a:moveTo>
                  <a:lnTo>
                    <a:pt x="431" y="2355"/>
                  </a:lnTo>
                  <a:cubicBezTo>
                    <a:pt x="431" y="2594"/>
                    <a:pt x="240" y="2785"/>
                    <a:pt x="1" y="2785"/>
                  </a:cubicBezTo>
                  <a:lnTo>
                    <a:pt x="431" y="2785"/>
                  </a:lnTo>
                  <a:cubicBezTo>
                    <a:pt x="661" y="2785"/>
                    <a:pt x="853" y="2594"/>
                    <a:pt x="853" y="2355"/>
                  </a:cubicBezTo>
                  <a:lnTo>
                    <a:pt x="853" y="0"/>
                  </a:ln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5" name="Google Shape;9645;p69">
              <a:extLst>
                <a:ext uri="{FF2B5EF4-FFF2-40B4-BE49-F238E27FC236}">
                  <a16:creationId xmlns:a16="http://schemas.microsoft.com/office/drawing/2014/main" id="{E0F33235-CD2B-4BD6-9431-BA01363E0A15}"/>
                </a:ext>
              </a:extLst>
            </p:cNvPr>
            <p:cNvSpPr/>
            <p:nvPr/>
          </p:nvSpPr>
          <p:spPr>
            <a:xfrm>
              <a:off x="5847332" y="2206826"/>
              <a:ext cx="39232" cy="61737"/>
            </a:xfrm>
            <a:custGeom>
              <a:avLst/>
              <a:gdLst/>
              <a:ahLst/>
              <a:cxnLst/>
              <a:rect l="l" t="t" r="r" b="b"/>
              <a:pathLst>
                <a:path w="1494" h="2351" extrusionOk="0">
                  <a:moveTo>
                    <a:pt x="1269" y="1"/>
                  </a:moveTo>
                  <a:cubicBezTo>
                    <a:pt x="1197" y="1"/>
                    <a:pt x="1125" y="8"/>
                    <a:pt x="1054" y="22"/>
                  </a:cubicBezTo>
                  <a:cubicBezTo>
                    <a:pt x="422" y="147"/>
                    <a:pt x="1" y="759"/>
                    <a:pt x="116" y="1391"/>
                  </a:cubicBezTo>
                  <a:cubicBezTo>
                    <a:pt x="226" y="1956"/>
                    <a:pt x="715" y="2350"/>
                    <a:pt x="1269" y="2350"/>
                  </a:cubicBezTo>
                  <a:cubicBezTo>
                    <a:pt x="1343" y="2350"/>
                    <a:pt x="1418" y="2343"/>
                    <a:pt x="1494" y="2329"/>
                  </a:cubicBezTo>
                  <a:cubicBezTo>
                    <a:pt x="843" y="2204"/>
                    <a:pt x="422" y="1573"/>
                    <a:pt x="566" y="922"/>
                  </a:cubicBezTo>
                  <a:cubicBezTo>
                    <a:pt x="661" y="462"/>
                    <a:pt x="1025" y="108"/>
                    <a:pt x="1484" y="22"/>
                  </a:cubicBezTo>
                  <a:cubicBezTo>
                    <a:pt x="1413" y="8"/>
                    <a:pt x="1341" y="1"/>
                    <a:pt x="1269"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6" name="Google Shape;9646;p69">
              <a:extLst>
                <a:ext uri="{FF2B5EF4-FFF2-40B4-BE49-F238E27FC236}">
                  <a16:creationId xmlns:a16="http://schemas.microsoft.com/office/drawing/2014/main" id="{673F677B-9759-4AAC-8B98-349F42AEDD94}"/>
                </a:ext>
              </a:extLst>
            </p:cNvPr>
            <p:cNvSpPr/>
            <p:nvPr/>
          </p:nvSpPr>
          <p:spPr>
            <a:xfrm>
              <a:off x="5928764" y="2251625"/>
              <a:ext cx="28177" cy="73160"/>
            </a:xfrm>
            <a:custGeom>
              <a:avLst/>
              <a:gdLst/>
              <a:ahLst/>
              <a:cxnLst/>
              <a:rect l="l" t="t" r="r" b="b"/>
              <a:pathLst>
                <a:path w="1073" h="2786" extrusionOk="0">
                  <a:moveTo>
                    <a:pt x="1" y="1"/>
                  </a:moveTo>
                  <a:cubicBezTo>
                    <a:pt x="240" y="1"/>
                    <a:pt x="431" y="192"/>
                    <a:pt x="431" y="431"/>
                  </a:cubicBezTo>
                  <a:lnTo>
                    <a:pt x="431" y="2565"/>
                  </a:lnTo>
                  <a:cubicBezTo>
                    <a:pt x="431" y="2680"/>
                    <a:pt x="527" y="2786"/>
                    <a:pt x="642" y="2786"/>
                  </a:cubicBezTo>
                  <a:lnTo>
                    <a:pt x="1073" y="2786"/>
                  </a:lnTo>
                  <a:cubicBezTo>
                    <a:pt x="948" y="2786"/>
                    <a:pt x="853" y="2690"/>
                    <a:pt x="853" y="2565"/>
                  </a:cubicBezTo>
                  <a:lnTo>
                    <a:pt x="853" y="431"/>
                  </a:lnTo>
                  <a:cubicBezTo>
                    <a:pt x="853" y="192"/>
                    <a:pt x="661" y="1"/>
                    <a:pt x="431" y="1"/>
                  </a:cubicBezTo>
                  <a:close/>
                </a:path>
              </a:pathLst>
            </a:custGeom>
            <a:solidFill>
              <a:srgbClr val="304962"/>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247" name="Google Shape;9655;p69">
            <a:extLst>
              <a:ext uri="{FF2B5EF4-FFF2-40B4-BE49-F238E27FC236}">
                <a16:creationId xmlns:a16="http://schemas.microsoft.com/office/drawing/2014/main" id="{4B019A7E-B988-436D-821B-4A6C786C9A39}"/>
              </a:ext>
            </a:extLst>
          </p:cNvPr>
          <p:cNvGrpSpPr/>
          <p:nvPr/>
        </p:nvGrpSpPr>
        <p:grpSpPr>
          <a:xfrm>
            <a:off x="391535" y="2601636"/>
            <a:ext cx="820984" cy="634200"/>
            <a:chOff x="6657846" y="2007591"/>
            <a:chExt cx="348103" cy="295714"/>
          </a:xfrm>
        </p:grpSpPr>
        <p:sp>
          <p:nvSpPr>
            <p:cNvPr id="248" name="Google Shape;9656;p69">
              <a:extLst>
                <a:ext uri="{FF2B5EF4-FFF2-40B4-BE49-F238E27FC236}">
                  <a16:creationId xmlns:a16="http://schemas.microsoft.com/office/drawing/2014/main" id="{4C746D90-A82B-433E-B8AE-995CEF748881}"/>
                </a:ext>
              </a:extLst>
            </p:cNvPr>
            <p:cNvSpPr/>
            <p:nvPr/>
          </p:nvSpPr>
          <p:spPr>
            <a:xfrm>
              <a:off x="6820186" y="2082984"/>
              <a:ext cx="179224" cy="163153"/>
            </a:xfrm>
            <a:custGeom>
              <a:avLst/>
              <a:gdLst/>
              <a:ahLst/>
              <a:cxnLst/>
              <a:rect l="l" t="t" r="r" b="b"/>
              <a:pathLst>
                <a:path w="6825" h="6213" extrusionOk="0">
                  <a:moveTo>
                    <a:pt x="4298" y="1"/>
                  </a:moveTo>
                  <a:lnTo>
                    <a:pt x="2987" y="1006"/>
                  </a:lnTo>
                  <a:lnTo>
                    <a:pt x="1896" y="642"/>
                  </a:lnTo>
                  <a:lnTo>
                    <a:pt x="1" y="2183"/>
                  </a:lnTo>
                  <a:lnTo>
                    <a:pt x="2920" y="6212"/>
                  </a:lnTo>
                  <a:lnTo>
                    <a:pt x="6824" y="3437"/>
                  </a:lnTo>
                  <a:lnTo>
                    <a:pt x="4298"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49" name="Google Shape;9657;p69">
              <a:extLst>
                <a:ext uri="{FF2B5EF4-FFF2-40B4-BE49-F238E27FC236}">
                  <a16:creationId xmlns:a16="http://schemas.microsoft.com/office/drawing/2014/main" id="{386057A4-9CA0-422F-BA85-E593EE7FD42E}"/>
                </a:ext>
              </a:extLst>
            </p:cNvPr>
            <p:cNvSpPr/>
            <p:nvPr/>
          </p:nvSpPr>
          <p:spPr>
            <a:xfrm>
              <a:off x="6900620" y="2007591"/>
              <a:ext cx="105329" cy="193431"/>
            </a:xfrm>
            <a:custGeom>
              <a:avLst/>
              <a:gdLst/>
              <a:ahLst/>
              <a:cxnLst/>
              <a:rect l="l" t="t" r="r" b="b"/>
              <a:pathLst>
                <a:path w="4011" h="7366" extrusionOk="0">
                  <a:moveTo>
                    <a:pt x="4010" y="1"/>
                  </a:moveTo>
                  <a:lnTo>
                    <a:pt x="115" y="2767"/>
                  </a:lnTo>
                  <a:cubicBezTo>
                    <a:pt x="19" y="2834"/>
                    <a:pt x="0" y="2968"/>
                    <a:pt x="67" y="3063"/>
                  </a:cubicBezTo>
                  <a:lnTo>
                    <a:pt x="3340" y="7284"/>
                  </a:lnTo>
                  <a:cubicBezTo>
                    <a:pt x="3384" y="7339"/>
                    <a:pt x="3444" y="7365"/>
                    <a:pt x="3505" y="7365"/>
                  </a:cubicBezTo>
                  <a:cubicBezTo>
                    <a:pt x="3550" y="7365"/>
                    <a:pt x="3596" y="7351"/>
                    <a:pt x="3637" y="7322"/>
                  </a:cubicBezTo>
                  <a:lnTo>
                    <a:pt x="4010" y="7025"/>
                  </a:lnTo>
                  <a:lnTo>
                    <a:pt x="401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0" name="Google Shape;9658;p69">
              <a:extLst>
                <a:ext uri="{FF2B5EF4-FFF2-40B4-BE49-F238E27FC236}">
                  <a16:creationId xmlns:a16="http://schemas.microsoft.com/office/drawing/2014/main" id="{57D7A4EE-E9D4-44E9-951C-893477038DBD}"/>
                </a:ext>
              </a:extLst>
            </p:cNvPr>
            <p:cNvSpPr/>
            <p:nvPr/>
          </p:nvSpPr>
          <p:spPr>
            <a:xfrm>
              <a:off x="6972494" y="2152862"/>
              <a:ext cx="32930" cy="48292"/>
            </a:xfrm>
            <a:custGeom>
              <a:avLst/>
              <a:gdLst/>
              <a:ahLst/>
              <a:cxnLst/>
              <a:rect l="l" t="t" r="r" b="b"/>
              <a:pathLst>
                <a:path w="1254" h="1839" extrusionOk="0">
                  <a:moveTo>
                    <a:pt x="1254" y="1"/>
                  </a:moveTo>
                  <a:lnTo>
                    <a:pt x="0" y="977"/>
                  </a:lnTo>
                  <a:lnTo>
                    <a:pt x="594" y="1761"/>
                  </a:lnTo>
                  <a:cubicBezTo>
                    <a:pt x="632" y="1811"/>
                    <a:pt x="692" y="1838"/>
                    <a:pt x="755" y="1838"/>
                  </a:cubicBezTo>
                  <a:cubicBezTo>
                    <a:pt x="801" y="1838"/>
                    <a:pt x="849" y="1823"/>
                    <a:pt x="890" y="1790"/>
                  </a:cubicBezTo>
                  <a:lnTo>
                    <a:pt x="1254" y="1503"/>
                  </a:lnTo>
                  <a:lnTo>
                    <a:pt x="1254"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1" name="Google Shape;9659;p69">
              <a:extLst>
                <a:ext uri="{FF2B5EF4-FFF2-40B4-BE49-F238E27FC236}">
                  <a16:creationId xmlns:a16="http://schemas.microsoft.com/office/drawing/2014/main" id="{4F02E296-7A51-4FBD-8081-2C9143A394A7}"/>
                </a:ext>
              </a:extLst>
            </p:cNvPr>
            <p:cNvSpPr/>
            <p:nvPr/>
          </p:nvSpPr>
          <p:spPr>
            <a:xfrm>
              <a:off x="6832003" y="2137027"/>
              <a:ext cx="136237" cy="90439"/>
            </a:xfrm>
            <a:custGeom>
              <a:avLst/>
              <a:gdLst/>
              <a:ahLst/>
              <a:cxnLst/>
              <a:rect l="l" t="t" r="r" b="b"/>
              <a:pathLst>
                <a:path w="5188" h="3444" extrusionOk="0">
                  <a:moveTo>
                    <a:pt x="594" y="1"/>
                  </a:moveTo>
                  <a:lnTo>
                    <a:pt x="0" y="1092"/>
                  </a:lnTo>
                  <a:lnTo>
                    <a:pt x="4183" y="3369"/>
                  </a:lnTo>
                  <a:cubicBezTo>
                    <a:pt x="4274" y="3419"/>
                    <a:pt x="4373" y="3443"/>
                    <a:pt x="4472" y="3443"/>
                  </a:cubicBezTo>
                  <a:cubicBezTo>
                    <a:pt x="4694" y="3443"/>
                    <a:pt x="4912" y="3323"/>
                    <a:pt x="5025" y="3111"/>
                  </a:cubicBezTo>
                  <a:cubicBezTo>
                    <a:pt x="5188" y="2814"/>
                    <a:pt x="5073" y="2441"/>
                    <a:pt x="4776" y="2278"/>
                  </a:cubicBezTo>
                  <a:lnTo>
                    <a:pt x="594" y="1"/>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2" name="Google Shape;9660;p69">
              <a:extLst>
                <a:ext uri="{FF2B5EF4-FFF2-40B4-BE49-F238E27FC236}">
                  <a16:creationId xmlns:a16="http://schemas.microsoft.com/office/drawing/2014/main" id="{CEB7132F-83A2-4EF2-8B0E-9E7DE662225E}"/>
                </a:ext>
              </a:extLst>
            </p:cNvPr>
            <p:cNvSpPr/>
            <p:nvPr/>
          </p:nvSpPr>
          <p:spPr>
            <a:xfrm>
              <a:off x="6885284" y="2182509"/>
              <a:ext cx="79935" cy="44957"/>
            </a:xfrm>
            <a:custGeom>
              <a:avLst/>
              <a:gdLst/>
              <a:ahLst/>
              <a:cxnLst/>
              <a:rect l="l" t="t" r="r" b="b"/>
              <a:pathLst>
                <a:path w="3044" h="1712" extrusionOk="0">
                  <a:moveTo>
                    <a:pt x="268" y="1"/>
                  </a:moveTo>
                  <a:lnTo>
                    <a:pt x="0" y="460"/>
                  </a:lnTo>
                  <a:lnTo>
                    <a:pt x="2154" y="1637"/>
                  </a:lnTo>
                  <a:cubicBezTo>
                    <a:pt x="2250" y="1688"/>
                    <a:pt x="2352" y="1712"/>
                    <a:pt x="2452" y="1712"/>
                  </a:cubicBezTo>
                  <a:cubicBezTo>
                    <a:pt x="2710" y="1712"/>
                    <a:pt x="2954" y="1552"/>
                    <a:pt x="3044" y="1283"/>
                  </a:cubicBezTo>
                  <a:lnTo>
                    <a:pt x="3044" y="1283"/>
                  </a:lnTo>
                  <a:cubicBezTo>
                    <a:pt x="2976" y="1307"/>
                    <a:pt x="2905" y="1319"/>
                    <a:pt x="2834" y="1319"/>
                  </a:cubicBezTo>
                  <a:cubicBezTo>
                    <a:pt x="2735" y="1319"/>
                    <a:pt x="2635" y="1295"/>
                    <a:pt x="2546" y="1245"/>
                  </a:cubicBezTo>
                  <a:lnTo>
                    <a:pt x="268"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3" name="Google Shape;9661;p69">
              <a:extLst>
                <a:ext uri="{FF2B5EF4-FFF2-40B4-BE49-F238E27FC236}">
                  <a16:creationId xmlns:a16="http://schemas.microsoft.com/office/drawing/2014/main" id="{D8755465-C5F7-4DD7-8ECA-6171D529DA15}"/>
                </a:ext>
              </a:extLst>
            </p:cNvPr>
            <p:cNvSpPr/>
            <p:nvPr/>
          </p:nvSpPr>
          <p:spPr>
            <a:xfrm>
              <a:off x="6806872" y="2160661"/>
              <a:ext cx="136237" cy="90229"/>
            </a:xfrm>
            <a:custGeom>
              <a:avLst/>
              <a:gdLst/>
              <a:ahLst/>
              <a:cxnLst/>
              <a:rect l="l" t="t" r="r" b="b"/>
              <a:pathLst>
                <a:path w="5188" h="3436" extrusionOk="0">
                  <a:moveTo>
                    <a:pt x="594" y="0"/>
                  </a:moveTo>
                  <a:lnTo>
                    <a:pt x="0" y="1091"/>
                  </a:lnTo>
                  <a:lnTo>
                    <a:pt x="4183" y="3359"/>
                  </a:lnTo>
                  <a:cubicBezTo>
                    <a:pt x="4276" y="3411"/>
                    <a:pt x="4379" y="3435"/>
                    <a:pt x="4480" y="3435"/>
                  </a:cubicBezTo>
                  <a:cubicBezTo>
                    <a:pt x="4699" y="3435"/>
                    <a:pt x="4914" y="3320"/>
                    <a:pt x="5025" y="3111"/>
                  </a:cubicBezTo>
                  <a:cubicBezTo>
                    <a:pt x="5187" y="2804"/>
                    <a:pt x="5073" y="2431"/>
                    <a:pt x="4776" y="2268"/>
                  </a:cubicBezTo>
                  <a:lnTo>
                    <a:pt x="594"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4" name="Google Shape;9662;p69">
              <a:extLst>
                <a:ext uri="{FF2B5EF4-FFF2-40B4-BE49-F238E27FC236}">
                  <a16:creationId xmlns:a16="http://schemas.microsoft.com/office/drawing/2014/main" id="{35159980-6D9F-40E9-8F7B-833AC2153709}"/>
                </a:ext>
              </a:extLst>
            </p:cNvPr>
            <p:cNvSpPr/>
            <p:nvPr/>
          </p:nvSpPr>
          <p:spPr>
            <a:xfrm>
              <a:off x="6868688" y="2211920"/>
              <a:ext cx="71165" cy="38944"/>
            </a:xfrm>
            <a:custGeom>
              <a:avLst/>
              <a:gdLst/>
              <a:ahLst/>
              <a:cxnLst/>
              <a:rect l="l" t="t" r="r" b="b"/>
              <a:pathLst>
                <a:path w="2710" h="1483" extrusionOk="0">
                  <a:moveTo>
                    <a:pt x="240" y="1"/>
                  </a:moveTo>
                  <a:lnTo>
                    <a:pt x="1" y="422"/>
                  </a:lnTo>
                  <a:lnTo>
                    <a:pt x="1819" y="1407"/>
                  </a:lnTo>
                  <a:cubicBezTo>
                    <a:pt x="1913" y="1458"/>
                    <a:pt x="2014" y="1482"/>
                    <a:pt x="2114" y="1482"/>
                  </a:cubicBezTo>
                  <a:cubicBezTo>
                    <a:pt x="2371" y="1482"/>
                    <a:pt x="2620" y="1325"/>
                    <a:pt x="2709" y="1063"/>
                  </a:cubicBezTo>
                  <a:lnTo>
                    <a:pt x="2709" y="1063"/>
                  </a:lnTo>
                  <a:cubicBezTo>
                    <a:pt x="2623" y="1099"/>
                    <a:pt x="2533" y="1118"/>
                    <a:pt x="2444" y="1118"/>
                  </a:cubicBezTo>
                  <a:cubicBezTo>
                    <a:pt x="2344" y="1118"/>
                    <a:pt x="2245" y="1094"/>
                    <a:pt x="2154" y="1044"/>
                  </a:cubicBezTo>
                  <a:lnTo>
                    <a:pt x="240"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5" name="Google Shape;9663;p69">
              <a:extLst>
                <a:ext uri="{FF2B5EF4-FFF2-40B4-BE49-F238E27FC236}">
                  <a16:creationId xmlns:a16="http://schemas.microsoft.com/office/drawing/2014/main" id="{B356F62B-7BB4-4C41-96EC-C95CEF85A227}"/>
                </a:ext>
              </a:extLst>
            </p:cNvPr>
            <p:cNvSpPr/>
            <p:nvPr/>
          </p:nvSpPr>
          <p:spPr>
            <a:xfrm>
              <a:off x="6781741" y="2184032"/>
              <a:ext cx="136237" cy="90334"/>
            </a:xfrm>
            <a:custGeom>
              <a:avLst/>
              <a:gdLst/>
              <a:ahLst/>
              <a:cxnLst/>
              <a:rect l="l" t="t" r="r" b="b"/>
              <a:pathLst>
                <a:path w="5188" h="3440" extrusionOk="0">
                  <a:moveTo>
                    <a:pt x="594" y="0"/>
                  </a:moveTo>
                  <a:lnTo>
                    <a:pt x="0" y="1091"/>
                  </a:lnTo>
                  <a:lnTo>
                    <a:pt x="4183" y="3359"/>
                  </a:lnTo>
                  <a:cubicBezTo>
                    <a:pt x="4277" y="3414"/>
                    <a:pt x="4379" y="3440"/>
                    <a:pt x="4481" y="3440"/>
                  </a:cubicBezTo>
                  <a:cubicBezTo>
                    <a:pt x="4700" y="3440"/>
                    <a:pt x="4914" y="3320"/>
                    <a:pt x="5025" y="3111"/>
                  </a:cubicBezTo>
                  <a:cubicBezTo>
                    <a:pt x="5187" y="2814"/>
                    <a:pt x="5073" y="2441"/>
                    <a:pt x="4776" y="2268"/>
                  </a:cubicBezTo>
                  <a:lnTo>
                    <a:pt x="594"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6" name="Google Shape;9664;p69">
              <a:extLst>
                <a:ext uri="{FF2B5EF4-FFF2-40B4-BE49-F238E27FC236}">
                  <a16:creationId xmlns:a16="http://schemas.microsoft.com/office/drawing/2014/main" id="{9DD43358-7761-4262-9A2E-FBDACD692D4B}"/>
                </a:ext>
              </a:extLst>
            </p:cNvPr>
            <p:cNvSpPr/>
            <p:nvPr/>
          </p:nvSpPr>
          <p:spPr>
            <a:xfrm>
              <a:off x="6852354" y="2240570"/>
              <a:ext cx="61842" cy="33770"/>
            </a:xfrm>
            <a:custGeom>
              <a:avLst/>
              <a:gdLst/>
              <a:ahLst/>
              <a:cxnLst/>
              <a:rect l="l" t="t" r="r" b="b"/>
              <a:pathLst>
                <a:path w="2355" h="1286" extrusionOk="0">
                  <a:moveTo>
                    <a:pt x="240" y="1"/>
                  </a:moveTo>
                  <a:lnTo>
                    <a:pt x="1" y="402"/>
                  </a:lnTo>
                  <a:lnTo>
                    <a:pt x="1484" y="1206"/>
                  </a:lnTo>
                  <a:cubicBezTo>
                    <a:pt x="1580" y="1260"/>
                    <a:pt x="1684" y="1286"/>
                    <a:pt x="1786" y="1286"/>
                  </a:cubicBezTo>
                  <a:cubicBezTo>
                    <a:pt x="2029" y="1286"/>
                    <a:pt x="2261" y="1143"/>
                    <a:pt x="2355" y="900"/>
                  </a:cubicBezTo>
                  <a:lnTo>
                    <a:pt x="2355" y="900"/>
                  </a:lnTo>
                  <a:cubicBezTo>
                    <a:pt x="2280" y="929"/>
                    <a:pt x="2201" y="944"/>
                    <a:pt x="2122" y="944"/>
                  </a:cubicBezTo>
                  <a:cubicBezTo>
                    <a:pt x="2021" y="944"/>
                    <a:pt x="1920" y="920"/>
                    <a:pt x="1829" y="871"/>
                  </a:cubicBezTo>
                  <a:lnTo>
                    <a:pt x="240" y="1"/>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7" name="Google Shape;9665;p69">
              <a:extLst>
                <a:ext uri="{FF2B5EF4-FFF2-40B4-BE49-F238E27FC236}">
                  <a16:creationId xmlns:a16="http://schemas.microsoft.com/office/drawing/2014/main" id="{33436E2F-29B0-4AA9-8C02-C423A33B22C8}"/>
                </a:ext>
              </a:extLst>
            </p:cNvPr>
            <p:cNvSpPr/>
            <p:nvPr/>
          </p:nvSpPr>
          <p:spPr>
            <a:xfrm>
              <a:off x="6756610" y="2207404"/>
              <a:ext cx="136237" cy="90413"/>
            </a:xfrm>
            <a:custGeom>
              <a:avLst/>
              <a:gdLst/>
              <a:ahLst/>
              <a:cxnLst/>
              <a:rect l="l" t="t" r="r" b="b"/>
              <a:pathLst>
                <a:path w="5188" h="3443" extrusionOk="0">
                  <a:moveTo>
                    <a:pt x="594" y="0"/>
                  </a:moveTo>
                  <a:lnTo>
                    <a:pt x="0" y="1091"/>
                  </a:lnTo>
                  <a:lnTo>
                    <a:pt x="4173" y="3369"/>
                  </a:lnTo>
                  <a:cubicBezTo>
                    <a:pt x="4267" y="3419"/>
                    <a:pt x="4369" y="3443"/>
                    <a:pt x="4469" y="3443"/>
                  </a:cubicBezTo>
                  <a:cubicBezTo>
                    <a:pt x="4694" y="3443"/>
                    <a:pt x="4912" y="3323"/>
                    <a:pt x="5025" y="3111"/>
                  </a:cubicBezTo>
                  <a:cubicBezTo>
                    <a:pt x="5187" y="2814"/>
                    <a:pt x="5073" y="2441"/>
                    <a:pt x="4776" y="2278"/>
                  </a:cubicBezTo>
                  <a:lnTo>
                    <a:pt x="594"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8" name="Google Shape;9666;p69">
              <a:extLst>
                <a:ext uri="{FF2B5EF4-FFF2-40B4-BE49-F238E27FC236}">
                  <a16:creationId xmlns:a16="http://schemas.microsoft.com/office/drawing/2014/main" id="{C20D1481-16B7-4E69-A9A3-39CA3E10C2E1}"/>
                </a:ext>
              </a:extLst>
            </p:cNvPr>
            <p:cNvSpPr/>
            <p:nvPr/>
          </p:nvSpPr>
          <p:spPr>
            <a:xfrm>
              <a:off x="6836021" y="2267723"/>
              <a:ext cx="53308" cy="29989"/>
            </a:xfrm>
            <a:custGeom>
              <a:avLst/>
              <a:gdLst/>
              <a:ahLst/>
              <a:cxnLst/>
              <a:rect l="l" t="t" r="r" b="b"/>
              <a:pathLst>
                <a:path w="2030" h="1142" extrusionOk="0">
                  <a:moveTo>
                    <a:pt x="259" y="0"/>
                  </a:moveTo>
                  <a:lnTo>
                    <a:pt x="1" y="440"/>
                  </a:lnTo>
                  <a:lnTo>
                    <a:pt x="1149" y="1072"/>
                  </a:lnTo>
                  <a:cubicBezTo>
                    <a:pt x="1243" y="1119"/>
                    <a:pt x="1344" y="1142"/>
                    <a:pt x="1444" y="1142"/>
                  </a:cubicBezTo>
                  <a:cubicBezTo>
                    <a:pt x="1666" y="1142"/>
                    <a:pt x="1879" y="1028"/>
                    <a:pt x="1991" y="823"/>
                  </a:cubicBezTo>
                  <a:cubicBezTo>
                    <a:pt x="2001" y="794"/>
                    <a:pt x="2020" y="766"/>
                    <a:pt x="2029" y="737"/>
                  </a:cubicBezTo>
                  <a:lnTo>
                    <a:pt x="2029" y="737"/>
                  </a:lnTo>
                  <a:cubicBezTo>
                    <a:pt x="1965" y="760"/>
                    <a:pt x="1898" y="770"/>
                    <a:pt x="1831" y="770"/>
                  </a:cubicBezTo>
                  <a:cubicBezTo>
                    <a:pt x="1728" y="770"/>
                    <a:pt x="1625" y="745"/>
                    <a:pt x="1532" y="699"/>
                  </a:cubicBezTo>
                  <a:lnTo>
                    <a:pt x="259" y="0"/>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59" name="Google Shape;9667;p69">
              <a:extLst>
                <a:ext uri="{FF2B5EF4-FFF2-40B4-BE49-F238E27FC236}">
                  <a16:creationId xmlns:a16="http://schemas.microsoft.com/office/drawing/2014/main" id="{68F9968E-2945-458B-9E41-8E7E737C54DE}"/>
                </a:ext>
              </a:extLst>
            </p:cNvPr>
            <p:cNvSpPr/>
            <p:nvPr/>
          </p:nvSpPr>
          <p:spPr>
            <a:xfrm>
              <a:off x="6674180" y="2094564"/>
              <a:ext cx="173421" cy="157087"/>
            </a:xfrm>
            <a:custGeom>
              <a:avLst/>
              <a:gdLst/>
              <a:ahLst/>
              <a:cxnLst/>
              <a:rect l="l" t="t" r="r" b="b"/>
              <a:pathLst>
                <a:path w="6604" h="5982" extrusionOk="0">
                  <a:moveTo>
                    <a:pt x="2067" y="0"/>
                  </a:moveTo>
                  <a:lnTo>
                    <a:pt x="0" y="3723"/>
                  </a:lnTo>
                  <a:lnTo>
                    <a:pt x="4230" y="5982"/>
                  </a:lnTo>
                  <a:lnTo>
                    <a:pt x="6604" y="1618"/>
                  </a:lnTo>
                  <a:lnTo>
                    <a:pt x="4508" y="737"/>
                  </a:lnTo>
                  <a:cubicBezTo>
                    <a:pt x="4479" y="718"/>
                    <a:pt x="4441" y="718"/>
                    <a:pt x="4403" y="718"/>
                  </a:cubicBezTo>
                  <a:lnTo>
                    <a:pt x="3570" y="814"/>
                  </a:lnTo>
                  <a:cubicBezTo>
                    <a:pt x="3557" y="816"/>
                    <a:pt x="3544" y="817"/>
                    <a:pt x="3532" y="817"/>
                  </a:cubicBezTo>
                  <a:cubicBezTo>
                    <a:pt x="3497" y="817"/>
                    <a:pt x="3464" y="809"/>
                    <a:pt x="3436" y="795"/>
                  </a:cubicBezTo>
                  <a:lnTo>
                    <a:pt x="2067" y="0"/>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0" name="Google Shape;9668;p69">
              <a:extLst>
                <a:ext uri="{FF2B5EF4-FFF2-40B4-BE49-F238E27FC236}">
                  <a16:creationId xmlns:a16="http://schemas.microsoft.com/office/drawing/2014/main" id="{60FD8D2C-34DF-4433-B9D2-B5439C9EC51A}"/>
                </a:ext>
              </a:extLst>
            </p:cNvPr>
            <p:cNvSpPr/>
            <p:nvPr/>
          </p:nvSpPr>
          <p:spPr>
            <a:xfrm>
              <a:off x="6657846" y="2031488"/>
              <a:ext cx="107587" cy="185606"/>
            </a:xfrm>
            <a:custGeom>
              <a:avLst/>
              <a:gdLst/>
              <a:ahLst/>
              <a:cxnLst/>
              <a:rect l="l" t="t" r="r" b="b"/>
              <a:pathLst>
                <a:path w="4097" h="7068" extrusionOk="0">
                  <a:moveTo>
                    <a:pt x="0" y="0"/>
                  </a:moveTo>
                  <a:lnTo>
                    <a:pt x="0" y="6336"/>
                  </a:lnTo>
                  <a:lnTo>
                    <a:pt x="1196" y="7034"/>
                  </a:lnTo>
                  <a:cubicBezTo>
                    <a:pt x="1235" y="7057"/>
                    <a:pt x="1278" y="7068"/>
                    <a:pt x="1319" y="7068"/>
                  </a:cubicBezTo>
                  <a:cubicBezTo>
                    <a:pt x="1400" y="7068"/>
                    <a:pt x="1478" y="7027"/>
                    <a:pt x="1522" y="6958"/>
                  </a:cubicBezTo>
                  <a:lnTo>
                    <a:pt x="4029" y="2603"/>
                  </a:lnTo>
                  <a:cubicBezTo>
                    <a:pt x="4096" y="2488"/>
                    <a:pt x="4048" y="2345"/>
                    <a:pt x="3943" y="2287"/>
                  </a:cubicBezTo>
                  <a:lnTo>
                    <a:pt x="0" y="0"/>
                  </a:lnTo>
                  <a:close/>
                </a:path>
              </a:pathLst>
            </a:custGeom>
            <a:solidFill>
              <a:srgbClr val="F4F6F8"/>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1" name="Google Shape;9669;p69">
              <a:extLst>
                <a:ext uri="{FF2B5EF4-FFF2-40B4-BE49-F238E27FC236}">
                  <a16:creationId xmlns:a16="http://schemas.microsoft.com/office/drawing/2014/main" id="{97FA645E-402C-44EB-B6FD-336ACA5C8A18}"/>
                </a:ext>
              </a:extLst>
            </p:cNvPr>
            <p:cNvSpPr/>
            <p:nvPr/>
          </p:nvSpPr>
          <p:spPr>
            <a:xfrm>
              <a:off x="6657846" y="2031488"/>
              <a:ext cx="82693" cy="173684"/>
            </a:xfrm>
            <a:custGeom>
              <a:avLst/>
              <a:gdLst/>
              <a:ahLst/>
              <a:cxnLst/>
              <a:rect l="l" t="t" r="r" b="b"/>
              <a:pathLst>
                <a:path w="3149" h="6614" extrusionOk="0">
                  <a:moveTo>
                    <a:pt x="0" y="0"/>
                  </a:moveTo>
                  <a:lnTo>
                    <a:pt x="0" y="6336"/>
                  </a:lnTo>
                  <a:lnTo>
                    <a:pt x="469" y="6613"/>
                  </a:lnTo>
                  <a:lnTo>
                    <a:pt x="3149" y="1828"/>
                  </a:lnTo>
                  <a:lnTo>
                    <a:pt x="0" y="0"/>
                  </a:lnTo>
                  <a:close/>
                </a:path>
              </a:pathLst>
            </a:custGeom>
            <a:solidFill>
              <a:schemeClr val="accent1">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2" name="Google Shape;9670;p69">
              <a:extLst>
                <a:ext uri="{FF2B5EF4-FFF2-40B4-BE49-F238E27FC236}">
                  <a16:creationId xmlns:a16="http://schemas.microsoft.com/office/drawing/2014/main" id="{352ABD86-B578-4880-96C8-DBC1D4665156}"/>
                </a:ext>
              </a:extLst>
            </p:cNvPr>
            <p:cNvSpPr/>
            <p:nvPr/>
          </p:nvSpPr>
          <p:spPr>
            <a:xfrm>
              <a:off x="6657846" y="2162158"/>
              <a:ext cx="51785" cy="54752"/>
            </a:xfrm>
            <a:custGeom>
              <a:avLst/>
              <a:gdLst/>
              <a:ahLst/>
              <a:cxnLst/>
              <a:rect l="l" t="t" r="r" b="b"/>
              <a:pathLst>
                <a:path w="1972" h="2085" extrusionOk="0">
                  <a:moveTo>
                    <a:pt x="0" y="1"/>
                  </a:moveTo>
                  <a:lnTo>
                    <a:pt x="0" y="1360"/>
                  </a:lnTo>
                  <a:lnTo>
                    <a:pt x="1196" y="2058"/>
                  </a:lnTo>
                  <a:cubicBezTo>
                    <a:pt x="1233" y="2076"/>
                    <a:pt x="1272" y="2085"/>
                    <a:pt x="1310" y="2085"/>
                  </a:cubicBezTo>
                  <a:cubicBezTo>
                    <a:pt x="1394" y="2085"/>
                    <a:pt x="1476" y="2044"/>
                    <a:pt x="1522" y="1972"/>
                  </a:cubicBezTo>
                  <a:lnTo>
                    <a:pt x="1972" y="1197"/>
                  </a:lnTo>
                  <a:lnTo>
                    <a:pt x="0" y="1"/>
                  </a:lnTo>
                  <a:close/>
                </a:path>
              </a:pathLst>
            </a:custGeom>
            <a:solidFill>
              <a:srgbClr val="E8EDF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3" name="Google Shape;9671;p69">
              <a:extLst>
                <a:ext uri="{FF2B5EF4-FFF2-40B4-BE49-F238E27FC236}">
                  <a16:creationId xmlns:a16="http://schemas.microsoft.com/office/drawing/2014/main" id="{FFC31C7B-0FBE-48D2-B413-ABCB61C8C2A7}"/>
                </a:ext>
              </a:extLst>
            </p:cNvPr>
            <p:cNvSpPr/>
            <p:nvPr/>
          </p:nvSpPr>
          <p:spPr>
            <a:xfrm>
              <a:off x="6657846" y="2162158"/>
              <a:ext cx="27153" cy="43014"/>
            </a:xfrm>
            <a:custGeom>
              <a:avLst/>
              <a:gdLst/>
              <a:ahLst/>
              <a:cxnLst/>
              <a:rect l="l" t="t" r="r" b="b"/>
              <a:pathLst>
                <a:path w="1034" h="1638" extrusionOk="0">
                  <a:moveTo>
                    <a:pt x="0" y="1"/>
                  </a:moveTo>
                  <a:lnTo>
                    <a:pt x="0" y="1360"/>
                  </a:lnTo>
                  <a:lnTo>
                    <a:pt x="469" y="1637"/>
                  </a:lnTo>
                  <a:lnTo>
                    <a:pt x="1034" y="632"/>
                  </a:lnTo>
                  <a:lnTo>
                    <a:pt x="0" y="1"/>
                  </a:lnTo>
                  <a:close/>
                </a:path>
              </a:pathLst>
            </a:custGeom>
            <a:solidFill>
              <a:schemeClr val="accent1">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4" name="Google Shape;9672;p69">
              <a:extLst>
                <a:ext uri="{FF2B5EF4-FFF2-40B4-BE49-F238E27FC236}">
                  <a16:creationId xmlns:a16="http://schemas.microsoft.com/office/drawing/2014/main" id="{9AFC6E75-ECAC-42B5-9CC3-87D1129BE2C9}"/>
                </a:ext>
              </a:extLst>
            </p:cNvPr>
            <p:cNvSpPr/>
            <p:nvPr/>
          </p:nvSpPr>
          <p:spPr>
            <a:xfrm>
              <a:off x="6710104" y="2184557"/>
              <a:ext cx="73160" cy="58665"/>
            </a:xfrm>
            <a:custGeom>
              <a:avLst/>
              <a:gdLst/>
              <a:ahLst/>
              <a:cxnLst/>
              <a:rect l="l" t="t" r="r" b="b"/>
              <a:pathLst>
                <a:path w="2786" h="2234" extrusionOk="0">
                  <a:moveTo>
                    <a:pt x="2085" y="0"/>
                  </a:moveTo>
                  <a:cubicBezTo>
                    <a:pt x="1955" y="0"/>
                    <a:pt x="1825" y="41"/>
                    <a:pt x="1714" y="124"/>
                  </a:cubicBezTo>
                  <a:lnTo>
                    <a:pt x="345" y="1110"/>
                  </a:lnTo>
                  <a:cubicBezTo>
                    <a:pt x="58" y="1310"/>
                    <a:pt x="1" y="1703"/>
                    <a:pt x="202" y="1980"/>
                  </a:cubicBezTo>
                  <a:cubicBezTo>
                    <a:pt x="322" y="2147"/>
                    <a:pt x="511" y="2234"/>
                    <a:pt x="703" y="2234"/>
                  </a:cubicBezTo>
                  <a:cubicBezTo>
                    <a:pt x="832" y="2234"/>
                    <a:pt x="961" y="2195"/>
                    <a:pt x="1073" y="2114"/>
                  </a:cubicBezTo>
                  <a:lnTo>
                    <a:pt x="2441" y="1129"/>
                  </a:lnTo>
                  <a:cubicBezTo>
                    <a:pt x="2728" y="918"/>
                    <a:pt x="2786" y="516"/>
                    <a:pt x="2566" y="239"/>
                  </a:cubicBezTo>
                  <a:lnTo>
                    <a:pt x="2575" y="239"/>
                  </a:lnTo>
                  <a:cubicBezTo>
                    <a:pt x="2452" y="82"/>
                    <a:pt x="2269" y="0"/>
                    <a:pt x="2085" y="0"/>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5" name="Google Shape;9673;p69">
              <a:extLst>
                <a:ext uri="{FF2B5EF4-FFF2-40B4-BE49-F238E27FC236}">
                  <a16:creationId xmlns:a16="http://schemas.microsoft.com/office/drawing/2014/main" id="{DD949F3B-7A95-49D9-BBF1-1BC318AD6719}"/>
                </a:ext>
              </a:extLst>
            </p:cNvPr>
            <p:cNvSpPr/>
            <p:nvPr/>
          </p:nvSpPr>
          <p:spPr>
            <a:xfrm>
              <a:off x="6713386" y="2185529"/>
              <a:ext cx="69878" cy="57536"/>
            </a:xfrm>
            <a:custGeom>
              <a:avLst/>
              <a:gdLst/>
              <a:ahLst/>
              <a:cxnLst/>
              <a:rect l="l" t="t" r="r" b="b"/>
              <a:pathLst>
                <a:path w="2661" h="2191" extrusionOk="0">
                  <a:moveTo>
                    <a:pt x="2182" y="1"/>
                  </a:moveTo>
                  <a:lnTo>
                    <a:pt x="2182" y="1"/>
                  </a:lnTo>
                  <a:cubicBezTo>
                    <a:pt x="2288" y="269"/>
                    <a:pt x="2201" y="565"/>
                    <a:pt x="1972" y="738"/>
                  </a:cubicBezTo>
                  <a:lnTo>
                    <a:pt x="594" y="1733"/>
                  </a:lnTo>
                  <a:cubicBezTo>
                    <a:pt x="488" y="1809"/>
                    <a:pt x="365" y="1849"/>
                    <a:pt x="239" y="1849"/>
                  </a:cubicBezTo>
                  <a:cubicBezTo>
                    <a:pt x="159" y="1849"/>
                    <a:pt x="78" y="1833"/>
                    <a:pt x="0" y="1800"/>
                  </a:cubicBezTo>
                  <a:lnTo>
                    <a:pt x="0" y="1800"/>
                  </a:lnTo>
                  <a:cubicBezTo>
                    <a:pt x="102" y="2048"/>
                    <a:pt x="339" y="2190"/>
                    <a:pt x="583" y="2190"/>
                  </a:cubicBezTo>
                  <a:cubicBezTo>
                    <a:pt x="705" y="2190"/>
                    <a:pt x="829" y="2154"/>
                    <a:pt x="938" y="2077"/>
                  </a:cubicBezTo>
                  <a:lnTo>
                    <a:pt x="2316" y="1082"/>
                  </a:lnTo>
                  <a:cubicBezTo>
                    <a:pt x="2594" y="881"/>
                    <a:pt x="2661" y="479"/>
                    <a:pt x="2450" y="202"/>
                  </a:cubicBezTo>
                  <a:cubicBezTo>
                    <a:pt x="2374" y="115"/>
                    <a:pt x="2288" y="49"/>
                    <a:pt x="2182"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6" name="Google Shape;9674;p69">
              <a:extLst>
                <a:ext uri="{FF2B5EF4-FFF2-40B4-BE49-F238E27FC236}">
                  <a16:creationId xmlns:a16="http://schemas.microsoft.com/office/drawing/2014/main" id="{39D30497-898E-4DC4-B915-FDAF48008F92}"/>
                </a:ext>
              </a:extLst>
            </p:cNvPr>
            <p:cNvSpPr/>
            <p:nvPr/>
          </p:nvSpPr>
          <p:spPr>
            <a:xfrm>
              <a:off x="6738018" y="2210266"/>
              <a:ext cx="65099" cy="52888"/>
            </a:xfrm>
            <a:custGeom>
              <a:avLst/>
              <a:gdLst/>
              <a:ahLst/>
              <a:cxnLst/>
              <a:rect l="l" t="t" r="r" b="b"/>
              <a:pathLst>
                <a:path w="2479" h="2014" extrusionOk="0">
                  <a:moveTo>
                    <a:pt x="1768" y="1"/>
                  </a:moveTo>
                  <a:cubicBezTo>
                    <a:pt x="1642" y="1"/>
                    <a:pt x="1515" y="40"/>
                    <a:pt x="1407" y="121"/>
                  </a:cubicBezTo>
                  <a:lnTo>
                    <a:pt x="354" y="887"/>
                  </a:lnTo>
                  <a:cubicBezTo>
                    <a:pt x="67" y="1088"/>
                    <a:pt x="0" y="1489"/>
                    <a:pt x="211" y="1767"/>
                  </a:cubicBezTo>
                  <a:cubicBezTo>
                    <a:pt x="332" y="1929"/>
                    <a:pt x="519" y="2014"/>
                    <a:pt x="710" y="2014"/>
                  </a:cubicBezTo>
                  <a:cubicBezTo>
                    <a:pt x="835" y="2014"/>
                    <a:pt x="962" y="1977"/>
                    <a:pt x="1072" y="1901"/>
                  </a:cubicBezTo>
                  <a:lnTo>
                    <a:pt x="2134" y="1126"/>
                  </a:lnTo>
                  <a:cubicBezTo>
                    <a:pt x="2421" y="925"/>
                    <a:pt x="2479" y="523"/>
                    <a:pt x="2259" y="245"/>
                  </a:cubicBezTo>
                  <a:cubicBezTo>
                    <a:pt x="2139" y="86"/>
                    <a:pt x="1955" y="1"/>
                    <a:pt x="1768" y="1"/>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7" name="Google Shape;9675;p69">
              <a:extLst>
                <a:ext uri="{FF2B5EF4-FFF2-40B4-BE49-F238E27FC236}">
                  <a16:creationId xmlns:a16="http://schemas.microsoft.com/office/drawing/2014/main" id="{5CD61B01-14C5-4B1C-9111-27141787D411}"/>
                </a:ext>
              </a:extLst>
            </p:cNvPr>
            <p:cNvSpPr/>
            <p:nvPr/>
          </p:nvSpPr>
          <p:spPr>
            <a:xfrm>
              <a:off x="6741274" y="2211421"/>
              <a:ext cx="61842" cy="51732"/>
            </a:xfrm>
            <a:custGeom>
              <a:avLst/>
              <a:gdLst/>
              <a:ahLst/>
              <a:cxnLst/>
              <a:rect l="l" t="t" r="r" b="b"/>
              <a:pathLst>
                <a:path w="2355" h="1970" extrusionOk="0">
                  <a:moveTo>
                    <a:pt x="1876" y="0"/>
                  </a:moveTo>
                  <a:lnTo>
                    <a:pt x="1876" y="0"/>
                  </a:lnTo>
                  <a:cubicBezTo>
                    <a:pt x="1982" y="268"/>
                    <a:pt x="1895" y="575"/>
                    <a:pt x="1666" y="737"/>
                  </a:cubicBezTo>
                  <a:lnTo>
                    <a:pt x="603" y="1512"/>
                  </a:lnTo>
                  <a:cubicBezTo>
                    <a:pt x="495" y="1591"/>
                    <a:pt x="364" y="1631"/>
                    <a:pt x="231" y="1631"/>
                  </a:cubicBezTo>
                  <a:cubicBezTo>
                    <a:pt x="153" y="1631"/>
                    <a:pt x="75" y="1617"/>
                    <a:pt x="1" y="1589"/>
                  </a:cubicBezTo>
                  <a:lnTo>
                    <a:pt x="1" y="1589"/>
                  </a:lnTo>
                  <a:cubicBezTo>
                    <a:pt x="20" y="1637"/>
                    <a:pt x="48" y="1685"/>
                    <a:pt x="77" y="1723"/>
                  </a:cubicBezTo>
                  <a:cubicBezTo>
                    <a:pt x="204" y="1885"/>
                    <a:pt x="394" y="1970"/>
                    <a:pt x="583" y="1970"/>
                  </a:cubicBezTo>
                  <a:cubicBezTo>
                    <a:pt x="708" y="1970"/>
                    <a:pt x="832" y="1933"/>
                    <a:pt x="938" y="1857"/>
                  </a:cubicBezTo>
                  <a:lnTo>
                    <a:pt x="2010" y="1082"/>
                  </a:lnTo>
                  <a:cubicBezTo>
                    <a:pt x="2288" y="881"/>
                    <a:pt x="2355" y="479"/>
                    <a:pt x="2135" y="201"/>
                  </a:cubicBezTo>
                  <a:cubicBezTo>
                    <a:pt x="2068" y="115"/>
                    <a:pt x="1982" y="48"/>
                    <a:pt x="1876" y="0"/>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8" name="Google Shape;9676;p69">
              <a:extLst>
                <a:ext uri="{FF2B5EF4-FFF2-40B4-BE49-F238E27FC236}">
                  <a16:creationId xmlns:a16="http://schemas.microsoft.com/office/drawing/2014/main" id="{E030718F-F92F-4DA6-A79E-BA9B195C0647}"/>
                </a:ext>
              </a:extLst>
            </p:cNvPr>
            <p:cNvSpPr/>
            <p:nvPr/>
          </p:nvSpPr>
          <p:spPr>
            <a:xfrm>
              <a:off x="6765906" y="2236263"/>
              <a:ext cx="57063" cy="47084"/>
            </a:xfrm>
            <a:custGeom>
              <a:avLst/>
              <a:gdLst/>
              <a:ahLst/>
              <a:cxnLst/>
              <a:rect l="l" t="t" r="r" b="b"/>
              <a:pathLst>
                <a:path w="2173" h="1793" extrusionOk="0">
                  <a:moveTo>
                    <a:pt x="1466" y="1"/>
                  </a:moveTo>
                  <a:cubicBezTo>
                    <a:pt x="1338" y="1"/>
                    <a:pt x="1210" y="39"/>
                    <a:pt x="1101" y="117"/>
                  </a:cubicBezTo>
                  <a:lnTo>
                    <a:pt x="345" y="662"/>
                  </a:lnTo>
                  <a:cubicBezTo>
                    <a:pt x="67" y="863"/>
                    <a:pt x="0" y="1256"/>
                    <a:pt x="201" y="1533"/>
                  </a:cubicBezTo>
                  <a:cubicBezTo>
                    <a:pt x="324" y="1702"/>
                    <a:pt x="517" y="1793"/>
                    <a:pt x="712" y="1793"/>
                  </a:cubicBezTo>
                  <a:cubicBezTo>
                    <a:pt x="837" y="1793"/>
                    <a:pt x="964" y="1755"/>
                    <a:pt x="1072" y="1677"/>
                  </a:cubicBezTo>
                  <a:lnTo>
                    <a:pt x="1828" y="1122"/>
                  </a:lnTo>
                  <a:cubicBezTo>
                    <a:pt x="2115" y="921"/>
                    <a:pt x="2173" y="519"/>
                    <a:pt x="1962" y="241"/>
                  </a:cubicBezTo>
                  <a:cubicBezTo>
                    <a:pt x="1837" y="82"/>
                    <a:pt x="1652" y="1"/>
                    <a:pt x="1466" y="1"/>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69" name="Google Shape;9677;p69">
              <a:extLst>
                <a:ext uri="{FF2B5EF4-FFF2-40B4-BE49-F238E27FC236}">
                  <a16:creationId xmlns:a16="http://schemas.microsoft.com/office/drawing/2014/main" id="{7816F5A1-E3A5-4C8C-83C0-11A6E908FBEF}"/>
                </a:ext>
              </a:extLst>
            </p:cNvPr>
            <p:cNvSpPr/>
            <p:nvPr/>
          </p:nvSpPr>
          <p:spPr>
            <a:xfrm>
              <a:off x="6769163" y="2237051"/>
              <a:ext cx="53807" cy="46296"/>
            </a:xfrm>
            <a:custGeom>
              <a:avLst/>
              <a:gdLst/>
              <a:ahLst/>
              <a:cxnLst/>
              <a:rect l="l" t="t" r="r" b="b"/>
              <a:pathLst>
                <a:path w="2049" h="1763" extrusionOk="0">
                  <a:moveTo>
                    <a:pt x="1551" y="1"/>
                  </a:moveTo>
                  <a:lnTo>
                    <a:pt x="1551" y="1"/>
                  </a:lnTo>
                  <a:cubicBezTo>
                    <a:pt x="1637" y="259"/>
                    <a:pt x="1551" y="556"/>
                    <a:pt x="1331" y="718"/>
                  </a:cubicBezTo>
                  <a:lnTo>
                    <a:pt x="565" y="1264"/>
                  </a:lnTo>
                  <a:cubicBezTo>
                    <a:pt x="457" y="1340"/>
                    <a:pt x="327" y="1383"/>
                    <a:pt x="196" y="1383"/>
                  </a:cubicBezTo>
                  <a:cubicBezTo>
                    <a:pt x="131" y="1383"/>
                    <a:pt x="65" y="1372"/>
                    <a:pt x="1" y="1350"/>
                  </a:cubicBezTo>
                  <a:lnTo>
                    <a:pt x="1" y="1350"/>
                  </a:lnTo>
                  <a:cubicBezTo>
                    <a:pt x="20" y="1398"/>
                    <a:pt x="39" y="1455"/>
                    <a:pt x="77" y="1503"/>
                  </a:cubicBezTo>
                  <a:cubicBezTo>
                    <a:pt x="200" y="1672"/>
                    <a:pt x="393" y="1763"/>
                    <a:pt x="588" y="1763"/>
                  </a:cubicBezTo>
                  <a:cubicBezTo>
                    <a:pt x="713" y="1763"/>
                    <a:pt x="840" y="1725"/>
                    <a:pt x="948" y="1647"/>
                  </a:cubicBezTo>
                  <a:lnTo>
                    <a:pt x="1704" y="1092"/>
                  </a:lnTo>
                  <a:cubicBezTo>
                    <a:pt x="1991" y="891"/>
                    <a:pt x="2049" y="489"/>
                    <a:pt x="1838" y="211"/>
                  </a:cubicBezTo>
                  <a:cubicBezTo>
                    <a:pt x="1762" y="115"/>
                    <a:pt x="1657" y="48"/>
                    <a:pt x="1551"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70" name="Google Shape;9678;p69">
              <a:extLst>
                <a:ext uri="{FF2B5EF4-FFF2-40B4-BE49-F238E27FC236}">
                  <a16:creationId xmlns:a16="http://schemas.microsoft.com/office/drawing/2014/main" id="{61AADEF9-17A6-445D-8F4B-1D9C5CDE9CEF}"/>
                </a:ext>
              </a:extLst>
            </p:cNvPr>
            <p:cNvSpPr/>
            <p:nvPr/>
          </p:nvSpPr>
          <p:spPr>
            <a:xfrm>
              <a:off x="6793794" y="2262156"/>
              <a:ext cx="49027" cy="41149"/>
            </a:xfrm>
            <a:custGeom>
              <a:avLst/>
              <a:gdLst/>
              <a:ahLst/>
              <a:cxnLst/>
              <a:rect l="l" t="t" r="r" b="b"/>
              <a:pathLst>
                <a:path w="1867" h="1567" extrusionOk="0">
                  <a:moveTo>
                    <a:pt x="1159" y="0"/>
                  </a:moveTo>
                  <a:cubicBezTo>
                    <a:pt x="1032" y="0"/>
                    <a:pt x="904" y="39"/>
                    <a:pt x="795" y="116"/>
                  </a:cubicBezTo>
                  <a:lnTo>
                    <a:pt x="345" y="442"/>
                  </a:lnTo>
                  <a:cubicBezTo>
                    <a:pt x="58" y="643"/>
                    <a:pt x="1" y="1035"/>
                    <a:pt x="202" y="1313"/>
                  </a:cubicBezTo>
                  <a:cubicBezTo>
                    <a:pt x="322" y="1479"/>
                    <a:pt x="511" y="1566"/>
                    <a:pt x="703" y="1566"/>
                  </a:cubicBezTo>
                  <a:cubicBezTo>
                    <a:pt x="832" y="1566"/>
                    <a:pt x="961" y="1527"/>
                    <a:pt x="1073" y="1447"/>
                  </a:cubicBezTo>
                  <a:lnTo>
                    <a:pt x="1522" y="1121"/>
                  </a:lnTo>
                  <a:cubicBezTo>
                    <a:pt x="1810" y="920"/>
                    <a:pt x="1867" y="518"/>
                    <a:pt x="1647" y="241"/>
                  </a:cubicBezTo>
                  <a:cubicBezTo>
                    <a:pt x="1528" y="82"/>
                    <a:pt x="1344" y="0"/>
                    <a:pt x="1159" y="0"/>
                  </a:cubicBez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71" name="Google Shape;9679;p69">
              <a:extLst>
                <a:ext uri="{FF2B5EF4-FFF2-40B4-BE49-F238E27FC236}">
                  <a16:creationId xmlns:a16="http://schemas.microsoft.com/office/drawing/2014/main" id="{B0375B7B-C155-4043-929A-FED273DCD871}"/>
                </a:ext>
              </a:extLst>
            </p:cNvPr>
            <p:cNvSpPr/>
            <p:nvPr/>
          </p:nvSpPr>
          <p:spPr>
            <a:xfrm>
              <a:off x="6797313" y="2263180"/>
              <a:ext cx="45509" cy="40125"/>
            </a:xfrm>
            <a:custGeom>
              <a:avLst/>
              <a:gdLst/>
              <a:ahLst/>
              <a:cxnLst/>
              <a:rect l="l" t="t" r="r" b="b"/>
              <a:pathLst>
                <a:path w="1733" h="1528" extrusionOk="0">
                  <a:moveTo>
                    <a:pt x="1254" y="1"/>
                  </a:moveTo>
                  <a:lnTo>
                    <a:pt x="1254" y="1"/>
                  </a:lnTo>
                  <a:cubicBezTo>
                    <a:pt x="1360" y="269"/>
                    <a:pt x="1264" y="566"/>
                    <a:pt x="1044" y="728"/>
                  </a:cubicBezTo>
                  <a:lnTo>
                    <a:pt x="585" y="1054"/>
                  </a:lnTo>
                  <a:cubicBezTo>
                    <a:pt x="476" y="1132"/>
                    <a:pt x="348" y="1172"/>
                    <a:pt x="221" y="1172"/>
                  </a:cubicBezTo>
                  <a:cubicBezTo>
                    <a:pt x="146" y="1172"/>
                    <a:pt x="72" y="1158"/>
                    <a:pt x="1" y="1130"/>
                  </a:cubicBezTo>
                  <a:lnTo>
                    <a:pt x="1" y="1130"/>
                  </a:lnTo>
                  <a:cubicBezTo>
                    <a:pt x="95" y="1383"/>
                    <a:pt x="332" y="1527"/>
                    <a:pt x="576" y="1527"/>
                  </a:cubicBezTo>
                  <a:cubicBezTo>
                    <a:pt x="701" y="1527"/>
                    <a:pt x="828" y="1489"/>
                    <a:pt x="939" y="1408"/>
                  </a:cubicBezTo>
                  <a:lnTo>
                    <a:pt x="1398" y="1082"/>
                  </a:lnTo>
                  <a:cubicBezTo>
                    <a:pt x="1676" y="881"/>
                    <a:pt x="1733" y="479"/>
                    <a:pt x="1522" y="202"/>
                  </a:cubicBezTo>
                  <a:cubicBezTo>
                    <a:pt x="1455" y="116"/>
                    <a:pt x="1360" y="39"/>
                    <a:pt x="1254"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72" name="Google Shape;9680;p69">
              <a:extLst>
                <a:ext uri="{FF2B5EF4-FFF2-40B4-BE49-F238E27FC236}">
                  <a16:creationId xmlns:a16="http://schemas.microsoft.com/office/drawing/2014/main" id="{82839206-0ED2-4248-B957-0E3C35DEA0D0}"/>
                </a:ext>
              </a:extLst>
            </p:cNvPr>
            <p:cNvSpPr/>
            <p:nvPr/>
          </p:nvSpPr>
          <p:spPr>
            <a:xfrm>
              <a:off x="6799335" y="2099843"/>
              <a:ext cx="70639" cy="108848"/>
            </a:xfrm>
            <a:custGeom>
              <a:avLst/>
              <a:gdLst/>
              <a:ahLst/>
              <a:cxnLst/>
              <a:rect l="l" t="t" r="r" b="b"/>
              <a:pathLst>
                <a:path w="2690" h="4145" extrusionOk="0">
                  <a:moveTo>
                    <a:pt x="574" y="0"/>
                  </a:moveTo>
                  <a:cubicBezTo>
                    <a:pt x="479" y="0"/>
                    <a:pt x="393" y="67"/>
                    <a:pt x="374" y="163"/>
                  </a:cubicBezTo>
                  <a:lnTo>
                    <a:pt x="0" y="1665"/>
                  </a:lnTo>
                  <a:lnTo>
                    <a:pt x="0" y="3321"/>
                  </a:lnTo>
                  <a:cubicBezTo>
                    <a:pt x="0" y="3771"/>
                    <a:pt x="364" y="4144"/>
                    <a:pt x="823" y="4144"/>
                  </a:cubicBezTo>
                  <a:cubicBezTo>
                    <a:pt x="1283" y="4144"/>
                    <a:pt x="1656" y="3771"/>
                    <a:pt x="1656" y="3321"/>
                  </a:cubicBezTo>
                  <a:lnTo>
                    <a:pt x="1656" y="2077"/>
                  </a:lnTo>
                  <a:lnTo>
                    <a:pt x="2690" y="10"/>
                  </a:lnTo>
                  <a:lnTo>
                    <a:pt x="574" y="0"/>
                  </a:lnTo>
                  <a:close/>
                </a:path>
              </a:pathLst>
            </a:custGeom>
            <a:solidFill>
              <a:srgbClr val="CFD9E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273" name="Google Shape;9681;p69">
              <a:extLst>
                <a:ext uri="{FF2B5EF4-FFF2-40B4-BE49-F238E27FC236}">
                  <a16:creationId xmlns:a16="http://schemas.microsoft.com/office/drawing/2014/main" id="{7C8B83A5-A290-44FF-B66D-EF66E4DBC46B}"/>
                </a:ext>
              </a:extLst>
            </p:cNvPr>
            <p:cNvSpPr/>
            <p:nvPr/>
          </p:nvSpPr>
          <p:spPr>
            <a:xfrm>
              <a:off x="6799335" y="2100053"/>
              <a:ext cx="29936" cy="108638"/>
            </a:xfrm>
            <a:custGeom>
              <a:avLst/>
              <a:gdLst/>
              <a:ahLst/>
              <a:cxnLst/>
              <a:rect l="l" t="t" r="r" b="b"/>
              <a:pathLst>
                <a:path w="1140" h="4137" extrusionOk="0">
                  <a:moveTo>
                    <a:pt x="556" y="1"/>
                  </a:moveTo>
                  <a:cubicBezTo>
                    <a:pt x="468" y="1"/>
                    <a:pt x="391" y="65"/>
                    <a:pt x="374" y="155"/>
                  </a:cubicBezTo>
                  <a:lnTo>
                    <a:pt x="0" y="1657"/>
                  </a:lnTo>
                  <a:lnTo>
                    <a:pt x="0" y="3313"/>
                  </a:lnTo>
                  <a:cubicBezTo>
                    <a:pt x="0" y="3763"/>
                    <a:pt x="364" y="4136"/>
                    <a:pt x="823" y="4136"/>
                  </a:cubicBezTo>
                  <a:cubicBezTo>
                    <a:pt x="929" y="4136"/>
                    <a:pt x="1034" y="4117"/>
                    <a:pt x="1139" y="4079"/>
                  </a:cubicBezTo>
                  <a:cubicBezTo>
                    <a:pt x="823" y="3945"/>
                    <a:pt x="622" y="3648"/>
                    <a:pt x="622" y="3313"/>
                  </a:cubicBezTo>
                  <a:lnTo>
                    <a:pt x="622" y="1657"/>
                  </a:lnTo>
                  <a:lnTo>
                    <a:pt x="1034" y="2"/>
                  </a:lnTo>
                  <a:lnTo>
                    <a:pt x="574" y="2"/>
                  </a:lnTo>
                  <a:cubicBezTo>
                    <a:pt x="568" y="1"/>
                    <a:pt x="562" y="1"/>
                    <a:pt x="556" y="1"/>
                  </a:cubicBezTo>
                  <a:close/>
                </a:path>
              </a:pathLst>
            </a:custGeom>
            <a:solidFill>
              <a:srgbClr val="A5B7C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302" name="Google Shape;7567;p68">
            <a:extLst>
              <a:ext uri="{FF2B5EF4-FFF2-40B4-BE49-F238E27FC236}">
                <a16:creationId xmlns:a16="http://schemas.microsoft.com/office/drawing/2014/main" id="{B5B60B23-0CD5-464B-9659-415620EFE442}"/>
              </a:ext>
            </a:extLst>
          </p:cNvPr>
          <p:cNvGrpSpPr/>
          <p:nvPr/>
        </p:nvGrpSpPr>
        <p:grpSpPr>
          <a:xfrm>
            <a:off x="6487525" y="1375951"/>
            <a:ext cx="794411" cy="734563"/>
            <a:chOff x="1290615" y="2399467"/>
            <a:chExt cx="336836" cy="342511"/>
          </a:xfrm>
        </p:grpSpPr>
        <p:sp>
          <p:nvSpPr>
            <p:cNvPr id="303" name="Google Shape;7568;p68">
              <a:extLst>
                <a:ext uri="{FF2B5EF4-FFF2-40B4-BE49-F238E27FC236}">
                  <a16:creationId xmlns:a16="http://schemas.microsoft.com/office/drawing/2014/main" id="{BB21B81E-415C-4916-9D82-6BA0B632A8D7}"/>
                </a:ext>
              </a:extLst>
            </p:cNvPr>
            <p:cNvSpPr/>
            <p:nvPr/>
          </p:nvSpPr>
          <p:spPr>
            <a:xfrm>
              <a:off x="1399226" y="2683720"/>
              <a:ext cx="119316" cy="39363"/>
            </a:xfrm>
            <a:custGeom>
              <a:avLst/>
              <a:gdLst/>
              <a:ahLst/>
              <a:cxnLst/>
              <a:rect l="l" t="t" r="r" b="b"/>
              <a:pathLst>
                <a:path w="7969" h="2629" extrusionOk="0">
                  <a:moveTo>
                    <a:pt x="4100" y="1"/>
                  </a:moveTo>
                  <a:lnTo>
                    <a:pt x="0" y="1640"/>
                  </a:lnTo>
                  <a:cubicBezTo>
                    <a:pt x="0" y="2187"/>
                    <a:pt x="442" y="2629"/>
                    <a:pt x="988" y="2629"/>
                  </a:cubicBezTo>
                  <a:lnTo>
                    <a:pt x="6980" y="2629"/>
                  </a:lnTo>
                  <a:cubicBezTo>
                    <a:pt x="7527" y="2629"/>
                    <a:pt x="7968" y="2187"/>
                    <a:pt x="7968" y="1640"/>
                  </a:cubicBezTo>
                  <a:lnTo>
                    <a:pt x="4100" y="1"/>
                  </a:lnTo>
                  <a:close/>
                </a:path>
              </a:pathLst>
            </a:custGeom>
            <a:solidFill>
              <a:srgbClr val="E8EDF0"/>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4" name="Google Shape;7569;p68">
              <a:extLst>
                <a:ext uri="{FF2B5EF4-FFF2-40B4-BE49-F238E27FC236}">
                  <a16:creationId xmlns:a16="http://schemas.microsoft.com/office/drawing/2014/main" id="{E12A1D74-6B3A-4551-AC86-98613605125A}"/>
                </a:ext>
              </a:extLst>
            </p:cNvPr>
            <p:cNvSpPr/>
            <p:nvPr/>
          </p:nvSpPr>
          <p:spPr>
            <a:xfrm>
              <a:off x="1321788" y="2662624"/>
              <a:ext cx="58872" cy="79354"/>
            </a:xfrm>
            <a:custGeom>
              <a:avLst/>
              <a:gdLst/>
              <a:ahLst/>
              <a:cxnLst/>
              <a:rect l="l" t="t" r="r" b="b"/>
              <a:pathLst>
                <a:path w="3932" h="5300" extrusionOk="0">
                  <a:moveTo>
                    <a:pt x="0" y="1"/>
                  </a:moveTo>
                  <a:lnTo>
                    <a:pt x="0" y="4626"/>
                  </a:lnTo>
                  <a:cubicBezTo>
                    <a:pt x="0" y="5005"/>
                    <a:pt x="294" y="5299"/>
                    <a:pt x="673" y="5299"/>
                  </a:cubicBezTo>
                  <a:lnTo>
                    <a:pt x="3259" y="5299"/>
                  </a:lnTo>
                  <a:cubicBezTo>
                    <a:pt x="3637" y="5299"/>
                    <a:pt x="3932" y="5005"/>
                    <a:pt x="3932" y="4626"/>
                  </a:cubicBezTo>
                  <a:lnTo>
                    <a:pt x="3932" y="3049"/>
                  </a:lnTo>
                  <a:lnTo>
                    <a:pt x="0" y="1"/>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5" name="Google Shape;7570;p68">
              <a:extLst>
                <a:ext uri="{FF2B5EF4-FFF2-40B4-BE49-F238E27FC236}">
                  <a16:creationId xmlns:a16="http://schemas.microsoft.com/office/drawing/2014/main" id="{66A5FCDC-D8F3-46F7-B6D5-3A7A36BC16FD}"/>
                </a:ext>
              </a:extLst>
            </p:cNvPr>
            <p:cNvSpPr/>
            <p:nvPr/>
          </p:nvSpPr>
          <p:spPr>
            <a:xfrm>
              <a:off x="1540866" y="2676159"/>
              <a:ext cx="58887" cy="65819"/>
            </a:xfrm>
            <a:custGeom>
              <a:avLst/>
              <a:gdLst/>
              <a:ahLst/>
              <a:cxnLst/>
              <a:rect l="l" t="t" r="r" b="b"/>
              <a:pathLst>
                <a:path w="3933" h="4396" extrusionOk="0">
                  <a:moveTo>
                    <a:pt x="3932" y="1"/>
                  </a:moveTo>
                  <a:lnTo>
                    <a:pt x="1" y="2145"/>
                  </a:lnTo>
                  <a:lnTo>
                    <a:pt x="1" y="3722"/>
                  </a:lnTo>
                  <a:cubicBezTo>
                    <a:pt x="1" y="4101"/>
                    <a:pt x="295" y="4395"/>
                    <a:pt x="674" y="4395"/>
                  </a:cubicBezTo>
                  <a:lnTo>
                    <a:pt x="3260" y="4395"/>
                  </a:lnTo>
                  <a:cubicBezTo>
                    <a:pt x="3638" y="4395"/>
                    <a:pt x="3932" y="4101"/>
                    <a:pt x="3932" y="3722"/>
                  </a:cubicBezTo>
                  <a:lnTo>
                    <a:pt x="3932" y="1"/>
                  </a:lnTo>
                  <a:close/>
                </a:path>
              </a:pathLst>
            </a:custGeom>
            <a:solidFill>
              <a:srgbClr val="E3E9E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6" name="Google Shape;7571;p68">
              <a:extLst>
                <a:ext uri="{FF2B5EF4-FFF2-40B4-BE49-F238E27FC236}">
                  <a16:creationId xmlns:a16="http://schemas.microsoft.com/office/drawing/2014/main" id="{513C9D12-D238-4FE7-8235-E89F5F782A45}"/>
                </a:ext>
              </a:extLst>
            </p:cNvPr>
            <p:cNvSpPr/>
            <p:nvPr/>
          </p:nvSpPr>
          <p:spPr>
            <a:xfrm>
              <a:off x="1290615" y="2471560"/>
              <a:ext cx="115857" cy="80283"/>
            </a:xfrm>
            <a:custGeom>
              <a:avLst/>
              <a:gdLst/>
              <a:ahLst/>
              <a:cxnLst/>
              <a:rect l="l" t="t" r="r" b="b"/>
              <a:pathLst>
                <a:path w="7738" h="5362" extrusionOk="0">
                  <a:moveTo>
                    <a:pt x="863" y="0"/>
                  </a:moveTo>
                  <a:cubicBezTo>
                    <a:pt x="379" y="0"/>
                    <a:pt x="1" y="400"/>
                    <a:pt x="1" y="883"/>
                  </a:cubicBezTo>
                  <a:lnTo>
                    <a:pt x="1" y="4499"/>
                  </a:lnTo>
                  <a:cubicBezTo>
                    <a:pt x="1" y="4962"/>
                    <a:pt x="379" y="5361"/>
                    <a:pt x="863" y="5361"/>
                  </a:cubicBezTo>
                  <a:lnTo>
                    <a:pt x="7738" y="5361"/>
                  </a:lnTo>
                  <a:lnTo>
                    <a:pt x="1535" y="0"/>
                  </a:lnTo>
                  <a:close/>
                </a:path>
              </a:pathLst>
            </a:custGeom>
            <a:solidFill>
              <a:srgbClr val="99AEB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7" name="Google Shape;7572;p68">
              <a:extLst>
                <a:ext uri="{FF2B5EF4-FFF2-40B4-BE49-F238E27FC236}">
                  <a16:creationId xmlns:a16="http://schemas.microsoft.com/office/drawing/2014/main" id="{4C0FBEA4-CB58-4D54-9FA1-0FA23554BDA1}"/>
                </a:ext>
              </a:extLst>
            </p:cNvPr>
            <p:cNvSpPr/>
            <p:nvPr/>
          </p:nvSpPr>
          <p:spPr>
            <a:xfrm>
              <a:off x="1555045" y="2471859"/>
              <a:ext cx="72407" cy="79983"/>
            </a:xfrm>
            <a:custGeom>
              <a:avLst/>
              <a:gdLst/>
              <a:ahLst/>
              <a:cxnLst/>
              <a:rect l="l" t="t" r="r" b="b"/>
              <a:pathLst>
                <a:path w="4836" h="5342" extrusionOk="0">
                  <a:moveTo>
                    <a:pt x="4010" y="0"/>
                  </a:moveTo>
                  <a:cubicBezTo>
                    <a:pt x="3998" y="0"/>
                    <a:pt x="3986" y="1"/>
                    <a:pt x="3974" y="1"/>
                  </a:cubicBezTo>
                  <a:lnTo>
                    <a:pt x="3301" y="1"/>
                  </a:lnTo>
                  <a:lnTo>
                    <a:pt x="0" y="5341"/>
                  </a:lnTo>
                  <a:lnTo>
                    <a:pt x="3974" y="5341"/>
                  </a:lnTo>
                  <a:cubicBezTo>
                    <a:pt x="4457" y="5341"/>
                    <a:pt x="4836" y="4942"/>
                    <a:pt x="4836" y="4479"/>
                  </a:cubicBezTo>
                  <a:lnTo>
                    <a:pt x="4836" y="863"/>
                  </a:lnTo>
                  <a:cubicBezTo>
                    <a:pt x="4836" y="392"/>
                    <a:pt x="4476" y="0"/>
                    <a:pt x="4010" y="0"/>
                  </a:cubicBezTo>
                  <a:close/>
                </a:path>
              </a:pathLst>
            </a:custGeom>
            <a:solidFill>
              <a:srgbClr val="99AEB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8" name="Google Shape;7573;p68">
              <a:extLst>
                <a:ext uri="{FF2B5EF4-FFF2-40B4-BE49-F238E27FC236}">
                  <a16:creationId xmlns:a16="http://schemas.microsoft.com/office/drawing/2014/main" id="{3EB6C0B9-2C41-4719-97A4-963EC3E5CD3E}"/>
                </a:ext>
              </a:extLst>
            </p:cNvPr>
            <p:cNvSpPr/>
            <p:nvPr/>
          </p:nvSpPr>
          <p:spPr>
            <a:xfrm>
              <a:off x="1313598" y="2399467"/>
              <a:ext cx="290871" cy="263172"/>
            </a:xfrm>
            <a:custGeom>
              <a:avLst/>
              <a:gdLst/>
              <a:ahLst/>
              <a:cxnLst/>
              <a:rect l="l" t="t" r="r" b="b"/>
              <a:pathLst>
                <a:path w="19427" h="17577" extrusionOk="0">
                  <a:moveTo>
                    <a:pt x="2986" y="1"/>
                  </a:moveTo>
                  <a:cubicBezTo>
                    <a:pt x="1346" y="1"/>
                    <a:pt x="0" y="1346"/>
                    <a:pt x="0" y="2986"/>
                  </a:cubicBezTo>
                  <a:lnTo>
                    <a:pt x="0" y="17577"/>
                  </a:lnTo>
                  <a:lnTo>
                    <a:pt x="19427" y="17577"/>
                  </a:lnTo>
                  <a:lnTo>
                    <a:pt x="19427" y="2986"/>
                  </a:lnTo>
                  <a:cubicBezTo>
                    <a:pt x="19427" y="1346"/>
                    <a:pt x="18081" y="1"/>
                    <a:pt x="16420" y="1"/>
                  </a:cubicBezTo>
                  <a:close/>
                </a:path>
              </a:pathLst>
            </a:custGeom>
            <a:solidFill>
              <a:srgbClr val="B3C3C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09" name="Google Shape;7574;p68">
              <a:extLst>
                <a:ext uri="{FF2B5EF4-FFF2-40B4-BE49-F238E27FC236}">
                  <a16:creationId xmlns:a16="http://schemas.microsoft.com/office/drawing/2014/main" id="{53CEE0A3-732D-426D-9140-995D5E44FB8B}"/>
                </a:ext>
              </a:extLst>
            </p:cNvPr>
            <p:cNvSpPr/>
            <p:nvPr/>
          </p:nvSpPr>
          <p:spPr>
            <a:xfrm>
              <a:off x="1313598" y="2399467"/>
              <a:ext cx="77138" cy="263172"/>
            </a:xfrm>
            <a:custGeom>
              <a:avLst/>
              <a:gdLst/>
              <a:ahLst/>
              <a:cxnLst/>
              <a:rect l="l" t="t" r="r" b="b"/>
              <a:pathLst>
                <a:path w="5152" h="17577" extrusionOk="0">
                  <a:moveTo>
                    <a:pt x="2986" y="1"/>
                  </a:moveTo>
                  <a:cubicBezTo>
                    <a:pt x="1346" y="1"/>
                    <a:pt x="0" y="1346"/>
                    <a:pt x="0" y="2986"/>
                  </a:cubicBezTo>
                  <a:lnTo>
                    <a:pt x="0" y="17577"/>
                  </a:lnTo>
                  <a:lnTo>
                    <a:pt x="2166" y="17577"/>
                  </a:lnTo>
                  <a:lnTo>
                    <a:pt x="2166" y="2986"/>
                  </a:lnTo>
                  <a:cubicBezTo>
                    <a:pt x="2166" y="1346"/>
                    <a:pt x="3490" y="1"/>
                    <a:pt x="5151" y="1"/>
                  </a:cubicBezTo>
                  <a:close/>
                </a:path>
              </a:pathLst>
            </a:custGeom>
            <a:solidFill>
              <a:srgbClr val="93AABA"/>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0" name="Google Shape;7575;p68">
              <a:extLst>
                <a:ext uri="{FF2B5EF4-FFF2-40B4-BE49-F238E27FC236}">
                  <a16:creationId xmlns:a16="http://schemas.microsoft.com/office/drawing/2014/main" id="{F7A8D4F7-CC88-48AB-A89F-7C8387F80459}"/>
                </a:ext>
              </a:extLst>
            </p:cNvPr>
            <p:cNvSpPr/>
            <p:nvPr/>
          </p:nvSpPr>
          <p:spPr>
            <a:xfrm>
              <a:off x="1332793" y="2446376"/>
              <a:ext cx="252481" cy="129392"/>
            </a:xfrm>
            <a:custGeom>
              <a:avLst/>
              <a:gdLst/>
              <a:ahLst/>
              <a:cxnLst/>
              <a:rect l="l" t="t" r="r" b="b"/>
              <a:pathLst>
                <a:path w="16863" h="8642" extrusionOk="0">
                  <a:moveTo>
                    <a:pt x="1325" y="0"/>
                  </a:moveTo>
                  <a:cubicBezTo>
                    <a:pt x="590" y="0"/>
                    <a:pt x="1" y="610"/>
                    <a:pt x="1" y="1346"/>
                  </a:cubicBezTo>
                  <a:lnTo>
                    <a:pt x="1" y="7317"/>
                  </a:lnTo>
                  <a:cubicBezTo>
                    <a:pt x="1" y="8052"/>
                    <a:pt x="590" y="8641"/>
                    <a:pt x="1325" y="8641"/>
                  </a:cubicBezTo>
                  <a:lnTo>
                    <a:pt x="15538" y="8641"/>
                  </a:lnTo>
                  <a:cubicBezTo>
                    <a:pt x="16274" y="8641"/>
                    <a:pt x="16862" y="8052"/>
                    <a:pt x="16862" y="7317"/>
                  </a:cubicBezTo>
                  <a:lnTo>
                    <a:pt x="16862" y="1346"/>
                  </a:lnTo>
                  <a:cubicBezTo>
                    <a:pt x="16862" y="610"/>
                    <a:pt x="16274" y="0"/>
                    <a:pt x="15538" y="0"/>
                  </a:cubicBezTo>
                  <a:close/>
                </a:path>
              </a:pathLst>
            </a:custGeom>
            <a:solidFill>
              <a:srgbClr val="BBC9D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1" name="Google Shape;7576;p68">
              <a:extLst>
                <a:ext uri="{FF2B5EF4-FFF2-40B4-BE49-F238E27FC236}">
                  <a16:creationId xmlns:a16="http://schemas.microsoft.com/office/drawing/2014/main" id="{B7845786-D647-4925-9A45-7D7CF475B9E5}"/>
                </a:ext>
              </a:extLst>
            </p:cNvPr>
            <p:cNvSpPr/>
            <p:nvPr/>
          </p:nvSpPr>
          <p:spPr>
            <a:xfrm>
              <a:off x="1332479" y="2446376"/>
              <a:ext cx="44094" cy="129392"/>
            </a:xfrm>
            <a:custGeom>
              <a:avLst/>
              <a:gdLst/>
              <a:ahLst/>
              <a:cxnLst/>
              <a:rect l="l" t="t" r="r" b="b"/>
              <a:pathLst>
                <a:path w="2945" h="8642" extrusionOk="0">
                  <a:moveTo>
                    <a:pt x="1346" y="0"/>
                  </a:moveTo>
                  <a:cubicBezTo>
                    <a:pt x="611" y="0"/>
                    <a:pt x="1" y="610"/>
                    <a:pt x="1" y="1346"/>
                  </a:cubicBezTo>
                  <a:lnTo>
                    <a:pt x="1" y="7317"/>
                  </a:lnTo>
                  <a:cubicBezTo>
                    <a:pt x="1" y="8052"/>
                    <a:pt x="611" y="8641"/>
                    <a:pt x="1346" y="8641"/>
                  </a:cubicBezTo>
                  <a:lnTo>
                    <a:pt x="2944" y="8641"/>
                  </a:lnTo>
                  <a:cubicBezTo>
                    <a:pt x="2208" y="8641"/>
                    <a:pt x="1599" y="8052"/>
                    <a:pt x="1599" y="7317"/>
                  </a:cubicBezTo>
                  <a:lnTo>
                    <a:pt x="1599" y="1346"/>
                  </a:lnTo>
                  <a:cubicBezTo>
                    <a:pt x="1599" y="610"/>
                    <a:pt x="2208" y="0"/>
                    <a:pt x="2944" y="0"/>
                  </a:cubicBezTo>
                  <a:close/>
                </a:path>
              </a:pathLst>
            </a:custGeom>
            <a:solidFill>
              <a:srgbClr val="E1E7EC"/>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2" name="Google Shape;7577;p68">
              <a:extLst>
                <a:ext uri="{FF2B5EF4-FFF2-40B4-BE49-F238E27FC236}">
                  <a16:creationId xmlns:a16="http://schemas.microsoft.com/office/drawing/2014/main" id="{B0AC7986-1AF8-4D6F-8E91-AA7A86548BBE}"/>
                </a:ext>
              </a:extLst>
            </p:cNvPr>
            <p:cNvSpPr/>
            <p:nvPr/>
          </p:nvSpPr>
          <p:spPr>
            <a:xfrm>
              <a:off x="1332479" y="2446376"/>
              <a:ext cx="252796" cy="38105"/>
            </a:xfrm>
            <a:custGeom>
              <a:avLst/>
              <a:gdLst/>
              <a:ahLst/>
              <a:cxnLst/>
              <a:rect l="l" t="t" r="r" b="b"/>
              <a:pathLst>
                <a:path w="16884" h="2545" extrusionOk="0">
                  <a:moveTo>
                    <a:pt x="1346" y="0"/>
                  </a:moveTo>
                  <a:cubicBezTo>
                    <a:pt x="611" y="0"/>
                    <a:pt x="1" y="610"/>
                    <a:pt x="1" y="1346"/>
                  </a:cubicBezTo>
                  <a:lnTo>
                    <a:pt x="1" y="2544"/>
                  </a:lnTo>
                  <a:lnTo>
                    <a:pt x="16883" y="2544"/>
                  </a:lnTo>
                  <a:lnTo>
                    <a:pt x="16883" y="1346"/>
                  </a:lnTo>
                  <a:cubicBezTo>
                    <a:pt x="16883" y="610"/>
                    <a:pt x="16295" y="0"/>
                    <a:pt x="15559" y="0"/>
                  </a:cubicBezTo>
                  <a:close/>
                </a:path>
              </a:pathLst>
            </a:custGeom>
            <a:solidFill>
              <a:srgbClr val="CAD5D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3" name="Google Shape;7578;p68">
              <a:extLst>
                <a:ext uri="{FF2B5EF4-FFF2-40B4-BE49-F238E27FC236}">
                  <a16:creationId xmlns:a16="http://schemas.microsoft.com/office/drawing/2014/main" id="{4F7896A8-43DD-4C70-A327-427621A85ED2}"/>
                </a:ext>
              </a:extLst>
            </p:cNvPr>
            <p:cNvSpPr/>
            <p:nvPr/>
          </p:nvSpPr>
          <p:spPr>
            <a:xfrm>
              <a:off x="1335323" y="2597464"/>
              <a:ext cx="40935" cy="40620"/>
            </a:xfrm>
            <a:custGeom>
              <a:avLst/>
              <a:gdLst/>
              <a:ahLst/>
              <a:cxnLst/>
              <a:rect l="l" t="t" r="r" b="b"/>
              <a:pathLst>
                <a:path w="2734" h="2713" extrusionOk="0">
                  <a:moveTo>
                    <a:pt x="1367" y="1"/>
                  </a:moveTo>
                  <a:cubicBezTo>
                    <a:pt x="610" y="1"/>
                    <a:pt x="0" y="611"/>
                    <a:pt x="0" y="1346"/>
                  </a:cubicBezTo>
                  <a:cubicBezTo>
                    <a:pt x="0" y="2103"/>
                    <a:pt x="610" y="2713"/>
                    <a:pt x="1367" y="2713"/>
                  </a:cubicBezTo>
                  <a:cubicBezTo>
                    <a:pt x="2124" y="2713"/>
                    <a:pt x="2733" y="2103"/>
                    <a:pt x="2733" y="1346"/>
                  </a:cubicBezTo>
                  <a:cubicBezTo>
                    <a:pt x="2733" y="611"/>
                    <a:pt x="2124" y="1"/>
                    <a:pt x="1367" y="1"/>
                  </a:cubicBezTo>
                  <a:close/>
                </a:path>
              </a:pathLst>
            </a:custGeom>
            <a:solidFill>
              <a:srgbClr val="FFFFF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4" name="Google Shape;7579;p68">
              <a:extLst>
                <a:ext uri="{FF2B5EF4-FFF2-40B4-BE49-F238E27FC236}">
                  <a16:creationId xmlns:a16="http://schemas.microsoft.com/office/drawing/2014/main" id="{787D10DF-58C6-4EA3-9D4F-20AAA6BF9023}"/>
                </a:ext>
              </a:extLst>
            </p:cNvPr>
            <p:cNvSpPr/>
            <p:nvPr/>
          </p:nvSpPr>
          <p:spPr>
            <a:xfrm>
              <a:off x="1541824" y="2597464"/>
              <a:ext cx="40620" cy="40620"/>
            </a:xfrm>
            <a:custGeom>
              <a:avLst/>
              <a:gdLst/>
              <a:ahLst/>
              <a:cxnLst/>
              <a:rect l="l" t="t" r="r" b="b"/>
              <a:pathLst>
                <a:path w="2713" h="2713" extrusionOk="0">
                  <a:moveTo>
                    <a:pt x="1367" y="1"/>
                  </a:moveTo>
                  <a:cubicBezTo>
                    <a:pt x="610" y="1"/>
                    <a:pt x="0" y="611"/>
                    <a:pt x="0" y="1346"/>
                  </a:cubicBezTo>
                  <a:cubicBezTo>
                    <a:pt x="0" y="2103"/>
                    <a:pt x="610" y="2713"/>
                    <a:pt x="1367" y="2713"/>
                  </a:cubicBezTo>
                  <a:cubicBezTo>
                    <a:pt x="2102" y="2713"/>
                    <a:pt x="2712" y="2103"/>
                    <a:pt x="2712" y="1346"/>
                  </a:cubicBezTo>
                  <a:cubicBezTo>
                    <a:pt x="2712" y="611"/>
                    <a:pt x="2102" y="1"/>
                    <a:pt x="1367" y="1"/>
                  </a:cubicBezTo>
                  <a:close/>
                </a:path>
              </a:pathLst>
            </a:custGeom>
            <a:solidFill>
              <a:srgbClr val="FFFFF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5" name="Google Shape;7580;p68">
              <a:extLst>
                <a:ext uri="{FF2B5EF4-FFF2-40B4-BE49-F238E27FC236}">
                  <a16:creationId xmlns:a16="http://schemas.microsoft.com/office/drawing/2014/main" id="{C8F41F1F-857F-4AF8-BB28-111DF0CAEBF7}"/>
                </a:ext>
              </a:extLst>
            </p:cNvPr>
            <p:cNvSpPr/>
            <p:nvPr/>
          </p:nvSpPr>
          <p:spPr>
            <a:xfrm>
              <a:off x="1327448" y="2441331"/>
              <a:ext cx="263172" cy="139783"/>
            </a:xfrm>
            <a:custGeom>
              <a:avLst/>
              <a:gdLst/>
              <a:ahLst/>
              <a:cxnLst/>
              <a:rect l="l" t="t" r="r" b="b"/>
              <a:pathLst>
                <a:path w="17577" h="9336" extrusionOk="0">
                  <a:moveTo>
                    <a:pt x="15895" y="695"/>
                  </a:moveTo>
                  <a:cubicBezTo>
                    <a:pt x="16441" y="695"/>
                    <a:pt x="16862" y="1136"/>
                    <a:pt x="16883" y="1683"/>
                  </a:cubicBezTo>
                  <a:lnTo>
                    <a:pt x="16883" y="7654"/>
                  </a:lnTo>
                  <a:cubicBezTo>
                    <a:pt x="16862" y="8179"/>
                    <a:pt x="16441" y="8621"/>
                    <a:pt x="15895" y="8621"/>
                  </a:cubicBezTo>
                  <a:lnTo>
                    <a:pt x="1682" y="8621"/>
                  </a:lnTo>
                  <a:cubicBezTo>
                    <a:pt x="1136" y="8621"/>
                    <a:pt x="694" y="8179"/>
                    <a:pt x="694" y="7654"/>
                  </a:cubicBezTo>
                  <a:lnTo>
                    <a:pt x="694" y="1662"/>
                  </a:lnTo>
                  <a:cubicBezTo>
                    <a:pt x="694" y="1136"/>
                    <a:pt x="1136" y="695"/>
                    <a:pt x="1682" y="695"/>
                  </a:cubicBezTo>
                  <a:close/>
                  <a:moveTo>
                    <a:pt x="1682" y="1"/>
                  </a:moveTo>
                  <a:cubicBezTo>
                    <a:pt x="757" y="1"/>
                    <a:pt x="0" y="737"/>
                    <a:pt x="0" y="1683"/>
                  </a:cubicBezTo>
                  <a:lnTo>
                    <a:pt x="0" y="7654"/>
                  </a:lnTo>
                  <a:cubicBezTo>
                    <a:pt x="0" y="8579"/>
                    <a:pt x="757" y="9336"/>
                    <a:pt x="1682" y="9336"/>
                  </a:cubicBezTo>
                  <a:lnTo>
                    <a:pt x="15895" y="9336"/>
                  </a:lnTo>
                  <a:cubicBezTo>
                    <a:pt x="16820" y="9336"/>
                    <a:pt x="17577" y="8579"/>
                    <a:pt x="17577" y="7654"/>
                  </a:cubicBezTo>
                  <a:lnTo>
                    <a:pt x="17577" y="1683"/>
                  </a:lnTo>
                  <a:cubicBezTo>
                    <a:pt x="17577" y="737"/>
                    <a:pt x="16820" y="1"/>
                    <a:pt x="15895" y="1"/>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6" name="Google Shape;7581;p68">
              <a:extLst>
                <a:ext uri="{FF2B5EF4-FFF2-40B4-BE49-F238E27FC236}">
                  <a16:creationId xmlns:a16="http://schemas.microsoft.com/office/drawing/2014/main" id="{385436C9-8E87-4F5D-8FCC-1CAB1C4FFAED}"/>
                </a:ext>
              </a:extLst>
            </p:cNvPr>
            <p:cNvSpPr/>
            <p:nvPr/>
          </p:nvSpPr>
          <p:spPr>
            <a:xfrm>
              <a:off x="1321459" y="2592149"/>
              <a:ext cx="59830" cy="51296"/>
            </a:xfrm>
            <a:custGeom>
              <a:avLst/>
              <a:gdLst/>
              <a:ahLst/>
              <a:cxnLst/>
              <a:rect l="l" t="t" r="r" b="b"/>
              <a:pathLst>
                <a:path w="3996" h="3426" extrusionOk="0">
                  <a:moveTo>
                    <a:pt x="2293" y="692"/>
                  </a:moveTo>
                  <a:lnTo>
                    <a:pt x="2293" y="713"/>
                  </a:lnTo>
                  <a:cubicBezTo>
                    <a:pt x="2305" y="713"/>
                    <a:pt x="2317" y="713"/>
                    <a:pt x="2328" y="713"/>
                  </a:cubicBezTo>
                  <a:cubicBezTo>
                    <a:pt x="2859" y="713"/>
                    <a:pt x="3302" y="1167"/>
                    <a:pt x="3302" y="1701"/>
                  </a:cubicBezTo>
                  <a:cubicBezTo>
                    <a:pt x="3302" y="2312"/>
                    <a:pt x="2802" y="2722"/>
                    <a:pt x="2284" y="2722"/>
                  </a:cubicBezTo>
                  <a:cubicBezTo>
                    <a:pt x="2035" y="2722"/>
                    <a:pt x="1782" y="2628"/>
                    <a:pt x="1578" y="2416"/>
                  </a:cubicBezTo>
                  <a:cubicBezTo>
                    <a:pt x="947" y="1786"/>
                    <a:pt x="1389" y="692"/>
                    <a:pt x="2293" y="692"/>
                  </a:cubicBezTo>
                  <a:close/>
                  <a:moveTo>
                    <a:pt x="2280" y="0"/>
                  </a:moveTo>
                  <a:cubicBezTo>
                    <a:pt x="1858" y="0"/>
                    <a:pt x="1427" y="156"/>
                    <a:pt x="1073" y="503"/>
                  </a:cubicBezTo>
                  <a:cubicBezTo>
                    <a:pt x="1" y="1575"/>
                    <a:pt x="758" y="3425"/>
                    <a:pt x="2293" y="3425"/>
                  </a:cubicBezTo>
                  <a:cubicBezTo>
                    <a:pt x="3239" y="3425"/>
                    <a:pt x="3996" y="2648"/>
                    <a:pt x="3996" y="1701"/>
                  </a:cubicBezTo>
                  <a:cubicBezTo>
                    <a:pt x="3996" y="678"/>
                    <a:pt x="3159" y="0"/>
                    <a:pt x="2280" y="0"/>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7" name="Google Shape;7582;p68">
              <a:extLst>
                <a:ext uri="{FF2B5EF4-FFF2-40B4-BE49-F238E27FC236}">
                  <a16:creationId xmlns:a16="http://schemas.microsoft.com/office/drawing/2014/main" id="{793DE3AB-8316-4EC9-8D2A-9123EF30B104}"/>
                </a:ext>
              </a:extLst>
            </p:cNvPr>
            <p:cNvSpPr/>
            <p:nvPr/>
          </p:nvSpPr>
          <p:spPr>
            <a:xfrm>
              <a:off x="1527960" y="2592149"/>
              <a:ext cx="59830" cy="51296"/>
            </a:xfrm>
            <a:custGeom>
              <a:avLst/>
              <a:gdLst/>
              <a:ahLst/>
              <a:cxnLst/>
              <a:rect l="l" t="t" r="r" b="b"/>
              <a:pathLst>
                <a:path w="3996" h="3426" extrusionOk="0">
                  <a:moveTo>
                    <a:pt x="2293" y="692"/>
                  </a:moveTo>
                  <a:lnTo>
                    <a:pt x="2293" y="713"/>
                  </a:lnTo>
                  <a:cubicBezTo>
                    <a:pt x="2305" y="713"/>
                    <a:pt x="2317" y="713"/>
                    <a:pt x="2328" y="713"/>
                  </a:cubicBezTo>
                  <a:cubicBezTo>
                    <a:pt x="2859" y="713"/>
                    <a:pt x="3302" y="1167"/>
                    <a:pt x="3302" y="1701"/>
                  </a:cubicBezTo>
                  <a:cubicBezTo>
                    <a:pt x="3302" y="2312"/>
                    <a:pt x="2802" y="2722"/>
                    <a:pt x="2284" y="2722"/>
                  </a:cubicBezTo>
                  <a:cubicBezTo>
                    <a:pt x="2035" y="2722"/>
                    <a:pt x="1782" y="2628"/>
                    <a:pt x="1578" y="2416"/>
                  </a:cubicBezTo>
                  <a:cubicBezTo>
                    <a:pt x="926" y="1786"/>
                    <a:pt x="1389" y="692"/>
                    <a:pt x="2293" y="692"/>
                  </a:cubicBezTo>
                  <a:close/>
                  <a:moveTo>
                    <a:pt x="2270" y="0"/>
                  </a:moveTo>
                  <a:cubicBezTo>
                    <a:pt x="1849" y="0"/>
                    <a:pt x="1420" y="156"/>
                    <a:pt x="1073" y="503"/>
                  </a:cubicBezTo>
                  <a:cubicBezTo>
                    <a:pt x="1" y="1575"/>
                    <a:pt x="758" y="3425"/>
                    <a:pt x="2293" y="3425"/>
                  </a:cubicBezTo>
                  <a:cubicBezTo>
                    <a:pt x="3239" y="3425"/>
                    <a:pt x="3996" y="2648"/>
                    <a:pt x="3996" y="1701"/>
                  </a:cubicBezTo>
                  <a:cubicBezTo>
                    <a:pt x="3996" y="678"/>
                    <a:pt x="3150" y="0"/>
                    <a:pt x="2270" y="0"/>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8" name="Google Shape;7583;p68">
              <a:extLst>
                <a:ext uri="{FF2B5EF4-FFF2-40B4-BE49-F238E27FC236}">
                  <a16:creationId xmlns:a16="http://schemas.microsoft.com/office/drawing/2014/main" id="{5C080273-1952-4427-A7C2-E3C6EE8C38F1}"/>
                </a:ext>
              </a:extLst>
            </p:cNvPr>
            <p:cNvSpPr/>
            <p:nvPr/>
          </p:nvSpPr>
          <p:spPr>
            <a:xfrm>
              <a:off x="1401427" y="2594005"/>
              <a:ext cx="115228" cy="84385"/>
            </a:xfrm>
            <a:custGeom>
              <a:avLst/>
              <a:gdLst/>
              <a:ahLst/>
              <a:cxnLst/>
              <a:rect l="l" t="t" r="r" b="b"/>
              <a:pathLst>
                <a:path w="7696" h="5636" extrusionOk="0">
                  <a:moveTo>
                    <a:pt x="1430" y="1"/>
                  </a:moveTo>
                  <a:cubicBezTo>
                    <a:pt x="631" y="1"/>
                    <a:pt x="0" y="631"/>
                    <a:pt x="0" y="1409"/>
                  </a:cubicBezTo>
                  <a:lnTo>
                    <a:pt x="0" y="4353"/>
                  </a:lnTo>
                  <a:lnTo>
                    <a:pt x="7695" y="5635"/>
                  </a:lnTo>
                  <a:lnTo>
                    <a:pt x="7695" y="1409"/>
                  </a:lnTo>
                  <a:cubicBezTo>
                    <a:pt x="7695" y="631"/>
                    <a:pt x="7043" y="1"/>
                    <a:pt x="6265" y="1"/>
                  </a:cubicBezTo>
                  <a:close/>
                </a:path>
              </a:pathLst>
            </a:custGeom>
            <a:solidFill>
              <a:srgbClr val="99AEBE"/>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19" name="Google Shape;7584;p68">
              <a:extLst>
                <a:ext uri="{FF2B5EF4-FFF2-40B4-BE49-F238E27FC236}">
                  <a16:creationId xmlns:a16="http://schemas.microsoft.com/office/drawing/2014/main" id="{2DC6BC37-E51A-4A4B-9C8C-F485A429B8F2}"/>
                </a:ext>
              </a:extLst>
            </p:cNvPr>
            <p:cNvSpPr/>
            <p:nvPr/>
          </p:nvSpPr>
          <p:spPr>
            <a:xfrm>
              <a:off x="1396067" y="2588660"/>
              <a:ext cx="125619" cy="70520"/>
            </a:xfrm>
            <a:custGeom>
              <a:avLst/>
              <a:gdLst/>
              <a:ahLst/>
              <a:cxnLst/>
              <a:rect l="l" t="t" r="r" b="b"/>
              <a:pathLst>
                <a:path w="8390" h="4710" extrusionOk="0">
                  <a:moveTo>
                    <a:pt x="1788" y="0"/>
                  </a:moveTo>
                  <a:cubicBezTo>
                    <a:pt x="800" y="0"/>
                    <a:pt x="1" y="799"/>
                    <a:pt x="1" y="1766"/>
                  </a:cubicBezTo>
                  <a:lnTo>
                    <a:pt x="1" y="4710"/>
                  </a:lnTo>
                  <a:lnTo>
                    <a:pt x="716" y="4710"/>
                  </a:lnTo>
                  <a:lnTo>
                    <a:pt x="716" y="1766"/>
                  </a:lnTo>
                  <a:cubicBezTo>
                    <a:pt x="716" y="1178"/>
                    <a:pt x="1199" y="694"/>
                    <a:pt x="1788" y="694"/>
                  </a:cubicBezTo>
                  <a:lnTo>
                    <a:pt x="6623" y="694"/>
                  </a:lnTo>
                  <a:cubicBezTo>
                    <a:pt x="7212" y="694"/>
                    <a:pt x="7696" y="1178"/>
                    <a:pt x="7696" y="1766"/>
                  </a:cubicBezTo>
                  <a:lnTo>
                    <a:pt x="7696" y="4710"/>
                  </a:lnTo>
                  <a:lnTo>
                    <a:pt x="8389" y="4710"/>
                  </a:lnTo>
                  <a:lnTo>
                    <a:pt x="8389" y="1766"/>
                  </a:lnTo>
                  <a:cubicBezTo>
                    <a:pt x="8389" y="799"/>
                    <a:pt x="7591" y="0"/>
                    <a:pt x="6623" y="0"/>
                  </a:cubicBezTo>
                  <a:close/>
                </a:path>
              </a:pathLst>
            </a:custGeom>
            <a:solidFill>
              <a:schemeClr val="tx1"/>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0" name="Google Shape;7585;p68">
              <a:extLst>
                <a:ext uri="{FF2B5EF4-FFF2-40B4-BE49-F238E27FC236}">
                  <a16:creationId xmlns:a16="http://schemas.microsoft.com/office/drawing/2014/main" id="{4AD96787-0D35-4A32-93D6-6B6370E79B97}"/>
                </a:ext>
              </a:extLst>
            </p:cNvPr>
            <p:cNvSpPr/>
            <p:nvPr/>
          </p:nvSpPr>
          <p:spPr>
            <a:xfrm>
              <a:off x="1301950" y="2659165"/>
              <a:ext cx="317956" cy="49125"/>
            </a:xfrm>
            <a:custGeom>
              <a:avLst/>
              <a:gdLst/>
              <a:ahLst/>
              <a:cxnLst/>
              <a:rect l="l" t="t" r="r" b="b"/>
              <a:pathLst>
                <a:path w="21236" h="3281" extrusionOk="0">
                  <a:moveTo>
                    <a:pt x="610" y="1"/>
                  </a:moveTo>
                  <a:cubicBezTo>
                    <a:pt x="274" y="1"/>
                    <a:pt x="0" y="274"/>
                    <a:pt x="0" y="610"/>
                  </a:cubicBezTo>
                  <a:lnTo>
                    <a:pt x="0" y="2671"/>
                  </a:lnTo>
                  <a:cubicBezTo>
                    <a:pt x="0" y="3007"/>
                    <a:pt x="274" y="3280"/>
                    <a:pt x="610" y="3280"/>
                  </a:cubicBezTo>
                  <a:lnTo>
                    <a:pt x="20625" y="3280"/>
                  </a:lnTo>
                  <a:cubicBezTo>
                    <a:pt x="20962" y="3280"/>
                    <a:pt x="21235" y="3007"/>
                    <a:pt x="21235" y="2671"/>
                  </a:cubicBezTo>
                  <a:lnTo>
                    <a:pt x="21235" y="610"/>
                  </a:lnTo>
                  <a:cubicBezTo>
                    <a:pt x="21235" y="274"/>
                    <a:pt x="20962" y="1"/>
                    <a:pt x="20625" y="1"/>
                  </a:cubicBezTo>
                  <a:close/>
                </a:path>
              </a:pathLst>
            </a:custGeom>
            <a:solidFill>
              <a:schemeClr val="accent4"/>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1" name="Google Shape;7586;p68">
              <a:extLst>
                <a:ext uri="{FF2B5EF4-FFF2-40B4-BE49-F238E27FC236}">
                  <a16:creationId xmlns:a16="http://schemas.microsoft.com/office/drawing/2014/main" id="{9E9E65FB-2798-4936-B347-07A55CDA0703}"/>
                </a:ext>
              </a:extLst>
            </p:cNvPr>
            <p:cNvSpPr/>
            <p:nvPr/>
          </p:nvSpPr>
          <p:spPr>
            <a:xfrm>
              <a:off x="1301950" y="2659165"/>
              <a:ext cx="45666" cy="49125"/>
            </a:xfrm>
            <a:custGeom>
              <a:avLst/>
              <a:gdLst/>
              <a:ahLst/>
              <a:cxnLst/>
              <a:rect l="l" t="t" r="r" b="b"/>
              <a:pathLst>
                <a:path w="3050" h="3281" extrusionOk="0">
                  <a:moveTo>
                    <a:pt x="610" y="1"/>
                  </a:moveTo>
                  <a:cubicBezTo>
                    <a:pt x="274" y="1"/>
                    <a:pt x="0" y="274"/>
                    <a:pt x="0" y="610"/>
                  </a:cubicBezTo>
                  <a:lnTo>
                    <a:pt x="0" y="2671"/>
                  </a:lnTo>
                  <a:cubicBezTo>
                    <a:pt x="0" y="3007"/>
                    <a:pt x="274" y="3280"/>
                    <a:pt x="610" y="3280"/>
                  </a:cubicBezTo>
                  <a:lnTo>
                    <a:pt x="3049" y="3280"/>
                  </a:lnTo>
                  <a:cubicBezTo>
                    <a:pt x="2692" y="3280"/>
                    <a:pt x="2418" y="3007"/>
                    <a:pt x="2418" y="2671"/>
                  </a:cubicBezTo>
                  <a:lnTo>
                    <a:pt x="2418" y="610"/>
                  </a:lnTo>
                  <a:cubicBezTo>
                    <a:pt x="2418" y="274"/>
                    <a:pt x="2692" y="1"/>
                    <a:pt x="3028" y="1"/>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322" name="Google Shape;7967;p68">
            <a:extLst>
              <a:ext uri="{FF2B5EF4-FFF2-40B4-BE49-F238E27FC236}">
                <a16:creationId xmlns:a16="http://schemas.microsoft.com/office/drawing/2014/main" id="{37F85853-9A38-4524-9477-994E4AEA6A88}"/>
              </a:ext>
            </a:extLst>
          </p:cNvPr>
          <p:cNvGrpSpPr/>
          <p:nvPr/>
        </p:nvGrpSpPr>
        <p:grpSpPr>
          <a:xfrm>
            <a:off x="6439725" y="4879628"/>
            <a:ext cx="894627" cy="604227"/>
            <a:chOff x="3486572" y="2433470"/>
            <a:chExt cx="379328" cy="281738"/>
          </a:xfrm>
        </p:grpSpPr>
        <p:sp>
          <p:nvSpPr>
            <p:cNvPr id="323" name="Google Shape;7968;p68">
              <a:extLst>
                <a:ext uri="{FF2B5EF4-FFF2-40B4-BE49-F238E27FC236}">
                  <a16:creationId xmlns:a16="http://schemas.microsoft.com/office/drawing/2014/main" id="{39890951-DAF6-4CA5-A376-A0C00CCAC476}"/>
                </a:ext>
              </a:extLst>
            </p:cNvPr>
            <p:cNvSpPr/>
            <p:nvPr/>
          </p:nvSpPr>
          <p:spPr>
            <a:xfrm>
              <a:off x="3549217" y="2556544"/>
              <a:ext cx="253724" cy="139858"/>
            </a:xfrm>
            <a:custGeom>
              <a:avLst/>
              <a:gdLst/>
              <a:ahLst/>
              <a:cxnLst/>
              <a:rect l="l" t="t" r="r" b="b"/>
              <a:pathLst>
                <a:path w="16946" h="9341" extrusionOk="0">
                  <a:moveTo>
                    <a:pt x="0" y="1"/>
                  </a:moveTo>
                  <a:lnTo>
                    <a:pt x="0" y="6371"/>
                  </a:lnTo>
                  <a:cubicBezTo>
                    <a:pt x="2447" y="8323"/>
                    <a:pt x="5443" y="9341"/>
                    <a:pt x="8469" y="9341"/>
                  </a:cubicBezTo>
                  <a:cubicBezTo>
                    <a:pt x="10071" y="9341"/>
                    <a:pt x="11682" y="9056"/>
                    <a:pt x="13224" y="8474"/>
                  </a:cubicBezTo>
                  <a:cubicBezTo>
                    <a:pt x="13498" y="8389"/>
                    <a:pt x="13771" y="8284"/>
                    <a:pt x="14023" y="8158"/>
                  </a:cubicBezTo>
                  <a:cubicBezTo>
                    <a:pt x="15075" y="7696"/>
                    <a:pt x="16042" y="7086"/>
                    <a:pt x="16946" y="6371"/>
                  </a:cubicBezTo>
                  <a:lnTo>
                    <a:pt x="16946" y="1"/>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4" name="Google Shape;7969;p68">
              <a:extLst>
                <a:ext uri="{FF2B5EF4-FFF2-40B4-BE49-F238E27FC236}">
                  <a16:creationId xmlns:a16="http://schemas.microsoft.com/office/drawing/2014/main" id="{93DE421F-2722-4526-92C9-7AD61DD409CA}"/>
                </a:ext>
              </a:extLst>
            </p:cNvPr>
            <p:cNvSpPr/>
            <p:nvPr/>
          </p:nvSpPr>
          <p:spPr>
            <a:xfrm>
              <a:off x="3549532" y="2556544"/>
              <a:ext cx="62016" cy="129392"/>
            </a:xfrm>
            <a:custGeom>
              <a:avLst/>
              <a:gdLst/>
              <a:ahLst/>
              <a:cxnLst/>
              <a:rect l="l" t="t" r="r" b="b"/>
              <a:pathLst>
                <a:path w="4142" h="8642" extrusionOk="0">
                  <a:moveTo>
                    <a:pt x="0" y="1"/>
                  </a:moveTo>
                  <a:lnTo>
                    <a:pt x="0" y="6371"/>
                  </a:lnTo>
                  <a:cubicBezTo>
                    <a:pt x="1241" y="7359"/>
                    <a:pt x="2649" y="8137"/>
                    <a:pt x="4142" y="8642"/>
                  </a:cubicBezTo>
                  <a:lnTo>
                    <a:pt x="4142"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5" name="Google Shape;7970;p68">
              <a:extLst>
                <a:ext uri="{FF2B5EF4-FFF2-40B4-BE49-F238E27FC236}">
                  <a16:creationId xmlns:a16="http://schemas.microsoft.com/office/drawing/2014/main" id="{E105F0D8-F28F-488D-B447-01A96521D98A}"/>
                </a:ext>
              </a:extLst>
            </p:cNvPr>
            <p:cNvSpPr/>
            <p:nvPr/>
          </p:nvSpPr>
          <p:spPr>
            <a:xfrm>
              <a:off x="3746734" y="2570079"/>
              <a:ext cx="12921" cy="113342"/>
            </a:xfrm>
            <a:custGeom>
              <a:avLst/>
              <a:gdLst/>
              <a:ahLst/>
              <a:cxnLst/>
              <a:rect l="l" t="t" r="r" b="b"/>
              <a:pathLst>
                <a:path w="863" h="7570" extrusionOk="0">
                  <a:moveTo>
                    <a:pt x="432" y="1"/>
                  </a:moveTo>
                  <a:cubicBezTo>
                    <a:pt x="216" y="1"/>
                    <a:pt x="1" y="148"/>
                    <a:pt x="32" y="442"/>
                  </a:cubicBezTo>
                  <a:lnTo>
                    <a:pt x="32" y="7570"/>
                  </a:lnTo>
                  <a:cubicBezTo>
                    <a:pt x="306" y="7485"/>
                    <a:pt x="579" y="7380"/>
                    <a:pt x="831" y="7254"/>
                  </a:cubicBezTo>
                  <a:lnTo>
                    <a:pt x="831" y="442"/>
                  </a:lnTo>
                  <a:cubicBezTo>
                    <a:pt x="863" y="148"/>
                    <a:pt x="647" y="1"/>
                    <a:pt x="432" y="1"/>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6" name="Google Shape;7971;p68">
              <a:extLst>
                <a:ext uri="{FF2B5EF4-FFF2-40B4-BE49-F238E27FC236}">
                  <a16:creationId xmlns:a16="http://schemas.microsoft.com/office/drawing/2014/main" id="{BD4C612A-14B5-4E77-AFD4-249317D9163C}"/>
                </a:ext>
              </a:extLst>
            </p:cNvPr>
            <p:cNvSpPr/>
            <p:nvPr/>
          </p:nvSpPr>
          <p:spPr>
            <a:xfrm>
              <a:off x="3549532" y="2556544"/>
              <a:ext cx="253410" cy="56057"/>
            </a:xfrm>
            <a:custGeom>
              <a:avLst/>
              <a:gdLst/>
              <a:ahLst/>
              <a:cxnLst/>
              <a:rect l="l" t="t" r="r" b="b"/>
              <a:pathLst>
                <a:path w="16925" h="3744" extrusionOk="0">
                  <a:moveTo>
                    <a:pt x="0" y="1"/>
                  </a:moveTo>
                  <a:lnTo>
                    <a:pt x="0" y="526"/>
                  </a:lnTo>
                  <a:lnTo>
                    <a:pt x="8452" y="3743"/>
                  </a:lnTo>
                  <a:lnTo>
                    <a:pt x="16925" y="526"/>
                  </a:lnTo>
                  <a:lnTo>
                    <a:pt x="16925" y="1"/>
                  </a:lnTo>
                  <a:close/>
                </a:path>
              </a:pathLst>
            </a:custGeom>
            <a:solidFill>
              <a:srgbClr val="203B5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7" name="Google Shape;7972;p68">
              <a:extLst>
                <a:ext uri="{FF2B5EF4-FFF2-40B4-BE49-F238E27FC236}">
                  <a16:creationId xmlns:a16="http://schemas.microsoft.com/office/drawing/2014/main" id="{9EB51FC1-A50B-4C05-93A9-7B67926FB122}"/>
                </a:ext>
              </a:extLst>
            </p:cNvPr>
            <p:cNvSpPr/>
            <p:nvPr/>
          </p:nvSpPr>
          <p:spPr>
            <a:xfrm>
              <a:off x="3486572" y="2433470"/>
              <a:ext cx="379328" cy="171255"/>
            </a:xfrm>
            <a:custGeom>
              <a:avLst/>
              <a:gdLst/>
              <a:ahLst/>
              <a:cxnLst/>
              <a:rect l="l" t="t" r="r" b="b"/>
              <a:pathLst>
                <a:path w="25335" h="11438" extrusionOk="0">
                  <a:moveTo>
                    <a:pt x="12657" y="0"/>
                  </a:moveTo>
                  <a:lnTo>
                    <a:pt x="0" y="4836"/>
                  </a:lnTo>
                  <a:lnTo>
                    <a:pt x="0" y="6623"/>
                  </a:lnTo>
                  <a:lnTo>
                    <a:pt x="12657" y="11437"/>
                  </a:lnTo>
                  <a:lnTo>
                    <a:pt x="25335" y="6623"/>
                  </a:lnTo>
                  <a:lnTo>
                    <a:pt x="25335" y="4836"/>
                  </a:lnTo>
                  <a:lnTo>
                    <a:pt x="12657" y="0"/>
                  </a:lnTo>
                  <a:close/>
                </a:path>
              </a:pathLst>
            </a:custGeom>
            <a:solidFill>
              <a:schemeClr val="accent5"/>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8" name="Google Shape;7973;p68">
              <a:extLst>
                <a:ext uri="{FF2B5EF4-FFF2-40B4-BE49-F238E27FC236}">
                  <a16:creationId xmlns:a16="http://schemas.microsoft.com/office/drawing/2014/main" id="{25668891-1E6C-4701-AE0B-EC082C78ACB9}"/>
                </a:ext>
              </a:extLst>
            </p:cNvPr>
            <p:cNvSpPr/>
            <p:nvPr/>
          </p:nvSpPr>
          <p:spPr>
            <a:xfrm>
              <a:off x="3486572" y="2505862"/>
              <a:ext cx="189507" cy="98863"/>
            </a:xfrm>
            <a:custGeom>
              <a:avLst/>
              <a:gdLst/>
              <a:ahLst/>
              <a:cxnLst/>
              <a:rect l="l" t="t" r="r" b="b"/>
              <a:pathLst>
                <a:path w="12657" h="6603" extrusionOk="0">
                  <a:moveTo>
                    <a:pt x="0" y="1"/>
                  </a:moveTo>
                  <a:lnTo>
                    <a:pt x="0" y="1788"/>
                  </a:lnTo>
                  <a:lnTo>
                    <a:pt x="12657" y="6602"/>
                  </a:lnTo>
                  <a:lnTo>
                    <a:pt x="12657" y="4836"/>
                  </a:lnTo>
                  <a:lnTo>
                    <a:pt x="0" y="1"/>
                  </a:lnTo>
                  <a:close/>
                </a:path>
              </a:pathLst>
            </a:custGeom>
            <a:solidFill>
              <a:schemeClr val="accent5">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29" name="Google Shape;7974;p68">
              <a:extLst>
                <a:ext uri="{FF2B5EF4-FFF2-40B4-BE49-F238E27FC236}">
                  <a16:creationId xmlns:a16="http://schemas.microsoft.com/office/drawing/2014/main" id="{FBA9BB02-42E3-4A0A-B6EE-456433B58B56}"/>
                </a:ext>
              </a:extLst>
            </p:cNvPr>
            <p:cNvSpPr/>
            <p:nvPr/>
          </p:nvSpPr>
          <p:spPr>
            <a:xfrm>
              <a:off x="3667994" y="2491294"/>
              <a:ext cx="111650" cy="223914"/>
            </a:xfrm>
            <a:custGeom>
              <a:avLst/>
              <a:gdLst/>
              <a:ahLst/>
              <a:cxnLst/>
              <a:rect l="l" t="t" r="r" b="b"/>
              <a:pathLst>
                <a:path w="7457" h="14955" extrusionOk="0">
                  <a:moveTo>
                    <a:pt x="560" y="0"/>
                  </a:moveTo>
                  <a:cubicBezTo>
                    <a:pt x="189" y="0"/>
                    <a:pt x="1" y="537"/>
                    <a:pt x="393" y="742"/>
                  </a:cubicBezTo>
                  <a:lnTo>
                    <a:pt x="6679" y="3581"/>
                  </a:lnTo>
                  <a:lnTo>
                    <a:pt x="6679" y="14577"/>
                  </a:lnTo>
                  <a:cubicBezTo>
                    <a:pt x="6679" y="14787"/>
                    <a:pt x="6847" y="14955"/>
                    <a:pt x="7057" y="14955"/>
                  </a:cubicBezTo>
                  <a:cubicBezTo>
                    <a:pt x="7268" y="14955"/>
                    <a:pt x="7457" y="14787"/>
                    <a:pt x="7457" y="14577"/>
                  </a:cubicBezTo>
                  <a:lnTo>
                    <a:pt x="7457" y="3328"/>
                  </a:lnTo>
                  <a:cubicBezTo>
                    <a:pt x="7436" y="3181"/>
                    <a:pt x="7352" y="3034"/>
                    <a:pt x="7226" y="2971"/>
                  </a:cubicBezTo>
                  <a:lnTo>
                    <a:pt x="708" y="28"/>
                  </a:lnTo>
                  <a:cubicBezTo>
                    <a:pt x="656" y="9"/>
                    <a:pt x="607" y="0"/>
                    <a:pt x="560" y="0"/>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grpSp>
        <p:nvGrpSpPr>
          <p:cNvPr id="330" name="Google Shape;6473;p67">
            <a:extLst>
              <a:ext uri="{FF2B5EF4-FFF2-40B4-BE49-F238E27FC236}">
                <a16:creationId xmlns:a16="http://schemas.microsoft.com/office/drawing/2014/main" id="{210CCCF9-EC70-4F9C-9A34-F594290350D8}"/>
              </a:ext>
            </a:extLst>
          </p:cNvPr>
          <p:cNvGrpSpPr/>
          <p:nvPr/>
        </p:nvGrpSpPr>
        <p:grpSpPr>
          <a:xfrm>
            <a:off x="6400800" y="2464306"/>
            <a:ext cx="881974" cy="735867"/>
            <a:chOff x="6319908" y="3696721"/>
            <a:chExt cx="373963" cy="343119"/>
          </a:xfrm>
        </p:grpSpPr>
        <p:sp>
          <p:nvSpPr>
            <p:cNvPr id="331" name="Google Shape;6474;p67">
              <a:extLst>
                <a:ext uri="{FF2B5EF4-FFF2-40B4-BE49-F238E27FC236}">
                  <a16:creationId xmlns:a16="http://schemas.microsoft.com/office/drawing/2014/main" id="{095B3A68-F733-49B7-9506-6D1960608342}"/>
                </a:ext>
              </a:extLst>
            </p:cNvPr>
            <p:cNvSpPr/>
            <p:nvPr/>
          </p:nvSpPr>
          <p:spPr>
            <a:xfrm>
              <a:off x="6378049" y="3745325"/>
              <a:ext cx="48315" cy="66180"/>
            </a:xfrm>
            <a:custGeom>
              <a:avLst/>
              <a:gdLst/>
              <a:ahLst/>
              <a:cxnLst/>
              <a:rect l="l" t="t" r="r" b="b"/>
              <a:pathLst>
                <a:path w="1839" h="2519" extrusionOk="0">
                  <a:moveTo>
                    <a:pt x="0" y="1"/>
                  </a:moveTo>
                  <a:lnTo>
                    <a:pt x="0" y="2519"/>
                  </a:lnTo>
                  <a:lnTo>
                    <a:pt x="1838" y="923"/>
                  </a:lnTo>
                  <a:lnTo>
                    <a:pt x="1838" y="1"/>
                  </a:lnTo>
                  <a:close/>
                </a:path>
              </a:pathLst>
            </a:custGeom>
            <a:solidFill>
              <a:srgbClr val="B7C2C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2" name="Google Shape;6475;p67">
              <a:extLst>
                <a:ext uri="{FF2B5EF4-FFF2-40B4-BE49-F238E27FC236}">
                  <a16:creationId xmlns:a16="http://schemas.microsoft.com/office/drawing/2014/main" id="{C8B30F02-2457-4B2A-A033-6A1C33980FA7}"/>
                </a:ext>
              </a:extLst>
            </p:cNvPr>
            <p:cNvSpPr/>
            <p:nvPr/>
          </p:nvSpPr>
          <p:spPr>
            <a:xfrm>
              <a:off x="6401195" y="3745325"/>
              <a:ext cx="25169" cy="46135"/>
            </a:xfrm>
            <a:custGeom>
              <a:avLst/>
              <a:gdLst/>
              <a:ahLst/>
              <a:cxnLst/>
              <a:rect l="l" t="t" r="r" b="b"/>
              <a:pathLst>
                <a:path w="958" h="1756" extrusionOk="0">
                  <a:moveTo>
                    <a:pt x="0" y="1"/>
                  </a:moveTo>
                  <a:lnTo>
                    <a:pt x="0" y="1756"/>
                  </a:lnTo>
                  <a:lnTo>
                    <a:pt x="957" y="923"/>
                  </a:lnTo>
                  <a:lnTo>
                    <a:pt x="957" y="1"/>
                  </a:lnTo>
                  <a:close/>
                </a:path>
              </a:pathLst>
            </a:custGeom>
            <a:solidFill>
              <a:srgbClr val="9FAEB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3" name="Google Shape;6476;p67">
              <a:extLst>
                <a:ext uri="{FF2B5EF4-FFF2-40B4-BE49-F238E27FC236}">
                  <a16:creationId xmlns:a16="http://schemas.microsoft.com/office/drawing/2014/main" id="{CB34F9E8-CEFC-4D77-A326-0E8F6DA29DB8}"/>
                </a:ext>
              </a:extLst>
            </p:cNvPr>
            <p:cNvSpPr/>
            <p:nvPr/>
          </p:nvSpPr>
          <p:spPr>
            <a:xfrm>
              <a:off x="6366016" y="3736813"/>
              <a:ext cx="281562" cy="303027"/>
            </a:xfrm>
            <a:custGeom>
              <a:avLst/>
              <a:gdLst/>
              <a:ahLst/>
              <a:cxnLst/>
              <a:rect l="l" t="t" r="r" b="b"/>
              <a:pathLst>
                <a:path w="10717" h="11534" extrusionOk="0">
                  <a:moveTo>
                    <a:pt x="5359" y="1"/>
                  </a:moveTo>
                  <a:cubicBezTo>
                    <a:pt x="5333" y="1"/>
                    <a:pt x="5307" y="9"/>
                    <a:pt x="5286" y="27"/>
                  </a:cubicBezTo>
                  <a:lnTo>
                    <a:pt x="0" y="4625"/>
                  </a:lnTo>
                  <a:lnTo>
                    <a:pt x="0" y="11222"/>
                  </a:lnTo>
                  <a:cubicBezTo>
                    <a:pt x="0" y="11395"/>
                    <a:pt x="146" y="11534"/>
                    <a:pt x="319" y="11534"/>
                  </a:cubicBezTo>
                  <a:lnTo>
                    <a:pt x="10405" y="11534"/>
                  </a:lnTo>
                  <a:cubicBezTo>
                    <a:pt x="10578" y="11534"/>
                    <a:pt x="10717" y="11395"/>
                    <a:pt x="10717" y="11222"/>
                  </a:cubicBezTo>
                  <a:lnTo>
                    <a:pt x="10717" y="4625"/>
                  </a:lnTo>
                  <a:lnTo>
                    <a:pt x="5431" y="27"/>
                  </a:lnTo>
                  <a:cubicBezTo>
                    <a:pt x="5411" y="9"/>
                    <a:pt x="5385" y="1"/>
                    <a:pt x="5359" y="1"/>
                  </a:cubicBezTo>
                  <a:close/>
                </a:path>
              </a:pathLst>
            </a:custGeom>
            <a:solidFill>
              <a:srgbClr val="879AAF"/>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4" name="Google Shape;6477;p67">
              <a:extLst>
                <a:ext uri="{FF2B5EF4-FFF2-40B4-BE49-F238E27FC236}">
                  <a16:creationId xmlns:a16="http://schemas.microsoft.com/office/drawing/2014/main" id="{15293E1E-DD78-4A83-9CB4-2920F8A35BEA}"/>
                </a:ext>
              </a:extLst>
            </p:cNvPr>
            <p:cNvSpPr/>
            <p:nvPr/>
          </p:nvSpPr>
          <p:spPr>
            <a:xfrm>
              <a:off x="6493753" y="3736813"/>
              <a:ext cx="153825" cy="303027"/>
            </a:xfrm>
            <a:custGeom>
              <a:avLst/>
              <a:gdLst/>
              <a:ahLst/>
              <a:cxnLst/>
              <a:rect l="l" t="t" r="r" b="b"/>
              <a:pathLst>
                <a:path w="5855" h="11534" extrusionOk="0">
                  <a:moveTo>
                    <a:pt x="497" y="1"/>
                  </a:moveTo>
                  <a:cubicBezTo>
                    <a:pt x="471" y="1"/>
                    <a:pt x="445" y="9"/>
                    <a:pt x="424" y="27"/>
                  </a:cubicBezTo>
                  <a:lnTo>
                    <a:pt x="1" y="394"/>
                  </a:lnTo>
                  <a:cubicBezTo>
                    <a:pt x="1901" y="2010"/>
                    <a:pt x="4918" y="4625"/>
                    <a:pt x="4918" y="4625"/>
                  </a:cubicBezTo>
                  <a:lnTo>
                    <a:pt x="4918" y="11222"/>
                  </a:lnTo>
                  <a:cubicBezTo>
                    <a:pt x="4918" y="11395"/>
                    <a:pt x="4773" y="11534"/>
                    <a:pt x="4599" y="11534"/>
                  </a:cubicBezTo>
                  <a:lnTo>
                    <a:pt x="5543" y="11534"/>
                  </a:lnTo>
                  <a:cubicBezTo>
                    <a:pt x="5716" y="11534"/>
                    <a:pt x="5855" y="11395"/>
                    <a:pt x="5855" y="11222"/>
                  </a:cubicBezTo>
                  <a:lnTo>
                    <a:pt x="5855" y="4625"/>
                  </a:lnTo>
                  <a:lnTo>
                    <a:pt x="569" y="27"/>
                  </a:lnTo>
                  <a:cubicBezTo>
                    <a:pt x="549" y="9"/>
                    <a:pt x="523" y="1"/>
                    <a:pt x="497" y="1"/>
                  </a:cubicBezTo>
                  <a:close/>
                </a:path>
              </a:pathLst>
            </a:custGeom>
            <a:solidFill>
              <a:srgbClr val="707F8D"/>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5" name="Google Shape;6478;p67">
              <a:extLst>
                <a:ext uri="{FF2B5EF4-FFF2-40B4-BE49-F238E27FC236}">
                  <a16:creationId xmlns:a16="http://schemas.microsoft.com/office/drawing/2014/main" id="{F0A32A4A-6DFB-4991-BC99-5EC32BD8636F}"/>
                </a:ext>
              </a:extLst>
            </p:cNvPr>
            <p:cNvSpPr/>
            <p:nvPr/>
          </p:nvSpPr>
          <p:spPr>
            <a:xfrm>
              <a:off x="6366200" y="3726750"/>
              <a:ext cx="70174" cy="22069"/>
            </a:xfrm>
            <a:custGeom>
              <a:avLst/>
              <a:gdLst/>
              <a:ahLst/>
              <a:cxnLst/>
              <a:rect l="l" t="t" r="r" b="b"/>
              <a:pathLst>
                <a:path w="2671" h="840" extrusionOk="0">
                  <a:moveTo>
                    <a:pt x="118" y="0"/>
                  </a:moveTo>
                  <a:cubicBezTo>
                    <a:pt x="49" y="0"/>
                    <a:pt x="0" y="49"/>
                    <a:pt x="0" y="118"/>
                  </a:cubicBezTo>
                  <a:lnTo>
                    <a:pt x="0" y="722"/>
                  </a:lnTo>
                  <a:cubicBezTo>
                    <a:pt x="0" y="791"/>
                    <a:pt x="49" y="840"/>
                    <a:pt x="118" y="840"/>
                  </a:cubicBezTo>
                  <a:lnTo>
                    <a:pt x="2553" y="840"/>
                  </a:lnTo>
                  <a:cubicBezTo>
                    <a:pt x="2615" y="840"/>
                    <a:pt x="2671" y="791"/>
                    <a:pt x="2671" y="722"/>
                  </a:cubicBezTo>
                  <a:lnTo>
                    <a:pt x="2671" y="118"/>
                  </a:lnTo>
                  <a:cubicBezTo>
                    <a:pt x="2671" y="49"/>
                    <a:pt x="2615" y="0"/>
                    <a:pt x="2553"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6" name="Google Shape;6479;p67">
              <a:extLst>
                <a:ext uri="{FF2B5EF4-FFF2-40B4-BE49-F238E27FC236}">
                  <a16:creationId xmlns:a16="http://schemas.microsoft.com/office/drawing/2014/main" id="{5C1BD5CF-86AC-4C34-B219-02123B2A654C}"/>
                </a:ext>
              </a:extLst>
            </p:cNvPr>
            <p:cNvSpPr/>
            <p:nvPr/>
          </p:nvSpPr>
          <p:spPr>
            <a:xfrm>
              <a:off x="6467691" y="3889298"/>
              <a:ext cx="85123" cy="150541"/>
            </a:xfrm>
            <a:custGeom>
              <a:avLst/>
              <a:gdLst/>
              <a:ahLst/>
              <a:cxnLst/>
              <a:rect l="l" t="t" r="r" b="b"/>
              <a:pathLst>
                <a:path w="3240" h="5730" extrusionOk="0">
                  <a:moveTo>
                    <a:pt x="292" y="0"/>
                  </a:moveTo>
                  <a:cubicBezTo>
                    <a:pt x="133" y="0"/>
                    <a:pt x="1" y="132"/>
                    <a:pt x="1" y="292"/>
                  </a:cubicBezTo>
                  <a:lnTo>
                    <a:pt x="1" y="5730"/>
                  </a:lnTo>
                  <a:lnTo>
                    <a:pt x="3240" y="5730"/>
                  </a:lnTo>
                  <a:lnTo>
                    <a:pt x="3240" y="292"/>
                  </a:lnTo>
                  <a:cubicBezTo>
                    <a:pt x="3240" y="132"/>
                    <a:pt x="3108" y="0"/>
                    <a:pt x="2942"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7" name="Google Shape;6480;p67">
              <a:extLst>
                <a:ext uri="{FF2B5EF4-FFF2-40B4-BE49-F238E27FC236}">
                  <a16:creationId xmlns:a16="http://schemas.microsoft.com/office/drawing/2014/main" id="{FF4F291D-5C9E-4F6C-B3FF-C34E53B91F0D}"/>
                </a:ext>
              </a:extLst>
            </p:cNvPr>
            <p:cNvSpPr/>
            <p:nvPr/>
          </p:nvSpPr>
          <p:spPr>
            <a:xfrm>
              <a:off x="6519632" y="3889298"/>
              <a:ext cx="33182" cy="150541"/>
            </a:xfrm>
            <a:custGeom>
              <a:avLst/>
              <a:gdLst/>
              <a:ahLst/>
              <a:cxnLst/>
              <a:rect l="l" t="t" r="r" b="b"/>
              <a:pathLst>
                <a:path w="1263" h="5730" extrusionOk="0">
                  <a:moveTo>
                    <a:pt x="1" y="0"/>
                  </a:moveTo>
                  <a:cubicBezTo>
                    <a:pt x="167" y="0"/>
                    <a:pt x="299" y="132"/>
                    <a:pt x="299" y="292"/>
                  </a:cubicBezTo>
                  <a:lnTo>
                    <a:pt x="299" y="5730"/>
                  </a:lnTo>
                  <a:lnTo>
                    <a:pt x="1263" y="5730"/>
                  </a:lnTo>
                  <a:lnTo>
                    <a:pt x="1263" y="292"/>
                  </a:lnTo>
                  <a:cubicBezTo>
                    <a:pt x="1263" y="132"/>
                    <a:pt x="1131" y="0"/>
                    <a:pt x="965" y="0"/>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8" name="Google Shape;6481;p67">
              <a:extLst>
                <a:ext uri="{FF2B5EF4-FFF2-40B4-BE49-F238E27FC236}">
                  <a16:creationId xmlns:a16="http://schemas.microsoft.com/office/drawing/2014/main" id="{D172539E-4C19-4916-85C3-24A2F3C0D9FE}"/>
                </a:ext>
              </a:extLst>
            </p:cNvPr>
            <p:cNvSpPr/>
            <p:nvPr/>
          </p:nvSpPr>
          <p:spPr>
            <a:xfrm>
              <a:off x="6319908" y="3696721"/>
              <a:ext cx="373963" cy="165096"/>
            </a:xfrm>
            <a:custGeom>
              <a:avLst/>
              <a:gdLst/>
              <a:ahLst/>
              <a:cxnLst/>
              <a:rect l="l" t="t" r="r" b="b"/>
              <a:pathLst>
                <a:path w="14234" h="6284" extrusionOk="0">
                  <a:moveTo>
                    <a:pt x="7114" y="1"/>
                  </a:moveTo>
                  <a:cubicBezTo>
                    <a:pt x="7088" y="1"/>
                    <a:pt x="7062" y="9"/>
                    <a:pt x="7041" y="27"/>
                  </a:cubicBezTo>
                  <a:lnTo>
                    <a:pt x="77" y="6089"/>
                  </a:lnTo>
                  <a:cubicBezTo>
                    <a:pt x="1" y="6158"/>
                    <a:pt x="49" y="6283"/>
                    <a:pt x="153" y="6283"/>
                  </a:cubicBezTo>
                  <a:lnTo>
                    <a:pt x="1762" y="6283"/>
                  </a:lnTo>
                  <a:lnTo>
                    <a:pt x="7041" y="1691"/>
                  </a:lnTo>
                  <a:cubicBezTo>
                    <a:pt x="7062" y="1674"/>
                    <a:pt x="7088" y="1665"/>
                    <a:pt x="7114" y="1665"/>
                  </a:cubicBezTo>
                  <a:cubicBezTo>
                    <a:pt x="7140" y="1665"/>
                    <a:pt x="7166" y="1674"/>
                    <a:pt x="7186" y="1691"/>
                  </a:cubicBezTo>
                  <a:lnTo>
                    <a:pt x="12472" y="6283"/>
                  </a:lnTo>
                  <a:lnTo>
                    <a:pt x="14081" y="6283"/>
                  </a:lnTo>
                  <a:cubicBezTo>
                    <a:pt x="14185" y="6283"/>
                    <a:pt x="14234" y="6158"/>
                    <a:pt x="14150" y="6089"/>
                  </a:cubicBezTo>
                  <a:lnTo>
                    <a:pt x="7186" y="27"/>
                  </a:lnTo>
                  <a:cubicBezTo>
                    <a:pt x="7166" y="9"/>
                    <a:pt x="7140" y="1"/>
                    <a:pt x="7114" y="1"/>
                  </a:cubicBezTo>
                  <a:close/>
                </a:path>
              </a:pathLst>
            </a:custGeom>
            <a:solidFill>
              <a:srgbClr val="8797A6"/>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sp>
          <p:nvSpPr>
            <p:cNvPr id="339" name="Google Shape;6482;p67">
              <a:extLst>
                <a:ext uri="{FF2B5EF4-FFF2-40B4-BE49-F238E27FC236}">
                  <a16:creationId xmlns:a16="http://schemas.microsoft.com/office/drawing/2014/main" id="{17C60D1A-C054-4B9B-90D6-AD7D7D6850C1}"/>
                </a:ext>
              </a:extLst>
            </p:cNvPr>
            <p:cNvSpPr/>
            <p:nvPr/>
          </p:nvSpPr>
          <p:spPr>
            <a:xfrm>
              <a:off x="6411021" y="3726750"/>
              <a:ext cx="25353" cy="22253"/>
            </a:xfrm>
            <a:custGeom>
              <a:avLst/>
              <a:gdLst/>
              <a:ahLst/>
              <a:cxnLst/>
              <a:rect l="l" t="t" r="r" b="b"/>
              <a:pathLst>
                <a:path w="965" h="847" extrusionOk="0">
                  <a:moveTo>
                    <a:pt x="1" y="0"/>
                  </a:moveTo>
                  <a:lnTo>
                    <a:pt x="1" y="847"/>
                  </a:lnTo>
                  <a:lnTo>
                    <a:pt x="847" y="847"/>
                  </a:lnTo>
                  <a:cubicBezTo>
                    <a:pt x="909" y="847"/>
                    <a:pt x="965" y="791"/>
                    <a:pt x="965" y="729"/>
                  </a:cubicBezTo>
                  <a:lnTo>
                    <a:pt x="965" y="118"/>
                  </a:lnTo>
                  <a:cubicBezTo>
                    <a:pt x="965" y="56"/>
                    <a:pt x="909" y="0"/>
                    <a:pt x="847" y="0"/>
                  </a:cubicBezTo>
                  <a:close/>
                </a:path>
              </a:pathLst>
            </a:custGeom>
            <a:solidFill>
              <a:schemeClr val="accent4">
                <a:lumMod val="50000"/>
              </a:schemeClr>
            </a:solidFill>
            <a:ln>
              <a:noFill/>
            </a:ln>
          </p:spPr>
          <p:txBody>
            <a:bodyPr spcFirstLastPara="1" wrap="square" lIns="91425" tIns="91425" rIns="91425" bIns="91425" anchor="ctr" anchorCtr="0">
              <a:noAutofit/>
            </a:bodyPr>
            <a:lstStyle/>
            <a:p>
              <a:pPr defTabSz="914378" fontAlgn="auto">
                <a:spcBef>
                  <a:spcPts val="0"/>
                </a:spcBef>
                <a:spcAft>
                  <a:spcPts val="0"/>
                </a:spcAft>
                <a:buClr>
                  <a:srgbClr val="000000"/>
                </a:buClr>
                <a:defRPr/>
              </a:pPr>
              <a:endParaRPr sz="1400" kern="0">
                <a:solidFill>
                  <a:schemeClr val="bg1"/>
                </a:solidFill>
                <a:latin typeface="+mn-lt"/>
                <a:ea typeface="+mn-ea"/>
                <a:cs typeface="Arial"/>
                <a:sym typeface="Arial"/>
              </a:endParaRPr>
            </a:p>
          </p:txBody>
        </p:sp>
      </p:grpSp>
    </p:spTree>
    <p:extLst>
      <p:ext uri="{BB962C8B-B14F-4D97-AF65-F5344CB8AC3E}">
        <p14:creationId xmlns:p14="http://schemas.microsoft.com/office/powerpoint/2010/main" val="763493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64C749-9DDD-4B23-ACF8-24D43B59E4D7}"/>
              </a:ext>
            </a:extLst>
          </p:cNvPr>
          <p:cNvSpPr>
            <a:spLocks noGrp="1"/>
          </p:cNvSpPr>
          <p:nvPr>
            <p:ph type="title"/>
          </p:nvPr>
        </p:nvSpPr>
        <p:spPr/>
        <p:txBody>
          <a:bodyPr wrap="square" anchor="t">
            <a:normAutofit/>
          </a:bodyPr>
          <a:lstStyle/>
          <a:p>
            <a:r>
              <a:rPr lang="en-US" dirty="0"/>
              <a:t>Team Roles </a:t>
            </a:r>
          </a:p>
        </p:txBody>
      </p:sp>
      <p:sp>
        <p:nvSpPr>
          <p:cNvPr id="2" name="Text Placeholder 1">
            <a:extLst>
              <a:ext uri="{FF2B5EF4-FFF2-40B4-BE49-F238E27FC236}">
                <a16:creationId xmlns:a16="http://schemas.microsoft.com/office/drawing/2014/main" id="{88389620-45A0-413C-BE50-47121B8BDC2C}"/>
              </a:ext>
            </a:extLst>
          </p:cNvPr>
          <p:cNvSpPr>
            <a:spLocks noGrp="1"/>
          </p:cNvSpPr>
          <p:nvPr>
            <p:ph type="body" idx="4294967295"/>
          </p:nvPr>
        </p:nvSpPr>
        <p:spPr>
          <a:xfrm>
            <a:off x="953732" y="1456055"/>
            <a:ext cx="9097233" cy="4559300"/>
          </a:xfrm>
        </p:spPr>
        <p:txBody>
          <a:bodyPr wrap="square" anchor="t">
            <a:normAutofit fontScale="92500" lnSpcReduction="20000"/>
          </a:bodyPr>
          <a:lstStyle/>
          <a:p>
            <a:pPr>
              <a:spcAft>
                <a:spcPts val="600"/>
              </a:spcAft>
            </a:pPr>
            <a:r>
              <a:rPr lang="en-US" sz="4000" dirty="0"/>
              <a:t>Facilitator</a:t>
            </a:r>
          </a:p>
          <a:p>
            <a:pPr>
              <a:spcAft>
                <a:spcPts val="600"/>
              </a:spcAft>
            </a:pPr>
            <a:r>
              <a:rPr lang="en-US" sz="4000" dirty="0"/>
              <a:t>Note Taker</a:t>
            </a:r>
          </a:p>
          <a:p>
            <a:pPr>
              <a:spcAft>
                <a:spcPts val="600"/>
              </a:spcAft>
            </a:pPr>
            <a:r>
              <a:rPr lang="en-US" sz="4000" dirty="0"/>
              <a:t>Timekeeper</a:t>
            </a:r>
          </a:p>
          <a:p>
            <a:pPr>
              <a:spcAft>
                <a:spcPts val="600"/>
              </a:spcAft>
            </a:pPr>
            <a:r>
              <a:rPr lang="en-US" sz="4000" dirty="0"/>
              <a:t>Scribe</a:t>
            </a:r>
          </a:p>
          <a:p>
            <a:pPr>
              <a:spcAft>
                <a:spcPts val="600"/>
              </a:spcAft>
            </a:pPr>
            <a:r>
              <a:rPr lang="en-US" sz="4000" dirty="0"/>
              <a:t>Norm Keeper</a:t>
            </a:r>
          </a:p>
          <a:p>
            <a:pPr>
              <a:spcAft>
                <a:spcPts val="600"/>
              </a:spcAft>
            </a:pPr>
            <a:r>
              <a:rPr lang="en-US" sz="4000" dirty="0"/>
              <a:t>“Friendly Reminder”</a:t>
            </a:r>
          </a:p>
          <a:p>
            <a:pPr>
              <a:spcAft>
                <a:spcPts val="600"/>
              </a:spcAft>
            </a:pPr>
            <a:r>
              <a:rPr lang="en-US" sz="4000" dirty="0"/>
              <a:t>Faculty Presenter </a:t>
            </a:r>
          </a:p>
          <a:p>
            <a:pPr>
              <a:spcAft>
                <a:spcPts val="600"/>
              </a:spcAft>
            </a:pPr>
            <a:r>
              <a:rPr lang="en-US" sz="4000" dirty="0"/>
              <a:t>(Parent/Student Voice)</a:t>
            </a:r>
          </a:p>
        </p:txBody>
      </p:sp>
      <p:pic>
        <p:nvPicPr>
          <p:cNvPr id="6" name="Picture 5">
            <a:extLst>
              <a:ext uri="{FF2B5EF4-FFF2-40B4-BE49-F238E27FC236}">
                <a16:creationId xmlns:a16="http://schemas.microsoft.com/office/drawing/2014/main" id="{4961757B-731B-6F0E-9C80-E5AF5A1F09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8915" y="1035050"/>
            <a:ext cx="4853982" cy="3889375"/>
          </a:xfrm>
          <a:prstGeom prst="rect">
            <a:avLst/>
          </a:prstGeom>
        </p:spPr>
      </p:pic>
    </p:spTree>
    <p:extLst>
      <p:ext uri="{BB962C8B-B14F-4D97-AF65-F5344CB8AC3E}">
        <p14:creationId xmlns:p14="http://schemas.microsoft.com/office/powerpoint/2010/main" val="237350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574663" y="731279"/>
            <a:ext cx="6567562" cy="3365200"/>
          </a:xfrm>
        </p:spPr>
        <p:txBody>
          <a:bodyPr/>
          <a:lstStyle/>
          <a:p>
            <a:r>
              <a:rPr lang="en-US" sz="5400" dirty="0">
                <a:solidFill>
                  <a:schemeClr val="bg1"/>
                </a:solidFill>
              </a:rPr>
              <a:t>Team </a:t>
            </a:r>
            <a:br>
              <a:rPr lang="en-US" sz="5400" dirty="0">
                <a:solidFill>
                  <a:schemeClr val="bg1"/>
                </a:solidFill>
              </a:rPr>
            </a:br>
            <a:r>
              <a:rPr lang="en-US" sz="5400" dirty="0">
                <a:solidFill>
                  <a:schemeClr val="bg1"/>
                </a:solidFill>
              </a:rPr>
              <a:t>Operating Procedures &amp; Agreements </a:t>
            </a:r>
          </a:p>
        </p:txBody>
      </p:sp>
    </p:spTree>
    <p:extLst>
      <p:ext uri="{BB962C8B-B14F-4D97-AF65-F5344CB8AC3E}">
        <p14:creationId xmlns:p14="http://schemas.microsoft.com/office/powerpoint/2010/main" val="1901250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9078;p69">
            <a:extLst>
              <a:ext uri="{FF2B5EF4-FFF2-40B4-BE49-F238E27FC236}">
                <a16:creationId xmlns:a16="http://schemas.microsoft.com/office/drawing/2014/main" id="{C787D2FE-2C6E-1444-867D-ADC6FD9069CC}"/>
              </a:ext>
            </a:extLst>
          </p:cNvPr>
          <p:cNvGrpSpPr/>
          <p:nvPr/>
        </p:nvGrpSpPr>
        <p:grpSpPr>
          <a:xfrm rot="719378">
            <a:off x="10169306" y="2453135"/>
            <a:ext cx="1431603" cy="1951729"/>
            <a:chOff x="5394478" y="1514533"/>
            <a:chExt cx="249076" cy="351096"/>
          </a:xfrm>
        </p:grpSpPr>
        <p:sp>
          <p:nvSpPr>
            <p:cNvPr id="8" name="Google Shape;9079;p69">
              <a:extLst>
                <a:ext uri="{FF2B5EF4-FFF2-40B4-BE49-F238E27FC236}">
                  <a16:creationId xmlns:a16="http://schemas.microsoft.com/office/drawing/2014/main" id="{ABD387CF-F3C1-5F4C-B653-433779D0AF95}"/>
                </a:ext>
              </a:extLst>
            </p:cNvPr>
            <p:cNvSpPr/>
            <p:nvPr/>
          </p:nvSpPr>
          <p:spPr>
            <a:xfrm>
              <a:off x="5394478" y="1537143"/>
              <a:ext cx="249076" cy="328486"/>
            </a:xfrm>
            <a:custGeom>
              <a:avLst/>
              <a:gdLst/>
              <a:ahLst/>
              <a:cxnLst/>
              <a:rect l="l" t="t" r="r" b="b"/>
              <a:pathLst>
                <a:path w="9485" h="12509" extrusionOk="0">
                  <a:moveTo>
                    <a:pt x="651" y="0"/>
                  </a:moveTo>
                  <a:cubicBezTo>
                    <a:pt x="287" y="0"/>
                    <a:pt x="0" y="288"/>
                    <a:pt x="0" y="651"/>
                  </a:cubicBezTo>
                  <a:lnTo>
                    <a:pt x="0" y="11868"/>
                  </a:lnTo>
                  <a:cubicBezTo>
                    <a:pt x="0" y="12222"/>
                    <a:pt x="287" y="12509"/>
                    <a:pt x="651" y="12509"/>
                  </a:cubicBezTo>
                  <a:lnTo>
                    <a:pt x="8843" y="12509"/>
                  </a:lnTo>
                  <a:cubicBezTo>
                    <a:pt x="9197" y="12509"/>
                    <a:pt x="9484" y="12222"/>
                    <a:pt x="9484" y="11868"/>
                  </a:cubicBezTo>
                  <a:lnTo>
                    <a:pt x="9484" y="642"/>
                  </a:lnTo>
                  <a:cubicBezTo>
                    <a:pt x="9484" y="288"/>
                    <a:pt x="9197" y="0"/>
                    <a:pt x="8843" y="0"/>
                  </a:cubicBezTo>
                  <a:lnTo>
                    <a:pt x="5398" y="0"/>
                  </a:lnTo>
                  <a:cubicBezTo>
                    <a:pt x="5398" y="354"/>
                    <a:pt x="5101" y="642"/>
                    <a:pt x="4747" y="642"/>
                  </a:cubicBezTo>
                  <a:cubicBezTo>
                    <a:pt x="4393" y="642"/>
                    <a:pt x="4096" y="354"/>
                    <a:pt x="4096" y="0"/>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9080;p69">
              <a:extLst>
                <a:ext uri="{FF2B5EF4-FFF2-40B4-BE49-F238E27FC236}">
                  <a16:creationId xmlns:a16="http://schemas.microsoft.com/office/drawing/2014/main" id="{A5F1DDE8-B672-7B41-93F6-EB494B3290BA}"/>
                </a:ext>
              </a:extLst>
            </p:cNvPr>
            <p:cNvSpPr/>
            <p:nvPr/>
          </p:nvSpPr>
          <p:spPr>
            <a:xfrm>
              <a:off x="5405770" y="1537143"/>
              <a:ext cx="226729" cy="305876"/>
            </a:xfrm>
            <a:custGeom>
              <a:avLst/>
              <a:gdLst/>
              <a:ahLst/>
              <a:cxnLst/>
              <a:rect l="l" t="t" r="r" b="b"/>
              <a:pathLst>
                <a:path w="8634" h="11648" extrusionOk="0">
                  <a:moveTo>
                    <a:pt x="1944" y="0"/>
                  </a:moveTo>
                  <a:lnTo>
                    <a:pt x="1944" y="211"/>
                  </a:lnTo>
                  <a:cubicBezTo>
                    <a:pt x="1944" y="335"/>
                    <a:pt x="1848" y="431"/>
                    <a:pt x="1733" y="431"/>
                  </a:cubicBezTo>
                  <a:lnTo>
                    <a:pt x="432" y="431"/>
                  </a:lnTo>
                  <a:cubicBezTo>
                    <a:pt x="192" y="431"/>
                    <a:pt x="1" y="622"/>
                    <a:pt x="1" y="862"/>
                  </a:cubicBezTo>
                  <a:lnTo>
                    <a:pt x="1" y="11217"/>
                  </a:lnTo>
                  <a:cubicBezTo>
                    <a:pt x="1" y="11456"/>
                    <a:pt x="192" y="11647"/>
                    <a:pt x="432" y="11647"/>
                  </a:cubicBezTo>
                  <a:lnTo>
                    <a:pt x="8193" y="11647"/>
                  </a:lnTo>
                  <a:cubicBezTo>
                    <a:pt x="8432" y="11647"/>
                    <a:pt x="8633" y="11456"/>
                    <a:pt x="8633" y="11217"/>
                  </a:cubicBezTo>
                  <a:lnTo>
                    <a:pt x="8633" y="862"/>
                  </a:lnTo>
                  <a:cubicBezTo>
                    <a:pt x="8624" y="622"/>
                    <a:pt x="8432" y="431"/>
                    <a:pt x="8203" y="431"/>
                  </a:cubicBezTo>
                  <a:lnTo>
                    <a:pt x="6901" y="431"/>
                  </a:lnTo>
                  <a:cubicBezTo>
                    <a:pt x="6786" y="431"/>
                    <a:pt x="6691" y="335"/>
                    <a:pt x="6691" y="211"/>
                  </a:cubicBezTo>
                  <a:lnTo>
                    <a:pt x="6691" y="0"/>
                  </a:lnTo>
                  <a:lnTo>
                    <a:pt x="4968" y="0"/>
                  </a:lnTo>
                  <a:cubicBezTo>
                    <a:pt x="4968" y="354"/>
                    <a:pt x="4671" y="651"/>
                    <a:pt x="4317" y="651"/>
                  </a:cubicBezTo>
                  <a:cubicBezTo>
                    <a:pt x="3963" y="651"/>
                    <a:pt x="3666" y="354"/>
                    <a:pt x="3666" y="0"/>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9081;p69">
              <a:extLst>
                <a:ext uri="{FF2B5EF4-FFF2-40B4-BE49-F238E27FC236}">
                  <a16:creationId xmlns:a16="http://schemas.microsoft.com/office/drawing/2014/main" id="{AF1C2D9D-EAF6-A64F-8FC9-946B43041389}"/>
                </a:ext>
              </a:extLst>
            </p:cNvPr>
            <p:cNvSpPr/>
            <p:nvPr/>
          </p:nvSpPr>
          <p:spPr>
            <a:xfrm>
              <a:off x="5417088" y="1559753"/>
              <a:ext cx="203856" cy="271949"/>
            </a:xfrm>
            <a:custGeom>
              <a:avLst/>
              <a:gdLst/>
              <a:ahLst/>
              <a:cxnLst/>
              <a:rect l="l" t="t" r="r" b="b"/>
              <a:pathLst>
                <a:path w="7763" h="10356" extrusionOk="0">
                  <a:moveTo>
                    <a:pt x="211" y="1"/>
                  </a:moveTo>
                  <a:cubicBezTo>
                    <a:pt x="96" y="1"/>
                    <a:pt x="1" y="96"/>
                    <a:pt x="1" y="221"/>
                  </a:cubicBezTo>
                  <a:lnTo>
                    <a:pt x="1" y="10136"/>
                  </a:lnTo>
                  <a:cubicBezTo>
                    <a:pt x="1" y="10250"/>
                    <a:pt x="96" y="10356"/>
                    <a:pt x="211" y="10356"/>
                  </a:cubicBezTo>
                  <a:lnTo>
                    <a:pt x="7552" y="10356"/>
                  </a:lnTo>
                  <a:cubicBezTo>
                    <a:pt x="7666" y="10346"/>
                    <a:pt x="7762" y="10250"/>
                    <a:pt x="7762" y="10136"/>
                  </a:cubicBezTo>
                  <a:lnTo>
                    <a:pt x="7762" y="221"/>
                  </a:lnTo>
                  <a:cubicBezTo>
                    <a:pt x="7762" y="96"/>
                    <a:pt x="7666" y="1"/>
                    <a:pt x="755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9082;p69">
              <a:extLst>
                <a:ext uri="{FF2B5EF4-FFF2-40B4-BE49-F238E27FC236}">
                  <a16:creationId xmlns:a16="http://schemas.microsoft.com/office/drawing/2014/main" id="{12ED1AE9-79D8-CD45-B6A8-32AA1B650100}"/>
                </a:ext>
              </a:extLst>
            </p:cNvPr>
            <p:cNvSpPr/>
            <p:nvPr/>
          </p:nvSpPr>
          <p:spPr>
            <a:xfrm>
              <a:off x="5468111" y="1514533"/>
              <a:ext cx="101810" cy="50787"/>
            </a:xfrm>
            <a:custGeom>
              <a:avLst/>
              <a:gdLst/>
              <a:ahLst/>
              <a:cxnLst/>
              <a:rect l="l" t="t" r="r" b="b"/>
              <a:pathLst>
                <a:path w="3877" h="1934" extrusionOk="0">
                  <a:moveTo>
                    <a:pt x="1938" y="538"/>
                  </a:moveTo>
                  <a:cubicBezTo>
                    <a:pt x="2106" y="538"/>
                    <a:pt x="2269" y="667"/>
                    <a:pt x="2269" y="861"/>
                  </a:cubicBezTo>
                  <a:cubicBezTo>
                    <a:pt x="2269" y="1043"/>
                    <a:pt x="2115" y="1187"/>
                    <a:pt x="1943" y="1187"/>
                  </a:cubicBezTo>
                  <a:cubicBezTo>
                    <a:pt x="1656" y="1187"/>
                    <a:pt x="1513" y="833"/>
                    <a:pt x="1713" y="632"/>
                  </a:cubicBezTo>
                  <a:cubicBezTo>
                    <a:pt x="1778" y="567"/>
                    <a:pt x="1859" y="538"/>
                    <a:pt x="1938" y="538"/>
                  </a:cubicBezTo>
                  <a:close/>
                  <a:moveTo>
                    <a:pt x="1938" y="0"/>
                  </a:moveTo>
                  <a:cubicBezTo>
                    <a:pt x="1649" y="0"/>
                    <a:pt x="1359" y="144"/>
                    <a:pt x="1197" y="431"/>
                  </a:cubicBezTo>
                  <a:lnTo>
                    <a:pt x="431" y="431"/>
                  </a:lnTo>
                  <a:cubicBezTo>
                    <a:pt x="192" y="431"/>
                    <a:pt x="0" y="622"/>
                    <a:pt x="0" y="861"/>
                  </a:cubicBezTo>
                  <a:lnTo>
                    <a:pt x="0" y="1723"/>
                  </a:lnTo>
                  <a:cubicBezTo>
                    <a:pt x="0" y="1838"/>
                    <a:pt x="96" y="1933"/>
                    <a:pt x="211" y="1933"/>
                  </a:cubicBezTo>
                  <a:lnTo>
                    <a:pt x="3666" y="1933"/>
                  </a:lnTo>
                  <a:cubicBezTo>
                    <a:pt x="3781" y="1933"/>
                    <a:pt x="3876" y="1838"/>
                    <a:pt x="3876" y="1723"/>
                  </a:cubicBezTo>
                  <a:lnTo>
                    <a:pt x="3876" y="861"/>
                  </a:lnTo>
                  <a:cubicBezTo>
                    <a:pt x="3876" y="622"/>
                    <a:pt x="3685" y="431"/>
                    <a:pt x="3455" y="431"/>
                  </a:cubicBezTo>
                  <a:lnTo>
                    <a:pt x="2680" y="431"/>
                  </a:lnTo>
                  <a:cubicBezTo>
                    <a:pt x="2517" y="144"/>
                    <a:pt x="2228" y="0"/>
                    <a:pt x="1938" y="0"/>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9083;p69">
              <a:extLst>
                <a:ext uri="{FF2B5EF4-FFF2-40B4-BE49-F238E27FC236}">
                  <a16:creationId xmlns:a16="http://schemas.microsoft.com/office/drawing/2014/main" id="{E3709B65-F41C-EE4F-AD30-F97CB7E70C84}"/>
                </a:ext>
              </a:extLst>
            </p:cNvPr>
            <p:cNvSpPr/>
            <p:nvPr/>
          </p:nvSpPr>
          <p:spPr>
            <a:xfrm>
              <a:off x="5448258" y="1670098"/>
              <a:ext cx="28413" cy="28413"/>
            </a:xfrm>
            <a:custGeom>
              <a:avLst/>
              <a:gdLst/>
              <a:ahLst/>
              <a:cxnLst/>
              <a:rect l="l" t="t" r="r" b="b"/>
              <a:pathLst>
                <a:path w="1082" h="1082" extrusionOk="0">
                  <a:moveTo>
                    <a:pt x="546" y="0"/>
                  </a:moveTo>
                  <a:cubicBezTo>
                    <a:pt x="240" y="0"/>
                    <a:pt x="0" y="249"/>
                    <a:pt x="0" y="546"/>
                  </a:cubicBezTo>
                  <a:cubicBezTo>
                    <a:pt x="0" y="842"/>
                    <a:pt x="240" y="1082"/>
                    <a:pt x="546" y="1082"/>
                  </a:cubicBezTo>
                  <a:cubicBezTo>
                    <a:pt x="843" y="1082"/>
                    <a:pt x="1082" y="842"/>
                    <a:pt x="1082" y="546"/>
                  </a:cubicBezTo>
                  <a:cubicBezTo>
                    <a:pt x="1082" y="249"/>
                    <a:pt x="843" y="0"/>
                    <a:pt x="546" y="0"/>
                  </a:cubicBezTo>
                  <a:close/>
                </a:path>
              </a:pathLst>
            </a:custGeom>
            <a:solidFill>
              <a:srgbClr val="6376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9084;p69">
              <a:extLst>
                <a:ext uri="{FF2B5EF4-FFF2-40B4-BE49-F238E27FC236}">
                  <a16:creationId xmlns:a16="http://schemas.microsoft.com/office/drawing/2014/main" id="{C7B6C621-5559-4242-AEF5-2E751B0BD01D}"/>
                </a:ext>
              </a:extLst>
            </p:cNvPr>
            <p:cNvSpPr/>
            <p:nvPr/>
          </p:nvSpPr>
          <p:spPr>
            <a:xfrm>
              <a:off x="5448258" y="1721095"/>
              <a:ext cx="28413" cy="28440"/>
            </a:xfrm>
            <a:custGeom>
              <a:avLst/>
              <a:gdLst/>
              <a:ahLst/>
              <a:cxnLst/>
              <a:rect l="l" t="t" r="r" b="b"/>
              <a:pathLst>
                <a:path w="1082" h="1083" extrusionOk="0">
                  <a:moveTo>
                    <a:pt x="546" y="1"/>
                  </a:moveTo>
                  <a:cubicBezTo>
                    <a:pt x="240" y="1"/>
                    <a:pt x="0" y="240"/>
                    <a:pt x="0" y="537"/>
                  </a:cubicBezTo>
                  <a:cubicBezTo>
                    <a:pt x="0" y="843"/>
                    <a:pt x="240" y="1082"/>
                    <a:pt x="546" y="1082"/>
                  </a:cubicBezTo>
                  <a:cubicBezTo>
                    <a:pt x="843" y="1082"/>
                    <a:pt x="1082" y="843"/>
                    <a:pt x="1082" y="537"/>
                  </a:cubicBezTo>
                  <a:cubicBezTo>
                    <a:pt x="1082" y="240"/>
                    <a:pt x="843" y="1"/>
                    <a:pt x="546" y="1"/>
                  </a:cubicBezTo>
                  <a:close/>
                </a:path>
              </a:pathLst>
            </a:custGeom>
            <a:solidFill>
              <a:srgbClr val="6376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9085;p69">
              <a:extLst>
                <a:ext uri="{FF2B5EF4-FFF2-40B4-BE49-F238E27FC236}">
                  <a16:creationId xmlns:a16="http://schemas.microsoft.com/office/drawing/2014/main" id="{B02C7E5A-3DFE-EB4E-922F-3F2F265B1579}"/>
                </a:ext>
              </a:extLst>
            </p:cNvPr>
            <p:cNvSpPr/>
            <p:nvPr/>
          </p:nvSpPr>
          <p:spPr>
            <a:xfrm>
              <a:off x="5448258" y="1772118"/>
              <a:ext cx="28413" cy="28440"/>
            </a:xfrm>
            <a:custGeom>
              <a:avLst/>
              <a:gdLst/>
              <a:ahLst/>
              <a:cxnLst/>
              <a:rect l="l" t="t" r="r" b="b"/>
              <a:pathLst>
                <a:path w="1082" h="1083" extrusionOk="0">
                  <a:moveTo>
                    <a:pt x="546" y="1"/>
                  </a:moveTo>
                  <a:cubicBezTo>
                    <a:pt x="240" y="1"/>
                    <a:pt x="0" y="240"/>
                    <a:pt x="0" y="537"/>
                  </a:cubicBezTo>
                  <a:cubicBezTo>
                    <a:pt x="0" y="833"/>
                    <a:pt x="240" y="1082"/>
                    <a:pt x="546" y="1082"/>
                  </a:cubicBezTo>
                  <a:cubicBezTo>
                    <a:pt x="843" y="1082"/>
                    <a:pt x="1082" y="833"/>
                    <a:pt x="1082" y="537"/>
                  </a:cubicBezTo>
                  <a:cubicBezTo>
                    <a:pt x="1082" y="240"/>
                    <a:pt x="843" y="1"/>
                    <a:pt x="546" y="1"/>
                  </a:cubicBezTo>
                  <a:close/>
                </a:path>
              </a:pathLst>
            </a:custGeom>
            <a:solidFill>
              <a:srgbClr val="6376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9086;p69">
              <a:extLst>
                <a:ext uri="{FF2B5EF4-FFF2-40B4-BE49-F238E27FC236}">
                  <a16:creationId xmlns:a16="http://schemas.microsoft.com/office/drawing/2014/main" id="{01B9F3ED-15D4-1E4F-9B26-EBD69D292956}"/>
                </a:ext>
              </a:extLst>
            </p:cNvPr>
            <p:cNvSpPr/>
            <p:nvPr/>
          </p:nvSpPr>
          <p:spPr>
            <a:xfrm>
              <a:off x="5488961" y="1667314"/>
              <a:ext cx="66123" cy="11344"/>
            </a:xfrm>
            <a:custGeom>
              <a:avLst/>
              <a:gdLst/>
              <a:ahLst/>
              <a:cxnLst/>
              <a:rect l="l" t="t" r="r" b="b"/>
              <a:pathLst>
                <a:path w="2518" h="432" extrusionOk="0">
                  <a:moveTo>
                    <a:pt x="288" y="1"/>
                  </a:moveTo>
                  <a:cubicBezTo>
                    <a:pt x="1" y="1"/>
                    <a:pt x="1" y="431"/>
                    <a:pt x="288" y="431"/>
                  </a:cubicBezTo>
                  <a:lnTo>
                    <a:pt x="2231" y="431"/>
                  </a:lnTo>
                  <a:cubicBezTo>
                    <a:pt x="2518" y="431"/>
                    <a:pt x="2518" y="1"/>
                    <a:pt x="223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9087;p69">
              <a:extLst>
                <a:ext uri="{FF2B5EF4-FFF2-40B4-BE49-F238E27FC236}">
                  <a16:creationId xmlns:a16="http://schemas.microsoft.com/office/drawing/2014/main" id="{110BEA18-430B-0E47-BC0B-9890366A533F}"/>
                </a:ext>
              </a:extLst>
            </p:cNvPr>
            <p:cNvSpPr/>
            <p:nvPr/>
          </p:nvSpPr>
          <p:spPr>
            <a:xfrm>
              <a:off x="5488725" y="1689950"/>
              <a:ext cx="105828" cy="11318"/>
            </a:xfrm>
            <a:custGeom>
              <a:avLst/>
              <a:gdLst/>
              <a:ahLst/>
              <a:cxnLst/>
              <a:rect l="l" t="t" r="r" b="b"/>
              <a:pathLst>
                <a:path w="4030" h="431" extrusionOk="0">
                  <a:moveTo>
                    <a:pt x="297" y="0"/>
                  </a:moveTo>
                  <a:cubicBezTo>
                    <a:pt x="0" y="0"/>
                    <a:pt x="0" y="431"/>
                    <a:pt x="297" y="431"/>
                  </a:cubicBezTo>
                  <a:lnTo>
                    <a:pt x="3742" y="431"/>
                  </a:lnTo>
                  <a:cubicBezTo>
                    <a:pt x="4029" y="431"/>
                    <a:pt x="4029" y="0"/>
                    <a:pt x="3742" y="0"/>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088;p69">
              <a:extLst>
                <a:ext uri="{FF2B5EF4-FFF2-40B4-BE49-F238E27FC236}">
                  <a16:creationId xmlns:a16="http://schemas.microsoft.com/office/drawing/2014/main" id="{1F0DA14E-5D65-3145-A375-1394DEEE72C5}"/>
                </a:ext>
              </a:extLst>
            </p:cNvPr>
            <p:cNvSpPr/>
            <p:nvPr/>
          </p:nvSpPr>
          <p:spPr>
            <a:xfrm>
              <a:off x="5488961" y="1718337"/>
              <a:ext cx="66123" cy="11344"/>
            </a:xfrm>
            <a:custGeom>
              <a:avLst/>
              <a:gdLst/>
              <a:ahLst/>
              <a:cxnLst/>
              <a:rect l="l" t="t" r="r" b="b"/>
              <a:pathLst>
                <a:path w="2518" h="432" extrusionOk="0">
                  <a:moveTo>
                    <a:pt x="288" y="1"/>
                  </a:moveTo>
                  <a:cubicBezTo>
                    <a:pt x="1" y="1"/>
                    <a:pt x="1" y="431"/>
                    <a:pt x="288" y="431"/>
                  </a:cubicBezTo>
                  <a:lnTo>
                    <a:pt x="2231" y="431"/>
                  </a:lnTo>
                  <a:cubicBezTo>
                    <a:pt x="2518" y="431"/>
                    <a:pt x="2518" y="1"/>
                    <a:pt x="223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9089;p69">
              <a:extLst>
                <a:ext uri="{FF2B5EF4-FFF2-40B4-BE49-F238E27FC236}">
                  <a16:creationId xmlns:a16="http://schemas.microsoft.com/office/drawing/2014/main" id="{163E5260-CDA3-1145-9A56-1A225CF8CEBA}"/>
                </a:ext>
              </a:extLst>
            </p:cNvPr>
            <p:cNvSpPr/>
            <p:nvPr/>
          </p:nvSpPr>
          <p:spPr>
            <a:xfrm>
              <a:off x="5488725" y="1740947"/>
              <a:ext cx="105828" cy="11344"/>
            </a:xfrm>
            <a:custGeom>
              <a:avLst/>
              <a:gdLst/>
              <a:ahLst/>
              <a:cxnLst/>
              <a:rect l="l" t="t" r="r" b="b"/>
              <a:pathLst>
                <a:path w="4030" h="432" extrusionOk="0">
                  <a:moveTo>
                    <a:pt x="297" y="1"/>
                  </a:moveTo>
                  <a:cubicBezTo>
                    <a:pt x="0" y="1"/>
                    <a:pt x="0" y="432"/>
                    <a:pt x="297" y="432"/>
                  </a:cubicBezTo>
                  <a:lnTo>
                    <a:pt x="3742" y="432"/>
                  </a:lnTo>
                  <a:cubicBezTo>
                    <a:pt x="4029" y="432"/>
                    <a:pt x="4029" y="1"/>
                    <a:pt x="374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9090;p69">
              <a:extLst>
                <a:ext uri="{FF2B5EF4-FFF2-40B4-BE49-F238E27FC236}">
                  <a16:creationId xmlns:a16="http://schemas.microsoft.com/office/drawing/2014/main" id="{907FE417-0ED2-3A41-A1DB-F7D68824A53D}"/>
                </a:ext>
              </a:extLst>
            </p:cNvPr>
            <p:cNvSpPr/>
            <p:nvPr/>
          </p:nvSpPr>
          <p:spPr>
            <a:xfrm>
              <a:off x="5488961" y="1769360"/>
              <a:ext cx="66123" cy="11318"/>
            </a:xfrm>
            <a:custGeom>
              <a:avLst/>
              <a:gdLst/>
              <a:ahLst/>
              <a:cxnLst/>
              <a:rect l="l" t="t" r="r" b="b"/>
              <a:pathLst>
                <a:path w="2518" h="431" extrusionOk="0">
                  <a:moveTo>
                    <a:pt x="288" y="0"/>
                  </a:moveTo>
                  <a:cubicBezTo>
                    <a:pt x="1" y="0"/>
                    <a:pt x="1" y="431"/>
                    <a:pt x="288" y="431"/>
                  </a:cubicBezTo>
                  <a:lnTo>
                    <a:pt x="2231" y="431"/>
                  </a:lnTo>
                  <a:cubicBezTo>
                    <a:pt x="2518" y="431"/>
                    <a:pt x="2518" y="0"/>
                    <a:pt x="2231" y="0"/>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9091;p69">
              <a:extLst>
                <a:ext uri="{FF2B5EF4-FFF2-40B4-BE49-F238E27FC236}">
                  <a16:creationId xmlns:a16="http://schemas.microsoft.com/office/drawing/2014/main" id="{82EB10FD-671C-CF4D-A4C3-A9B8DF0F8667}"/>
                </a:ext>
              </a:extLst>
            </p:cNvPr>
            <p:cNvSpPr/>
            <p:nvPr/>
          </p:nvSpPr>
          <p:spPr>
            <a:xfrm>
              <a:off x="5488725" y="1791970"/>
              <a:ext cx="105828" cy="11344"/>
            </a:xfrm>
            <a:custGeom>
              <a:avLst/>
              <a:gdLst/>
              <a:ahLst/>
              <a:cxnLst/>
              <a:rect l="l" t="t" r="r" b="b"/>
              <a:pathLst>
                <a:path w="4030" h="432" extrusionOk="0">
                  <a:moveTo>
                    <a:pt x="297" y="1"/>
                  </a:moveTo>
                  <a:cubicBezTo>
                    <a:pt x="0" y="1"/>
                    <a:pt x="0" y="431"/>
                    <a:pt x="297" y="431"/>
                  </a:cubicBezTo>
                  <a:lnTo>
                    <a:pt x="3742" y="431"/>
                  </a:lnTo>
                  <a:cubicBezTo>
                    <a:pt x="4029" y="431"/>
                    <a:pt x="4029" y="1"/>
                    <a:pt x="374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9092;p69">
              <a:extLst>
                <a:ext uri="{FF2B5EF4-FFF2-40B4-BE49-F238E27FC236}">
                  <a16:creationId xmlns:a16="http://schemas.microsoft.com/office/drawing/2014/main" id="{1AD68780-CF19-0842-AF4E-046C21063DD3}"/>
                </a:ext>
              </a:extLst>
            </p:cNvPr>
            <p:cNvSpPr/>
            <p:nvPr/>
          </p:nvSpPr>
          <p:spPr>
            <a:xfrm>
              <a:off x="5488961" y="1582389"/>
              <a:ext cx="100051" cy="11318"/>
            </a:xfrm>
            <a:custGeom>
              <a:avLst/>
              <a:gdLst/>
              <a:ahLst/>
              <a:cxnLst/>
              <a:rect l="l" t="t" r="r" b="b"/>
              <a:pathLst>
                <a:path w="3810" h="431" extrusionOk="0">
                  <a:moveTo>
                    <a:pt x="288" y="0"/>
                  </a:moveTo>
                  <a:cubicBezTo>
                    <a:pt x="1" y="0"/>
                    <a:pt x="1" y="431"/>
                    <a:pt x="288" y="431"/>
                  </a:cubicBezTo>
                  <a:lnTo>
                    <a:pt x="3523" y="431"/>
                  </a:lnTo>
                  <a:cubicBezTo>
                    <a:pt x="3810" y="431"/>
                    <a:pt x="3810" y="0"/>
                    <a:pt x="3523"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9093;p69">
              <a:extLst>
                <a:ext uri="{FF2B5EF4-FFF2-40B4-BE49-F238E27FC236}">
                  <a16:creationId xmlns:a16="http://schemas.microsoft.com/office/drawing/2014/main" id="{E2B69136-D24B-0841-918E-1A092CE2E38B}"/>
                </a:ext>
              </a:extLst>
            </p:cNvPr>
            <p:cNvSpPr/>
            <p:nvPr/>
          </p:nvSpPr>
          <p:spPr>
            <a:xfrm>
              <a:off x="5443479" y="1633386"/>
              <a:ext cx="151074" cy="11344"/>
            </a:xfrm>
            <a:custGeom>
              <a:avLst/>
              <a:gdLst/>
              <a:ahLst/>
              <a:cxnLst/>
              <a:rect l="l" t="t" r="r" b="b"/>
              <a:pathLst>
                <a:path w="5753" h="432" extrusionOk="0">
                  <a:moveTo>
                    <a:pt x="288" y="1"/>
                  </a:moveTo>
                  <a:cubicBezTo>
                    <a:pt x="1" y="1"/>
                    <a:pt x="1" y="431"/>
                    <a:pt x="288" y="431"/>
                  </a:cubicBezTo>
                  <a:lnTo>
                    <a:pt x="5465" y="431"/>
                  </a:lnTo>
                  <a:cubicBezTo>
                    <a:pt x="5752" y="431"/>
                    <a:pt x="5752" y="1"/>
                    <a:pt x="5465"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9094;p69">
              <a:extLst>
                <a:ext uri="{FF2B5EF4-FFF2-40B4-BE49-F238E27FC236}">
                  <a16:creationId xmlns:a16="http://schemas.microsoft.com/office/drawing/2014/main" id="{BC612D11-C6AB-C045-AA83-0ACCAD0E42EC}"/>
                </a:ext>
              </a:extLst>
            </p:cNvPr>
            <p:cNvSpPr/>
            <p:nvPr/>
          </p:nvSpPr>
          <p:spPr>
            <a:xfrm>
              <a:off x="5488961" y="1604999"/>
              <a:ext cx="26418" cy="11344"/>
            </a:xfrm>
            <a:custGeom>
              <a:avLst/>
              <a:gdLst/>
              <a:ahLst/>
              <a:cxnLst/>
              <a:rect l="l" t="t" r="r" b="b"/>
              <a:pathLst>
                <a:path w="1006" h="432" extrusionOk="0">
                  <a:moveTo>
                    <a:pt x="288" y="0"/>
                  </a:moveTo>
                  <a:cubicBezTo>
                    <a:pt x="1" y="0"/>
                    <a:pt x="1" y="431"/>
                    <a:pt x="288" y="431"/>
                  </a:cubicBezTo>
                  <a:lnTo>
                    <a:pt x="719" y="431"/>
                  </a:lnTo>
                  <a:cubicBezTo>
                    <a:pt x="1006" y="431"/>
                    <a:pt x="1006" y="0"/>
                    <a:pt x="719" y="0"/>
                  </a:cubicBezTo>
                  <a:close/>
                </a:path>
              </a:pathLst>
            </a:custGeom>
            <a:solidFill>
              <a:srgbClr val="909FA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9095;p69">
              <a:extLst>
                <a:ext uri="{FF2B5EF4-FFF2-40B4-BE49-F238E27FC236}">
                  <a16:creationId xmlns:a16="http://schemas.microsoft.com/office/drawing/2014/main" id="{AF880838-4CE9-494C-A69C-CE25BC4446D5}"/>
                </a:ext>
              </a:extLst>
            </p:cNvPr>
            <p:cNvSpPr/>
            <p:nvPr/>
          </p:nvSpPr>
          <p:spPr>
            <a:xfrm>
              <a:off x="5522889" y="1604999"/>
              <a:ext cx="37736" cy="11344"/>
            </a:xfrm>
            <a:custGeom>
              <a:avLst/>
              <a:gdLst/>
              <a:ahLst/>
              <a:cxnLst/>
              <a:rect l="l" t="t" r="r" b="b"/>
              <a:pathLst>
                <a:path w="1437" h="432" extrusionOk="0">
                  <a:moveTo>
                    <a:pt x="288" y="0"/>
                  </a:moveTo>
                  <a:cubicBezTo>
                    <a:pt x="1" y="0"/>
                    <a:pt x="1" y="431"/>
                    <a:pt x="288" y="431"/>
                  </a:cubicBezTo>
                  <a:lnTo>
                    <a:pt x="1149" y="431"/>
                  </a:lnTo>
                  <a:cubicBezTo>
                    <a:pt x="1436" y="431"/>
                    <a:pt x="1436" y="0"/>
                    <a:pt x="1149" y="0"/>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9096;p69">
              <a:extLst>
                <a:ext uri="{FF2B5EF4-FFF2-40B4-BE49-F238E27FC236}">
                  <a16:creationId xmlns:a16="http://schemas.microsoft.com/office/drawing/2014/main" id="{7E6E228F-262E-A346-8DCA-A51F749DDA1E}"/>
                </a:ext>
              </a:extLst>
            </p:cNvPr>
            <p:cNvSpPr/>
            <p:nvPr/>
          </p:nvSpPr>
          <p:spPr>
            <a:xfrm>
              <a:off x="5445501" y="1582389"/>
              <a:ext cx="34191" cy="33954"/>
            </a:xfrm>
            <a:custGeom>
              <a:avLst/>
              <a:gdLst/>
              <a:ahLst/>
              <a:cxnLst/>
              <a:rect l="l" t="t" r="r" b="b"/>
              <a:pathLst>
                <a:path w="1302" h="1293" extrusionOk="0">
                  <a:moveTo>
                    <a:pt x="220" y="0"/>
                  </a:moveTo>
                  <a:cubicBezTo>
                    <a:pt x="96" y="0"/>
                    <a:pt x="0" y="96"/>
                    <a:pt x="0" y="220"/>
                  </a:cubicBezTo>
                  <a:lnTo>
                    <a:pt x="0" y="1081"/>
                  </a:lnTo>
                  <a:cubicBezTo>
                    <a:pt x="0" y="1196"/>
                    <a:pt x="96" y="1292"/>
                    <a:pt x="220" y="1292"/>
                  </a:cubicBezTo>
                  <a:lnTo>
                    <a:pt x="1082" y="1292"/>
                  </a:lnTo>
                  <a:cubicBezTo>
                    <a:pt x="1196" y="1292"/>
                    <a:pt x="1302" y="1196"/>
                    <a:pt x="1302" y="1081"/>
                  </a:cubicBezTo>
                  <a:lnTo>
                    <a:pt x="1302" y="220"/>
                  </a:lnTo>
                  <a:cubicBezTo>
                    <a:pt x="1302" y="96"/>
                    <a:pt x="1196" y="0"/>
                    <a:pt x="1082"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9097;p69">
              <a:extLst>
                <a:ext uri="{FF2B5EF4-FFF2-40B4-BE49-F238E27FC236}">
                  <a16:creationId xmlns:a16="http://schemas.microsoft.com/office/drawing/2014/main" id="{5120111B-F8E5-DB42-AF3F-194CD45966F7}"/>
                </a:ext>
              </a:extLst>
            </p:cNvPr>
            <p:cNvSpPr/>
            <p:nvPr/>
          </p:nvSpPr>
          <p:spPr>
            <a:xfrm>
              <a:off x="5468347" y="1553976"/>
              <a:ext cx="101810" cy="11581"/>
            </a:xfrm>
            <a:custGeom>
              <a:avLst/>
              <a:gdLst/>
              <a:ahLst/>
              <a:cxnLst/>
              <a:rect l="l" t="t" r="r" b="b"/>
              <a:pathLst>
                <a:path w="3877" h="441" extrusionOk="0">
                  <a:moveTo>
                    <a:pt x="212" y="1"/>
                  </a:moveTo>
                  <a:cubicBezTo>
                    <a:pt x="97" y="1"/>
                    <a:pt x="1" y="106"/>
                    <a:pt x="1" y="221"/>
                  </a:cubicBezTo>
                  <a:cubicBezTo>
                    <a:pt x="1" y="336"/>
                    <a:pt x="97" y="441"/>
                    <a:pt x="212" y="441"/>
                  </a:cubicBezTo>
                  <a:lnTo>
                    <a:pt x="3657" y="441"/>
                  </a:lnTo>
                  <a:cubicBezTo>
                    <a:pt x="3781" y="441"/>
                    <a:pt x="3877" y="345"/>
                    <a:pt x="3877" y="221"/>
                  </a:cubicBezTo>
                  <a:cubicBezTo>
                    <a:pt x="3877" y="106"/>
                    <a:pt x="3781" y="10"/>
                    <a:pt x="3666"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9098;p69">
              <a:extLst>
                <a:ext uri="{FF2B5EF4-FFF2-40B4-BE49-F238E27FC236}">
                  <a16:creationId xmlns:a16="http://schemas.microsoft.com/office/drawing/2014/main" id="{3A0F241E-6CBE-EA48-87FE-C9CF36DF08BC}"/>
                </a:ext>
              </a:extLst>
            </p:cNvPr>
            <p:cNvSpPr/>
            <p:nvPr/>
          </p:nvSpPr>
          <p:spPr>
            <a:xfrm>
              <a:off x="5454036" y="1590924"/>
              <a:ext cx="16859" cy="16859"/>
            </a:xfrm>
            <a:custGeom>
              <a:avLst/>
              <a:gdLst/>
              <a:ahLst/>
              <a:cxnLst/>
              <a:rect l="l" t="t" r="r" b="b"/>
              <a:pathLst>
                <a:path w="642" h="642" extrusionOk="0">
                  <a:moveTo>
                    <a:pt x="326" y="0"/>
                  </a:moveTo>
                  <a:cubicBezTo>
                    <a:pt x="144" y="0"/>
                    <a:pt x="0" y="144"/>
                    <a:pt x="0" y="326"/>
                  </a:cubicBezTo>
                  <a:cubicBezTo>
                    <a:pt x="0" y="498"/>
                    <a:pt x="144" y="642"/>
                    <a:pt x="326" y="642"/>
                  </a:cubicBezTo>
                  <a:cubicBezTo>
                    <a:pt x="498" y="642"/>
                    <a:pt x="642" y="498"/>
                    <a:pt x="642" y="326"/>
                  </a:cubicBezTo>
                  <a:cubicBezTo>
                    <a:pt x="642" y="144"/>
                    <a:pt x="498" y="0"/>
                    <a:pt x="32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 name="TextBox 30">
            <a:extLst>
              <a:ext uri="{FF2B5EF4-FFF2-40B4-BE49-F238E27FC236}">
                <a16:creationId xmlns:a16="http://schemas.microsoft.com/office/drawing/2014/main" id="{5AD5AF4E-7780-094A-8273-70ABA0DCFC60}"/>
              </a:ext>
            </a:extLst>
          </p:cNvPr>
          <p:cNvSpPr txBox="1"/>
          <p:nvPr/>
        </p:nvSpPr>
        <p:spPr>
          <a:xfrm>
            <a:off x="632584" y="262870"/>
            <a:ext cx="10481599" cy="646331"/>
          </a:xfrm>
          <a:prstGeom prst="rect">
            <a:avLst/>
          </a:prstGeom>
          <a:noFill/>
        </p:spPr>
        <p:txBody>
          <a:bodyPr wrap="square">
            <a:spAutoFit/>
          </a:bodyPr>
          <a:lstStyle/>
          <a:p>
            <a:pPr rtl="0">
              <a:spcBef>
                <a:spcPts val="0"/>
              </a:spcBef>
              <a:spcAft>
                <a:spcPts val="0"/>
              </a:spcAft>
            </a:pPr>
            <a:r>
              <a:rPr lang="en-US" sz="3600" b="1" i="0" u="none" strike="noStrike" dirty="0">
                <a:solidFill>
                  <a:schemeClr val="bg1"/>
                </a:solidFill>
                <a:effectLst/>
                <a:latin typeface="Arial" panose="020B0604020202020204" pitchFamily="34" charset="0"/>
              </a:rPr>
              <a:t>Effective Teaming </a:t>
            </a:r>
            <a:r>
              <a:rPr lang="en-US" sz="3600" b="1" dirty="0">
                <a:solidFill>
                  <a:schemeClr val="bg1"/>
                </a:solidFill>
                <a:latin typeface="Arial" panose="020B0604020202020204" pitchFamily="34" charset="0"/>
              </a:rPr>
              <a:t>Operating Procedure</a:t>
            </a:r>
            <a:r>
              <a:rPr lang="en-US" sz="3600" b="1" i="0" u="none" strike="noStrike" dirty="0">
                <a:solidFill>
                  <a:schemeClr val="bg1"/>
                </a:solidFill>
                <a:effectLst/>
                <a:latin typeface="Arial" panose="020B0604020202020204" pitchFamily="34" charset="0"/>
              </a:rPr>
              <a:t>s</a:t>
            </a:r>
            <a:endParaRPr lang="en-US" sz="3600" b="0" dirty="0">
              <a:solidFill>
                <a:schemeClr val="bg1"/>
              </a:solidFill>
              <a:effectLst/>
            </a:endParaRPr>
          </a:p>
        </p:txBody>
      </p:sp>
      <p:sp>
        <p:nvSpPr>
          <p:cNvPr id="32" name="TextBox 31">
            <a:extLst>
              <a:ext uri="{FF2B5EF4-FFF2-40B4-BE49-F238E27FC236}">
                <a16:creationId xmlns:a16="http://schemas.microsoft.com/office/drawing/2014/main" id="{973CADE6-168A-3842-BDCD-D6F2C110288B}"/>
              </a:ext>
            </a:extLst>
          </p:cNvPr>
          <p:cNvSpPr txBox="1"/>
          <p:nvPr/>
        </p:nvSpPr>
        <p:spPr>
          <a:xfrm>
            <a:off x="632585" y="1173181"/>
            <a:ext cx="9011918" cy="4739759"/>
          </a:xfrm>
          <a:prstGeom prst="rect">
            <a:avLst/>
          </a:prstGeom>
          <a:solidFill>
            <a:schemeClr val="bg1"/>
          </a:solidFill>
        </p:spPr>
        <p:txBody>
          <a:bodyPr wrap="square">
            <a:spAutoFit/>
          </a:bodyPr>
          <a:lstStyle/>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regular meeting format/agenda that prompts the regular review of tier 1 practices, systems, and data</a:t>
            </a:r>
            <a:endParaRPr lang="en-US" sz="2800" dirty="0">
              <a:solidFill>
                <a:srgbClr val="000000"/>
              </a:solidFill>
              <a:latin typeface="+mn-lt"/>
              <a:ea typeface="Times" pitchFamily="2" charset="0"/>
              <a:cs typeface="Times" pitchFamily="2" charset="0"/>
            </a:endParaRP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minutes available to all staff for review</a:t>
            </a:r>
            <a:endParaRPr lang="en-US" sz="2800" dirty="0">
              <a:solidFill>
                <a:srgbClr val="000000"/>
              </a:solidFill>
              <a:latin typeface="+mn-lt"/>
              <a:ea typeface="Times" pitchFamily="2" charset="0"/>
              <a:cs typeface="Times" pitchFamily="2" charset="0"/>
            </a:endParaRP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established and regularly used team norms</a:t>
            </a:r>
            <a:endParaRPr lang="en-US" sz="2800" dirty="0">
              <a:solidFill>
                <a:srgbClr val="000000"/>
              </a:solidFill>
              <a:latin typeface="+mn-lt"/>
              <a:ea typeface="Times" pitchFamily="2" charset="0"/>
              <a:cs typeface="Times" pitchFamily="2" charset="0"/>
            </a:endParaRP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defined meeting roles</a:t>
            </a: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ffectLst/>
                <a:latin typeface="+mn-lt"/>
                <a:ea typeface="Times" pitchFamily="2" charset="0"/>
                <a:cs typeface="Times" pitchFamily="2" charset="0"/>
              </a:rPr>
              <a:t>current action plan accessible to all team members</a:t>
            </a:r>
          </a:p>
          <a:p>
            <a:pPr marL="342900" indent="-342900">
              <a:spcAft>
                <a:spcPts val="1200"/>
              </a:spcAft>
              <a:buClr>
                <a:schemeClr val="accent5">
                  <a:lumMod val="75000"/>
                </a:schemeClr>
              </a:buClr>
              <a:buFont typeface="Arial" panose="020B0604020202020204" pitchFamily="34" charset="0"/>
              <a:buChar char="•"/>
            </a:pPr>
            <a:r>
              <a:rPr lang="en-US" sz="2800" dirty="0">
                <a:solidFill>
                  <a:srgbClr val="000000"/>
                </a:solidFill>
                <a:ea typeface="Times" pitchFamily="2" charset="0"/>
                <a:cs typeface="Times" pitchFamily="2" charset="0"/>
              </a:rPr>
              <a:t>regular (e.g., quarterly) two-way data sharing and communication with advanced tiers teams to inform decision making</a:t>
            </a:r>
          </a:p>
        </p:txBody>
      </p:sp>
    </p:spTree>
    <p:extLst>
      <p:ext uri="{BB962C8B-B14F-4D97-AF65-F5344CB8AC3E}">
        <p14:creationId xmlns:p14="http://schemas.microsoft.com/office/powerpoint/2010/main" val="1825376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0" y="160604"/>
            <a:ext cx="11378651" cy="845600"/>
          </a:xfrm>
          <a:prstGeom prst="rect">
            <a:avLst/>
          </a:prstGeom>
        </p:spPr>
        <p:txBody>
          <a:bodyPr spcFirstLastPara="1" wrap="square" lIns="121900" tIns="121900" rIns="121900" bIns="121900" anchor="t" anchorCtr="0">
            <a:noAutofit/>
          </a:bodyPr>
          <a:lstStyle/>
          <a:p>
            <a:r>
              <a:rPr lang="en" b="1" dirty="0">
                <a:latin typeface="Arial" panose="020B0604020202020204" pitchFamily="34" charset="0"/>
                <a:cs typeface="Arial" panose="020B0604020202020204" pitchFamily="34" charset="0"/>
              </a:rPr>
              <a:t> HELPFUL RSOURCES</a:t>
            </a:r>
            <a:endParaRPr b="1" dirty="0">
              <a:latin typeface="Arial" panose="020B0604020202020204" pitchFamily="34" charset="0"/>
              <a:cs typeface="Arial" panose="020B0604020202020204" pitchFamily="34" charset="0"/>
            </a:endParaRPr>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889312" y="2387603"/>
            <a:ext cx="10179614"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buClr>
                <a:srgbClr val="FFFFFF"/>
              </a:buClr>
              <a:defRPr/>
            </a:pPr>
            <a:r>
              <a:rPr lang="en-US" sz="2800" b="1" dirty="0">
                <a:solidFill>
                  <a:srgbClr val="00ACC2">
                    <a:lumMod val="40000"/>
                    <a:lumOff val="60000"/>
                  </a:srgbClr>
                </a:solidFill>
                <a:latin typeface="Arial" panose="020B0604020202020204" pitchFamily="34" charset="0"/>
                <a:cs typeface="Arial" panose="020B0604020202020204" pitchFamily="34" charset="0"/>
              </a:rPr>
              <a:t>RESOURCES</a:t>
            </a:r>
            <a:r>
              <a:rPr lang="en-US" sz="2800" b="1" dirty="0">
                <a:solidFill>
                  <a:srgbClr val="00ACC2">
                    <a:lumMod val="40000"/>
                    <a:lumOff val="60000"/>
                  </a:srgbClr>
                </a:solidFill>
              </a:rPr>
              <a:t>:</a:t>
            </a:r>
          </a:p>
          <a:p>
            <a:pPr marL="342900" indent="-342900" defTabSz="1219140">
              <a:spcAft>
                <a:spcPts val="800"/>
              </a:spcAft>
              <a:buClr>
                <a:srgbClr val="FFFFFF"/>
              </a:buClr>
              <a:buFont typeface="Arial" panose="020B0604020202020204" pitchFamily="34" charset="0"/>
              <a:buChar char="•"/>
              <a:defRPr/>
            </a:pPr>
            <a:r>
              <a:rPr lang="en-US" sz="2400" dirty="0">
                <a:solidFill>
                  <a:srgbClr val="00ACC2">
                    <a:lumMod val="40000"/>
                    <a:lumOff val="60000"/>
                  </a:srgbClr>
                </a:solidFill>
                <a:latin typeface="Hind Vadodara" panose="02000000000000000000" pitchFamily="2" charset="0"/>
                <a:cs typeface="Hind Vadodara" panose="02000000000000000000" pitchFamily="2" charset="0"/>
                <a:hlinkClick r:id="rId3"/>
              </a:rPr>
              <a:t>Team Roles Worksheet</a:t>
            </a:r>
            <a:endParaRPr lang="en-US" sz="2400" dirty="0">
              <a:solidFill>
                <a:srgbClr val="00ACC2">
                  <a:lumMod val="40000"/>
                  <a:lumOff val="60000"/>
                </a:srgbClr>
              </a:solidFill>
              <a:latin typeface="Hind Vadodara" panose="02000000000000000000" pitchFamily="2" charset="0"/>
              <a:cs typeface="Hind Vadodara" panose="02000000000000000000" pitchFamily="2" charset="0"/>
            </a:endParaRPr>
          </a:p>
          <a:p>
            <a:pPr marL="342900" indent="-342900" defTabSz="1219140">
              <a:spcAft>
                <a:spcPts val="800"/>
              </a:spcAft>
              <a:buClr>
                <a:srgbClr val="FFFFFF"/>
              </a:buClr>
              <a:buFont typeface="Arial" panose="020B0604020202020204" pitchFamily="34" charset="0"/>
              <a:buChar char="•"/>
              <a:defRPr/>
            </a:pPr>
            <a:r>
              <a:rPr lang="en-US" sz="2400" dirty="0">
                <a:solidFill>
                  <a:srgbClr val="00ACC2">
                    <a:lumMod val="40000"/>
                    <a:lumOff val="60000"/>
                  </a:srgbClr>
                </a:solidFill>
                <a:latin typeface="Hind Vadodara" panose="02000000000000000000" pitchFamily="2" charset="0"/>
                <a:cs typeface="Hind Vadodara" panose="02000000000000000000" pitchFamily="2" charset="0"/>
                <a:hlinkClick r:id="rId4"/>
              </a:rPr>
              <a:t>Sample Meeting Norms</a:t>
            </a:r>
            <a:endParaRPr lang="en-US" sz="2400" dirty="0">
              <a:solidFill>
                <a:srgbClr val="00ACC2">
                  <a:lumMod val="40000"/>
                  <a:lumOff val="60000"/>
                </a:srgbClr>
              </a:solidFill>
              <a:latin typeface="Hind Vadodara" panose="02000000000000000000" pitchFamily="2" charset="0"/>
              <a:cs typeface="Hind Vadodara" panose="02000000000000000000" pitchFamily="2" charset="0"/>
            </a:endParaRPr>
          </a:p>
          <a:p>
            <a:pPr marL="342900" indent="-342900" defTabSz="1219140">
              <a:spcAft>
                <a:spcPts val="800"/>
              </a:spcAft>
              <a:buClr>
                <a:srgbClr val="FFFFFF"/>
              </a:buClr>
              <a:buFont typeface="Arial" panose="020B0604020202020204" pitchFamily="34" charset="0"/>
              <a:buChar char="•"/>
              <a:defRPr/>
            </a:pPr>
            <a:r>
              <a:rPr lang="en-US" sz="2400" dirty="0">
                <a:solidFill>
                  <a:srgbClr val="00ACC2">
                    <a:lumMod val="40000"/>
                    <a:lumOff val="60000"/>
                  </a:srgbClr>
                </a:solidFill>
                <a:latin typeface="Hind Vadodara" panose="02000000000000000000" pitchFamily="2" charset="0"/>
                <a:cs typeface="Hind Vadodara" panose="02000000000000000000" pitchFamily="2" charset="0"/>
                <a:hlinkClick r:id="rId5"/>
              </a:rPr>
              <a:t>Action Plan Templates</a:t>
            </a:r>
            <a:endParaRPr lang="en-US" sz="2400" dirty="0">
              <a:solidFill>
                <a:srgbClr val="00ACC2">
                  <a:lumMod val="40000"/>
                  <a:lumOff val="60000"/>
                </a:srgbClr>
              </a:solidFill>
              <a:latin typeface="Hind Vadodara" panose="02000000000000000000" pitchFamily="2" charset="0"/>
              <a:cs typeface="Hind Vadodara" panose="02000000000000000000" pitchFamily="2" charset="0"/>
            </a:endParaRPr>
          </a:p>
          <a:p>
            <a:pPr marL="342900" indent="-342900" defTabSz="1219140">
              <a:spcAft>
                <a:spcPts val="800"/>
              </a:spcAft>
              <a:buClr>
                <a:srgbClr val="FFFFFF"/>
              </a:buClr>
              <a:buFont typeface="Arial" panose="020B0604020202020204" pitchFamily="34" charset="0"/>
              <a:buChar char="•"/>
              <a:defRPr/>
            </a:pPr>
            <a:r>
              <a:rPr lang="en-US" sz="2400" dirty="0">
                <a:solidFill>
                  <a:srgbClr val="00ACC2">
                    <a:lumMod val="40000"/>
                    <a:lumOff val="60000"/>
                  </a:srgbClr>
                </a:solidFill>
                <a:latin typeface="Hind Vadodara" panose="02000000000000000000" pitchFamily="2" charset="0"/>
                <a:cs typeface="Hind Vadodara" panose="02000000000000000000" pitchFamily="2" charset="0"/>
                <a:hlinkClick r:id="rId6"/>
              </a:rPr>
              <a:t>Behavioral Expectations Teaching Matrix Template</a:t>
            </a:r>
            <a:endParaRPr lang="en-US" sz="2400" dirty="0">
              <a:solidFill>
                <a:srgbClr val="00ACC2">
                  <a:lumMod val="40000"/>
                  <a:lumOff val="60000"/>
                </a:srgbClr>
              </a:solidFill>
              <a:latin typeface="Hind Vadodara" panose="02000000000000000000" pitchFamily="2" charset="0"/>
              <a:cs typeface="Hind Vadodara" panose="02000000000000000000" pitchFamily="2" charset="0"/>
            </a:endParaRPr>
          </a:p>
          <a:p>
            <a:pPr marL="342900" indent="-342900" defTabSz="1219140">
              <a:spcAft>
                <a:spcPts val="800"/>
              </a:spcAft>
              <a:buClr>
                <a:srgbClr val="FFFFFF"/>
              </a:buClr>
              <a:buFont typeface="Arial" panose="020B0604020202020204" pitchFamily="34" charset="0"/>
              <a:buChar char="•"/>
              <a:defRPr/>
            </a:pPr>
            <a:r>
              <a:rPr lang="en-US" sz="2400" dirty="0">
                <a:solidFill>
                  <a:schemeClr val="bg1"/>
                </a:solidFill>
                <a:latin typeface="Hind Vadodara" panose="02000000000000000000" pitchFamily="2" charset="0"/>
                <a:cs typeface="Hind Vadodara" panose="02000000000000000000" pitchFamily="2" charset="0"/>
                <a:hlinkClick r:id="rId7"/>
              </a:rPr>
              <a:t>Expectation Matrix Samples</a:t>
            </a:r>
            <a:endParaRPr lang="en-US" sz="2400" dirty="0">
              <a:solidFill>
                <a:schemeClr val="bg1"/>
              </a:solidFill>
              <a:latin typeface="Hind Vadodara" panose="02000000000000000000" pitchFamily="2" charset="0"/>
              <a:cs typeface="Hind Vadodara" panose="02000000000000000000" pitchFamily="2" charset="0"/>
            </a:endParaRPr>
          </a:p>
          <a:p>
            <a:pPr marL="342900" indent="-342900" defTabSz="1219140">
              <a:spcAft>
                <a:spcPts val="800"/>
              </a:spcAft>
              <a:buClr>
                <a:srgbClr val="FFFFFF"/>
              </a:buClr>
              <a:buFont typeface="Arial" panose="020B0604020202020204" pitchFamily="34" charset="0"/>
              <a:buChar char="•"/>
              <a:defRPr/>
            </a:pPr>
            <a:r>
              <a:rPr lang="en-US" sz="2400" dirty="0">
                <a:solidFill>
                  <a:srgbClr val="00ACC2">
                    <a:lumMod val="40000"/>
                    <a:lumOff val="60000"/>
                  </a:srgbClr>
                </a:solidFill>
                <a:latin typeface="Hind Vadodara" panose="02000000000000000000" pitchFamily="2" charset="0"/>
                <a:cs typeface="Hind Vadodara" panose="02000000000000000000" pitchFamily="2" charset="0"/>
                <a:hlinkClick r:id="rId8"/>
              </a:rPr>
              <a:t>Personal Matrix Activity (students)</a:t>
            </a:r>
            <a:endParaRPr lang="en-US" sz="2400" dirty="0">
              <a:solidFill>
                <a:srgbClr val="00ACC2">
                  <a:lumMod val="40000"/>
                  <a:lumOff val="60000"/>
                </a:srgbClr>
              </a:solidFill>
              <a:latin typeface="Hind Vadodara" panose="02000000000000000000" pitchFamily="2" charset="0"/>
              <a:cs typeface="Hind Vadodara" panose="02000000000000000000" pitchFamily="2" charset="0"/>
            </a:endParaRPr>
          </a:p>
          <a:p>
            <a:pPr marL="342900" indent="-342900" defTabSz="1219140">
              <a:spcAft>
                <a:spcPts val="800"/>
              </a:spcAft>
              <a:buClr>
                <a:srgbClr val="FFFFFF"/>
              </a:buClr>
              <a:buFont typeface="Arial" panose="020B0604020202020204" pitchFamily="34" charset="0"/>
              <a:buChar char="•"/>
              <a:defRPr/>
            </a:pPr>
            <a:r>
              <a:rPr lang="en-US" sz="2400" i="0" dirty="0">
                <a:solidFill>
                  <a:schemeClr val="bg1"/>
                </a:solidFill>
                <a:effectLst/>
                <a:latin typeface="Hind Vadodara" panose="02000000000000000000" pitchFamily="2" charset="0"/>
                <a:cs typeface="Hind Vadodara" panose="02000000000000000000" pitchFamily="2" charset="0"/>
                <a:hlinkClick r:id="rId9"/>
              </a:rPr>
              <a:t>PBIS Cultural Responsiveness Field Guide</a:t>
            </a:r>
            <a:endParaRPr lang="en-US" sz="2400" dirty="0">
              <a:solidFill>
                <a:schemeClr val="bg1"/>
              </a:solidFill>
              <a:latin typeface="Hind Vadodara" panose="02000000000000000000" pitchFamily="2" charset="0"/>
              <a:cs typeface="Hind Vadodara" panose="02000000000000000000" pitchFamily="2" charset="0"/>
            </a:endParaRPr>
          </a:p>
          <a:p>
            <a:pPr marL="342900" indent="-342900" defTabSz="1219140">
              <a:spcAft>
                <a:spcPts val="800"/>
              </a:spcAft>
              <a:buClr>
                <a:srgbClr val="FFFFFF"/>
              </a:buClr>
              <a:buFont typeface="Arial" panose="020B0604020202020204" pitchFamily="34" charset="0"/>
              <a:buChar char="•"/>
              <a:defRPr/>
            </a:pPr>
            <a:r>
              <a:rPr lang="en-US" sz="2400" i="0" dirty="0">
                <a:solidFill>
                  <a:schemeClr val="bg1"/>
                </a:solidFill>
                <a:effectLst/>
                <a:latin typeface="Hind Vadodara" panose="02000000000000000000" pitchFamily="2" charset="0"/>
                <a:cs typeface="Hind Vadodara" panose="02000000000000000000" pitchFamily="2" charset="0"/>
                <a:hlinkClick r:id="rId10"/>
              </a:rPr>
              <a:t>Lesson Plan Activity and Template </a:t>
            </a:r>
            <a:endParaRPr lang="en-US" sz="2400" i="0" dirty="0">
              <a:solidFill>
                <a:schemeClr val="bg1"/>
              </a:solidFill>
              <a:effectLst/>
              <a:latin typeface="Hind Vadodara" panose="02000000000000000000" pitchFamily="2" charset="0"/>
              <a:cs typeface="Hind Vadodara" panose="02000000000000000000" pitchFamily="2" charset="0"/>
            </a:endParaRPr>
          </a:p>
          <a:p>
            <a:pPr marL="342900" indent="-342900" defTabSz="1219140">
              <a:spcAft>
                <a:spcPts val="800"/>
              </a:spcAft>
              <a:buClr>
                <a:srgbClr val="FFFFFF"/>
              </a:buClr>
              <a:buFont typeface="Arial" panose="020B0604020202020204" pitchFamily="34" charset="0"/>
              <a:buChar char="•"/>
              <a:defRPr/>
            </a:pPr>
            <a:r>
              <a:rPr lang="en-US" sz="2400" dirty="0">
                <a:solidFill>
                  <a:schemeClr val="bg1"/>
                </a:solidFill>
                <a:latin typeface="Hind Vadodara" panose="02000000000000000000" pitchFamily="2" charset="0"/>
                <a:cs typeface="Hind Vadodara" panose="02000000000000000000" pitchFamily="2" charset="0"/>
                <a:hlinkClick r:id="rId11"/>
              </a:rPr>
              <a:t>Lesson Plan Samples</a:t>
            </a:r>
            <a:endParaRPr lang="en-US" sz="2400" dirty="0">
              <a:solidFill>
                <a:schemeClr val="bg1"/>
              </a:solidFill>
              <a:latin typeface="Hind Vadodara" panose="02000000000000000000" pitchFamily="2" charset="0"/>
              <a:cs typeface="Hind Vadodara" panose="02000000000000000000" pitchFamily="2" charset="0"/>
            </a:endParaRPr>
          </a:p>
          <a:p>
            <a:pPr marL="342900" indent="-342900" defTabSz="1219140">
              <a:spcAft>
                <a:spcPts val="800"/>
              </a:spcAft>
              <a:buClr>
                <a:srgbClr val="FFFFFF"/>
              </a:buClr>
              <a:buFont typeface="Arial" panose="020B0604020202020204" pitchFamily="34" charset="0"/>
              <a:buChar char="•"/>
              <a:defRPr/>
            </a:pPr>
            <a:r>
              <a:rPr lang="en-US" sz="2400" dirty="0">
                <a:solidFill>
                  <a:schemeClr val="bg1"/>
                </a:solidFill>
                <a:latin typeface="Hind Vadodara" panose="02000000000000000000" pitchFamily="2" charset="0"/>
                <a:cs typeface="Hind Vadodara" panose="02000000000000000000" pitchFamily="2" charset="0"/>
                <a:hlinkClick r:id="rId12"/>
              </a:rPr>
              <a:t>Northeast Exemplar Repository</a:t>
            </a:r>
            <a:endParaRPr lang="en-US" sz="2400" dirty="0">
              <a:solidFill>
                <a:schemeClr val="bg1"/>
              </a:solidFill>
              <a:latin typeface="Hind Vadodara" panose="02000000000000000000" pitchFamily="2" charset="0"/>
              <a:cs typeface="Hind Vadodara" panose="02000000000000000000" pitchFamily="2" charset="0"/>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300710" y="1242589"/>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grpSp>
      <p:pic>
        <p:nvPicPr>
          <p:cNvPr id="3" name="Picture 2">
            <a:extLst>
              <a:ext uri="{FF2B5EF4-FFF2-40B4-BE49-F238E27FC236}">
                <a16:creationId xmlns:a16="http://schemas.microsoft.com/office/drawing/2014/main" id="{463D4D39-9E64-E04E-A2F4-1A820D8641E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83114" y="1473714"/>
            <a:ext cx="2550427" cy="3375001"/>
          </a:xfrm>
          <a:prstGeom prst="rect">
            <a:avLst/>
          </a:prstGeom>
        </p:spPr>
      </p:pic>
    </p:spTree>
    <p:extLst>
      <p:ext uri="{BB962C8B-B14F-4D97-AF65-F5344CB8AC3E}">
        <p14:creationId xmlns:p14="http://schemas.microsoft.com/office/powerpoint/2010/main" val="3257449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69A5E-4734-5A7D-32C4-77358FA02286}"/>
              </a:ext>
            </a:extLst>
          </p:cNvPr>
          <p:cNvSpPr>
            <a:spLocks noGrp="1"/>
          </p:cNvSpPr>
          <p:nvPr>
            <p:ph type="title"/>
          </p:nvPr>
        </p:nvSpPr>
        <p:spPr/>
        <p:txBody>
          <a:bodyPr/>
          <a:lstStyle/>
          <a:p>
            <a:r>
              <a:rPr lang="en-US" dirty="0"/>
              <a:t>Meeting Structure</a:t>
            </a:r>
          </a:p>
        </p:txBody>
      </p:sp>
      <p:pic>
        <p:nvPicPr>
          <p:cNvPr id="5" name="Picture 4">
            <a:extLst>
              <a:ext uri="{FF2B5EF4-FFF2-40B4-BE49-F238E27FC236}">
                <a16:creationId xmlns:a16="http://schemas.microsoft.com/office/drawing/2014/main" id="{3DEF8C0E-07CF-DC9D-16CF-6E1720872A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4774" y="1313063"/>
            <a:ext cx="8414679" cy="5218764"/>
          </a:xfrm>
          <a:prstGeom prst="rect">
            <a:avLst/>
          </a:prstGeom>
        </p:spPr>
      </p:pic>
    </p:spTree>
    <p:extLst>
      <p:ext uri="{BB962C8B-B14F-4D97-AF65-F5344CB8AC3E}">
        <p14:creationId xmlns:p14="http://schemas.microsoft.com/office/powerpoint/2010/main" val="28667085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380926" y="2514756"/>
            <a:ext cx="7162723" cy="3365200"/>
          </a:xfrm>
        </p:spPr>
        <p:txBody>
          <a:bodyPr/>
          <a:lstStyle/>
          <a:p>
            <a:r>
              <a:rPr lang="en-US" dirty="0">
                <a:solidFill>
                  <a:schemeClr val="bg1"/>
                </a:solidFill>
              </a:rPr>
              <a:t>Action </a:t>
            </a:r>
            <a:br>
              <a:rPr lang="en-US" dirty="0">
                <a:solidFill>
                  <a:schemeClr val="bg1"/>
                </a:solidFill>
              </a:rPr>
            </a:br>
            <a:r>
              <a:rPr lang="en-US" dirty="0">
                <a:solidFill>
                  <a:schemeClr val="bg1"/>
                </a:solidFill>
              </a:rPr>
              <a:t>Planning </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4112452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26" name="Google Shape;820;p48">
            <a:extLst>
              <a:ext uri="{FF2B5EF4-FFF2-40B4-BE49-F238E27FC236}">
                <a16:creationId xmlns:a16="http://schemas.microsoft.com/office/drawing/2014/main" id="{F9E4A4A8-CEE6-A245-B63F-204F539FD74B}"/>
              </a:ext>
            </a:extLst>
          </p:cNvPr>
          <p:cNvSpPr/>
          <p:nvPr/>
        </p:nvSpPr>
        <p:spPr>
          <a:xfrm>
            <a:off x="4214351" y="1653533"/>
            <a:ext cx="3756800" cy="1346800"/>
          </a:xfrm>
          <a:prstGeom prst="round2DiagRect">
            <a:avLst>
              <a:gd name="adj1" fmla="val 50000"/>
              <a:gd name="adj2" fmla="val 0"/>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7" name="Google Shape;819;p48">
            <a:extLst>
              <a:ext uri="{FF2B5EF4-FFF2-40B4-BE49-F238E27FC236}">
                <a16:creationId xmlns:a16="http://schemas.microsoft.com/office/drawing/2014/main" id="{206484C3-0E7A-4D4C-86E9-42414C3630F0}"/>
              </a:ext>
            </a:extLst>
          </p:cNvPr>
          <p:cNvSpPr txBox="1">
            <a:spLocks/>
          </p:cNvSpPr>
          <p:nvPr/>
        </p:nvSpPr>
        <p:spPr>
          <a:xfrm>
            <a:off x="457950" y="322255"/>
            <a:ext cx="9378000" cy="84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600" b="1" i="0" u="none" strike="noStrike" cap="none">
                <a:solidFill>
                  <a:schemeClr val="accent1">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kern="0" dirty="0">
                <a:solidFill>
                  <a:schemeClr val="bg1"/>
                </a:solidFill>
              </a:rPr>
              <a:t>ACTION PLANNING</a:t>
            </a:r>
          </a:p>
        </p:txBody>
      </p:sp>
      <p:sp>
        <p:nvSpPr>
          <p:cNvPr id="28" name="Google Shape;827;p48">
            <a:extLst>
              <a:ext uri="{FF2B5EF4-FFF2-40B4-BE49-F238E27FC236}">
                <a16:creationId xmlns:a16="http://schemas.microsoft.com/office/drawing/2014/main" id="{AD5B5578-4975-0F4F-AE57-623C1E049201}"/>
              </a:ext>
            </a:extLst>
          </p:cNvPr>
          <p:cNvSpPr txBox="1">
            <a:spLocks/>
          </p:cNvSpPr>
          <p:nvPr/>
        </p:nvSpPr>
        <p:spPr>
          <a:xfrm>
            <a:off x="1175988" y="5569698"/>
            <a:ext cx="2840038" cy="88423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2133"/>
              </a:spcAft>
            </a:pPr>
            <a:r>
              <a:rPr lang="en-US" sz="2400" i="1" kern="0">
                <a:solidFill>
                  <a:schemeClr val="bg1"/>
                </a:solidFill>
                <a:latin typeface="Calibri" panose="020F0502020204030204" pitchFamily="34" charset="0"/>
                <a:cs typeface="Calibri" panose="020F0502020204030204" pitchFamily="34" charset="0"/>
              </a:rPr>
              <a:t>Who is responsible…</a:t>
            </a:r>
            <a:endParaRPr lang="en-US" sz="2400" i="1" kern="0" dirty="0">
              <a:solidFill>
                <a:schemeClr val="bg1"/>
              </a:solidFill>
              <a:latin typeface="Calibri" panose="020F0502020204030204" pitchFamily="34" charset="0"/>
              <a:cs typeface="Calibri" panose="020F0502020204030204" pitchFamily="34" charset="0"/>
            </a:endParaRPr>
          </a:p>
        </p:txBody>
      </p:sp>
      <p:sp>
        <p:nvSpPr>
          <p:cNvPr id="29" name="Google Shape;828;p48">
            <a:extLst>
              <a:ext uri="{FF2B5EF4-FFF2-40B4-BE49-F238E27FC236}">
                <a16:creationId xmlns:a16="http://schemas.microsoft.com/office/drawing/2014/main" id="{B7CD40B6-0FDC-614B-A1D1-B345FC625612}"/>
              </a:ext>
            </a:extLst>
          </p:cNvPr>
          <p:cNvSpPr txBox="1">
            <a:spLocks/>
          </p:cNvSpPr>
          <p:nvPr/>
        </p:nvSpPr>
        <p:spPr>
          <a:xfrm>
            <a:off x="1522413" y="5171909"/>
            <a:ext cx="1603375" cy="59531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dirty="0">
                <a:solidFill>
                  <a:schemeClr val="bg1"/>
                </a:solidFill>
                <a:latin typeface="Calibri" panose="020F0502020204030204" pitchFamily="34" charset="0"/>
                <a:ea typeface="Poppins Medium"/>
                <a:cs typeface="Calibri" panose="020F0502020204030204" pitchFamily="34" charset="0"/>
                <a:sym typeface="Poppins Medium"/>
              </a:rPr>
              <a:t>Who</a:t>
            </a:r>
          </a:p>
        </p:txBody>
      </p:sp>
      <p:sp>
        <p:nvSpPr>
          <p:cNvPr id="30" name="Google Shape;829;p48">
            <a:extLst>
              <a:ext uri="{FF2B5EF4-FFF2-40B4-BE49-F238E27FC236}">
                <a16:creationId xmlns:a16="http://schemas.microsoft.com/office/drawing/2014/main" id="{8C2D8BE9-8BBE-EA4A-A67A-AE4A799DE97D}"/>
              </a:ext>
            </a:extLst>
          </p:cNvPr>
          <p:cNvSpPr txBox="1">
            <a:spLocks/>
          </p:cNvSpPr>
          <p:nvPr/>
        </p:nvSpPr>
        <p:spPr>
          <a:xfrm>
            <a:off x="4800188" y="5531778"/>
            <a:ext cx="2840037" cy="88423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2133"/>
              </a:spcAft>
            </a:pPr>
            <a:r>
              <a:rPr lang="en-US" sz="2400" i="1" kern="0">
                <a:solidFill>
                  <a:schemeClr val="bg1"/>
                </a:solidFill>
                <a:latin typeface="Calibri" panose="020F0502020204030204" pitchFamily="34" charset="0"/>
                <a:cs typeface="Calibri" panose="020F0502020204030204" pitchFamily="34" charset="0"/>
              </a:rPr>
              <a:t>…for doing what…</a:t>
            </a:r>
            <a:endParaRPr lang="en-US" sz="2400" i="1" kern="0" dirty="0">
              <a:solidFill>
                <a:schemeClr val="bg1"/>
              </a:solidFill>
              <a:latin typeface="Calibri" panose="020F0502020204030204" pitchFamily="34" charset="0"/>
              <a:cs typeface="Calibri" panose="020F0502020204030204" pitchFamily="34" charset="0"/>
            </a:endParaRPr>
          </a:p>
        </p:txBody>
      </p:sp>
      <p:sp>
        <p:nvSpPr>
          <p:cNvPr id="31" name="Google Shape;830;p48">
            <a:extLst>
              <a:ext uri="{FF2B5EF4-FFF2-40B4-BE49-F238E27FC236}">
                <a16:creationId xmlns:a16="http://schemas.microsoft.com/office/drawing/2014/main" id="{A8899804-D9E3-D54F-BDC9-79FC2DA4EDA8}"/>
              </a:ext>
            </a:extLst>
          </p:cNvPr>
          <p:cNvSpPr txBox="1">
            <a:spLocks/>
          </p:cNvSpPr>
          <p:nvPr/>
        </p:nvSpPr>
        <p:spPr>
          <a:xfrm>
            <a:off x="5062463" y="5147751"/>
            <a:ext cx="2060575" cy="59531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a:solidFill>
                  <a:schemeClr val="bg1"/>
                </a:solidFill>
                <a:latin typeface="Calibri" panose="020F0502020204030204" pitchFamily="34" charset="0"/>
                <a:ea typeface="Poppins Medium"/>
                <a:cs typeface="Calibri" panose="020F0502020204030204" pitchFamily="34" charset="0"/>
                <a:sym typeface="Poppins Medium"/>
              </a:rPr>
              <a:t>What</a:t>
            </a:r>
            <a:endParaRPr lang="en-US" sz="3200" b="1" kern="0" dirty="0">
              <a:solidFill>
                <a:schemeClr val="bg1"/>
              </a:solidFill>
              <a:latin typeface="Calibri" panose="020F0502020204030204" pitchFamily="34" charset="0"/>
              <a:ea typeface="Poppins Medium"/>
              <a:cs typeface="Calibri" panose="020F0502020204030204" pitchFamily="34" charset="0"/>
              <a:sym typeface="Poppins Medium"/>
            </a:endParaRPr>
          </a:p>
        </p:txBody>
      </p:sp>
      <p:sp>
        <p:nvSpPr>
          <p:cNvPr id="32" name="Google Shape;831;p48">
            <a:extLst>
              <a:ext uri="{FF2B5EF4-FFF2-40B4-BE49-F238E27FC236}">
                <a16:creationId xmlns:a16="http://schemas.microsoft.com/office/drawing/2014/main" id="{45BFC136-26C8-924C-960E-3C7F7BB1837C}"/>
              </a:ext>
            </a:extLst>
          </p:cNvPr>
          <p:cNvSpPr txBox="1">
            <a:spLocks/>
          </p:cNvSpPr>
          <p:nvPr/>
        </p:nvSpPr>
        <p:spPr>
          <a:xfrm>
            <a:off x="8060848" y="5506898"/>
            <a:ext cx="2840037" cy="8826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2133"/>
              </a:spcAft>
            </a:pPr>
            <a:r>
              <a:rPr lang="en-US" sz="2400" i="1" kern="0">
                <a:solidFill>
                  <a:schemeClr val="bg1"/>
                </a:solidFill>
                <a:latin typeface="Calibri" panose="020F0502020204030204" pitchFamily="34" charset="0"/>
                <a:cs typeface="Calibri" panose="020F0502020204030204" pitchFamily="34" charset="0"/>
              </a:rPr>
              <a:t>…by when?</a:t>
            </a:r>
            <a:endParaRPr lang="en-US" sz="2400" i="1" kern="0" dirty="0">
              <a:solidFill>
                <a:schemeClr val="bg1"/>
              </a:solidFill>
              <a:latin typeface="Calibri" panose="020F0502020204030204" pitchFamily="34" charset="0"/>
              <a:cs typeface="Calibri" panose="020F0502020204030204" pitchFamily="34" charset="0"/>
            </a:endParaRPr>
          </a:p>
        </p:txBody>
      </p:sp>
      <p:sp>
        <p:nvSpPr>
          <p:cNvPr id="33" name="Google Shape;832;p48">
            <a:extLst>
              <a:ext uri="{FF2B5EF4-FFF2-40B4-BE49-F238E27FC236}">
                <a16:creationId xmlns:a16="http://schemas.microsoft.com/office/drawing/2014/main" id="{87628F0E-C7EB-FC48-A0CD-66C145004F4B}"/>
              </a:ext>
            </a:extLst>
          </p:cNvPr>
          <p:cNvSpPr txBox="1">
            <a:spLocks/>
          </p:cNvSpPr>
          <p:nvPr/>
        </p:nvSpPr>
        <p:spPr>
          <a:xfrm>
            <a:off x="8691362" y="5116268"/>
            <a:ext cx="1603375" cy="59531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a:solidFill>
                  <a:schemeClr val="bg1"/>
                </a:solidFill>
                <a:latin typeface="Calibri" panose="020F0502020204030204" pitchFamily="34" charset="0"/>
                <a:ea typeface="Poppins Medium"/>
                <a:cs typeface="Calibri" panose="020F0502020204030204" pitchFamily="34" charset="0"/>
                <a:sym typeface="Poppins Medium"/>
              </a:rPr>
              <a:t>When</a:t>
            </a:r>
            <a:endParaRPr lang="en-US" sz="3200" b="1" kern="0" dirty="0">
              <a:solidFill>
                <a:schemeClr val="bg1"/>
              </a:solidFill>
              <a:latin typeface="Calibri" panose="020F0502020204030204" pitchFamily="34" charset="0"/>
              <a:ea typeface="Poppins Medium"/>
              <a:cs typeface="Calibri" panose="020F0502020204030204" pitchFamily="34" charset="0"/>
              <a:sym typeface="Poppins Medium"/>
            </a:endParaRPr>
          </a:p>
        </p:txBody>
      </p:sp>
      <p:sp>
        <p:nvSpPr>
          <p:cNvPr id="34" name="Google Shape;833;p48">
            <a:extLst>
              <a:ext uri="{FF2B5EF4-FFF2-40B4-BE49-F238E27FC236}">
                <a16:creationId xmlns:a16="http://schemas.microsoft.com/office/drawing/2014/main" id="{77AB91B3-687E-7D41-B378-1DAC890B0123}"/>
              </a:ext>
            </a:extLst>
          </p:cNvPr>
          <p:cNvSpPr txBox="1">
            <a:spLocks/>
          </p:cNvSpPr>
          <p:nvPr/>
        </p:nvSpPr>
        <p:spPr>
          <a:xfrm>
            <a:off x="4197752" y="2229472"/>
            <a:ext cx="3756025" cy="73818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Bef>
                <a:spcPts val="800"/>
              </a:spcBef>
            </a:pPr>
            <a:r>
              <a:rPr lang="en-US" sz="2400" kern="0">
                <a:latin typeface="Calibri" panose="020F0502020204030204" pitchFamily="34" charset="0"/>
                <a:cs typeface="Calibri" panose="020F0502020204030204" pitchFamily="34" charset="0"/>
              </a:rPr>
              <a:t>Specifies three features:</a:t>
            </a:r>
            <a:endParaRPr lang="en-US" sz="2400" kern="0" dirty="0">
              <a:latin typeface="Calibri" panose="020F0502020204030204" pitchFamily="34" charset="0"/>
              <a:cs typeface="Calibri" panose="020F0502020204030204" pitchFamily="34" charset="0"/>
            </a:endParaRPr>
          </a:p>
        </p:txBody>
      </p:sp>
      <p:sp>
        <p:nvSpPr>
          <p:cNvPr id="35" name="Google Shape;834;p48">
            <a:extLst>
              <a:ext uri="{FF2B5EF4-FFF2-40B4-BE49-F238E27FC236}">
                <a16:creationId xmlns:a16="http://schemas.microsoft.com/office/drawing/2014/main" id="{B86B6A46-B034-C843-965C-F1C620E6A558}"/>
              </a:ext>
            </a:extLst>
          </p:cNvPr>
          <p:cNvSpPr txBox="1">
            <a:spLocks/>
          </p:cNvSpPr>
          <p:nvPr/>
        </p:nvSpPr>
        <p:spPr>
          <a:xfrm>
            <a:off x="4610305" y="1886822"/>
            <a:ext cx="2986088" cy="53975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kern="0">
                <a:latin typeface="Calibri" panose="020F0502020204030204" pitchFamily="34" charset="0"/>
                <a:ea typeface="Poppins Medium"/>
                <a:cs typeface="Calibri" panose="020F0502020204030204" pitchFamily="34" charset="0"/>
                <a:sym typeface="Poppins Medium"/>
              </a:rPr>
              <a:t>Action Plan</a:t>
            </a:r>
            <a:endParaRPr lang="en-US" sz="3600" b="1" kern="0" dirty="0">
              <a:latin typeface="Calibri" panose="020F0502020204030204" pitchFamily="34" charset="0"/>
              <a:ea typeface="Poppins Medium"/>
              <a:cs typeface="Calibri" panose="020F0502020204030204" pitchFamily="34" charset="0"/>
              <a:sym typeface="Poppins Medium"/>
            </a:endParaRPr>
          </a:p>
        </p:txBody>
      </p:sp>
      <p:sp>
        <p:nvSpPr>
          <p:cNvPr id="37" name="Google Shape;821;p48">
            <a:extLst>
              <a:ext uri="{FF2B5EF4-FFF2-40B4-BE49-F238E27FC236}">
                <a16:creationId xmlns:a16="http://schemas.microsoft.com/office/drawing/2014/main" id="{858F680C-DCED-5C4E-B8A5-578E2996DF61}"/>
              </a:ext>
            </a:extLst>
          </p:cNvPr>
          <p:cNvSpPr/>
          <p:nvPr/>
        </p:nvSpPr>
        <p:spPr>
          <a:xfrm>
            <a:off x="1981201" y="4365132"/>
            <a:ext cx="685800" cy="596399"/>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1</a:t>
            </a:r>
            <a:endParaRPr kumimoji="0"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822;p48">
            <a:extLst>
              <a:ext uri="{FF2B5EF4-FFF2-40B4-BE49-F238E27FC236}">
                <a16:creationId xmlns:a16="http://schemas.microsoft.com/office/drawing/2014/main" id="{95B7164C-BAD2-AB4C-BEF2-97F963E66028}"/>
              </a:ext>
            </a:extLst>
          </p:cNvPr>
          <p:cNvSpPr/>
          <p:nvPr/>
        </p:nvSpPr>
        <p:spPr>
          <a:xfrm>
            <a:off x="5760449" y="4366066"/>
            <a:ext cx="685800" cy="596399"/>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2</a:t>
            </a:r>
            <a:endParaRPr kumimoji="0"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823;p48">
            <a:extLst>
              <a:ext uri="{FF2B5EF4-FFF2-40B4-BE49-F238E27FC236}">
                <a16:creationId xmlns:a16="http://schemas.microsoft.com/office/drawing/2014/main" id="{FA041E1A-3BD1-4246-9571-1421C85CB091}"/>
              </a:ext>
            </a:extLst>
          </p:cNvPr>
          <p:cNvSpPr/>
          <p:nvPr/>
        </p:nvSpPr>
        <p:spPr>
          <a:xfrm>
            <a:off x="9150150" y="4365132"/>
            <a:ext cx="685800" cy="596399"/>
          </a:xfrm>
          <a:prstGeom prst="ellipse">
            <a:avLst/>
          </a:prstGeom>
          <a:ln/>
        </p:spPr>
        <p:style>
          <a:lnRef idx="1">
            <a:schemeClr val="accent4"/>
          </a:lnRef>
          <a:fillRef idx="2">
            <a:schemeClr val="accent4"/>
          </a:fillRef>
          <a:effectRef idx="1">
            <a:schemeClr val="accent4"/>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rPr>
              <a:t>3</a:t>
            </a:r>
            <a:endParaRPr kumimoji="0" sz="2800" b="1" i="0" u="none" strike="noStrike" kern="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sym typeface="Arial"/>
            </a:endParaRPr>
          </a:p>
        </p:txBody>
      </p:sp>
      <p:cxnSp>
        <p:nvCxnSpPr>
          <p:cNvPr id="40" name="Google Shape;824;p48">
            <a:extLst>
              <a:ext uri="{FF2B5EF4-FFF2-40B4-BE49-F238E27FC236}">
                <a16:creationId xmlns:a16="http://schemas.microsoft.com/office/drawing/2014/main" id="{7A28C55F-B4A8-334B-A889-D2571083D375}"/>
              </a:ext>
            </a:extLst>
          </p:cNvPr>
          <p:cNvCxnSpPr>
            <a:cxnSpLocks/>
            <a:stCxn id="26" idx="1"/>
            <a:endCxn id="37" idx="0"/>
          </p:cNvCxnSpPr>
          <p:nvPr/>
        </p:nvCxnSpPr>
        <p:spPr>
          <a:xfrm rot="5400000">
            <a:off x="3526027" y="1798407"/>
            <a:ext cx="1364799" cy="3768650"/>
          </a:xfrm>
          <a:prstGeom prst="bentConnector3">
            <a:avLst>
              <a:gd name="adj1" fmla="val 50000"/>
            </a:avLst>
          </a:prstGeom>
          <a:noFill/>
          <a:ln w="22225" cap="flat" cmpd="sng">
            <a:solidFill>
              <a:schemeClr val="bg1"/>
            </a:solidFill>
            <a:prstDash val="solid"/>
            <a:round/>
            <a:headEnd type="none" w="med" len="med"/>
            <a:tailEnd type="none" w="med" len="med"/>
          </a:ln>
        </p:spPr>
      </p:cxnSp>
      <p:cxnSp>
        <p:nvCxnSpPr>
          <p:cNvPr id="41" name="Google Shape;825;p48">
            <a:extLst>
              <a:ext uri="{FF2B5EF4-FFF2-40B4-BE49-F238E27FC236}">
                <a16:creationId xmlns:a16="http://schemas.microsoft.com/office/drawing/2014/main" id="{95559F3D-0FC1-6845-994A-3AFBB59A8FF1}"/>
              </a:ext>
            </a:extLst>
          </p:cNvPr>
          <p:cNvCxnSpPr>
            <a:cxnSpLocks/>
            <a:stCxn id="26" idx="1"/>
            <a:endCxn id="39" idx="0"/>
          </p:cNvCxnSpPr>
          <p:nvPr/>
        </p:nvCxnSpPr>
        <p:spPr>
          <a:xfrm rot="16200000" flipH="1">
            <a:off x="7110501" y="1982582"/>
            <a:ext cx="1364799" cy="3400299"/>
          </a:xfrm>
          <a:prstGeom prst="bentConnector3">
            <a:avLst>
              <a:gd name="adj1" fmla="val 50000"/>
            </a:avLst>
          </a:prstGeom>
          <a:noFill/>
          <a:ln w="22225" cap="flat" cmpd="sng">
            <a:solidFill>
              <a:schemeClr val="bg1"/>
            </a:solidFill>
            <a:prstDash val="solid"/>
            <a:round/>
            <a:headEnd type="none" w="med" len="med"/>
            <a:tailEnd type="none" w="med" len="med"/>
          </a:ln>
        </p:spPr>
      </p:cxnSp>
      <p:cxnSp>
        <p:nvCxnSpPr>
          <p:cNvPr id="42" name="Google Shape;826;p48">
            <a:extLst>
              <a:ext uri="{FF2B5EF4-FFF2-40B4-BE49-F238E27FC236}">
                <a16:creationId xmlns:a16="http://schemas.microsoft.com/office/drawing/2014/main" id="{7E01EB49-A5F1-0749-911B-285E4172BFF8}"/>
              </a:ext>
            </a:extLst>
          </p:cNvPr>
          <p:cNvCxnSpPr>
            <a:cxnSpLocks/>
            <a:stCxn id="26" idx="1"/>
            <a:endCxn id="38" idx="0"/>
          </p:cNvCxnSpPr>
          <p:nvPr/>
        </p:nvCxnSpPr>
        <p:spPr>
          <a:xfrm>
            <a:off x="6092751" y="3000333"/>
            <a:ext cx="10598" cy="1365733"/>
          </a:xfrm>
          <a:prstGeom prst="straightConnector1">
            <a:avLst/>
          </a:prstGeom>
          <a:noFill/>
          <a:ln w="22225" cap="flat" cmpd="sng">
            <a:solidFill>
              <a:schemeClr val="bg1"/>
            </a:solidFill>
            <a:prstDash val="solid"/>
            <a:round/>
            <a:headEnd type="none" w="med" len="med"/>
            <a:tailEnd type="none" w="med" len="med"/>
          </a:ln>
        </p:spPr>
      </p:cxnSp>
      <p:sp>
        <p:nvSpPr>
          <p:cNvPr id="43" name="Google Shape;656;p43">
            <a:extLst>
              <a:ext uri="{FF2B5EF4-FFF2-40B4-BE49-F238E27FC236}">
                <a16:creationId xmlns:a16="http://schemas.microsoft.com/office/drawing/2014/main" id="{8F8B682F-F9A6-954A-9297-714841C471EF}"/>
              </a:ext>
            </a:extLst>
          </p:cNvPr>
          <p:cNvSpPr/>
          <p:nvPr/>
        </p:nvSpPr>
        <p:spPr>
          <a:xfrm>
            <a:off x="978657" y="1302579"/>
            <a:ext cx="2268195" cy="2126421"/>
          </a:xfrm>
          <a:prstGeom prst="ellipse">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71;p43">
            <a:extLst>
              <a:ext uri="{FF2B5EF4-FFF2-40B4-BE49-F238E27FC236}">
                <a16:creationId xmlns:a16="http://schemas.microsoft.com/office/drawing/2014/main" id="{9C4912FB-48EF-014C-B016-D487CA36A6E9}"/>
              </a:ext>
            </a:extLst>
          </p:cNvPr>
          <p:cNvSpPr txBox="1">
            <a:spLocks/>
          </p:cNvSpPr>
          <p:nvPr/>
        </p:nvSpPr>
        <p:spPr>
          <a:xfrm>
            <a:off x="988183" y="1734664"/>
            <a:ext cx="2373208" cy="136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Poppins Medium"/>
                <a:cs typeface="Calibri" panose="020F0502020204030204" pitchFamily="34" charset="0"/>
                <a:sym typeface="Poppins Medium"/>
              </a:rPr>
              <a:t>Foundation for all you do as a team</a:t>
            </a:r>
          </a:p>
        </p:txBody>
      </p:sp>
      <p:sp>
        <p:nvSpPr>
          <p:cNvPr id="45" name="Google Shape;656;p43">
            <a:extLst>
              <a:ext uri="{FF2B5EF4-FFF2-40B4-BE49-F238E27FC236}">
                <a16:creationId xmlns:a16="http://schemas.microsoft.com/office/drawing/2014/main" id="{AE22ABB1-403C-AB43-BC28-A607AE81FE67}"/>
              </a:ext>
            </a:extLst>
          </p:cNvPr>
          <p:cNvSpPr/>
          <p:nvPr/>
        </p:nvSpPr>
        <p:spPr>
          <a:xfrm>
            <a:off x="8945149" y="1405128"/>
            <a:ext cx="2023872" cy="2023872"/>
          </a:xfrm>
          <a:prstGeom prst="ellipse">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A791"/>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71;p43">
            <a:extLst>
              <a:ext uri="{FF2B5EF4-FFF2-40B4-BE49-F238E27FC236}">
                <a16:creationId xmlns:a16="http://schemas.microsoft.com/office/drawing/2014/main" id="{3594A729-7C12-444B-9035-92BFBD2DF559}"/>
              </a:ext>
            </a:extLst>
          </p:cNvPr>
          <p:cNvSpPr txBox="1">
            <a:spLocks/>
          </p:cNvSpPr>
          <p:nvPr/>
        </p:nvSpPr>
        <p:spPr>
          <a:xfrm>
            <a:off x="8945149" y="2005792"/>
            <a:ext cx="2023872" cy="82254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800" b="0"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Poppins Medium"/>
                <a:cs typeface="Calibri" panose="020F0502020204030204" pitchFamily="34" charset="0"/>
                <a:sym typeface="Poppins Medium"/>
              </a:rPr>
              <a:t>Vital for achieving goals</a:t>
            </a:r>
          </a:p>
        </p:txBody>
      </p:sp>
    </p:spTree>
    <p:extLst>
      <p:ext uri="{BB962C8B-B14F-4D97-AF65-F5344CB8AC3E}">
        <p14:creationId xmlns:p14="http://schemas.microsoft.com/office/powerpoint/2010/main" val="2709609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800219" y="59507"/>
            <a:ext cx="9378000" cy="845600"/>
          </a:xfrm>
        </p:spPr>
        <p:txBody>
          <a:bodyPr/>
          <a:lstStyle/>
          <a:p>
            <a:r>
              <a:rPr lang="en-US" dirty="0"/>
              <a:t>ACTION PLANNING CHECK IN</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951516" y="121708"/>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4" name="TextBox 33">
            <a:extLst>
              <a:ext uri="{FF2B5EF4-FFF2-40B4-BE49-F238E27FC236}">
                <a16:creationId xmlns:a16="http://schemas.microsoft.com/office/drawing/2014/main" id="{0D2D8E6F-68A4-3348-A047-501F333A6232}"/>
              </a:ext>
            </a:extLst>
          </p:cNvPr>
          <p:cNvSpPr txBox="1"/>
          <p:nvPr/>
        </p:nvSpPr>
        <p:spPr>
          <a:xfrm>
            <a:off x="1058100" y="1954425"/>
            <a:ext cx="11661255" cy="329320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Has a shared action plan document been started?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Do you know how to access it?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Do action steps include who? What? By when?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Consider adding “action plan manager” as a team role.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What routine will the team use to keep it updated?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1" name="TextBox 40">
            <a:extLst>
              <a:ext uri="{FF2B5EF4-FFF2-40B4-BE49-F238E27FC236}">
                <a16:creationId xmlns:a16="http://schemas.microsoft.com/office/drawing/2014/main" id="{045ED6E2-160D-BE48-8D8E-C5BE1125CE80}"/>
              </a:ext>
            </a:extLst>
          </p:cNvPr>
          <p:cNvSpPr txBox="1"/>
          <p:nvPr/>
        </p:nvSpPr>
        <p:spPr>
          <a:xfrm>
            <a:off x="18950" y="872353"/>
            <a:ext cx="11443366"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800"/>
              </a:spcBef>
              <a:spcAft>
                <a:spcPts val="0"/>
              </a:spcAft>
              <a:buClr>
                <a:srgbClr val="000000"/>
              </a:buClr>
              <a:buSzTx/>
              <a:buFontTx/>
              <a:buNone/>
              <a:tabLst/>
              <a:defRPr/>
            </a:pPr>
            <a:r>
              <a:rPr kumimoji="0" lang="en-US" sz="2400" b="0" i="0" u="none" strike="noStrike" kern="0" cap="none" spc="0" normalizeH="0" baseline="0" noProof="0" dirty="0">
                <a:ln>
                  <a:noFill/>
                </a:ln>
                <a:solidFill>
                  <a:srgbClr val="292C73"/>
                </a:solidFill>
                <a:effectLst/>
                <a:uLnTx/>
                <a:uFillTx/>
                <a:latin typeface="Arial"/>
                <a:ea typeface="+mn-ea"/>
                <a:cs typeface="+mn-cs"/>
                <a:sym typeface="Arial"/>
              </a:rPr>
              <a:t>The process of </a:t>
            </a:r>
            <a:r>
              <a:rPr kumimoji="0" lang="en-US" sz="2400" b="0" i="1" u="sng" strike="noStrike" kern="0" cap="none" spc="0" normalizeH="0" baseline="0" noProof="0" dirty="0">
                <a:ln>
                  <a:noFill/>
                </a:ln>
                <a:solidFill>
                  <a:srgbClr val="292C73"/>
                </a:solidFill>
                <a:effectLst/>
                <a:uLnTx/>
                <a:uFillTx/>
                <a:latin typeface="Arial"/>
                <a:ea typeface="+mn-ea"/>
                <a:cs typeface="+mn-cs"/>
                <a:sym typeface="Arial"/>
              </a:rPr>
              <a:t>organizing</a:t>
            </a:r>
            <a:r>
              <a:rPr kumimoji="0" lang="en-US" sz="2400" b="0" i="0" u="none" strike="noStrike" kern="0" cap="none" spc="0" normalizeH="0" baseline="0" noProof="0" dirty="0">
                <a:ln>
                  <a:noFill/>
                </a:ln>
                <a:solidFill>
                  <a:srgbClr val="292C73"/>
                </a:solidFill>
                <a:effectLst/>
                <a:uLnTx/>
                <a:uFillTx/>
                <a:latin typeface="Arial"/>
                <a:ea typeface="+mn-ea"/>
                <a:cs typeface="+mn-cs"/>
                <a:sym typeface="Arial"/>
              </a:rPr>
              <a:t> resources to enable individuals to engage in </a:t>
            </a:r>
            <a:r>
              <a:rPr kumimoji="0" lang="en-US" sz="2400" b="0" i="1" u="sng" strike="noStrike" kern="0" cap="none" spc="0" normalizeH="0" baseline="0" noProof="0" dirty="0">
                <a:ln>
                  <a:noFill/>
                </a:ln>
                <a:solidFill>
                  <a:srgbClr val="292C73"/>
                </a:solidFill>
                <a:effectLst/>
                <a:uLnTx/>
                <a:uFillTx/>
                <a:latin typeface="Arial"/>
                <a:ea typeface="+mn-ea"/>
                <a:cs typeface="+mn-cs"/>
                <a:sym typeface="Arial"/>
              </a:rPr>
              <a:t>activities</a:t>
            </a:r>
            <a:r>
              <a:rPr kumimoji="0" lang="en-US" sz="2400" b="0" i="0" u="none" strike="noStrike" kern="0" cap="none" spc="0" normalizeH="0" baseline="0" noProof="0" dirty="0">
                <a:ln>
                  <a:noFill/>
                </a:ln>
                <a:solidFill>
                  <a:srgbClr val="292C73"/>
                </a:solidFill>
                <a:effectLst/>
                <a:uLnTx/>
                <a:uFillTx/>
                <a:latin typeface="Arial"/>
                <a:ea typeface="+mn-ea"/>
                <a:cs typeface="+mn-cs"/>
                <a:sym typeface="Arial"/>
              </a:rPr>
              <a:t> designed to achieve specific and important </a:t>
            </a:r>
            <a:r>
              <a:rPr kumimoji="0" lang="en-US" sz="2400" b="0" i="1" u="sng" strike="noStrike" kern="0" cap="none" spc="0" normalizeH="0" baseline="0" noProof="0" dirty="0">
                <a:ln>
                  <a:noFill/>
                </a:ln>
                <a:solidFill>
                  <a:srgbClr val="292C73"/>
                </a:solidFill>
                <a:effectLst/>
                <a:uLnTx/>
                <a:uFillTx/>
                <a:latin typeface="Arial"/>
                <a:ea typeface="+mn-ea"/>
                <a:cs typeface="+mn-cs"/>
                <a:sym typeface="Arial"/>
              </a:rPr>
              <a:t>outcomes</a:t>
            </a:r>
            <a:r>
              <a:rPr kumimoji="0" lang="en-US" sz="2400" b="0" i="0" u="none" strike="noStrike" kern="0" cap="none" spc="0" normalizeH="0" baseline="0" noProof="0" dirty="0">
                <a:ln>
                  <a:noFill/>
                </a:ln>
                <a:solidFill>
                  <a:srgbClr val="292C73"/>
                </a:solidFill>
                <a:effectLst/>
                <a:uLnTx/>
                <a:uFillTx/>
                <a:latin typeface="Arial"/>
                <a:ea typeface="+mn-ea"/>
                <a:cs typeface="+mn-cs"/>
                <a:sym typeface="Arial"/>
              </a:rPr>
              <a:t>.</a:t>
            </a:r>
          </a:p>
        </p:txBody>
      </p:sp>
      <p:pic>
        <p:nvPicPr>
          <p:cNvPr id="3" name="Picture 2">
            <a:extLst>
              <a:ext uri="{FF2B5EF4-FFF2-40B4-BE49-F238E27FC236}">
                <a16:creationId xmlns:a16="http://schemas.microsoft.com/office/drawing/2014/main" id="{678CDBFA-2903-18FD-53EE-574EEE6AE3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8686" y="4824232"/>
            <a:ext cx="4301069" cy="1974261"/>
          </a:xfrm>
          <a:prstGeom prst="rect">
            <a:avLst/>
          </a:prstGeom>
        </p:spPr>
      </p:pic>
    </p:spTree>
    <p:extLst>
      <p:ext uri="{BB962C8B-B14F-4D97-AF65-F5344CB8AC3E}">
        <p14:creationId xmlns:p14="http://schemas.microsoft.com/office/powerpoint/2010/main" val="220576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19079" y="121474"/>
            <a:ext cx="9348796" cy="845600"/>
          </a:xfrm>
        </p:spPr>
        <p:txBody>
          <a:bodyPr/>
          <a:lstStyle/>
          <a:p>
            <a:r>
              <a:rPr lang="en-US" b="1" dirty="0"/>
              <a:t>ACTIVITY: Developing an Effective Leadership Team</a:t>
            </a:r>
          </a:p>
        </p:txBody>
      </p:sp>
      <p:sp>
        <p:nvSpPr>
          <p:cNvPr id="31" name="Text Placeholder 30">
            <a:extLst>
              <a:ext uri="{FF2B5EF4-FFF2-40B4-BE49-F238E27FC236}">
                <a16:creationId xmlns:a16="http://schemas.microsoft.com/office/drawing/2014/main" id="{AFD47F84-B3B7-2D43-8A17-CB63730E04AA}"/>
              </a:ext>
            </a:extLst>
          </p:cNvPr>
          <p:cNvSpPr>
            <a:spLocks noGrp="1"/>
          </p:cNvSpPr>
          <p:nvPr>
            <p:ph type="body" idx="4294967295"/>
          </p:nvPr>
        </p:nvSpPr>
        <p:spPr>
          <a:xfrm>
            <a:off x="1933575" y="1587500"/>
            <a:ext cx="7173912" cy="4347266"/>
          </a:xfrm>
          <a:prstGeom prst="rect">
            <a:avLst/>
          </a:prstGeom>
          <a:ln w="57150" cap="flat" cmpd="sng" algn="ctr">
            <a:solidFill>
              <a:schemeClr val="accent2"/>
            </a:solid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152400" indent="0">
              <a:buNone/>
            </a:pPr>
            <a:r>
              <a:rPr lang="en-US" sz="2400" dirty="0">
                <a:solidFill>
                  <a:schemeClr val="tx1"/>
                </a:solidFill>
                <a:latin typeface="Calibri" panose="020F0502020204030204" pitchFamily="34" charset="0"/>
                <a:cs typeface="Calibri" panose="020F0502020204030204" pitchFamily="34" charset="0"/>
              </a:rPr>
              <a:t>Collaborate with your team to identify the following team procedures and agreements:</a:t>
            </a:r>
          </a:p>
          <a:p>
            <a:pPr marL="152400" indent="0">
              <a:buNone/>
            </a:pPr>
            <a:endParaRPr lang="en-US" sz="1200" dirty="0">
              <a:solidFill>
                <a:schemeClr val="tx1"/>
              </a:solidFill>
              <a:latin typeface="Calibri" panose="020F0502020204030204" pitchFamily="34" charset="0"/>
              <a:cs typeface="Calibri" panose="020F0502020204030204" pitchFamily="34" charset="0"/>
            </a:endParaRP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Composition</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Meeting format/agenda</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Roles</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Meeting schedule</a:t>
            </a: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Norms</a:t>
            </a:r>
          </a:p>
          <a:p>
            <a:pPr marL="609600" indent="-457200">
              <a:buClr>
                <a:schemeClr val="accent2">
                  <a:lumMod val="50000"/>
                </a:schemeClr>
              </a:buClr>
              <a:buSzPct val="75000"/>
              <a:buFont typeface="Arial" panose="020B0604020202020204" pitchFamily="34" charset="0"/>
              <a:buChar char="•"/>
            </a:pPr>
            <a:r>
              <a:rPr lang="en-US" sz="2400" b="1" dirty="0">
                <a:solidFill>
                  <a:schemeClr val="tx1"/>
                </a:solidFill>
                <a:latin typeface="Calibri" panose="020F0502020204030204" pitchFamily="34" charset="0"/>
                <a:cs typeface="Calibri" panose="020F0502020204030204" pitchFamily="34" charset="0"/>
              </a:rPr>
              <a:t>Action Plan Form </a:t>
            </a:r>
            <a:r>
              <a:rPr lang="en-US" sz="2400" dirty="0">
                <a:solidFill>
                  <a:schemeClr val="tx1"/>
                </a:solidFill>
                <a:latin typeface="Calibri" panose="020F0502020204030204" pitchFamily="34" charset="0"/>
                <a:cs typeface="Calibri" panose="020F0502020204030204" pitchFamily="34" charset="0"/>
              </a:rPr>
              <a:t>(choose one link in notes and resources)</a:t>
            </a:r>
            <a:endParaRPr lang="en-US" sz="2400" i="1" dirty="0">
              <a:solidFill>
                <a:schemeClr val="tx1"/>
              </a:solidFill>
              <a:latin typeface="Calibri" panose="020F0502020204030204" pitchFamily="34" charset="0"/>
              <a:cs typeface="Calibri" panose="020F0502020204030204" pitchFamily="34" charset="0"/>
            </a:endParaRPr>
          </a:p>
          <a:p>
            <a:pPr marL="609600" indent="-457200">
              <a:buClr>
                <a:schemeClr val="accent2">
                  <a:lumMod val="50000"/>
                </a:schemeClr>
              </a:buClr>
              <a:buSzPct val="75000"/>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Accessible location for materials</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951109" y="538216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defRPr/>
              </a:pPr>
              <a:endParaRPr sz="1400" kern="0">
                <a:solidFill>
                  <a:srgbClr val="000000"/>
                </a:solidFill>
                <a:latin typeface="Arial"/>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10717158" y="6362054"/>
            <a:ext cx="1390124" cy="369332"/>
          </a:xfrm>
          <a:prstGeom prst="rect">
            <a:avLst/>
          </a:prstGeom>
          <a:noFill/>
        </p:spPr>
        <p:txBody>
          <a:bodyPr wrap="none" rtlCol="0">
            <a:spAutoFit/>
          </a:bodyPr>
          <a:lstStyle/>
          <a:p>
            <a:r>
              <a:rPr lang="en-US" b="1" dirty="0">
                <a:solidFill>
                  <a:schemeClr val="bg1"/>
                </a:solidFill>
              </a:rPr>
              <a:t>15 minutes</a:t>
            </a:r>
          </a:p>
        </p:txBody>
      </p:sp>
    </p:spTree>
    <p:extLst>
      <p:ext uri="{BB962C8B-B14F-4D97-AF65-F5344CB8AC3E}">
        <p14:creationId xmlns:p14="http://schemas.microsoft.com/office/powerpoint/2010/main" val="3781214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title"/>
          </p:nvPr>
        </p:nvSpPr>
        <p:spPr>
          <a:xfrm rot="21599706">
            <a:off x="864862" y="2891004"/>
            <a:ext cx="5913123" cy="2154763"/>
          </a:xfrm>
          <a:prstGeom prst="rect">
            <a:avLst/>
          </a:prstGeom>
        </p:spPr>
        <p:txBody>
          <a:bodyPr spcFirstLastPara="1" wrap="square" lIns="121900" tIns="121900" rIns="121900" bIns="121900" anchor="ctr" anchorCtr="0">
            <a:noAutofit/>
          </a:bodyPr>
          <a:lstStyle/>
          <a:p>
            <a:r>
              <a:rPr lang="en-US" sz="4400" b="1" dirty="0"/>
              <a:t>Statement of Purpose / Goal Setting </a:t>
            </a:r>
          </a:p>
        </p:txBody>
      </p:sp>
    </p:spTree>
    <p:extLst>
      <p:ext uri="{BB962C8B-B14F-4D97-AF65-F5344CB8AC3E}">
        <p14:creationId xmlns:p14="http://schemas.microsoft.com/office/powerpoint/2010/main" val="22049506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533313" y="2133757"/>
            <a:ext cx="7162723" cy="3974957"/>
          </a:xfrm>
        </p:spPr>
        <p:txBody>
          <a:bodyPr/>
          <a:lstStyle/>
          <a:p>
            <a:r>
              <a:rPr lang="en-US" sz="5400" dirty="0">
                <a:solidFill>
                  <a:schemeClr val="bg1"/>
                </a:solidFill>
              </a:rPr>
              <a:t>Why are we </a:t>
            </a:r>
            <a:br>
              <a:rPr lang="en-US" sz="5400" dirty="0">
                <a:solidFill>
                  <a:schemeClr val="bg1"/>
                </a:solidFill>
              </a:rPr>
            </a:br>
            <a:r>
              <a:rPr lang="en-US" sz="5400" dirty="0">
                <a:solidFill>
                  <a:schemeClr val="bg1"/>
                </a:solidFill>
              </a:rPr>
              <a:t>doing this?</a:t>
            </a:r>
            <a:br>
              <a:rPr lang="en-US" sz="5400" dirty="0">
                <a:solidFill>
                  <a:schemeClr val="bg1"/>
                </a:solidFill>
              </a:rPr>
            </a:br>
            <a:endParaRPr lang="en-US" sz="5400" dirty="0">
              <a:solidFill>
                <a:schemeClr val="bg1"/>
              </a:solidFill>
            </a:endParaRPr>
          </a:p>
        </p:txBody>
      </p:sp>
    </p:spTree>
    <p:extLst>
      <p:ext uri="{BB962C8B-B14F-4D97-AF65-F5344CB8AC3E}">
        <p14:creationId xmlns:p14="http://schemas.microsoft.com/office/powerpoint/2010/main" val="37268841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89EA0B1-67F6-804D-873E-CE9B74C79510}"/>
              </a:ext>
            </a:extLst>
          </p:cNvPr>
          <p:cNvSpPr txBox="1"/>
          <p:nvPr/>
        </p:nvSpPr>
        <p:spPr>
          <a:xfrm>
            <a:off x="228599" y="191124"/>
            <a:ext cx="474418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PBIS PURPOSE STATEMENT</a:t>
            </a:r>
          </a:p>
        </p:txBody>
      </p:sp>
      <p:sp>
        <p:nvSpPr>
          <p:cNvPr id="18" name="Cloud Callout 17">
            <a:extLst>
              <a:ext uri="{FF2B5EF4-FFF2-40B4-BE49-F238E27FC236}">
                <a16:creationId xmlns:a16="http://schemas.microsoft.com/office/drawing/2014/main" id="{28CB7ED2-9DAF-E146-A193-32A3A5F910C8}"/>
              </a:ext>
            </a:extLst>
          </p:cNvPr>
          <p:cNvSpPr/>
          <p:nvPr/>
        </p:nvSpPr>
        <p:spPr>
          <a:xfrm>
            <a:off x="5488221" y="483512"/>
            <a:ext cx="6475180" cy="3505707"/>
          </a:xfrm>
          <a:prstGeom prst="cloudCallout">
            <a:avLst>
              <a:gd name="adj1" fmla="val -41233"/>
              <a:gd name="adj2" fmla="val 51572"/>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rPr>
              <a:t>What would it look like if all students developed the SEB skills needed to be effective learners?</a:t>
            </a:r>
          </a:p>
        </p:txBody>
      </p:sp>
      <p:sp>
        <p:nvSpPr>
          <p:cNvPr id="19" name="TextBox 18">
            <a:extLst>
              <a:ext uri="{FF2B5EF4-FFF2-40B4-BE49-F238E27FC236}">
                <a16:creationId xmlns:a16="http://schemas.microsoft.com/office/drawing/2014/main" id="{E6A2D06D-AA5B-3D40-9959-668F540ED367}"/>
              </a:ext>
            </a:extLst>
          </p:cNvPr>
          <p:cNvSpPr txBox="1"/>
          <p:nvPr/>
        </p:nvSpPr>
        <p:spPr>
          <a:xfrm>
            <a:off x="5227058" y="4226510"/>
            <a:ext cx="6964941" cy="263149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behavior referrals and exclusionary discipline would decrease</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disproportionate discipline would decrease</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students would be in class consistently</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all students would meet academic standards</a:t>
            </a:r>
          </a:p>
        </p:txBody>
      </p:sp>
      <p:sp>
        <p:nvSpPr>
          <p:cNvPr id="2" name="Rounded Rectangle 1">
            <a:extLst>
              <a:ext uri="{FF2B5EF4-FFF2-40B4-BE49-F238E27FC236}">
                <a16:creationId xmlns:a16="http://schemas.microsoft.com/office/drawing/2014/main" id="{91B16BF6-25B7-2D48-ABAD-10ECDD8E86AA}"/>
              </a:ext>
            </a:extLst>
          </p:cNvPr>
          <p:cNvSpPr/>
          <p:nvPr/>
        </p:nvSpPr>
        <p:spPr>
          <a:xfrm>
            <a:off x="114299" y="916094"/>
            <a:ext cx="4972783" cy="502581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r>
              <a:rPr kumimoji="0" lang="en-US" sz="2800" b="0" i="0" u="none" strike="noStrike" kern="1200" cap="none" spc="0" normalizeH="0" baseline="0" noProof="0">
                <a:ln>
                  <a:noFill/>
                </a:ln>
                <a:solidFill>
                  <a:srgbClr val="B8B8B8">
                    <a:lumMod val="25000"/>
                  </a:srgbClr>
                </a:solidFill>
                <a:effectLst/>
                <a:uLnTx/>
                <a:uFillTx/>
                <a:latin typeface="Calibri" panose="020F0502020204030204" pitchFamily="34" charset="0"/>
                <a:ea typeface="+mn-ea"/>
                <a:cs typeface="Calibri" panose="020F0502020204030204" pitchFamily="34" charset="0"/>
              </a:rPr>
              <a:t>Example:</a:t>
            </a:r>
          </a:p>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endParaRPr kumimoji="0" lang="en-US" sz="2800" b="0" i="0" u="none" strike="noStrike" kern="1200" cap="none" spc="0" normalizeH="0" baseline="0" noProof="0">
              <a:ln>
                <a:noFill/>
              </a:ln>
              <a:solidFill>
                <a:srgbClr val="B8B8B8">
                  <a:lumMod val="2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r>
              <a:rPr kumimoji="0" lang="en-US" sz="2800" b="0" i="0" u="none" strike="noStrike" kern="1200" cap="none" spc="0" normalizeH="0" baseline="0" noProof="0">
                <a:ln>
                  <a:noFill/>
                </a:ln>
                <a:solidFill>
                  <a:srgbClr val="B8B8B8">
                    <a:lumMod val="25000"/>
                  </a:srgbClr>
                </a:solidFill>
                <a:effectLst/>
                <a:uLnTx/>
                <a:uFillTx/>
                <a:latin typeface="Calibri" panose="020F0502020204030204" pitchFamily="34" charset="0"/>
                <a:ea typeface="+mn-ea"/>
                <a:cs typeface="Calibri" panose="020F0502020204030204" pitchFamily="34" charset="0"/>
              </a:rPr>
              <a:t>Ensure all students develop the  social-emotional-behavioral (SEB) skills needed to be effective learners through the implementation of evidence-based interventions and use of data to inform decisions.</a:t>
            </a:r>
          </a:p>
        </p:txBody>
      </p:sp>
    </p:spTree>
    <p:extLst>
      <p:ext uri="{BB962C8B-B14F-4D97-AF65-F5344CB8AC3E}">
        <p14:creationId xmlns:p14="http://schemas.microsoft.com/office/powerpoint/2010/main" val="24868701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79AF-8645-FA47-92CA-D178A0176954}"/>
              </a:ext>
            </a:extLst>
          </p:cNvPr>
          <p:cNvSpPr>
            <a:spLocks noGrp="1"/>
          </p:cNvSpPr>
          <p:nvPr>
            <p:ph type="title"/>
          </p:nvPr>
        </p:nvSpPr>
        <p:spPr>
          <a:xfrm>
            <a:off x="228600" y="177694"/>
            <a:ext cx="11360800" cy="763600"/>
          </a:xfrm>
        </p:spPr>
        <p:txBody>
          <a:bodyPr/>
          <a:lstStyle/>
          <a:p>
            <a:r>
              <a:rPr lang="en-US" sz="3600" dirty="0">
                <a:solidFill>
                  <a:schemeClr val="bg1"/>
                </a:solidFill>
              </a:rPr>
              <a:t>Purpose Statement Considerations</a:t>
            </a:r>
          </a:p>
        </p:txBody>
      </p:sp>
      <p:graphicFrame>
        <p:nvGraphicFramePr>
          <p:cNvPr id="4" name="Content Placeholder 3">
            <a:extLst>
              <a:ext uri="{FF2B5EF4-FFF2-40B4-BE49-F238E27FC236}">
                <a16:creationId xmlns:a16="http://schemas.microsoft.com/office/drawing/2014/main" id="{A350C9BD-A37B-FE4F-86AC-B2DC276257C0}"/>
              </a:ext>
            </a:extLst>
          </p:cNvPr>
          <p:cNvGraphicFramePr>
            <a:graphicFrameLocks noGrp="1"/>
          </p:cNvGraphicFramePr>
          <p:nvPr>
            <p:ph sz="half" idx="1"/>
          </p:nvPr>
        </p:nvGraphicFramePr>
        <p:xfrm>
          <a:off x="2377440" y="1583360"/>
          <a:ext cx="8275319" cy="4333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44417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6" y="171671"/>
            <a:ext cx="10386564" cy="845600"/>
          </a:xfrm>
        </p:spPr>
        <p:txBody>
          <a:bodyPr/>
          <a:lstStyle/>
          <a:p>
            <a:pPr algn="l"/>
            <a:r>
              <a:rPr lang="en-US" b="1" dirty="0">
                <a:solidFill>
                  <a:schemeClr val="bg1"/>
                </a:solidFill>
              </a:rPr>
              <a:t>Purpose statement identifies WHY you are implementing PBIS at your school </a:t>
            </a:r>
          </a:p>
        </p:txBody>
      </p:sp>
      <p:sp>
        <p:nvSpPr>
          <p:cNvPr id="8" name="Rounded Rectangular Callout 7">
            <a:extLst>
              <a:ext uri="{FF2B5EF4-FFF2-40B4-BE49-F238E27FC236}">
                <a16:creationId xmlns:a16="http://schemas.microsoft.com/office/drawing/2014/main" id="{69221A93-085A-2346-9B6D-AE429DFAABA7}"/>
              </a:ext>
            </a:extLst>
          </p:cNvPr>
          <p:cNvSpPr/>
          <p:nvPr/>
        </p:nvSpPr>
        <p:spPr>
          <a:xfrm>
            <a:off x="468267" y="2090738"/>
            <a:ext cx="5576545" cy="3364739"/>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186262" marR="0" lvl="0" indent="0" algn="l" defTabSz="1219170" rtl="0" eaLnBrk="1" fontAlgn="auto" latinLnBrk="0" hangingPunct="1">
              <a:lnSpc>
                <a:spcPct val="100000"/>
              </a:lnSpc>
              <a:spcBef>
                <a:spcPts val="0"/>
              </a:spcBef>
              <a:spcAft>
                <a:spcPts val="0"/>
              </a:spcAft>
              <a:buClr>
                <a:srgbClr val="DCD8DC">
                  <a:lumMod val="25000"/>
                </a:srgbClr>
              </a:buClr>
              <a:buSzPts val="1200"/>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Hind Vadodara"/>
                <a:ea typeface="+mn-ea"/>
                <a:cs typeface="Hind Vadodara"/>
                <a:sym typeface="Hind Vadodara"/>
              </a:rPr>
              <a:t>To develop and implement universal systems and interventions supporting the academic and social success of each student.</a:t>
            </a:r>
          </a:p>
        </p:txBody>
      </p:sp>
      <p:pic>
        <p:nvPicPr>
          <p:cNvPr id="11" name="Picture 10">
            <a:extLst>
              <a:ext uri="{FF2B5EF4-FFF2-40B4-BE49-F238E27FC236}">
                <a16:creationId xmlns:a16="http://schemas.microsoft.com/office/drawing/2014/main" id="{1E2CC2EC-1DA2-E847-9762-1FBA4269C5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16385" y="3968304"/>
            <a:ext cx="1109563" cy="1089388"/>
          </a:xfrm>
          <a:prstGeom prst="ellipse">
            <a:avLst/>
          </a:prstGeom>
          <a:ln w="19050">
            <a:solidFill>
              <a:schemeClr val="accent2">
                <a:lumMod val="50000"/>
              </a:schemeClr>
            </a:solidFill>
          </a:ln>
        </p:spPr>
      </p:pic>
      <p:sp>
        <p:nvSpPr>
          <p:cNvPr id="15" name="Rounded Rectangular Callout 14">
            <a:extLst>
              <a:ext uri="{FF2B5EF4-FFF2-40B4-BE49-F238E27FC236}">
                <a16:creationId xmlns:a16="http://schemas.microsoft.com/office/drawing/2014/main" id="{EE7CD8EA-07CC-DD44-90D3-0933FFB26655}"/>
              </a:ext>
            </a:extLst>
          </p:cNvPr>
          <p:cNvSpPr/>
          <p:nvPr/>
        </p:nvSpPr>
        <p:spPr>
          <a:xfrm>
            <a:off x="468265" y="2023500"/>
            <a:ext cx="5576545" cy="3431977"/>
          </a:xfrm>
          <a:prstGeom prst="wedgeRoundRectCallout">
            <a:avLst>
              <a:gd name="adj1" fmla="val 30536"/>
              <a:gd name="adj2" fmla="val 69158"/>
              <a:gd name="adj3" fmla="val 16667"/>
            </a:avLst>
          </a:prstGeom>
        </p:spPr>
        <p:style>
          <a:lnRef idx="1">
            <a:schemeClr val="dk1"/>
          </a:lnRef>
          <a:fillRef idx="2">
            <a:schemeClr val="dk1"/>
          </a:fillRef>
          <a:effectRef idx="1">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Pct val="100000"/>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Arial"/>
                <a:ea typeface="+mn-ea"/>
                <a:cs typeface="+mn-cs"/>
              </a:rPr>
              <a:t>We will have a positive climate.</a:t>
            </a:r>
          </a:p>
        </p:txBody>
      </p:sp>
      <p:pic>
        <p:nvPicPr>
          <p:cNvPr id="16" name="Picture 15">
            <a:extLst>
              <a:ext uri="{FF2B5EF4-FFF2-40B4-BE49-F238E27FC236}">
                <a16:creationId xmlns:a16="http://schemas.microsoft.com/office/drawing/2014/main" id="{DADC5AF6-9274-A04D-936A-8F06365758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66687" y="4004558"/>
            <a:ext cx="1135955" cy="1089389"/>
          </a:xfrm>
          <a:prstGeom prst="ellipse">
            <a:avLst/>
          </a:prstGeom>
          <a:ln w="19050">
            <a:solidFill>
              <a:schemeClr val="accent2">
                <a:lumMod val="50000"/>
              </a:schemeClr>
            </a:solidFill>
          </a:ln>
        </p:spPr>
      </p:pic>
      <p:sp>
        <p:nvSpPr>
          <p:cNvPr id="12" name="Rounded Rectangular Callout 11">
            <a:extLst>
              <a:ext uri="{FF2B5EF4-FFF2-40B4-BE49-F238E27FC236}">
                <a16:creationId xmlns:a16="http://schemas.microsoft.com/office/drawing/2014/main" id="{69DF2471-B333-F84A-AA81-320B25FABF83}"/>
              </a:ext>
            </a:extLst>
          </p:cNvPr>
          <p:cNvSpPr/>
          <p:nvPr/>
        </p:nvSpPr>
        <p:spPr>
          <a:xfrm>
            <a:off x="414341" y="2030330"/>
            <a:ext cx="5630469" cy="3485554"/>
          </a:xfrm>
          <a:prstGeom prst="wedgeRoundRectCallout">
            <a:avLst>
              <a:gd name="adj1" fmla="val 30411"/>
              <a:gd name="adj2" fmla="val 68934"/>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
                <a:srgbClr val="B8B8B8">
                  <a:lumMod val="25000"/>
                </a:srgbClr>
              </a:buClr>
              <a:buSzTx/>
              <a:buFontTx/>
              <a:buNone/>
              <a:tabLst/>
              <a:defRPr/>
            </a:pPr>
            <a:r>
              <a:rPr kumimoji="0" lang="en-US" sz="2800" b="0" i="0" u="none" strike="noStrike" kern="1200" cap="none" spc="0" normalizeH="0" baseline="0" noProof="0" dirty="0">
                <a:ln>
                  <a:noFill/>
                </a:ln>
                <a:solidFill>
                  <a:srgbClr val="B8B8B8">
                    <a:lumMod val="25000"/>
                  </a:srgbClr>
                </a:solidFill>
                <a:effectLst/>
                <a:uLnTx/>
                <a:uFillTx/>
                <a:latin typeface="Arial"/>
                <a:ea typeface="+mn-ea"/>
                <a:cs typeface="+mn-cs"/>
              </a:rPr>
              <a:t>Ensure all students develop the  social-emotional-behavioral (SEB) skills needed to be effective learners through the implementation of evidence-based interventions and use of data to inform decisions.</a:t>
            </a:r>
          </a:p>
        </p:txBody>
      </p:sp>
      <p:pic>
        <p:nvPicPr>
          <p:cNvPr id="13" name="Picture 12">
            <a:extLst>
              <a:ext uri="{FF2B5EF4-FFF2-40B4-BE49-F238E27FC236}">
                <a16:creationId xmlns:a16="http://schemas.microsoft.com/office/drawing/2014/main" id="{2984A89C-D865-6B4D-89C9-0EFEDA474A1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58404" y="4830003"/>
            <a:ext cx="905891" cy="889419"/>
          </a:xfrm>
          <a:prstGeom prst="ellipse">
            <a:avLst/>
          </a:prstGeom>
          <a:ln w="19050">
            <a:solidFill>
              <a:schemeClr val="accent2">
                <a:lumMod val="50000"/>
              </a:schemeClr>
            </a:solidFill>
          </a:ln>
        </p:spPr>
      </p:pic>
      <p:sp>
        <p:nvSpPr>
          <p:cNvPr id="14" name="Text Placeholder 4">
            <a:extLst>
              <a:ext uri="{FF2B5EF4-FFF2-40B4-BE49-F238E27FC236}">
                <a16:creationId xmlns:a16="http://schemas.microsoft.com/office/drawing/2014/main" id="{D1F7402D-3E92-E94E-BAE0-C1F7C1C25643}"/>
              </a:ext>
            </a:extLst>
          </p:cNvPr>
          <p:cNvSpPr txBox="1">
            <a:spLocks/>
          </p:cNvSpPr>
          <p:nvPr/>
        </p:nvSpPr>
        <p:spPr>
          <a:xfrm>
            <a:off x="6629400" y="1606318"/>
            <a:ext cx="4679895" cy="4723971"/>
          </a:xfrm>
          <a:prstGeom prst="rect">
            <a:avLst/>
          </a:prstGeom>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Positively stated</a:t>
            </a: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2 to 3 sentences in length</a:t>
            </a: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Supportive of academic achievement and social-emotional-behavioral (SEB) health</a:t>
            </a:r>
          </a:p>
          <a:p>
            <a:pPr marL="482600" marR="0" lvl="0" indent="-342900" algn="l" defTabSz="914400" rtl="0" eaLnBrk="1" fontAlgn="auto" latinLnBrk="0" hangingPunct="1">
              <a:lnSpc>
                <a:spcPct val="100000"/>
              </a:lnSpc>
              <a:spcBef>
                <a:spcPts val="0"/>
              </a:spcBef>
              <a:spcAft>
                <a:spcPts val="1200"/>
              </a:spcAft>
              <a:buClr>
                <a:srgbClr val="00A791"/>
              </a:buClr>
              <a:buSzPct val="75000"/>
              <a:buFont typeface="Wingdings" pitchFamily="2" charset="2"/>
              <a:buChar char="§"/>
              <a:tabLst/>
              <a:defRPr/>
            </a:pPr>
            <a:r>
              <a:rPr kumimoji="0" lang="en-US" sz="2400" b="0" i="0" u="none" strike="noStrike" kern="0" cap="none" spc="0" normalizeH="0" baseline="0" noProof="0" dirty="0">
                <a:ln>
                  <a:noFill/>
                </a:ln>
                <a:solidFill>
                  <a:srgbClr val="292C73">
                    <a:lumMod val="50000"/>
                  </a:srgbClr>
                </a:solidFill>
                <a:effectLst/>
                <a:uLnTx/>
                <a:uFillTx/>
                <a:latin typeface="Arial"/>
                <a:cs typeface="Calibri" panose="020F0502020204030204" pitchFamily="34" charset="0"/>
                <a:sym typeface="Hind Vadodara"/>
              </a:rPr>
              <a:t>Comprehensive in scope (relevant to all students, staff &amp; settings)</a:t>
            </a:r>
          </a:p>
        </p:txBody>
      </p:sp>
      <p:pic>
        <p:nvPicPr>
          <p:cNvPr id="10" name="Picture 9">
            <a:extLst>
              <a:ext uri="{FF2B5EF4-FFF2-40B4-BE49-F238E27FC236}">
                <a16:creationId xmlns:a16="http://schemas.microsoft.com/office/drawing/2014/main" id="{9420A344-EECB-DF47-B59A-DB37329D92E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173953" y="5925444"/>
            <a:ext cx="922448" cy="855079"/>
          </a:xfrm>
          <a:prstGeom prst="ellipse">
            <a:avLst/>
          </a:prstGeom>
          <a:ln w="19050">
            <a:solidFill>
              <a:schemeClr val="accent2">
                <a:lumMod val="50000"/>
              </a:schemeClr>
            </a:solidFill>
          </a:ln>
        </p:spPr>
      </p:pic>
    </p:spTree>
    <p:extLst>
      <p:ext uri="{BB962C8B-B14F-4D97-AF65-F5344CB8AC3E}">
        <p14:creationId xmlns:p14="http://schemas.microsoft.com/office/powerpoint/2010/main" val="146510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12"/>
                                        </p:tgtEl>
                                        <p:attrNameLst>
                                          <p:attrName>ppt_x</p:attrName>
                                        </p:attrNameLst>
                                      </p:cBhvr>
                                      <p:tavLst>
                                        <p:tav tm="0">
                                          <p:val>
                                            <p:strVal val="ppt_x"/>
                                          </p:val>
                                        </p:tav>
                                        <p:tav tm="100000">
                                          <p:val>
                                            <p:strVal val="ppt_x"/>
                                          </p:val>
                                        </p:tav>
                                      </p:tavLst>
                                    </p:anim>
                                    <p:anim calcmode="lin" valueType="num">
                                      <p:cBhvr additive="base">
                                        <p:cTn id="11" dur="500"/>
                                        <p:tgtEl>
                                          <p:spTgt spid="12"/>
                                        </p:tgtEl>
                                        <p:attrNameLst>
                                          <p:attrName>ppt_y</p:attrName>
                                        </p:attrNameLst>
                                      </p:cBhvr>
                                      <p:tavLst>
                                        <p:tav tm="0">
                                          <p:val>
                                            <p:strVal val="ppt_y"/>
                                          </p:val>
                                        </p:tav>
                                        <p:tav tm="100000">
                                          <p:val>
                                            <p:strVal val="1+ppt_h/2"/>
                                          </p:val>
                                        </p:tav>
                                      </p:tavLst>
                                    </p:anim>
                                    <p:set>
                                      <p:cBhvr>
                                        <p:cTn id="12" dur="1" fill="hold">
                                          <p:stCondLst>
                                            <p:cond delay="499"/>
                                          </p:stCondLst>
                                        </p:cTn>
                                        <p:tgtEl>
                                          <p:spTgt spid="12"/>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ppt_x"/>
                                          </p:val>
                                        </p:tav>
                                      </p:tavLst>
                                    </p:anim>
                                    <p:anim calcmode="lin" valueType="num">
                                      <p:cBhvr additive="base">
                                        <p:cTn id="21" dur="500"/>
                                        <p:tgtEl>
                                          <p:spTgt spid="16"/>
                                        </p:tgtEl>
                                        <p:attrNameLst>
                                          <p:attrName>ppt_y</p:attrName>
                                        </p:attrNameLst>
                                      </p:cBhvr>
                                      <p:tavLst>
                                        <p:tav tm="0">
                                          <p:val>
                                            <p:strVal val="ppt_y"/>
                                          </p:val>
                                        </p:tav>
                                        <p:tav tm="100000">
                                          <p:val>
                                            <p:strVal val="1+ppt_h/2"/>
                                          </p:val>
                                        </p:tav>
                                      </p:tavLst>
                                    </p:anim>
                                    <p:set>
                                      <p:cBhvr>
                                        <p:cTn id="22" dur="1" fill="hold">
                                          <p:stCondLst>
                                            <p:cond delay="499"/>
                                          </p:stCondLst>
                                        </p:cTn>
                                        <p:tgtEl>
                                          <p:spTgt spid="16"/>
                                        </p:tgtEl>
                                        <p:attrNameLst>
                                          <p:attrName>style.visibility</p:attrName>
                                        </p:attrNameLst>
                                      </p:cBhvr>
                                      <p:to>
                                        <p:strVal val="hidden"/>
                                      </p:to>
                                    </p:set>
                                  </p:childTnLst>
                                </p:cTn>
                              </p:par>
                              <p:par>
                                <p:cTn id="23" presetID="2" presetClass="exit" presetSubtype="4" fill="hold" grpId="0" nodeType="withEffect">
                                  <p:stCondLst>
                                    <p:cond delay="0"/>
                                  </p:stCondLst>
                                  <p:childTnLst>
                                    <p:anim calcmode="lin" valueType="num">
                                      <p:cBhvr additive="base">
                                        <p:cTn id="24" dur="500"/>
                                        <p:tgtEl>
                                          <p:spTgt spid="15"/>
                                        </p:tgtEl>
                                        <p:attrNameLst>
                                          <p:attrName>ppt_x</p:attrName>
                                        </p:attrNameLst>
                                      </p:cBhvr>
                                      <p:tavLst>
                                        <p:tav tm="0">
                                          <p:val>
                                            <p:strVal val="ppt_x"/>
                                          </p:val>
                                        </p:tav>
                                        <p:tav tm="100000">
                                          <p:val>
                                            <p:strVal val="ppt_x"/>
                                          </p:val>
                                        </p:tav>
                                      </p:tavLst>
                                    </p:anim>
                                    <p:anim calcmode="lin" valueType="num">
                                      <p:cBhvr additive="base">
                                        <p:cTn id="25" dur="500"/>
                                        <p:tgtEl>
                                          <p:spTgt spid="15"/>
                                        </p:tgtEl>
                                        <p:attrNameLst>
                                          <p:attrName>ppt_y</p:attrName>
                                        </p:attrNameLst>
                                      </p:cBhvr>
                                      <p:tavLst>
                                        <p:tav tm="0">
                                          <p:val>
                                            <p:strVal val="ppt_y"/>
                                          </p:val>
                                        </p:tav>
                                        <p:tav tm="100000">
                                          <p:val>
                                            <p:strVal val="1+ppt_h/2"/>
                                          </p:val>
                                        </p:tav>
                                      </p:tavLst>
                                    </p:anim>
                                    <p:set>
                                      <p:cBhvr>
                                        <p:cTn id="2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316BF37-114D-72A6-EB5C-8FDCE076C3DC}"/>
              </a:ext>
            </a:extLst>
          </p:cNvPr>
          <p:cNvSpPr>
            <a:spLocks noGrp="1"/>
          </p:cNvSpPr>
          <p:nvPr>
            <p:ph type="title"/>
          </p:nvPr>
        </p:nvSpPr>
        <p:spPr>
          <a:xfrm>
            <a:off x="415600" y="593367"/>
            <a:ext cx="11360800" cy="763600"/>
          </a:xfrm>
        </p:spPr>
        <p:txBody>
          <a:bodyPr wrap="square" anchor="t">
            <a:normAutofit/>
          </a:bodyPr>
          <a:lstStyle/>
          <a:p>
            <a:r>
              <a:rPr lang="en-US" dirty="0"/>
              <a:t>WELCOME!</a:t>
            </a:r>
          </a:p>
        </p:txBody>
      </p:sp>
      <p:pic>
        <p:nvPicPr>
          <p:cNvPr id="13" name="Content Placeholder 12">
            <a:extLst>
              <a:ext uri="{FF2B5EF4-FFF2-40B4-BE49-F238E27FC236}">
                <a16:creationId xmlns:a16="http://schemas.microsoft.com/office/drawing/2014/main" id="{6F28E196-C598-C416-7424-48F6D40AD6B8}"/>
              </a:ext>
            </a:extLst>
          </p:cNvPr>
          <p:cNvPicPr>
            <a:picLocks noGrp="1" noChangeAspect="1"/>
          </p:cNvPicPr>
          <p:nvPr>
            <p:ph sz="half" idx="2"/>
          </p:nvPr>
        </p:nvPicPr>
        <p:blipFill>
          <a:blip r:embed="rId3"/>
          <a:stretch>
            <a:fillRect/>
          </a:stretch>
        </p:blipFill>
        <p:spPr>
          <a:xfrm>
            <a:off x="6197600" y="2270028"/>
            <a:ext cx="5384800" cy="3186308"/>
          </a:xfrm>
          <a:prstGeom prst="rect">
            <a:avLst/>
          </a:prstGeom>
        </p:spPr>
      </p:pic>
      <p:graphicFrame>
        <p:nvGraphicFramePr>
          <p:cNvPr id="14" name="Text Placeholder 11">
            <a:extLst>
              <a:ext uri="{FF2B5EF4-FFF2-40B4-BE49-F238E27FC236}">
                <a16:creationId xmlns:a16="http://schemas.microsoft.com/office/drawing/2014/main" id="{89B960C7-F903-CF90-7E0C-3D9ECAF06F3E}"/>
              </a:ext>
            </a:extLst>
          </p:cNvPr>
          <p:cNvGraphicFramePr/>
          <p:nvPr>
            <p:extLst>
              <p:ext uri="{D42A27DB-BD31-4B8C-83A1-F6EECF244321}">
                <p14:modId xmlns:p14="http://schemas.microsoft.com/office/powerpoint/2010/main" val="3509635269"/>
              </p:ext>
            </p:extLst>
          </p:nvPr>
        </p:nvGraphicFramePr>
        <p:xfrm>
          <a:off x="609600" y="1600201"/>
          <a:ext cx="5384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36705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923377" y="1480174"/>
            <a:ext cx="7622025" cy="4202226"/>
          </a:xfrm>
          <a:ln/>
        </p:spPr>
        <p:style>
          <a:lnRef idx="2">
            <a:schemeClr val="accent2"/>
          </a:lnRef>
          <a:fillRef idx="1">
            <a:schemeClr val="lt1"/>
          </a:fillRef>
          <a:effectRef idx="0">
            <a:schemeClr val="accent2"/>
          </a:effectRef>
          <a:fontRef idx="minor">
            <a:schemeClr val="dk1"/>
          </a:fontRef>
        </p:style>
        <p:txBody>
          <a:bodyPr/>
          <a:lstStyle/>
          <a:p>
            <a:pPr>
              <a:spcAft>
                <a:spcPts val="1800"/>
              </a:spcAft>
              <a:buClr>
                <a:schemeClr val="accent6">
                  <a:lumMod val="50000"/>
                </a:schemeClr>
              </a:buClr>
              <a:buSzPct val="80000"/>
            </a:pPr>
            <a:endParaRPr lang="en-US" sz="2400" dirty="0">
              <a:solidFill>
                <a:schemeClr val="accent2">
                  <a:lumMod val="50000"/>
                </a:schemeClr>
              </a:solidFill>
              <a:latin typeface="+mn-lt"/>
            </a:endParaRPr>
          </a:p>
          <a:p>
            <a:pPr>
              <a:spcAft>
                <a:spcPts val="1800"/>
              </a:spcAft>
              <a:buClr>
                <a:schemeClr val="accent6">
                  <a:lumMod val="50000"/>
                </a:schemeClr>
              </a:buClr>
              <a:buSzPct val="80000"/>
            </a:pPr>
            <a:r>
              <a:rPr lang="en-US" sz="2400" dirty="0">
                <a:solidFill>
                  <a:schemeClr val="accent2">
                    <a:lumMod val="50000"/>
                  </a:schemeClr>
                </a:solidFill>
                <a:latin typeface="+mn-lt"/>
              </a:rPr>
              <a:t>As a team, begin to draft your team’s purpose statement for PBIS implementation in your school.</a:t>
            </a:r>
          </a:p>
          <a:p>
            <a:pPr>
              <a:spcAft>
                <a:spcPts val="1800"/>
              </a:spcAft>
              <a:buClr>
                <a:schemeClr val="accent6">
                  <a:lumMod val="50000"/>
                </a:schemeClr>
              </a:buClr>
              <a:buSzPct val="80000"/>
            </a:pPr>
            <a:r>
              <a:rPr lang="en-US" sz="2400" dirty="0">
                <a:solidFill>
                  <a:schemeClr val="accent2">
                    <a:lumMod val="50000"/>
                  </a:schemeClr>
                </a:solidFill>
                <a:latin typeface="+mn-lt"/>
              </a:rPr>
              <a:t>Identify how your purpose statement and outcomes can be shared with stakeholders and used to support rollout</a:t>
            </a:r>
          </a:p>
          <a:p>
            <a:pPr>
              <a:spcAft>
                <a:spcPts val="1800"/>
              </a:spcAft>
              <a:buClr>
                <a:schemeClr val="accent6">
                  <a:lumMod val="50000"/>
                </a:schemeClr>
              </a:buClr>
              <a:buSzPct val="80000"/>
            </a:pPr>
            <a:r>
              <a:rPr lang="en-US" sz="2400" dirty="0">
                <a:solidFill>
                  <a:schemeClr val="accent2">
                    <a:lumMod val="50000"/>
                  </a:schemeClr>
                </a:solidFill>
                <a:latin typeface="+mn-lt"/>
              </a:rPr>
              <a:t>Remember the Why PBIS section.  What is your reason for implementing PBIS?</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99655" y="489579"/>
            <a:ext cx="10593791" cy="845600"/>
          </a:xfrm>
        </p:spPr>
        <p:txBody>
          <a:bodyPr/>
          <a:lstStyle/>
          <a:p>
            <a:r>
              <a:rPr lang="en-US" sz="3600" dirty="0"/>
              <a:t>ACTIVITY: DEFINING PURPOSE</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1215736" y="5847184"/>
            <a:ext cx="848691" cy="811914"/>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sp>
        <p:nvSpPr>
          <p:cNvPr id="3" name="Rectangle 2">
            <a:extLst>
              <a:ext uri="{FF2B5EF4-FFF2-40B4-BE49-F238E27FC236}">
                <a16:creationId xmlns:a16="http://schemas.microsoft.com/office/drawing/2014/main" id="{4DBC215B-E738-3642-9FBE-1D9551653B8A}"/>
              </a:ext>
            </a:extLst>
          </p:cNvPr>
          <p:cNvSpPr/>
          <p:nvPr/>
        </p:nvSpPr>
        <p:spPr>
          <a:xfrm>
            <a:off x="9300182" y="6266126"/>
            <a:ext cx="2031325" cy="52322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Calibri"/>
              </a:rPr>
              <a:t>15 minutes	</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709906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88" y="1600336"/>
            <a:ext cx="6172200" cy="3974957"/>
          </a:xfrm>
        </p:spPr>
        <p:txBody>
          <a:bodyPr/>
          <a:lstStyle/>
          <a:p>
            <a:r>
              <a:rPr lang="en-US" sz="5400" dirty="0">
                <a:solidFill>
                  <a:schemeClr val="bg1"/>
                </a:solidFill>
              </a:rPr>
              <a:t>How will we </a:t>
            </a:r>
            <a:br>
              <a:rPr lang="en-US" sz="5400" dirty="0">
                <a:solidFill>
                  <a:schemeClr val="bg1"/>
                </a:solidFill>
              </a:rPr>
            </a:br>
            <a:r>
              <a:rPr lang="en-US" sz="5400" dirty="0">
                <a:solidFill>
                  <a:schemeClr val="bg1"/>
                </a:solidFill>
              </a:rPr>
              <a:t>get there?</a:t>
            </a:r>
          </a:p>
        </p:txBody>
      </p:sp>
    </p:spTree>
    <p:extLst>
      <p:ext uri="{BB962C8B-B14F-4D97-AF65-F5344CB8AC3E}">
        <p14:creationId xmlns:p14="http://schemas.microsoft.com/office/powerpoint/2010/main" val="7010724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1499" y="701689"/>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630319" y="760151"/>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348304" y="5759581"/>
            <a:ext cx="2836244"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8" name="TextBox 7">
            <a:extLst>
              <a:ext uri="{FF2B5EF4-FFF2-40B4-BE49-F238E27FC236}">
                <a16:creationId xmlns:a16="http://schemas.microsoft.com/office/drawing/2014/main" id="{6FD5A420-4544-46D5-AE59-28FEA5AF6C3A}"/>
              </a:ext>
            </a:extLst>
          </p:cNvPr>
          <p:cNvSpPr txBox="1"/>
          <p:nvPr/>
        </p:nvSpPr>
        <p:spPr>
          <a:xfrm>
            <a:off x="2022605" y="3054834"/>
            <a:ext cx="1767845" cy="843945"/>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Equity</a:t>
            </a:r>
          </a:p>
        </p:txBody>
      </p:sp>
      <p:sp>
        <p:nvSpPr>
          <p:cNvPr id="7" name="Title 4">
            <a:extLst>
              <a:ext uri="{FF2B5EF4-FFF2-40B4-BE49-F238E27FC236}">
                <a16:creationId xmlns:a16="http://schemas.microsoft.com/office/drawing/2014/main" id="{9D1EC678-A510-E142-9000-ABE28DF9EC31}"/>
              </a:ext>
            </a:extLst>
          </p:cNvPr>
          <p:cNvSpPr txBox="1">
            <a:spLocks/>
          </p:cNvSpPr>
          <p:nvPr/>
        </p:nvSpPr>
        <p:spPr>
          <a:xfrm rot="-151">
            <a:off x="762016" y="65174"/>
            <a:ext cx="10667964" cy="8150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rPr>
              <a:t>Critical Features of PBIS</a:t>
            </a:r>
          </a:p>
        </p:txBody>
      </p:sp>
      <p:sp>
        <p:nvSpPr>
          <p:cNvPr id="9" name="Arrow: Pentagon 6">
            <a:extLst>
              <a:ext uri="{FF2B5EF4-FFF2-40B4-BE49-F238E27FC236}">
                <a16:creationId xmlns:a16="http://schemas.microsoft.com/office/drawing/2014/main" id="{2F970F0F-9731-3F47-BC40-7858CC8DB0CF}"/>
              </a:ext>
            </a:extLst>
          </p:cNvPr>
          <p:cNvSpPr/>
          <p:nvPr/>
        </p:nvSpPr>
        <p:spPr>
          <a:xfrm flipH="1">
            <a:off x="3967842" y="5173341"/>
            <a:ext cx="8224157" cy="1684659"/>
          </a:xfrm>
          <a:prstGeom prst="homePlate">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Make student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growth</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and </a:t>
            </a:r>
            <a:r>
              <a:rPr kumimoji="0" lang="en-US" sz="2800" b="1" i="1"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benefit</a:t>
            </a:r>
            <a:r>
              <a:rPr kumimoji="0" lang="en-US" sz="2800" b="0" i="0" u="none" strike="noStrike" kern="0" cap="none" spc="0" normalizeH="0" baseline="0" noProof="0" dirty="0">
                <a:ln>
                  <a:noFill/>
                </a:ln>
                <a:solidFill>
                  <a:srgbClr val="0D0F41"/>
                </a:solidFill>
                <a:effectLst/>
                <a:uLnTx/>
                <a:uFillTx/>
                <a:latin typeface="Calibri" panose="020F0502020204030204" pitchFamily="34" charset="0"/>
                <a:ea typeface="+mn-ea"/>
                <a:cs typeface="Calibri" panose="020F0502020204030204" pitchFamily="34" charset="0"/>
                <a:sym typeface="Arial"/>
              </a:rPr>
              <a:t> central to all decisions. Student outcomes that reflect equitable learning opportunities must be the ultimate criteria for all decisions.</a:t>
            </a:r>
          </a:p>
        </p:txBody>
      </p:sp>
    </p:spTree>
    <p:extLst>
      <p:ext uri="{BB962C8B-B14F-4D97-AF65-F5344CB8AC3E}">
        <p14:creationId xmlns:p14="http://schemas.microsoft.com/office/powerpoint/2010/main" val="8559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DCC003-D7B0-294F-A79D-22D87B44C620}"/>
              </a:ext>
            </a:extLst>
          </p:cNvPr>
          <p:cNvSpPr txBox="1"/>
          <p:nvPr/>
        </p:nvSpPr>
        <p:spPr>
          <a:xfrm>
            <a:off x="6386857" y="1774386"/>
            <a:ext cx="5576543" cy="46012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Based on data</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Locally important and meaningful</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Applicable to </a:t>
            </a:r>
            <a:r>
              <a:rPr kumimoji="0" lang="en-US" sz="2400" b="0" i="1" u="none" strike="noStrike" kern="1200" cap="none" spc="0" normalizeH="0" baseline="0" noProof="0" dirty="0">
                <a:ln>
                  <a:noFill/>
                </a:ln>
                <a:solidFill>
                  <a:srgbClr val="0D0F41"/>
                </a:solidFill>
                <a:effectLst/>
                <a:uLnTx/>
                <a:uFillTx/>
                <a:latin typeface="Arial"/>
                <a:ea typeface="+mn-ea"/>
                <a:cs typeface="+mn-cs"/>
              </a:rPr>
              <a:t>all</a:t>
            </a:r>
            <a:r>
              <a:rPr kumimoji="0" lang="en-US" sz="2400" b="0" i="0" u="none" strike="noStrike" kern="1200" cap="none" spc="0" normalizeH="0" baseline="0" noProof="0" dirty="0">
                <a:ln>
                  <a:noFill/>
                </a:ln>
                <a:solidFill>
                  <a:srgbClr val="0D0F41"/>
                </a:solidFill>
                <a:effectLst/>
                <a:uLnTx/>
                <a:uFillTx/>
                <a:latin typeface="Arial"/>
                <a:ea typeface="+mn-ea"/>
                <a:cs typeface="+mn-cs"/>
              </a:rPr>
              <a:t> (culturally equitable)</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Students’ social competence and academic achievement</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Staff implementation of critical skills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Observable and measurable</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Written as a goal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14" name="Rounded Rectangular Callout 13">
            <a:extLst>
              <a:ext uri="{FF2B5EF4-FFF2-40B4-BE49-F238E27FC236}">
                <a16:creationId xmlns:a16="http://schemas.microsoft.com/office/drawing/2014/main" id="{A48DB80F-30A5-EB4A-9545-4E1B13258AD4}"/>
              </a:ext>
            </a:extLst>
          </p:cNvPr>
          <p:cNvSpPr/>
          <p:nvPr/>
        </p:nvSpPr>
        <p:spPr>
          <a:xfrm>
            <a:off x="228600" y="1194323"/>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800" dirty="0"/>
              <a:t>As a result of implementing PBIS during the </a:t>
            </a:r>
          </a:p>
          <a:p>
            <a:r>
              <a:rPr lang="en-US" sz="2800" dirty="0"/>
              <a:t>20XX-20XY school year, </a:t>
            </a:r>
            <a:r>
              <a:rPr lang="en-US" sz="2800" b="1" u="sng" dirty="0"/>
              <a:t>behavior incident data </a:t>
            </a:r>
            <a:r>
              <a:rPr lang="en-US" sz="2800" dirty="0"/>
              <a:t>will decrease by __% relative to that same period the prior year.</a:t>
            </a:r>
          </a:p>
        </p:txBody>
      </p:sp>
      <p:pic>
        <p:nvPicPr>
          <p:cNvPr id="18" name="Picture 17">
            <a:extLst>
              <a:ext uri="{FF2B5EF4-FFF2-40B4-BE49-F238E27FC236}">
                <a16:creationId xmlns:a16="http://schemas.microsoft.com/office/drawing/2014/main" id="{7527E66F-6057-8B41-A473-86FD1C5D1C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0405" y="4191000"/>
            <a:ext cx="1109563" cy="1089388"/>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F07914B4-4FFC-8D42-9443-BEE1EC3402AC}"/>
              </a:ext>
            </a:extLst>
          </p:cNvPr>
          <p:cNvSpPr txBox="1"/>
          <p:nvPr/>
        </p:nvSpPr>
        <p:spPr>
          <a:xfrm>
            <a:off x="0" y="164678"/>
            <a:ext cx="1021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Outcomes tell us if we achieve our purpose and guide framework implementation</a:t>
            </a:r>
          </a:p>
        </p:txBody>
      </p:sp>
      <p:pic>
        <p:nvPicPr>
          <p:cNvPr id="3" name="Picture 2">
            <a:extLst>
              <a:ext uri="{FF2B5EF4-FFF2-40B4-BE49-F238E27FC236}">
                <a16:creationId xmlns:a16="http://schemas.microsoft.com/office/drawing/2014/main" id="{2E3946F2-54BA-F74B-9C72-5F76942A01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0770" t="12358" r="21199"/>
          <a:stretch/>
        </p:blipFill>
        <p:spPr>
          <a:xfrm>
            <a:off x="981075" y="4097577"/>
            <a:ext cx="2409825" cy="2365621"/>
          </a:xfrm>
          <a:prstGeom prst="rect">
            <a:avLst/>
          </a:prstGeom>
        </p:spPr>
      </p:pic>
    </p:spTree>
    <p:extLst>
      <p:ext uri="{BB962C8B-B14F-4D97-AF65-F5344CB8AC3E}">
        <p14:creationId xmlns:p14="http://schemas.microsoft.com/office/powerpoint/2010/main" val="32584463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7">
            <a:extLst>
              <a:ext uri="{FF2B5EF4-FFF2-40B4-BE49-F238E27FC236}">
                <a16:creationId xmlns:a16="http://schemas.microsoft.com/office/drawing/2014/main" id="{E8018E68-E809-90D9-8388-FF0D0FBAECB9}"/>
              </a:ext>
            </a:extLst>
          </p:cNvPr>
          <p:cNvSpPr/>
          <p:nvPr/>
        </p:nvSpPr>
        <p:spPr>
          <a:xfrm>
            <a:off x="584766" y="1017271"/>
            <a:ext cx="5511234"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By spring break, staff, students, and families will </a:t>
            </a:r>
            <a:r>
              <a:rPr kumimoji="0" lang="en-US" sz="2800" b="1" i="0" u="none" strike="noStrike" kern="1200" cap="none" spc="0" normalizeH="0" baseline="0" noProof="0" dirty="0">
                <a:ln>
                  <a:noFill/>
                </a:ln>
                <a:solidFill>
                  <a:srgbClr val="0D0F41"/>
                </a:solidFill>
                <a:effectLst/>
                <a:uLnTx/>
                <a:uFillTx/>
                <a:latin typeface="Arial"/>
              </a:rPr>
              <a:t>provide input into creation of </a:t>
            </a:r>
            <a:r>
              <a:rPr lang="en-US" sz="2800" b="1" dirty="0">
                <a:solidFill>
                  <a:srgbClr val="0D0F41"/>
                </a:solidFill>
                <a:latin typeface="Arial"/>
              </a:rPr>
              <a:t>School Wide </a:t>
            </a:r>
            <a:r>
              <a:rPr kumimoji="0" lang="en-US" sz="2800" b="1" i="0" u="none" strike="noStrike" kern="1200" cap="none" spc="0" normalizeH="0" baseline="0" noProof="0" dirty="0">
                <a:ln>
                  <a:noFill/>
                </a:ln>
                <a:solidFill>
                  <a:srgbClr val="0D0F41"/>
                </a:solidFill>
                <a:effectLst/>
                <a:uLnTx/>
                <a:uFillTx/>
                <a:latin typeface="Arial"/>
              </a:rPr>
              <a:t>PBIS Matrix </a:t>
            </a:r>
            <a:r>
              <a:rPr kumimoji="0" lang="en-US" sz="2800" b="0" i="0" u="none" strike="noStrike" kern="1200" cap="none" spc="0" normalizeH="0" baseline="0" noProof="0" dirty="0">
                <a:ln>
                  <a:noFill/>
                </a:ln>
                <a:solidFill>
                  <a:srgbClr val="0D0F41"/>
                </a:solidFill>
                <a:effectLst/>
                <a:uLnTx/>
                <a:uFillTx/>
                <a:latin typeface="Arial"/>
                <a:ea typeface="+mn-ea"/>
                <a:cs typeface="+mn-cs"/>
              </a:rPr>
              <a:t>as demonstrated by responses to questionnaires, class focus groups, and faculty meetings</a:t>
            </a:r>
          </a:p>
        </p:txBody>
      </p:sp>
      <p:sp>
        <p:nvSpPr>
          <p:cNvPr id="3" name="Title 2">
            <a:extLst>
              <a:ext uri="{FF2B5EF4-FFF2-40B4-BE49-F238E27FC236}">
                <a16:creationId xmlns:a16="http://schemas.microsoft.com/office/drawing/2014/main" id="{E1AE7DAF-F9A0-684D-93E2-19392D33F054}"/>
              </a:ext>
            </a:extLst>
          </p:cNvPr>
          <p:cNvSpPr>
            <a:spLocks noGrp="1"/>
          </p:cNvSpPr>
          <p:nvPr>
            <p:ph type="title"/>
          </p:nvPr>
        </p:nvSpPr>
        <p:spPr>
          <a:xfrm>
            <a:off x="205235" y="171671"/>
            <a:ext cx="11891165" cy="845600"/>
          </a:xfrm>
        </p:spPr>
        <p:txBody>
          <a:bodyPr/>
          <a:lstStyle/>
          <a:p>
            <a:pPr algn="l"/>
            <a:r>
              <a:rPr lang="en-US" sz="3200" b="1" dirty="0">
                <a:solidFill>
                  <a:schemeClr val="bg1"/>
                </a:solidFill>
              </a:rPr>
              <a:t>Outcomes are our GOALS for implementation</a:t>
            </a:r>
          </a:p>
        </p:txBody>
      </p:sp>
      <p:sp>
        <p:nvSpPr>
          <p:cNvPr id="5" name="TextBox 4">
            <a:extLst>
              <a:ext uri="{FF2B5EF4-FFF2-40B4-BE49-F238E27FC236}">
                <a16:creationId xmlns:a16="http://schemas.microsoft.com/office/drawing/2014/main" id="{E1DCC003-D7B0-294F-A79D-22D87B44C620}"/>
              </a:ext>
            </a:extLst>
          </p:cNvPr>
          <p:cNvSpPr txBox="1"/>
          <p:nvPr/>
        </p:nvSpPr>
        <p:spPr>
          <a:xfrm>
            <a:off x="6525752" y="923031"/>
            <a:ext cx="5314348" cy="55707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Based on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Locally important and meaningful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Applicable to </a:t>
            </a:r>
            <a:r>
              <a:rPr kumimoji="0" lang="en-US" sz="2800" b="0" i="1" u="none" strike="noStrike" kern="1200" cap="none" spc="0" normalizeH="0" baseline="0" noProof="0" dirty="0">
                <a:ln>
                  <a:noFill/>
                </a:ln>
                <a:solidFill>
                  <a:srgbClr val="0D0F41"/>
                </a:solidFill>
                <a:effectLst/>
                <a:uLnTx/>
                <a:uFillTx/>
                <a:latin typeface="Arial"/>
                <a:ea typeface="+mn-ea"/>
                <a:cs typeface="+mn-cs"/>
              </a:rPr>
              <a:t>all</a:t>
            </a:r>
            <a:r>
              <a:rPr kumimoji="0" lang="en-US" sz="2800" b="0" i="0" u="none" strike="noStrike" kern="1200" cap="none" spc="0" normalizeH="0" baseline="0" noProof="0" dirty="0">
                <a:ln>
                  <a:noFill/>
                </a:ln>
                <a:solidFill>
                  <a:srgbClr val="0D0F41"/>
                </a:solidFill>
                <a:effectLst/>
                <a:uLnTx/>
                <a:uFillTx/>
                <a:latin typeface="Arial"/>
                <a:ea typeface="+mn-ea"/>
                <a:cs typeface="+mn-cs"/>
              </a:rPr>
              <a:t> (culturally equitable)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Students’ social competence and academic achievement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Staff implementation of critical skills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Observable and measurable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Written as a goal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8" name="Rounded Rectangular Callout 7">
            <a:extLst>
              <a:ext uri="{FF2B5EF4-FFF2-40B4-BE49-F238E27FC236}">
                <a16:creationId xmlns:a16="http://schemas.microsoft.com/office/drawing/2014/main" id="{69221A93-085A-2346-9B6D-AE429DFAABA7}"/>
              </a:ext>
            </a:extLst>
          </p:cNvPr>
          <p:cNvSpPr/>
          <p:nvPr/>
        </p:nvSpPr>
        <p:spPr>
          <a:xfrm>
            <a:off x="519455" y="1020129"/>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By the end of the year </a:t>
            </a:r>
            <a:r>
              <a:rPr kumimoji="0" lang="en-US" sz="2800" b="1" i="0" u="none" strike="noStrike" kern="1200" cap="none" spc="0" normalizeH="0" baseline="0" noProof="0" dirty="0">
                <a:ln>
                  <a:noFill/>
                </a:ln>
                <a:solidFill>
                  <a:srgbClr val="0D0F41"/>
                </a:solidFill>
                <a:effectLst/>
                <a:uLnTx/>
                <a:uFillTx/>
                <a:latin typeface="Arial"/>
                <a:ea typeface="+mn-ea"/>
                <a:cs typeface="+mn-cs"/>
              </a:rPr>
              <a:t>support for implementing PBIS </a:t>
            </a:r>
            <a:r>
              <a:rPr kumimoji="0" lang="en-US" sz="2800" b="0" i="0" u="none" strike="noStrike" kern="1200" cap="none" spc="0" normalizeH="0" baseline="0" noProof="0" dirty="0">
                <a:ln>
                  <a:noFill/>
                </a:ln>
                <a:solidFill>
                  <a:srgbClr val="0D0F41"/>
                </a:solidFill>
                <a:effectLst/>
                <a:uLnTx/>
                <a:uFillTx/>
                <a:latin typeface="Arial"/>
                <a:ea typeface="+mn-ea"/>
                <a:cs typeface="+mn-cs"/>
              </a:rPr>
              <a:t>will be rated “Highly Important” by at least 80% of staff as measured by PBIS staff survey.</a:t>
            </a:r>
          </a:p>
        </p:txBody>
      </p:sp>
      <p:sp>
        <p:nvSpPr>
          <p:cNvPr id="6" name="Rounded Rectangular Callout 13">
            <a:extLst>
              <a:ext uri="{FF2B5EF4-FFF2-40B4-BE49-F238E27FC236}">
                <a16:creationId xmlns:a16="http://schemas.microsoft.com/office/drawing/2014/main" id="{04471088-A15C-F536-AD42-B9EDD880CC6C}"/>
              </a:ext>
            </a:extLst>
          </p:cNvPr>
          <p:cNvSpPr/>
          <p:nvPr/>
        </p:nvSpPr>
        <p:spPr>
          <a:xfrm>
            <a:off x="519454" y="1017271"/>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As a result of implementing PBIS during the 20XX-20XY school year, </a:t>
            </a:r>
            <a:r>
              <a:rPr kumimoji="0" lang="en-US" sz="2800" b="1" i="0" u="sng" strike="noStrike" kern="1200" cap="none" spc="0" normalizeH="0" baseline="0" noProof="0" dirty="0">
                <a:ln>
                  <a:noFill/>
                </a:ln>
                <a:solidFill>
                  <a:srgbClr val="0D0F41"/>
                </a:solidFill>
                <a:effectLst/>
                <a:uLnTx/>
                <a:uFillTx/>
                <a:latin typeface="Arial"/>
                <a:ea typeface="+mn-ea"/>
                <a:cs typeface="+mn-cs"/>
              </a:rPr>
              <a:t>student reports of school climate will </a:t>
            </a:r>
            <a:r>
              <a:rPr kumimoji="0" lang="en-US" sz="2800" b="0" i="0" u="none" strike="noStrike" kern="1200" cap="none" spc="0" normalizeH="0" baseline="0" noProof="0" dirty="0">
                <a:ln>
                  <a:noFill/>
                </a:ln>
                <a:solidFill>
                  <a:srgbClr val="0D0F41"/>
                </a:solidFill>
                <a:effectLst/>
                <a:uLnTx/>
                <a:uFillTx/>
                <a:latin typeface="Arial"/>
                <a:ea typeface="+mn-ea"/>
                <a:cs typeface="+mn-cs"/>
              </a:rPr>
              <a:t>improve by 20% </a:t>
            </a:r>
          </a:p>
        </p:txBody>
      </p:sp>
      <p:pic>
        <p:nvPicPr>
          <p:cNvPr id="11" name="Picture 10">
            <a:extLst>
              <a:ext uri="{FF2B5EF4-FFF2-40B4-BE49-F238E27FC236}">
                <a16:creationId xmlns:a16="http://schemas.microsoft.com/office/drawing/2014/main" id="{1E2CC2EC-1DA2-E847-9762-1FBA4269C5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13024" y="4156983"/>
            <a:ext cx="1109563" cy="1089388"/>
          </a:xfrm>
          <a:prstGeom prst="ellipse">
            <a:avLst/>
          </a:prstGeom>
          <a:ln w="19050">
            <a:solidFill>
              <a:schemeClr val="accent2">
                <a:lumMod val="50000"/>
              </a:schemeClr>
            </a:solidFill>
          </a:ln>
        </p:spPr>
      </p:pic>
      <p:sp>
        <p:nvSpPr>
          <p:cNvPr id="2" name="Rounded Rectangular Callout 14">
            <a:extLst>
              <a:ext uri="{FF2B5EF4-FFF2-40B4-BE49-F238E27FC236}">
                <a16:creationId xmlns:a16="http://schemas.microsoft.com/office/drawing/2014/main" id="{20D40EA3-1FE7-C45B-B990-C8EA5CC0FFAF}"/>
              </a:ext>
            </a:extLst>
          </p:cNvPr>
          <p:cNvSpPr/>
          <p:nvPr/>
        </p:nvSpPr>
        <p:spPr>
          <a:xfrm>
            <a:off x="527332" y="1017271"/>
            <a:ext cx="5576545" cy="4229100"/>
          </a:xfrm>
          <a:prstGeom prst="wedgeRoundRectCallout">
            <a:avLst>
              <a:gd name="adj1" fmla="val 30536"/>
              <a:gd name="adj2" fmla="val 69158"/>
              <a:gd name="adj3" fmla="val 16667"/>
            </a:avLst>
          </a:prstGeom>
        </p:spPr>
        <p:style>
          <a:lnRef idx="1">
            <a:schemeClr val="dk1"/>
          </a:lnRef>
          <a:fillRef idx="2">
            <a:schemeClr val="dk1"/>
          </a:fillRef>
          <a:effectRef idx="1">
            <a:schemeClr val="dk1"/>
          </a:effectRef>
          <a:fontRef idx="minor">
            <a:schemeClr val="dk1"/>
          </a:fontRef>
        </p:style>
        <p:txBody>
          <a:bodyPr lIns="91440" tIns="45720" rIns="91440" bIns="45720"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 As a result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implementing PBIS,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student behavior will improve, and the school will feel better.</a:t>
            </a:r>
          </a:p>
        </p:txBody>
      </p:sp>
      <p:pic>
        <p:nvPicPr>
          <p:cNvPr id="16" name="Picture 15">
            <a:extLst>
              <a:ext uri="{FF2B5EF4-FFF2-40B4-BE49-F238E27FC236}">
                <a16:creationId xmlns:a16="http://schemas.microsoft.com/office/drawing/2014/main" id="{DADC5AF6-9274-A04D-936A-8F06365758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56880" y="3519661"/>
            <a:ext cx="1135955" cy="1089389"/>
          </a:xfrm>
          <a:prstGeom prst="ellipse">
            <a:avLst/>
          </a:prstGeom>
          <a:ln w="19050">
            <a:solidFill>
              <a:schemeClr val="accent2">
                <a:lumMod val="50000"/>
              </a:schemeClr>
            </a:solidFill>
          </a:ln>
        </p:spPr>
      </p:pic>
    </p:spTree>
    <p:extLst>
      <p:ext uri="{BB962C8B-B14F-4D97-AF65-F5344CB8AC3E}">
        <p14:creationId xmlns:p14="http://schemas.microsoft.com/office/powerpoint/2010/main" val="292987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ppt_x"/>
                                          </p:val>
                                        </p:tav>
                                      </p:tavLst>
                                    </p:anim>
                                    <p:anim calcmode="lin" valueType="num">
                                      <p:cBhvr additive="base">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0" nodeType="click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ppt_x"/>
                                          </p:val>
                                        </p:tav>
                                      </p:tavLst>
                                    </p:anim>
                                    <p:anim calcmode="lin" valueType="num">
                                      <p:cBhvr additive="base">
                                        <p:cTn id="23" dur="500"/>
                                        <p:tgtEl>
                                          <p:spTgt spid="8"/>
                                        </p:tgtEl>
                                        <p:attrNameLst>
                                          <p:attrName>ppt_y</p:attrName>
                                        </p:attrNameLst>
                                      </p:cBhvr>
                                      <p:tavLst>
                                        <p:tav tm="0">
                                          <p:val>
                                            <p:strVal val="ppt_y"/>
                                          </p:val>
                                        </p:tav>
                                        <p:tav tm="100000">
                                          <p:val>
                                            <p:strVal val="1+ppt_h/2"/>
                                          </p:val>
                                        </p:tav>
                                      </p:tavLst>
                                    </p:anim>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A71B93-EFED-6542-83B7-1ADE429155B0}"/>
              </a:ext>
            </a:extLst>
          </p:cNvPr>
          <p:cNvSpPr>
            <a:spLocks noGrp="1"/>
          </p:cNvSpPr>
          <p:nvPr>
            <p:ph type="title"/>
          </p:nvPr>
        </p:nvSpPr>
        <p:spPr>
          <a:xfrm>
            <a:off x="198753" y="272591"/>
            <a:ext cx="9378000" cy="845600"/>
          </a:xfrm>
        </p:spPr>
        <p:txBody>
          <a:bodyPr/>
          <a:lstStyle/>
          <a:p>
            <a:r>
              <a:rPr lang="en-US"/>
              <a:t>Identifying Outcomes/Goals</a:t>
            </a:r>
          </a:p>
        </p:txBody>
      </p:sp>
      <p:graphicFrame>
        <p:nvGraphicFramePr>
          <p:cNvPr id="6" name="Diagram 5">
            <a:extLst>
              <a:ext uri="{FF2B5EF4-FFF2-40B4-BE49-F238E27FC236}">
                <a16:creationId xmlns:a16="http://schemas.microsoft.com/office/drawing/2014/main" id="{56D07BCB-F10E-E74C-80C0-23E6DD242ED8}"/>
              </a:ext>
            </a:extLst>
          </p:cNvPr>
          <p:cNvGraphicFramePr/>
          <p:nvPr/>
        </p:nvGraphicFramePr>
        <p:xfrm>
          <a:off x="425309" y="1313063"/>
          <a:ext cx="1074236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ular Callout 6">
            <a:extLst>
              <a:ext uri="{FF2B5EF4-FFF2-40B4-BE49-F238E27FC236}">
                <a16:creationId xmlns:a16="http://schemas.microsoft.com/office/drawing/2014/main" id="{22345532-6FA2-FE43-B946-C90D7E2C9F31}"/>
              </a:ext>
            </a:extLst>
          </p:cNvPr>
          <p:cNvSpPr/>
          <p:nvPr/>
        </p:nvSpPr>
        <p:spPr>
          <a:xfrm>
            <a:off x="7959778" y="86194"/>
            <a:ext cx="4033470" cy="2507104"/>
          </a:xfrm>
          <a:prstGeom prst="wedgeRoundRectCallout">
            <a:avLst>
              <a:gd name="adj1" fmla="val -40650"/>
              <a:gd name="adj2" fmla="val 6250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F41"/>
                </a:solidFill>
                <a:effectLst/>
                <a:uLnTx/>
                <a:uFillTx/>
                <a:latin typeface="Arial"/>
                <a:ea typeface="+mn-ea"/>
                <a:cs typeface="+mn-cs"/>
              </a:rPr>
              <a:t>What outcomes are you hoping to achieve this 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D0F4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(Consider BOTH implementation fidelity and student outcomes)</a:t>
            </a:r>
          </a:p>
        </p:txBody>
      </p:sp>
    </p:spTree>
    <p:extLst>
      <p:ext uri="{BB962C8B-B14F-4D97-AF65-F5344CB8AC3E}">
        <p14:creationId xmlns:p14="http://schemas.microsoft.com/office/powerpoint/2010/main" val="24811875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816357" y="355937"/>
            <a:ext cx="9378000" cy="743417"/>
          </a:xfrm>
        </p:spPr>
        <p:style>
          <a:lnRef idx="2">
            <a:schemeClr val="accent2"/>
          </a:lnRef>
          <a:fillRef idx="1">
            <a:schemeClr val="lt1"/>
          </a:fillRef>
          <a:effectRef idx="0">
            <a:schemeClr val="accent2"/>
          </a:effectRef>
          <a:fontRef idx="minor">
            <a:schemeClr val="dk1"/>
          </a:fontRef>
        </p:style>
        <p:txBody>
          <a:bodyPr>
            <a:noAutofit/>
          </a:bodyPr>
          <a:lstStyle/>
          <a:p>
            <a:r>
              <a:rPr lang="en-US" sz="3600">
                <a:solidFill>
                  <a:schemeClr val="accent3">
                    <a:lumMod val="50000"/>
                  </a:schemeClr>
                </a:solidFill>
                <a:cs typeface="Calibri Light"/>
              </a:rPr>
              <a:t>ACTIVITY: DISCUSSION</a:t>
            </a:r>
            <a:endParaRPr lang="en-US" sz="3600">
              <a:solidFill>
                <a:schemeClr val="accent3">
                  <a:lumMod val="50000"/>
                </a:schemeClr>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879749" y="1280416"/>
            <a:ext cx="5825004" cy="4773151"/>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a:spcAft>
                <a:spcPts val="1200"/>
              </a:spcAft>
              <a:buClr>
                <a:schemeClr val="accent2">
                  <a:lumMod val="50000"/>
                </a:schemeClr>
              </a:buClr>
              <a:buSzPct val="60000"/>
            </a:pPr>
            <a:r>
              <a:rPr lang="en-US" sz="2400">
                <a:solidFill>
                  <a:schemeClr val="accent3">
                    <a:lumMod val="50000"/>
                  </a:schemeClr>
                </a:solidFill>
                <a:cs typeface="Calibri"/>
              </a:rPr>
              <a:t>What is our primary goal for PBIS implementation in our school?</a:t>
            </a:r>
          </a:p>
          <a:p>
            <a:pPr>
              <a:spcAft>
                <a:spcPts val="1200"/>
              </a:spcAft>
              <a:buClr>
                <a:schemeClr val="accent2">
                  <a:lumMod val="50000"/>
                </a:schemeClr>
              </a:buClr>
              <a:buSzPct val="60000"/>
            </a:pPr>
            <a:r>
              <a:rPr lang="en-US" sz="2400">
                <a:solidFill>
                  <a:schemeClr val="accent3">
                    <a:lumMod val="50000"/>
                  </a:schemeClr>
                </a:solidFill>
                <a:cs typeface="Calibri"/>
              </a:rPr>
              <a:t>How will we gain input from others on our goals?</a:t>
            </a:r>
          </a:p>
          <a:p>
            <a:pPr>
              <a:spcAft>
                <a:spcPts val="1200"/>
              </a:spcAft>
              <a:buClr>
                <a:schemeClr val="accent2">
                  <a:lumMod val="50000"/>
                </a:schemeClr>
              </a:buClr>
              <a:buSzPct val="60000"/>
            </a:pPr>
            <a:r>
              <a:rPr lang="en-US" sz="2400">
                <a:solidFill>
                  <a:schemeClr val="accent3">
                    <a:lumMod val="50000"/>
                  </a:schemeClr>
                </a:solidFill>
                <a:cs typeface="Calibri"/>
              </a:rPr>
              <a:t>Do our goals align with district/school strategic plans?</a:t>
            </a:r>
          </a:p>
          <a:p>
            <a:pPr>
              <a:spcAft>
                <a:spcPts val="1200"/>
              </a:spcAft>
              <a:buClr>
                <a:schemeClr val="accent2">
                  <a:lumMod val="50000"/>
                </a:schemeClr>
              </a:buClr>
              <a:buSzPct val="60000"/>
            </a:pPr>
            <a:r>
              <a:rPr lang="en-US" sz="2400">
                <a:solidFill>
                  <a:schemeClr val="accent3">
                    <a:lumMod val="50000"/>
                  </a:schemeClr>
                </a:solidFill>
                <a:cs typeface="Calibri"/>
              </a:rPr>
              <a:t>Identify your draft primary goal, record it on your action plan and submit your action plan to your trainer in Canvas.</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029169" y="3451941"/>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007474" y="2434906"/>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11008376" y="608646"/>
            <a:ext cx="472193" cy="46915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6742485" y="2950364"/>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9909344" y="5938646"/>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15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590741" y="5940667"/>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10652880" y="287492"/>
            <a:ext cx="1158240" cy="115824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10828882" y="519101"/>
            <a:ext cx="806237" cy="674497"/>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grpSp>
        <p:nvGrpSpPr>
          <p:cNvPr id="216" name="Google Shape;6464;p67">
            <a:extLst>
              <a:ext uri="{FF2B5EF4-FFF2-40B4-BE49-F238E27FC236}">
                <a16:creationId xmlns:a16="http://schemas.microsoft.com/office/drawing/2014/main" id="{1AA0B861-34E4-4309-814F-1F4F0D6B8DDF}"/>
              </a:ext>
            </a:extLst>
          </p:cNvPr>
          <p:cNvGrpSpPr/>
          <p:nvPr/>
        </p:nvGrpSpPr>
        <p:grpSpPr>
          <a:xfrm>
            <a:off x="7345389" y="5937139"/>
            <a:ext cx="495955" cy="495955"/>
            <a:chOff x="4674908" y="3682271"/>
            <a:chExt cx="371966" cy="371966"/>
          </a:xfrm>
        </p:grpSpPr>
        <p:sp>
          <p:nvSpPr>
            <p:cNvPr id="217" name="Google Shape;6465;p67">
              <a:extLst>
                <a:ext uri="{FF2B5EF4-FFF2-40B4-BE49-F238E27FC236}">
                  <a16:creationId xmlns:a16="http://schemas.microsoft.com/office/drawing/2014/main" id="{CCA440EE-E286-420C-99F9-55CEECEC6836}"/>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6466;p67">
              <a:extLst>
                <a:ext uri="{FF2B5EF4-FFF2-40B4-BE49-F238E27FC236}">
                  <a16:creationId xmlns:a16="http://schemas.microsoft.com/office/drawing/2014/main" id="{9801CB16-ABBD-499B-A025-81ECF98CC8A5}"/>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6467;p67">
              <a:extLst>
                <a:ext uri="{FF2B5EF4-FFF2-40B4-BE49-F238E27FC236}">
                  <a16:creationId xmlns:a16="http://schemas.microsoft.com/office/drawing/2014/main" id="{86AEC98F-2DFD-4064-B8BA-E595DFD13920}"/>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6468;p67">
              <a:extLst>
                <a:ext uri="{FF2B5EF4-FFF2-40B4-BE49-F238E27FC236}">
                  <a16:creationId xmlns:a16="http://schemas.microsoft.com/office/drawing/2014/main" id="{00AEEF49-0263-46B3-9280-981A36E39CA1}"/>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1" name="Text Placeholder 4">
            <a:extLst>
              <a:ext uri="{FF2B5EF4-FFF2-40B4-BE49-F238E27FC236}">
                <a16:creationId xmlns:a16="http://schemas.microsoft.com/office/drawing/2014/main" id="{48F02CC4-CFD1-4B00-A490-58A56AC1C531}"/>
              </a:ext>
            </a:extLst>
          </p:cNvPr>
          <p:cNvSpPr txBox="1">
            <a:spLocks/>
          </p:cNvSpPr>
          <p:nvPr/>
        </p:nvSpPr>
        <p:spPr>
          <a:xfrm>
            <a:off x="7668606" y="5951758"/>
            <a:ext cx="2024735" cy="56567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a:ln>
                  <a:noFill/>
                </a:ln>
                <a:solidFill>
                  <a:prstClr val="white"/>
                </a:solidFill>
                <a:effectLst/>
                <a:uLnTx/>
                <a:uFillTx/>
                <a:latin typeface="Hind Vadodara"/>
                <a:cs typeface="Hind Vadodara"/>
                <a:sym typeface="Hind Vadodara"/>
              </a:rPr>
              <a:t>Teams</a:t>
            </a:r>
          </a:p>
        </p:txBody>
      </p:sp>
    </p:spTree>
    <p:extLst>
      <p:ext uri="{BB962C8B-B14F-4D97-AF65-F5344CB8AC3E}">
        <p14:creationId xmlns:p14="http://schemas.microsoft.com/office/powerpoint/2010/main" val="137019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500" fill="hold"/>
                                        <p:tgtEl>
                                          <p:spTgt spid="221"/>
                                        </p:tgtEl>
                                        <p:attrNameLst>
                                          <p:attrName>ppt_x</p:attrName>
                                        </p:attrNameLst>
                                      </p:cBhvr>
                                      <p:tavLst>
                                        <p:tav tm="0">
                                          <p:val>
                                            <p:strVal val="#ppt_x"/>
                                          </p:val>
                                        </p:tav>
                                        <p:tav tm="100000">
                                          <p:val>
                                            <p:strVal val="#ppt_x"/>
                                          </p:val>
                                        </p:tav>
                                      </p:tavLst>
                                    </p:anim>
                                    <p:anim calcmode="lin" valueType="num">
                                      <p:cBhvr additive="base">
                                        <p:cTn id="8" dur="500" fill="hold"/>
                                        <p:tgtEl>
                                          <p:spTgt spid="2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6"/>
                                        </p:tgtEl>
                                        <p:attrNameLst>
                                          <p:attrName>style.visibility</p:attrName>
                                        </p:attrNameLst>
                                      </p:cBhvr>
                                      <p:to>
                                        <p:strVal val="visible"/>
                                      </p:to>
                                    </p:set>
                                    <p:anim calcmode="lin" valueType="num">
                                      <p:cBhvr additive="base">
                                        <p:cTn id="11" dur="500" fill="hold"/>
                                        <p:tgtEl>
                                          <p:spTgt spid="216"/>
                                        </p:tgtEl>
                                        <p:attrNameLst>
                                          <p:attrName>ppt_x</p:attrName>
                                        </p:attrNameLst>
                                      </p:cBhvr>
                                      <p:tavLst>
                                        <p:tav tm="0">
                                          <p:val>
                                            <p:strVal val="#ppt_x"/>
                                          </p:val>
                                        </p:tav>
                                        <p:tav tm="100000">
                                          <p:val>
                                            <p:strVal val="#ppt_x"/>
                                          </p:val>
                                        </p:tav>
                                      </p:tavLst>
                                    </p:anim>
                                    <p:anim calcmode="lin" valueType="num">
                                      <p:cBhvr additive="base">
                                        <p:cTn id="12" dur="500" fill="hold"/>
                                        <p:tgtEl>
                                          <p:spTgt spid="2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0"/>
                                        </p:tgtEl>
                                        <p:attrNameLst>
                                          <p:attrName>style.visibility</p:attrName>
                                        </p:attrNameLst>
                                      </p:cBhvr>
                                      <p:to>
                                        <p:strVal val="visible"/>
                                      </p:to>
                                    </p:set>
                                    <p:anim calcmode="lin" valueType="num">
                                      <p:cBhvr additive="base">
                                        <p:cTn id="15" dur="500" fill="hold"/>
                                        <p:tgtEl>
                                          <p:spTgt spid="140"/>
                                        </p:tgtEl>
                                        <p:attrNameLst>
                                          <p:attrName>ppt_x</p:attrName>
                                        </p:attrNameLst>
                                      </p:cBhvr>
                                      <p:tavLst>
                                        <p:tav tm="0">
                                          <p:val>
                                            <p:strVal val="#ppt_x"/>
                                          </p:val>
                                        </p:tav>
                                        <p:tav tm="100000">
                                          <p:val>
                                            <p:strVal val="#ppt_x"/>
                                          </p:val>
                                        </p:tav>
                                      </p:tavLst>
                                    </p:anim>
                                    <p:anim calcmode="lin" valueType="num">
                                      <p:cBhvr additive="base">
                                        <p:cTn id="16" dur="500" fill="hold"/>
                                        <p:tgtEl>
                                          <p:spTgt spid="1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9"/>
                                        </p:tgtEl>
                                        <p:attrNameLst>
                                          <p:attrName>style.visibility</p:attrName>
                                        </p:attrNameLst>
                                      </p:cBhvr>
                                      <p:to>
                                        <p:strVal val="visible"/>
                                      </p:to>
                                    </p:set>
                                    <p:anim calcmode="lin" valueType="num">
                                      <p:cBhvr additive="base">
                                        <p:cTn id="19" dur="500" fill="hold"/>
                                        <p:tgtEl>
                                          <p:spTgt spid="139"/>
                                        </p:tgtEl>
                                        <p:attrNameLst>
                                          <p:attrName>ppt_x</p:attrName>
                                        </p:attrNameLst>
                                      </p:cBhvr>
                                      <p:tavLst>
                                        <p:tav tm="0">
                                          <p:val>
                                            <p:strVal val="#ppt_x"/>
                                          </p:val>
                                        </p:tav>
                                        <p:tav tm="100000">
                                          <p:val>
                                            <p:strVal val="#ppt_x"/>
                                          </p:val>
                                        </p:tav>
                                      </p:tavLst>
                                    </p:anim>
                                    <p:anim calcmode="lin" valueType="num">
                                      <p:cBhvr additive="base">
                                        <p:cTn id="20"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221"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LUNCH</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174246" y="936971"/>
            <a:ext cx="6836157" cy="3365200"/>
          </a:xfrm>
        </p:spPr>
        <p:txBody>
          <a:bodyPr/>
          <a:lstStyle/>
          <a:p>
            <a:r>
              <a:rPr lang="en-US" sz="3800" b="1" dirty="0"/>
              <a:t>DEVELOP </a:t>
            </a:r>
            <a:br>
              <a:rPr lang="en-US" sz="3800" b="1" dirty="0"/>
            </a:br>
            <a:r>
              <a:rPr lang="en-US" sz="3800" b="1" dirty="0"/>
              <a:t>SCHOOL-WIDE EXPECTATIONS / CORE VALUES</a:t>
            </a:r>
          </a:p>
        </p:txBody>
      </p:sp>
    </p:spTree>
    <p:extLst>
      <p:ext uri="{BB962C8B-B14F-4D97-AF65-F5344CB8AC3E}">
        <p14:creationId xmlns:p14="http://schemas.microsoft.com/office/powerpoint/2010/main" val="20031488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7" name="Title 1">
            <a:extLst>
              <a:ext uri="{FF2B5EF4-FFF2-40B4-BE49-F238E27FC236}">
                <a16:creationId xmlns:a16="http://schemas.microsoft.com/office/drawing/2014/main" id="{B9B24049-C0E0-464E-BFB5-495F3EF2AA52}"/>
              </a:ext>
            </a:extLst>
          </p:cNvPr>
          <p:cNvSpPr txBox="1">
            <a:spLocks/>
          </p:cNvSpPr>
          <p:nvPr/>
        </p:nvSpPr>
        <p:spPr>
          <a:xfrm>
            <a:off x="118534" y="593366"/>
            <a:ext cx="3273952" cy="413103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600"/>
              </a:spcAft>
              <a:buClr>
                <a:srgbClr val="FFFFFF"/>
              </a:buClr>
              <a:buSzPts val="3000"/>
              <a:buFont typeface="Poppins SemiBold"/>
              <a:buNone/>
              <a:tabLst/>
              <a:defRPr/>
            </a:pPr>
            <a:r>
              <a:rPr kumimoji="0" lang="en-US" sz="2800" b="0" i="0" u="none" strike="noStrike" kern="0" cap="none" spc="0" normalizeH="0" baseline="0" noProof="0">
                <a:ln>
                  <a:noFill/>
                </a:ln>
                <a:solidFill>
                  <a:srgbClr val="FFFFFF"/>
                </a:solidFill>
                <a:effectLst/>
                <a:uLnTx/>
                <a:uFillTx/>
                <a:latin typeface="Poppins SemiBold"/>
                <a:ea typeface="Poppins SemiBold"/>
                <a:cs typeface="Poppins SemiBold"/>
                <a:sym typeface="Poppins SemiBold"/>
              </a:rPr>
              <a:t>REDESIGN LEARNING &amp; TEACHING ENVIRONMENTS</a:t>
            </a:r>
          </a:p>
        </p:txBody>
      </p:sp>
      <p:pic>
        <p:nvPicPr>
          <p:cNvPr id="9" name="Picture 2" descr="Non-example and example of school-wide expectations.">
            <a:extLst>
              <a:ext uri="{FF2B5EF4-FFF2-40B4-BE49-F238E27FC236}">
                <a16:creationId xmlns:a16="http://schemas.microsoft.com/office/drawing/2014/main" id="{4160ED0A-E118-4C41-B6A9-FD14D30664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0655" y="-851338"/>
            <a:ext cx="9742080" cy="7709338"/>
          </a:xfrm>
          <a:prstGeom prst="rect">
            <a:avLst/>
          </a:prstGeom>
          <a:noFill/>
          <a:ln w="9525">
            <a:noFill/>
            <a:miter lim="800000"/>
            <a:headEnd/>
            <a:tailEnd/>
          </a:ln>
        </p:spPr>
      </p:pic>
      <p:sp>
        <p:nvSpPr>
          <p:cNvPr id="5" name="Rectangle 3">
            <a:extLst>
              <a:ext uri="{FF2B5EF4-FFF2-40B4-BE49-F238E27FC236}">
                <a16:creationId xmlns:a16="http://schemas.microsoft.com/office/drawing/2014/main" id="{202F4B88-CC55-C04E-990D-834966B0157B}"/>
              </a:ext>
            </a:extLst>
          </p:cNvPr>
          <p:cNvSpPr>
            <a:spLocks noChangeArrowheads="1"/>
          </p:cNvSpPr>
          <p:nvPr/>
        </p:nvSpPr>
        <p:spPr bwMode="auto">
          <a:xfrm rot="-191901">
            <a:off x="6777140" y="1702903"/>
            <a:ext cx="3676607" cy="247875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School Rules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BE</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RESPECTFUL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BE</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SAFE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BE</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RESPONSIBLE</a:t>
            </a:r>
          </a:p>
        </p:txBody>
      </p:sp>
      <p:sp>
        <p:nvSpPr>
          <p:cNvPr id="13" name="Rectangle 3">
            <a:extLst>
              <a:ext uri="{FF2B5EF4-FFF2-40B4-BE49-F238E27FC236}">
                <a16:creationId xmlns:a16="http://schemas.microsoft.com/office/drawing/2014/main" id="{38431AF8-B641-9845-ADA4-C80D2C2E3EAB}"/>
              </a:ext>
            </a:extLst>
          </p:cNvPr>
          <p:cNvSpPr>
            <a:spLocks noChangeArrowheads="1"/>
          </p:cNvSpPr>
          <p:nvPr/>
        </p:nvSpPr>
        <p:spPr bwMode="auto">
          <a:xfrm rot="-191901">
            <a:off x="6776611" y="1701348"/>
            <a:ext cx="3620311" cy="2458254"/>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School Rules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Food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Weapons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Backpacks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Drugs/Smoking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3300"/>
                </a:solidFill>
                <a:effectLst/>
                <a:uLnTx/>
                <a:uFillTx/>
                <a:latin typeface="Arial Black" pitchFamily="-1" charset="0"/>
                <a:ea typeface="Arial" pitchFamily="-1" charset="0"/>
                <a:cs typeface="Arial" pitchFamily="-1" charset="0"/>
              </a:rPr>
              <a:t>NO</a:t>
            </a:r>
            <a:r>
              <a:rPr kumimoji="0" lang="en-US" sz="2400" b="0" i="0" u="none" strike="noStrike" kern="1200" cap="none" spc="0" normalizeH="0" baseline="0" noProof="0">
                <a:ln>
                  <a:noFill/>
                </a:ln>
                <a:solidFill>
                  <a:srgbClr val="00ACC2"/>
                </a:solidFill>
                <a:effectLst/>
                <a:uLnTx/>
                <a:uFillTx/>
                <a:latin typeface="Arial Black" pitchFamily="-1" charset="0"/>
                <a:ea typeface="Arial" pitchFamily="-1" charset="0"/>
                <a:cs typeface="Arial" pitchFamily="-1" charset="0"/>
              </a:rPr>
              <a:t> </a:t>
            </a:r>
            <a:r>
              <a:rPr kumimoji="0" lang="en-US" sz="2400" b="0" i="0" u="none" strike="noStrike" kern="1200" cap="none" spc="0" normalizeH="0" baseline="0" noProof="0">
                <a:ln>
                  <a:noFill/>
                </a:ln>
                <a:solidFill>
                  <a:srgbClr val="002060"/>
                </a:solidFill>
                <a:effectLst/>
                <a:uLnTx/>
                <a:uFillTx/>
                <a:latin typeface="Arial Black" pitchFamily="-1" charset="0"/>
                <a:ea typeface="Arial" pitchFamily="-1" charset="0"/>
                <a:cs typeface="Arial" pitchFamily="-1" charset="0"/>
              </a:rPr>
              <a:t>Bullying</a:t>
            </a:r>
          </a:p>
        </p:txBody>
      </p:sp>
    </p:spTree>
    <p:extLst>
      <p:ext uri="{BB962C8B-B14F-4D97-AF65-F5344CB8AC3E}">
        <p14:creationId xmlns:p14="http://schemas.microsoft.com/office/powerpoint/2010/main" val="39519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776251" y="1270775"/>
            <a:ext cx="6071119" cy="3365200"/>
          </a:xfrm>
        </p:spPr>
        <p:txBody>
          <a:bodyPr/>
          <a:lstStyle/>
          <a:p>
            <a:r>
              <a:rPr lang="en-US" sz="4400" b="1" dirty="0">
                <a:latin typeface="Arial" panose="020B0604020202020204" pitchFamily="34" charset="0"/>
                <a:cs typeface="Arial" panose="020B0604020202020204" pitchFamily="34" charset="0"/>
              </a:rPr>
              <a:t>PBIS Academy Support Structure</a:t>
            </a:r>
            <a:endParaRPr lang="en-US" sz="4400" dirty="0">
              <a:solidFill>
                <a:schemeClr val="bg1"/>
              </a:solidFill>
            </a:endParaRPr>
          </a:p>
        </p:txBody>
      </p:sp>
    </p:spTree>
    <p:extLst>
      <p:ext uri="{BB962C8B-B14F-4D97-AF65-F5344CB8AC3E}">
        <p14:creationId xmlns:p14="http://schemas.microsoft.com/office/powerpoint/2010/main" val="35110784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2" name="Group 1">
            <a:extLst>
              <a:ext uri="{FF2B5EF4-FFF2-40B4-BE49-F238E27FC236}">
                <a16:creationId xmlns:a16="http://schemas.microsoft.com/office/drawing/2014/main" id="{E4BCA974-58BB-8C4A-90C8-A18B4BED5B2A}"/>
              </a:ext>
            </a:extLst>
          </p:cNvPr>
          <p:cNvGrpSpPr/>
          <p:nvPr/>
        </p:nvGrpSpPr>
        <p:grpSpPr>
          <a:xfrm>
            <a:off x="1335683" y="643467"/>
            <a:ext cx="9520634" cy="5571066"/>
            <a:chOff x="1511243" y="643467"/>
            <a:chExt cx="9520634" cy="5571066"/>
          </a:xfrm>
        </p:grpSpPr>
        <p:pic>
          <p:nvPicPr>
            <p:cNvPr id="4" name="Picture 6" descr="A close up of text on a black background&#10;&#10;Description automatically generated">
              <a:extLst>
                <a:ext uri="{FF2B5EF4-FFF2-40B4-BE49-F238E27FC236}">
                  <a16:creationId xmlns:a16="http://schemas.microsoft.com/office/drawing/2014/main" id="{19F2A43D-52C2-E845-A2DB-17DBAD073B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1243" y="643467"/>
              <a:ext cx="4679695" cy="5571066"/>
            </a:xfrm>
            <a:prstGeom prst="rect">
              <a:avLst/>
            </a:prstGeom>
            <a:ln w="38100">
              <a:solidFill>
                <a:schemeClr val="accent2"/>
              </a:solidFill>
            </a:ln>
          </p:spPr>
        </p:pic>
        <p:pic>
          <p:nvPicPr>
            <p:cNvPr id="5" name="Picture 4">
              <a:extLst>
                <a:ext uri="{FF2B5EF4-FFF2-40B4-BE49-F238E27FC236}">
                  <a16:creationId xmlns:a16="http://schemas.microsoft.com/office/drawing/2014/main" id="{751F0645-9EFE-9343-B29D-60F3CD99F4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2183" y="643467"/>
              <a:ext cx="4679694" cy="5571066"/>
            </a:xfrm>
            <a:prstGeom prst="rect">
              <a:avLst/>
            </a:prstGeom>
            <a:ln w="38100">
              <a:solidFill>
                <a:schemeClr val="accent2"/>
              </a:solidFill>
            </a:ln>
          </p:spPr>
        </p:pic>
      </p:grpSp>
    </p:spTree>
    <p:extLst>
      <p:ext uri="{BB962C8B-B14F-4D97-AF65-F5344CB8AC3E}">
        <p14:creationId xmlns:p14="http://schemas.microsoft.com/office/powerpoint/2010/main" val="16552080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wide rules posted in English and Spanish">
            <a:extLst>
              <a:ext uri="{FF2B5EF4-FFF2-40B4-BE49-F238E27FC236}">
                <a16:creationId xmlns:a16="http://schemas.microsoft.com/office/drawing/2014/main" id="{FC2B2719-9D6D-0044-8055-EB0EE93E2D7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34207" y="299544"/>
            <a:ext cx="8457142" cy="6090993"/>
          </a:xfrm>
          <a:prstGeom prst="rect">
            <a:avLst/>
          </a:prstGeom>
          <a:noFill/>
          <a:ln w="190500">
            <a:solidFill>
              <a:schemeClr val="lt1">
                <a:hueOff val="0"/>
                <a:satOff val="0"/>
                <a:lumOff val="0"/>
              </a:schemeClr>
            </a:solidFill>
            <a:miter lim="800000"/>
            <a:headEnd/>
            <a:tailEnd/>
          </a:ln>
        </p:spPr>
      </p:pic>
    </p:spTree>
    <p:extLst>
      <p:ext uri="{BB962C8B-B14F-4D97-AF65-F5344CB8AC3E}">
        <p14:creationId xmlns:p14="http://schemas.microsoft.com/office/powerpoint/2010/main" val="22330018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637870-575E-40DA-81BC-8C6792D1BFB8}"/>
              </a:ext>
            </a:extLst>
          </p:cNvPr>
          <p:cNvSpPr>
            <a:spLocks noGrp="1"/>
          </p:cNvSpPr>
          <p:nvPr>
            <p:ph type="subTitle" idx="1"/>
          </p:nvPr>
        </p:nvSpPr>
        <p:spPr>
          <a:xfrm>
            <a:off x="303779" y="1516347"/>
            <a:ext cx="11951191" cy="4969318"/>
          </a:xfrm>
        </p:spPr>
        <p:style>
          <a:lnRef idx="2">
            <a:schemeClr val="accent3"/>
          </a:lnRef>
          <a:fillRef idx="1">
            <a:schemeClr val="lt1"/>
          </a:fillRef>
          <a:effectRef idx="0">
            <a:schemeClr val="accent3"/>
          </a:effectRef>
          <a:fontRef idx="minor">
            <a:schemeClr val="dk1"/>
          </a:fontRef>
        </p:style>
        <p:txBody>
          <a:bodyPr numCol="2"/>
          <a:lstStyle/>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Linked to social culture of school</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Appropriate cultural and contextual fit</a:t>
            </a:r>
          </a:p>
          <a:p>
            <a:pPr marL="482600" indent="-342900">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Considerate of social skills that already exist</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3-5 in number</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1-3 words per expectation</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Positively Stated</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Supportive of academic achievement</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Comprehensive in scope</a:t>
            </a:r>
          </a:p>
          <a:p>
            <a:pPr marL="482600" indent="-342900" eaLnBrk="1" hangingPunct="1">
              <a:buClr>
                <a:schemeClr val="accent6">
                  <a:lumMod val="50000"/>
                </a:schemeClr>
              </a:buClr>
              <a:buSzPct val="60000"/>
              <a:buFont typeface="Wingdings" pitchFamily="2" charset="2"/>
              <a:buChar char="§"/>
            </a:pPr>
            <a:endParaRPr lang="en-US" sz="2800">
              <a:solidFill>
                <a:srgbClr val="002060"/>
              </a:solidFill>
              <a:ea typeface="Britannic Bold" pitchFamily="-108" charset="0"/>
              <a:cs typeface="Britannic Bold" pitchFamily="-108" charset="0"/>
            </a:endParaRPr>
          </a:p>
          <a:p>
            <a:pPr marL="482600" indent="-342900" eaLnBrk="1" hangingPunct="1">
              <a:buClr>
                <a:schemeClr val="accent6">
                  <a:lumMod val="50000"/>
                </a:schemeClr>
              </a:buClr>
              <a:buSzPct val="60000"/>
              <a:buFont typeface="Wingdings" pitchFamily="2" charset="2"/>
              <a:buChar char="§"/>
            </a:pPr>
            <a:r>
              <a:rPr lang="en-US" sz="2800">
                <a:solidFill>
                  <a:srgbClr val="002060"/>
                </a:solidFill>
                <a:ea typeface="Britannic Bold" pitchFamily="-108" charset="0"/>
                <a:cs typeface="Britannic Bold" pitchFamily="-108" charset="0"/>
              </a:rPr>
              <a:t>Mutually exclusive (minimal overlap)</a:t>
            </a:r>
          </a:p>
          <a:p>
            <a:pPr eaLnBrk="1" hangingPunct="1">
              <a:buClr>
                <a:schemeClr val="accent6">
                  <a:lumMod val="50000"/>
                </a:schemeClr>
              </a:buClr>
              <a:buFont typeface="Wingdings" charset="2"/>
              <a:buChar char="q"/>
            </a:pPr>
            <a:endParaRPr lang="en-US" sz="2400">
              <a:solidFill>
                <a:srgbClr val="002060"/>
              </a:solidFill>
              <a:ea typeface="Britannic Bold" pitchFamily="-108" charset="0"/>
              <a:cs typeface="Britannic Bold" pitchFamily="-108" charset="0"/>
            </a:endParaRPr>
          </a:p>
        </p:txBody>
      </p:sp>
      <p:sp>
        <p:nvSpPr>
          <p:cNvPr id="4" name="Title 3">
            <a:extLst>
              <a:ext uri="{FF2B5EF4-FFF2-40B4-BE49-F238E27FC236}">
                <a16:creationId xmlns:a16="http://schemas.microsoft.com/office/drawing/2014/main" id="{723B047D-7CC8-48EF-9A2F-9C8BA6048731}"/>
              </a:ext>
            </a:extLst>
          </p:cNvPr>
          <p:cNvSpPr>
            <a:spLocks noGrp="1"/>
          </p:cNvSpPr>
          <p:nvPr>
            <p:ph type="title" idx="6"/>
          </p:nvPr>
        </p:nvSpPr>
        <p:spPr>
          <a:xfrm>
            <a:off x="303779" y="436301"/>
            <a:ext cx="9378000" cy="845600"/>
          </a:xfrm>
        </p:spPr>
        <p:txBody>
          <a:bodyPr/>
          <a:lstStyle/>
          <a:p>
            <a:r>
              <a:rPr lang="en-US"/>
              <a:t>GUIDELINES FOR EXPECTATIONS</a:t>
            </a:r>
          </a:p>
        </p:txBody>
      </p:sp>
    </p:spTree>
    <p:extLst>
      <p:ext uri="{BB962C8B-B14F-4D97-AF65-F5344CB8AC3E}">
        <p14:creationId xmlns:p14="http://schemas.microsoft.com/office/powerpoint/2010/main" val="39756871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816357" y="355937"/>
            <a:ext cx="9378000" cy="743417"/>
          </a:xfrm>
        </p:spPr>
        <p:style>
          <a:lnRef idx="2">
            <a:schemeClr val="accent2"/>
          </a:lnRef>
          <a:fillRef idx="1">
            <a:schemeClr val="lt1"/>
          </a:fillRef>
          <a:effectRef idx="0">
            <a:schemeClr val="accent2"/>
          </a:effectRef>
          <a:fontRef idx="minor">
            <a:schemeClr val="dk1"/>
          </a:fontRef>
        </p:style>
        <p:txBody>
          <a:bodyPr>
            <a:noAutofit/>
          </a:bodyPr>
          <a:lstStyle/>
          <a:p>
            <a:r>
              <a:rPr lang="en-US" sz="3600">
                <a:solidFill>
                  <a:schemeClr val="accent3">
                    <a:lumMod val="50000"/>
                  </a:schemeClr>
                </a:solidFill>
                <a:cs typeface="Calibri Light"/>
              </a:rPr>
              <a:t>ACTIVITY: DISCUSSION</a:t>
            </a:r>
            <a:endParaRPr lang="en-US" sz="3600">
              <a:solidFill>
                <a:schemeClr val="accent3">
                  <a:lumMod val="50000"/>
                </a:schemeClr>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body" idx="4294967295"/>
          </p:nvPr>
        </p:nvSpPr>
        <p:spPr>
          <a:xfrm>
            <a:off x="1105245" y="1604211"/>
            <a:ext cx="5599508" cy="3824198"/>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a:spcAft>
                <a:spcPts val="1200"/>
              </a:spcAft>
              <a:buClr>
                <a:schemeClr val="accent2">
                  <a:lumMod val="50000"/>
                </a:schemeClr>
              </a:buClr>
              <a:buSzPct val="60000"/>
            </a:pPr>
            <a:r>
              <a:rPr lang="en-US" sz="2400" dirty="0">
                <a:solidFill>
                  <a:schemeClr val="accent3">
                    <a:lumMod val="50000"/>
                  </a:schemeClr>
                </a:solidFill>
                <a:cs typeface="Calibri"/>
              </a:rPr>
              <a:t>Do you already have Expectations / Core Values you can use or adapt?</a:t>
            </a:r>
          </a:p>
          <a:p>
            <a:pPr>
              <a:spcAft>
                <a:spcPts val="1200"/>
              </a:spcAft>
              <a:buClr>
                <a:schemeClr val="accent2">
                  <a:lumMod val="50000"/>
                </a:schemeClr>
              </a:buClr>
              <a:buSzPct val="60000"/>
            </a:pPr>
            <a:r>
              <a:rPr lang="en-US" sz="2400" dirty="0">
                <a:solidFill>
                  <a:schemeClr val="accent3">
                    <a:lumMod val="50000"/>
                  </a:schemeClr>
                </a:solidFill>
                <a:cs typeface="Calibri"/>
              </a:rPr>
              <a:t>If creating new Expectations, how will you include staff and students?</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029169" y="3451941"/>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007474" y="2434906"/>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11008376" y="608646"/>
            <a:ext cx="472193" cy="46915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6742485" y="2950364"/>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9909344" y="5938646"/>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a:t>
            </a:r>
            <a:r>
              <a:rPr lang="en-US" sz="2133" kern="0" dirty="0">
                <a:solidFill>
                  <a:prstClr val="white"/>
                </a:solidFill>
              </a:rPr>
              <a:t>1</a:t>
            </a: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590741" y="5940667"/>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10652880" y="287492"/>
            <a:ext cx="1158240" cy="115824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10828882" y="519101"/>
            <a:ext cx="806237" cy="674497"/>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221" name="Text Placeholder 4">
            <a:extLst>
              <a:ext uri="{FF2B5EF4-FFF2-40B4-BE49-F238E27FC236}">
                <a16:creationId xmlns:a16="http://schemas.microsoft.com/office/drawing/2014/main" id="{48F02CC4-CFD1-4B00-A490-58A56AC1C531}"/>
              </a:ext>
            </a:extLst>
          </p:cNvPr>
          <p:cNvSpPr txBox="1">
            <a:spLocks/>
          </p:cNvSpPr>
          <p:nvPr/>
        </p:nvSpPr>
        <p:spPr>
          <a:xfrm>
            <a:off x="7668606" y="5951758"/>
            <a:ext cx="2024735" cy="56567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a:ln>
                  <a:noFill/>
                </a:ln>
                <a:solidFill>
                  <a:prstClr val="white"/>
                </a:solidFill>
                <a:effectLst/>
                <a:uLnTx/>
                <a:uFillTx/>
                <a:latin typeface="Hind Vadodara"/>
                <a:cs typeface="Hind Vadodara"/>
                <a:sym typeface="Hind Vadodara"/>
              </a:rPr>
              <a:t>Teams</a:t>
            </a:r>
          </a:p>
        </p:txBody>
      </p:sp>
    </p:spTree>
    <p:extLst>
      <p:ext uri="{BB962C8B-B14F-4D97-AF65-F5344CB8AC3E}">
        <p14:creationId xmlns:p14="http://schemas.microsoft.com/office/powerpoint/2010/main" val="1176091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512024" y="1746400"/>
            <a:ext cx="5751906" cy="3365200"/>
          </a:xfrm>
        </p:spPr>
        <p:txBody>
          <a:bodyPr/>
          <a:lstStyle/>
          <a:p>
            <a:r>
              <a:rPr lang="en-US" sz="3800" b="1" dirty="0"/>
              <a:t>DEFINING CORE VALUES AND CREATING EXPECTATIONS</a:t>
            </a:r>
          </a:p>
        </p:txBody>
      </p:sp>
    </p:spTree>
    <p:extLst>
      <p:ext uri="{BB962C8B-B14F-4D97-AF65-F5344CB8AC3E}">
        <p14:creationId xmlns:p14="http://schemas.microsoft.com/office/powerpoint/2010/main" val="13634706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Diagram 31">
            <a:extLst>
              <a:ext uri="{FF2B5EF4-FFF2-40B4-BE49-F238E27FC236}">
                <a16:creationId xmlns:a16="http://schemas.microsoft.com/office/drawing/2014/main" id="{A8C39C3D-B041-6E4C-B38F-819FD3D91D5F}"/>
              </a:ext>
            </a:extLst>
          </p:cNvPr>
          <p:cNvGraphicFramePr/>
          <p:nvPr/>
        </p:nvGraphicFramePr>
        <p:xfrm>
          <a:off x="831954" y="347688"/>
          <a:ext cx="9144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Box 32">
            <a:extLst>
              <a:ext uri="{FF2B5EF4-FFF2-40B4-BE49-F238E27FC236}">
                <a16:creationId xmlns:a16="http://schemas.microsoft.com/office/drawing/2014/main" id="{35ECE923-0585-BA46-9006-08EAFFA9411D}"/>
              </a:ext>
            </a:extLst>
          </p:cNvPr>
          <p:cNvSpPr txBox="1"/>
          <p:nvPr/>
        </p:nvSpPr>
        <p:spPr>
          <a:xfrm>
            <a:off x="10236445" y="3990382"/>
            <a:ext cx="224720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D0F41"/>
                </a:solidFill>
                <a:effectLst/>
                <a:uLnTx/>
                <a:uFillTx/>
                <a:latin typeface="Arial"/>
                <a:ea typeface="+mn-ea"/>
                <a:cs typeface="+mn-cs"/>
              </a:rPr>
              <a:t>KEY STEPS</a:t>
            </a:r>
          </a:p>
        </p:txBody>
      </p:sp>
      <p:sp>
        <p:nvSpPr>
          <p:cNvPr id="34" name="TextBox 33">
            <a:extLst>
              <a:ext uri="{FF2B5EF4-FFF2-40B4-BE49-F238E27FC236}">
                <a16:creationId xmlns:a16="http://schemas.microsoft.com/office/drawing/2014/main" id="{22AD5856-64B7-7F42-AF85-F48FE2B931EA}"/>
              </a:ext>
            </a:extLst>
          </p:cNvPr>
          <p:cNvSpPr txBox="1"/>
          <p:nvPr/>
        </p:nvSpPr>
        <p:spPr>
          <a:xfrm>
            <a:off x="11013141" y="177501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9490295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9" name="Title 2">
            <a:extLst>
              <a:ext uri="{FF2B5EF4-FFF2-40B4-BE49-F238E27FC236}">
                <a16:creationId xmlns:a16="http://schemas.microsoft.com/office/drawing/2014/main" id="{0637D3FF-8971-2A41-A889-BCC63868D394}"/>
              </a:ext>
            </a:extLst>
          </p:cNvPr>
          <p:cNvSpPr>
            <a:spLocks noGrp="1"/>
          </p:cNvSpPr>
          <p:nvPr>
            <p:ph type="title"/>
          </p:nvPr>
        </p:nvSpPr>
        <p:spPr>
          <a:xfrm>
            <a:off x="3643545" y="201592"/>
            <a:ext cx="7105874" cy="634200"/>
          </a:xfrm>
        </p:spPr>
        <p:txBody>
          <a:bodyPr/>
          <a:lstStyle/>
          <a:p>
            <a:r>
              <a:rPr lang="en-US" sz="4400"/>
              <a:t>Behavioral Expectations</a:t>
            </a:r>
          </a:p>
        </p:txBody>
      </p:sp>
      <p:pic>
        <p:nvPicPr>
          <p:cNvPr id="10" name="Picture 11">
            <a:extLst>
              <a:ext uri="{FF2B5EF4-FFF2-40B4-BE49-F238E27FC236}">
                <a16:creationId xmlns:a16="http://schemas.microsoft.com/office/drawing/2014/main" id="{822A073E-10AF-394D-8645-184D81E59C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8151" y="1296195"/>
            <a:ext cx="7961586" cy="5360213"/>
          </a:xfrm>
          <a:prstGeom prst="rect">
            <a:avLst/>
          </a:prstGeom>
          <a:ln>
            <a:solidFill>
              <a:schemeClr val="accent5"/>
            </a:solidFill>
          </a:ln>
        </p:spPr>
      </p:pic>
      <p:sp>
        <p:nvSpPr>
          <p:cNvPr id="3" name="TextBox 2">
            <a:extLst>
              <a:ext uri="{FF2B5EF4-FFF2-40B4-BE49-F238E27FC236}">
                <a16:creationId xmlns:a16="http://schemas.microsoft.com/office/drawing/2014/main" id="{F7738D16-A1F5-3944-AFE2-8FAAFA6A166E}"/>
              </a:ext>
            </a:extLst>
          </p:cNvPr>
          <p:cNvSpPr txBox="1"/>
          <p:nvPr/>
        </p:nvSpPr>
        <p:spPr>
          <a:xfrm>
            <a:off x="8215226" y="1900146"/>
            <a:ext cx="377862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a:cs typeface="ＭＳ Ｐゴシック" pitchFamily="-108" charset="-128"/>
              </a:rPr>
              <a:t>Operationally define</a:t>
            </a:r>
            <a:r>
              <a:rPr kumimoji="0" lang="en-US" sz="2400" b="0" i="0" u="none" strike="noStrike" kern="1200" cap="none" spc="0" normalizeH="0" baseline="0" noProof="0">
                <a:ln>
                  <a:noFill/>
                </a:ln>
                <a:solidFill>
                  <a:srgbClr val="FFFFFF"/>
                </a:solidFill>
                <a:effectLst/>
                <a:uLnTx/>
                <a:uFillTx/>
                <a:latin typeface="Arial"/>
                <a:ea typeface="ＭＳ Ｐゴシック"/>
                <a:cs typeface="ＭＳ Ｐゴシック" pitchFamily="-108" charset="-128"/>
              </a:rPr>
              <a:t> what expectations look like across all the routines and settings in your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ＭＳ Ｐゴシック" pitchFamily="-10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pitchFamily="-108" charset="-128"/>
              <a:cs typeface="ＭＳ Ｐゴシック" pitchFamily="-10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a:ea typeface="ＭＳ Ｐゴシック" pitchFamily="-108" charset="-128"/>
                <a:cs typeface="ＭＳ Ｐゴシック" pitchFamily="-108" charset="-128"/>
              </a:rPr>
              <a:t>One way to do this is in a </a:t>
            </a:r>
            <a:r>
              <a:rPr kumimoji="0" lang="en-US" sz="2400" b="1" i="0" u="none" strike="noStrike" kern="1200" cap="none" spc="0" normalizeH="0" baseline="0" noProof="0">
                <a:ln>
                  <a:noFill/>
                </a:ln>
                <a:solidFill>
                  <a:srgbClr val="FFFFFF"/>
                </a:solidFill>
                <a:effectLst/>
                <a:uLnTx/>
                <a:uFillTx/>
                <a:latin typeface="Arial"/>
                <a:ea typeface="ＭＳ Ｐゴシック" pitchFamily="-108" charset="-128"/>
                <a:cs typeface="ＭＳ Ｐゴシック" pitchFamily="-108" charset="-128"/>
              </a:rPr>
              <a:t>matrix</a:t>
            </a:r>
            <a:r>
              <a:rPr kumimoji="0" lang="en-US" sz="2400" b="0" i="0" u="none" strike="noStrike" kern="1200" cap="none" spc="0" normalizeH="0" baseline="0" noProof="0">
                <a:ln>
                  <a:noFill/>
                </a:ln>
                <a:solidFill>
                  <a:srgbClr val="FFFFFF"/>
                </a:solidFill>
                <a:effectLst/>
                <a:uLnTx/>
                <a:uFillTx/>
                <a:latin typeface="Arial"/>
                <a:ea typeface="ＭＳ Ｐゴシック" pitchFamily="-108" charset="-128"/>
                <a:cs typeface="ＭＳ Ｐゴシック" pitchFamily="-108" charset="-128"/>
              </a:rPr>
              <a:t>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A66B756C-7D88-AE47-BDF2-12A8CEA31075}"/>
              </a:ext>
            </a:extLst>
          </p:cNvPr>
          <p:cNvGrpSpPr/>
          <p:nvPr/>
        </p:nvGrpSpPr>
        <p:grpSpPr>
          <a:xfrm>
            <a:off x="1672026" y="-71459"/>
            <a:ext cx="1864087" cy="1435577"/>
            <a:chOff x="3670483" y="0"/>
            <a:chExt cx="2096597" cy="1649759"/>
          </a:xfrm>
          <a:solidFill>
            <a:schemeClr val="accent5">
              <a:lumMod val="20000"/>
              <a:lumOff val="80000"/>
            </a:schemeClr>
          </a:solidFill>
        </p:grpSpPr>
        <p:sp>
          <p:nvSpPr>
            <p:cNvPr id="7" name="Oval 6">
              <a:extLst>
                <a:ext uri="{FF2B5EF4-FFF2-40B4-BE49-F238E27FC236}">
                  <a16:creationId xmlns:a16="http://schemas.microsoft.com/office/drawing/2014/main" id="{D99E5097-9FB9-FA45-948D-9C9709B4BC8D}"/>
                </a:ext>
              </a:extLst>
            </p:cNvPr>
            <p:cNvSpPr/>
            <p:nvPr/>
          </p:nvSpPr>
          <p:spPr>
            <a:xfrm>
              <a:off x="3670483" y="0"/>
              <a:ext cx="2096597" cy="1649759"/>
            </a:xfrm>
            <a:prstGeom prst="ellipse">
              <a:avLst/>
            </a:prstGeom>
            <a:grpFill/>
            <a:ln w="38100" cmpd="sng">
              <a:solidFill>
                <a:schemeClr val="accent5"/>
              </a:solidFill>
            </a:ln>
          </p:spPr>
          <p:style>
            <a:lnRef idx="0">
              <a:scrgbClr r="0" g="0" b="0"/>
            </a:lnRef>
            <a:fillRef idx="3">
              <a:scrgbClr r="0" g="0" b="0"/>
            </a:fillRef>
            <a:effectRef idx="2">
              <a:schemeClr val="accent6">
                <a:hueOff val="0"/>
                <a:satOff val="0"/>
                <a:lumOff val="0"/>
                <a:alphaOff val="0"/>
              </a:schemeClr>
            </a:effectRef>
            <a:fontRef idx="minor">
              <a:schemeClr val="lt1"/>
            </a:fontRef>
          </p:style>
          <p:txBody>
            <a:bodyPr/>
            <a:lstStyle/>
            <a:p>
              <a:endParaRPr lang="en-US"/>
            </a:p>
          </p:txBody>
        </p:sp>
        <p:sp>
          <p:nvSpPr>
            <p:cNvPr id="8" name="Oval 4">
              <a:extLst>
                <a:ext uri="{FF2B5EF4-FFF2-40B4-BE49-F238E27FC236}">
                  <a16:creationId xmlns:a16="http://schemas.microsoft.com/office/drawing/2014/main" id="{7A8F1E60-265D-5445-BE1A-536DF9334380}"/>
                </a:ext>
              </a:extLst>
            </p:cNvPr>
            <p:cNvSpPr txBox="1"/>
            <p:nvPr/>
          </p:nvSpPr>
          <p:spPr>
            <a:xfrm>
              <a:off x="4016457" y="313789"/>
              <a:ext cx="1404647" cy="102217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a:ln>
                    <a:noFill/>
                  </a:ln>
                  <a:solidFill>
                    <a:srgbClr val="160E44"/>
                  </a:solidFill>
                  <a:effectLst/>
                  <a:uLnTx/>
                  <a:uFillTx/>
                  <a:latin typeface="Arial"/>
                  <a:ea typeface="+mn-ea"/>
                  <a:cs typeface="+mn-cs"/>
                </a:rPr>
                <a:t>Define</a:t>
              </a:r>
            </a:p>
          </p:txBody>
        </p:sp>
      </p:grpSp>
    </p:spTree>
    <p:extLst>
      <p:ext uri="{BB962C8B-B14F-4D97-AF65-F5344CB8AC3E}">
        <p14:creationId xmlns:p14="http://schemas.microsoft.com/office/powerpoint/2010/main" val="3558883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0851" y="2209800"/>
            <a:ext cx="1622971" cy="1611841"/>
          </a:xfrm>
        </p:spPr>
        <p:txBody>
          <a:bodyPr/>
          <a:lstStyle/>
          <a:p>
            <a:pPr eaLnBrk="1" hangingPunct="1"/>
            <a:r>
              <a:rPr lang="en-US" sz="2800" dirty="0">
                <a:ea typeface="ＭＳ Ｐゴシック" pitchFamily="-108" charset="-128"/>
                <a:cs typeface="ＭＳ Ｐゴシック" pitchFamily="-108" charset="-128"/>
              </a:rPr>
              <a:t>Wallkill SHS ROARS</a:t>
            </a:r>
            <a:endParaRPr lang="en-US" sz="1600" i="1" dirty="0">
              <a:ea typeface="ＭＳ Ｐゴシック" pitchFamily="-108" charset="-128"/>
              <a:cs typeface="ＭＳ Ｐゴシック" pitchFamily="-108" charset="-128"/>
            </a:endParaRPr>
          </a:p>
        </p:txBody>
      </p:sp>
      <p:pic>
        <p:nvPicPr>
          <p:cNvPr id="4" name="Picture 3">
            <a:extLst>
              <a:ext uri="{FF2B5EF4-FFF2-40B4-BE49-F238E27FC236}">
                <a16:creationId xmlns:a16="http://schemas.microsoft.com/office/drawing/2014/main" id="{C451F967-B173-5854-7C0E-25B7116506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5525" y="149376"/>
            <a:ext cx="8839200" cy="6559247"/>
          </a:xfrm>
          <a:prstGeom prst="rect">
            <a:avLst/>
          </a:prstGeom>
        </p:spPr>
      </p:pic>
    </p:spTree>
    <p:extLst>
      <p:ext uri="{BB962C8B-B14F-4D97-AF65-F5344CB8AC3E}">
        <p14:creationId xmlns:p14="http://schemas.microsoft.com/office/powerpoint/2010/main" val="371034011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aphicFrame>
        <p:nvGraphicFramePr>
          <p:cNvPr id="110" name="Group 64">
            <a:extLst>
              <a:ext uri="{FF2B5EF4-FFF2-40B4-BE49-F238E27FC236}">
                <a16:creationId xmlns:a16="http://schemas.microsoft.com/office/drawing/2014/main" id="{49C231B8-B018-CB40-8324-DECD569181CC}"/>
              </a:ext>
            </a:extLst>
          </p:cNvPr>
          <p:cNvGraphicFramePr>
            <a:graphicFrameLocks noGrp="1"/>
          </p:cNvGraphicFramePr>
          <p:nvPr/>
        </p:nvGraphicFramePr>
        <p:xfrm>
          <a:off x="0" y="238065"/>
          <a:ext cx="12191999" cy="6550903"/>
        </p:xfrm>
        <a:graphic>
          <a:graphicData uri="http://schemas.openxmlformats.org/drawingml/2006/table">
            <a:tbl>
              <a:tblPr/>
              <a:tblGrid>
                <a:gridCol w="474849">
                  <a:extLst>
                    <a:ext uri="{9D8B030D-6E8A-4147-A177-3AD203B41FA5}">
                      <a16:colId xmlns:a16="http://schemas.microsoft.com/office/drawing/2014/main" val="20000"/>
                    </a:ext>
                  </a:extLst>
                </a:gridCol>
                <a:gridCol w="1409710">
                  <a:extLst>
                    <a:ext uri="{9D8B030D-6E8A-4147-A177-3AD203B41FA5}">
                      <a16:colId xmlns:a16="http://schemas.microsoft.com/office/drawing/2014/main" val="20001"/>
                    </a:ext>
                  </a:extLst>
                </a:gridCol>
                <a:gridCol w="1602618">
                  <a:extLst>
                    <a:ext uri="{9D8B030D-6E8A-4147-A177-3AD203B41FA5}">
                      <a16:colId xmlns:a16="http://schemas.microsoft.com/office/drawing/2014/main" val="20002"/>
                    </a:ext>
                  </a:extLst>
                </a:gridCol>
                <a:gridCol w="1439388">
                  <a:extLst>
                    <a:ext uri="{9D8B030D-6E8A-4147-A177-3AD203B41FA5}">
                      <a16:colId xmlns:a16="http://schemas.microsoft.com/office/drawing/2014/main" val="20003"/>
                    </a:ext>
                  </a:extLst>
                </a:gridCol>
                <a:gridCol w="1647136">
                  <a:extLst>
                    <a:ext uri="{9D8B030D-6E8A-4147-A177-3AD203B41FA5}">
                      <a16:colId xmlns:a16="http://schemas.microsoft.com/office/drawing/2014/main" val="20004"/>
                    </a:ext>
                  </a:extLst>
                </a:gridCol>
                <a:gridCol w="1305837">
                  <a:extLst>
                    <a:ext uri="{9D8B030D-6E8A-4147-A177-3AD203B41FA5}">
                      <a16:colId xmlns:a16="http://schemas.microsoft.com/office/drawing/2014/main" val="20005"/>
                    </a:ext>
                  </a:extLst>
                </a:gridCol>
                <a:gridCol w="1320676">
                  <a:extLst>
                    <a:ext uri="{9D8B030D-6E8A-4147-A177-3AD203B41FA5}">
                      <a16:colId xmlns:a16="http://schemas.microsoft.com/office/drawing/2014/main" val="20006"/>
                    </a:ext>
                  </a:extLst>
                </a:gridCol>
                <a:gridCol w="1504572">
                  <a:extLst>
                    <a:ext uri="{9D8B030D-6E8A-4147-A177-3AD203B41FA5}">
                      <a16:colId xmlns:a16="http://schemas.microsoft.com/office/drawing/2014/main" val="20007"/>
                    </a:ext>
                  </a:extLst>
                </a:gridCol>
                <a:gridCol w="1487213">
                  <a:extLst>
                    <a:ext uri="{9D8B030D-6E8A-4147-A177-3AD203B41FA5}">
                      <a16:colId xmlns:a16="http://schemas.microsoft.com/office/drawing/2014/main" val="20008"/>
                    </a:ext>
                  </a:extLst>
                </a:gridCol>
              </a:tblGrid>
              <a:tr h="595433">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a:ln>
                            <a:noFill/>
                          </a:ln>
                          <a:solidFill>
                            <a:schemeClr val="bg1"/>
                          </a:solidFill>
                          <a:effectLst/>
                          <a:latin typeface="Arial"/>
                          <a:ea typeface="Arial" pitchFamily="-1" charset="0"/>
                          <a:cs typeface="Arial"/>
                        </a:rPr>
                        <a:t>Teaching</a:t>
                      </a:r>
                    </a:p>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400" b="1" i="0" u="none" strike="noStrike" cap="none" normalizeH="0" baseline="0">
                          <a:ln>
                            <a:noFill/>
                          </a:ln>
                          <a:solidFill>
                            <a:schemeClr val="bg1"/>
                          </a:solidFill>
                          <a:effectLst/>
                          <a:latin typeface="Arial"/>
                          <a:ea typeface="Arial" pitchFamily="-1" charset="0"/>
                          <a:cs typeface="Arial"/>
                        </a:rPr>
                        <a:t>Matrix</a:t>
                      </a:r>
                    </a:p>
                  </a:txBody>
                  <a:tcPr marL="51435" marR="51435" marT="25717" marB="25717"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accent5">
                        <a:lumMod val="75000"/>
                      </a:schemeClr>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Arial" pitchFamily="-1" charset="0"/>
                          <a:cs typeface="Arial"/>
                        </a:rPr>
                        <a:t>SETTING</a:t>
                      </a:r>
                      <a:endParaRPr kumimoji="0" lang="en-US" sz="2000" b="1" i="0" u="none" strike="noStrike" cap="none" normalizeH="0" baseline="0">
                        <a:ln>
                          <a:noFill/>
                        </a:ln>
                        <a:solidFill>
                          <a:schemeClr val="tx1"/>
                        </a:solidFill>
                        <a:effectLst/>
                        <a:latin typeface="Arial"/>
                        <a:ea typeface="Times New Roman" pitchFamily="-1" charset="0"/>
                        <a:cs typeface="Times New Roman"/>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48012">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All Settings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Hallways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Playgrounds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Cafeteria</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Library/</a:t>
                      </a:r>
                      <a:endParaRPr kumimoji="0" lang="en-US" sz="2000" b="1"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Computer Lab</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Assembly</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Bus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1"/>
                  </a:ext>
                </a:extLst>
              </a:tr>
              <a:tr h="1646141">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pitchFamily="-1" charset="0"/>
                          <a:ea typeface="Arial" pitchFamily="-1" charset="0"/>
                          <a:cs typeface="Arial" pitchFamily="-1" charset="0"/>
                        </a:rPr>
                        <a:t>EXPECTATIONS</a:t>
                      </a:r>
                    </a:p>
                  </a:txBody>
                  <a:tcPr marL="51435" marR="51435" marT="25717" marB="25717" vert="vert27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Respect Ourselves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on task.</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Give your best effort.</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prepared.</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Walk.</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Have a plan.</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Eat all your food.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Select healthy foods.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Study, read, compute.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Sit in one spot.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Watch for your stop.</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64614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Respect Others</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Be kind.</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Hands/feet to self.</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Help/share with others.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normal voice volume.</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Walk to right.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Play safe.</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Include others.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Share equipment.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Practice good table manners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Arial" pitchFamily="-1" charset="0"/>
                          <a:cs typeface="Arial"/>
                        </a:rPr>
                        <a:t>Whisper.</a:t>
                      </a:r>
                      <a:endParaRPr kumimoji="0" lang="en-US" sz="1800" b="0" i="0" u="none" strike="noStrike" cap="none" normalizeH="0" baseline="0">
                        <a:ln>
                          <a:noFill/>
                        </a:ln>
                        <a:solidFill>
                          <a:schemeClr val="tx1"/>
                        </a:solidFill>
                        <a:effectLst/>
                        <a:latin typeface="Arial"/>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Return books.</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Listen/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watch.</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appropriate applause.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a quiet voice.</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Stay in your seat.</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64614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Times New Roman" pitchFamily="-1" charset="0"/>
                          <a:cs typeface="Times New Roman"/>
                        </a:rPr>
                        <a:t>Respect Property</a:t>
                      </a:r>
                      <a:endParaRPr kumimoji="0" lang="en-US" sz="2000" b="1"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Recycle.</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Clean up after self.</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Pick up litter.</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Maintain physical space.</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Use equipment properly.</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Put litter in garbage can.</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Replace trays &amp; utensils.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Clean up eating area.</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Push in chairs.</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Treat books carefully.</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Pick up.</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Treat chairs appropriately.</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Wipe your feet.</a:t>
                      </a:r>
                      <a:endParaRPr kumimoji="0" lang="en-US" sz="1800" b="0" i="0" u="none" strike="noStrike" cap="none" normalizeH="0" baseline="0">
                        <a:ln>
                          <a:noFill/>
                        </a:ln>
                        <a:solidFill>
                          <a:schemeClr val="tx1"/>
                        </a:solidFill>
                        <a:effectLst/>
                        <a:latin typeface="Times New Roman"/>
                        <a:ea typeface="Times New Roman" pitchFamily="-1" charset="0"/>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a:ea typeface="Times New Roman" pitchFamily="-1" charset="0"/>
                          <a:cs typeface="Times New Roman"/>
                        </a:rPr>
                        <a:t>Sit appropriately.</a:t>
                      </a:r>
                      <a:endParaRPr kumimoji="0" lang="en-US" sz="1800" b="0" i="0" u="none" strike="noStrike" cap="none" normalizeH="0" baseline="0">
                        <a:ln>
                          <a:noFill/>
                        </a:ln>
                        <a:solidFill>
                          <a:schemeClr val="tx1"/>
                        </a:solidFill>
                        <a:effectLst/>
                        <a:latin typeface="Times New Roman"/>
                        <a:ea typeface="Arial" pitchFamily="-1" charset="0"/>
                        <a:cs typeface="Arial"/>
                      </a:endParaRPr>
                    </a:p>
                  </a:txBody>
                  <a:tcPr marL="51435" marR="51435" marT="25717" marB="2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11" name="Left Arrow 4">
            <a:extLst>
              <a:ext uri="{FF2B5EF4-FFF2-40B4-BE49-F238E27FC236}">
                <a16:creationId xmlns:a16="http://schemas.microsoft.com/office/drawing/2014/main" id="{58FA0481-0412-F54A-9268-355A7B90A198}"/>
              </a:ext>
            </a:extLst>
          </p:cNvPr>
          <p:cNvSpPr>
            <a:spLocks noChangeArrowheads="1"/>
          </p:cNvSpPr>
          <p:nvPr/>
        </p:nvSpPr>
        <p:spPr bwMode="auto">
          <a:xfrm rot="19920504">
            <a:off x="1274379" y="2049904"/>
            <a:ext cx="4329980" cy="1307898"/>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1.  SOCIAL SKILL</a:t>
            </a:r>
          </a:p>
        </p:txBody>
      </p:sp>
      <p:sp>
        <p:nvSpPr>
          <p:cNvPr id="112" name="Left Arrow 5">
            <a:extLst>
              <a:ext uri="{FF2B5EF4-FFF2-40B4-BE49-F238E27FC236}">
                <a16:creationId xmlns:a16="http://schemas.microsoft.com/office/drawing/2014/main" id="{9833495F-C303-1C45-A81E-BB99B45CA020}"/>
              </a:ext>
            </a:extLst>
          </p:cNvPr>
          <p:cNvSpPr>
            <a:spLocks noChangeArrowheads="1"/>
          </p:cNvSpPr>
          <p:nvPr/>
        </p:nvSpPr>
        <p:spPr bwMode="auto">
          <a:xfrm rot="2195919">
            <a:off x="6738891" y="2375674"/>
            <a:ext cx="4712537" cy="1383426"/>
          </a:xfrm>
          <a:prstGeom prst="leftArrow">
            <a:avLst>
              <a:gd name="adj1" fmla="val 50000"/>
              <a:gd name="adj2" fmla="val 49997"/>
            </a:avLst>
          </a:prstGeom>
          <a:solidFill>
            <a:schemeClr val="accent6"/>
          </a:solidFill>
          <a:ln w="9525">
            <a:solidFill>
              <a:schemeClr val="accent6"/>
            </a:solidFill>
            <a:round/>
            <a:headEnd/>
            <a:tailEnd/>
          </a:ln>
        </p:spPr>
        <p:txBody>
          <a:bodyPr lIns="51359" tIns="25677" rIns="51359" bIns="25677"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2.  NATURAL CONTEXT</a:t>
            </a:r>
          </a:p>
        </p:txBody>
      </p:sp>
      <p:sp>
        <p:nvSpPr>
          <p:cNvPr id="113" name="Right Arrow 7">
            <a:extLst>
              <a:ext uri="{FF2B5EF4-FFF2-40B4-BE49-F238E27FC236}">
                <a16:creationId xmlns:a16="http://schemas.microsoft.com/office/drawing/2014/main" id="{F61738BF-CCE0-274B-9E3A-AB52CCA500B6}"/>
              </a:ext>
            </a:extLst>
          </p:cNvPr>
          <p:cNvSpPr>
            <a:spLocks noChangeArrowheads="1"/>
          </p:cNvSpPr>
          <p:nvPr/>
        </p:nvSpPr>
        <p:spPr bwMode="auto">
          <a:xfrm rot="20150377">
            <a:off x="3064070" y="4530465"/>
            <a:ext cx="4987556" cy="1398641"/>
          </a:xfrm>
          <a:prstGeom prst="rightArrow">
            <a:avLst>
              <a:gd name="adj1" fmla="val 50000"/>
              <a:gd name="adj2" fmla="val 50001"/>
            </a:avLst>
          </a:prstGeom>
          <a:solidFill>
            <a:schemeClr val="accent6"/>
          </a:solidFill>
          <a:ln w="9525">
            <a:solidFill>
              <a:schemeClr val="accent6"/>
            </a:solidFill>
            <a:round/>
            <a:headEnd/>
            <a:tailEnd/>
          </a:ln>
        </p:spPr>
        <p:txBody>
          <a:bodyPr lIns="51359" tIns="25677" rIns="51359" bIns="25677">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3.  BEHAVIOR EXAMPLES</a:t>
            </a:r>
          </a:p>
        </p:txBody>
      </p:sp>
    </p:spTree>
    <p:extLst>
      <p:ext uri="{BB962C8B-B14F-4D97-AF65-F5344CB8AC3E}">
        <p14:creationId xmlns:p14="http://schemas.microsoft.com/office/powerpoint/2010/main" val="5252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
                                        </p:tgtEl>
                                        <p:attrNameLst>
                                          <p:attrName>style.visibility</p:attrName>
                                        </p:attrNameLst>
                                      </p:cBhvr>
                                      <p:to>
                                        <p:strVal val="visible"/>
                                      </p:to>
                                    </p:set>
                                    <p:anim calcmode="lin" valueType="num">
                                      <p:cBhvr additive="base">
                                        <p:cTn id="13" dur="500" fill="hold"/>
                                        <p:tgtEl>
                                          <p:spTgt spid="112"/>
                                        </p:tgtEl>
                                        <p:attrNameLst>
                                          <p:attrName>ppt_x</p:attrName>
                                        </p:attrNameLst>
                                      </p:cBhvr>
                                      <p:tavLst>
                                        <p:tav tm="0">
                                          <p:val>
                                            <p:strVal val="#ppt_x"/>
                                          </p:val>
                                        </p:tav>
                                        <p:tav tm="100000">
                                          <p:val>
                                            <p:strVal val="#ppt_x"/>
                                          </p:val>
                                        </p:tav>
                                      </p:tavLst>
                                    </p:anim>
                                    <p:anim calcmode="lin" valueType="num">
                                      <p:cBhvr additive="base">
                                        <p:cTn id="1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500" fill="hold"/>
                                        <p:tgtEl>
                                          <p:spTgt spid="113"/>
                                        </p:tgtEl>
                                        <p:attrNameLst>
                                          <p:attrName>ppt_x</p:attrName>
                                        </p:attrNameLst>
                                      </p:cBhvr>
                                      <p:tavLst>
                                        <p:tav tm="0">
                                          <p:val>
                                            <p:strVal val="#ppt_x"/>
                                          </p:val>
                                        </p:tav>
                                        <p:tav tm="100000">
                                          <p:val>
                                            <p:strVal val="#ppt_x"/>
                                          </p:val>
                                        </p:tav>
                                      </p:tavLst>
                                    </p:anim>
                                    <p:anim calcmode="lin" valueType="num">
                                      <p:cBhvr additive="base">
                                        <p:cTn id="20"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AFCE-349D-4BE9-A046-6961E44E36F8}"/>
              </a:ext>
            </a:extLst>
          </p:cNvPr>
          <p:cNvSpPr>
            <a:spLocks noGrp="1"/>
          </p:cNvSpPr>
          <p:nvPr>
            <p:ph type="title"/>
          </p:nvPr>
        </p:nvSpPr>
        <p:spPr>
          <a:xfrm rot="-151">
            <a:off x="126763" y="1746404"/>
            <a:ext cx="2474547" cy="3365200"/>
          </a:xfrm>
        </p:spPr>
        <p:txBody>
          <a:bodyPr vert="horz" lIns="91440" tIns="45720" rIns="91440" bIns="45720" rtlCol="0" anchor="ctr">
            <a:normAutofit/>
          </a:bodyPr>
          <a:lstStyle/>
          <a:p>
            <a:r>
              <a:rPr lang="en-US" sz="3200" dirty="0">
                <a:solidFill>
                  <a:schemeClr val="bg1"/>
                </a:solidFill>
                <a:cs typeface="Calibri Light"/>
              </a:rPr>
              <a:t>Adapted for remote instruction as needed</a:t>
            </a:r>
            <a:endParaRPr lang="en-US" sz="3200" dirty="0">
              <a:solidFill>
                <a:schemeClr val="bg1"/>
              </a:solidFill>
            </a:endParaRPr>
          </a:p>
        </p:txBody>
      </p:sp>
      <p:pic>
        <p:nvPicPr>
          <p:cNvPr id="16" name="Picture 16" descr="A screenshot of a cell phone&#10;&#10;Description automatically generated">
            <a:extLst>
              <a:ext uri="{FF2B5EF4-FFF2-40B4-BE49-F238E27FC236}">
                <a16:creationId xmlns:a16="http://schemas.microsoft.com/office/drawing/2014/main" id="{84113D52-3557-41BA-956A-7B02E3A700EB}"/>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2772834" y="202621"/>
            <a:ext cx="8952441" cy="6452757"/>
          </a:xfrm>
        </p:spPr>
      </p:pic>
    </p:spTree>
    <p:extLst>
      <p:ext uri="{BB962C8B-B14F-4D97-AF65-F5344CB8AC3E}">
        <p14:creationId xmlns:p14="http://schemas.microsoft.com/office/powerpoint/2010/main" val="2120836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44" name="Google Shape;344;p33"/>
          <p:cNvSpPr txBox="1">
            <a:spLocks noGrp="1"/>
          </p:cNvSpPr>
          <p:nvPr>
            <p:ph type="subTitle" idx="5"/>
          </p:nvPr>
        </p:nvSpPr>
        <p:spPr>
          <a:xfrm flipH="1">
            <a:off x="2359136" y="4181134"/>
            <a:ext cx="6280870" cy="1313688"/>
          </a:xfrm>
          <a:prstGeom prst="rect">
            <a:avLst/>
          </a:prstGeom>
        </p:spPr>
        <p:txBody>
          <a:bodyPr spcFirstLastPara="1" wrap="square" lIns="91425" tIns="91425" rIns="91425" bIns="91425" anchor="t" anchorCtr="0">
            <a:noAutofit/>
          </a:bodyPr>
          <a:lstStyle/>
          <a:p>
            <a:pPr marL="0" indent="0"/>
            <a:r>
              <a:rPr lang="en-US" sz="1600" u="sng" dirty="0">
                <a:solidFill>
                  <a:schemeClr val="accent4">
                    <a:lumMod val="40000"/>
                    <a:lumOff val="60000"/>
                  </a:schemeClr>
                </a:solidFill>
              </a:rPr>
              <a:t>Support</a:t>
            </a:r>
          </a:p>
          <a:p>
            <a:pPr marL="0" indent="0" algn="l"/>
            <a:endParaRPr lang="en-US" sz="1600" dirty="0"/>
          </a:p>
          <a:p>
            <a:pPr marL="228594" indent="-228594" algn="l">
              <a:buFont typeface="Arial" panose="020B0604020202020204" pitchFamily="34" charset="0"/>
              <a:buChar char="•"/>
            </a:pPr>
            <a:r>
              <a:rPr lang="en-US" sz="1600" dirty="0"/>
              <a:t>5 – 1.5 hr. Monthly Coach Meetings (Virtual)</a:t>
            </a:r>
          </a:p>
          <a:p>
            <a:pPr marL="228594" indent="-228594" algn="l">
              <a:buFont typeface="Arial" panose="020B0604020202020204" pitchFamily="34" charset="0"/>
              <a:buChar char="•"/>
            </a:pPr>
            <a:r>
              <a:rPr lang="en-US" sz="1600" dirty="0"/>
              <a:t>3 Full Day - Team Trainings Meetings (Years 1 &amp; 2)  (In Person)</a:t>
            </a:r>
          </a:p>
          <a:p>
            <a:pPr marL="685794" lvl="1" indent="-228594" algn="l">
              <a:buFont typeface="Arial" panose="020B0604020202020204" pitchFamily="34" charset="0"/>
              <a:buChar char="•"/>
            </a:pPr>
            <a:r>
              <a:rPr lang="en-US" sz="1400" dirty="0"/>
              <a:t>2 Full Day - Team Trainings Meetings (Year 3)  (In Person)</a:t>
            </a:r>
          </a:p>
          <a:p>
            <a:pPr marL="228594" indent="-228594" algn="l">
              <a:buFont typeface="Arial" panose="020B0604020202020204" pitchFamily="34" charset="0"/>
              <a:buChar char="•"/>
            </a:pPr>
            <a:r>
              <a:rPr lang="en-US" sz="1600" dirty="0"/>
              <a:t>8 hours Individualized Technical Assistance per school</a:t>
            </a:r>
          </a:p>
          <a:p>
            <a:pPr marL="228594" indent="-228594" algn="l">
              <a:buFont typeface="Arial" panose="020B0604020202020204" pitchFamily="34" charset="0"/>
              <a:buChar char="•"/>
            </a:pPr>
            <a:r>
              <a:rPr lang="en-US" sz="1600" dirty="0"/>
              <a:t>SWIS Data System &amp; Training</a:t>
            </a:r>
          </a:p>
        </p:txBody>
      </p:sp>
      <p:sp>
        <p:nvSpPr>
          <p:cNvPr id="345" name="Google Shape;345;p33"/>
          <p:cNvSpPr txBox="1">
            <a:spLocks noGrp="1"/>
          </p:cNvSpPr>
          <p:nvPr>
            <p:ph type="ctrTitle" idx="2"/>
          </p:nvPr>
        </p:nvSpPr>
        <p:spPr>
          <a:xfrm flipH="1">
            <a:off x="6007241" y="2691497"/>
            <a:ext cx="1560600" cy="5778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03</a:t>
            </a:r>
            <a:endParaRPr sz="3000" dirty="0">
              <a:latin typeface="Poppins SemiBold"/>
              <a:ea typeface="Poppins SemiBold"/>
              <a:cs typeface="Poppins SemiBold"/>
              <a:sym typeface="Poppins SemiBold"/>
            </a:endParaRPr>
          </a:p>
        </p:txBody>
      </p:sp>
      <p:sp>
        <p:nvSpPr>
          <p:cNvPr id="346" name="Google Shape;346;p33"/>
          <p:cNvSpPr txBox="1">
            <a:spLocks noGrp="1"/>
          </p:cNvSpPr>
          <p:nvPr>
            <p:ph type="ctrTitle"/>
          </p:nvPr>
        </p:nvSpPr>
        <p:spPr>
          <a:xfrm flipH="1">
            <a:off x="4410108" y="2667878"/>
            <a:ext cx="1560600" cy="5778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02</a:t>
            </a:r>
            <a:endParaRPr sz="3000" dirty="0">
              <a:latin typeface="Poppins SemiBold"/>
              <a:ea typeface="Poppins SemiBold"/>
              <a:cs typeface="Poppins SemiBold"/>
              <a:sym typeface="Poppins SemiBold"/>
            </a:endParaRPr>
          </a:p>
        </p:txBody>
      </p:sp>
      <p:sp>
        <p:nvSpPr>
          <p:cNvPr id="347" name="Google Shape;347;p33"/>
          <p:cNvSpPr txBox="1">
            <a:spLocks noGrp="1"/>
          </p:cNvSpPr>
          <p:nvPr>
            <p:ph type="ctrTitle" idx="4"/>
          </p:nvPr>
        </p:nvSpPr>
        <p:spPr>
          <a:xfrm flipH="1">
            <a:off x="3156317" y="2628612"/>
            <a:ext cx="875400" cy="6342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01</a:t>
            </a:r>
            <a:endParaRPr sz="3000" dirty="0">
              <a:latin typeface="Poppins SemiBold"/>
              <a:ea typeface="Poppins SemiBold"/>
              <a:cs typeface="Poppins SemiBold"/>
              <a:sym typeface="Poppins SemiBold"/>
            </a:endParaRPr>
          </a:p>
        </p:txBody>
      </p:sp>
      <p:sp>
        <p:nvSpPr>
          <p:cNvPr id="343" name="Google Shape;343;p33"/>
          <p:cNvSpPr txBox="1">
            <a:spLocks noGrp="1"/>
          </p:cNvSpPr>
          <p:nvPr>
            <p:ph type="ctrTitle" idx="4"/>
          </p:nvPr>
        </p:nvSpPr>
        <p:spPr>
          <a:xfrm flipH="1">
            <a:off x="4275900" y="1510815"/>
            <a:ext cx="1560600" cy="577800"/>
          </a:xfrm>
          <a:prstGeom prst="rect">
            <a:avLst/>
          </a:prstGeom>
        </p:spPr>
        <p:txBody>
          <a:bodyPr spcFirstLastPara="1" wrap="square" lIns="91425" tIns="91425" rIns="91425" bIns="91425" anchor="b" anchorCtr="0">
            <a:noAutofit/>
          </a:bodyPr>
          <a:lstStyle/>
          <a:p>
            <a:r>
              <a:rPr lang="en" dirty="0"/>
              <a:t>Years</a:t>
            </a:r>
            <a:endParaRPr dirty="0"/>
          </a:p>
        </p:txBody>
      </p:sp>
      <p:sp>
        <p:nvSpPr>
          <p:cNvPr id="338" name="Google Shape;338;p33"/>
          <p:cNvSpPr txBox="1">
            <a:spLocks noGrp="1"/>
          </p:cNvSpPr>
          <p:nvPr>
            <p:ph type="title" idx="6"/>
          </p:nvPr>
        </p:nvSpPr>
        <p:spPr>
          <a:xfrm>
            <a:off x="1353365" y="542578"/>
            <a:ext cx="9485270" cy="634200"/>
          </a:xfrm>
          <a:prstGeom prst="rect">
            <a:avLst/>
          </a:prstGeom>
        </p:spPr>
        <p:txBody>
          <a:bodyPr spcFirstLastPara="1" wrap="square" lIns="91425" tIns="91425" rIns="91425" bIns="91425" anchor="t" anchorCtr="0">
            <a:noAutofit/>
          </a:bodyPr>
          <a:lstStyle/>
          <a:p>
            <a:r>
              <a:rPr lang="en" dirty="0">
                <a:solidFill>
                  <a:schemeClr val="lt1"/>
                </a:solidFill>
                <a:latin typeface="Poppins SemiBold"/>
                <a:ea typeface="Poppins SemiBold"/>
                <a:cs typeface="Poppins SemiBold"/>
                <a:sym typeface="Poppins SemiBold"/>
              </a:rPr>
              <a:t>2023-2024 SEB Academy PBIS Training Format</a:t>
            </a:r>
            <a:endParaRPr dirty="0">
              <a:solidFill>
                <a:schemeClr val="lt1"/>
              </a:solidFill>
              <a:latin typeface="Poppins SemiBold"/>
              <a:ea typeface="Poppins SemiBold"/>
              <a:cs typeface="Poppins SemiBold"/>
              <a:sym typeface="Poppins SemiBold"/>
            </a:endParaRPr>
          </a:p>
        </p:txBody>
      </p:sp>
      <p:sp>
        <p:nvSpPr>
          <p:cNvPr id="348" name="Google Shape;348;p33"/>
          <p:cNvSpPr/>
          <p:nvPr/>
        </p:nvSpPr>
        <p:spPr>
          <a:xfrm>
            <a:off x="3138050" y="2479319"/>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
        <p:nvSpPr>
          <p:cNvPr id="349" name="Google Shape;349;p33"/>
          <p:cNvSpPr/>
          <p:nvPr/>
        </p:nvSpPr>
        <p:spPr>
          <a:xfrm>
            <a:off x="4752708" y="2519002"/>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
        <p:nvSpPr>
          <p:cNvPr id="350" name="Google Shape;350;p33"/>
          <p:cNvSpPr/>
          <p:nvPr/>
        </p:nvSpPr>
        <p:spPr>
          <a:xfrm>
            <a:off x="6349841" y="2519002"/>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ADA23F9B-BA99-4228-9A4D-1D472D92CB78}"/>
              </a:ext>
            </a:extLst>
          </p:cNvPr>
          <p:cNvSpPr txBox="1"/>
          <p:nvPr/>
        </p:nvSpPr>
        <p:spPr>
          <a:xfrm>
            <a:off x="8289574" y="2041829"/>
            <a:ext cx="3597626" cy="3970318"/>
          </a:xfrm>
          <a:prstGeom prst="rect">
            <a:avLst/>
          </a:prstGeom>
          <a:noFill/>
        </p:spPr>
        <p:txBody>
          <a:bodyPr wrap="square" rtlCol="0">
            <a:spAutoFit/>
          </a:bodyPr>
          <a:lstStyle/>
          <a:p>
            <a:pPr defTabSz="1219170">
              <a:buClr>
                <a:srgbClr val="00A791"/>
              </a:buClr>
              <a:defRPr/>
            </a:pPr>
            <a:r>
              <a:rPr lang="en-US" kern="0" dirty="0">
                <a:solidFill>
                  <a:srgbClr val="00A791">
                    <a:lumMod val="40000"/>
                    <a:lumOff val="60000"/>
                  </a:srgbClr>
                </a:solidFill>
                <a:latin typeface="Hind Vadodara" panose="020B0604020202020204" charset="0"/>
                <a:cs typeface="Hind Vadodara" panose="020B0604020202020204" charset="0"/>
                <a:sym typeface="Arial"/>
              </a:rPr>
              <a:t>Team Training (Minimum): </a:t>
            </a:r>
          </a:p>
          <a:p>
            <a:pPr marL="171446" lvl="4" indent="-171446" defTabSz="1219170">
              <a:buClr>
                <a:srgbClr val="00A791"/>
              </a:buClr>
              <a:buFont typeface="Wingdings" panose="05000000000000000000" pitchFamily="2" charset="2"/>
              <a:buChar char="ü"/>
              <a:defRPr/>
            </a:pPr>
            <a:r>
              <a:rPr lang="en-US" kern="0" dirty="0">
                <a:solidFill>
                  <a:srgbClr val="FFFFFF"/>
                </a:solidFill>
                <a:latin typeface="Hind Vadodara" panose="020B0604020202020204" charset="0"/>
                <a:cs typeface="Hind Vadodara" panose="020B0604020202020204" charset="0"/>
                <a:sym typeface="Arial"/>
              </a:rPr>
              <a:t>Administrator</a:t>
            </a:r>
          </a:p>
          <a:p>
            <a:pPr marL="171446" lvl="4" indent="-171446" defTabSz="1219170">
              <a:buClr>
                <a:srgbClr val="00A791"/>
              </a:buClr>
              <a:buFont typeface="Wingdings" panose="05000000000000000000" pitchFamily="2" charset="2"/>
              <a:buChar char="ü"/>
              <a:defRPr/>
            </a:pPr>
            <a:r>
              <a:rPr lang="en-US" kern="0" dirty="0">
                <a:solidFill>
                  <a:srgbClr val="FFFFFF"/>
                </a:solidFill>
                <a:latin typeface="Hind Vadodara" panose="020B0604020202020204" charset="0"/>
                <a:cs typeface="Hind Vadodara" panose="020B0604020202020204" charset="0"/>
                <a:sym typeface="Arial"/>
              </a:rPr>
              <a:t>Grade-Level Representatives</a:t>
            </a:r>
          </a:p>
          <a:p>
            <a:pPr marL="171446" lvl="4" indent="-171446" defTabSz="1219170">
              <a:buClr>
                <a:srgbClr val="00A791"/>
              </a:buClr>
              <a:buFont typeface="Wingdings" panose="05000000000000000000" pitchFamily="2" charset="2"/>
              <a:buChar char="ü"/>
              <a:defRPr/>
            </a:pPr>
            <a:r>
              <a:rPr lang="en-US" kern="0" dirty="0">
                <a:solidFill>
                  <a:srgbClr val="FFFFFF"/>
                </a:solidFill>
                <a:latin typeface="Hind Vadodara" panose="020B0604020202020204" charset="0"/>
                <a:cs typeface="Hind Vadodara" panose="020B0604020202020204" charset="0"/>
                <a:sym typeface="Arial"/>
              </a:rPr>
              <a:t>Support Staff</a:t>
            </a:r>
          </a:p>
          <a:p>
            <a:pPr marL="171446" lvl="4" indent="-171446" defTabSz="1219170">
              <a:buClr>
                <a:srgbClr val="00A791"/>
              </a:buClr>
              <a:buFont typeface="Wingdings" panose="05000000000000000000" pitchFamily="2" charset="2"/>
              <a:buChar char="ü"/>
              <a:defRPr/>
            </a:pPr>
            <a:r>
              <a:rPr lang="en-US" kern="0" dirty="0">
                <a:solidFill>
                  <a:srgbClr val="FFFFFF"/>
                </a:solidFill>
                <a:latin typeface="Hind Vadodara" panose="020B0604020202020204" charset="0"/>
                <a:cs typeface="Hind Vadodara" panose="020B0604020202020204" charset="0"/>
                <a:sym typeface="Arial"/>
              </a:rPr>
              <a:t>Coaches</a:t>
            </a:r>
          </a:p>
          <a:p>
            <a:pPr defTabSz="1219170">
              <a:buClr>
                <a:srgbClr val="00A791"/>
              </a:buClr>
              <a:defRPr/>
            </a:pPr>
            <a:endParaRPr lang="en-US" kern="0" dirty="0">
              <a:solidFill>
                <a:srgbClr val="00A791">
                  <a:lumMod val="40000"/>
                  <a:lumOff val="60000"/>
                </a:srgbClr>
              </a:solidFill>
              <a:latin typeface="Hind Vadodara" panose="020B0604020202020204" charset="0"/>
              <a:cs typeface="Hind Vadodara" panose="020B0604020202020204" charset="0"/>
              <a:sym typeface="Arial"/>
            </a:endParaRPr>
          </a:p>
          <a:p>
            <a:pPr defTabSz="1219170">
              <a:buClr>
                <a:srgbClr val="00A791"/>
              </a:buClr>
              <a:defRPr/>
            </a:pPr>
            <a:r>
              <a:rPr lang="en-US" kern="0" dirty="0">
                <a:solidFill>
                  <a:srgbClr val="00A791">
                    <a:lumMod val="40000"/>
                    <a:lumOff val="60000"/>
                  </a:srgbClr>
                </a:solidFill>
                <a:latin typeface="Hind Vadodara" panose="020B0604020202020204" charset="0"/>
                <a:cs typeface="Hind Vadodara" panose="020B0604020202020204" charset="0"/>
                <a:sym typeface="Arial"/>
              </a:rPr>
              <a:t>Coaches Training:</a:t>
            </a:r>
          </a:p>
          <a:p>
            <a:pPr marL="285750" indent="-285750" defTabSz="1219170">
              <a:buClr>
                <a:srgbClr val="00A791"/>
              </a:buClr>
              <a:buFont typeface="Wingdings" panose="05000000000000000000" pitchFamily="2" charset="2"/>
              <a:buChar char="ü"/>
              <a:defRPr/>
            </a:pPr>
            <a:r>
              <a:rPr lang="en-US" kern="0" dirty="0">
                <a:solidFill>
                  <a:srgbClr val="00A791">
                    <a:lumMod val="40000"/>
                    <a:lumOff val="60000"/>
                  </a:srgbClr>
                </a:solidFill>
                <a:latin typeface="Hind Vadodara" panose="020B0604020202020204" charset="0"/>
                <a:cs typeface="Hind Vadodara" panose="020B0604020202020204" charset="0"/>
                <a:sym typeface="Arial"/>
              </a:rPr>
              <a:t> </a:t>
            </a:r>
            <a:r>
              <a:rPr lang="en-US" kern="0" dirty="0">
                <a:solidFill>
                  <a:srgbClr val="FFFFFF"/>
                </a:solidFill>
                <a:latin typeface="Hind Vadodara" panose="020B0604020202020204" charset="0"/>
                <a:cs typeface="Hind Vadodara" panose="020B0604020202020204" charset="0"/>
                <a:sym typeface="Arial"/>
              </a:rPr>
              <a:t>2-3 Coaches</a:t>
            </a:r>
          </a:p>
          <a:p>
            <a:pPr marL="0" lvl="1" defTabSz="1219170">
              <a:buClr>
                <a:srgbClr val="00A791"/>
              </a:buClr>
              <a:defRPr/>
            </a:pPr>
            <a:endParaRPr lang="en-US" kern="0" dirty="0">
              <a:solidFill>
                <a:srgbClr val="00A791">
                  <a:lumMod val="40000"/>
                  <a:lumOff val="60000"/>
                </a:srgbClr>
              </a:solidFill>
              <a:latin typeface="Hind Vadodara" panose="020B0604020202020204" charset="0"/>
              <a:cs typeface="Hind Vadodara" panose="020B0604020202020204" charset="0"/>
              <a:sym typeface="Arial"/>
            </a:endParaRPr>
          </a:p>
          <a:p>
            <a:pPr marL="0" lvl="1" defTabSz="1219170">
              <a:buClr>
                <a:srgbClr val="00A791"/>
              </a:buClr>
              <a:defRPr/>
            </a:pPr>
            <a:r>
              <a:rPr lang="en-US" kern="0" dirty="0">
                <a:solidFill>
                  <a:srgbClr val="00A791">
                    <a:lumMod val="40000"/>
                    <a:lumOff val="60000"/>
                  </a:srgbClr>
                </a:solidFill>
                <a:latin typeface="Hind Vadodara" panose="020B0604020202020204" charset="0"/>
                <a:cs typeface="Hind Vadodara" panose="020B0604020202020204" charset="0"/>
                <a:sym typeface="Arial"/>
              </a:rPr>
              <a:t>Technical Assistance: </a:t>
            </a:r>
          </a:p>
          <a:p>
            <a:pPr marL="171446" lvl="1" indent="-171446" defTabSz="1219170">
              <a:buClr>
                <a:srgbClr val="00A791"/>
              </a:buClr>
              <a:buFont typeface="Wingdings" panose="05000000000000000000" pitchFamily="2" charset="2"/>
              <a:buChar char="ü"/>
              <a:defRPr/>
            </a:pPr>
            <a:r>
              <a:rPr lang="en-US" kern="0" dirty="0">
                <a:solidFill>
                  <a:srgbClr val="FFFFFF"/>
                </a:solidFill>
                <a:latin typeface="Hind Vadodara" panose="020B0604020202020204" charset="0"/>
                <a:cs typeface="Hind Vadodara" panose="020B0604020202020204" charset="0"/>
                <a:sym typeface="Arial"/>
              </a:rPr>
              <a:t>Administrator</a:t>
            </a:r>
          </a:p>
          <a:p>
            <a:pPr marL="171446" lvl="1" indent="-171446" defTabSz="1219170">
              <a:buClr>
                <a:srgbClr val="00A791"/>
              </a:buClr>
              <a:buFont typeface="Wingdings" panose="05000000000000000000" pitchFamily="2" charset="2"/>
              <a:buChar char="ü"/>
              <a:defRPr/>
            </a:pPr>
            <a:r>
              <a:rPr lang="en-US" kern="0" dirty="0">
                <a:solidFill>
                  <a:srgbClr val="FFFFFF"/>
                </a:solidFill>
                <a:latin typeface="Hind Vadodara" panose="020B0604020202020204" charset="0"/>
                <a:cs typeface="Hind Vadodara" panose="020B0604020202020204" charset="0"/>
                <a:sym typeface="Arial"/>
              </a:rPr>
              <a:t>Coach</a:t>
            </a:r>
          </a:p>
          <a:p>
            <a:pPr marL="171446" lvl="1" indent="-171446" defTabSz="1219170">
              <a:buClr>
                <a:srgbClr val="00A791"/>
              </a:buClr>
              <a:buFont typeface="Wingdings" panose="05000000000000000000" pitchFamily="2" charset="2"/>
              <a:buChar char="ü"/>
              <a:defRPr/>
            </a:pPr>
            <a:r>
              <a:rPr lang="en-US" kern="0" dirty="0">
                <a:solidFill>
                  <a:srgbClr val="FFFFFF"/>
                </a:solidFill>
                <a:latin typeface="Hind Vadodara" panose="020B0604020202020204" charset="0"/>
                <a:cs typeface="Hind Vadodara" panose="020B0604020202020204" charset="0"/>
                <a:sym typeface="Arial"/>
              </a:rPr>
              <a:t>Data Entry Staff</a:t>
            </a:r>
          </a:p>
          <a:p>
            <a:pPr marL="171446" lvl="1" indent="-171446" defTabSz="1219170">
              <a:buClr>
                <a:srgbClr val="00A791"/>
              </a:buClr>
              <a:buFont typeface="Wingdings" panose="05000000000000000000" pitchFamily="2" charset="2"/>
              <a:buChar char="ü"/>
              <a:defRPr/>
            </a:pPr>
            <a:r>
              <a:rPr lang="en-US" kern="0" dirty="0">
                <a:solidFill>
                  <a:srgbClr val="FFFFFF"/>
                </a:solidFill>
                <a:latin typeface="Hind Vadodara" panose="020B0604020202020204" charset="0"/>
                <a:cs typeface="Hind Vadodara" panose="020B0604020202020204" charset="0"/>
                <a:sym typeface="Arial"/>
              </a:rPr>
              <a:t>Faculty/Staff</a:t>
            </a:r>
          </a:p>
        </p:txBody>
      </p:sp>
      <p:sp>
        <p:nvSpPr>
          <p:cNvPr id="23" name="Google Shape;340;p33">
            <a:extLst>
              <a:ext uri="{FF2B5EF4-FFF2-40B4-BE49-F238E27FC236}">
                <a16:creationId xmlns:a16="http://schemas.microsoft.com/office/drawing/2014/main" id="{242D5540-7CB1-493F-8C61-B3F53FEB154F}"/>
              </a:ext>
            </a:extLst>
          </p:cNvPr>
          <p:cNvSpPr txBox="1">
            <a:spLocks/>
          </p:cNvSpPr>
          <p:nvPr/>
        </p:nvSpPr>
        <p:spPr>
          <a:xfrm flipH="1">
            <a:off x="8600499" y="1363178"/>
            <a:ext cx="2572546"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Poppins SemiBold"/>
              <a:buNone/>
              <a:defRPr sz="20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9pPr>
          </a:lstStyle>
          <a:p>
            <a:pPr defTabSz="1219170">
              <a:buClr>
                <a:srgbClr val="FFFFFF"/>
              </a:buClr>
              <a:defRPr/>
            </a:pPr>
            <a:r>
              <a:rPr lang="en-US" kern="0" dirty="0">
                <a:solidFill>
                  <a:srgbClr val="FFFFFF"/>
                </a:solidFill>
              </a:rPr>
              <a:t>Attendees</a:t>
            </a:r>
            <a:endParaRPr lang="en-US" sz="3200" kern="0" dirty="0">
              <a:solidFill>
                <a:srgbClr val="FFFFFF"/>
              </a:solidFill>
            </a:endParaRPr>
          </a:p>
        </p:txBody>
      </p:sp>
      <p:sp>
        <p:nvSpPr>
          <p:cNvPr id="5" name="Google Shape;348;p33">
            <a:extLst>
              <a:ext uri="{FF2B5EF4-FFF2-40B4-BE49-F238E27FC236}">
                <a16:creationId xmlns:a16="http://schemas.microsoft.com/office/drawing/2014/main" id="{A7156CE2-582E-9284-689C-53A503575E80}"/>
              </a:ext>
            </a:extLst>
          </p:cNvPr>
          <p:cNvSpPr/>
          <p:nvPr/>
        </p:nvSpPr>
        <p:spPr>
          <a:xfrm>
            <a:off x="2927483" y="2268983"/>
            <a:ext cx="1314568" cy="1283856"/>
          </a:xfrm>
          <a:prstGeom prst="donut">
            <a:avLst>
              <a:gd name="adj" fmla="val 5047"/>
            </a:avLst>
          </a:prstGeom>
          <a:solidFill>
            <a:srgbClr val="FFFF00"/>
          </a:solidFill>
          <a:ln>
            <a:solidFill>
              <a:srgbClr val="FFFF00"/>
            </a:solid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8758568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 name="Picture 2" descr="A close up of text on a white background&#10;&#10;Description automatically generated">
            <a:extLst>
              <a:ext uri="{FF2B5EF4-FFF2-40B4-BE49-F238E27FC236}">
                <a16:creationId xmlns:a16="http://schemas.microsoft.com/office/drawing/2014/main" id="{11E28E66-05B8-F54F-8C9D-0D8C33299E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7532" y="615155"/>
            <a:ext cx="7960821" cy="5934665"/>
          </a:xfrm>
          <a:prstGeom prst="rect">
            <a:avLst/>
          </a:prstGeom>
        </p:spPr>
      </p:pic>
      <p:sp>
        <p:nvSpPr>
          <p:cNvPr id="5" name="Arrow: Right 2">
            <a:extLst>
              <a:ext uri="{FF2B5EF4-FFF2-40B4-BE49-F238E27FC236}">
                <a16:creationId xmlns:a16="http://schemas.microsoft.com/office/drawing/2014/main" id="{DC2136AB-4E33-D94E-B599-F6E77A3B2983}"/>
              </a:ext>
            </a:extLst>
          </p:cNvPr>
          <p:cNvSpPr/>
          <p:nvPr/>
        </p:nvSpPr>
        <p:spPr>
          <a:xfrm>
            <a:off x="819209" y="5006219"/>
            <a:ext cx="2717130" cy="1674394"/>
          </a:xfrm>
          <a:prstGeom prst="rightArrow">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Calibri"/>
              </a:rPr>
              <a:t>Includes how staff will support students</a:t>
            </a: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57B365ED-FFBA-3C4E-B10E-F0E123E88A90}"/>
              </a:ext>
            </a:extLst>
          </p:cNvPr>
          <p:cNvSpPr txBox="1"/>
          <p:nvPr/>
        </p:nvSpPr>
        <p:spPr>
          <a:xfrm>
            <a:off x="301489" y="1481900"/>
            <a:ext cx="295246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Lindsay Middle School incorporated student feedback and language into their SW matrix.</a:t>
            </a:r>
            <a:endParaRPr kumimoji="0" lang="en-US" sz="2400" b="1" i="0" u="none" strike="noStrike" kern="1200" cap="none" spc="0" normalizeH="0" baseline="0" noProof="0">
              <a:ln>
                <a:noFill/>
              </a:ln>
              <a:solidFill>
                <a:srgbClr val="FFFFFF"/>
              </a:solidFill>
              <a:effectLst/>
              <a:uLnTx/>
              <a:uFillTx/>
              <a:latin typeface="Arial"/>
              <a:ea typeface="+mn-ea"/>
              <a:cs typeface="Calibri"/>
            </a:endParaRPr>
          </a:p>
        </p:txBody>
      </p:sp>
    </p:spTree>
    <p:extLst>
      <p:ext uri="{BB962C8B-B14F-4D97-AF65-F5344CB8AC3E}">
        <p14:creationId xmlns:p14="http://schemas.microsoft.com/office/powerpoint/2010/main" val="28886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2C881-255B-4BC9-B8F4-74A5F46B97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7441" y="1547095"/>
            <a:ext cx="6757117" cy="5067839"/>
          </a:xfrm>
          <a:prstGeom prst="rect">
            <a:avLst/>
          </a:prstGeom>
        </p:spPr>
      </p:pic>
      <p:sp>
        <p:nvSpPr>
          <p:cNvPr id="2" name="Title 1">
            <a:extLst>
              <a:ext uri="{FF2B5EF4-FFF2-40B4-BE49-F238E27FC236}">
                <a16:creationId xmlns:a16="http://schemas.microsoft.com/office/drawing/2014/main" id="{532D39F8-75EE-2700-BD7E-37C2AA4F12EF}"/>
              </a:ext>
            </a:extLst>
          </p:cNvPr>
          <p:cNvSpPr>
            <a:spLocks noGrp="1"/>
          </p:cNvSpPr>
          <p:nvPr>
            <p:ph type="title"/>
          </p:nvPr>
        </p:nvSpPr>
        <p:spPr>
          <a:xfrm>
            <a:off x="123825" y="467463"/>
            <a:ext cx="11868150" cy="845600"/>
          </a:xfrm>
        </p:spPr>
        <p:txBody>
          <a:bodyPr/>
          <a:lstStyle/>
          <a:p>
            <a:r>
              <a:rPr lang="en-US" sz="3600" dirty="0"/>
              <a:t>Use Visuals for Nonreaders or Language Learners</a:t>
            </a:r>
          </a:p>
        </p:txBody>
      </p:sp>
    </p:spTree>
    <p:extLst>
      <p:ext uri="{BB962C8B-B14F-4D97-AF65-F5344CB8AC3E}">
        <p14:creationId xmlns:p14="http://schemas.microsoft.com/office/powerpoint/2010/main" val="24925114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279" y="4394579"/>
            <a:ext cx="2698987" cy="237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EBE1A860-8B1B-4DE1-8D2D-68F08A0D41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624439">
            <a:off x="3191706" y="2044112"/>
            <a:ext cx="1924670" cy="3229854"/>
          </a:xfrm>
          <a:prstGeom prst="rect">
            <a:avLst/>
          </a:prstGeom>
        </p:spPr>
      </p:pic>
      <p:pic>
        <p:nvPicPr>
          <p:cNvPr id="3" name="Picture 2">
            <a:extLst>
              <a:ext uri="{FF2B5EF4-FFF2-40B4-BE49-F238E27FC236}">
                <a16:creationId xmlns:a16="http://schemas.microsoft.com/office/drawing/2014/main" id="{1C701E66-5BA7-4CD0-BC8A-34A29A19D1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78270" y="2553082"/>
            <a:ext cx="2813451" cy="4220177"/>
          </a:xfrm>
          <a:prstGeom prst="rect">
            <a:avLst/>
          </a:prstGeom>
        </p:spPr>
      </p:pic>
      <p:pic>
        <p:nvPicPr>
          <p:cNvPr id="4" name="Picture 3">
            <a:extLst>
              <a:ext uri="{FF2B5EF4-FFF2-40B4-BE49-F238E27FC236}">
                <a16:creationId xmlns:a16="http://schemas.microsoft.com/office/drawing/2014/main" id="{A91C8B5D-D6AA-4648-B34C-923692723B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37795" y="265563"/>
            <a:ext cx="2826282" cy="3036571"/>
          </a:xfrm>
          <a:prstGeom prst="rect">
            <a:avLst/>
          </a:prstGeom>
        </p:spPr>
      </p:pic>
      <p:pic>
        <p:nvPicPr>
          <p:cNvPr id="6" name="Picture 5" descr="A picture containing text, furniture, mat&#10;&#10;Description automatically generated">
            <a:extLst>
              <a:ext uri="{FF2B5EF4-FFF2-40B4-BE49-F238E27FC236}">
                <a16:creationId xmlns:a16="http://schemas.microsoft.com/office/drawing/2014/main" id="{B9243898-EFAE-1999-6E28-089DD74C42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09599" y="535111"/>
            <a:ext cx="3190544" cy="1794681"/>
          </a:xfrm>
          <a:prstGeom prst="rect">
            <a:avLst/>
          </a:prstGeom>
        </p:spPr>
      </p:pic>
      <p:pic>
        <p:nvPicPr>
          <p:cNvPr id="8" name="Picture 7" descr="A picture containing text, electronics&#10;&#10;Description automatically generated">
            <a:extLst>
              <a:ext uri="{FF2B5EF4-FFF2-40B4-BE49-F238E27FC236}">
                <a16:creationId xmlns:a16="http://schemas.microsoft.com/office/drawing/2014/main" id="{2577B640-F1EF-3C72-7D4A-158EB87A5DE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311287" y="1929802"/>
            <a:ext cx="3036570" cy="1708071"/>
          </a:xfrm>
          <a:prstGeom prst="rect">
            <a:avLst/>
          </a:prstGeom>
        </p:spPr>
      </p:pic>
      <p:pic>
        <p:nvPicPr>
          <p:cNvPr id="10" name="Picture 9" descr="Timeline&#10;&#10;Description automatically generated">
            <a:extLst>
              <a:ext uri="{FF2B5EF4-FFF2-40B4-BE49-F238E27FC236}">
                <a16:creationId xmlns:a16="http://schemas.microsoft.com/office/drawing/2014/main" id="{8DD5F557-7380-E408-3476-923AD118BC6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62447" y="3831169"/>
            <a:ext cx="1957962" cy="2896782"/>
          </a:xfrm>
          <a:prstGeom prst="rect">
            <a:avLst/>
          </a:prstGeom>
        </p:spPr>
      </p:pic>
      <p:sp>
        <p:nvSpPr>
          <p:cNvPr id="11" name="Title 10">
            <a:extLst>
              <a:ext uri="{FF2B5EF4-FFF2-40B4-BE49-F238E27FC236}">
                <a16:creationId xmlns:a16="http://schemas.microsoft.com/office/drawing/2014/main" id="{BA567DA3-8546-F4CB-9D38-7B23C0CC0EBD}"/>
              </a:ext>
            </a:extLst>
          </p:cNvPr>
          <p:cNvSpPr>
            <a:spLocks noGrp="1"/>
          </p:cNvSpPr>
          <p:nvPr>
            <p:ph type="title"/>
          </p:nvPr>
        </p:nvSpPr>
        <p:spPr>
          <a:xfrm>
            <a:off x="352962" y="317517"/>
            <a:ext cx="9378000" cy="845600"/>
          </a:xfrm>
        </p:spPr>
        <p:txBody>
          <a:bodyPr/>
          <a:lstStyle/>
          <a:p>
            <a:r>
              <a:rPr lang="en-US" dirty="0"/>
              <a:t>Remember Signage</a:t>
            </a:r>
          </a:p>
        </p:txBody>
      </p:sp>
    </p:spTree>
    <p:extLst>
      <p:ext uri="{BB962C8B-B14F-4D97-AF65-F5344CB8AC3E}">
        <p14:creationId xmlns:p14="http://schemas.microsoft.com/office/powerpoint/2010/main" val="5063076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7" name="Content Placeholder 7">
            <a:extLst>
              <a:ext uri="{FF2B5EF4-FFF2-40B4-BE49-F238E27FC236}">
                <a16:creationId xmlns:a16="http://schemas.microsoft.com/office/drawing/2014/main" id="{696030C8-B5F6-8E4F-A415-7F5B9179B8A7}"/>
              </a:ext>
            </a:extLst>
          </p:cNvPr>
          <p:cNvSpPr txBox="1">
            <a:spLocks/>
          </p:cNvSpPr>
          <p:nvPr/>
        </p:nvSpPr>
        <p:spPr>
          <a:xfrm>
            <a:off x="202109" y="136586"/>
            <a:ext cx="8736940" cy="1280981"/>
          </a:xfrm>
          <a:prstGeom prst="rect">
            <a:avLst/>
          </a:prstGeom>
          <a:ln/>
        </p:spPr>
        <p:style>
          <a:lnRef idx="2">
            <a:schemeClr val="dk1"/>
          </a:lnRef>
          <a:fillRef idx="1">
            <a:schemeClr val="lt1"/>
          </a:fillRef>
          <a:effectRef idx="0">
            <a:schemeClr val="dk1"/>
          </a:effectRef>
          <a:fontRef idx="minor">
            <a:schemeClr val="dk1"/>
          </a:fontRef>
        </p:style>
        <p:txBody>
          <a:bodyPr spcFirstLastPara="1" vert="horz" wrap="square" lIns="91425" tIns="91425" rIns="91425" bIns="91425" rtlCol="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600"/>
              </a:spcAft>
              <a:buClr>
                <a:srgbClr val="FFFFFF"/>
              </a:buClr>
              <a:buSzPts val="1400"/>
              <a:buFont typeface="Hind Vadodara"/>
              <a:buNone/>
              <a:tabLst/>
              <a:defRPr/>
            </a:pPr>
            <a:r>
              <a:rPr kumimoji="0" lang="en-US" sz="2600" b="0" i="0" u="none" strike="noStrike" kern="0" cap="none" spc="0" normalizeH="0" baseline="0" noProof="0">
                <a:ln>
                  <a:noFill/>
                </a:ln>
                <a:solidFill>
                  <a:srgbClr val="292C73">
                    <a:lumMod val="50000"/>
                  </a:srgbClr>
                </a:solidFill>
                <a:effectLst/>
                <a:uLnTx/>
                <a:uFillTx/>
                <a:latin typeface="Hind Vadodara"/>
                <a:cs typeface="Arial"/>
                <a:sym typeface="Hind Vadodara"/>
              </a:rPr>
              <a:t>For more examples drawn from schools across the state, check out the NEPBIS Exemplar Repository </a:t>
            </a:r>
            <a:r>
              <a:rPr kumimoji="0" lang="en-US" sz="2600" b="1" i="0" u="none" strike="noStrike" kern="0" cap="none" spc="0" normalizeH="0" baseline="0" noProof="0">
                <a:ln>
                  <a:noFill/>
                </a:ln>
                <a:solidFill>
                  <a:srgbClr val="00ACC2">
                    <a:lumMod val="75000"/>
                  </a:srgbClr>
                </a:solidFill>
                <a:effectLst/>
                <a:uLnTx/>
                <a:uFillTx/>
                <a:latin typeface="Hind Vadodara"/>
                <a:cs typeface="Arial"/>
                <a:sym typeface="Hind Vadodara"/>
                <a:hlinkClick r:id="rId3">
                  <a:extLst>
                    <a:ext uri="{A12FA001-AC4F-418D-AE19-62706E023703}">
                      <ahyp:hlinkClr xmlns:ahyp="http://schemas.microsoft.com/office/drawing/2018/hyperlinkcolor" val="tx"/>
                    </a:ext>
                  </a:extLst>
                </a:hlinkClick>
              </a:rPr>
              <a:t>NEPBIS Exemplar Repository</a:t>
            </a:r>
            <a:endParaRPr kumimoji="0" lang="en-US" sz="2600" b="1" i="0" u="none" strike="noStrike" kern="0" cap="none" spc="0" normalizeH="0" baseline="0" noProof="0">
              <a:ln>
                <a:noFill/>
              </a:ln>
              <a:solidFill>
                <a:srgbClr val="00ACC2">
                  <a:lumMod val="75000"/>
                </a:srgbClr>
              </a:solidFill>
              <a:effectLst/>
              <a:uLnTx/>
              <a:uFillTx/>
              <a:latin typeface="Hind Vadodara"/>
              <a:cs typeface="Arial"/>
              <a:sym typeface="Hind Vadodara"/>
            </a:endParaRPr>
          </a:p>
        </p:txBody>
      </p:sp>
      <p:pic>
        <p:nvPicPr>
          <p:cNvPr id="8" name="Picture 4" descr="A screenshot of a computer&#10;&#10;Description automatically generated">
            <a:extLst>
              <a:ext uri="{FF2B5EF4-FFF2-40B4-BE49-F238E27FC236}">
                <a16:creationId xmlns:a16="http://schemas.microsoft.com/office/drawing/2014/main" id="{C48EEC9F-7755-244C-AD7B-9D990CCC65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72889" y="1653178"/>
            <a:ext cx="8736940" cy="4914536"/>
          </a:xfrm>
          <a:prstGeom prst="rect">
            <a:avLst/>
          </a:prstGeom>
          <a:noFill/>
        </p:spPr>
      </p:pic>
      <p:sp>
        <p:nvSpPr>
          <p:cNvPr id="2" name="TextBox 1">
            <a:extLst>
              <a:ext uri="{FF2B5EF4-FFF2-40B4-BE49-F238E27FC236}">
                <a16:creationId xmlns:a16="http://schemas.microsoft.com/office/drawing/2014/main" id="{0F599895-9F96-C445-877F-B9DFA13A5247}"/>
              </a:ext>
            </a:extLst>
          </p:cNvPr>
          <p:cNvSpPr txBox="1"/>
          <p:nvPr/>
        </p:nvSpPr>
        <p:spPr>
          <a:xfrm>
            <a:off x="551793" y="3767958"/>
            <a:ext cx="8691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D0F41"/>
                </a:solidFill>
                <a:effectLst/>
                <a:uLnTx/>
                <a:uFillTx/>
                <a:latin typeface="Arial"/>
                <a:ea typeface="+mn-ea"/>
                <a:cs typeface="+mn-cs"/>
                <a:hlinkClick r:id="rId3"/>
              </a:rPr>
              <a:t>LINK</a:t>
            </a:r>
            <a:endParaRPr kumimoji="0" lang="en-US" sz="24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30933136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C96883-7AB1-7246-BB29-3D61F82B0D11}"/>
              </a:ext>
            </a:extLst>
          </p:cNvPr>
          <p:cNvSpPr>
            <a:spLocks noGrp="1"/>
          </p:cNvSpPr>
          <p:nvPr>
            <p:ph type="title"/>
          </p:nvPr>
        </p:nvSpPr>
        <p:spPr>
          <a:xfrm>
            <a:off x="630469" y="856082"/>
            <a:ext cx="9378000" cy="2847237"/>
          </a:xfrm>
        </p:spPr>
        <p:txBody>
          <a:bodyPr/>
          <a:lstStyle/>
          <a:p>
            <a:pPr algn="ctr"/>
            <a:r>
              <a:rPr lang="en-US"/>
              <a:t>Your team and staff have identified </a:t>
            </a:r>
            <a:br>
              <a:rPr lang="en-US"/>
            </a:br>
            <a:r>
              <a:rPr lang="en-US"/>
              <a:t>school-wide expectations and developed a matrix... </a:t>
            </a:r>
          </a:p>
        </p:txBody>
      </p:sp>
      <p:pic>
        <p:nvPicPr>
          <p:cNvPr id="8" name="Picture 7">
            <a:extLst>
              <a:ext uri="{FF2B5EF4-FFF2-40B4-BE49-F238E27FC236}">
                <a16:creationId xmlns:a16="http://schemas.microsoft.com/office/drawing/2014/main" id="{E08ABEC2-E388-1847-99D0-F466B1B8990E}"/>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3865419" y="2866388"/>
            <a:ext cx="3861612" cy="4024063"/>
          </a:xfrm>
          <a:prstGeom prst="diamond">
            <a:avLst/>
          </a:prstGeom>
        </p:spPr>
      </p:pic>
      <p:pic>
        <p:nvPicPr>
          <p:cNvPr id="10" name="Picture 9">
            <a:extLst>
              <a:ext uri="{FF2B5EF4-FFF2-40B4-BE49-F238E27FC236}">
                <a16:creationId xmlns:a16="http://schemas.microsoft.com/office/drawing/2014/main" id="{4BDBBC42-EB05-4348-A014-737089F3BC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959607">
            <a:off x="566380" y="3050699"/>
            <a:ext cx="2239343" cy="2665885"/>
          </a:xfrm>
          <a:prstGeom prst="rect">
            <a:avLst/>
          </a:prstGeom>
          <a:ln w="38100">
            <a:noFill/>
          </a:ln>
        </p:spPr>
      </p:pic>
      <p:pic>
        <p:nvPicPr>
          <p:cNvPr id="11" name="Picture 11" descr="Table&#10;&#10;Description automatically generated">
            <a:extLst>
              <a:ext uri="{FF2B5EF4-FFF2-40B4-BE49-F238E27FC236}">
                <a16:creationId xmlns:a16="http://schemas.microsoft.com/office/drawing/2014/main" id="{083F02D3-D1CE-2343-A5D3-0D44315B4B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442214">
            <a:off x="8340849" y="3466103"/>
            <a:ext cx="3173205" cy="2379340"/>
          </a:xfrm>
          <a:prstGeom prst="rect">
            <a:avLst/>
          </a:prstGeom>
          <a:ln>
            <a:solidFill>
              <a:schemeClr val="accent5"/>
            </a:solidFill>
          </a:ln>
        </p:spPr>
      </p:pic>
    </p:spTree>
    <p:extLst>
      <p:ext uri="{BB962C8B-B14F-4D97-AF65-F5344CB8AC3E}">
        <p14:creationId xmlns:p14="http://schemas.microsoft.com/office/powerpoint/2010/main" val="5972951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D0C2D-9B16-8D45-B69E-43A62E21B9EC}"/>
              </a:ext>
            </a:extLst>
          </p:cNvPr>
          <p:cNvSpPr>
            <a:spLocks noGrp="1"/>
          </p:cNvSpPr>
          <p:nvPr>
            <p:ph type="title"/>
          </p:nvPr>
        </p:nvSpPr>
        <p:spPr>
          <a:xfrm>
            <a:off x="-2640330" y="148590"/>
            <a:ext cx="10618470" cy="845600"/>
          </a:xfrm>
        </p:spPr>
        <p:txBody>
          <a:bodyPr/>
          <a:lstStyle/>
          <a:p>
            <a:pPr algn="r"/>
            <a:r>
              <a:rPr lang="en-US" sz="2800"/>
              <a:t>Determine if the expectations and matrix </a:t>
            </a:r>
            <a:br>
              <a:rPr lang="en-US" sz="2800"/>
            </a:br>
            <a:r>
              <a:rPr lang="en-US" sz="2800"/>
              <a:t>fit your school community!</a:t>
            </a:r>
          </a:p>
        </p:txBody>
      </p:sp>
      <p:sp>
        <p:nvSpPr>
          <p:cNvPr id="6" name="TextBox 5">
            <a:extLst>
              <a:ext uri="{FF2B5EF4-FFF2-40B4-BE49-F238E27FC236}">
                <a16:creationId xmlns:a16="http://schemas.microsoft.com/office/drawing/2014/main" id="{4CAC7A44-15A9-5641-904F-034F09B1A232}"/>
              </a:ext>
            </a:extLst>
          </p:cNvPr>
          <p:cNvSpPr txBox="1"/>
          <p:nvPr/>
        </p:nvSpPr>
        <p:spPr>
          <a:xfrm>
            <a:off x="433051" y="1754207"/>
            <a:ext cx="8440786" cy="4955203"/>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rPr>
              <a:t>Collecting stakeholder input to guide our work helps with...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rPr>
              <a:t>Staff buy-in</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rPr>
              <a:t>Ensuring our supports reflect each member of our school community (students, parents, community members).</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rPr>
              <a:t>Ensuring different perspectives and cultural values are considered.</a:t>
            </a:r>
            <a:br>
              <a:rPr lang="en-US" sz="2800" dirty="0">
                <a:solidFill>
                  <a:srgbClr val="0D0F41"/>
                </a:solidFill>
                <a:latin typeface="Calibri" panose="020F0502020204030204" pitchFamily="34" charset="0"/>
                <a:ea typeface="Calibri" panose="020F0502020204030204" pitchFamily="34" charset="0"/>
                <a:cs typeface="Times New Roman" panose="02020603050405020304" pitchFamily="18" charset="0"/>
              </a:rPr>
            </a:br>
            <a:endParaRPr kumimoji="0" lang="en-US" sz="2800" b="0" i="0" u="none" strike="noStrike" kern="1200" cap="none" spc="0" normalizeH="0" baseline="0" noProof="0" dirty="0">
              <a:ln>
                <a:noFill/>
              </a:ln>
              <a:solidFill>
                <a:srgbClr val="0D0F4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2" descr="Resources Archive - RTI Center">
            <a:extLst>
              <a:ext uri="{FF2B5EF4-FFF2-40B4-BE49-F238E27FC236}">
                <a16:creationId xmlns:a16="http://schemas.microsoft.com/office/drawing/2014/main" id="{FB2D8CAF-7E39-4F4F-9251-6821E36E2A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88245" y="3412718"/>
            <a:ext cx="2661650" cy="3445282"/>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9919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20" name="Google Shape;820;p48"/>
          <p:cNvSpPr/>
          <p:nvPr/>
        </p:nvSpPr>
        <p:spPr>
          <a:xfrm>
            <a:off x="3610010" y="586607"/>
            <a:ext cx="4965482" cy="1845075"/>
          </a:xfrm>
          <a:prstGeom prst="round2DiagRect">
            <a:avLst>
              <a:gd name="adj1" fmla="val 50000"/>
              <a:gd name="adj2" fmla="val 0"/>
            </a:avLst>
          </a:pr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48"/>
          <p:cNvSpPr/>
          <p:nvPr/>
        </p:nvSpPr>
        <p:spPr>
          <a:xfrm>
            <a:off x="2441122" y="3777507"/>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sp>
        <p:nvSpPr>
          <p:cNvPr id="822" name="Google Shape;822;p48"/>
          <p:cNvSpPr/>
          <p:nvPr/>
        </p:nvSpPr>
        <p:spPr>
          <a:xfrm>
            <a:off x="5976654" y="3777507"/>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sp>
        <p:nvSpPr>
          <p:cNvPr id="823" name="Google Shape;823;p48"/>
          <p:cNvSpPr/>
          <p:nvPr/>
        </p:nvSpPr>
        <p:spPr>
          <a:xfrm>
            <a:off x="9699562" y="3771290"/>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cxnSp>
        <p:nvCxnSpPr>
          <p:cNvPr id="826" name="Google Shape;826;p48"/>
          <p:cNvCxnSpPr>
            <a:cxnSpLocks/>
          </p:cNvCxnSpPr>
          <p:nvPr/>
        </p:nvCxnSpPr>
        <p:spPr>
          <a:xfrm>
            <a:off x="6147724" y="2104611"/>
            <a:ext cx="19530" cy="1732292"/>
          </a:xfrm>
          <a:prstGeom prst="straightConnector1">
            <a:avLst/>
          </a:prstGeom>
          <a:noFill/>
          <a:ln w="9525" cap="flat" cmpd="sng">
            <a:solidFill>
              <a:schemeClr val="lt1"/>
            </a:solidFill>
            <a:prstDash val="dot"/>
            <a:round/>
            <a:headEnd type="none" w="med" len="med"/>
            <a:tailEnd type="none" w="med" len="med"/>
          </a:ln>
        </p:spPr>
      </p:cxnSp>
      <p:sp>
        <p:nvSpPr>
          <p:cNvPr id="827" name="Google Shape;827;p48"/>
          <p:cNvSpPr txBox="1">
            <a:spLocks noGrp="1"/>
          </p:cNvSpPr>
          <p:nvPr>
            <p:ph type="body" idx="4294967295"/>
          </p:nvPr>
        </p:nvSpPr>
        <p:spPr>
          <a:xfrm>
            <a:off x="-236482" y="4262506"/>
            <a:ext cx="3846248" cy="2111667"/>
          </a:xfrm>
          <a:prstGeom prst="rect">
            <a:avLst/>
          </a:prstGeom>
        </p:spPr>
        <p:txBody>
          <a:bodyPr spcFirstLastPara="1" wrap="square" lIns="121900" tIns="121900" rIns="121900" bIns="121900" anchor="t" anchorCtr="0">
            <a:noAutofit/>
          </a:bodyPr>
          <a:lstStyle/>
          <a:p>
            <a:pPr marL="0" indent="0" algn="ctr">
              <a:spcAft>
                <a:spcPts val="2133"/>
              </a:spcAft>
              <a:buNone/>
            </a:pPr>
            <a:r>
              <a:rPr lang="en-US" sz="2800">
                <a:solidFill>
                  <a:schemeClr val="bg1"/>
                </a:solidFill>
                <a:latin typeface="Calibri" panose="020F0502020204030204" pitchFamily="34" charset="0"/>
                <a:ea typeface="+mn-lt"/>
                <a:cs typeface="Calibri" panose="020F0502020204030204" pitchFamily="34" charset="0"/>
              </a:rPr>
              <a:t>Do our expectations reflect the </a:t>
            </a:r>
            <a:r>
              <a:rPr lang="en-US" sz="2800" b="1" i="1">
                <a:solidFill>
                  <a:schemeClr val="accent2">
                    <a:lumMod val="20000"/>
                    <a:lumOff val="80000"/>
                  </a:schemeClr>
                </a:solidFill>
                <a:latin typeface="Calibri" panose="020F0502020204030204" pitchFamily="34" charset="0"/>
                <a:ea typeface="+mn-lt"/>
                <a:cs typeface="Calibri" panose="020F0502020204030204" pitchFamily="34" charset="0"/>
              </a:rPr>
              <a:t>cultural values of the surrounding community</a:t>
            </a:r>
            <a:r>
              <a:rPr lang="en-US" sz="2800" i="1">
                <a:solidFill>
                  <a:schemeClr val="bg1"/>
                </a:solidFill>
                <a:latin typeface="Calibri" panose="020F0502020204030204" pitchFamily="34" charset="0"/>
                <a:ea typeface="+mn-lt"/>
                <a:cs typeface="Calibri" panose="020F0502020204030204" pitchFamily="34" charset="0"/>
              </a:rPr>
              <a:t>?</a:t>
            </a:r>
          </a:p>
          <a:p>
            <a:pPr marL="0" indent="0" algn="ctr">
              <a:spcAft>
                <a:spcPts val="2133"/>
              </a:spcAft>
              <a:buNone/>
            </a:pPr>
            <a:endParaRPr sz="2400" i="1"/>
          </a:p>
        </p:txBody>
      </p:sp>
      <p:sp>
        <p:nvSpPr>
          <p:cNvPr id="829" name="Google Shape;829;p48"/>
          <p:cNvSpPr txBox="1">
            <a:spLocks noGrp="1"/>
          </p:cNvSpPr>
          <p:nvPr>
            <p:ph type="body" idx="4294967295"/>
          </p:nvPr>
        </p:nvSpPr>
        <p:spPr>
          <a:xfrm>
            <a:off x="3785770" y="4133588"/>
            <a:ext cx="4796466" cy="1784043"/>
          </a:xfrm>
          <a:prstGeom prst="rect">
            <a:avLst/>
          </a:prstGeom>
        </p:spPr>
        <p:txBody>
          <a:bodyPr spcFirstLastPara="1" wrap="square" lIns="121900" tIns="121900" rIns="121900" bIns="121900" anchor="t" anchorCtr="0">
            <a:noAutofit/>
          </a:bodyPr>
          <a:lstStyle/>
          <a:p>
            <a:pPr marL="0" indent="0" algn="ctr">
              <a:buNone/>
            </a:pPr>
            <a:r>
              <a:rPr lang="en-US" sz="2800">
                <a:solidFill>
                  <a:schemeClr val="bg1"/>
                </a:solidFill>
                <a:latin typeface="Calibri" panose="020F0502020204030204" pitchFamily="34" charset="0"/>
                <a:ea typeface="+mn-lt"/>
                <a:cs typeface="Calibri" panose="020F0502020204030204" pitchFamily="34" charset="0"/>
              </a:rPr>
              <a:t>Do expectations and specific rules serve a </a:t>
            </a:r>
            <a:r>
              <a:rPr lang="en-US" sz="2800" b="1" i="1">
                <a:solidFill>
                  <a:schemeClr val="accent2">
                    <a:lumMod val="20000"/>
                    <a:lumOff val="80000"/>
                  </a:schemeClr>
                </a:solidFill>
                <a:latin typeface="Calibri" panose="020F0502020204030204" pitchFamily="34" charset="0"/>
                <a:ea typeface="+mn-lt"/>
                <a:cs typeface="Calibri" panose="020F0502020204030204" pitchFamily="34" charset="0"/>
              </a:rPr>
              <a:t>legitimate purpose within the setting</a:t>
            </a:r>
            <a:r>
              <a:rPr lang="en-US" sz="2800" b="1">
                <a:solidFill>
                  <a:schemeClr val="accent2">
                    <a:lumMod val="20000"/>
                    <a:lumOff val="80000"/>
                  </a:schemeClr>
                </a:solidFill>
                <a:latin typeface="Calibri" panose="020F0502020204030204" pitchFamily="34" charset="0"/>
                <a:ea typeface="+mn-lt"/>
                <a:cs typeface="Calibri" panose="020F0502020204030204" pitchFamily="34" charset="0"/>
              </a:rPr>
              <a:t>, </a:t>
            </a:r>
          </a:p>
          <a:p>
            <a:pPr marL="0" indent="0" algn="ctr">
              <a:buNone/>
            </a:pPr>
            <a:r>
              <a:rPr lang="en-US" sz="2800">
                <a:solidFill>
                  <a:schemeClr val="bg1"/>
                </a:solidFill>
                <a:latin typeface="Calibri" panose="020F0502020204030204" pitchFamily="34" charset="0"/>
                <a:ea typeface="+mn-lt"/>
                <a:cs typeface="Calibri" panose="020F0502020204030204" pitchFamily="34" charset="0"/>
              </a:rPr>
              <a:t>as opposed to simply tradition or maintaining the status quo?</a:t>
            </a:r>
          </a:p>
        </p:txBody>
      </p:sp>
      <p:sp>
        <p:nvSpPr>
          <p:cNvPr id="831" name="Google Shape;831;p48"/>
          <p:cNvSpPr txBox="1">
            <a:spLocks noGrp="1"/>
          </p:cNvSpPr>
          <p:nvPr>
            <p:ph type="body" idx="4294967295"/>
          </p:nvPr>
        </p:nvSpPr>
        <p:spPr>
          <a:xfrm>
            <a:off x="9191297" y="4158707"/>
            <a:ext cx="2986736" cy="1437468"/>
          </a:xfrm>
          <a:prstGeom prst="rect">
            <a:avLst/>
          </a:prstGeom>
        </p:spPr>
        <p:txBody>
          <a:bodyPr spcFirstLastPara="1" wrap="square" lIns="121900" tIns="121900" rIns="121900" bIns="121900" anchor="t" anchorCtr="0">
            <a:noAutofit/>
          </a:bodyPr>
          <a:lstStyle/>
          <a:p>
            <a:pPr marL="0" indent="0" algn="ctr">
              <a:buNone/>
            </a:pPr>
            <a:r>
              <a:rPr lang="en-US" sz="2800">
                <a:solidFill>
                  <a:schemeClr val="bg1"/>
                </a:solidFill>
                <a:latin typeface="Calibri" panose="020F0502020204030204" pitchFamily="34" charset="0"/>
                <a:ea typeface="+mn-lt"/>
                <a:cs typeface="Calibri" panose="020F0502020204030204" pitchFamily="34" charset="0"/>
              </a:rPr>
              <a:t>How can we </a:t>
            </a:r>
            <a:r>
              <a:rPr lang="en-US" sz="2800" b="1" i="1">
                <a:solidFill>
                  <a:schemeClr val="accent2">
                    <a:lumMod val="20000"/>
                    <a:lumOff val="80000"/>
                  </a:schemeClr>
                </a:solidFill>
                <a:latin typeface="Calibri" panose="020F0502020204030204" pitchFamily="34" charset="0"/>
                <a:ea typeface="+mn-lt"/>
                <a:cs typeface="Calibri" panose="020F0502020204030204" pitchFamily="34" charset="0"/>
              </a:rPr>
              <a:t>involve </a:t>
            </a:r>
            <a:r>
              <a:rPr lang="en-US" sz="2800">
                <a:solidFill>
                  <a:schemeClr val="bg1"/>
                </a:solidFill>
                <a:latin typeface="Calibri" panose="020F0502020204030204" pitchFamily="34" charset="0"/>
                <a:ea typeface="+mn-lt"/>
                <a:cs typeface="Calibri" panose="020F0502020204030204" pitchFamily="34" charset="0"/>
              </a:rPr>
              <a:t>staff and students in developing expectations?</a:t>
            </a:r>
            <a:endParaRPr lang="en-US" sz="2800" i="1">
              <a:solidFill>
                <a:schemeClr val="bg1"/>
              </a:solidFill>
              <a:latin typeface="Calibri" panose="020F0502020204030204" pitchFamily="34" charset="0"/>
              <a:ea typeface="+mn-lt"/>
              <a:cs typeface="Calibri" panose="020F0502020204030204" pitchFamily="34" charset="0"/>
            </a:endParaRPr>
          </a:p>
        </p:txBody>
      </p:sp>
      <p:sp>
        <p:nvSpPr>
          <p:cNvPr id="834" name="Google Shape;834;p48"/>
          <p:cNvSpPr txBox="1">
            <a:spLocks noGrp="1"/>
          </p:cNvSpPr>
          <p:nvPr>
            <p:ph type="body" idx="4294967295"/>
          </p:nvPr>
        </p:nvSpPr>
        <p:spPr>
          <a:xfrm>
            <a:off x="3785770" y="1027844"/>
            <a:ext cx="4574903" cy="1196379"/>
          </a:xfrm>
          <a:prstGeom prst="rect">
            <a:avLst/>
          </a:prstGeom>
        </p:spPr>
        <p:txBody>
          <a:bodyPr spcFirstLastPara="1" wrap="square" lIns="121900" tIns="121900" rIns="121900" bIns="121900" anchor="b" anchorCtr="0">
            <a:noAutofit/>
          </a:bodyPr>
          <a:lstStyle/>
          <a:p>
            <a:pPr marL="0" indent="0" algn="ctr">
              <a:buNone/>
            </a:pPr>
            <a:r>
              <a:rPr lang="en-US" sz="2800" b="1">
                <a:solidFill>
                  <a:schemeClr val="accent6">
                    <a:lumMod val="50000"/>
                  </a:schemeClr>
                </a:solidFill>
                <a:ea typeface="+mn-lt"/>
                <a:cs typeface="+mn-lt"/>
              </a:rPr>
              <a:t>Have our implicit biases impacted our schoolwide expectations?</a:t>
            </a:r>
            <a:endParaRPr lang="en-US" sz="2800">
              <a:solidFill>
                <a:schemeClr val="accent6">
                  <a:lumMod val="50000"/>
                </a:schemeClr>
              </a:solidFill>
              <a:ea typeface="+mn-lt"/>
              <a:cs typeface="+mn-lt"/>
            </a:endParaRPr>
          </a:p>
        </p:txBody>
      </p:sp>
      <p:sp>
        <p:nvSpPr>
          <p:cNvPr id="23" name="Google Shape;671;p43">
            <a:extLst>
              <a:ext uri="{FF2B5EF4-FFF2-40B4-BE49-F238E27FC236}">
                <a16:creationId xmlns:a16="http://schemas.microsoft.com/office/drawing/2014/main" id="{B8CB9A2A-AF97-48EC-A307-A2730EFB0387}"/>
              </a:ext>
            </a:extLst>
          </p:cNvPr>
          <p:cNvSpPr txBox="1">
            <a:spLocks/>
          </p:cNvSpPr>
          <p:nvPr/>
        </p:nvSpPr>
        <p:spPr>
          <a:xfrm>
            <a:off x="166755" y="123207"/>
            <a:ext cx="2373208" cy="2130260"/>
          </a:xfrm>
          <a:prstGeom prst="rect">
            <a:avLst/>
          </a:prstGeom>
          <a:solidFill>
            <a:schemeClr val="bg1"/>
          </a:solidFill>
          <a:ln w="63500">
            <a:solidFill>
              <a:schemeClr val="accent5"/>
            </a:solidFill>
            <a:prstDash val="solid"/>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2400" b="0" i="0" u="none" strike="noStrike" kern="1200" cap="none" spc="0" normalizeH="0" baseline="0" noProof="0">
                <a:ln>
                  <a:noFill/>
                </a:ln>
                <a:solidFill>
                  <a:srgbClr val="292C73">
                    <a:lumMod val="50000"/>
                  </a:srgbClr>
                </a:solidFill>
                <a:effectLst/>
                <a:uLnTx/>
                <a:uFillTx/>
                <a:latin typeface="Hind Vadodara"/>
                <a:cs typeface="Hind Vadodara"/>
                <a:sym typeface="Hind Vadodara"/>
              </a:rPr>
              <a:t>Here is an opportunity to get input from important stakeholders!</a:t>
            </a:r>
            <a:endParaRPr kumimoji="0" lang="en-US" sz="2400" b="0" i="0" u="none" strike="noStrike" kern="0" cap="none" spc="0" normalizeH="0" baseline="0" noProof="0">
              <a:ln>
                <a:noFill/>
              </a:ln>
              <a:solidFill>
                <a:srgbClr val="292C73">
                  <a:lumMod val="50000"/>
                </a:srgbClr>
              </a:solidFill>
              <a:effectLst/>
              <a:uLnTx/>
              <a:uFillTx/>
              <a:latin typeface="Poppins Medium"/>
              <a:ea typeface="Poppins Medium"/>
              <a:cs typeface="Poppins Medium"/>
              <a:sym typeface="Poppins Medium"/>
            </a:endParaRPr>
          </a:p>
        </p:txBody>
      </p:sp>
      <p:cxnSp>
        <p:nvCxnSpPr>
          <p:cNvPr id="27" name="Google Shape;826;p48">
            <a:extLst>
              <a:ext uri="{FF2B5EF4-FFF2-40B4-BE49-F238E27FC236}">
                <a16:creationId xmlns:a16="http://schemas.microsoft.com/office/drawing/2014/main" id="{178B0B24-7AEE-AF42-B75D-D8880A1FDCA1}"/>
              </a:ext>
            </a:extLst>
          </p:cNvPr>
          <p:cNvCxnSpPr>
            <a:cxnSpLocks/>
          </p:cNvCxnSpPr>
          <p:nvPr/>
        </p:nvCxnSpPr>
        <p:spPr>
          <a:xfrm>
            <a:off x="7449993" y="2190777"/>
            <a:ext cx="2313951" cy="1489008"/>
          </a:xfrm>
          <a:prstGeom prst="straightConnector1">
            <a:avLst/>
          </a:prstGeom>
          <a:noFill/>
          <a:ln w="9525" cap="flat" cmpd="sng">
            <a:solidFill>
              <a:schemeClr val="lt1"/>
            </a:solidFill>
            <a:prstDash val="dot"/>
            <a:round/>
            <a:headEnd type="none" w="med" len="med"/>
            <a:tailEnd type="none" w="med" len="med"/>
          </a:ln>
        </p:spPr>
      </p:cxnSp>
      <p:cxnSp>
        <p:nvCxnSpPr>
          <p:cNvPr id="29" name="Google Shape;826;p48">
            <a:extLst>
              <a:ext uri="{FF2B5EF4-FFF2-40B4-BE49-F238E27FC236}">
                <a16:creationId xmlns:a16="http://schemas.microsoft.com/office/drawing/2014/main" id="{63BF3E6A-81B3-8C40-BC4A-A5A24184047F}"/>
              </a:ext>
            </a:extLst>
          </p:cNvPr>
          <p:cNvCxnSpPr>
            <a:cxnSpLocks/>
          </p:cNvCxnSpPr>
          <p:nvPr/>
        </p:nvCxnSpPr>
        <p:spPr>
          <a:xfrm flipH="1">
            <a:off x="2690081" y="2431681"/>
            <a:ext cx="1571126" cy="1489009"/>
          </a:xfrm>
          <a:prstGeom prst="straightConnector1">
            <a:avLst/>
          </a:prstGeom>
          <a:noFill/>
          <a:ln w="9525" cap="flat" cmpd="sng">
            <a:solidFill>
              <a:schemeClr val="lt1"/>
            </a:solidFill>
            <a:prstDash val="dot"/>
            <a:round/>
            <a:headEnd type="none" w="med" len="med"/>
            <a:tailEnd type="none" w="med" len="med"/>
          </a:ln>
        </p:spPr>
      </p:cxnSp>
      <p:sp>
        <p:nvSpPr>
          <p:cNvPr id="2" name="Speech Bubble: Rectangle with Corners Rounded 1">
            <a:extLst>
              <a:ext uri="{FF2B5EF4-FFF2-40B4-BE49-F238E27FC236}">
                <a16:creationId xmlns:a16="http://schemas.microsoft.com/office/drawing/2014/main" id="{86BC67C8-429D-319D-06EB-001C51E0CDEB}"/>
              </a:ext>
            </a:extLst>
          </p:cNvPr>
          <p:cNvSpPr/>
          <p:nvPr/>
        </p:nvSpPr>
        <p:spPr>
          <a:xfrm>
            <a:off x="9763944" y="1261825"/>
            <a:ext cx="1871329" cy="1892476"/>
          </a:xfrm>
          <a:prstGeom prst="wedgeRoundRect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Student feedback activity will be reviewed in Nov Coaches!</a:t>
            </a:r>
          </a:p>
        </p:txBody>
      </p:sp>
    </p:spTree>
    <p:extLst>
      <p:ext uri="{BB962C8B-B14F-4D97-AF65-F5344CB8AC3E}">
        <p14:creationId xmlns:p14="http://schemas.microsoft.com/office/powerpoint/2010/main" val="66653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0"/>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826"/>
                                        </p:tgtEl>
                                        <p:attrNameLst>
                                          <p:attrName>style.visibility</p:attrName>
                                        </p:attrNameLst>
                                      </p:cBhvr>
                                      <p:to>
                                        <p:strVal val="visible"/>
                                      </p:to>
                                    </p:set>
                                    <p:anim calcmode="lin" valueType="num">
                                      <p:cBhvr additive="base">
                                        <p:cTn id="15" dur="500" fill="hold"/>
                                        <p:tgtEl>
                                          <p:spTgt spid="826"/>
                                        </p:tgtEl>
                                        <p:attrNameLst>
                                          <p:attrName>ppt_x</p:attrName>
                                        </p:attrNameLst>
                                      </p:cBhvr>
                                      <p:tavLst>
                                        <p:tav tm="0">
                                          <p:val>
                                            <p:strVal val="#ppt_x"/>
                                          </p:val>
                                        </p:tav>
                                        <p:tav tm="100000">
                                          <p:val>
                                            <p:strVal val="#ppt_x"/>
                                          </p:val>
                                        </p:tav>
                                      </p:tavLst>
                                    </p:anim>
                                    <p:anim calcmode="lin" valueType="num">
                                      <p:cBhvr additive="base">
                                        <p:cTn id="16" dur="500" fill="hold"/>
                                        <p:tgtEl>
                                          <p:spTgt spid="8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21"/>
                                        </p:tgtEl>
                                        <p:attrNameLst>
                                          <p:attrName>style.visibility</p:attrName>
                                        </p:attrNameLst>
                                      </p:cBhvr>
                                      <p:to>
                                        <p:strVal val="visible"/>
                                      </p:to>
                                    </p:set>
                                    <p:anim calcmode="lin" valueType="num">
                                      <p:cBhvr additive="base">
                                        <p:cTn id="19" dur="500" fill="hold"/>
                                        <p:tgtEl>
                                          <p:spTgt spid="821"/>
                                        </p:tgtEl>
                                        <p:attrNameLst>
                                          <p:attrName>ppt_x</p:attrName>
                                        </p:attrNameLst>
                                      </p:cBhvr>
                                      <p:tavLst>
                                        <p:tav tm="0">
                                          <p:val>
                                            <p:strVal val="#ppt_x"/>
                                          </p:val>
                                        </p:tav>
                                        <p:tav tm="100000">
                                          <p:val>
                                            <p:strVal val="#ppt_x"/>
                                          </p:val>
                                        </p:tav>
                                      </p:tavLst>
                                    </p:anim>
                                    <p:anim calcmode="lin" valueType="num">
                                      <p:cBhvr additive="base">
                                        <p:cTn id="20" dur="500" fill="hold"/>
                                        <p:tgtEl>
                                          <p:spTgt spid="8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27">
                                            <p:txEl>
                                              <p:pRg st="0" end="0"/>
                                            </p:txEl>
                                          </p:spTgt>
                                        </p:tgtEl>
                                        <p:attrNameLst>
                                          <p:attrName>style.visibility</p:attrName>
                                        </p:attrNameLst>
                                      </p:cBhvr>
                                      <p:to>
                                        <p:strVal val="visible"/>
                                      </p:to>
                                    </p:set>
                                    <p:anim calcmode="lin" valueType="num">
                                      <p:cBhvr additive="base">
                                        <p:cTn id="23" dur="500" fill="hold"/>
                                        <p:tgtEl>
                                          <p:spTgt spid="82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2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29">
                                            <p:txEl>
                                              <p:pRg st="0" end="0"/>
                                            </p:txEl>
                                          </p:spTgt>
                                        </p:tgtEl>
                                        <p:attrNameLst>
                                          <p:attrName>style.visibility</p:attrName>
                                        </p:attrNameLst>
                                      </p:cBhvr>
                                      <p:to>
                                        <p:strVal val="visible"/>
                                      </p:to>
                                    </p:set>
                                    <p:anim calcmode="lin" valueType="num">
                                      <p:cBhvr additive="base">
                                        <p:cTn id="27" dur="500" fill="hold"/>
                                        <p:tgtEl>
                                          <p:spTgt spid="82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29">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29">
                                            <p:txEl>
                                              <p:pRg st="1" end="1"/>
                                            </p:txEl>
                                          </p:spTgt>
                                        </p:tgtEl>
                                        <p:attrNameLst>
                                          <p:attrName>style.visibility</p:attrName>
                                        </p:attrNameLst>
                                      </p:cBhvr>
                                      <p:to>
                                        <p:strVal val="visible"/>
                                      </p:to>
                                    </p:set>
                                    <p:anim calcmode="lin" valueType="num">
                                      <p:cBhvr additive="base">
                                        <p:cTn id="31" dur="500" fill="hold"/>
                                        <p:tgtEl>
                                          <p:spTgt spid="82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9">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22"/>
                                        </p:tgtEl>
                                        <p:attrNameLst>
                                          <p:attrName>style.visibility</p:attrName>
                                        </p:attrNameLst>
                                      </p:cBhvr>
                                      <p:to>
                                        <p:strVal val="visible"/>
                                      </p:to>
                                    </p:set>
                                    <p:anim calcmode="lin" valueType="num">
                                      <p:cBhvr additive="base">
                                        <p:cTn id="35" dur="500" fill="hold"/>
                                        <p:tgtEl>
                                          <p:spTgt spid="822"/>
                                        </p:tgtEl>
                                        <p:attrNameLst>
                                          <p:attrName>ppt_x</p:attrName>
                                        </p:attrNameLst>
                                      </p:cBhvr>
                                      <p:tavLst>
                                        <p:tav tm="0">
                                          <p:val>
                                            <p:strVal val="#ppt_x"/>
                                          </p:val>
                                        </p:tav>
                                        <p:tav tm="100000">
                                          <p:val>
                                            <p:strVal val="#ppt_x"/>
                                          </p:val>
                                        </p:tav>
                                      </p:tavLst>
                                    </p:anim>
                                    <p:anim calcmode="lin" valueType="num">
                                      <p:cBhvr additive="base">
                                        <p:cTn id="36" dur="500" fill="hold"/>
                                        <p:tgtEl>
                                          <p:spTgt spid="8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23"/>
                                        </p:tgtEl>
                                        <p:attrNameLst>
                                          <p:attrName>style.visibility</p:attrName>
                                        </p:attrNameLst>
                                      </p:cBhvr>
                                      <p:to>
                                        <p:strVal val="visible"/>
                                      </p:to>
                                    </p:set>
                                    <p:anim calcmode="lin" valueType="num">
                                      <p:cBhvr additive="base">
                                        <p:cTn id="39" dur="500" fill="hold"/>
                                        <p:tgtEl>
                                          <p:spTgt spid="823"/>
                                        </p:tgtEl>
                                        <p:attrNameLst>
                                          <p:attrName>ppt_x</p:attrName>
                                        </p:attrNameLst>
                                      </p:cBhvr>
                                      <p:tavLst>
                                        <p:tav tm="0">
                                          <p:val>
                                            <p:strVal val="#ppt_x"/>
                                          </p:val>
                                        </p:tav>
                                        <p:tav tm="100000">
                                          <p:val>
                                            <p:strVal val="#ppt_x"/>
                                          </p:val>
                                        </p:tav>
                                      </p:tavLst>
                                    </p:anim>
                                    <p:anim calcmode="lin" valueType="num">
                                      <p:cBhvr additive="base">
                                        <p:cTn id="40" dur="500" fill="hold"/>
                                        <p:tgtEl>
                                          <p:spTgt spid="8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31">
                                            <p:txEl>
                                              <p:pRg st="0" end="0"/>
                                            </p:txEl>
                                          </p:spTgt>
                                        </p:tgtEl>
                                        <p:attrNameLst>
                                          <p:attrName>style.visibility</p:attrName>
                                        </p:attrNameLst>
                                      </p:cBhvr>
                                      <p:to>
                                        <p:strVal val="visible"/>
                                      </p:to>
                                    </p:set>
                                    <p:anim calcmode="lin" valueType="num">
                                      <p:cBhvr additive="base">
                                        <p:cTn id="43" dur="500" fill="hold"/>
                                        <p:tgtEl>
                                          <p:spTgt spid="83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31">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0" animBg="1"/>
      <p:bldP spid="821" grpId="0" animBg="1"/>
      <p:bldP spid="822" grpId="0" animBg="1"/>
      <p:bldP spid="823" grpId="0" animBg="1"/>
      <p:bldP spid="827" grpId="0" build="p"/>
      <p:bldP spid="829" grpId="0" build="p"/>
      <p:bldP spid="831" grpId="0" build="p"/>
      <p:bldP spid="2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024AE836-C912-DA42-B5A8-3FBD72154622}"/>
              </a:ext>
            </a:extLst>
          </p:cNvPr>
          <p:cNvSpPr txBox="1">
            <a:spLocks/>
          </p:cNvSpPr>
          <p:nvPr/>
        </p:nvSpPr>
        <p:spPr>
          <a:xfrm>
            <a:off x="9234407" y="4523726"/>
            <a:ext cx="3046493" cy="221618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Montserrat SemiBold"/>
              <a:buNone/>
              <a:defRPr sz="2400" b="0" i="0" u="none" strike="noStrike" cap="none">
                <a:solidFill>
                  <a:schemeClr val="lt1"/>
                </a:solidFill>
                <a:latin typeface="Poppins Medium"/>
                <a:ea typeface="Poppins Medium"/>
                <a:cs typeface="Poppins Medium"/>
                <a:sym typeface="Poppins Medium"/>
              </a:defRPr>
            </a:lvl1pPr>
            <a:lvl2pPr marR="0" lvl="1"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2pPr>
            <a:lvl3pPr marR="0" lvl="2"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3pPr>
            <a:lvl4pPr marR="0" lvl="3"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4pPr>
            <a:lvl5pPr marR="0" lvl="4"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5pPr>
            <a:lvl6pPr marR="0" lvl="5"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6pPr>
            <a:lvl7pPr marR="0" lvl="6"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7pPr>
            <a:lvl8pPr marR="0" lvl="7"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8pPr>
            <a:lvl9pPr marR="0" lvl="8" algn="l" rtl="0">
              <a:lnSpc>
                <a:spcPct val="100000"/>
              </a:lnSpc>
              <a:spcBef>
                <a:spcPts val="0"/>
              </a:spcBef>
              <a:spcAft>
                <a:spcPts val="0"/>
              </a:spcAft>
              <a:buClr>
                <a:schemeClr val="accent3"/>
              </a:buClr>
              <a:buSzPts val="1800"/>
              <a:buFont typeface="Montserrat SemiBold"/>
              <a:buNone/>
              <a:defRPr sz="2400" b="0" i="0" u="none" strike="noStrike" cap="none">
                <a:solidFill>
                  <a:schemeClr val="accent3"/>
                </a:solidFill>
                <a:latin typeface="Montserrat SemiBold"/>
                <a:ea typeface="Montserrat SemiBold"/>
                <a:cs typeface="Montserrat SemiBold"/>
                <a:sym typeface="Montserrat SemiBold"/>
              </a:defRPr>
            </a:lvl9pPr>
          </a:lstStyle>
          <a:p>
            <a:pPr marL="0" marR="0" lvl="0" indent="0" algn="ctr" defTabSz="914400" rtl="0" eaLnBrk="1" fontAlgn="auto" latinLnBrk="0" hangingPunct="1">
              <a:lnSpc>
                <a:spcPct val="100000"/>
              </a:lnSpc>
              <a:spcBef>
                <a:spcPts val="0"/>
              </a:spcBef>
              <a:spcAft>
                <a:spcPts val="0"/>
              </a:spcAft>
              <a:buClr>
                <a:srgbClr val="160E44"/>
              </a:buClr>
              <a:buSzPts val="2400"/>
              <a:buFont typeface="Montserrat SemiBold"/>
              <a:buNone/>
              <a:tabLst/>
              <a:defRPr/>
            </a:pPr>
            <a:r>
              <a:rPr kumimoji="0" lang="en-US" sz="3600" b="1" i="0" u="none" strike="noStrike" kern="0" cap="none" spc="0" normalizeH="0" baseline="0" noProof="0">
                <a:ln>
                  <a:noFill/>
                </a:ln>
                <a:solidFill>
                  <a:srgbClr val="160E44"/>
                </a:solidFill>
                <a:effectLst/>
                <a:uLnTx/>
                <a:uFillTx/>
                <a:latin typeface="Poppins Medium"/>
                <a:cs typeface="Poppins Medium"/>
                <a:sym typeface="Poppins Medium"/>
              </a:rPr>
              <a:t>Obtaining</a:t>
            </a:r>
          </a:p>
          <a:p>
            <a:pPr marL="0" marR="0" lvl="0" indent="0" algn="ctr" defTabSz="914400" rtl="0" eaLnBrk="1" fontAlgn="auto" latinLnBrk="0" hangingPunct="1">
              <a:lnSpc>
                <a:spcPct val="100000"/>
              </a:lnSpc>
              <a:spcBef>
                <a:spcPts val="0"/>
              </a:spcBef>
              <a:spcAft>
                <a:spcPts val="0"/>
              </a:spcAft>
              <a:buClr>
                <a:srgbClr val="160E44"/>
              </a:buClr>
              <a:buSzPts val="2400"/>
              <a:buFont typeface="Montserrat SemiBold"/>
              <a:buNone/>
              <a:tabLst/>
              <a:defRPr/>
            </a:pPr>
            <a:r>
              <a:rPr kumimoji="0" lang="en-US" sz="3600" b="1" i="0" u="none" strike="noStrike" kern="0" cap="none" spc="0" normalizeH="0" baseline="0" noProof="0">
                <a:ln>
                  <a:noFill/>
                </a:ln>
                <a:solidFill>
                  <a:srgbClr val="160E44"/>
                </a:solidFill>
                <a:effectLst/>
                <a:uLnTx/>
                <a:uFillTx/>
                <a:latin typeface="Poppins Medium"/>
                <a:cs typeface="Poppins Medium"/>
                <a:sym typeface="Poppins Medium"/>
              </a:rPr>
              <a:t>Student </a:t>
            </a:r>
          </a:p>
          <a:p>
            <a:pPr marL="0" marR="0" lvl="0" indent="0" algn="ctr" defTabSz="914400" rtl="0" eaLnBrk="1" fontAlgn="auto" latinLnBrk="0" hangingPunct="1">
              <a:lnSpc>
                <a:spcPct val="100000"/>
              </a:lnSpc>
              <a:spcBef>
                <a:spcPts val="0"/>
              </a:spcBef>
              <a:spcAft>
                <a:spcPts val="0"/>
              </a:spcAft>
              <a:buClr>
                <a:srgbClr val="160E44"/>
              </a:buClr>
              <a:buSzPts val="2400"/>
              <a:buFont typeface="Montserrat SemiBold"/>
              <a:buNone/>
              <a:tabLst/>
              <a:defRPr/>
            </a:pPr>
            <a:r>
              <a:rPr kumimoji="0" lang="en-US" sz="3600" b="1" i="0" u="none" strike="noStrike" kern="0" cap="none" spc="0" normalizeH="0" baseline="0" noProof="0">
                <a:ln>
                  <a:noFill/>
                </a:ln>
                <a:solidFill>
                  <a:srgbClr val="160E44"/>
                </a:solidFill>
                <a:effectLst/>
                <a:uLnTx/>
                <a:uFillTx/>
                <a:latin typeface="Poppins Medium"/>
                <a:cs typeface="Poppins Medium"/>
                <a:sym typeface="Poppins Medium"/>
              </a:rPr>
              <a:t>Voice!</a:t>
            </a:r>
            <a:endParaRPr kumimoji="0" lang="en-US" sz="3600" b="1" i="0" u="none" strike="noStrike" kern="0" cap="none" spc="0" normalizeH="0" baseline="0" noProof="0">
              <a:ln>
                <a:noFill/>
              </a:ln>
              <a:solidFill>
                <a:srgbClr val="160E44"/>
              </a:solidFill>
              <a:effectLst/>
              <a:uLnTx/>
              <a:uFillTx/>
              <a:latin typeface="Poppins Medium"/>
              <a:cs typeface="Calibri Light"/>
              <a:sym typeface="Poppins Medium"/>
            </a:endParaRPr>
          </a:p>
        </p:txBody>
      </p:sp>
      <p:sp>
        <p:nvSpPr>
          <p:cNvPr id="34" name="Rectangle 33" descr="Classroom">
            <a:extLst>
              <a:ext uri="{FF2B5EF4-FFF2-40B4-BE49-F238E27FC236}">
                <a16:creationId xmlns:a16="http://schemas.microsoft.com/office/drawing/2014/main" id="{E11D2218-CA07-BF43-8236-1ED440EB512B}"/>
              </a:ext>
            </a:extLst>
          </p:cNvPr>
          <p:cNvSpPr/>
          <p:nvPr/>
        </p:nvSpPr>
        <p:spPr>
          <a:xfrm>
            <a:off x="383942" y="521572"/>
            <a:ext cx="1492156" cy="1722050"/>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35" name="Rectangle 34" descr="House">
            <a:extLst>
              <a:ext uri="{FF2B5EF4-FFF2-40B4-BE49-F238E27FC236}">
                <a16:creationId xmlns:a16="http://schemas.microsoft.com/office/drawing/2014/main" id="{A9E307C6-5316-4F4F-ABC3-F5F66A16E79B}"/>
              </a:ext>
            </a:extLst>
          </p:cNvPr>
          <p:cNvSpPr/>
          <p:nvPr/>
        </p:nvSpPr>
        <p:spPr>
          <a:xfrm>
            <a:off x="383942" y="3424082"/>
            <a:ext cx="1649810" cy="1597086"/>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36" name="TextBox 35">
            <a:extLst>
              <a:ext uri="{FF2B5EF4-FFF2-40B4-BE49-F238E27FC236}">
                <a16:creationId xmlns:a16="http://schemas.microsoft.com/office/drawing/2014/main" id="{4CAD6A92-5FFA-D147-9459-827464FCA4DA}"/>
              </a:ext>
            </a:extLst>
          </p:cNvPr>
          <p:cNvSpPr txBox="1"/>
          <p:nvPr/>
        </p:nvSpPr>
        <p:spPr>
          <a:xfrm>
            <a:off x="2488108" y="832005"/>
            <a:ext cx="5861155"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Arial"/>
                <a:ea typeface="+mn-ea"/>
                <a:cs typeface="+mn-cs"/>
              </a:rPr>
              <a:t>Consider a student activity similar to the school-wide behavior matrix.</a:t>
            </a:r>
          </a:p>
        </p:txBody>
      </p:sp>
      <p:sp>
        <p:nvSpPr>
          <p:cNvPr id="37" name="TextBox 36">
            <a:extLst>
              <a:ext uri="{FF2B5EF4-FFF2-40B4-BE49-F238E27FC236}">
                <a16:creationId xmlns:a16="http://schemas.microsoft.com/office/drawing/2014/main" id="{40F6D483-55B9-F847-892A-8DBC89ACE2B8}"/>
              </a:ext>
            </a:extLst>
          </p:cNvPr>
          <p:cNvSpPr txBox="1"/>
          <p:nvPr/>
        </p:nvSpPr>
        <p:spPr>
          <a:xfrm>
            <a:off x="2488107" y="2699131"/>
            <a:ext cx="5861155" cy="304698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92C73">
                    <a:lumMod val="50000"/>
                  </a:srgbClr>
                </a:solidFill>
                <a:effectLst/>
                <a:uLnTx/>
                <a:uFillTx/>
                <a:latin typeface="Arial"/>
                <a:ea typeface="+mn-ea"/>
                <a:cs typeface="+mn-cs"/>
              </a:rPr>
              <a:t>“The Tweak”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92C73">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92C73">
                    <a:lumMod val="50000"/>
                  </a:srgbClr>
                </a:solidFill>
                <a:effectLst/>
                <a:uLnTx/>
                <a:uFillTx/>
                <a:latin typeface="Arial"/>
                <a:ea typeface="+mn-ea"/>
                <a:cs typeface="+mn-cs"/>
              </a:rPr>
              <a:t>Take school expectations and have students develop a home matrix:</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92C73">
                    <a:lumMod val="50000"/>
                  </a:srgbClr>
                </a:solidFill>
                <a:effectLst/>
                <a:uLnTx/>
                <a:uFillTx/>
                <a:latin typeface="Arial"/>
                <a:ea typeface="+mn-ea"/>
                <a:cs typeface="+mn-cs"/>
              </a:rPr>
              <a:t>Apply expectations to their home setting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292C73">
                    <a:lumMod val="50000"/>
                  </a:srgbClr>
                </a:solidFill>
                <a:effectLst/>
                <a:uLnTx/>
                <a:uFillTx/>
                <a:latin typeface="Arial"/>
                <a:ea typeface="+mn-ea"/>
                <a:cs typeface="+mn-cs"/>
              </a:rPr>
              <a:t>Apply expectations to their community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292C73">
                  <a:lumMod val="50000"/>
                </a:srgbClr>
              </a:solidFill>
              <a:effectLst/>
              <a:uLnTx/>
              <a:uFillTx/>
              <a:latin typeface="Arial"/>
              <a:ea typeface="+mn-ea"/>
              <a:cs typeface="+mn-cs"/>
            </a:endParaRPr>
          </a:p>
        </p:txBody>
      </p:sp>
    </p:spTree>
    <p:extLst>
      <p:ext uri="{BB962C8B-B14F-4D97-AF65-F5344CB8AC3E}">
        <p14:creationId xmlns:p14="http://schemas.microsoft.com/office/powerpoint/2010/main" val="232387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44147080-EDB3-4C4D-BAF5-5AA653F26DC2}"/>
              </a:ext>
            </a:extLst>
          </p:cNvPr>
          <p:cNvGraphicFramePr>
            <a:graphicFrameLocks/>
          </p:cNvGraphicFramePr>
          <p:nvPr>
            <p:extLst>
              <p:ext uri="{D42A27DB-BD31-4B8C-83A1-F6EECF244321}">
                <p14:modId xmlns:p14="http://schemas.microsoft.com/office/powerpoint/2010/main" val="644575761"/>
              </p:ext>
            </p:extLst>
          </p:nvPr>
        </p:nvGraphicFramePr>
        <p:xfrm>
          <a:off x="3116728" y="143610"/>
          <a:ext cx="8960971" cy="6644411"/>
        </p:xfrm>
        <a:graphic>
          <a:graphicData uri="http://schemas.openxmlformats.org/drawingml/2006/table">
            <a:tbl>
              <a:tblPr firstRow="1" firstCol="1" bandRow="1"/>
              <a:tblGrid>
                <a:gridCol w="1771801">
                  <a:extLst>
                    <a:ext uri="{9D8B030D-6E8A-4147-A177-3AD203B41FA5}">
                      <a16:colId xmlns:a16="http://schemas.microsoft.com/office/drawing/2014/main" val="20000"/>
                    </a:ext>
                  </a:extLst>
                </a:gridCol>
                <a:gridCol w="2324043">
                  <a:extLst>
                    <a:ext uri="{9D8B030D-6E8A-4147-A177-3AD203B41FA5}">
                      <a16:colId xmlns:a16="http://schemas.microsoft.com/office/drawing/2014/main" val="20001"/>
                    </a:ext>
                  </a:extLst>
                </a:gridCol>
                <a:gridCol w="2112964">
                  <a:extLst>
                    <a:ext uri="{9D8B030D-6E8A-4147-A177-3AD203B41FA5}">
                      <a16:colId xmlns:a16="http://schemas.microsoft.com/office/drawing/2014/main" val="20002"/>
                    </a:ext>
                  </a:extLst>
                </a:gridCol>
                <a:gridCol w="2752163">
                  <a:extLst>
                    <a:ext uri="{9D8B030D-6E8A-4147-A177-3AD203B41FA5}">
                      <a16:colId xmlns:a16="http://schemas.microsoft.com/office/drawing/2014/main" val="20003"/>
                    </a:ext>
                  </a:extLst>
                </a:gridCol>
              </a:tblGrid>
              <a:tr h="721489">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Expectation</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At SCHOOL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100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At HOME                  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spcBef>
                          <a:spcPts val="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In my</a:t>
                      </a:r>
                      <a:r>
                        <a:rPr lang="en-US" sz="1800" b="1" baseline="0">
                          <a:solidFill>
                            <a:schemeClr val="tx1"/>
                          </a:solidFill>
                          <a:effectLst/>
                          <a:latin typeface="Arial" panose="020B0604020202020204" pitchFamily="34" charset="0"/>
                          <a:ea typeface="MS Gothic"/>
                          <a:cs typeface="Arial" panose="020B0604020202020204" pitchFamily="34" charset="0"/>
                        </a:rPr>
                        <a:t> </a:t>
                      </a:r>
                      <a:r>
                        <a:rPr lang="en-US" sz="1800" b="1">
                          <a:solidFill>
                            <a:schemeClr val="tx1"/>
                          </a:solidFill>
                          <a:effectLst/>
                          <a:latin typeface="Arial" panose="020B0604020202020204" pitchFamily="34" charset="0"/>
                          <a:ea typeface="MS Gothic"/>
                          <a:cs typeface="Arial" panose="020B0604020202020204" pitchFamily="34" charset="0"/>
                        </a:rPr>
                        <a:t>NEIGHBORHOOD</a:t>
                      </a:r>
                      <a:r>
                        <a:rPr lang="en-US" sz="1800" b="1" baseline="0">
                          <a:solidFill>
                            <a:schemeClr val="tx1"/>
                          </a:solidFill>
                          <a:effectLst/>
                          <a:latin typeface="Arial" panose="020B0604020202020204" pitchFamily="34" charset="0"/>
                          <a:ea typeface="MS Gothic"/>
                          <a:cs typeface="Arial" panose="020B0604020202020204" pitchFamily="34" charset="0"/>
                        </a:rPr>
                        <a:t>    </a:t>
                      </a:r>
                    </a:p>
                    <a:p>
                      <a:pPr marL="0" marR="0">
                        <a:spcBef>
                          <a:spcPts val="0"/>
                        </a:spcBef>
                        <a:spcAft>
                          <a:spcPts val="0"/>
                        </a:spcAft>
                      </a:pPr>
                      <a:r>
                        <a:rPr lang="en-US" sz="1800" b="1">
                          <a:solidFill>
                            <a:schemeClr val="tx1"/>
                          </a:solidFill>
                          <a:effectLst/>
                          <a:latin typeface="Arial" panose="020B0604020202020204" pitchFamily="34" charset="0"/>
                          <a:ea typeface="MS Gothic"/>
                          <a:cs typeface="Arial" panose="020B0604020202020204" pitchFamily="34" charset="0"/>
                        </a:rPr>
                        <a:t>it looks like…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1678757">
                <a:tc>
                  <a:txBody>
                    <a:bodyPr/>
                    <a:lstStyle/>
                    <a:p>
                      <a:pPr marL="0" marR="0" algn="l" defTabSz="457200" rtl="0" eaLnBrk="1" latinLnBrk="0" hangingPunct="1">
                        <a:spcBef>
                          <a:spcPts val="1000"/>
                        </a:spcBef>
                        <a:spcAft>
                          <a:spcPts val="0"/>
                        </a:spcAft>
                      </a:pPr>
                      <a:r>
                        <a:rPr lang="en-US" sz="1800" b="1" kern="1200">
                          <a:solidFill>
                            <a:schemeClr val="tx1"/>
                          </a:solidFill>
                          <a:effectLst/>
                          <a:latin typeface="Arial" panose="020B0604020202020204" pitchFamily="34" charset="0"/>
                          <a:ea typeface="MS Gothic"/>
                          <a:cs typeface="Arial" panose="020B0604020202020204" pitchFamily="34" charset="0"/>
                        </a:rPr>
                        <a:t>Be Safe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tx1"/>
                          </a:solidFill>
                          <a:effectLst/>
                          <a:latin typeface="Arial" panose="020B0604020202020204" pitchFamily="34" charset="0"/>
                          <a:ea typeface="MS Gothic"/>
                          <a:cs typeface="Arial" panose="020B0604020202020204" pitchFamily="34" charset="0"/>
                        </a:rPr>
                        <a:t>Keep</a:t>
                      </a:r>
                      <a:r>
                        <a:rPr lang="en-US" sz="1600" b="1" baseline="0">
                          <a:solidFill>
                            <a:schemeClr val="tx1"/>
                          </a:solidFill>
                          <a:effectLst/>
                          <a:latin typeface="Arial" panose="020B0604020202020204" pitchFamily="34" charset="0"/>
                          <a:ea typeface="MS Gothic"/>
                          <a:cs typeface="Arial" panose="020B0604020202020204" pitchFamily="34" charset="0"/>
                        </a:rPr>
                        <a:t> h</a:t>
                      </a:r>
                      <a:r>
                        <a:rPr lang="en-US" sz="1600" b="1">
                          <a:solidFill>
                            <a:schemeClr val="tx1"/>
                          </a:solidFill>
                          <a:effectLst/>
                          <a:latin typeface="Arial" panose="020B0604020202020204" pitchFamily="34" charset="0"/>
                          <a:ea typeface="MS Gothic"/>
                          <a:cs typeface="Arial" panose="020B0604020202020204" pitchFamily="34" charset="0"/>
                        </a:rPr>
                        <a:t>ands</a:t>
                      </a:r>
                      <a:r>
                        <a:rPr lang="en-US" sz="1600" b="1" baseline="0">
                          <a:solidFill>
                            <a:schemeClr val="tx1"/>
                          </a:solidFill>
                          <a:effectLst/>
                          <a:latin typeface="Arial" panose="020B0604020202020204" pitchFamily="34" charset="0"/>
                          <a:ea typeface="MS Gothic"/>
                          <a:cs typeface="Arial" panose="020B0604020202020204" pitchFamily="34" charset="0"/>
                        </a:rPr>
                        <a:t> and feet to self</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Tell an adult if there is a problem</a:t>
                      </a:r>
                      <a:endParaRPr lang="en-US" sz="1600" b="1">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Protect your</a:t>
                      </a: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 friends and family</a:t>
                      </a:r>
                    </a:p>
                    <a:p>
                      <a:pPr marL="285750" marR="0" indent="-285750">
                        <a:spcBef>
                          <a:spcPts val="1000"/>
                        </a:spcBef>
                        <a:spcAft>
                          <a:spcPts val="0"/>
                        </a:spcAft>
                        <a:buFont typeface="Arial" panose="020B0604020202020204" pitchFamily="34" charset="0"/>
                        <a:buChar cha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Don’t talk back</a:t>
                      </a:r>
                      <a:endParaRPr lang="en-US" sz="1600" b="1">
                        <a:solidFill>
                          <a:schemeClr val="bg2">
                            <a:lumMod val="75000"/>
                          </a:schemeClr>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Stick up</a:t>
                      </a: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 for your friends</a:t>
                      </a:r>
                    </a:p>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Don’t back down</a:t>
                      </a:r>
                      <a:endParaRPr lang="en-US" sz="1600" b="1">
                        <a:solidFill>
                          <a:schemeClr val="bg2">
                            <a:lumMod val="75000"/>
                          </a:schemeClr>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Keep an eye out</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71347">
                <a:tc>
                  <a:txBody>
                    <a:bodyPr/>
                    <a:lstStyle/>
                    <a:p>
                      <a:pPr marL="0" marR="0" algn="l" defTabSz="457200" rtl="0" eaLnBrk="1" latinLnBrk="0" hangingPunct="1">
                        <a:spcBef>
                          <a:spcPts val="1000"/>
                        </a:spcBef>
                        <a:spcAft>
                          <a:spcPts val="0"/>
                        </a:spcAft>
                      </a:pPr>
                      <a:r>
                        <a:rPr lang="en-US" sz="1800" b="1" kern="1200">
                          <a:solidFill>
                            <a:schemeClr val="tx1"/>
                          </a:solidFill>
                          <a:effectLst/>
                          <a:latin typeface="Arial" panose="020B0604020202020204" pitchFamily="34" charset="0"/>
                          <a:ea typeface="MS Gothic"/>
                          <a:cs typeface="Arial" panose="020B0604020202020204" pitchFamily="34" charset="0"/>
                        </a:rPr>
                        <a:t>Be Respectful</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tx1"/>
                          </a:solidFill>
                          <a:effectLst/>
                          <a:latin typeface="Arial" panose="020B0604020202020204" pitchFamily="34" charset="0"/>
                          <a:ea typeface="MS Gothic"/>
                          <a:cs typeface="Arial" panose="020B0604020202020204" pitchFamily="34" charset="0"/>
                        </a:rPr>
                        <a:t>Treat others</a:t>
                      </a:r>
                      <a:r>
                        <a:rPr lang="en-US" sz="1600" b="1" baseline="0">
                          <a:solidFill>
                            <a:schemeClr val="tx1"/>
                          </a:solidFill>
                          <a:effectLst/>
                          <a:latin typeface="Arial" panose="020B0604020202020204" pitchFamily="34" charset="0"/>
                          <a:ea typeface="MS Gothic"/>
                          <a:cs typeface="Arial" panose="020B0604020202020204" pitchFamily="34" charset="0"/>
                        </a:rPr>
                        <a:t> how you want to be treated</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Include others</a:t>
                      </a:r>
                    </a:p>
                    <a:p>
                      <a:pPr marL="285750" marR="0" indent="-285750">
                        <a:spcBef>
                          <a:spcPts val="1000"/>
                        </a:spcBef>
                        <a:spcAft>
                          <a:spcPts val="0"/>
                        </a:spcAft>
                        <a:buFont typeface="Arial" panose="020B0604020202020204" pitchFamily="34" charset="0"/>
                        <a:buChar char="•"/>
                      </a:pPr>
                      <a:r>
                        <a:rPr lang="en-US" sz="1600" b="1">
                          <a:solidFill>
                            <a:schemeClr val="tx1"/>
                          </a:solidFill>
                          <a:effectLst/>
                          <a:latin typeface="Arial" panose="020B0604020202020204" pitchFamily="34" charset="0"/>
                          <a:ea typeface="MS Gothic"/>
                          <a:cs typeface="Arial" panose="020B0604020202020204" pitchFamily="34" charset="0"/>
                        </a:rPr>
                        <a:t>Listen to adults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dirty="0">
                          <a:solidFill>
                            <a:schemeClr val="bg2">
                              <a:lumMod val="75000"/>
                            </a:schemeClr>
                          </a:solidFill>
                          <a:effectLst/>
                          <a:latin typeface="Comic Sans MS" panose="030F0702030302020204" pitchFamily="66" charset="0"/>
                          <a:ea typeface="MS Gothic"/>
                          <a:cs typeface="Arial" panose="020B0604020202020204" pitchFamily="34" charset="0"/>
                        </a:rPr>
                        <a:t>Do exactly what adults tell you to do</a:t>
                      </a:r>
                      <a:endPar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Don’t stand out</a:t>
                      </a:r>
                    </a:p>
                    <a:p>
                      <a:pPr marL="285750" marR="0" indent="-285750">
                        <a:spcBef>
                          <a:spcPts val="1000"/>
                        </a:spcBef>
                        <a:spcAft>
                          <a:spcPts val="0"/>
                        </a:spcAft>
                        <a:buFont typeface="Arial" panose="020B0604020202020204" pitchFamily="34" charset="0"/>
                        <a:buChar char="•"/>
                      </a:pP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Don’t bring shame</a:t>
                      </a:r>
                      <a:endParaRPr lang="en-US" sz="1600" b="1" dirty="0">
                        <a:solidFill>
                          <a:schemeClr val="bg2">
                            <a:lumMod val="75000"/>
                          </a:schemeClr>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lgn="l" defTabSz="4572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Text back within 30 seconds</a:t>
                      </a:r>
                      <a:endParaRPr lang="en-US" sz="1600" b="1">
                        <a:solidFill>
                          <a:schemeClr val="bg2">
                            <a:lumMod val="75000"/>
                          </a:schemeClr>
                        </a:solidFill>
                        <a:effectLst/>
                        <a:latin typeface="Comic Sans MS" panose="030F0702030302020204" pitchFamily="66" charset="0"/>
                        <a:ea typeface="MS Gothic"/>
                        <a:cs typeface="Arial" panose="020B0604020202020204" pitchFamily="34" charset="0"/>
                      </a:endParaRPr>
                    </a:p>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Be nice to friends’ parents</a:t>
                      </a:r>
                    </a:p>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Share food</a:t>
                      </a:r>
                    </a:p>
                    <a:p>
                      <a:pPr marL="285750" marR="0" indent="-285750">
                        <a:spcBef>
                          <a:spcPts val="1000"/>
                        </a:spcBef>
                        <a:spcAft>
                          <a:spcPts val="0"/>
                        </a:spcAft>
                        <a:buFont typeface="Arial" panose="020B0604020202020204" pitchFamily="34" charset="0"/>
                        <a:buChar char="•"/>
                      </a:pPr>
                      <a:endPar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71347">
                <a:tc>
                  <a:txBody>
                    <a:bodyPr/>
                    <a:lstStyle/>
                    <a:p>
                      <a:pPr marL="0" marR="0" algn="l" defTabSz="457200" rtl="0" eaLnBrk="1" latinLnBrk="0" hangingPunct="1">
                        <a:spcBef>
                          <a:spcPts val="1000"/>
                        </a:spcBef>
                        <a:spcAft>
                          <a:spcPts val="0"/>
                        </a:spcAft>
                      </a:pPr>
                      <a:r>
                        <a:rPr lang="en-US" sz="1800" b="1" kern="1200">
                          <a:solidFill>
                            <a:schemeClr val="tx1"/>
                          </a:solidFill>
                          <a:effectLst/>
                          <a:latin typeface="Arial" panose="020B0604020202020204" pitchFamily="34" charset="0"/>
                          <a:ea typeface="MS Gothic"/>
                          <a:cs typeface="Arial" panose="020B0604020202020204" pitchFamily="34" charset="0"/>
                        </a:rPr>
                        <a:t>Be Responsible</a:t>
                      </a:r>
                    </a:p>
                  </a:txBody>
                  <a:tcPr marL="95281" marR="95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tx1"/>
                          </a:solidFill>
                          <a:effectLst/>
                          <a:latin typeface="Arial" panose="020B0604020202020204" pitchFamily="34" charset="0"/>
                          <a:ea typeface="MS Gothic"/>
                          <a:cs typeface="Arial" panose="020B0604020202020204" pitchFamily="34" charset="0"/>
                        </a:rPr>
                        <a:t>Do my own work</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Personal best</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Follow directions</a:t>
                      </a:r>
                    </a:p>
                    <a:p>
                      <a:pPr marL="285750" marR="0" indent="-285750">
                        <a:spcBef>
                          <a:spcPts val="1000"/>
                        </a:spcBef>
                        <a:spcAft>
                          <a:spcPts val="0"/>
                        </a:spcAft>
                        <a:buFont typeface="Arial" panose="020B0604020202020204" pitchFamily="34" charset="0"/>
                        <a:buChar char="•"/>
                      </a:pPr>
                      <a:r>
                        <a:rPr lang="en-US" sz="1600" b="1" baseline="0">
                          <a:solidFill>
                            <a:schemeClr val="tx1"/>
                          </a:solidFill>
                          <a:effectLst/>
                          <a:latin typeface="Arial" panose="020B0604020202020204" pitchFamily="34" charset="0"/>
                          <a:ea typeface="MS Gothic"/>
                          <a:cs typeface="Arial" panose="020B0604020202020204" pitchFamily="34" charset="0"/>
                        </a:rPr>
                        <a:t>Clean up messes</a:t>
                      </a:r>
                      <a:endParaRPr lang="en-US" sz="1600" b="1">
                        <a:solidFill>
                          <a:schemeClr val="tx1"/>
                        </a:solidFill>
                        <a:effectLst/>
                        <a:latin typeface="Arial" panose="020B0604020202020204" pitchFamily="34"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Help your family out first</a:t>
                      </a:r>
                    </a:p>
                    <a:p>
                      <a:pPr marL="285750" marR="0" indent="-285750">
                        <a:spcBef>
                          <a:spcPts val="1000"/>
                        </a:spcBef>
                        <a:spcAft>
                          <a:spcPts val="0"/>
                        </a:spcAft>
                        <a:buFont typeface="Arial" panose="020B0604020202020204" pitchFamily="34" charset="0"/>
                        <a:buChar char="•"/>
                      </a:pPr>
                      <a:r>
                        <a:rPr lang="en-US" sz="1600" b="1">
                          <a:solidFill>
                            <a:schemeClr val="bg2">
                              <a:lumMod val="75000"/>
                            </a:schemeClr>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Font typeface="Arial" panose="020B0604020202020204" pitchFamily="34" charset="0"/>
                        <a:buChar char="•"/>
                      </a:pPr>
                      <a:r>
                        <a:rPr lang="en-US" sz="1600" b="1" baseline="0">
                          <a:solidFill>
                            <a:schemeClr val="bg2">
                              <a:lumMod val="75000"/>
                            </a:schemeClr>
                          </a:solidFill>
                          <a:effectLst/>
                          <a:latin typeface="Comic Sans MS" panose="030F0702030302020204" pitchFamily="66" charset="0"/>
                          <a:ea typeface="MS Gothic"/>
                          <a:cs typeface="Arial" panose="020B0604020202020204" pitchFamily="34" charset="0"/>
                        </a:rPr>
                        <a:t>Share credit for successes</a:t>
                      </a: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85750" marR="0" indent="-285750">
                        <a:spcBef>
                          <a:spcPts val="1000"/>
                        </a:spcBef>
                        <a:spcAft>
                          <a:spcPts val="0"/>
                        </a:spcAft>
                        <a:buFont typeface="Arial" panose="020B0604020202020204" pitchFamily="34" charset="0"/>
                        <a:buChar char="•"/>
                      </a:pPr>
                      <a:r>
                        <a:rPr lang="en-US" sz="1600" b="1" dirty="0">
                          <a:solidFill>
                            <a:schemeClr val="bg2">
                              <a:lumMod val="75000"/>
                            </a:schemeClr>
                          </a:solidFill>
                          <a:effectLst/>
                          <a:latin typeface="Comic Sans MS" panose="030F0702030302020204" pitchFamily="66" charset="0"/>
                          <a:ea typeface="MS Gothic"/>
                          <a:cs typeface="Arial" panose="020B0604020202020204" pitchFamily="34" charset="0"/>
                        </a:rPr>
                        <a:t>Have each</a:t>
                      </a: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 other’s backs</a:t>
                      </a:r>
                    </a:p>
                    <a:p>
                      <a:pPr marL="285750" marR="0" indent="-285750">
                        <a:spcBef>
                          <a:spcPts val="1000"/>
                        </a:spcBef>
                        <a:spcAft>
                          <a:spcPts val="0"/>
                        </a:spcAft>
                        <a:buFont typeface="Arial" panose="020B0604020202020204" pitchFamily="34" charset="0"/>
                        <a:buChar char="•"/>
                      </a:pP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Own your mistakes</a:t>
                      </a:r>
                    </a:p>
                    <a:p>
                      <a:pPr marL="285750" marR="0" indent="-285750">
                        <a:spcBef>
                          <a:spcPts val="1000"/>
                        </a:spcBef>
                        <a:spcAft>
                          <a:spcPts val="0"/>
                        </a:spcAft>
                        <a:buFont typeface="Arial" panose="020B0604020202020204" pitchFamily="34" charset="0"/>
                        <a:buChar char="•"/>
                      </a:pPr>
                      <a:r>
                        <a:rPr lang="en-US" sz="1600" b="1" baseline="0" dirty="0">
                          <a:solidFill>
                            <a:schemeClr val="bg2">
                              <a:lumMod val="75000"/>
                            </a:schemeClr>
                          </a:solidFill>
                          <a:effectLst/>
                          <a:latin typeface="Comic Sans MS" panose="030F0702030302020204" pitchFamily="66" charset="0"/>
                          <a:ea typeface="MS Gothic"/>
                          <a:cs typeface="Arial" panose="020B0604020202020204" pitchFamily="34" charset="0"/>
                        </a:rPr>
                        <a:t>Check in about what to do</a:t>
                      </a:r>
                      <a:endParaRPr lang="en-US" sz="1600" b="1" dirty="0">
                        <a:solidFill>
                          <a:schemeClr val="bg2">
                            <a:lumMod val="75000"/>
                          </a:schemeClr>
                        </a:solidFill>
                        <a:effectLst/>
                        <a:latin typeface="Comic Sans MS" panose="030F0702030302020204" pitchFamily="66" charset="0"/>
                        <a:ea typeface="MS Gothic"/>
                        <a:cs typeface="Arial" panose="020B0604020202020204" pitchFamily="34" charset="0"/>
                      </a:endParaRPr>
                    </a:p>
                  </a:txBody>
                  <a:tcPr marL="95281" marR="952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A0378095-7CB5-6E41-9465-512C47B80C39}"/>
              </a:ext>
            </a:extLst>
          </p:cNvPr>
          <p:cNvSpPr txBox="1"/>
          <p:nvPr/>
        </p:nvSpPr>
        <p:spPr>
          <a:xfrm>
            <a:off x="0" y="1012954"/>
            <a:ext cx="320040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Arial"/>
              </a:rPr>
              <a:t>P</a:t>
            </a:r>
            <a:r>
              <a:rPr kumimoji="0" lang="en-US" sz="2800" b="0" i="0" u="none" strike="noStrike" kern="1200" cap="none" spc="0" normalizeH="0" baseline="0" noProof="0">
                <a:ln>
                  <a:noFill/>
                </a:ln>
                <a:solidFill>
                  <a:srgbClr val="FFFFFF"/>
                </a:solidFill>
                <a:effectLst/>
                <a:uLnTx/>
                <a:uFillTx/>
                <a:latin typeface="Arial"/>
                <a:ea typeface="+mn-lt"/>
                <a:cs typeface="Arial"/>
              </a:rPr>
              <a:t>rovides the opportunities for students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lt"/>
              <a:cs typeface="Arial"/>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srgbClr val="FFFFFF"/>
                </a:solidFill>
                <a:effectLst/>
                <a:uLnTx/>
                <a:uFillTx/>
                <a:latin typeface="Arial"/>
                <a:ea typeface="+mn-lt"/>
                <a:cs typeface="Arial"/>
              </a:rPr>
              <a:t>articulate their expectations at home &amp; community</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a:ln>
                  <a:noFill/>
                </a:ln>
                <a:solidFill>
                  <a:srgbClr val="FFFFFF"/>
                </a:solidFill>
                <a:effectLst/>
                <a:uLnTx/>
                <a:uFillTx/>
                <a:latin typeface="Arial"/>
                <a:ea typeface="+mn-lt"/>
                <a:cs typeface="Arial"/>
              </a:rPr>
              <a:t>discuss similarities &amp; differences</a:t>
            </a:r>
            <a:endParaRPr kumimoji="0" lang="en-US" sz="2800" b="0" i="0" u="none" strike="noStrike" kern="1200" cap="none" spc="0" normalizeH="0" baseline="0" noProof="0">
              <a:ln>
                <a:noFill/>
              </a:ln>
              <a:solidFill>
                <a:srgbClr val="FFFFFF"/>
              </a:solidFill>
              <a:effectLst/>
              <a:uLnTx/>
              <a:uFillTx/>
              <a:latin typeface="Arial"/>
              <a:ea typeface="+mn-ea"/>
              <a:cs typeface="Calibri"/>
            </a:endParaRPr>
          </a:p>
        </p:txBody>
      </p:sp>
    </p:spTree>
    <p:extLst>
      <p:ext uri="{BB962C8B-B14F-4D97-AF65-F5344CB8AC3E}">
        <p14:creationId xmlns:p14="http://schemas.microsoft.com/office/powerpoint/2010/main" val="3314767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BF3BFC7-9EF9-9F4D-960D-88C7595B9091}"/>
              </a:ext>
            </a:extLst>
          </p:cNvPr>
          <p:cNvGraphicFramePr/>
          <p:nvPr/>
        </p:nvGraphicFramePr>
        <p:xfrm>
          <a:off x="362608" y="835571"/>
          <a:ext cx="11829392" cy="5380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6207E0E6-F66E-ED4F-9735-8A89AB27475E}"/>
              </a:ext>
            </a:extLst>
          </p:cNvPr>
          <p:cNvSpPr>
            <a:spLocks noGrp="1"/>
          </p:cNvSpPr>
          <p:nvPr>
            <p:ph type="title"/>
          </p:nvPr>
        </p:nvSpPr>
        <p:spPr>
          <a:xfrm>
            <a:off x="89337" y="219422"/>
            <a:ext cx="10725807" cy="845600"/>
          </a:xfrm>
        </p:spPr>
        <p:txBody>
          <a:bodyPr/>
          <a:lstStyle/>
          <a:p>
            <a:r>
              <a:rPr lang="en-US" b="1">
                <a:solidFill>
                  <a:schemeClr val="bg1"/>
                </a:solidFill>
              </a:rPr>
              <a:t>Considering Students’ Personal Matrix</a:t>
            </a:r>
            <a:endParaRPr lang="en-US" b="1"/>
          </a:p>
        </p:txBody>
      </p:sp>
    </p:spTree>
    <p:extLst>
      <p:ext uri="{BB962C8B-B14F-4D97-AF65-F5344CB8AC3E}">
        <p14:creationId xmlns:p14="http://schemas.microsoft.com/office/powerpoint/2010/main" val="3208115570"/>
      </p:ext>
    </p:extLst>
  </p:cSld>
  <p:clrMapOvr>
    <a:masterClrMapping/>
  </p:clrMapOvr>
</p:sld>
</file>

<file path=ppt/theme/theme1.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C5F067E732B24F8B471639F978E322" ma:contentTypeVersion="12" ma:contentTypeDescription="Create a new document." ma:contentTypeScope="" ma:versionID="33163b808af180a72219081dd3b93322">
  <xsd:schema xmlns:xsd="http://www.w3.org/2001/XMLSchema" xmlns:xs="http://www.w3.org/2001/XMLSchema" xmlns:p="http://schemas.microsoft.com/office/2006/metadata/properties" xmlns:ns2="6e1ff376-1daa-4a8d-8086-747ea1db4a72" xmlns:ns3="896a8723-1505-41c3-8c3e-8e1cc8a1fcfe" targetNamespace="http://schemas.microsoft.com/office/2006/metadata/properties" ma:root="true" ma:fieldsID="e27914adb34a0534df2197b6c065efde" ns2:_="" ns3:_="">
    <xsd:import namespace="6e1ff376-1daa-4a8d-8086-747ea1db4a72"/>
    <xsd:import namespace="896a8723-1505-41c3-8c3e-8e1cc8a1fc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1ff376-1daa-4a8d-8086-747ea1db4a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6a8723-1505-41c3-8c3e-8e1cc8a1fcf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84627E-F1E7-433D-B4BD-DF0854E5E2CA}">
  <ds:schemaRefs>
    <ds:schemaRef ds:uri="http://schemas.microsoft.com/sharepoint/v3/contenttype/forms"/>
  </ds:schemaRefs>
</ds:datastoreItem>
</file>

<file path=customXml/itemProps2.xml><?xml version="1.0" encoding="utf-8"?>
<ds:datastoreItem xmlns:ds="http://schemas.openxmlformats.org/officeDocument/2006/customXml" ds:itemID="{15D8D53D-CABD-4C34-8F75-49203D80A785}">
  <ds:schemaRefs>
    <ds:schemaRef ds:uri="6e1ff376-1daa-4a8d-8086-747ea1db4a72"/>
    <ds:schemaRef ds:uri="896a8723-1505-41c3-8c3e-8e1cc8a1fc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EDE2E6-1D7C-455C-B396-0F9E435F55B4}">
  <ds:schemaRefs>
    <ds:schemaRef ds:uri="http://purl.org/dc/elements/1.1/"/>
    <ds:schemaRef ds:uri="http://schemas.openxmlformats.org/package/2006/metadata/core-properties"/>
    <ds:schemaRef ds:uri="http://schemas.microsoft.com/office/infopath/2007/PartnerControls"/>
    <ds:schemaRef ds:uri="896a8723-1505-41c3-8c3e-8e1cc8a1fcfe"/>
    <ds:schemaRef ds:uri="http://schemas.microsoft.com/office/2006/documentManagement/types"/>
    <ds:schemaRef ds:uri="6e1ff376-1daa-4a8d-8086-747ea1db4a72"/>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11708</TotalTime>
  <Words>7470</Words>
  <Application>Microsoft Office PowerPoint</Application>
  <PresentationFormat>Widescreen</PresentationFormat>
  <Paragraphs>1109</Paragraphs>
  <Slides>119</Slides>
  <Notes>101</Notes>
  <HiddenSlides>1</HiddenSlides>
  <MMClips>2</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119</vt:i4>
      </vt:variant>
    </vt:vector>
  </HeadingPairs>
  <TitlesOfParts>
    <vt:vector size="149" baseType="lpstr">
      <vt:lpstr>Arial</vt:lpstr>
      <vt:lpstr>Arial Black</vt:lpstr>
      <vt:lpstr>Calibri</vt:lpstr>
      <vt:lpstr>Comic Sans MS</vt:lpstr>
      <vt:lpstr>Courier New</vt:lpstr>
      <vt:lpstr>Fira Sans Extra Condensed Medium</vt:lpstr>
      <vt:lpstr>Franklin Gothic Book</vt:lpstr>
      <vt:lpstr>Franklin Gothic Medium</vt:lpstr>
      <vt:lpstr>Hind Vadodara</vt:lpstr>
      <vt:lpstr>Montserrat SemiBold</vt:lpstr>
      <vt:lpstr>Nunito Light</vt:lpstr>
      <vt:lpstr>Open Sans SemiBold</vt:lpstr>
      <vt:lpstr>Oswald</vt:lpstr>
      <vt:lpstr>Poppins</vt:lpstr>
      <vt:lpstr>Poppins Medium</vt:lpstr>
      <vt:lpstr>Poppins SemiBold</vt:lpstr>
      <vt:lpstr>Raleway Thin</vt:lpstr>
      <vt:lpstr>Roboto Condensed Light</vt:lpstr>
      <vt:lpstr>Times New Roman</vt:lpstr>
      <vt:lpstr>Wingdings</vt:lpstr>
      <vt:lpstr>7_Ophthalmology Center by Slidesgo</vt:lpstr>
      <vt:lpstr>1_Ophthalmology Center by Slidesgo</vt:lpstr>
      <vt:lpstr>4_Ophthalmology Center by Slidesgo</vt:lpstr>
      <vt:lpstr>2_Ophthalmology Center by Slidesgo</vt:lpstr>
      <vt:lpstr>Ophthalmology Center by Slidesgo</vt:lpstr>
      <vt:lpstr>3_Ophthalmology Center by Slidesgo</vt:lpstr>
      <vt:lpstr>5_Ophthalmology Center by Slidesgo</vt:lpstr>
      <vt:lpstr>6_Ophthalmology Center by Slidesgo</vt:lpstr>
      <vt:lpstr>8_Ophthalmology Center by Slidesgo</vt:lpstr>
      <vt:lpstr>9_Ophthalmology Center by Slidesgo</vt:lpstr>
      <vt:lpstr>PBIS School-Wide Team Training Year 1:  October 2023</vt:lpstr>
      <vt:lpstr>EXPECTATIONS</vt:lpstr>
      <vt:lpstr>ACTIVITY: ATTENDANCE</vt:lpstr>
      <vt:lpstr>PowerPoint Presentation</vt:lpstr>
      <vt:lpstr>Agenda &amp; Coaches' Tasks</vt:lpstr>
      <vt:lpstr> HELPFUL RSOURCES</vt:lpstr>
      <vt:lpstr>WELCOME!</vt:lpstr>
      <vt:lpstr>PBIS Academy Support Structure</vt:lpstr>
      <vt:lpstr>03</vt:lpstr>
      <vt:lpstr>Tier 1 Year 1 - SEBAcademy.edc.org </vt:lpstr>
      <vt:lpstr>Accessing Materials on PBIS Website</vt:lpstr>
      <vt:lpstr>Cohort 10 Training Dates</vt:lpstr>
      <vt:lpstr>Google Drive – For Submitting Documents</vt:lpstr>
      <vt:lpstr>Communication Survey &amp; Mail Chimp</vt:lpstr>
      <vt:lpstr>Communication Reminders</vt:lpstr>
      <vt:lpstr>Questions? Review</vt:lpstr>
      <vt:lpstr>Why PBIS?</vt:lpstr>
      <vt:lpstr>WHY PBIS?</vt:lpstr>
      <vt:lpstr>Immediate &amp; seductive solution...“Get Tough!”</vt:lpstr>
      <vt:lpstr>PowerPoint Presentation</vt:lpstr>
      <vt:lpstr>PowerPoint Presentation</vt:lpstr>
      <vt:lpstr>WHY PBIS?</vt:lpstr>
      <vt:lpstr>PBIS Message!</vt:lpstr>
      <vt:lpstr>WHY PBIS?</vt:lpstr>
      <vt:lpstr>Competing Goals with Limited Time</vt:lpstr>
      <vt:lpstr>PowerPoint Presentation</vt:lpstr>
      <vt:lpstr>WHY PBIS?</vt:lpstr>
      <vt:lpstr>PowerPoint Presentation</vt:lpstr>
      <vt:lpstr>PowerPoint Presentation</vt:lpstr>
      <vt:lpstr>WHY PBIS?</vt:lpstr>
      <vt:lpstr>PBIS centers equity in all decisions... </vt:lpstr>
      <vt:lpstr>Significant Predictors of Equitable Outcomes </vt:lpstr>
      <vt:lpstr>WHY PBIS?</vt:lpstr>
      <vt:lpstr>PowerPoint Presentation</vt:lpstr>
      <vt:lpstr>TEAM DISCUSSION: Why PBIS at your school?</vt:lpstr>
      <vt:lpstr>TEAM Introductions and Share Out</vt:lpstr>
      <vt:lpstr>What is PBIS?</vt:lpstr>
      <vt:lpstr>School-wide PBIS is a...</vt:lpstr>
      <vt:lpstr>PowerPoint Presentation</vt:lpstr>
      <vt:lpstr>Continuum of School-Wide Instructional  &amp; Positive Behavior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PBIS Overview to Staff Presentation </vt:lpstr>
      <vt:lpstr>PowerPoint Presentation</vt:lpstr>
      <vt:lpstr>Team Composition </vt:lpstr>
      <vt:lpstr>TEAM COMPOSITION</vt:lpstr>
      <vt:lpstr>Team Roles </vt:lpstr>
      <vt:lpstr>Team  Operating Procedures &amp; Agreements </vt:lpstr>
      <vt:lpstr>PowerPoint Presentation</vt:lpstr>
      <vt:lpstr>Meeting Structure</vt:lpstr>
      <vt:lpstr>Action  Planning  </vt:lpstr>
      <vt:lpstr>PowerPoint Presentation</vt:lpstr>
      <vt:lpstr>ACTION PLANNING CHECK IN</vt:lpstr>
      <vt:lpstr>ACTIVITY: Developing an Effective Leadership Team</vt:lpstr>
      <vt:lpstr>Statement of Purpose / Goal Setting </vt:lpstr>
      <vt:lpstr>Why are we  doing this? </vt:lpstr>
      <vt:lpstr>PowerPoint Presentation</vt:lpstr>
      <vt:lpstr>Purpose Statement Considerations</vt:lpstr>
      <vt:lpstr>Purpose statement identifies WHY you are implementing PBIS at your school </vt:lpstr>
      <vt:lpstr>ACTIVITY: DEFINING PURPOSE</vt:lpstr>
      <vt:lpstr>How will we  get there?</vt:lpstr>
      <vt:lpstr>PowerPoint Presentation</vt:lpstr>
      <vt:lpstr>PowerPoint Presentation</vt:lpstr>
      <vt:lpstr>Outcomes are our GOALS for implementation</vt:lpstr>
      <vt:lpstr>Identifying Outcomes/Goals</vt:lpstr>
      <vt:lpstr>ACTIVITY: DISCUSSION</vt:lpstr>
      <vt:lpstr>PowerPoint Presentation</vt:lpstr>
      <vt:lpstr>DEVELOP  SCHOOL-WIDE EXPECTATIONS / CORE VALUES</vt:lpstr>
      <vt:lpstr>PowerPoint Presentation</vt:lpstr>
      <vt:lpstr>PowerPoint Presentation</vt:lpstr>
      <vt:lpstr>PowerPoint Presentation</vt:lpstr>
      <vt:lpstr>GUIDELINES FOR EXPECTATIONS</vt:lpstr>
      <vt:lpstr>ACTIVITY: DISCUSSION</vt:lpstr>
      <vt:lpstr>DEFINING CORE VALUES AND CREATING EXPECTATIONS</vt:lpstr>
      <vt:lpstr>PowerPoint Presentation</vt:lpstr>
      <vt:lpstr>Behavioral Expectations</vt:lpstr>
      <vt:lpstr>Wallkill SHS ROARS</vt:lpstr>
      <vt:lpstr>PowerPoint Presentation</vt:lpstr>
      <vt:lpstr>Adapted for remote instruction as needed</vt:lpstr>
      <vt:lpstr>PowerPoint Presentation</vt:lpstr>
      <vt:lpstr>Use Visuals for Nonreaders or Language Learners</vt:lpstr>
      <vt:lpstr>Remember Signage</vt:lpstr>
      <vt:lpstr>PowerPoint Presentation</vt:lpstr>
      <vt:lpstr>Your team and staff have identified  school-wide expectations and developed a matrix... </vt:lpstr>
      <vt:lpstr>Determine if the expectations and matrix  fit your school community!</vt:lpstr>
      <vt:lpstr>PowerPoint Presentation</vt:lpstr>
      <vt:lpstr>PowerPoint Presentation</vt:lpstr>
      <vt:lpstr>PowerPoint Presentation</vt:lpstr>
      <vt:lpstr>Considering Students’ Personal Matrix</vt:lpstr>
      <vt:lpstr>EXAMPLE</vt:lpstr>
      <vt:lpstr>EXAMPLE</vt:lpstr>
      <vt:lpstr>PowerPoint Presentation</vt:lpstr>
      <vt:lpstr>ACTIVITY: BEHAVIORAL EXPECTATIONS</vt:lpstr>
      <vt:lpstr>Teaching Expectations  </vt:lpstr>
      <vt:lpstr>GETTING STARTED WITH SWPBIS</vt:lpstr>
      <vt:lpstr>TEACHING ACADEMIC &amp; SOCIAL BEHAVIORS</vt:lpstr>
      <vt:lpstr>GUIDELINES FOR TEACHING EXPECTATIONS</vt:lpstr>
      <vt:lpstr>SOCIAL  SKILL  LESSON  PLAN</vt:lpstr>
      <vt:lpstr>TEACH RULES IN CONTEXT OF ROUTINES</vt:lpstr>
      <vt:lpstr>PowerPoint Presentation</vt:lpstr>
      <vt:lpstr>Example Teaching Videos</vt:lpstr>
      <vt:lpstr>Creating Lesson Plans</vt:lpstr>
      <vt:lpstr>Social Skill LESSON PLAN TEMPLATE</vt:lpstr>
      <vt:lpstr>PowerPoint Presentation</vt:lpstr>
      <vt:lpstr>TEAM TIME</vt:lpstr>
      <vt:lpstr>SHARE OUT</vt:lpstr>
      <vt:lpstr>Agenda &amp; Coaches' Tasks</vt:lpstr>
      <vt:lpstr> HELPFUL RSOURCES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72</cp:revision>
  <dcterms:created xsi:type="dcterms:W3CDTF">2021-09-01T22:16:30Z</dcterms:created>
  <dcterms:modified xsi:type="dcterms:W3CDTF">2023-10-20T23:01:58Z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0x01010090C5F067E732B24F8B471639F978E322</vt:lpwstr>
  </property>
</Properties>
</file>