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4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6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C8A_A069D99B.xml" ContentType="application/vnd.ms-powerpoint.comment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comments/modernComment_FFE_902DAE86.xml" ContentType="application/vnd.ms-powerpoint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7" r:id="rId5"/>
    <p:sldMasterId id="2147483703" r:id="rId6"/>
    <p:sldMasterId id="2147483729" r:id="rId7"/>
    <p:sldMasterId id="2147483756" r:id="rId8"/>
    <p:sldMasterId id="2147483781" r:id="rId9"/>
    <p:sldMasterId id="2147483829" r:id="rId10"/>
  </p:sldMasterIdLst>
  <p:notesMasterIdLst>
    <p:notesMasterId r:id="rId49"/>
  </p:notesMasterIdLst>
  <p:sldIdLst>
    <p:sldId id="4570" r:id="rId11"/>
    <p:sldId id="3209" r:id="rId12"/>
    <p:sldId id="4765" r:id="rId13"/>
    <p:sldId id="3210" r:id="rId14"/>
    <p:sldId id="4868" r:id="rId15"/>
    <p:sldId id="4026" r:id="rId16"/>
    <p:sldId id="4859" r:id="rId17"/>
    <p:sldId id="4018" r:id="rId18"/>
    <p:sldId id="4732" r:id="rId19"/>
    <p:sldId id="4094" r:id="rId20"/>
    <p:sldId id="4735" r:id="rId21"/>
    <p:sldId id="4733" r:id="rId22"/>
    <p:sldId id="4734" r:id="rId23"/>
    <p:sldId id="4084" r:id="rId24"/>
    <p:sldId id="4499" r:id="rId25"/>
    <p:sldId id="4496" r:id="rId26"/>
    <p:sldId id="3324" r:id="rId27"/>
    <p:sldId id="283" r:id="rId28"/>
    <p:sldId id="4498" r:id="rId29"/>
    <p:sldId id="263" r:id="rId30"/>
    <p:sldId id="264" r:id="rId31"/>
    <p:sldId id="828" r:id="rId32"/>
    <p:sldId id="4086" r:id="rId33"/>
    <p:sldId id="4764" r:id="rId34"/>
    <p:sldId id="4860" r:id="rId35"/>
    <p:sldId id="351" r:id="rId36"/>
    <p:sldId id="4761" r:id="rId37"/>
    <p:sldId id="4861" r:id="rId38"/>
    <p:sldId id="4862" r:id="rId39"/>
    <p:sldId id="4863" r:id="rId40"/>
    <p:sldId id="4762" r:id="rId41"/>
    <p:sldId id="4029" r:id="rId42"/>
    <p:sldId id="4027" r:id="rId43"/>
    <p:sldId id="4748" r:id="rId44"/>
    <p:sldId id="4037" r:id="rId45"/>
    <p:sldId id="4865" r:id="rId46"/>
    <p:sldId id="4867" r:id="rId47"/>
    <p:sldId id="4866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 and Intro (10 minutes)" id="{D4CE4683-096C-B14E-B28E-FC6D7AF69508}">
          <p14:sldIdLst>
            <p14:sldId id="4570"/>
            <p14:sldId id="3209"/>
            <p14:sldId id="4765"/>
            <p14:sldId id="3210"/>
            <p14:sldId id="4868"/>
          </p14:sldIdLst>
        </p14:section>
        <p14:section name="Glows and Grows (15 minutes)" id="{E918D8D8-C51E-CF45-8A07-ABB390550EA3}">
          <p14:sldIdLst>
            <p14:sldId id="4026"/>
            <p14:sldId id="4859"/>
          </p14:sldIdLst>
        </p14:section>
        <p14:section name="Resource Spotlight (30 mins)" id="{6CC5BA60-0145-45E1-97BC-34768D1184A5}">
          <p14:sldIdLst>
            <p14:sldId id="4018"/>
            <p14:sldId id="4732"/>
            <p14:sldId id="4094"/>
            <p14:sldId id="4735"/>
            <p14:sldId id="4733"/>
            <p14:sldId id="4734"/>
            <p14:sldId id="4084"/>
            <p14:sldId id="4499"/>
            <p14:sldId id="4496"/>
            <p14:sldId id="3324"/>
            <p14:sldId id="283"/>
            <p14:sldId id="4498"/>
            <p14:sldId id="263"/>
            <p14:sldId id="264"/>
            <p14:sldId id="828"/>
            <p14:sldId id="4086"/>
          </p14:sldIdLst>
        </p14:section>
        <p14:section name="Big Idea Check In (25 minutes)" id="{4FAC4393-89DA-9E43-AB5C-27C393F04C63}">
          <p14:sldIdLst>
            <p14:sldId id="4764"/>
            <p14:sldId id="4860"/>
            <p14:sldId id="351"/>
            <p14:sldId id="4761"/>
            <p14:sldId id="4861"/>
            <p14:sldId id="4862"/>
            <p14:sldId id="4863"/>
            <p14:sldId id="4762"/>
          </p14:sldIdLst>
        </p14:section>
        <p14:section name="Looking Ahead (3 minutes)" id="{EF4E117E-C94B-5045-8826-1052C5708A86}">
          <p14:sldIdLst>
            <p14:sldId id="4029"/>
            <p14:sldId id="4027"/>
            <p14:sldId id="4748"/>
            <p14:sldId id="4037"/>
          </p14:sldIdLst>
        </p14:section>
        <p14:section name="Wrapping Up (2 minutes)" id="{6F051F88-AA7C-3348-A7B8-892BA6C75A0D}">
          <p14:sldIdLst>
            <p14:sldId id="4865"/>
            <p14:sldId id="4867"/>
            <p14:sldId id="48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6069E01-50B0-3D1F-34A6-207BE1BF741D}" name="Christine Downs" initials="CD" userId="S::cdowns@mayinstitute.org::e8ba56e2-84b9-4685-891c-6c388ea40c87" providerId="AD"/>
  <p188:author id="{E16D4F08-7DF0-D375-6C48-4C09655593C0}" name="Feinberg, Adam" initials="FA" userId="S::afeinberg@edc.org::5f5bdf48-d019-4be7-baf8-cfbf388184da" providerId="AD"/>
  <p188:author id="{CD20A333-A637-827F-BBF5-42780D723B6E}" name="Adam Feinberg" initials="AF" userId="c63daa15e251178a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inberg, Adam" initials="FA" lastIdx="12" clrIdx="0">
    <p:extLst>
      <p:ext uri="{19B8F6BF-5375-455C-9EA6-DF929625EA0E}">
        <p15:presenceInfo xmlns:p15="http://schemas.microsoft.com/office/powerpoint/2012/main" userId="S::adam.feinberg@uconn.edu::177393b2-bc5b-4b41-8d24-c053677dafcb" providerId="AD"/>
      </p:ext>
    </p:extLst>
  </p:cmAuthor>
  <p:cmAuthor id="2" name="Meyer, Katherine" initials="MK" lastIdx="9" clrIdx="1">
    <p:extLst>
      <p:ext uri="{19B8F6BF-5375-455C-9EA6-DF929625EA0E}">
        <p15:presenceInfo xmlns:p15="http://schemas.microsoft.com/office/powerpoint/2012/main" userId="S::katherine.meyer@uconn.edu::9a23d734-2d44-476e-aafb-e8c61e29b5f6" providerId="AD"/>
      </p:ext>
    </p:extLst>
  </p:cmAuthor>
  <p:cmAuthor id="3" name="Erik Maki" initials="EM" lastIdx="1" clrIdx="2">
    <p:extLst>
      <p:ext uri="{19B8F6BF-5375-455C-9EA6-DF929625EA0E}">
        <p15:presenceInfo xmlns:p15="http://schemas.microsoft.com/office/powerpoint/2012/main" userId="S::EMaki@mayinstitute.org::6c029fcd-6e9a-4e5c-820c-08bfa36125db" providerId="AD"/>
      </p:ext>
    </p:extLst>
  </p:cmAuthor>
  <p:cmAuthor id="4" name="Robbie, Karen" initials="RK" lastIdx="6" clrIdx="3">
    <p:extLst>
      <p:ext uri="{19B8F6BF-5375-455C-9EA6-DF929625EA0E}">
        <p15:presenceInfo xmlns:p15="http://schemas.microsoft.com/office/powerpoint/2012/main" userId="S::karen.robbie@uconn.edu::a0e2d4cb-cdb8-43fd-ac47-453d7da32a9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BAE18F"/>
    <a:srgbClr val="FC9204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A202E8-5EA3-42A1-BA33-A33B95612BBB}" v="2" dt="2024-11-20T14:39:23.0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5" autoAdjust="0"/>
    <p:restoredTop sz="68585" autoAdjust="0"/>
  </p:normalViewPr>
  <p:slideViewPr>
    <p:cSldViewPr snapToGrid="0" snapToObjects="1">
      <p:cViewPr varScale="1">
        <p:scale>
          <a:sx n="66" d="100"/>
          <a:sy n="66" d="100"/>
        </p:scale>
        <p:origin x="90" y="222"/>
      </p:cViewPr>
      <p:guideLst/>
    </p:cSldViewPr>
  </p:slideViewPr>
  <p:outlineViewPr>
    <p:cViewPr>
      <p:scale>
        <a:sx n="33" d="100"/>
        <a:sy n="33" d="100"/>
      </p:scale>
      <p:origin x="0" y="-5189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02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commentAuthors" Target="commentAuthors.xml"/><Relationship Id="rId55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microsoft.com/office/2015/10/relationships/revisionInfo" Target="revisionInfo.xml"/><Relationship Id="rId8" Type="http://schemas.openxmlformats.org/officeDocument/2006/relationships/slideMaster" Target="slideMasters/slideMaster5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notesMaster" Target="notesMasters/notesMaster1.xml"/><Relationship Id="rId57" Type="http://schemas.microsoft.com/office/2018/10/relationships/authors" Target="author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ne Downs" userId="e8ba56e2-84b9-4685-891c-6c388ea40c87" providerId="ADAL" clId="{D0A202E8-5EA3-42A1-BA33-A33B95612BBB}"/>
    <pc:docChg chg="undo redo custSel delSld modSld delMainMaster modSection">
      <pc:chgData name="Christine Downs" userId="e8ba56e2-84b9-4685-891c-6c388ea40c87" providerId="ADAL" clId="{D0A202E8-5EA3-42A1-BA33-A33B95612BBB}" dt="2024-11-20T14:39:26.273" v="42" actId="47"/>
      <pc:docMkLst>
        <pc:docMk/>
      </pc:docMkLst>
      <pc:sldChg chg="del">
        <pc:chgData name="Christine Downs" userId="e8ba56e2-84b9-4685-891c-6c388ea40c87" providerId="ADAL" clId="{D0A202E8-5EA3-42A1-BA33-A33B95612BBB}" dt="2024-11-11T17:07:13.072" v="12" actId="47"/>
        <pc:sldMkLst>
          <pc:docMk/>
          <pc:sldMk cId="602858636" sldId="4091"/>
        </pc:sldMkLst>
      </pc:sldChg>
      <pc:sldChg chg="modSp del mod">
        <pc:chgData name="Christine Downs" userId="e8ba56e2-84b9-4685-891c-6c388ea40c87" providerId="ADAL" clId="{D0A202E8-5EA3-42A1-BA33-A33B95612BBB}" dt="2024-11-20T14:39:26.273" v="42" actId="47"/>
        <pc:sldMkLst>
          <pc:docMk/>
          <pc:sldMk cId="2094410384" sldId="4093"/>
        </pc:sldMkLst>
        <pc:spChg chg="mod">
          <ac:chgData name="Christine Downs" userId="e8ba56e2-84b9-4685-891c-6c388ea40c87" providerId="ADAL" clId="{D0A202E8-5EA3-42A1-BA33-A33B95612BBB}" dt="2024-11-20T14:28:59.852" v="38" actId="20577"/>
          <ac:spMkLst>
            <pc:docMk/>
            <pc:sldMk cId="2094410384" sldId="4093"/>
            <ac:spMk id="2" creationId="{DBDD2EE4-244A-254D-076E-1D97CBE479C9}"/>
          </ac:spMkLst>
        </pc:spChg>
        <pc:spChg chg="mod">
          <ac:chgData name="Christine Downs" userId="e8ba56e2-84b9-4685-891c-6c388ea40c87" providerId="ADAL" clId="{D0A202E8-5EA3-42A1-BA33-A33B95612BBB}" dt="2024-11-20T14:31:51.967" v="41" actId="20577"/>
          <ac:spMkLst>
            <pc:docMk/>
            <pc:sldMk cId="2094410384" sldId="4093"/>
            <ac:spMk id="3" creationId="{68848580-1281-657F-BDFB-1B50F132110D}"/>
          </ac:spMkLst>
        </pc:spChg>
        <pc:spChg chg="mod">
          <ac:chgData name="Christine Downs" userId="e8ba56e2-84b9-4685-891c-6c388ea40c87" providerId="ADAL" clId="{D0A202E8-5EA3-42A1-BA33-A33B95612BBB}" dt="2024-11-20T14:28:57.247" v="37" actId="20577"/>
          <ac:spMkLst>
            <pc:docMk/>
            <pc:sldMk cId="2094410384" sldId="4093"/>
            <ac:spMk id="10" creationId="{29E88146-2B2D-75F7-8760-E8D8D75AE1DE}"/>
          </ac:spMkLst>
        </pc:spChg>
        <pc:picChg chg="mod">
          <ac:chgData name="Christine Downs" userId="e8ba56e2-84b9-4685-891c-6c388ea40c87" providerId="ADAL" clId="{D0A202E8-5EA3-42A1-BA33-A33B95612BBB}" dt="2024-11-20T14:31:47.364" v="39" actId="14826"/>
          <ac:picMkLst>
            <pc:docMk/>
            <pc:sldMk cId="2094410384" sldId="4093"/>
            <ac:picMk id="8" creationId="{364B45F2-9D64-116B-27D4-6517B882C4B8}"/>
          </ac:picMkLst>
        </pc:picChg>
      </pc:sldChg>
      <pc:sldChg chg="del">
        <pc:chgData name="Christine Downs" userId="e8ba56e2-84b9-4685-891c-6c388ea40c87" providerId="ADAL" clId="{D0A202E8-5EA3-42A1-BA33-A33B95612BBB}" dt="2024-11-11T17:17:18.625" v="25" actId="47"/>
        <pc:sldMkLst>
          <pc:docMk/>
          <pc:sldMk cId="2728213215" sldId="4096"/>
        </pc:sldMkLst>
      </pc:sldChg>
      <pc:sldChg chg="modSp mod">
        <pc:chgData name="Christine Downs" userId="e8ba56e2-84b9-4685-891c-6c388ea40c87" providerId="ADAL" clId="{D0A202E8-5EA3-42A1-BA33-A33B95612BBB}" dt="2024-11-11T17:05:42.387" v="1" actId="20577"/>
        <pc:sldMkLst>
          <pc:docMk/>
          <pc:sldMk cId="833005932" sldId="4570"/>
        </pc:sldMkLst>
        <pc:spChg chg="mod">
          <ac:chgData name="Christine Downs" userId="e8ba56e2-84b9-4685-891c-6c388ea40c87" providerId="ADAL" clId="{D0A202E8-5EA3-42A1-BA33-A33B95612BBB}" dt="2024-11-11T17:05:42.387" v="1" actId="20577"/>
          <ac:spMkLst>
            <pc:docMk/>
            <pc:sldMk cId="833005932" sldId="4570"/>
            <ac:spMk id="289" creationId="{00000000-0000-0000-0000-000000000000}"/>
          </ac:spMkLst>
        </pc:spChg>
      </pc:sldChg>
      <pc:sldChg chg="del">
        <pc:chgData name="Christine Downs" userId="e8ba56e2-84b9-4685-891c-6c388ea40c87" providerId="ADAL" clId="{D0A202E8-5EA3-42A1-BA33-A33B95612BBB}" dt="2024-11-11T17:06:58.989" v="10" actId="47"/>
        <pc:sldMkLst>
          <pc:docMk/>
          <pc:sldMk cId="862964142" sldId="4571"/>
        </pc:sldMkLst>
      </pc:sldChg>
      <pc:sldChg chg="del">
        <pc:chgData name="Christine Downs" userId="e8ba56e2-84b9-4685-891c-6c388ea40c87" providerId="ADAL" clId="{D0A202E8-5EA3-42A1-BA33-A33B95612BBB}" dt="2024-11-11T17:07:00.250" v="11" actId="47"/>
        <pc:sldMkLst>
          <pc:docMk/>
          <pc:sldMk cId="3587140965" sldId="4572"/>
        </pc:sldMkLst>
      </pc:sldChg>
      <pc:sldChg chg="addSp delSp modSp mod delAnim modNotesTx">
        <pc:chgData name="Christine Downs" userId="e8ba56e2-84b9-4685-891c-6c388ea40c87" providerId="ADAL" clId="{D0A202E8-5EA3-42A1-BA33-A33B95612BBB}" dt="2024-11-11T17:06:38.319" v="9" actId="1076"/>
        <pc:sldMkLst>
          <pc:docMk/>
          <pc:sldMk cId="53479448" sldId="4765"/>
        </pc:sldMkLst>
        <pc:spChg chg="del">
          <ac:chgData name="Christine Downs" userId="e8ba56e2-84b9-4685-891c-6c388ea40c87" providerId="ADAL" clId="{D0A202E8-5EA3-42A1-BA33-A33B95612BBB}" dt="2024-11-11T17:06:12.096" v="3" actId="478"/>
          <ac:spMkLst>
            <pc:docMk/>
            <pc:sldMk cId="53479448" sldId="4765"/>
            <ac:spMk id="58" creationId="{84EE2DD8-03A2-D641-A6A0-9F8B6689F1C7}"/>
          </ac:spMkLst>
        </pc:spChg>
        <pc:grpChg chg="del">
          <ac:chgData name="Christine Downs" userId="e8ba56e2-84b9-4685-891c-6c388ea40c87" providerId="ADAL" clId="{D0A202E8-5EA3-42A1-BA33-A33B95612BBB}" dt="2024-11-11T17:06:13.180" v="4" actId="478"/>
          <ac:grpSpMkLst>
            <pc:docMk/>
            <pc:sldMk cId="53479448" sldId="4765"/>
            <ac:grpSpMk id="53" creationId="{B4AAFC87-4409-CD41-908B-0540148241AB}"/>
          </ac:grpSpMkLst>
        </pc:grpChg>
        <pc:picChg chg="del">
          <ac:chgData name="Christine Downs" userId="e8ba56e2-84b9-4685-891c-6c388ea40c87" providerId="ADAL" clId="{D0A202E8-5EA3-42A1-BA33-A33B95612BBB}" dt="2024-11-11T17:06:17.164" v="5" actId="478"/>
          <ac:picMkLst>
            <pc:docMk/>
            <pc:sldMk cId="53479448" sldId="4765"/>
            <ac:picMk id="3" creationId="{2BA45F97-9239-2AD6-FCCC-DC24FD78D211}"/>
          </ac:picMkLst>
        </pc:picChg>
        <pc:picChg chg="add mod">
          <ac:chgData name="Christine Downs" userId="e8ba56e2-84b9-4685-891c-6c388ea40c87" providerId="ADAL" clId="{D0A202E8-5EA3-42A1-BA33-A33B95612BBB}" dt="2024-11-11T17:06:38.319" v="9" actId="1076"/>
          <ac:picMkLst>
            <pc:docMk/>
            <pc:sldMk cId="53479448" sldId="4765"/>
            <ac:picMk id="52" creationId="{194F6875-49D3-28C9-DBDD-2A2DA713B91C}"/>
          </ac:picMkLst>
        </pc:picChg>
      </pc:sldChg>
      <pc:sldChg chg="addSp delSp modSp mod modNotesTx">
        <pc:chgData name="Christine Downs" userId="e8ba56e2-84b9-4685-891c-6c388ea40c87" providerId="ADAL" clId="{D0A202E8-5EA3-42A1-BA33-A33B95612BBB}" dt="2024-11-11T17:16:51.505" v="24" actId="1076"/>
        <pc:sldMkLst>
          <pc:docMk/>
          <pc:sldMk cId="2478823079" sldId="4866"/>
        </pc:sldMkLst>
        <pc:picChg chg="del">
          <ac:chgData name="Christine Downs" userId="e8ba56e2-84b9-4685-891c-6c388ea40c87" providerId="ADAL" clId="{D0A202E8-5EA3-42A1-BA33-A33B95612BBB}" dt="2024-11-11T17:15:38.961" v="14" actId="478"/>
          <ac:picMkLst>
            <pc:docMk/>
            <pc:sldMk cId="2478823079" sldId="4866"/>
            <ac:picMk id="5" creationId="{98A25A53-0F0F-28BA-CD81-338D5D07C679}"/>
          </ac:picMkLst>
        </pc:picChg>
        <pc:picChg chg="add mod">
          <ac:chgData name="Christine Downs" userId="e8ba56e2-84b9-4685-891c-6c388ea40c87" providerId="ADAL" clId="{D0A202E8-5EA3-42A1-BA33-A33B95612BBB}" dt="2024-11-11T17:16:51.505" v="24" actId="1076"/>
          <ac:picMkLst>
            <pc:docMk/>
            <pc:sldMk cId="2478823079" sldId="4866"/>
            <ac:picMk id="6" creationId="{71192CFE-7CBE-7CE6-AD21-8B23839E93C3}"/>
          </ac:picMkLst>
        </pc:picChg>
      </pc:sldChg>
      <pc:sldMasterChg chg="delSldLayout">
        <pc:chgData name="Christine Downs" userId="e8ba56e2-84b9-4685-891c-6c388ea40c87" providerId="ADAL" clId="{D0A202E8-5EA3-42A1-BA33-A33B95612BBB}" dt="2024-11-11T17:06:58.989" v="10" actId="47"/>
        <pc:sldMasterMkLst>
          <pc:docMk/>
          <pc:sldMasterMk cId="2027129079" sldId="2147483756"/>
        </pc:sldMasterMkLst>
        <pc:sldLayoutChg chg="del">
          <pc:chgData name="Christine Downs" userId="e8ba56e2-84b9-4685-891c-6c388ea40c87" providerId="ADAL" clId="{D0A202E8-5EA3-42A1-BA33-A33B95612BBB}" dt="2024-11-11T17:06:58.989" v="10" actId="47"/>
          <pc:sldLayoutMkLst>
            <pc:docMk/>
            <pc:sldMasterMk cId="2027129079" sldId="2147483756"/>
            <pc:sldLayoutMk cId="1015010526" sldId="2147483773"/>
          </pc:sldLayoutMkLst>
        </pc:sldLayoutChg>
      </pc:sldMasterChg>
      <pc:sldMasterChg chg="del delSldLayout">
        <pc:chgData name="Christine Downs" userId="e8ba56e2-84b9-4685-891c-6c388ea40c87" providerId="ADAL" clId="{D0A202E8-5EA3-42A1-BA33-A33B95612BBB}" dt="2024-11-11T17:07:00.250" v="11" actId="47"/>
        <pc:sldMasterMkLst>
          <pc:docMk/>
          <pc:sldMasterMk cId="2811474550" sldId="2147483804"/>
        </pc:sldMasterMkLst>
        <pc:sldLayoutChg chg="del">
          <pc:chgData name="Christine Downs" userId="e8ba56e2-84b9-4685-891c-6c388ea40c87" providerId="ADAL" clId="{D0A202E8-5EA3-42A1-BA33-A33B95612BBB}" dt="2024-11-11T17:07:00.250" v="11" actId="47"/>
          <pc:sldLayoutMkLst>
            <pc:docMk/>
            <pc:sldMasterMk cId="2811474550" sldId="2147483804"/>
            <pc:sldLayoutMk cId="3199760090" sldId="2147483805"/>
          </pc:sldLayoutMkLst>
        </pc:sldLayoutChg>
        <pc:sldLayoutChg chg="del">
          <pc:chgData name="Christine Downs" userId="e8ba56e2-84b9-4685-891c-6c388ea40c87" providerId="ADAL" clId="{D0A202E8-5EA3-42A1-BA33-A33B95612BBB}" dt="2024-11-11T17:07:00.250" v="11" actId="47"/>
          <pc:sldLayoutMkLst>
            <pc:docMk/>
            <pc:sldMasterMk cId="2811474550" sldId="2147483804"/>
            <pc:sldLayoutMk cId="3743155968" sldId="2147483806"/>
          </pc:sldLayoutMkLst>
        </pc:sldLayoutChg>
        <pc:sldLayoutChg chg="del">
          <pc:chgData name="Christine Downs" userId="e8ba56e2-84b9-4685-891c-6c388ea40c87" providerId="ADAL" clId="{D0A202E8-5EA3-42A1-BA33-A33B95612BBB}" dt="2024-11-11T17:07:00.250" v="11" actId="47"/>
          <pc:sldLayoutMkLst>
            <pc:docMk/>
            <pc:sldMasterMk cId="2811474550" sldId="2147483804"/>
            <pc:sldLayoutMk cId="2463265040" sldId="2147483807"/>
          </pc:sldLayoutMkLst>
        </pc:sldLayoutChg>
        <pc:sldLayoutChg chg="del">
          <pc:chgData name="Christine Downs" userId="e8ba56e2-84b9-4685-891c-6c388ea40c87" providerId="ADAL" clId="{D0A202E8-5EA3-42A1-BA33-A33B95612BBB}" dt="2024-11-11T17:07:00.250" v="11" actId="47"/>
          <pc:sldLayoutMkLst>
            <pc:docMk/>
            <pc:sldMasterMk cId="2811474550" sldId="2147483804"/>
            <pc:sldLayoutMk cId="1310900680" sldId="2147483808"/>
          </pc:sldLayoutMkLst>
        </pc:sldLayoutChg>
        <pc:sldLayoutChg chg="del">
          <pc:chgData name="Christine Downs" userId="e8ba56e2-84b9-4685-891c-6c388ea40c87" providerId="ADAL" clId="{D0A202E8-5EA3-42A1-BA33-A33B95612BBB}" dt="2024-11-11T17:07:00.250" v="11" actId="47"/>
          <pc:sldLayoutMkLst>
            <pc:docMk/>
            <pc:sldMasterMk cId="2811474550" sldId="2147483804"/>
            <pc:sldLayoutMk cId="1210378320" sldId="2147483809"/>
          </pc:sldLayoutMkLst>
        </pc:sldLayoutChg>
        <pc:sldLayoutChg chg="del">
          <pc:chgData name="Christine Downs" userId="e8ba56e2-84b9-4685-891c-6c388ea40c87" providerId="ADAL" clId="{D0A202E8-5EA3-42A1-BA33-A33B95612BBB}" dt="2024-11-11T17:07:00.250" v="11" actId="47"/>
          <pc:sldLayoutMkLst>
            <pc:docMk/>
            <pc:sldMasterMk cId="2811474550" sldId="2147483804"/>
            <pc:sldLayoutMk cId="2091705390" sldId="2147483810"/>
          </pc:sldLayoutMkLst>
        </pc:sldLayoutChg>
        <pc:sldLayoutChg chg="del">
          <pc:chgData name="Christine Downs" userId="e8ba56e2-84b9-4685-891c-6c388ea40c87" providerId="ADAL" clId="{D0A202E8-5EA3-42A1-BA33-A33B95612BBB}" dt="2024-11-11T17:07:00.250" v="11" actId="47"/>
          <pc:sldLayoutMkLst>
            <pc:docMk/>
            <pc:sldMasterMk cId="2811474550" sldId="2147483804"/>
            <pc:sldLayoutMk cId="30802374" sldId="2147483811"/>
          </pc:sldLayoutMkLst>
        </pc:sldLayoutChg>
        <pc:sldLayoutChg chg="del">
          <pc:chgData name="Christine Downs" userId="e8ba56e2-84b9-4685-891c-6c388ea40c87" providerId="ADAL" clId="{D0A202E8-5EA3-42A1-BA33-A33B95612BBB}" dt="2024-11-11T17:07:00.250" v="11" actId="47"/>
          <pc:sldLayoutMkLst>
            <pc:docMk/>
            <pc:sldMasterMk cId="2811474550" sldId="2147483804"/>
            <pc:sldLayoutMk cId="1753411843" sldId="2147483812"/>
          </pc:sldLayoutMkLst>
        </pc:sldLayoutChg>
        <pc:sldLayoutChg chg="del">
          <pc:chgData name="Christine Downs" userId="e8ba56e2-84b9-4685-891c-6c388ea40c87" providerId="ADAL" clId="{D0A202E8-5EA3-42A1-BA33-A33B95612BBB}" dt="2024-11-11T17:07:00.250" v="11" actId="47"/>
          <pc:sldLayoutMkLst>
            <pc:docMk/>
            <pc:sldMasterMk cId="2811474550" sldId="2147483804"/>
            <pc:sldLayoutMk cId="1892587405" sldId="2147483813"/>
          </pc:sldLayoutMkLst>
        </pc:sldLayoutChg>
        <pc:sldLayoutChg chg="del">
          <pc:chgData name="Christine Downs" userId="e8ba56e2-84b9-4685-891c-6c388ea40c87" providerId="ADAL" clId="{D0A202E8-5EA3-42A1-BA33-A33B95612BBB}" dt="2024-11-11T17:07:00.250" v="11" actId="47"/>
          <pc:sldLayoutMkLst>
            <pc:docMk/>
            <pc:sldMasterMk cId="2811474550" sldId="2147483804"/>
            <pc:sldLayoutMk cId="99232326" sldId="2147483814"/>
          </pc:sldLayoutMkLst>
        </pc:sldLayoutChg>
        <pc:sldLayoutChg chg="del">
          <pc:chgData name="Christine Downs" userId="e8ba56e2-84b9-4685-891c-6c388ea40c87" providerId="ADAL" clId="{D0A202E8-5EA3-42A1-BA33-A33B95612BBB}" dt="2024-11-11T17:07:00.250" v="11" actId="47"/>
          <pc:sldLayoutMkLst>
            <pc:docMk/>
            <pc:sldMasterMk cId="2811474550" sldId="2147483804"/>
            <pc:sldLayoutMk cId="1884470122" sldId="2147483815"/>
          </pc:sldLayoutMkLst>
        </pc:sldLayoutChg>
        <pc:sldLayoutChg chg="del">
          <pc:chgData name="Christine Downs" userId="e8ba56e2-84b9-4685-891c-6c388ea40c87" providerId="ADAL" clId="{D0A202E8-5EA3-42A1-BA33-A33B95612BBB}" dt="2024-11-11T17:07:00.250" v="11" actId="47"/>
          <pc:sldLayoutMkLst>
            <pc:docMk/>
            <pc:sldMasterMk cId="2811474550" sldId="2147483804"/>
            <pc:sldLayoutMk cId="706195994" sldId="2147483816"/>
          </pc:sldLayoutMkLst>
        </pc:sldLayoutChg>
        <pc:sldLayoutChg chg="del">
          <pc:chgData name="Christine Downs" userId="e8ba56e2-84b9-4685-891c-6c388ea40c87" providerId="ADAL" clId="{D0A202E8-5EA3-42A1-BA33-A33B95612BBB}" dt="2024-11-11T17:07:00.250" v="11" actId="47"/>
          <pc:sldLayoutMkLst>
            <pc:docMk/>
            <pc:sldMasterMk cId="2811474550" sldId="2147483804"/>
            <pc:sldLayoutMk cId="2398985319" sldId="2147483817"/>
          </pc:sldLayoutMkLst>
        </pc:sldLayoutChg>
        <pc:sldLayoutChg chg="del">
          <pc:chgData name="Christine Downs" userId="e8ba56e2-84b9-4685-891c-6c388ea40c87" providerId="ADAL" clId="{D0A202E8-5EA3-42A1-BA33-A33B95612BBB}" dt="2024-11-11T17:07:00.250" v="11" actId="47"/>
          <pc:sldLayoutMkLst>
            <pc:docMk/>
            <pc:sldMasterMk cId="2811474550" sldId="2147483804"/>
            <pc:sldLayoutMk cId="3245544932" sldId="2147483818"/>
          </pc:sldLayoutMkLst>
        </pc:sldLayoutChg>
        <pc:sldLayoutChg chg="del">
          <pc:chgData name="Christine Downs" userId="e8ba56e2-84b9-4685-891c-6c388ea40c87" providerId="ADAL" clId="{D0A202E8-5EA3-42A1-BA33-A33B95612BBB}" dt="2024-11-11T17:07:00.250" v="11" actId="47"/>
          <pc:sldLayoutMkLst>
            <pc:docMk/>
            <pc:sldMasterMk cId="2811474550" sldId="2147483804"/>
            <pc:sldLayoutMk cId="4003266208" sldId="2147483819"/>
          </pc:sldLayoutMkLst>
        </pc:sldLayoutChg>
        <pc:sldLayoutChg chg="del">
          <pc:chgData name="Christine Downs" userId="e8ba56e2-84b9-4685-891c-6c388ea40c87" providerId="ADAL" clId="{D0A202E8-5EA3-42A1-BA33-A33B95612BBB}" dt="2024-11-11T17:07:00.250" v="11" actId="47"/>
          <pc:sldLayoutMkLst>
            <pc:docMk/>
            <pc:sldMasterMk cId="2811474550" sldId="2147483804"/>
            <pc:sldLayoutMk cId="798775809" sldId="2147483820"/>
          </pc:sldLayoutMkLst>
        </pc:sldLayoutChg>
        <pc:sldLayoutChg chg="del">
          <pc:chgData name="Christine Downs" userId="e8ba56e2-84b9-4685-891c-6c388ea40c87" providerId="ADAL" clId="{D0A202E8-5EA3-42A1-BA33-A33B95612BBB}" dt="2024-11-11T17:07:00.250" v="11" actId="47"/>
          <pc:sldLayoutMkLst>
            <pc:docMk/>
            <pc:sldMasterMk cId="2811474550" sldId="2147483804"/>
            <pc:sldLayoutMk cId="2204351831" sldId="2147483821"/>
          </pc:sldLayoutMkLst>
        </pc:sldLayoutChg>
        <pc:sldLayoutChg chg="del">
          <pc:chgData name="Christine Downs" userId="e8ba56e2-84b9-4685-891c-6c388ea40c87" providerId="ADAL" clId="{D0A202E8-5EA3-42A1-BA33-A33B95612BBB}" dt="2024-11-11T17:07:00.250" v="11" actId="47"/>
          <pc:sldLayoutMkLst>
            <pc:docMk/>
            <pc:sldMasterMk cId="2811474550" sldId="2147483804"/>
            <pc:sldLayoutMk cId="4055369893" sldId="2147483822"/>
          </pc:sldLayoutMkLst>
        </pc:sldLayoutChg>
        <pc:sldLayoutChg chg="del">
          <pc:chgData name="Christine Downs" userId="e8ba56e2-84b9-4685-891c-6c388ea40c87" providerId="ADAL" clId="{D0A202E8-5EA3-42A1-BA33-A33B95612BBB}" dt="2024-11-11T17:07:00.250" v="11" actId="47"/>
          <pc:sldLayoutMkLst>
            <pc:docMk/>
            <pc:sldMasterMk cId="2811474550" sldId="2147483804"/>
            <pc:sldLayoutMk cId="4032071032" sldId="2147483823"/>
          </pc:sldLayoutMkLst>
        </pc:sldLayoutChg>
        <pc:sldLayoutChg chg="del">
          <pc:chgData name="Christine Downs" userId="e8ba56e2-84b9-4685-891c-6c388ea40c87" providerId="ADAL" clId="{D0A202E8-5EA3-42A1-BA33-A33B95612BBB}" dt="2024-11-11T17:07:00.250" v="11" actId="47"/>
          <pc:sldLayoutMkLst>
            <pc:docMk/>
            <pc:sldMasterMk cId="2811474550" sldId="2147483804"/>
            <pc:sldLayoutMk cId="3396200950" sldId="2147483824"/>
          </pc:sldLayoutMkLst>
        </pc:sldLayoutChg>
        <pc:sldLayoutChg chg="del">
          <pc:chgData name="Christine Downs" userId="e8ba56e2-84b9-4685-891c-6c388ea40c87" providerId="ADAL" clId="{D0A202E8-5EA3-42A1-BA33-A33B95612BBB}" dt="2024-11-11T17:07:00.250" v="11" actId="47"/>
          <pc:sldLayoutMkLst>
            <pc:docMk/>
            <pc:sldMasterMk cId="2811474550" sldId="2147483804"/>
            <pc:sldLayoutMk cId="1595248715" sldId="2147483825"/>
          </pc:sldLayoutMkLst>
        </pc:sldLayoutChg>
        <pc:sldLayoutChg chg="del">
          <pc:chgData name="Christine Downs" userId="e8ba56e2-84b9-4685-891c-6c388ea40c87" providerId="ADAL" clId="{D0A202E8-5EA3-42A1-BA33-A33B95612BBB}" dt="2024-11-11T17:07:00.250" v="11" actId="47"/>
          <pc:sldLayoutMkLst>
            <pc:docMk/>
            <pc:sldMasterMk cId="2811474550" sldId="2147483804"/>
            <pc:sldLayoutMk cId="806778968" sldId="2147483826"/>
          </pc:sldLayoutMkLst>
        </pc:sldLayoutChg>
        <pc:sldLayoutChg chg="del">
          <pc:chgData name="Christine Downs" userId="e8ba56e2-84b9-4685-891c-6c388ea40c87" providerId="ADAL" clId="{D0A202E8-5EA3-42A1-BA33-A33B95612BBB}" dt="2024-11-11T17:07:00.250" v="11" actId="47"/>
          <pc:sldLayoutMkLst>
            <pc:docMk/>
            <pc:sldMasterMk cId="2811474550" sldId="2147483804"/>
            <pc:sldLayoutMk cId="2259922058" sldId="2147483827"/>
          </pc:sldLayoutMkLst>
        </pc:sldLayoutChg>
        <pc:sldLayoutChg chg="del">
          <pc:chgData name="Christine Downs" userId="e8ba56e2-84b9-4685-891c-6c388ea40c87" providerId="ADAL" clId="{D0A202E8-5EA3-42A1-BA33-A33B95612BBB}" dt="2024-11-11T17:07:00.250" v="11" actId="47"/>
          <pc:sldLayoutMkLst>
            <pc:docMk/>
            <pc:sldMasterMk cId="2811474550" sldId="2147483804"/>
            <pc:sldLayoutMk cId="1775135368" sldId="2147483828"/>
          </pc:sldLayoutMkLst>
        </pc:sldLayoutChg>
      </pc:sldMasterChg>
    </pc:docChg>
  </pc:docChgLst>
</pc:chgInfo>
</file>

<file path=ppt/comments/modernComment_C8A_A069D99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64A8016-3BC3-4B43-AE6C-C0E0D92C9895}" authorId="{CD20A333-A637-827F-BBF5-42780D723B6E}" status="resolved" created="2022-11-04T11:19:46.690" complete="100000">
    <pc:sldMkLst xmlns:pc="http://schemas.microsoft.com/office/powerpoint/2013/main/command">
      <pc:docMk/>
      <pc:sldMk cId="2691291547" sldId="3210"/>
    </pc:sldMkLst>
    <p188:replyLst>
      <p188:reply id="{F4C98C20-C481-4241-BE99-54E2B985D451}" authorId="{36069E01-50B0-3D1F-34A6-207BE1BF741D}" created="2022-11-04T13:21:02.993">
        <p188:txBody>
          <a:bodyPr/>
          <a:lstStyle/>
          <a:p>
            <a:r>
              <a:rPr lang="en-US"/>
              <a:t>great</a:t>
            </a:r>
          </a:p>
        </p188:txBody>
      </p188:reply>
    </p188:replyLst>
    <p188:txBody>
      <a:bodyPr/>
      <a:lstStyle/>
      <a:p>
        <a:r>
          <a:rPr lang="en-US"/>
          <a:t>Changed presentation content font to white so it is easier to see.</a:t>
        </a:r>
      </a:p>
    </p188:txBody>
  </p188:cm>
  <p188:cm id="{C42E611F-00AD-4B9B-A0C8-67B5A6DCD9A5}" authorId="{CD20A333-A637-827F-BBF5-42780D723B6E}" status="resolved" created="2022-11-04T11:20:30.586" complete="100000">
    <pc:sldMkLst xmlns:pc="http://schemas.microsoft.com/office/powerpoint/2013/main/command">
      <pc:docMk/>
      <pc:sldMk cId="2691291547" sldId="3210"/>
    </pc:sldMkLst>
    <p188:replyLst>
      <p188:reply id="{57E22CA8-A56D-497A-9351-6B02988DFFA5}" authorId="{36069E01-50B0-3D1F-34A6-207BE1BF741D}" created="2022-11-04T13:20:55.520">
        <p188:txBody>
          <a:bodyPr/>
          <a:lstStyle/>
          <a:p>
            <a:r>
              <a:rPr lang="en-US"/>
              <a:t>Next month we will review the climate surveys </a:t>
            </a:r>
          </a:p>
        </p188:txBody>
      </p188:reply>
    </p188:replyLst>
    <p188:txBody>
      <a:bodyPr/>
      <a:lstStyle/>
      <a:p>
        <a:r>
          <a:rPr lang="en-US"/>
          <a:t>Love that you are covering FI Surveys. School climate quick checkin / ask?</a:t>
        </a:r>
      </a:p>
    </p188:txBody>
  </p188:cm>
</p188:cmLst>
</file>

<file path=ppt/comments/modernComment_FFE_902DAE8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3C890E8-6C69-4112-9569-49471324F931}" authorId="{CD20A333-A637-827F-BBF5-42780D723B6E}" status="resolved" created="2022-11-04T11:21:30.691">
    <pc:sldMkLst xmlns:pc="http://schemas.microsoft.com/office/powerpoint/2013/main/command">
      <pc:docMk/>
      <pc:sldMk cId="2094410384" sldId="4093"/>
    </pc:sldMkLst>
    <p188:txBody>
      <a:bodyPr/>
      <a:lstStyle/>
      <a:p>
        <a:r>
          <a:rPr lang="en-US"/>
          <a:t>THIS IS GREAT!</a:t>
        </a:r>
      </a:p>
    </p188:txBody>
  </p188:cm>
</p188:cmLst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DBD0AA-A092-4369-B815-D2A27D780C58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125DE95B-E3E9-488D-843B-7EA58128D643}">
      <dgm:prSet phldrT="[Text]"/>
      <dgm:spPr/>
      <dgm:t>
        <a:bodyPr/>
        <a:lstStyle/>
        <a:p>
          <a:r>
            <a:rPr lang="en-US" dirty="0"/>
            <a:t>Self</a:t>
          </a:r>
        </a:p>
      </dgm:t>
    </dgm:pt>
    <dgm:pt modelId="{FC0A28C2-A13D-4C48-9C34-B680EB2A2603}" type="parTrans" cxnId="{E9B2239E-BEAB-4565-B770-44155CEB26AB}">
      <dgm:prSet/>
      <dgm:spPr/>
      <dgm:t>
        <a:bodyPr/>
        <a:lstStyle/>
        <a:p>
          <a:endParaRPr lang="en-US"/>
        </a:p>
      </dgm:t>
    </dgm:pt>
    <dgm:pt modelId="{7D9CD180-E412-4B7F-9890-DD3E1E8793A4}" type="sibTrans" cxnId="{E9B2239E-BEAB-4565-B770-44155CEB26AB}">
      <dgm:prSet/>
      <dgm:spPr/>
      <dgm:t>
        <a:bodyPr/>
        <a:lstStyle/>
        <a:p>
          <a:endParaRPr lang="en-US"/>
        </a:p>
      </dgm:t>
    </dgm:pt>
    <dgm:pt modelId="{786F1C33-506F-487F-AA18-A30EE2A2534E}">
      <dgm:prSet phldrT="[Text]"/>
      <dgm:spPr/>
      <dgm:t>
        <a:bodyPr/>
        <a:lstStyle/>
        <a:p>
          <a:r>
            <a:rPr lang="en-US"/>
            <a:t>Others</a:t>
          </a:r>
        </a:p>
      </dgm:t>
    </dgm:pt>
    <dgm:pt modelId="{B2D69183-3673-4FF1-92D6-76326856F341}" type="parTrans" cxnId="{58D86527-1BED-4AB5-8015-FDAA159C883C}">
      <dgm:prSet/>
      <dgm:spPr/>
      <dgm:t>
        <a:bodyPr/>
        <a:lstStyle/>
        <a:p>
          <a:endParaRPr lang="en-US"/>
        </a:p>
      </dgm:t>
    </dgm:pt>
    <dgm:pt modelId="{54ACB2D9-0489-40D3-8720-56FF48219C7D}" type="sibTrans" cxnId="{58D86527-1BED-4AB5-8015-FDAA159C883C}">
      <dgm:prSet/>
      <dgm:spPr/>
      <dgm:t>
        <a:bodyPr/>
        <a:lstStyle/>
        <a:p>
          <a:endParaRPr lang="en-US"/>
        </a:p>
      </dgm:t>
    </dgm:pt>
    <dgm:pt modelId="{AB22F439-5CF3-4003-BBB3-B5FD5EE3EBA7}">
      <dgm:prSet phldrT="[Text]"/>
      <dgm:spPr/>
      <dgm:t>
        <a:bodyPr/>
        <a:lstStyle/>
        <a:p>
          <a:r>
            <a:rPr lang="en-US" dirty="0"/>
            <a:t>Environment</a:t>
          </a:r>
        </a:p>
      </dgm:t>
    </dgm:pt>
    <dgm:pt modelId="{42A9B59D-B81E-4DB7-A89D-08E57A386F5F}" type="parTrans" cxnId="{06F10583-3C6C-4C14-8F5D-A175C31623AF}">
      <dgm:prSet/>
      <dgm:spPr/>
      <dgm:t>
        <a:bodyPr/>
        <a:lstStyle/>
        <a:p>
          <a:endParaRPr lang="en-US"/>
        </a:p>
      </dgm:t>
    </dgm:pt>
    <dgm:pt modelId="{FAFF8CAA-7011-4352-BD37-268AB4AA9613}" type="sibTrans" cxnId="{06F10583-3C6C-4C14-8F5D-A175C31623AF}">
      <dgm:prSet/>
      <dgm:spPr/>
      <dgm:t>
        <a:bodyPr/>
        <a:lstStyle/>
        <a:p>
          <a:endParaRPr lang="en-US"/>
        </a:p>
      </dgm:t>
    </dgm:pt>
    <dgm:pt modelId="{828ED403-1C9B-4A7D-8888-1BC05EA78903}">
      <dgm:prSet phldrT="[Text]"/>
      <dgm:spPr/>
      <dgm:t>
        <a:bodyPr/>
        <a:lstStyle/>
        <a:p>
          <a:r>
            <a:rPr lang="en-US" dirty="0"/>
            <a:t>Self-monitor</a:t>
          </a:r>
        </a:p>
      </dgm:t>
    </dgm:pt>
    <dgm:pt modelId="{8B8B8CA0-07E7-4F73-9F41-B05C6E1A904C}" type="parTrans" cxnId="{EB095079-CFD2-4628-9212-498D62BB2F06}">
      <dgm:prSet/>
      <dgm:spPr/>
      <dgm:t>
        <a:bodyPr/>
        <a:lstStyle/>
        <a:p>
          <a:endParaRPr lang="en-US"/>
        </a:p>
      </dgm:t>
    </dgm:pt>
    <dgm:pt modelId="{1B28F0B9-39F8-4BAC-9D40-2785A53A6960}" type="sibTrans" cxnId="{EB095079-CFD2-4628-9212-498D62BB2F06}">
      <dgm:prSet/>
      <dgm:spPr/>
      <dgm:t>
        <a:bodyPr/>
        <a:lstStyle/>
        <a:p>
          <a:endParaRPr lang="en-US"/>
        </a:p>
      </dgm:t>
    </dgm:pt>
    <dgm:pt modelId="{9402A2C1-EFD7-4C69-A569-0E91A340BD90}">
      <dgm:prSet phldrT="[Text]"/>
      <dgm:spPr/>
      <dgm:t>
        <a:bodyPr/>
        <a:lstStyle/>
        <a:p>
          <a:r>
            <a:rPr lang="en-US" dirty="0"/>
            <a:t>Mute when listening, unmute to talk​</a:t>
          </a:r>
        </a:p>
      </dgm:t>
    </dgm:pt>
    <dgm:pt modelId="{6B97C39A-0735-41AE-94C2-E380B46D5881}" type="parTrans" cxnId="{B1802723-6C7B-4903-88A2-A97C24811173}">
      <dgm:prSet/>
      <dgm:spPr/>
      <dgm:t>
        <a:bodyPr/>
        <a:lstStyle/>
        <a:p>
          <a:endParaRPr lang="en-US"/>
        </a:p>
      </dgm:t>
    </dgm:pt>
    <dgm:pt modelId="{7C51D187-FC73-4D59-992A-5E19349D5359}" type="sibTrans" cxnId="{B1802723-6C7B-4903-88A2-A97C24811173}">
      <dgm:prSet/>
      <dgm:spPr/>
      <dgm:t>
        <a:bodyPr/>
        <a:lstStyle/>
        <a:p>
          <a:endParaRPr lang="en-US"/>
        </a:p>
      </dgm:t>
    </dgm:pt>
    <dgm:pt modelId="{0F0E129E-123A-4075-B2C8-F39A140C88D8}">
      <dgm:prSet phldrT="[Text]"/>
      <dgm:spPr/>
      <dgm:t>
        <a:bodyPr/>
        <a:lstStyle/>
        <a:p>
          <a:r>
            <a:rPr lang="en-US" dirty="0"/>
            <a:t>Have your computer charged and ready to go​</a:t>
          </a:r>
        </a:p>
      </dgm:t>
    </dgm:pt>
    <dgm:pt modelId="{BD673D81-C33B-45D8-947C-AEA9A28C39F0}" type="parTrans" cxnId="{A0FBC930-D760-41DD-BE3E-22D3E608F256}">
      <dgm:prSet/>
      <dgm:spPr/>
      <dgm:t>
        <a:bodyPr/>
        <a:lstStyle/>
        <a:p>
          <a:endParaRPr lang="en-US"/>
        </a:p>
      </dgm:t>
    </dgm:pt>
    <dgm:pt modelId="{D290D2A6-87EB-4C58-AF76-15E8A9414FCF}" type="sibTrans" cxnId="{A0FBC930-D760-41DD-BE3E-22D3E608F256}">
      <dgm:prSet/>
      <dgm:spPr/>
      <dgm:t>
        <a:bodyPr/>
        <a:lstStyle/>
        <a:p>
          <a:endParaRPr lang="en-US"/>
        </a:p>
      </dgm:t>
    </dgm:pt>
    <dgm:pt modelId="{DCC1A310-1C79-CA41-BC8F-F2F7F4B654F7}">
      <dgm:prSet/>
      <dgm:spPr/>
      <dgm:t>
        <a:bodyPr/>
        <a:lstStyle/>
        <a:p>
          <a:r>
            <a:rPr lang="en-US" dirty="0"/>
            <a:t>If you have questions or comments:</a:t>
          </a:r>
        </a:p>
      </dgm:t>
    </dgm:pt>
    <dgm:pt modelId="{E958D3D5-5FFD-3443-ABCD-1A2DA811BB55}" type="parTrans" cxnId="{9118DAC8-BEDA-3B4F-9C77-817F427330CF}">
      <dgm:prSet/>
      <dgm:spPr/>
      <dgm:t>
        <a:bodyPr/>
        <a:lstStyle/>
        <a:p>
          <a:endParaRPr lang="en-US"/>
        </a:p>
      </dgm:t>
    </dgm:pt>
    <dgm:pt modelId="{4EA0A432-1AE2-314A-852F-0C7E44A36EC0}" type="sibTrans" cxnId="{9118DAC8-BEDA-3B4F-9C77-817F427330CF}">
      <dgm:prSet/>
      <dgm:spPr/>
      <dgm:t>
        <a:bodyPr/>
        <a:lstStyle/>
        <a:p>
          <a:endParaRPr lang="en-US"/>
        </a:p>
      </dgm:t>
    </dgm:pt>
    <dgm:pt modelId="{6D196861-CC28-5141-BDFB-4E8105D813E6}">
      <dgm:prSet/>
      <dgm:spPr/>
      <dgm:t>
        <a:bodyPr/>
        <a:lstStyle/>
        <a:p>
          <a:r>
            <a:rPr lang="en-US" dirty="0"/>
            <a:t>Work as a team:</a:t>
          </a:r>
        </a:p>
      </dgm:t>
    </dgm:pt>
    <dgm:pt modelId="{6357D1EC-994F-334C-9702-FBF51E8FA600}" type="parTrans" cxnId="{B30AAB08-0B08-824B-9AC9-5387993AD200}">
      <dgm:prSet/>
      <dgm:spPr/>
      <dgm:t>
        <a:bodyPr/>
        <a:lstStyle/>
        <a:p>
          <a:endParaRPr lang="en-US"/>
        </a:p>
      </dgm:t>
    </dgm:pt>
    <dgm:pt modelId="{0A0D8850-D6AE-CF4C-AEBD-16B2E752A0CB}" type="sibTrans" cxnId="{B30AAB08-0B08-824B-9AC9-5387993AD200}">
      <dgm:prSet/>
      <dgm:spPr/>
      <dgm:t>
        <a:bodyPr/>
        <a:lstStyle/>
        <a:p>
          <a:endParaRPr lang="en-US"/>
        </a:p>
      </dgm:t>
    </dgm:pt>
    <dgm:pt modelId="{8EB504CA-CFC6-5C40-B9F2-473E4994B7D4}">
      <dgm:prSet/>
      <dgm:spPr/>
      <dgm:t>
        <a:bodyPr/>
        <a:lstStyle/>
        <a:p>
          <a:r>
            <a:rPr lang="en-US" dirty="0"/>
            <a:t>Keep necessary materials at hand</a:t>
          </a:r>
        </a:p>
      </dgm:t>
    </dgm:pt>
    <dgm:pt modelId="{1F59243E-608F-4348-9D00-77EED6726E06}" type="parTrans" cxnId="{C95EC436-6DF3-9D48-B3D9-4A3D5591F066}">
      <dgm:prSet/>
      <dgm:spPr/>
      <dgm:t>
        <a:bodyPr/>
        <a:lstStyle/>
        <a:p>
          <a:endParaRPr lang="en-US"/>
        </a:p>
      </dgm:t>
    </dgm:pt>
    <dgm:pt modelId="{7102E076-737A-264B-A10C-2AEDA7D1E937}" type="sibTrans" cxnId="{C95EC436-6DF3-9D48-B3D9-4A3D5591F066}">
      <dgm:prSet/>
      <dgm:spPr/>
      <dgm:t>
        <a:bodyPr/>
        <a:lstStyle/>
        <a:p>
          <a:endParaRPr lang="en-US"/>
        </a:p>
      </dgm:t>
    </dgm:pt>
    <dgm:pt modelId="{3A9200EC-9B3F-3741-8CD8-45F5B3B60757}">
      <dgm:prSet phldrT="[Text]"/>
      <dgm:spPr/>
      <dgm:t>
        <a:bodyPr/>
        <a:lstStyle/>
        <a:p>
          <a:r>
            <a:rPr lang="en-US"/>
            <a:t>Are you participating?</a:t>
          </a:r>
        </a:p>
      </dgm:t>
    </dgm:pt>
    <dgm:pt modelId="{CE0BA1D0-F492-D642-956A-26EFC0FD708E}" type="parTrans" cxnId="{410450C3-2ACF-AB45-A6E2-A1CCF9FBF5C7}">
      <dgm:prSet/>
      <dgm:spPr/>
      <dgm:t>
        <a:bodyPr/>
        <a:lstStyle/>
        <a:p>
          <a:endParaRPr lang="en-US"/>
        </a:p>
      </dgm:t>
    </dgm:pt>
    <dgm:pt modelId="{839B42B6-A8EA-9C4E-931D-5CAA596097FE}" type="sibTrans" cxnId="{410450C3-2ACF-AB45-A6E2-A1CCF9FBF5C7}">
      <dgm:prSet/>
      <dgm:spPr/>
      <dgm:t>
        <a:bodyPr/>
        <a:lstStyle/>
        <a:p>
          <a:endParaRPr lang="en-US"/>
        </a:p>
      </dgm:t>
    </dgm:pt>
    <dgm:pt modelId="{36A81F54-3445-0846-800C-B3CAA41ABF85}">
      <dgm:prSet phldrT="[Text]"/>
      <dgm:spPr/>
      <dgm:t>
        <a:bodyPr/>
        <a:lstStyle/>
        <a:p>
          <a:r>
            <a:rPr lang="en-US" dirty="0"/>
            <a:t>Engaged as a learner?</a:t>
          </a:r>
        </a:p>
      </dgm:t>
    </dgm:pt>
    <dgm:pt modelId="{F1072592-76D2-5744-867A-12A050F40348}" type="parTrans" cxnId="{4CFC7095-063B-8E4A-B6F3-EC681197EA9F}">
      <dgm:prSet/>
      <dgm:spPr/>
      <dgm:t>
        <a:bodyPr/>
        <a:lstStyle/>
        <a:p>
          <a:endParaRPr lang="en-US"/>
        </a:p>
      </dgm:t>
    </dgm:pt>
    <dgm:pt modelId="{D75F7E09-876C-524C-911D-B725AC61A45A}" type="sibTrans" cxnId="{4CFC7095-063B-8E4A-B6F3-EC681197EA9F}">
      <dgm:prSet/>
      <dgm:spPr/>
      <dgm:t>
        <a:bodyPr/>
        <a:lstStyle/>
        <a:p>
          <a:endParaRPr lang="en-US"/>
        </a:p>
      </dgm:t>
    </dgm:pt>
    <dgm:pt modelId="{A3342F81-092E-D94F-B71B-56D728050DC4}">
      <dgm:prSet phldrT="[Text]"/>
      <dgm:spPr/>
      <dgm:t>
        <a:bodyPr/>
        <a:lstStyle/>
        <a:p>
          <a:r>
            <a:rPr lang="en-US" dirty="0"/>
            <a:t>Stretch, break, stand as needed​</a:t>
          </a:r>
        </a:p>
      </dgm:t>
    </dgm:pt>
    <dgm:pt modelId="{5C94DDBE-40C2-7045-B9AA-119BCE39BC47}" type="parTrans" cxnId="{EB367F0F-11D4-C845-AFB2-10D5AA2A9A7A}">
      <dgm:prSet/>
      <dgm:spPr/>
      <dgm:t>
        <a:bodyPr/>
        <a:lstStyle/>
        <a:p>
          <a:endParaRPr lang="en-US"/>
        </a:p>
      </dgm:t>
    </dgm:pt>
    <dgm:pt modelId="{65F59CCE-7931-D747-8109-6BBC1F963A2C}" type="sibTrans" cxnId="{EB367F0F-11D4-C845-AFB2-10D5AA2A9A7A}">
      <dgm:prSet/>
      <dgm:spPr/>
      <dgm:t>
        <a:bodyPr/>
        <a:lstStyle/>
        <a:p>
          <a:endParaRPr lang="en-US"/>
        </a:p>
      </dgm:t>
    </dgm:pt>
    <dgm:pt modelId="{903F98AC-194E-3E4D-A272-F12F8847EF48}">
      <dgm:prSet/>
      <dgm:spPr/>
      <dgm:t>
        <a:bodyPr/>
        <a:lstStyle/>
        <a:p>
          <a:r>
            <a:rPr lang="en-US"/>
            <a:t>unmute</a:t>
          </a:r>
        </a:p>
      </dgm:t>
    </dgm:pt>
    <dgm:pt modelId="{2625FB58-67EA-1141-9127-133D6B50F2A8}" type="parTrans" cxnId="{FF9907CF-CFD4-4641-91DE-D04AB4DCCB54}">
      <dgm:prSet/>
      <dgm:spPr/>
      <dgm:t>
        <a:bodyPr/>
        <a:lstStyle/>
        <a:p>
          <a:endParaRPr lang="en-US"/>
        </a:p>
      </dgm:t>
    </dgm:pt>
    <dgm:pt modelId="{50668972-B8BA-8342-8C45-669179E12080}" type="sibTrans" cxnId="{FF9907CF-CFD4-4641-91DE-D04AB4DCCB54}">
      <dgm:prSet/>
      <dgm:spPr/>
      <dgm:t>
        <a:bodyPr/>
        <a:lstStyle/>
        <a:p>
          <a:endParaRPr lang="en-US"/>
        </a:p>
      </dgm:t>
    </dgm:pt>
    <dgm:pt modelId="{2222AE15-9F24-E443-8164-A27C6D1BDB59}">
      <dgm:prSet/>
      <dgm:spPr/>
      <dgm:t>
        <a:bodyPr/>
        <a:lstStyle/>
        <a:p>
          <a:r>
            <a:rPr lang="en-US" dirty="0"/>
            <a:t>use the chat box</a:t>
          </a:r>
        </a:p>
      </dgm:t>
    </dgm:pt>
    <dgm:pt modelId="{8BBA8F93-D816-284E-9FEF-2D85B40CB46B}" type="parTrans" cxnId="{B58681FF-6057-C14B-871B-7C410A2FEF02}">
      <dgm:prSet/>
      <dgm:spPr/>
      <dgm:t>
        <a:bodyPr/>
        <a:lstStyle/>
        <a:p>
          <a:endParaRPr lang="en-US"/>
        </a:p>
      </dgm:t>
    </dgm:pt>
    <dgm:pt modelId="{9060FF86-F017-1747-872A-73B37DE96F7F}" type="sibTrans" cxnId="{B58681FF-6057-C14B-871B-7C410A2FEF02}">
      <dgm:prSet/>
      <dgm:spPr/>
      <dgm:t>
        <a:bodyPr/>
        <a:lstStyle/>
        <a:p>
          <a:endParaRPr lang="en-US"/>
        </a:p>
      </dgm:t>
    </dgm:pt>
    <dgm:pt modelId="{0785E50D-F1DD-C647-AF91-FA0058275806}">
      <dgm:prSet/>
      <dgm:spPr/>
      <dgm:t>
        <a:bodyPr/>
        <a:lstStyle/>
        <a:p>
          <a:r>
            <a:rPr lang="en-US" dirty="0"/>
            <a:t>Room for every voice</a:t>
          </a:r>
        </a:p>
      </dgm:t>
    </dgm:pt>
    <dgm:pt modelId="{35E1F395-5CF6-C14F-B2F7-24FCD5BF2432}" type="parTrans" cxnId="{D614FAA2-C9D3-9949-9F29-30B12ECA1807}">
      <dgm:prSet/>
      <dgm:spPr/>
      <dgm:t>
        <a:bodyPr/>
        <a:lstStyle/>
        <a:p>
          <a:endParaRPr lang="en-US"/>
        </a:p>
      </dgm:t>
    </dgm:pt>
    <dgm:pt modelId="{555700E6-44D1-E649-9463-80615334ECDE}" type="sibTrans" cxnId="{D614FAA2-C9D3-9949-9F29-30B12ECA1807}">
      <dgm:prSet/>
      <dgm:spPr/>
      <dgm:t>
        <a:bodyPr/>
        <a:lstStyle/>
        <a:p>
          <a:endParaRPr lang="en-US"/>
        </a:p>
      </dgm:t>
    </dgm:pt>
    <dgm:pt modelId="{56910F6D-1269-3049-ACB2-917F4DC59908}">
      <dgm:prSet/>
      <dgm:spPr/>
      <dgm:t>
        <a:bodyPr/>
        <a:lstStyle/>
        <a:p>
          <a:r>
            <a:rPr lang="en-US"/>
            <a:t>Reinforce participation</a:t>
          </a:r>
        </a:p>
      </dgm:t>
    </dgm:pt>
    <dgm:pt modelId="{0718F7BE-9FDE-C04D-BB6C-BA7904D3DC0D}" type="parTrans" cxnId="{5C0B9F75-4444-7245-981A-F41A3614EEF5}">
      <dgm:prSet/>
      <dgm:spPr/>
      <dgm:t>
        <a:bodyPr/>
        <a:lstStyle/>
        <a:p>
          <a:endParaRPr lang="en-US"/>
        </a:p>
      </dgm:t>
    </dgm:pt>
    <dgm:pt modelId="{F464298B-59F2-F64F-92CC-7382B75FFACC}" type="sibTrans" cxnId="{5C0B9F75-4444-7245-981A-F41A3614EEF5}">
      <dgm:prSet/>
      <dgm:spPr/>
      <dgm:t>
        <a:bodyPr/>
        <a:lstStyle/>
        <a:p>
          <a:endParaRPr lang="en-US"/>
        </a:p>
      </dgm:t>
    </dgm:pt>
    <dgm:pt modelId="{243592FB-C1AE-E747-B75A-02568B129A83}">
      <dgm:prSet/>
      <dgm:spPr/>
      <dgm:t>
        <a:bodyPr/>
        <a:lstStyle/>
        <a:p>
          <a:r>
            <a:rPr lang="en-US" dirty="0"/>
            <a:t>action plan</a:t>
          </a:r>
        </a:p>
      </dgm:t>
    </dgm:pt>
    <dgm:pt modelId="{7AEC2CDA-5B72-294F-8D0B-DA3D260FF0D8}" type="parTrans" cxnId="{89A7C57E-C177-ED43-AE7C-E6ACF80400D5}">
      <dgm:prSet/>
      <dgm:spPr/>
      <dgm:t>
        <a:bodyPr/>
        <a:lstStyle/>
        <a:p>
          <a:endParaRPr lang="en-US"/>
        </a:p>
      </dgm:t>
    </dgm:pt>
    <dgm:pt modelId="{066D9F1B-F38F-AD4C-BAEB-619A99FB7C12}" type="sibTrans" cxnId="{89A7C57E-C177-ED43-AE7C-E6ACF80400D5}">
      <dgm:prSet/>
      <dgm:spPr/>
      <dgm:t>
        <a:bodyPr/>
        <a:lstStyle/>
        <a:p>
          <a:endParaRPr lang="en-US"/>
        </a:p>
      </dgm:t>
    </dgm:pt>
    <dgm:pt modelId="{A068741C-FCBF-9649-BF70-A6A1176D92CE}">
      <dgm:prSet/>
      <dgm:spPr/>
      <dgm:t>
        <a:bodyPr/>
        <a:lstStyle/>
        <a:p>
          <a:r>
            <a:rPr lang="en-US" dirty="0"/>
            <a:t>relevant docs</a:t>
          </a:r>
        </a:p>
      </dgm:t>
    </dgm:pt>
    <dgm:pt modelId="{0904F737-A31A-6E41-BD53-8117075AD1FE}" type="parTrans" cxnId="{C3E05C82-DFCC-2143-98CC-9B20ABA3692C}">
      <dgm:prSet/>
      <dgm:spPr/>
      <dgm:t>
        <a:bodyPr/>
        <a:lstStyle/>
        <a:p>
          <a:endParaRPr lang="en-US"/>
        </a:p>
      </dgm:t>
    </dgm:pt>
    <dgm:pt modelId="{06D5CEC9-922B-5047-ABBB-52AEBCC00BC6}" type="sibTrans" cxnId="{C3E05C82-DFCC-2143-98CC-9B20ABA3692C}">
      <dgm:prSet/>
      <dgm:spPr/>
      <dgm:t>
        <a:bodyPr/>
        <a:lstStyle/>
        <a:p>
          <a:endParaRPr lang="en-US"/>
        </a:p>
      </dgm:t>
    </dgm:pt>
    <dgm:pt modelId="{705B5BC3-8205-4145-A07B-8BB20CA7D624}">
      <dgm:prSet/>
      <dgm:spPr/>
      <dgm:t>
        <a:bodyPr/>
        <a:lstStyle/>
        <a:p>
          <a:r>
            <a:rPr lang="en-US" dirty="0"/>
            <a:t>water/snacks</a:t>
          </a:r>
        </a:p>
      </dgm:t>
    </dgm:pt>
    <dgm:pt modelId="{50601296-8353-D949-A073-F9D8AA6743D4}" type="parTrans" cxnId="{68915465-F1AB-D942-8895-70079508803E}">
      <dgm:prSet/>
      <dgm:spPr/>
      <dgm:t>
        <a:bodyPr/>
        <a:lstStyle/>
        <a:p>
          <a:endParaRPr lang="en-US"/>
        </a:p>
      </dgm:t>
    </dgm:pt>
    <dgm:pt modelId="{8F57E243-43F2-6645-B471-809B9A456606}" type="sibTrans" cxnId="{68915465-F1AB-D942-8895-70079508803E}">
      <dgm:prSet/>
      <dgm:spPr/>
      <dgm:t>
        <a:bodyPr/>
        <a:lstStyle/>
        <a:p>
          <a:endParaRPr lang="en-US"/>
        </a:p>
      </dgm:t>
    </dgm:pt>
    <dgm:pt modelId="{9108529D-FCA7-684A-BD9A-73E32125C646}">
      <dgm:prSet/>
      <dgm:spPr/>
      <dgm:t>
        <a:bodyPr/>
        <a:lstStyle/>
        <a:p>
          <a:r>
            <a:rPr lang="en-US" dirty="0"/>
            <a:t>Minimize distractions if possible​</a:t>
          </a:r>
        </a:p>
      </dgm:t>
    </dgm:pt>
    <dgm:pt modelId="{EBEBD84C-70A6-D942-8621-9383422EE56B}" type="parTrans" cxnId="{3811689A-9F4F-6446-BD80-3C02E7B3CE1C}">
      <dgm:prSet/>
      <dgm:spPr/>
      <dgm:t>
        <a:bodyPr/>
        <a:lstStyle/>
        <a:p>
          <a:endParaRPr lang="en-US"/>
        </a:p>
      </dgm:t>
    </dgm:pt>
    <dgm:pt modelId="{29AB54E2-FADC-4B46-ABB1-B93C8D3E67CE}" type="sibTrans" cxnId="{3811689A-9F4F-6446-BD80-3C02E7B3CE1C}">
      <dgm:prSet/>
      <dgm:spPr/>
      <dgm:t>
        <a:bodyPr/>
        <a:lstStyle/>
        <a:p>
          <a:endParaRPr lang="en-US"/>
        </a:p>
      </dgm:t>
    </dgm:pt>
    <dgm:pt modelId="{A9488957-E610-4143-AED3-B4E3881000EF}">
      <dgm:prSet phldrT="[Text]"/>
      <dgm:spPr/>
      <dgm:t>
        <a:bodyPr/>
        <a:lstStyle/>
        <a:p>
          <a:endParaRPr lang="en-US"/>
        </a:p>
      </dgm:t>
    </dgm:pt>
    <dgm:pt modelId="{6E20BF08-F171-A641-ABF1-4B465D34D1CE}" type="parTrans" cxnId="{9F1CE460-F7C5-D94D-B00D-E81AF78FF146}">
      <dgm:prSet/>
      <dgm:spPr/>
      <dgm:t>
        <a:bodyPr/>
        <a:lstStyle/>
        <a:p>
          <a:endParaRPr lang="en-US"/>
        </a:p>
      </dgm:t>
    </dgm:pt>
    <dgm:pt modelId="{6C97E7AA-FA83-7E45-8081-B7776A3E0C61}" type="sibTrans" cxnId="{9F1CE460-F7C5-D94D-B00D-E81AF78FF146}">
      <dgm:prSet/>
      <dgm:spPr/>
      <dgm:t>
        <a:bodyPr/>
        <a:lstStyle/>
        <a:p>
          <a:endParaRPr lang="en-US"/>
        </a:p>
      </dgm:t>
    </dgm:pt>
    <dgm:pt modelId="{FE6BFF55-7F30-224A-8B70-2084FB780E44}">
      <dgm:prSet phldrT="[Text]"/>
      <dgm:spPr/>
      <dgm:t>
        <a:bodyPr/>
        <a:lstStyle/>
        <a:p>
          <a:endParaRPr lang="en-US"/>
        </a:p>
      </dgm:t>
    </dgm:pt>
    <dgm:pt modelId="{F7BA786B-F096-CB4C-A499-604A6F0270B9}" type="parTrans" cxnId="{C8FA8076-67AA-3944-A356-45A9372AEF4C}">
      <dgm:prSet/>
      <dgm:spPr/>
      <dgm:t>
        <a:bodyPr/>
        <a:lstStyle/>
        <a:p>
          <a:endParaRPr lang="en-US"/>
        </a:p>
      </dgm:t>
    </dgm:pt>
    <dgm:pt modelId="{C0700072-F471-084F-94FB-88D2D934828E}" type="sibTrans" cxnId="{C8FA8076-67AA-3944-A356-45A9372AEF4C}">
      <dgm:prSet/>
      <dgm:spPr/>
      <dgm:t>
        <a:bodyPr/>
        <a:lstStyle/>
        <a:p>
          <a:endParaRPr lang="en-US"/>
        </a:p>
      </dgm:t>
    </dgm:pt>
    <dgm:pt modelId="{0E36A602-1B9F-DE44-BC30-8E72568CF679}">
      <dgm:prSet phldrT="[Text]"/>
      <dgm:spPr/>
      <dgm:t>
        <a:bodyPr/>
        <a:lstStyle/>
        <a:p>
          <a:endParaRPr lang="en-US"/>
        </a:p>
      </dgm:t>
    </dgm:pt>
    <dgm:pt modelId="{7C6454A9-30A9-AE4D-A411-EF4AD5FCF1CE}" type="parTrans" cxnId="{748EA8B5-CD41-7146-BDA0-9E0C4D48B98F}">
      <dgm:prSet/>
      <dgm:spPr/>
      <dgm:t>
        <a:bodyPr/>
        <a:lstStyle/>
        <a:p>
          <a:endParaRPr lang="en-US"/>
        </a:p>
      </dgm:t>
    </dgm:pt>
    <dgm:pt modelId="{A12656E9-0519-E04B-97C3-5ED43287239F}" type="sibTrans" cxnId="{748EA8B5-CD41-7146-BDA0-9E0C4D48B98F}">
      <dgm:prSet/>
      <dgm:spPr/>
      <dgm:t>
        <a:bodyPr/>
        <a:lstStyle/>
        <a:p>
          <a:endParaRPr lang="en-US"/>
        </a:p>
      </dgm:t>
    </dgm:pt>
    <dgm:pt modelId="{D0B8DBFD-CF0C-8A44-AEE1-C61612C42B70}">
      <dgm:prSet/>
      <dgm:spPr/>
      <dgm:t>
        <a:bodyPr/>
        <a:lstStyle/>
        <a:p>
          <a:endParaRPr lang="en-US" dirty="0"/>
        </a:p>
      </dgm:t>
    </dgm:pt>
    <dgm:pt modelId="{855533BE-1FA4-4840-AF37-41E1AE125922}" type="parTrans" cxnId="{C490CE0B-9C65-1442-B107-E0121C1F2FD1}">
      <dgm:prSet/>
      <dgm:spPr/>
      <dgm:t>
        <a:bodyPr/>
        <a:lstStyle/>
        <a:p>
          <a:endParaRPr lang="en-US"/>
        </a:p>
      </dgm:t>
    </dgm:pt>
    <dgm:pt modelId="{F3F47F8E-91A3-E348-A605-B700A4E9A0C4}" type="sibTrans" cxnId="{C490CE0B-9C65-1442-B107-E0121C1F2FD1}">
      <dgm:prSet/>
      <dgm:spPr/>
      <dgm:t>
        <a:bodyPr/>
        <a:lstStyle/>
        <a:p>
          <a:endParaRPr lang="en-US"/>
        </a:p>
      </dgm:t>
    </dgm:pt>
    <dgm:pt modelId="{AED02427-B286-764D-BA23-3B8FC7BCA4DE}">
      <dgm:prSet/>
      <dgm:spPr/>
      <dgm:t>
        <a:bodyPr/>
        <a:lstStyle/>
        <a:p>
          <a:endParaRPr lang="en-US"/>
        </a:p>
      </dgm:t>
    </dgm:pt>
    <dgm:pt modelId="{85ECA1BB-23DD-944B-A53D-11BA0F65A67F}" type="parTrans" cxnId="{4B0F445D-727B-B548-BCB1-A3E1AF5E2395}">
      <dgm:prSet/>
      <dgm:spPr/>
      <dgm:t>
        <a:bodyPr/>
        <a:lstStyle/>
        <a:p>
          <a:endParaRPr lang="en-US"/>
        </a:p>
      </dgm:t>
    </dgm:pt>
    <dgm:pt modelId="{6A6EF83E-8887-A343-ADEF-95416EFDEB06}" type="sibTrans" cxnId="{4B0F445D-727B-B548-BCB1-A3E1AF5E2395}">
      <dgm:prSet/>
      <dgm:spPr/>
      <dgm:t>
        <a:bodyPr/>
        <a:lstStyle/>
        <a:p>
          <a:endParaRPr lang="en-US"/>
        </a:p>
      </dgm:t>
    </dgm:pt>
    <dgm:pt modelId="{DAF4D648-EEB5-43F0-B6E1-95A2D48591A9}" type="pres">
      <dgm:prSet presAssocID="{C6DBD0AA-A092-4369-B815-D2A27D780C58}" presName="diagram" presStyleCnt="0">
        <dgm:presLayoutVars>
          <dgm:dir/>
          <dgm:animLvl val="lvl"/>
          <dgm:resizeHandles val="exact"/>
        </dgm:presLayoutVars>
      </dgm:prSet>
      <dgm:spPr/>
    </dgm:pt>
    <dgm:pt modelId="{AA2910BA-1558-45BB-99E2-745AA539B2BD}" type="pres">
      <dgm:prSet presAssocID="{125DE95B-E3E9-488D-843B-7EA58128D643}" presName="compNode" presStyleCnt="0"/>
      <dgm:spPr/>
    </dgm:pt>
    <dgm:pt modelId="{F51D0157-A438-46CA-8EB0-F10C3EDBB633}" type="pres">
      <dgm:prSet presAssocID="{125DE95B-E3E9-488D-843B-7EA58128D643}" presName="childRect" presStyleLbl="bgAcc1" presStyleIdx="0" presStyleCnt="3" custScaleY="139136">
        <dgm:presLayoutVars>
          <dgm:bulletEnabled val="1"/>
        </dgm:presLayoutVars>
      </dgm:prSet>
      <dgm:spPr/>
    </dgm:pt>
    <dgm:pt modelId="{DFA50C83-93AF-4FDE-B778-50A2E26547C0}" type="pres">
      <dgm:prSet presAssocID="{125DE95B-E3E9-488D-843B-7EA58128D643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D5C674EC-98A5-4D45-9168-E941BC46FCF6}" type="pres">
      <dgm:prSet presAssocID="{125DE95B-E3E9-488D-843B-7EA58128D643}" presName="parentRect" presStyleLbl="alignNode1" presStyleIdx="0" presStyleCnt="3" custLinFactNeighborX="-1290" custLinFactNeighborY="29053"/>
      <dgm:spPr/>
    </dgm:pt>
    <dgm:pt modelId="{DEEF4213-91C0-4DFA-A1E8-D6E76A9D48BD}" type="pres">
      <dgm:prSet presAssocID="{125DE95B-E3E9-488D-843B-7EA58128D643}" presName="adorn" presStyleLbl="fgAccFollowNode1" presStyleIdx="0" presStyleCnt="3" custLinFactNeighborX="60" custLinFactNeighborY="-574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2BCC3B1B-E8CA-4606-8407-A6ECC7BED76A}" type="pres">
      <dgm:prSet presAssocID="{7D9CD180-E412-4B7F-9890-DD3E1E8793A4}" presName="sibTrans" presStyleLbl="sibTrans2D1" presStyleIdx="0" presStyleCnt="0"/>
      <dgm:spPr/>
    </dgm:pt>
    <dgm:pt modelId="{59D6E31B-DF80-46C5-B901-2E39646B95D1}" type="pres">
      <dgm:prSet presAssocID="{786F1C33-506F-487F-AA18-A30EE2A2534E}" presName="compNode" presStyleCnt="0"/>
      <dgm:spPr/>
    </dgm:pt>
    <dgm:pt modelId="{173ADCC0-45AB-4F03-8B39-78AD7803ABF7}" type="pres">
      <dgm:prSet presAssocID="{786F1C33-506F-487F-AA18-A30EE2A2534E}" presName="childRect" presStyleLbl="bgAcc1" presStyleIdx="1" presStyleCnt="3" custScaleY="136162">
        <dgm:presLayoutVars>
          <dgm:bulletEnabled val="1"/>
        </dgm:presLayoutVars>
      </dgm:prSet>
      <dgm:spPr/>
    </dgm:pt>
    <dgm:pt modelId="{D824D08C-3F4C-46FF-AB3B-44226A1CB33A}" type="pres">
      <dgm:prSet presAssocID="{786F1C33-506F-487F-AA18-A30EE2A2534E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219636A1-9D00-4675-967E-CA57FCDEAB1E}" type="pres">
      <dgm:prSet presAssocID="{786F1C33-506F-487F-AA18-A30EE2A2534E}" presName="parentRect" presStyleLbl="alignNode1" presStyleIdx="1" presStyleCnt="3" custLinFactNeighborX="1156" custLinFactNeighborY="32208"/>
      <dgm:spPr/>
    </dgm:pt>
    <dgm:pt modelId="{161E2365-CB26-459A-8F0C-B10C3E646E56}" type="pres">
      <dgm:prSet presAssocID="{786F1C33-506F-487F-AA18-A30EE2A2534E}" presName="adorn" presStyleLbl="fgAccFollow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447B6574-E608-4F2E-BAD5-363CC256CA90}" type="pres">
      <dgm:prSet presAssocID="{54ACB2D9-0489-40D3-8720-56FF48219C7D}" presName="sibTrans" presStyleLbl="sibTrans2D1" presStyleIdx="0" presStyleCnt="0"/>
      <dgm:spPr/>
    </dgm:pt>
    <dgm:pt modelId="{54FFC0A8-F079-4E7D-BF1A-E11568861659}" type="pres">
      <dgm:prSet presAssocID="{AB22F439-5CF3-4003-BBB3-B5FD5EE3EBA7}" presName="compNode" presStyleCnt="0"/>
      <dgm:spPr/>
    </dgm:pt>
    <dgm:pt modelId="{5F2F90E6-CF6C-47CE-A6A2-78658417800F}" type="pres">
      <dgm:prSet presAssocID="{AB22F439-5CF3-4003-BBB3-B5FD5EE3EBA7}" presName="childRect" presStyleLbl="bgAcc1" presStyleIdx="2" presStyleCnt="3" custScaleY="130686">
        <dgm:presLayoutVars>
          <dgm:bulletEnabled val="1"/>
        </dgm:presLayoutVars>
      </dgm:prSet>
      <dgm:spPr/>
    </dgm:pt>
    <dgm:pt modelId="{BD210979-5005-46DE-8F11-99CF54A465F1}" type="pres">
      <dgm:prSet presAssocID="{AB22F439-5CF3-4003-BBB3-B5FD5EE3EBA7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B634D077-9CEB-4360-83EE-5D4C6FFB98DD}" type="pres">
      <dgm:prSet presAssocID="{AB22F439-5CF3-4003-BBB3-B5FD5EE3EBA7}" presName="parentRect" presStyleLbl="alignNode1" presStyleIdx="2" presStyleCnt="3" custLinFactNeighborX="-1225" custLinFactNeighborY="35430"/>
      <dgm:spPr/>
    </dgm:pt>
    <dgm:pt modelId="{EE5FFD93-52F3-418C-BBBA-24CAF019EF16}" type="pres">
      <dgm:prSet presAssocID="{AB22F439-5CF3-4003-BBB3-B5FD5EE3EBA7}" presName="adorn" presStyleLbl="fgAccFollow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</dgm:ptLst>
  <dgm:cxnLst>
    <dgm:cxn modelId="{3806A305-FC52-442F-A6CF-5EDF7B9A191A}" type="presOf" srcId="{125DE95B-E3E9-488D-843B-7EA58128D643}" destId="{D5C674EC-98A5-4D45-9168-E941BC46FCF6}" srcOrd="1" destOrd="0" presId="urn:microsoft.com/office/officeart/2005/8/layout/bList2"/>
    <dgm:cxn modelId="{B30AAB08-0B08-824B-9AC9-5387993AD200}" srcId="{786F1C33-506F-487F-AA18-A30EE2A2534E}" destId="{6D196861-CC28-5141-BDFB-4E8105D813E6}" srcOrd="2" destOrd="0" parTransId="{6357D1EC-994F-334C-9702-FBF51E8FA600}" sibTransId="{0A0D8850-D6AE-CF4C-AEBD-16B2E752A0CB}"/>
    <dgm:cxn modelId="{C490CE0B-9C65-1442-B107-E0121C1F2FD1}" srcId="{8EB504CA-CFC6-5C40-B9F2-473E4994B7D4}" destId="{D0B8DBFD-CF0C-8A44-AEE1-C61612C42B70}" srcOrd="3" destOrd="0" parTransId="{855533BE-1FA4-4840-AF37-41E1AE125922}" sibTransId="{F3F47F8E-91A3-E348-A605-B700A4E9A0C4}"/>
    <dgm:cxn modelId="{97344D0E-9B35-D341-9BD2-1834C289778A}" type="presOf" srcId="{705B5BC3-8205-4145-A07B-8BB20CA7D624}" destId="{5F2F90E6-CF6C-47CE-A6A2-78658417800F}" srcOrd="0" destOrd="5" presId="urn:microsoft.com/office/officeart/2005/8/layout/bList2"/>
    <dgm:cxn modelId="{EB367F0F-11D4-C845-AFB2-10D5AA2A9A7A}" srcId="{125DE95B-E3E9-488D-843B-7EA58128D643}" destId="{A3342F81-092E-D94F-B71B-56D728050DC4}" srcOrd="1" destOrd="0" parTransId="{5C94DDBE-40C2-7045-B9AA-119BCE39BC47}" sibTransId="{65F59CCE-7931-D747-8109-6BBC1F963A2C}"/>
    <dgm:cxn modelId="{3AA21D18-1711-D34A-A849-FB07DB4069DA}" type="presOf" srcId="{36A81F54-3445-0846-800C-B3CAA41ABF85}" destId="{F51D0157-A438-46CA-8EB0-F10C3EDBB633}" srcOrd="0" destOrd="2" presId="urn:microsoft.com/office/officeart/2005/8/layout/bList2"/>
    <dgm:cxn modelId="{9FE2531C-E213-40C3-B82B-6FFF9534AFDC}" type="presOf" srcId="{7D9CD180-E412-4B7F-9890-DD3E1E8793A4}" destId="{2BCC3B1B-E8CA-4606-8407-A6ECC7BED76A}" srcOrd="0" destOrd="0" presId="urn:microsoft.com/office/officeart/2005/8/layout/bList2"/>
    <dgm:cxn modelId="{EE508E20-E80F-6A44-8F3E-75E071166683}" type="presOf" srcId="{DCC1A310-1C79-CA41-BC8F-F2F7F4B654F7}" destId="{F51D0157-A438-46CA-8EB0-F10C3EDBB633}" srcOrd="0" destOrd="6" presId="urn:microsoft.com/office/officeart/2005/8/layout/bList2"/>
    <dgm:cxn modelId="{358E2222-F57D-C14C-88A4-328B5778AB4A}" type="presOf" srcId="{2222AE15-9F24-E443-8164-A27C6D1BDB59}" destId="{F51D0157-A438-46CA-8EB0-F10C3EDBB633}" srcOrd="0" destOrd="8" presId="urn:microsoft.com/office/officeart/2005/8/layout/bList2"/>
    <dgm:cxn modelId="{B1802723-6C7B-4903-88A2-A97C24811173}" srcId="{786F1C33-506F-487F-AA18-A30EE2A2534E}" destId="{9402A2C1-EFD7-4C69-A569-0E91A340BD90}" srcOrd="0" destOrd="0" parTransId="{6B97C39A-0735-41AE-94C2-E380B46D5881}" sibTransId="{7C51D187-FC73-4D59-992A-5E19349D5359}"/>
    <dgm:cxn modelId="{54561E24-D2DF-47D2-A467-F3ADFF2F50F6}" type="presOf" srcId="{AB22F439-5CF3-4003-BBB3-B5FD5EE3EBA7}" destId="{B634D077-9CEB-4360-83EE-5D4C6FFB98DD}" srcOrd="1" destOrd="0" presId="urn:microsoft.com/office/officeart/2005/8/layout/bList2"/>
    <dgm:cxn modelId="{58D86527-1BED-4AB5-8015-FDAA159C883C}" srcId="{C6DBD0AA-A092-4369-B815-D2A27D780C58}" destId="{786F1C33-506F-487F-AA18-A30EE2A2534E}" srcOrd="1" destOrd="0" parTransId="{B2D69183-3673-4FF1-92D6-76326856F341}" sibTransId="{54ACB2D9-0489-40D3-8720-56FF48219C7D}"/>
    <dgm:cxn modelId="{A0FBC930-D760-41DD-BE3E-22D3E608F256}" srcId="{AB22F439-5CF3-4003-BBB3-B5FD5EE3EBA7}" destId="{0F0E129E-123A-4075-B2C8-F39A140C88D8}" srcOrd="0" destOrd="0" parTransId="{BD673D81-C33B-45D8-947C-AEA9A28C39F0}" sibTransId="{D290D2A6-87EB-4C58-AF76-15E8A9414FCF}"/>
    <dgm:cxn modelId="{36F24035-874C-4E66-AE9B-64297179426C}" type="presOf" srcId="{0F0E129E-123A-4075-B2C8-F39A140C88D8}" destId="{5F2F90E6-CF6C-47CE-A6A2-78658417800F}" srcOrd="0" destOrd="0" presId="urn:microsoft.com/office/officeart/2005/8/layout/bList2"/>
    <dgm:cxn modelId="{C95EC436-6DF3-9D48-B3D9-4A3D5591F066}" srcId="{AB22F439-5CF3-4003-BBB3-B5FD5EE3EBA7}" destId="{8EB504CA-CFC6-5C40-B9F2-473E4994B7D4}" srcOrd="2" destOrd="0" parTransId="{1F59243E-608F-4348-9D00-77EED6726E06}" sibTransId="{7102E076-737A-264B-A10C-2AEDA7D1E937}"/>
    <dgm:cxn modelId="{4FAC0538-C71C-154F-9F37-67C2EDAA3403}" type="presOf" srcId="{8EB504CA-CFC6-5C40-B9F2-473E4994B7D4}" destId="{5F2F90E6-CF6C-47CE-A6A2-78658417800F}" srcOrd="0" destOrd="2" presId="urn:microsoft.com/office/officeart/2005/8/layout/bList2"/>
    <dgm:cxn modelId="{03EB2B39-3F86-4D18-8150-C21DECB6193F}" type="presOf" srcId="{AB22F439-5CF3-4003-BBB3-B5FD5EE3EBA7}" destId="{BD210979-5005-46DE-8F11-99CF54A465F1}" srcOrd="0" destOrd="0" presId="urn:microsoft.com/office/officeart/2005/8/layout/bList2"/>
    <dgm:cxn modelId="{4B0F445D-727B-B548-BCB1-A3E1AF5E2395}" srcId="{AB22F439-5CF3-4003-BBB3-B5FD5EE3EBA7}" destId="{AED02427-B286-764D-BA23-3B8FC7BCA4DE}" srcOrd="1" destOrd="0" parTransId="{85ECA1BB-23DD-944B-A53D-11BA0F65A67F}" sibTransId="{6A6EF83E-8887-A343-ADEF-95416EFDEB06}"/>
    <dgm:cxn modelId="{C24F015E-B30A-491C-AFFA-6E9A04E74098}" type="presOf" srcId="{9402A2C1-EFD7-4C69-A569-0E91A340BD90}" destId="{173ADCC0-45AB-4F03-8B39-78AD7803ABF7}" srcOrd="0" destOrd="0" presId="urn:microsoft.com/office/officeart/2005/8/layout/bList2"/>
    <dgm:cxn modelId="{FAF0D860-0006-B445-86EE-EA1EA31E3A26}" type="presOf" srcId="{243592FB-C1AE-E747-B75A-02568B129A83}" destId="{5F2F90E6-CF6C-47CE-A6A2-78658417800F}" srcOrd="0" destOrd="3" presId="urn:microsoft.com/office/officeart/2005/8/layout/bList2"/>
    <dgm:cxn modelId="{9F1CE460-F7C5-D94D-B00D-E81AF78FF146}" srcId="{828ED403-1C9B-4A7D-8888-1BC05EA78903}" destId="{A9488957-E610-4143-AED3-B4E3881000EF}" srcOrd="2" destOrd="0" parTransId="{6E20BF08-F171-A641-ABF1-4B465D34D1CE}" sibTransId="{6C97E7AA-FA83-7E45-8081-B7776A3E0C61}"/>
    <dgm:cxn modelId="{DD611061-8931-4107-8CE7-095C827B35A1}" type="presOf" srcId="{C6DBD0AA-A092-4369-B815-D2A27D780C58}" destId="{DAF4D648-EEB5-43F0-B6E1-95A2D48591A9}" srcOrd="0" destOrd="0" presId="urn:microsoft.com/office/officeart/2005/8/layout/bList2"/>
    <dgm:cxn modelId="{68915465-F1AB-D942-8895-70079508803E}" srcId="{8EB504CA-CFC6-5C40-B9F2-473E4994B7D4}" destId="{705B5BC3-8205-4145-A07B-8BB20CA7D624}" srcOrd="2" destOrd="0" parTransId="{50601296-8353-D949-A073-F9D8AA6743D4}" sibTransId="{8F57E243-43F2-6645-B471-809B9A456606}"/>
    <dgm:cxn modelId="{03B77D46-9E4B-453F-9FDF-83075ACA2998}" type="presOf" srcId="{828ED403-1C9B-4A7D-8888-1BC05EA78903}" destId="{F51D0157-A438-46CA-8EB0-F10C3EDBB633}" srcOrd="0" destOrd="0" presId="urn:microsoft.com/office/officeart/2005/8/layout/bList2"/>
    <dgm:cxn modelId="{F55FDB6C-9F47-41ED-B1D0-D902F4548B30}" type="presOf" srcId="{786F1C33-506F-487F-AA18-A30EE2A2534E}" destId="{219636A1-9D00-4675-967E-CA57FCDEAB1E}" srcOrd="1" destOrd="0" presId="urn:microsoft.com/office/officeart/2005/8/layout/bList2"/>
    <dgm:cxn modelId="{5C0B9F75-4444-7245-981A-F41A3614EEF5}" srcId="{6D196861-CC28-5141-BDFB-4E8105D813E6}" destId="{56910F6D-1269-3049-ACB2-917F4DC59908}" srcOrd="1" destOrd="0" parTransId="{0718F7BE-9FDE-C04D-BB6C-BA7904D3DC0D}" sibTransId="{F464298B-59F2-F64F-92CC-7382B75FFACC}"/>
    <dgm:cxn modelId="{C8FA8076-67AA-3944-A356-45A9372AEF4C}" srcId="{125DE95B-E3E9-488D-843B-7EA58128D643}" destId="{FE6BFF55-7F30-224A-8B70-2084FB780E44}" srcOrd="2" destOrd="0" parTransId="{F7BA786B-F096-CB4C-A499-604A6F0270B9}" sibTransId="{C0700072-F471-084F-94FB-88D2D934828E}"/>
    <dgm:cxn modelId="{EB095079-CFD2-4628-9212-498D62BB2F06}" srcId="{125DE95B-E3E9-488D-843B-7EA58128D643}" destId="{828ED403-1C9B-4A7D-8888-1BC05EA78903}" srcOrd="0" destOrd="0" parTransId="{8B8B8CA0-07E7-4F73-9F41-B05C6E1A904C}" sibTransId="{1B28F0B9-39F8-4BAC-9D40-2785A53A6960}"/>
    <dgm:cxn modelId="{68398A7A-E74B-5C4E-9349-B8AC07279A84}" type="presOf" srcId="{AED02427-B286-764D-BA23-3B8FC7BCA4DE}" destId="{5F2F90E6-CF6C-47CE-A6A2-78658417800F}" srcOrd="0" destOrd="1" presId="urn:microsoft.com/office/officeart/2005/8/layout/bList2"/>
    <dgm:cxn modelId="{89A7C57E-C177-ED43-AE7C-E6ACF80400D5}" srcId="{8EB504CA-CFC6-5C40-B9F2-473E4994B7D4}" destId="{243592FB-C1AE-E747-B75A-02568B129A83}" srcOrd="0" destOrd="0" parTransId="{7AEC2CDA-5B72-294F-8D0B-DA3D260FF0D8}" sibTransId="{066D9F1B-F38F-AD4C-BAEB-619A99FB7C12}"/>
    <dgm:cxn modelId="{B8F12581-0DE1-4846-9D8A-B85FFE57EEC7}" type="presOf" srcId="{903F98AC-194E-3E4D-A272-F12F8847EF48}" destId="{F51D0157-A438-46CA-8EB0-F10C3EDBB633}" srcOrd="0" destOrd="7" presId="urn:microsoft.com/office/officeart/2005/8/layout/bList2"/>
    <dgm:cxn modelId="{C3E05C82-DFCC-2143-98CC-9B20ABA3692C}" srcId="{8EB504CA-CFC6-5C40-B9F2-473E4994B7D4}" destId="{A068741C-FCBF-9649-BF70-A6A1176D92CE}" srcOrd="1" destOrd="0" parTransId="{0904F737-A31A-6E41-BD53-8117075AD1FE}" sibTransId="{06D5CEC9-922B-5047-ABBB-52AEBCC00BC6}"/>
    <dgm:cxn modelId="{06F10583-3C6C-4C14-8F5D-A175C31623AF}" srcId="{C6DBD0AA-A092-4369-B815-D2A27D780C58}" destId="{AB22F439-5CF3-4003-BBB3-B5FD5EE3EBA7}" srcOrd="2" destOrd="0" parTransId="{42A9B59D-B81E-4DB7-A89D-08E57A386F5F}" sibTransId="{FAFF8CAA-7011-4352-BD37-268AB4AA9613}"/>
    <dgm:cxn modelId="{D5F10484-34AC-204B-A2E4-B56C46103D0F}" type="presOf" srcId="{0785E50D-F1DD-C647-AF91-FA0058275806}" destId="{173ADCC0-45AB-4F03-8B39-78AD7803ABF7}" srcOrd="0" destOrd="3" presId="urn:microsoft.com/office/officeart/2005/8/layout/bList2"/>
    <dgm:cxn modelId="{85F68184-B810-154E-A53F-B59EC87AD1C1}" type="presOf" srcId="{9108529D-FCA7-684A-BD9A-73E32125C646}" destId="{5F2F90E6-CF6C-47CE-A6A2-78658417800F}" srcOrd="0" destOrd="7" presId="urn:microsoft.com/office/officeart/2005/8/layout/bList2"/>
    <dgm:cxn modelId="{FD81B289-FA58-2B44-A8EB-66954E05D580}" type="presOf" srcId="{3A9200EC-9B3F-3741-8CD8-45F5B3B60757}" destId="{F51D0157-A438-46CA-8EB0-F10C3EDBB633}" srcOrd="0" destOrd="1" presId="urn:microsoft.com/office/officeart/2005/8/layout/bList2"/>
    <dgm:cxn modelId="{4FD88E8E-6D91-4863-BDC5-39C395896215}" type="presOf" srcId="{125DE95B-E3E9-488D-843B-7EA58128D643}" destId="{DFA50C83-93AF-4FDE-B778-50A2E26547C0}" srcOrd="0" destOrd="0" presId="urn:microsoft.com/office/officeart/2005/8/layout/bList2"/>
    <dgm:cxn modelId="{FCD80E90-E69C-3242-93A7-3E8CDE761EA5}" type="presOf" srcId="{A068741C-FCBF-9649-BF70-A6A1176D92CE}" destId="{5F2F90E6-CF6C-47CE-A6A2-78658417800F}" srcOrd="0" destOrd="4" presId="urn:microsoft.com/office/officeart/2005/8/layout/bList2"/>
    <dgm:cxn modelId="{4CFC7095-063B-8E4A-B6F3-EC681197EA9F}" srcId="{828ED403-1C9B-4A7D-8888-1BC05EA78903}" destId="{36A81F54-3445-0846-800C-B3CAA41ABF85}" srcOrd="1" destOrd="0" parTransId="{F1072592-76D2-5744-867A-12A050F40348}" sibTransId="{D75F7E09-876C-524C-911D-B725AC61A45A}"/>
    <dgm:cxn modelId="{409AFA98-7906-1747-9B09-A57C39709D99}" type="presOf" srcId="{A9488957-E610-4143-AED3-B4E3881000EF}" destId="{F51D0157-A438-46CA-8EB0-F10C3EDBB633}" srcOrd="0" destOrd="3" presId="urn:microsoft.com/office/officeart/2005/8/layout/bList2"/>
    <dgm:cxn modelId="{3811689A-9F4F-6446-BD80-3C02E7B3CE1C}" srcId="{AB22F439-5CF3-4003-BBB3-B5FD5EE3EBA7}" destId="{9108529D-FCA7-684A-BD9A-73E32125C646}" srcOrd="3" destOrd="0" parTransId="{EBEBD84C-70A6-D942-8621-9383422EE56B}" sibTransId="{29AB54E2-FADC-4B46-ABB1-B93C8D3E67CE}"/>
    <dgm:cxn modelId="{E9B2239E-BEAB-4565-B770-44155CEB26AB}" srcId="{C6DBD0AA-A092-4369-B815-D2A27D780C58}" destId="{125DE95B-E3E9-488D-843B-7EA58128D643}" srcOrd="0" destOrd="0" parTransId="{FC0A28C2-A13D-4C48-9C34-B680EB2A2603}" sibTransId="{7D9CD180-E412-4B7F-9890-DD3E1E8793A4}"/>
    <dgm:cxn modelId="{2990E09F-ABD4-5641-871E-F5D137409610}" type="presOf" srcId="{6D196861-CC28-5141-BDFB-4E8105D813E6}" destId="{173ADCC0-45AB-4F03-8B39-78AD7803ABF7}" srcOrd="0" destOrd="2" presId="urn:microsoft.com/office/officeart/2005/8/layout/bList2"/>
    <dgm:cxn modelId="{D614FAA2-C9D3-9949-9F29-30B12ECA1807}" srcId="{6D196861-CC28-5141-BDFB-4E8105D813E6}" destId="{0785E50D-F1DD-C647-AF91-FA0058275806}" srcOrd="0" destOrd="0" parTransId="{35E1F395-5CF6-C14F-B2F7-24FCD5BF2432}" sibTransId="{555700E6-44D1-E649-9463-80615334ECDE}"/>
    <dgm:cxn modelId="{F74865AE-A479-3542-B6F6-47CBF1903B36}" type="presOf" srcId="{FE6BFF55-7F30-224A-8B70-2084FB780E44}" destId="{F51D0157-A438-46CA-8EB0-F10C3EDBB633}" srcOrd="0" destOrd="5" presId="urn:microsoft.com/office/officeart/2005/8/layout/bList2"/>
    <dgm:cxn modelId="{748EA8B5-CD41-7146-BDA0-9E0C4D48B98F}" srcId="{786F1C33-506F-487F-AA18-A30EE2A2534E}" destId="{0E36A602-1B9F-DE44-BC30-8E72568CF679}" srcOrd="1" destOrd="0" parTransId="{7C6454A9-30A9-AE4D-A411-EF4AD5FCF1CE}" sibTransId="{A12656E9-0519-E04B-97C3-5ED43287239F}"/>
    <dgm:cxn modelId="{90B1D5BB-0218-4638-8A8A-C1D62BD8F92E}" type="presOf" srcId="{54ACB2D9-0489-40D3-8720-56FF48219C7D}" destId="{447B6574-E608-4F2E-BAD5-363CC256CA90}" srcOrd="0" destOrd="0" presId="urn:microsoft.com/office/officeart/2005/8/layout/bList2"/>
    <dgm:cxn modelId="{410450C3-2ACF-AB45-A6E2-A1CCF9FBF5C7}" srcId="{828ED403-1C9B-4A7D-8888-1BC05EA78903}" destId="{3A9200EC-9B3F-3741-8CD8-45F5B3B60757}" srcOrd="0" destOrd="0" parTransId="{CE0BA1D0-F492-D642-956A-26EFC0FD708E}" sibTransId="{839B42B6-A8EA-9C4E-931D-5CAA596097FE}"/>
    <dgm:cxn modelId="{9118DAC8-BEDA-3B4F-9C77-817F427330CF}" srcId="{125DE95B-E3E9-488D-843B-7EA58128D643}" destId="{DCC1A310-1C79-CA41-BC8F-F2F7F4B654F7}" srcOrd="3" destOrd="0" parTransId="{E958D3D5-5FFD-3443-ABCD-1A2DA811BB55}" sibTransId="{4EA0A432-1AE2-314A-852F-0C7E44A36EC0}"/>
    <dgm:cxn modelId="{CB37D0CB-3EF8-D747-AAE7-84EF9DC1EF9D}" type="presOf" srcId="{A3342F81-092E-D94F-B71B-56D728050DC4}" destId="{F51D0157-A438-46CA-8EB0-F10C3EDBB633}" srcOrd="0" destOrd="4" presId="urn:microsoft.com/office/officeart/2005/8/layout/bList2"/>
    <dgm:cxn modelId="{FF9907CF-CFD4-4641-91DE-D04AB4DCCB54}" srcId="{DCC1A310-1C79-CA41-BC8F-F2F7F4B654F7}" destId="{903F98AC-194E-3E4D-A272-F12F8847EF48}" srcOrd="0" destOrd="0" parTransId="{2625FB58-67EA-1141-9127-133D6B50F2A8}" sibTransId="{50668972-B8BA-8342-8C45-669179E12080}"/>
    <dgm:cxn modelId="{F9EAC3D7-ABBA-4E2D-8994-A1F7F54318D9}" type="presOf" srcId="{786F1C33-506F-487F-AA18-A30EE2A2534E}" destId="{D824D08C-3F4C-46FF-AB3B-44226A1CB33A}" srcOrd="0" destOrd="0" presId="urn:microsoft.com/office/officeart/2005/8/layout/bList2"/>
    <dgm:cxn modelId="{FC13ABD8-2CAA-D245-859A-A48DF579E93D}" type="presOf" srcId="{56910F6D-1269-3049-ACB2-917F4DC59908}" destId="{173ADCC0-45AB-4F03-8B39-78AD7803ABF7}" srcOrd="0" destOrd="4" presId="urn:microsoft.com/office/officeart/2005/8/layout/bList2"/>
    <dgm:cxn modelId="{31E286E3-76C0-F347-A8D5-EE52220A790C}" type="presOf" srcId="{D0B8DBFD-CF0C-8A44-AEE1-C61612C42B70}" destId="{5F2F90E6-CF6C-47CE-A6A2-78658417800F}" srcOrd="0" destOrd="6" presId="urn:microsoft.com/office/officeart/2005/8/layout/bList2"/>
    <dgm:cxn modelId="{9B5A4DEE-0EBF-1249-9227-306B20F9854E}" type="presOf" srcId="{0E36A602-1B9F-DE44-BC30-8E72568CF679}" destId="{173ADCC0-45AB-4F03-8B39-78AD7803ABF7}" srcOrd="0" destOrd="1" presId="urn:microsoft.com/office/officeart/2005/8/layout/bList2"/>
    <dgm:cxn modelId="{B58681FF-6057-C14B-871B-7C410A2FEF02}" srcId="{DCC1A310-1C79-CA41-BC8F-F2F7F4B654F7}" destId="{2222AE15-9F24-E443-8164-A27C6D1BDB59}" srcOrd="1" destOrd="0" parTransId="{8BBA8F93-D816-284E-9FEF-2D85B40CB46B}" sibTransId="{9060FF86-F017-1747-872A-73B37DE96F7F}"/>
    <dgm:cxn modelId="{FD3E9CAE-3E50-4C7C-B032-34DEC6021F4A}" type="presParOf" srcId="{DAF4D648-EEB5-43F0-B6E1-95A2D48591A9}" destId="{AA2910BA-1558-45BB-99E2-745AA539B2BD}" srcOrd="0" destOrd="0" presId="urn:microsoft.com/office/officeart/2005/8/layout/bList2"/>
    <dgm:cxn modelId="{ECC0BEF6-5354-4666-BC37-D08988C3CC22}" type="presParOf" srcId="{AA2910BA-1558-45BB-99E2-745AA539B2BD}" destId="{F51D0157-A438-46CA-8EB0-F10C3EDBB633}" srcOrd="0" destOrd="0" presId="urn:microsoft.com/office/officeart/2005/8/layout/bList2"/>
    <dgm:cxn modelId="{046EDFBC-A15D-4504-B8C9-75F0EF5230BC}" type="presParOf" srcId="{AA2910BA-1558-45BB-99E2-745AA539B2BD}" destId="{DFA50C83-93AF-4FDE-B778-50A2E26547C0}" srcOrd="1" destOrd="0" presId="urn:microsoft.com/office/officeart/2005/8/layout/bList2"/>
    <dgm:cxn modelId="{55B6F910-1623-4579-A1BD-C060752BE139}" type="presParOf" srcId="{AA2910BA-1558-45BB-99E2-745AA539B2BD}" destId="{D5C674EC-98A5-4D45-9168-E941BC46FCF6}" srcOrd="2" destOrd="0" presId="urn:microsoft.com/office/officeart/2005/8/layout/bList2"/>
    <dgm:cxn modelId="{AE4D7C6C-373B-4E9C-8F42-BFBA30ECE441}" type="presParOf" srcId="{AA2910BA-1558-45BB-99E2-745AA539B2BD}" destId="{DEEF4213-91C0-4DFA-A1E8-D6E76A9D48BD}" srcOrd="3" destOrd="0" presId="urn:microsoft.com/office/officeart/2005/8/layout/bList2"/>
    <dgm:cxn modelId="{0079BB9B-A860-4052-8486-08D05A130011}" type="presParOf" srcId="{DAF4D648-EEB5-43F0-B6E1-95A2D48591A9}" destId="{2BCC3B1B-E8CA-4606-8407-A6ECC7BED76A}" srcOrd="1" destOrd="0" presId="urn:microsoft.com/office/officeart/2005/8/layout/bList2"/>
    <dgm:cxn modelId="{B9E7D8FD-D4EB-4361-A29C-E87A87BF6084}" type="presParOf" srcId="{DAF4D648-EEB5-43F0-B6E1-95A2D48591A9}" destId="{59D6E31B-DF80-46C5-B901-2E39646B95D1}" srcOrd="2" destOrd="0" presId="urn:microsoft.com/office/officeart/2005/8/layout/bList2"/>
    <dgm:cxn modelId="{3C5B0956-211A-4CF3-8BFC-B69A47DFF260}" type="presParOf" srcId="{59D6E31B-DF80-46C5-B901-2E39646B95D1}" destId="{173ADCC0-45AB-4F03-8B39-78AD7803ABF7}" srcOrd="0" destOrd="0" presId="urn:microsoft.com/office/officeart/2005/8/layout/bList2"/>
    <dgm:cxn modelId="{5CABC103-5A22-4DC4-BF37-2FBE73AE57D6}" type="presParOf" srcId="{59D6E31B-DF80-46C5-B901-2E39646B95D1}" destId="{D824D08C-3F4C-46FF-AB3B-44226A1CB33A}" srcOrd="1" destOrd="0" presId="urn:microsoft.com/office/officeart/2005/8/layout/bList2"/>
    <dgm:cxn modelId="{42285D9A-4959-487C-94CA-4887938BAD25}" type="presParOf" srcId="{59D6E31B-DF80-46C5-B901-2E39646B95D1}" destId="{219636A1-9D00-4675-967E-CA57FCDEAB1E}" srcOrd="2" destOrd="0" presId="urn:microsoft.com/office/officeart/2005/8/layout/bList2"/>
    <dgm:cxn modelId="{706109A8-7B22-4253-AD97-00D180FC5B67}" type="presParOf" srcId="{59D6E31B-DF80-46C5-B901-2E39646B95D1}" destId="{161E2365-CB26-459A-8F0C-B10C3E646E56}" srcOrd="3" destOrd="0" presId="urn:microsoft.com/office/officeart/2005/8/layout/bList2"/>
    <dgm:cxn modelId="{089B81A6-3301-4A6F-90CE-140C9C3CAADC}" type="presParOf" srcId="{DAF4D648-EEB5-43F0-B6E1-95A2D48591A9}" destId="{447B6574-E608-4F2E-BAD5-363CC256CA90}" srcOrd="3" destOrd="0" presId="urn:microsoft.com/office/officeart/2005/8/layout/bList2"/>
    <dgm:cxn modelId="{CD41D3E6-1553-490C-9D33-115EB06C5867}" type="presParOf" srcId="{DAF4D648-EEB5-43F0-B6E1-95A2D48591A9}" destId="{54FFC0A8-F079-4E7D-BF1A-E11568861659}" srcOrd="4" destOrd="0" presId="urn:microsoft.com/office/officeart/2005/8/layout/bList2"/>
    <dgm:cxn modelId="{68A57BB6-A776-4847-B1C1-BAE545B43366}" type="presParOf" srcId="{54FFC0A8-F079-4E7D-BF1A-E11568861659}" destId="{5F2F90E6-CF6C-47CE-A6A2-78658417800F}" srcOrd="0" destOrd="0" presId="urn:microsoft.com/office/officeart/2005/8/layout/bList2"/>
    <dgm:cxn modelId="{C5A903D8-D6F2-4894-AE2A-63CE04769B8D}" type="presParOf" srcId="{54FFC0A8-F079-4E7D-BF1A-E11568861659}" destId="{BD210979-5005-46DE-8F11-99CF54A465F1}" srcOrd="1" destOrd="0" presId="urn:microsoft.com/office/officeart/2005/8/layout/bList2"/>
    <dgm:cxn modelId="{F6DCDC5E-BD10-4EE1-B04E-39AB81364AAA}" type="presParOf" srcId="{54FFC0A8-F079-4E7D-BF1A-E11568861659}" destId="{B634D077-9CEB-4360-83EE-5D4C6FFB98DD}" srcOrd="2" destOrd="0" presId="urn:microsoft.com/office/officeart/2005/8/layout/bList2"/>
    <dgm:cxn modelId="{A4FF5A59-0A32-4408-9929-30BBA6DAD33E}" type="presParOf" srcId="{54FFC0A8-F079-4E7D-BF1A-E11568861659}" destId="{EE5FFD93-52F3-418C-BBBA-24CAF019EF16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9B28B7-98AE-2442-8242-E675E9F54483}" type="doc">
      <dgm:prSet loTypeId="urn:microsoft.com/office/officeart/2005/8/layout/list1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8926E0B-BFF6-E944-B1DF-44240C496CA1}">
      <dgm:prSet/>
      <dgm:spPr/>
      <dgm:t>
        <a:bodyPr/>
        <a:lstStyle/>
        <a:p>
          <a:r>
            <a:rPr lang="en-US" b="0" i="0" dirty="0">
              <a:latin typeface="Hind Vadodara"/>
              <a:cs typeface="Hind Vadodara"/>
            </a:rPr>
            <a:t>Coaches’</a:t>
          </a:r>
          <a:r>
            <a:rPr lang="en-US" dirty="0">
              <a:latin typeface="Hind Vadodara"/>
              <a:cs typeface="Hind Vadodara"/>
            </a:rPr>
            <a:t> T</a:t>
          </a:r>
          <a:r>
            <a:rPr lang="en-US" b="0" i="0" dirty="0">
              <a:latin typeface="Hind Vadodara"/>
              <a:cs typeface="Hind Vadodara"/>
            </a:rPr>
            <a:t>asks:</a:t>
          </a:r>
          <a:endParaRPr lang="en-US" dirty="0">
            <a:latin typeface="Hind Vadodara"/>
            <a:cs typeface="Hind Vadodara"/>
          </a:endParaRPr>
        </a:p>
      </dgm:t>
      <dgm:extLst>
        <a:ext uri="{E40237B7-FDA0-4F09-8148-C483321AD2D9}">
          <dgm14:cNvPr xmlns:dgm14="http://schemas.microsoft.com/office/drawing/2010/diagram" id="0" name="" descr="Presentation Content:&#10; PBIS Academy Year 3 Training and Support Structure,&#10; Sustainability Factors – Team Functioning,&#10; Glows &amp; Grows: PBIS Rollout&#10;Coaches’ Tasks:&#10; Complete Communication Survey for list of team members with emails for event reminders,&#10;  Submit Advanced Action Plan with Team/Meeting portion completed in Canvas,&#10; Complete and send in your PBIS Assessment Coordinator Form.&#10;"/>
        </a:ext>
      </dgm:extLst>
    </dgm:pt>
    <dgm:pt modelId="{53B66600-AFAC-9844-8FF3-FF95E01497A1}" type="parTrans" cxnId="{CF70A1AD-5B90-CC41-AC82-8AF355283DE9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FAC168E4-A658-DD48-B776-1AB6580C5053}" type="sibTrans" cxnId="{CF70A1AD-5B90-CC41-AC82-8AF355283DE9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76937503-7550-41B3-8D88-C860E600B4A5}">
      <dgm:prSet phldr="0"/>
      <dgm:spPr/>
      <dgm:t>
        <a:bodyPr/>
        <a:lstStyle/>
        <a:p>
          <a:r>
            <a:rPr lang="en-US" b="0" i="0" dirty="0">
              <a:solidFill>
                <a:schemeClr val="bg1"/>
              </a:solidFill>
              <a:latin typeface="Hind Vadodara"/>
              <a:cs typeface="Hind Vadodara"/>
            </a:rPr>
            <a:t>Presentation Content:</a:t>
          </a:r>
          <a:endParaRPr lang="en-US" b="0" i="0" u="none" strike="noStrike" cap="none" baseline="0" noProof="0" dirty="0">
            <a:solidFill>
              <a:schemeClr val="bg1"/>
            </a:solidFill>
            <a:latin typeface="Hind Vadodara"/>
            <a:cs typeface="Hind Vadodara"/>
          </a:endParaRPr>
        </a:p>
      </dgm:t>
      <dgm:extLst>
        <a:ext uri="{E40237B7-FDA0-4F09-8148-C483321AD2D9}">
          <dgm14:cNvPr xmlns:dgm14="http://schemas.microsoft.com/office/drawing/2010/diagram" id="0" name="" descr="Presentation Content:&#10; PBIS Academy Year 3 Training and Support Structure,&#10; Sustainability Factors – Team Functioning,&#10; Glows &amp; Grows: PBIS Rollout&#10;Coaches’ Tasks:&#10; Complete Communication Survey for list of team members with emails for event reminders,&#10;  Submit Advanced Action Plan with Team/Meeting portion completed in Canvas,&#10; Complete and send in your PBIS Assessment Coordinator Form.&#10;"/>
        </a:ext>
      </dgm:extLst>
    </dgm:pt>
    <dgm:pt modelId="{CB879ED8-C3F0-4B59-B2E3-178A8DD63439}" type="parTrans" cxnId="{CFA36605-B483-445C-89DB-7C5A5F0F44E2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D7118AEF-A539-46B0-983D-619275A2AEA0}" type="sibTrans" cxnId="{CFA36605-B483-445C-89DB-7C5A5F0F44E2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B233C6D1-31FC-9E44-988B-1DE61F134A43}">
      <dgm:prSet phldr="0"/>
      <dgm:spPr/>
      <dgm:t>
        <a:bodyPr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b="0" i="0" dirty="0">
              <a:latin typeface="Hind Vadodara" panose="020B0604020202020204" charset="0"/>
              <a:cs typeface="Hind Vadodara" panose="020B0604020202020204" charset="0"/>
            </a:rPr>
            <a:t> Glows &amp; Grows: First In-Person Training</a:t>
          </a:r>
        </a:p>
      </dgm:t>
      <dgm:extLst>
        <a:ext uri="{E40237B7-FDA0-4F09-8148-C483321AD2D9}">
          <dgm14:cNvPr xmlns:dgm14="http://schemas.microsoft.com/office/drawing/2010/diagram" id="0" name="" descr="Presentation Content:&#10; PBIS Academy Year 3 Training and Support Structure,&#10; Sustainability Factors – Team Functioning,&#10; Glows &amp; Grows: PBIS Rollout&#10;Coaches’ Tasks:&#10; Complete Communication Survey for list of team members with emails for event reminders,&#10;  Submit Advanced Action Plan with Team/Meeting portion completed in Canvas,&#10; Complete and send in your PBIS Assessment Coordinator Form.&#10;"/>
        </a:ext>
      </dgm:extLst>
    </dgm:pt>
    <dgm:pt modelId="{4BC0583A-A1D4-334D-972A-15CA92DF2D40}" type="parTrans" cxnId="{C2D2098D-49B3-A04D-9FB3-0FED3991A0DF}">
      <dgm:prSet/>
      <dgm:spPr/>
      <dgm:t>
        <a:bodyPr/>
        <a:lstStyle/>
        <a:p>
          <a:endParaRPr lang="en-US"/>
        </a:p>
      </dgm:t>
    </dgm:pt>
    <dgm:pt modelId="{4073BC8B-074F-8B4F-BF43-A44AC4433C6A}" type="sibTrans" cxnId="{C2D2098D-49B3-A04D-9FB3-0FED3991A0DF}">
      <dgm:prSet/>
      <dgm:spPr/>
      <dgm:t>
        <a:bodyPr/>
        <a:lstStyle/>
        <a:p>
          <a:endParaRPr lang="en-US"/>
        </a:p>
      </dgm:t>
    </dgm:pt>
    <dgm:pt modelId="{F8969D1F-C689-4B9B-9997-B3701F97745B}">
      <dgm:prSet phldr="0"/>
      <dgm:spPr/>
      <dgm:t>
        <a:bodyPr/>
        <a:lstStyle/>
        <a:p>
          <a:pPr rtl="0">
            <a:buFont typeface="Arial" panose="020B0604020202020204" pitchFamily="34" charset="0"/>
            <a:buChar char="•"/>
          </a:pPr>
          <a:r>
            <a:rPr lang="en-US" b="0" i="0" dirty="0">
              <a:solidFill>
                <a:schemeClr val="tx1"/>
              </a:solidFill>
              <a:latin typeface="Hind Vadodara" panose="020B0604020202020204" charset="0"/>
              <a:cs typeface="Hind Vadodara" panose="020B0604020202020204" charset="0"/>
            </a:rPr>
            <a:t>Decide how and when to solicit staff, student &amp; family input: Focus Group, Feedback &amp; Input Survey, School Created Survey </a:t>
          </a:r>
          <a:r>
            <a:rPr lang="en-US" b="1" i="0" dirty="0">
              <a:solidFill>
                <a:schemeClr val="tx1"/>
              </a:solidFill>
              <a:latin typeface="Hind Vadodara" panose="020B0604020202020204" charset="0"/>
              <a:cs typeface="Hind Vadodara" panose="020B0604020202020204" charset="0"/>
            </a:rPr>
            <a:t>– Add to Action Plan</a:t>
          </a:r>
          <a:endParaRPr lang="en-US" b="0" i="0" dirty="0">
            <a:solidFill>
              <a:schemeClr val="tx1"/>
            </a:solidFill>
            <a:latin typeface="Hind Vadodara" panose="020B0604020202020204" charset="0"/>
            <a:cs typeface="Hind Vadodara" panose="020B0604020202020204" charset="0"/>
          </a:endParaRPr>
        </a:p>
      </dgm:t>
    </dgm:pt>
    <dgm:pt modelId="{EEE15F74-EDF8-48FC-9F7F-B001C7815275}" type="parTrans" cxnId="{195DB694-8AD3-4E97-8720-57DFBE971228}">
      <dgm:prSet/>
      <dgm:spPr/>
      <dgm:t>
        <a:bodyPr/>
        <a:lstStyle/>
        <a:p>
          <a:endParaRPr lang="en-US"/>
        </a:p>
      </dgm:t>
    </dgm:pt>
    <dgm:pt modelId="{A1E6D4A7-DA89-4A8B-A2C1-619F1A15E6EA}" type="sibTrans" cxnId="{195DB694-8AD3-4E97-8720-57DFBE971228}">
      <dgm:prSet/>
      <dgm:spPr/>
      <dgm:t>
        <a:bodyPr/>
        <a:lstStyle/>
        <a:p>
          <a:endParaRPr lang="en-US"/>
        </a:p>
      </dgm:t>
    </dgm:pt>
    <dgm:pt modelId="{539F6CFE-DDFD-465C-9CE7-83A9EFEFB72A}">
      <dgm:prSet phldr="0"/>
      <dgm:spPr/>
      <dgm:t>
        <a:bodyPr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b="0" i="0" dirty="0">
              <a:latin typeface="Hind Vadodara" panose="020B0604020202020204" charset="0"/>
              <a:cs typeface="Hind Vadodara" panose="020B0604020202020204" charset="0"/>
            </a:rPr>
            <a:t> Using Surveys to Gather Data</a:t>
          </a:r>
        </a:p>
      </dgm:t>
    </dgm:pt>
    <dgm:pt modelId="{F0CDE630-A1CD-4DE4-98C5-2D067E6658EB}" type="parTrans" cxnId="{87479C94-72C0-4983-A1CD-4E70C24FE191}">
      <dgm:prSet/>
      <dgm:spPr/>
      <dgm:t>
        <a:bodyPr/>
        <a:lstStyle/>
        <a:p>
          <a:endParaRPr lang="en-US"/>
        </a:p>
      </dgm:t>
    </dgm:pt>
    <dgm:pt modelId="{FE1D85A4-546F-47B7-8BFC-D63662F787F3}" type="sibTrans" cxnId="{87479C94-72C0-4983-A1CD-4E70C24FE191}">
      <dgm:prSet/>
      <dgm:spPr/>
      <dgm:t>
        <a:bodyPr/>
        <a:lstStyle/>
        <a:p>
          <a:endParaRPr lang="en-US"/>
        </a:p>
      </dgm:t>
    </dgm:pt>
    <dgm:pt modelId="{E448509D-EA93-478E-B313-4E13BBA4670C}">
      <dgm:prSet phldr="0"/>
      <dgm:spPr/>
      <dgm:t>
        <a:bodyPr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None/>
            <a:tabLst/>
            <a:defRPr/>
          </a:pPr>
          <a:endParaRPr lang="en-US" b="0" i="0" dirty="0">
            <a:latin typeface="Hind Vadodara" panose="020B0604020202020204" charset="0"/>
            <a:cs typeface="Hind Vadodara" panose="020B0604020202020204" charset="0"/>
          </a:endParaRPr>
        </a:p>
      </dgm:t>
    </dgm:pt>
    <dgm:pt modelId="{D48F45C2-9FCC-448C-823E-5063FB42E31D}" type="parTrans" cxnId="{2FD0210D-DA74-43D7-B555-285571CB0A63}">
      <dgm:prSet/>
      <dgm:spPr/>
      <dgm:t>
        <a:bodyPr/>
        <a:lstStyle/>
        <a:p>
          <a:endParaRPr lang="en-US"/>
        </a:p>
      </dgm:t>
    </dgm:pt>
    <dgm:pt modelId="{BA021CFA-1E08-47AD-9C39-E74CD7FDC2CE}" type="sibTrans" cxnId="{2FD0210D-DA74-43D7-B555-285571CB0A63}">
      <dgm:prSet/>
      <dgm:spPr/>
      <dgm:t>
        <a:bodyPr/>
        <a:lstStyle/>
        <a:p>
          <a:endParaRPr lang="en-US"/>
        </a:p>
      </dgm:t>
    </dgm:pt>
    <dgm:pt modelId="{5F31ED61-E906-414E-991F-923C50B6020A}">
      <dgm:prSet phldr="0"/>
      <dgm:spPr/>
      <dgm:t>
        <a:bodyPr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b="0" i="0" dirty="0">
              <a:latin typeface="Hind Vadodara" panose="020B0604020202020204" charset="0"/>
              <a:cs typeface="Hind Vadodara" panose="020B0604020202020204" charset="0"/>
            </a:rPr>
            <a:t> Family Engagement</a:t>
          </a:r>
        </a:p>
      </dgm:t>
    </dgm:pt>
    <dgm:pt modelId="{EFC81F0E-3F49-4218-B830-92A73F6ACB8B}" type="parTrans" cxnId="{6147B9B1-390A-4224-8E5C-61CB6EFCFF4C}">
      <dgm:prSet/>
      <dgm:spPr/>
      <dgm:t>
        <a:bodyPr/>
        <a:lstStyle/>
        <a:p>
          <a:endParaRPr lang="en-US"/>
        </a:p>
      </dgm:t>
    </dgm:pt>
    <dgm:pt modelId="{3CA757AD-8CCB-4D07-85B0-DF66D9FC5653}" type="sibTrans" cxnId="{6147B9B1-390A-4224-8E5C-61CB6EFCFF4C}">
      <dgm:prSet/>
      <dgm:spPr/>
      <dgm:t>
        <a:bodyPr/>
        <a:lstStyle/>
        <a:p>
          <a:endParaRPr lang="en-US"/>
        </a:p>
      </dgm:t>
    </dgm:pt>
    <dgm:pt modelId="{1520F6C0-AA2B-4C03-BBCD-5AC4C5280640}">
      <dgm:prSet phldr="0"/>
      <dgm:spPr/>
      <dgm:t>
        <a:bodyPr/>
        <a:lstStyle/>
        <a:p>
          <a:pPr rtl="0">
            <a:buFont typeface="Arial" panose="020B0604020202020204" pitchFamily="34" charset="0"/>
            <a:buChar char="•"/>
          </a:pPr>
          <a:r>
            <a:rPr lang="en-US" b="0" i="0" dirty="0">
              <a:solidFill>
                <a:schemeClr val="tx1"/>
              </a:solidFill>
              <a:latin typeface="Hind Vadodara" panose="020B0604020202020204" charset="0"/>
              <a:cs typeface="Hind Vadodara" panose="020B0604020202020204" charset="0"/>
            </a:rPr>
            <a:t>Complete Family-School Practices Survey with your team</a:t>
          </a:r>
        </a:p>
      </dgm:t>
      <dgm:extLst>
        <a:ext uri="{E40237B7-FDA0-4F09-8148-C483321AD2D9}">
          <dgm14:cNvPr xmlns:dgm14="http://schemas.microsoft.com/office/drawing/2010/diagram" id="0" name="" descr="Presentation Content:&#10; PBIS Academy Year 3 Training and Support Structure,&#10; Sustainability Factors – Team Functioning,&#10; Glows &amp; Grows: PBIS Rollout&#10;Coaches’ Tasks:&#10; Complete Communication Survey for list of team members with emails for event reminders,&#10;  Submit Advanced Action Plan with Team/Meeting portion completed in Canvas,&#10; Complete and send in your PBIS Assessment Coordinator Form.&#10;"/>
        </a:ext>
      </dgm:extLst>
    </dgm:pt>
    <dgm:pt modelId="{85A954FC-A73A-4A39-A426-CB427384065F}" type="parTrans" cxnId="{DB6665AF-C5CD-4604-B5A8-B4BCEE69F54A}">
      <dgm:prSet/>
      <dgm:spPr/>
      <dgm:t>
        <a:bodyPr/>
        <a:lstStyle/>
        <a:p>
          <a:endParaRPr lang="en-US"/>
        </a:p>
      </dgm:t>
    </dgm:pt>
    <dgm:pt modelId="{85B3A40A-5240-41C2-8672-62F3B9C8AE51}" type="sibTrans" cxnId="{DB6665AF-C5CD-4604-B5A8-B4BCEE69F54A}">
      <dgm:prSet/>
      <dgm:spPr/>
      <dgm:t>
        <a:bodyPr/>
        <a:lstStyle/>
        <a:p>
          <a:endParaRPr lang="en-US"/>
        </a:p>
      </dgm:t>
    </dgm:pt>
    <dgm:pt modelId="{107712AD-F0E7-8045-90F3-AA033147F7E7}" type="pres">
      <dgm:prSet presAssocID="{139B28B7-98AE-2442-8242-E675E9F54483}" presName="linear" presStyleCnt="0">
        <dgm:presLayoutVars>
          <dgm:dir/>
          <dgm:animLvl val="lvl"/>
          <dgm:resizeHandles val="exact"/>
        </dgm:presLayoutVars>
      </dgm:prSet>
      <dgm:spPr/>
    </dgm:pt>
    <dgm:pt modelId="{99F85151-3D39-4456-9783-D2B61E40612E}" type="pres">
      <dgm:prSet presAssocID="{76937503-7550-41B3-8D88-C860E600B4A5}" presName="parentLin" presStyleCnt="0"/>
      <dgm:spPr/>
    </dgm:pt>
    <dgm:pt modelId="{3E253364-FB35-42F8-9CB7-634D0DF472D6}" type="pres">
      <dgm:prSet presAssocID="{76937503-7550-41B3-8D88-C860E600B4A5}" presName="parentLeftMargin" presStyleLbl="node1" presStyleIdx="0" presStyleCnt="2"/>
      <dgm:spPr/>
    </dgm:pt>
    <dgm:pt modelId="{24EE546A-203E-45A1-AB96-5A4CB77AC5EC}" type="pres">
      <dgm:prSet presAssocID="{76937503-7550-41B3-8D88-C860E600B4A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DD4E0C0-9F60-4F65-BB07-79CA80226C0A}" type="pres">
      <dgm:prSet presAssocID="{76937503-7550-41B3-8D88-C860E600B4A5}" presName="negativeSpace" presStyleCnt="0"/>
      <dgm:spPr/>
    </dgm:pt>
    <dgm:pt modelId="{CDAAD9AB-76BA-4F20-9C80-4020D86AF54F}" type="pres">
      <dgm:prSet presAssocID="{76937503-7550-41B3-8D88-C860E600B4A5}" presName="childText" presStyleLbl="conFgAcc1" presStyleIdx="0" presStyleCnt="2">
        <dgm:presLayoutVars>
          <dgm:bulletEnabled val="1"/>
        </dgm:presLayoutVars>
      </dgm:prSet>
      <dgm:spPr>
        <a:prstGeom prst="roundRect">
          <a:avLst/>
        </a:prstGeom>
      </dgm:spPr>
    </dgm:pt>
    <dgm:pt modelId="{5E61BAE6-473E-4263-8FBF-76A396FC3E1D}" type="pres">
      <dgm:prSet presAssocID="{D7118AEF-A539-46B0-983D-619275A2AEA0}" presName="spaceBetweenRectangles" presStyleCnt="0"/>
      <dgm:spPr/>
    </dgm:pt>
    <dgm:pt modelId="{EFD0C82B-9526-4A75-BFD7-201196E11AEE}" type="pres">
      <dgm:prSet presAssocID="{88926E0B-BFF6-E944-B1DF-44240C496CA1}" presName="parentLin" presStyleCnt="0"/>
      <dgm:spPr/>
    </dgm:pt>
    <dgm:pt modelId="{1B39FE62-9822-43D6-A8AA-85DD7F2BE897}" type="pres">
      <dgm:prSet presAssocID="{88926E0B-BFF6-E944-B1DF-44240C496CA1}" presName="parentLeftMargin" presStyleLbl="node1" presStyleIdx="0" presStyleCnt="2"/>
      <dgm:spPr/>
    </dgm:pt>
    <dgm:pt modelId="{3EE32B02-DB9E-4A32-B892-2B06787A9E31}" type="pres">
      <dgm:prSet presAssocID="{88926E0B-BFF6-E944-B1DF-44240C496CA1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52BC94D6-D06B-4B50-878A-29EB19C8CE02}" type="pres">
      <dgm:prSet presAssocID="{88926E0B-BFF6-E944-B1DF-44240C496CA1}" presName="negativeSpace" presStyleCnt="0"/>
      <dgm:spPr/>
    </dgm:pt>
    <dgm:pt modelId="{183C8042-F222-4C5B-948A-CA63CABAB28E}" type="pres">
      <dgm:prSet presAssocID="{88926E0B-BFF6-E944-B1DF-44240C496CA1}" presName="childText" presStyleLbl="conFgAcc1" presStyleIdx="1" presStyleCnt="2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CFA36605-B483-445C-89DB-7C5A5F0F44E2}" srcId="{139B28B7-98AE-2442-8242-E675E9F54483}" destId="{76937503-7550-41B3-8D88-C860E600B4A5}" srcOrd="0" destOrd="0" parTransId="{CB879ED8-C3F0-4B59-B2E3-178A8DD63439}" sibTransId="{D7118AEF-A539-46B0-983D-619275A2AEA0}"/>
    <dgm:cxn modelId="{2FD0210D-DA74-43D7-B555-285571CB0A63}" srcId="{76937503-7550-41B3-8D88-C860E600B4A5}" destId="{E448509D-EA93-478E-B313-4E13BBA4670C}" srcOrd="3" destOrd="0" parTransId="{D48F45C2-9FCC-448C-823E-5063FB42E31D}" sibTransId="{BA021CFA-1E08-47AD-9C39-E74CD7FDC2CE}"/>
    <dgm:cxn modelId="{D665C624-0661-4CC4-A0BC-AF90E98E2DC4}" type="presOf" srcId="{F8969D1F-C689-4B9B-9997-B3701F97745B}" destId="{183C8042-F222-4C5B-948A-CA63CABAB28E}" srcOrd="0" destOrd="1" presId="urn:microsoft.com/office/officeart/2005/8/layout/list1"/>
    <dgm:cxn modelId="{20F67829-FF76-4563-A9D9-B9F9D040B829}" type="presOf" srcId="{1520F6C0-AA2B-4C03-BBCD-5AC4C5280640}" destId="{183C8042-F222-4C5B-948A-CA63CABAB28E}" srcOrd="0" destOrd="0" presId="urn:microsoft.com/office/officeart/2005/8/layout/list1"/>
    <dgm:cxn modelId="{5A99932A-B305-4315-9FCE-B08F39354078}" type="presOf" srcId="{76937503-7550-41B3-8D88-C860E600B4A5}" destId="{3E253364-FB35-42F8-9CB7-634D0DF472D6}" srcOrd="0" destOrd="0" presId="urn:microsoft.com/office/officeart/2005/8/layout/list1"/>
    <dgm:cxn modelId="{2C245730-5A39-426C-8665-30286AC10E90}" type="presOf" srcId="{88926E0B-BFF6-E944-B1DF-44240C496CA1}" destId="{1B39FE62-9822-43D6-A8AA-85DD7F2BE897}" srcOrd="0" destOrd="0" presId="urn:microsoft.com/office/officeart/2005/8/layout/list1"/>
    <dgm:cxn modelId="{84E61463-7C62-443F-B77C-0367A309CC70}" type="presOf" srcId="{76937503-7550-41B3-8D88-C860E600B4A5}" destId="{24EE546A-203E-45A1-AB96-5A4CB77AC5EC}" srcOrd="1" destOrd="0" presId="urn:microsoft.com/office/officeart/2005/8/layout/list1"/>
    <dgm:cxn modelId="{3507DC74-BB1A-3747-A4EB-3A2F2AFF0C2A}" type="presOf" srcId="{139B28B7-98AE-2442-8242-E675E9F54483}" destId="{107712AD-F0E7-8045-90F3-AA033147F7E7}" srcOrd="0" destOrd="0" presId="urn:microsoft.com/office/officeart/2005/8/layout/list1"/>
    <dgm:cxn modelId="{EBD9FF55-BD30-4F3A-90FE-BCDDA80BA3E0}" type="presOf" srcId="{88926E0B-BFF6-E944-B1DF-44240C496CA1}" destId="{3EE32B02-DB9E-4A32-B892-2B06787A9E31}" srcOrd="1" destOrd="0" presId="urn:microsoft.com/office/officeart/2005/8/layout/list1"/>
    <dgm:cxn modelId="{CFCB7378-1683-4C80-9EFB-AD3BF96F9B41}" type="presOf" srcId="{E448509D-EA93-478E-B313-4E13BBA4670C}" destId="{CDAAD9AB-76BA-4F20-9C80-4020D86AF54F}" srcOrd="0" destOrd="3" presId="urn:microsoft.com/office/officeart/2005/8/layout/list1"/>
    <dgm:cxn modelId="{2310AA5A-2471-4CD1-BF6A-D8D7BEB9F076}" type="presOf" srcId="{539F6CFE-DDFD-465C-9CE7-83A9EFEFB72A}" destId="{CDAAD9AB-76BA-4F20-9C80-4020D86AF54F}" srcOrd="0" destOrd="1" presId="urn:microsoft.com/office/officeart/2005/8/layout/list1"/>
    <dgm:cxn modelId="{C2D2098D-49B3-A04D-9FB3-0FED3991A0DF}" srcId="{76937503-7550-41B3-8D88-C860E600B4A5}" destId="{B233C6D1-31FC-9E44-988B-1DE61F134A43}" srcOrd="0" destOrd="0" parTransId="{4BC0583A-A1D4-334D-972A-15CA92DF2D40}" sibTransId="{4073BC8B-074F-8B4F-BF43-A44AC4433C6A}"/>
    <dgm:cxn modelId="{87479C94-72C0-4983-A1CD-4E70C24FE191}" srcId="{76937503-7550-41B3-8D88-C860E600B4A5}" destId="{539F6CFE-DDFD-465C-9CE7-83A9EFEFB72A}" srcOrd="1" destOrd="0" parTransId="{F0CDE630-A1CD-4DE4-98C5-2D067E6658EB}" sibTransId="{FE1D85A4-546F-47B7-8BFC-D63662F787F3}"/>
    <dgm:cxn modelId="{195DB694-8AD3-4E97-8720-57DFBE971228}" srcId="{88926E0B-BFF6-E944-B1DF-44240C496CA1}" destId="{F8969D1F-C689-4B9B-9997-B3701F97745B}" srcOrd="1" destOrd="0" parTransId="{EEE15F74-EDF8-48FC-9F7F-B001C7815275}" sibTransId="{A1E6D4A7-DA89-4A8B-A2C1-619F1A15E6EA}"/>
    <dgm:cxn modelId="{CF70A1AD-5B90-CC41-AC82-8AF355283DE9}" srcId="{139B28B7-98AE-2442-8242-E675E9F54483}" destId="{88926E0B-BFF6-E944-B1DF-44240C496CA1}" srcOrd="1" destOrd="0" parTransId="{53B66600-AFAC-9844-8FF3-FF95E01497A1}" sibTransId="{FAC168E4-A658-DD48-B776-1AB6580C5053}"/>
    <dgm:cxn modelId="{DB6665AF-C5CD-4604-B5A8-B4BCEE69F54A}" srcId="{88926E0B-BFF6-E944-B1DF-44240C496CA1}" destId="{1520F6C0-AA2B-4C03-BBCD-5AC4C5280640}" srcOrd="0" destOrd="0" parTransId="{85A954FC-A73A-4A39-A426-CB427384065F}" sibTransId="{85B3A40A-5240-41C2-8672-62F3B9C8AE51}"/>
    <dgm:cxn modelId="{6147B9B1-390A-4224-8E5C-61CB6EFCFF4C}" srcId="{76937503-7550-41B3-8D88-C860E600B4A5}" destId="{5F31ED61-E906-414E-991F-923C50B6020A}" srcOrd="2" destOrd="0" parTransId="{EFC81F0E-3F49-4218-B830-92A73F6ACB8B}" sibTransId="{3CA757AD-8CCB-4D07-85B0-DF66D9FC5653}"/>
    <dgm:cxn modelId="{B91596CC-EBCB-4C5B-B0B6-68AD6B389952}" type="presOf" srcId="{5F31ED61-E906-414E-991F-923C50B6020A}" destId="{CDAAD9AB-76BA-4F20-9C80-4020D86AF54F}" srcOrd="0" destOrd="2" presId="urn:microsoft.com/office/officeart/2005/8/layout/list1"/>
    <dgm:cxn modelId="{951D89E3-0933-4BC3-BAF5-5EBEDA4320E4}" type="presOf" srcId="{B233C6D1-31FC-9E44-988B-1DE61F134A43}" destId="{CDAAD9AB-76BA-4F20-9C80-4020D86AF54F}" srcOrd="0" destOrd="0" presId="urn:microsoft.com/office/officeart/2005/8/layout/list1"/>
    <dgm:cxn modelId="{B8ED1688-2EAF-4A1E-BEAA-E842B145343D}" type="presParOf" srcId="{107712AD-F0E7-8045-90F3-AA033147F7E7}" destId="{99F85151-3D39-4456-9783-D2B61E40612E}" srcOrd="0" destOrd="0" presId="urn:microsoft.com/office/officeart/2005/8/layout/list1"/>
    <dgm:cxn modelId="{C0AF7800-A6EE-4B68-AC16-D95FCDD986D6}" type="presParOf" srcId="{99F85151-3D39-4456-9783-D2B61E40612E}" destId="{3E253364-FB35-42F8-9CB7-634D0DF472D6}" srcOrd="0" destOrd="0" presId="urn:microsoft.com/office/officeart/2005/8/layout/list1"/>
    <dgm:cxn modelId="{14B44ABB-8709-49B2-A010-BCEA9216D1E2}" type="presParOf" srcId="{99F85151-3D39-4456-9783-D2B61E40612E}" destId="{24EE546A-203E-45A1-AB96-5A4CB77AC5EC}" srcOrd="1" destOrd="0" presId="urn:microsoft.com/office/officeart/2005/8/layout/list1"/>
    <dgm:cxn modelId="{EA375B2B-3CF7-4731-B5EF-875DA4EC9033}" type="presParOf" srcId="{107712AD-F0E7-8045-90F3-AA033147F7E7}" destId="{1DD4E0C0-9F60-4F65-BB07-79CA80226C0A}" srcOrd="1" destOrd="0" presId="urn:microsoft.com/office/officeart/2005/8/layout/list1"/>
    <dgm:cxn modelId="{FB544AE0-1823-4922-B937-C1D13973EAA0}" type="presParOf" srcId="{107712AD-F0E7-8045-90F3-AA033147F7E7}" destId="{CDAAD9AB-76BA-4F20-9C80-4020D86AF54F}" srcOrd="2" destOrd="0" presId="urn:microsoft.com/office/officeart/2005/8/layout/list1"/>
    <dgm:cxn modelId="{BB4B88F4-080D-448E-824A-FCA61FB5D6F2}" type="presParOf" srcId="{107712AD-F0E7-8045-90F3-AA033147F7E7}" destId="{5E61BAE6-473E-4263-8FBF-76A396FC3E1D}" srcOrd="3" destOrd="0" presId="urn:microsoft.com/office/officeart/2005/8/layout/list1"/>
    <dgm:cxn modelId="{786AEFE3-83DF-409C-AE58-73856E978EC0}" type="presParOf" srcId="{107712AD-F0E7-8045-90F3-AA033147F7E7}" destId="{EFD0C82B-9526-4A75-BFD7-201196E11AEE}" srcOrd="4" destOrd="0" presId="urn:microsoft.com/office/officeart/2005/8/layout/list1"/>
    <dgm:cxn modelId="{38D383BB-335C-43A1-8687-63ACC6BD8CC8}" type="presParOf" srcId="{EFD0C82B-9526-4A75-BFD7-201196E11AEE}" destId="{1B39FE62-9822-43D6-A8AA-85DD7F2BE897}" srcOrd="0" destOrd="0" presId="urn:microsoft.com/office/officeart/2005/8/layout/list1"/>
    <dgm:cxn modelId="{43C71FE6-9886-45C9-9390-97EA8122CD6D}" type="presParOf" srcId="{EFD0C82B-9526-4A75-BFD7-201196E11AEE}" destId="{3EE32B02-DB9E-4A32-B892-2B06787A9E31}" srcOrd="1" destOrd="0" presId="urn:microsoft.com/office/officeart/2005/8/layout/list1"/>
    <dgm:cxn modelId="{F51D9EE3-E01A-4FEF-94C9-53C5257ABC10}" type="presParOf" srcId="{107712AD-F0E7-8045-90F3-AA033147F7E7}" destId="{52BC94D6-D06B-4B50-878A-29EB19C8CE02}" srcOrd="5" destOrd="0" presId="urn:microsoft.com/office/officeart/2005/8/layout/list1"/>
    <dgm:cxn modelId="{41F060E7-D9CD-4AC7-9BC6-C653FDA540D7}" type="presParOf" srcId="{107712AD-F0E7-8045-90F3-AA033147F7E7}" destId="{183C8042-F222-4C5B-948A-CA63CABAB28E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6DBD23-47FC-504C-B3E9-5CB69F1F51D9}" type="doc">
      <dgm:prSet loTypeId="urn:microsoft.com/office/officeart/2005/8/layout/hierarchy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9F1C0A-BB30-9843-93EE-1F6738DF5E33}">
      <dgm:prSet custT="1"/>
      <dgm:spPr>
        <a:solidFill>
          <a:srgbClr val="0070C0"/>
        </a:solidFill>
      </dgm:spPr>
      <dgm:t>
        <a:bodyPr/>
        <a:lstStyle/>
        <a:p>
          <a:r>
            <a:rPr lang="en-US" sz="3200" b="0" i="0">
              <a:solidFill>
                <a:schemeClr val="bg1"/>
              </a:solidFill>
            </a:rPr>
            <a:t>Use data to monitor the </a:t>
          </a:r>
          <a:r>
            <a:rPr lang="en-US" sz="3200" b="1" i="0">
              <a:solidFill>
                <a:schemeClr val="bg1"/>
              </a:solidFill>
            </a:rPr>
            <a:t>implementation</a:t>
          </a:r>
          <a:r>
            <a:rPr lang="en-US" sz="3200" b="0" i="0">
              <a:solidFill>
                <a:schemeClr val="bg1"/>
              </a:solidFill>
            </a:rPr>
            <a:t> &amp; </a:t>
          </a:r>
          <a:r>
            <a:rPr lang="en-US" sz="3200" b="1" i="0">
              <a:solidFill>
                <a:schemeClr val="bg1"/>
              </a:solidFill>
            </a:rPr>
            <a:t>effectiveness </a:t>
          </a:r>
          <a:r>
            <a:rPr lang="en-US" sz="3200" b="0" i="0">
              <a:solidFill>
                <a:schemeClr val="bg1"/>
              </a:solidFill>
            </a:rPr>
            <a:t>of PBIS practices</a:t>
          </a:r>
          <a:endParaRPr lang="en-US" sz="3200">
            <a:solidFill>
              <a:schemeClr val="bg1"/>
            </a:solidFill>
          </a:endParaRPr>
        </a:p>
      </dgm:t>
    </dgm:pt>
    <dgm:pt modelId="{B67B9EB0-294F-CF4D-BCF4-9F7333AC2B5A}" type="parTrans" cxnId="{0D475A11-9D0F-4248-BE85-8F206D7AF9A2}">
      <dgm:prSet/>
      <dgm:spPr/>
      <dgm:t>
        <a:bodyPr/>
        <a:lstStyle/>
        <a:p>
          <a:endParaRPr lang="en-US"/>
        </a:p>
      </dgm:t>
    </dgm:pt>
    <dgm:pt modelId="{949F545C-9EF3-7747-A41D-7D767B2757B6}" type="sibTrans" cxnId="{0D475A11-9D0F-4248-BE85-8F206D7AF9A2}">
      <dgm:prSet/>
      <dgm:spPr/>
      <dgm:t>
        <a:bodyPr/>
        <a:lstStyle/>
        <a:p>
          <a:endParaRPr lang="en-US"/>
        </a:p>
      </dgm:t>
    </dgm:pt>
    <dgm:pt modelId="{5D27D66D-EC63-114F-AC87-B6766276A3C7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b="0" i="0"/>
            <a:t>Linked with meaningful outcome goals</a:t>
          </a:r>
          <a:endParaRPr lang="en-US"/>
        </a:p>
      </dgm:t>
    </dgm:pt>
    <dgm:pt modelId="{6245EA5D-61D0-B34F-8102-DBE0ED66EF13}" type="parTrans" cxnId="{1AAEC8AA-F57B-B547-AE00-62512759EA5D}">
      <dgm:prSet/>
      <dgm:spPr/>
      <dgm:t>
        <a:bodyPr/>
        <a:lstStyle/>
        <a:p>
          <a:endParaRPr lang="en-US"/>
        </a:p>
      </dgm:t>
    </dgm:pt>
    <dgm:pt modelId="{B12409E8-4BF9-824A-ADFD-9D46420A22DA}" type="sibTrans" cxnId="{1AAEC8AA-F57B-B547-AE00-62512759EA5D}">
      <dgm:prSet/>
      <dgm:spPr/>
      <dgm:t>
        <a:bodyPr/>
        <a:lstStyle/>
        <a:p>
          <a:endParaRPr lang="en-US"/>
        </a:p>
      </dgm:t>
    </dgm:pt>
    <dgm:pt modelId="{21E83F32-64F3-8847-BA16-CEB6E22290AF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b="0" i="0"/>
            <a:t>Communicates purpose</a:t>
          </a:r>
          <a:endParaRPr lang="en-US"/>
        </a:p>
      </dgm:t>
    </dgm:pt>
    <dgm:pt modelId="{934266BC-5708-3340-8327-E8E741470989}" type="parTrans" cxnId="{56C05FFE-8E55-4046-B69B-9D2317C4E928}">
      <dgm:prSet/>
      <dgm:spPr/>
      <dgm:t>
        <a:bodyPr/>
        <a:lstStyle/>
        <a:p>
          <a:endParaRPr lang="en-US"/>
        </a:p>
      </dgm:t>
    </dgm:pt>
    <dgm:pt modelId="{E89239B6-0C93-0F49-AA84-C975B0415C18}" type="sibTrans" cxnId="{56C05FFE-8E55-4046-B69B-9D2317C4E928}">
      <dgm:prSet/>
      <dgm:spPr/>
      <dgm:t>
        <a:bodyPr/>
        <a:lstStyle/>
        <a:p>
          <a:endParaRPr lang="en-US"/>
        </a:p>
      </dgm:t>
    </dgm:pt>
    <dgm:pt modelId="{E8967C69-6B9F-6740-87A0-6B7B1BF98416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b="0" i="0"/>
            <a:t>Guides action planning</a:t>
          </a:r>
          <a:endParaRPr lang="en-US"/>
        </a:p>
      </dgm:t>
    </dgm:pt>
    <dgm:pt modelId="{21CB70D3-9BCC-774F-BA4C-5124BFD1754B}" type="parTrans" cxnId="{DFC578DA-6345-F443-B016-C93285FC9FAA}">
      <dgm:prSet/>
      <dgm:spPr/>
      <dgm:t>
        <a:bodyPr/>
        <a:lstStyle/>
        <a:p>
          <a:endParaRPr lang="en-US"/>
        </a:p>
      </dgm:t>
    </dgm:pt>
    <dgm:pt modelId="{6CBA3776-396A-EB43-8370-ED10E8388A0D}" type="sibTrans" cxnId="{DFC578DA-6345-F443-B016-C93285FC9FAA}">
      <dgm:prSet/>
      <dgm:spPr/>
      <dgm:t>
        <a:bodyPr/>
        <a:lstStyle/>
        <a:p>
          <a:endParaRPr lang="en-US"/>
        </a:p>
      </dgm:t>
    </dgm:pt>
    <dgm:pt modelId="{58539FBF-B615-2748-BBBA-AEBF662DBAA4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b="0" i="0"/>
            <a:t>Used to measure and demonstrate progress</a:t>
          </a:r>
          <a:endParaRPr lang="en-US"/>
        </a:p>
      </dgm:t>
    </dgm:pt>
    <dgm:pt modelId="{F66D2A3D-DB87-B142-89D8-16EB2CE360B4}" type="parTrans" cxnId="{3769675E-03EC-BD48-B827-8E1A1AAF7BB2}">
      <dgm:prSet/>
      <dgm:spPr/>
      <dgm:t>
        <a:bodyPr/>
        <a:lstStyle/>
        <a:p>
          <a:endParaRPr lang="en-US"/>
        </a:p>
      </dgm:t>
    </dgm:pt>
    <dgm:pt modelId="{87ABF836-A682-2D42-9C0E-0DB2C6D2C939}" type="sibTrans" cxnId="{3769675E-03EC-BD48-B827-8E1A1AAF7BB2}">
      <dgm:prSet/>
      <dgm:spPr/>
      <dgm:t>
        <a:bodyPr/>
        <a:lstStyle/>
        <a:p>
          <a:endParaRPr lang="en-US"/>
        </a:p>
      </dgm:t>
    </dgm:pt>
    <dgm:pt modelId="{77DCF8BB-3131-F246-905C-94E30E50BE4D}" type="pres">
      <dgm:prSet presAssocID="{766DBD23-47FC-504C-B3E9-5CB69F1F51D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EC77A42-9CD1-C147-B969-5F87481E0015}" type="pres">
      <dgm:prSet presAssocID="{229F1C0A-BB30-9843-93EE-1F6738DF5E33}" presName="vertOne" presStyleCnt="0"/>
      <dgm:spPr/>
    </dgm:pt>
    <dgm:pt modelId="{BAD6AE76-E235-8C42-85D3-16E2F936BEF8}" type="pres">
      <dgm:prSet presAssocID="{229F1C0A-BB30-9843-93EE-1F6738DF5E33}" presName="txOne" presStyleLbl="node0" presStyleIdx="0" presStyleCnt="1">
        <dgm:presLayoutVars>
          <dgm:chPref val="3"/>
        </dgm:presLayoutVars>
      </dgm:prSet>
      <dgm:spPr/>
    </dgm:pt>
    <dgm:pt modelId="{F8FB220C-3D72-BE44-AC33-DA8507290BC4}" type="pres">
      <dgm:prSet presAssocID="{229F1C0A-BB30-9843-93EE-1F6738DF5E33}" presName="parTransOne" presStyleCnt="0"/>
      <dgm:spPr/>
    </dgm:pt>
    <dgm:pt modelId="{4D0707C3-31ED-E342-AAC2-FA966FBF119F}" type="pres">
      <dgm:prSet presAssocID="{229F1C0A-BB30-9843-93EE-1F6738DF5E33}" presName="horzOne" presStyleCnt="0"/>
      <dgm:spPr/>
    </dgm:pt>
    <dgm:pt modelId="{E4F46B50-1ABA-3F4C-BACD-1A19522333BA}" type="pres">
      <dgm:prSet presAssocID="{5D27D66D-EC63-114F-AC87-B6766276A3C7}" presName="vertTwo" presStyleCnt="0"/>
      <dgm:spPr/>
    </dgm:pt>
    <dgm:pt modelId="{663F09FA-2D45-0C43-839B-812B271BB9C5}" type="pres">
      <dgm:prSet presAssocID="{5D27D66D-EC63-114F-AC87-B6766276A3C7}" presName="txTwo" presStyleLbl="node2" presStyleIdx="0" presStyleCnt="4">
        <dgm:presLayoutVars>
          <dgm:chPref val="3"/>
        </dgm:presLayoutVars>
      </dgm:prSet>
      <dgm:spPr/>
    </dgm:pt>
    <dgm:pt modelId="{4309ECAA-5A7A-FC40-8E97-CF888761252F}" type="pres">
      <dgm:prSet presAssocID="{5D27D66D-EC63-114F-AC87-B6766276A3C7}" presName="horzTwo" presStyleCnt="0"/>
      <dgm:spPr/>
    </dgm:pt>
    <dgm:pt modelId="{E0CC2282-7424-6742-B1DC-FBBFC7017D58}" type="pres">
      <dgm:prSet presAssocID="{B12409E8-4BF9-824A-ADFD-9D46420A22DA}" presName="sibSpaceTwo" presStyleCnt="0"/>
      <dgm:spPr/>
    </dgm:pt>
    <dgm:pt modelId="{B8DDE5A0-8119-5B4C-9C1D-6E0758AE15F5}" type="pres">
      <dgm:prSet presAssocID="{21E83F32-64F3-8847-BA16-CEB6E22290AF}" presName="vertTwo" presStyleCnt="0"/>
      <dgm:spPr/>
    </dgm:pt>
    <dgm:pt modelId="{3595CE65-EC7F-064B-A07D-DD986DBE86EE}" type="pres">
      <dgm:prSet presAssocID="{21E83F32-64F3-8847-BA16-CEB6E22290AF}" presName="txTwo" presStyleLbl="node2" presStyleIdx="1" presStyleCnt="4">
        <dgm:presLayoutVars>
          <dgm:chPref val="3"/>
        </dgm:presLayoutVars>
      </dgm:prSet>
      <dgm:spPr/>
    </dgm:pt>
    <dgm:pt modelId="{6188DE3D-611C-114D-8C87-1684B1E64ED8}" type="pres">
      <dgm:prSet presAssocID="{21E83F32-64F3-8847-BA16-CEB6E22290AF}" presName="horzTwo" presStyleCnt="0"/>
      <dgm:spPr/>
    </dgm:pt>
    <dgm:pt modelId="{2B915427-8A57-FB47-B66D-0D160EEBB714}" type="pres">
      <dgm:prSet presAssocID="{E89239B6-0C93-0F49-AA84-C975B0415C18}" presName="sibSpaceTwo" presStyleCnt="0"/>
      <dgm:spPr/>
    </dgm:pt>
    <dgm:pt modelId="{2315D13C-9631-3A48-8919-DE25E2F27932}" type="pres">
      <dgm:prSet presAssocID="{E8967C69-6B9F-6740-87A0-6B7B1BF98416}" presName="vertTwo" presStyleCnt="0"/>
      <dgm:spPr/>
    </dgm:pt>
    <dgm:pt modelId="{0A24CCBB-C249-8640-804E-B766E7C88632}" type="pres">
      <dgm:prSet presAssocID="{E8967C69-6B9F-6740-87A0-6B7B1BF98416}" presName="txTwo" presStyleLbl="node2" presStyleIdx="2" presStyleCnt="4">
        <dgm:presLayoutVars>
          <dgm:chPref val="3"/>
        </dgm:presLayoutVars>
      </dgm:prSet>
      <dgm:spPr/>
    </dgm:pt>
    <dgm:pt modelId="{3DE80BE9-FB4F-6B47-9E40-016C0CF20F57}" type="pres">
      <dgm:prSet presAssocID="{E8967C69-6B9F-6740-87A0-6B7B1BF98416}" presName="horzTwo" presStyleCnt="0"/>
      <dgm:spPr/>
    </dgm:pt>
    <dgm:pt modelId="{C20ED5F2-73A8-EA4A-9C96-DB3A2A693783}" type="pres">
      <dgm:prSet presAssocID="{6CBA3776-396A-EB43-8370-ED10E8388A0D}" presName="sibSpaceTwo" presStyleCnt="0"/>
      <dgm:spPr/>
    </dgm:pt>
    <dgm:pt modelId="{18C0D92E-5C42-EE4F-82C8-8F05CEC48005}" type="pres">
      <dgm:prSet presAssocID="{58539FBF-B615-2748-BBBA-AEBF662DBAA4}" presName="vertTwo" presStyleCnt="0"/>
      <dgm:spPr/>
    </dgm:pt>
    <dgm:pt modelId="{E51CB7B1-8B10-6D4D-8240-C9C2A1BEA402}" type="pres">
      <dgm:prSet presAssocID="{58539FBF-B615-2748-BBBA-AEBF662DBAA4}" presName="txTwo" presStyleLbl="node2" presStyleIdx="3" presStyleCnt="4">
        <dgm:presLayoutVars>
          <dgm:chPref val="3"/>
        </dgm:presLayoutVars>
      </dgm:prSet>
      <dgm:spPr/>
    </dgm:pt>
    <dgm:pt modelId="{50EE32D3-8F73-004E-A8E6-D1FC0690DF4B}" type="pres">
      <dgm:prSet presAssocID="{58539FBF-B615-2748-BBBA-AEBF662DBAA4}" presName="horzTwo" presStyleCnt="0"/>
      <dgm:spPr/>
    </dgm:pt>
  </dgm:ptLst>
  <dgm:cxnLst>
    <dgm:cxn modelId="{1FF1D008-85B3-6B43-9452-DCD97C490878}" type="presOf" srcId="{229F1C0A-BB30-9843-93EE-1F6738DF5E33}" destId="{BAD6AE76-E235-8C42-85D3-16E2F936BEF8}" srcOrd="0" destOrd="0" presId="urn:microsoft.com/office/officeart/2005/8/layout/hierarchy4"/>
    <dgm:cxn modelId="{0D475A11-9D0F-4248-BE85-8F206D7AF9A2}" srcId="{766DBD23-47FC-504C-B3E9-5CB69F1F51D9}" destId="{229F1C0A-BB30-9843-93EE-1F6738DF5E33}" srcOrd="0" destOrd="0" parTransId="{B67B9EB0-294F-CF4D-BCF4-9F7333AC2B5A}" sibTransId="{949F545C-9EF3-7747-A41D-7D767B2757B6}"/>
    <dgm:cxn modelId="{0D4D1440-FF60-3341-9E9C-26F8D284E5A8}" type="presOf" srcId="{E8967C69-6B9F-6740-87A0-6B7B1BF98416}" destId="{0A24CCBB-C249-8640-804E-B766E7C88632}" srcOrd="0" destOrd="0" presId="urn:microsoft.com/office/officeart/2005/8/layout/hierarchy4"/>
    <dgm:cxn modelId="{3769675E-03EC-BD48-B827-8E1A1AAF7BB2}" srcId="{229F1C0A-BB30-9843-93EE-1F6738DF5E33}" destId="{58539FBF-B615-2748-BBBA-AEBF662DBAA4}" srcOrd="3" destOrd="0" parTransId="{F66D2A3D-DB87-B142-89D8-16EB2CE360B4}" sibTransId="{87ABF836-A682-2D42-9C0E-0DB2C6D2C939}"/>
    <dgm:cxn modelId="{2A50F17B-0094-B545-AA99-B799794713E5}" type="presOf" srcId="{58539FBF-B615-2748-BBBA-AEBF662DBAA4}" destId="{E51CB7B1-8B10-6D4D-8240-C9C2A1BEA402}" srcOrd="0" destOrd="0" presId="urn:microsoft.com/office/officeart/2005/8/layout/hierarchy4"/>
    <dgm:cxn modelId="{685A7187-A81D-3942-BA68-A820F2C5B871}" type="presOf" srcId="{21E83F32-64F3-8847-BA16-CEB6E22290AF}" destId="{3595CE65-EC7F-064B-A07D-DD986DBE86EE}" srcOrd="0" destOrd="0" presId="urn:microsoft.com/office/officeart/2005/8/layout/hierarchy4"/>
    <dgm:cxn modelId="{1EE0EC9E-BCEC-A14D-9D6D-504D2A2A5752}" type="presOf" srcId="{5D27D66D-EC63-114F-AC87-B6766276A3C7}" destId="{663F09FA-2D45-0C43-839B-812B271BB9C5}" srcOrd="0" destOrd="0" presId="urn:microsoft.com/office/officeart/2005/8/layout/hierarchy4"/>
    <dgm:cxn modelId="{1AAEC8AA-F57B-B547-AE00-62512759EA5D}" srcId="{229F1C0A-BB30-9843-93EE-1F6738DF5E33}" destId="{5D27D66D-EC63-114F-AC87-B6766276A3C7}" srcOrd="0" destOrd="0" parTransId="{6245EA5D-61D0-B34F-8102-DBE0ED66EF13}" sibTransId="{B12409E8-4BF9-824A-ADFD-9D46420A22DA}"/>
    <dgm:cxn modelId="{31D1FEC6-5CAE-3E46-951C-0FE5639099F0}" type="presOf" srcId="{766DBD23-47FC-504C-B3E9-5CB69F1F51D9}" destId="{77DCF8BB-3131-F246-905C-94E30E50BE4D}" srcOrd="0" destOrd="0" presId="urn:microsoft.com/office/officeart/2005/8/layout/hierarchy4"/>
    <dgm:cxn modelId="{DFC578DA-6345-F443-B016-C93285FC9FAA}" srcId="{229F1C0A-BB30-9843-93EE-1F6738DF5E33}" destId="{E8967C69-6B9F-6740-87A0-6B7B1BF98416}" srcOrd="2" destOrd="0" parTransId="{21CB70D3-9BCC-774F-BA4C-5124BFD1754B}" sibTransId="{6CBA3776-396A-EB43-8370-ED10E8388A0D}"/>
    <dgm:cxn modelId="{56C05FFE-8E55-4046-B69B-9D2317C4E928}" srcId="{229F1C0A-BB30-9843-93EE-1F6738DF5E33}" destId="{21E83F32-64F3-8847-BA16-CEB6E22290AF}" srcOrd="1" destOrd="0" parTransId="{934266BC-5708-3340-8327-E8E741470989}" sibTransId="{E89239B6-0C93-0F49-AA84-C975B0415C18}"/>
    <dgm:cxn modelId="{3C4B3D22-0FA3-B348-94C3-5B1B14988026}" type="presParOf" srcId="{77DCF8BB-3131-F246-905C-94E30E50BE4D}" destId="{EEC77A42-9CD1-C147-B969-5F87481E0015}" srcOrd="0" destOrd="0" presId="urn:microsoft.com/office/officeart/2005/8/layout/hierarchy4"/>
    <dgm:cxn modelId="{4C0BE8AD-AF04-7A41-AA38-839F89985298}" type="presParOf" srcId="{EEC77A42-9CD1-C147-B969-5F87481E0015}" destId="{BAD6AE76-E235-8C42-85D3-16E2F936BEF8}" srcOrd="0" destOrd="0" presId="urn:microsoft.com/office/officeart/2005/8/layout/hierarchy4"/>
    <dgm:cxn modelId="{F78123B5-DC0A-9445-AE25-0B58A5C6ADA2}" type="presParOf" srcId="{EEC77A42-9CD1-C147-B969-5F87481E0015}" destId="{F8FB220C-3D72-BE44-AC33-DA8507290BC4}" srcOrd="1" destOrd="0" presId="urn:microsoft.com/office/officeart/2005/8/layout/hierarchy4"/>
    <dgm:cxn modelId="{3C41ABFE-1170-8045-90AE-B1B9CB82B889}" type="presParOf" srcId="{EEC77A42-9CD1-C147-B969-5F87481E0015}" destId="{4D0707C3-31ED-E342-AAC2-FA966FBF119F}" srcOrd="2" destOrd="0" presId="urn:microsoft.com/office/officeart/2005/8/layout/hierarchy4"/>
    <dgm:cxn modelId="{0800B9FA-B10C-4547-AAA7-ED06E9BF4488}" type="presParOf" srcId="{4D0707C3-31ED-E342-AAC2-FA966FBF119F}" destId="{E4F46B50-1ABA-3F4C-BACD-1A19522333BA}" srcOrd="0" destOrd="0" presId="urn:microsoft.com/office/officeart/2005/8/layout/hierarchy4"/>
    <dgm:cxn modelId="{CFB7D3A5-170A-4E4D-8E17-AC77D7D340F7}" type="presParOf" srcId="{E4F46B50-1ABA-3F4C-BACD-1A19522333BA}" destId="{663F09FA-2D45-0C43-839B-812B271BB9C5}" srcOrd="0" destOrd="0" presId="urn:microsoft.com/office/officeart/2005/8/layout/hierarchy4"/>
    <dgm:cxn modelId="{093D2DB7-21B5-F646-A3EE-0E4EC84B2A25}" type="presParOf" srcId="{E4F46B50-1ABA-3F4C-BACD-1A19522333BA}" destId="{4309ECAA-5A7A-FC40-8E97-CF888761252F}" srcOrd="1" destOrd="0" presId="urn:microsoft.com/office/officeart/2005/8/layout/hierarchy4"/>
    <dgm:cxn modelId="{F8365859-A539-7F45-A065-07845CE957D5}" type="presParOf" srcId="{4D0707C3-31ED-E342-AAC2-FA966FBF119F}" destId="{E0CC2282-7424-6742-B1DC-FBBFC7017D58}" srcOrd="1" destOrd="0" presId="urn:microsoft.com/office/officeart/2005/8/layout/hierarchy4"/>
    <dgm:cxn modelId="{15CCE5F1-221E-4244-BA7B-EF1D254296F7}" type="presParOf" srcId="{4D0707C3-31ED-E342-AAC2-FA966FBF119F}" destId="{B8DDE5A0-8119-5B4C-9C1D-6E0758AE15F5}" srcOrd="2" destOrd="0" presId="urn:microsoft.com/office/officeart/2005/8/layout/hierarchy4"/>
    <dgm:cxn modelId="{800A97EC-42C6-D741-9DB3-F00DA64ED23E}" type="presParOf" srcId="{B8DDE5A0-8119-5B4C-9C1D-6E0758AE15F5}" destId="{3595CE65-EC7F-064B-A07D-DD986DBE86EE}" srcOrd="0" destOrd="0" presId="urn:microsoft.com/office/officeart/2005/8/layout/hierarchy4"/>
    <dgm:cxn modelId="{92D736AC-B064-0640-B36D-34ADEE769136}" type="presParOf" srcId="{B8DDE5A0-8119-5B4C-9C1D-6E0758AE15F5}" destId="{6188DE3D-611C-114D-8C87-1684B1E64ED8}" srcOrd="1" destOrd="0" presId="urn:microsoft.com/office/officeart/2005/8/layout/hierarchy4"/>
    <dgm:cxn modelId="{2341D88D-F04D-604C-AE53-88C0743C03BC}" type="presParOf" srcId="{4D0707C3-31ED-E342-AAC2-FA966FBF119F}" destId="{2B915427-8A57-FB47-B66D-0D160EEBB714}" srcOrd="3" destOrd="0" presId="urn:microsoft.com/office/officeart/2005/8/layout/hierarchy4"/>
    <dgm:cxn modelId="{AD387C3C-1AD1-BB43-9665-29402E50A0B0}" type="presParOf" srcId="{4D0707C3-31ED-E342-AAC2-FA966FBF119F}" destId="{2315D13C-9631-3A48-8919-DE25E2F27932}" srcOrd="4" destOrd="0" presId="urn:microsoft.com/office/officeart/2005/8/layout/hierarchy4"/>
    <dgm:cxn modelId="{EB5F26BE-8D7A-024E-994D-2DB257DEA4F1}" type="presParOf" srcId="{2315D13C-9631-3A48-8919-DE25E2F27932}" destId="{0A24CCBB-C249-8640-804E-B766E7C88632}" srcOrd="0" destOrd="0" presId="urn:microsoft.com/office/officeart/2005/8/layout/hierarchy4"/>
    <dgm:cxn modelId="{C5D27959-FA21-134D-AC06-EF6F84D9D280}" type="presParOf" srcId="{2315D13C-9631-3A48-8919-DE25E2F27932}" destId="{3DE80BE9-FB4F-6B47-9E40-016C0CF20F57}" srcOrd="1" destOrd="0" presId="urn:microsoft.com/office/officeart/2005/8/layout/hierarchy4"/>
    <dgm:cxn modelId="{7858EBA6-D80C-934D-B4B2-1A8A995B780F}" type="presParOf" srcId="{4D0707C3-31ED-E342-AAC2-FA966FBF119F}" destId="{C20ED5F2-73A8-EA4A-9C96-DB3A2A693783}" srcOrd="5" destOrd="0" presId="urn:microsoft.com/office/officeart/2005/8/layout/hierarchy4"/>
    <dgm:cxn modelId="{2E236800-CAF8-5F42-88A2-B646D07C16F9}" type="presParOf" srcId="{4D0707C3-31ED-E342-AAC2-FA966FBF119F}" destId="{18C0D92E-5C42-EE4F-82C8-8F05CEC48005}" srcOrd="6" destOrd="0" presId="urn:microsoft.com/office/officeart/2005/8/layout/hierarchy4"/>
    <dgm:cxn modelId="{8EEBBF56-8567-7344-B114-E3F552644645}" type="presParOf" srcId="{18C0D92E-5C42-EE4F-82C8-8F05CEC48005}" destId="{E51CB7B1-8B10-6D4D-8240-C9C2A1BEA402}" srcOrd="0" destOrd="0" presId="urn:microsoft.com/office/officeart/2005/8/layout/hierarchy4"/>
    <dgm:cxn modelId="{78E5C282-36CE-7A4E-A196-EF05E14C7DEB}" type="presParOf" srcId="{18C0D92E-5C42-EE4F-82C8-8F05CEC48005}" destId="{50EE32D3-8F73-004E-A8E6-D1FC0690DF4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A7C12C1-35F2-FC40-BD84-0148EB4B5155}" type="doc">
      <dgm:prSet loTypeId="urn:microsoft.com/office/officeart/2009/3/layout/OpposingIdeas" loCatId="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DA330A9A-AAA4-8146-9B83-4F243797F8A2}">
      <dgm:prSet custT="1"/>
      <dgm:spPr/>
      <dgm:t>
        <a:bodyPr/>
        <a:lstStyle/>
        <a:p>
          <a:r>
            <a:rPr lang="en-US" sz="2400" b="0" i="0" dirty="0"/>
            <a:t>Student Achievement </a:t>
          </a:r>
          <a:r>
            <a:rPr lang="en-US" sz="1600" b="0" i="0" dirty="0"/>
            <a:t>(Fan &amp; Chen, 2001)</a:t>
          </a:r>
          <a:endParaRPr lang="en-US" sz="1600" dirty="0"/>
        </a:p>
      </dgm:t>
    </dgm:pt>
    <dgm:pt modelId="{6794CDBE-9168-6845-B5AD-36A1F277BB0F}" type="parTrans" cxnId="{AEEEEC54-61F4-7B42-BBE7-ACCAF59C79AD}">
      <dgm:prSet/>
      <dgm:spPr/>
      <dgm:t>
        <a:bodyPr/>
        <a:lstStyle/>
        <a:p>
          <a:endParaRPr lang="en-US" sz="1600"/>
        </a:p>
      </dgm:t>
    </dgm:pt>
    <dgm:pt modelId="{788878D0-E7B3-1244-B16D-C8BF4A085C38}" type="sibTrans" cxnId="{AEEEEC54-61F4-7B42-BBE7-ACCAF59C79AD}">
      <dgm:prSet/>
      <dgm:spPr/>
      <dgm:t>
        <a:bodyPr/>
        <a:lstStyle/>
        <a:p>
          <a:endParaRPr lang="en-US" sz="1600"/>
        </a:p>
      </dgm:t>
    </dgm:pt>
    <dgm:pt modelId="{C5444DEB-9691-DD42-B237-35A092F9A361}">
      <dgm:prSet custT="1"/>
      <dgm:spPr/>
      <dgm:t>
        <a:bodyPr/>
        <a:lstStyle/>
        <a:p>
          <a:r>
            <a:rPr lang="en-US" sz="2400" b="0" i="0" dirty="0"/>
            <a:t>Attendance </a:t>
          </a:r>
          <a:r>
            <a:rPr lang="en-US" sz="1600" b="0" i="0" dirty="0"/>
            <a:t>(Simon, 2001)</a:t>
          </a:r>
          <a:endParaRPr lang="en-US" sz="1600" dirty="0"/>
        </a:p>
      </dgm:t>
    </dgm:pt>
    <dgm:pt modelId="{DAAA48D4-8F4D-6E47-9FFE-EF5B9C856957}" type="parTrans" cxnId="{AFF3C67F-42EA-B848-B12C-A5961890A715}">
      <dgm:prSet/>
      <dgm:spPr/>
      <dgm:t>
        <a:bodyPr/>
        <a:lstStyle/>
        <a:p>
          <a:endParaRPr lang="en-US" sz="1600"/>
        </a:p>
      </dgm:t>
    </dgm:pt>
    <dgm:pt modelId="{9CBC7D5B-0F64-1B4E-8B73-CA0FF04B5330}" type="sibTrans" cxnId="{AFF3C67F-42EA-B848-B12C-A5961890A715}">
      <dgm:prSet/>
      <dgm:spPr/>
      <dgm:t>
        <a:bodyPr/>
        <a:lstStyle/>
        <a:p>
          <a:endParaRPr lang="en-US" sz="1600"/>
        </a:p>
      </dgm:t>
    </dgm:pt>
    <dgm:pt modelId="{57739C47-1DBA-FD4A-B6C2-3DADF42708FF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1"/>
        </a:solidFill>
      </dgm:spPr>
      <dgm:t>
        <a:bodyPr/>
        <a:lstStyle/>
        <a:p>
          <a:r>
            <a:rPr lang="en-US" sz="2000" b="0" i="0" dirty="0">
              <a:solidFill>
                <a:schemeClr val="accent1"/>
              </a:solidFill>
            </a:rPr>
            <a:t>xxx</a:t>
          </a:r>
          <a:endParaRPr lang="en-US" sz="2000" dirty="0">
            <a:solidFill>
              <a:schemeClr val="accent1"/>
            </a:solidFill>
          </a:endParaRPr>
        </a:p>
      </dgm:t>
    </dgm:pt>
    <dgm:pt modelId="{886957B2-C43A-AB47-8329-B240AE8152C4}" type="parTrans" cxnId="{8391F108-F98A-8041-BDB8-968EE3D7FBA0}">
      <dgm:prSet/>
      <dgm:spPr/>
      <dgm:t>
        <a:bodyPr/>
        <a:lstStyle/>
        <a:p>
          <a:endParaRPr lang="en-US" sz="1600"/>
        </a:p>
      </dgm:t>
    </dgm:pt>
    <dgm:pt modelId="{D7D83F59-000D-FA42-A76A-25284AC26F04}" type="sibTrans" cxnId="{8391F108-F98A-8041-BDB8-968EE3D7FBA0}">
      <dgm:prSet/>
      <dgm:spPr/>
      <dgm:t>
        <a:bodyPr/>
        <a:lstStyle/>
        <a:p>
          <a:endParaRPr lang="en-US" sz="1600"/>
        </a:p>
      </dgm:t>
    </dgm:pt>
    <dgm:pt modelId="{E61927DF-EB36-C943-8BFC-EE2F82F30568}">
      <dgm:prSet custT="1"/>
      <dgm:spPr/>
      <dgm:t>
        <a:bodyPr/>
        <a:lstStyle/>
        <a:p>
          <a:r>
            <a:rPr lang="en-US" sz="2400" b="0" i="0" dirty="0"/>
            <a:t>Social-emotional-behavioral Outcomes </a:t>
          </a:r>
          <a:r>
            <a:rPr lang="en-US" sz="1600" b="0" i="0" dirty="0"/>
            <a:t>(</a:t>
          </a:r>
          <a:r>
            <a:rPr lang="en-US" sz="1600" b="0" i="0" dirty="0" err="1"/>
            <a:t>Fantuzzo</a:t>
          </a:r>
          <a:r>
            <a:rPr lang="en-US" sz="1600" b="0" i="0" dirty="0"/>
            <a:t> et al., 2004; </a:t>
          </a:r>
          <a:r>
            <a:rPr lang="en-US" sz="1600" b="0" i="0" dirty="0" err="1"/>
            <a:t>Garbacz</a:t>
          </a:r>
          <a:r>
            <a:rPr lang="en-US" sz="1600" b="0" i="0" dirty="0"/>
            <a:t> &amp; McIntyre, 2016)</a:t>
          </a:r>
          <a:endParaRPr lang="en-US" sz="1600" dirty="0"/>
        </a:p>
      </dgm:t>
    </dgm:pt>
    <dgm:pt modelId="{AEF5B324-C7F1-B840-9AEA-47BD7B24DE90}" type="parTrans" cxnId="{7FCF725E-3851-7C41-A0D3-306A106D03FB}">
      <dgm:prSet/>
      <dgm:spPr/>
      <dgm:t>
        <a:bodyPr/>
        <a:lstStyle/>
        <a:p>
          <a:endParaRPr lang="en-US" sz="1600"/>
        </a:p>
      </dgm:t>
    </dgm:pt>
    <dgm:pt modelId="{DE330C2A-A025-BA4F-99F2-3F9E4F87ACA5}" type="sibTrans" cxnId="{7FCF725E-3851-7C41-A0D3-306A106D03FB}">
      <dgm:prSet/>
      <dgm:spPr/>
      <dgm:t>
        <a:bodyPr/>
        <a:lstStyle/>
        <a:p>
          <a:endParaRPr lang="en-US" sz="1600"/>
        </a:p>
      </dgm:t>
    </dgm:pt>
    <dgm:pt modelId="{32083B48-7B27-8541-970C-7F65E5AC6D5A}">
      <dgm:prSet custT="1"/>
      <dgm:spPr/>
      <dgm:t>
        <a:bodyPr/>
        <a:lstStyle/>
        <a:p>
          <a:r>
            <a:rPr lang="en-US" sz="2400" b="0" i="0" dirty="0"/>
            <a:t>Peer Group Affiliations</a:t>
          </a:r>
          <a:r>
            <a:rPr lang="en-US" sz="1800" b="0" i="0" dirty="0"/>
            <a:t> </a:t>
          </a:r>
          <a:r>
            <a:rPr lang="en-US" sz="1600" b="0" i="0" dirty="0"/>
            <a:t>(</a:t>
          </a:r>
          <a:r>
            <a:rPr lang="en-US" sz="1600" b="0" i="0" dirty="0" err="1"/>
            <a:t>Garbacz</a:t>
          </a:r>
          <a:r>
            <a:rPr lang="en-US" sz="1600" b="0" i="0" dirty="0"/>
            <a:t> et al., 2018)</a:t>
          </a:r>
          <a:endParaRPr lang="en-US" sz="1600" dirty="0"/>
        </a:p>
      </dgm:t>
    </dgm:pt>
    <dgm:pt modelId="{B714C5DA-96A9-1C42-8EFA-7C4B953E7C2B}" type="parTrans" cxnId="{7015A112-7B19-E04E-92F3-08D28B22191D}">
      <dgm:prSet/>
      <dgm:spPr/>
      <dgm:t>
        <a:bodyPr/>
        <a:lstStyle/>
        <a:p>
          <a:endParaRPr lang="en-US" sz="1600"/>
        </a:p>
      </dgm:t>
    </dgm:pt>
    <dgm:pt modelId="{93743F78-A6FD-AA45-8596-D656CAA16959}" type="sibTrans" cxnId="{7015A112-7B19-E04E-92F3-08D28B22191D}">
      <dgm:prSet/>
      <dgm:spPr/>
      <dgm:t>
        <a:bodyPr/>
        <a:lstStyle/>
        <a:p>
          <a:endParaRPr lang="en-US" sz="1600"/>
        </a:p>
      </dgm:t>
    </dgm:pt>
    <dgm:pt modelId="{C6FBE43E-22C3-724F-A9DE-E0F666DB516A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1"/>
        </a:solidFill>
      </dgm:spPr>
      <dgm:t>
        <a:bodyPr/>
        <a:lstStyle/>
        <a:p>
          <a:r>
            <a:rPr lang="en-US" sz="2000" dirty="0">
              <a:solidFill>
                <a:schemeClr val="accent1"/>
              </a:solidFill>
            </a:rPr>
            <a:t>xxx</a:t>
          </a:r>
        </a:p>
      </dgm:t>
    </dgm:pt>
    <dgm:pt modelId="{FCFF7AC4-9FC4-1148-A8FA-20D888C24D7D}" type="parTrans" cxnId="{73C4CC74-E8DF-1B4C-AB28-85FF888CCED0}">
      <dgm:prSet/>
      <dgm:spPr/>
      <dgm:t>
        <a:bodyPr/>
        <a:lstStyle/>
        <a:p>
          <a:endParaRPr lang="en-US" sz="1600"/>
        </a:p>
      </dgm:t>
    </dgm:pt>
    <dgm:pt modelId="{58432311-DCB7-2545-A1D6-17BC7DE71BFB}" type="sibTrans" cxnId="{73C4CC74-E8DF-1B4C-AB28-85FF888CCED0}">
      <dgm:prSet/>
      <dgm:spPr/>
      <dgm:t>
        <a:bodyPr/>
        <a:lstStyle/>
        <a:p>
          <a:endParaRPr lang="en-US" sz="1600"/>
        </a:p>
      </dgm:t>
    </dgm:pt>
    <dgm:pt modelId="{EBA1A2A3-837B-2A43-9A77-BA5B4D5AAAF9}">
      <dgm:prSet custT="1"/>
      <dgm:spPr/>
      <dgm:t>
        <a:bodyPr/>
        <a:lstStyle/>
        <a:p>
          <a:r>
            <a:rPr lang="en-US" sz="2400" b="0" i="0" dirty="0"/>
            <a:t>School drop-out </a:t>
          </a:r>
          <a:r>
            <a:rPr lang="en-US" sz="1600" b="0" i="0" dirty="0"/>
            <a:t>(Barnard, 2004)</a:t>
          </a:r>
        </a:p>
        <a:p>
          <a:endParaRPr lang="en-US" sz="1600" dirty="0"/>
        </a:p>
      </dgm:t>
    </dgm:pt>
    <dgm:pt modelId="{27B927D3-1B9E-334A-A2DC-4C654302949A}" type="parTrans" cxnId="{1321695F-758C-4046-AC19-CC176E5A8FF1}">
      <dgm:prSet/>
      <dgm:spPr/>
      <dgm:t>
        <a:bodyPr/>
        <a:lstStyle/>
        <a:p>
          <a:endParaRPr lang="en-US" sz="1600"/>
        </a:p>
      </dgm:t>
    </dgm:pt>
    <dgm:pt modelId="{E51CC267-F41F-D048-BFAE-1B032C51D510}" type="sibTrans" cxnId="{1321695F-758C-4046-AC19-CC176E5A8FF1}">
      <dgm:prSet/>
      <dgm:spPr/>
      <dgm:t>
        <a:bodyPr/>
        <a:lstStyle/>
        <a:p>
          <a:endParaRPr lang="en-US" sz="1600"/>
        </a:p>
      </dgm:t>
    </dgm:pt>
    <dgm:pt modelId="{17481E7F-A081-6F4F-AD40-F6D1B76D0F3B}">
      <dgm:prSet custT="1"/>
      <dgm:spPr/>
      <dgm:t>
        <a:bodyPr/>
        <a:lstStyle/>
        <a:p>
          <a:endParaRPr lang="en-US" sz="1600" dirty="0"/>
        </a:p>
      </dgm:t>
    </dgm:pt>
    <dgm:pt modelId="{09EEF225-AF1A-FB41-845A-49F844B5B9D8}" type="parTrans" cxnId="{26F3AA02-32ED-904A-B521-1ECD705AC1FF}">
      <dgm:prSet/>
      <dgm:spPr/>
      <dgm:t>
        <a:bodyPr/>
        <a:lstStyle/>
        <a:p>
          <a:endParaRPr lang="en-US" sz="1600"/>
        </a:p>
      </dgm:t>
    </dgm:pt>
    <dgm:pt modelId="{DD97F2F5-6794-DD47-906C-9DD7D38AC587}" type="sibTrans" cxnId="{26F3AA02-32ED-904A-B521-1ECD705AC1FF}">
      <dgm:prSet/>
      <dgm:spPr/>
      <dgm:t>
        <a:bodyPr/>
        <a:lstStyle/>
        <a:p>
          <a:endParaRPr lang="en-US" sz="1600"/>
        </a:p>
      </dgm:t>
    </dgm:pt>
    <dgm:pt modelId="{0C332EFB-A2EA-5E4A-AFD1-FC45FC421D7B}">
      <dgm:prSet custT="1"/>
      <dgm:spPr/>
      <dgm:t>
        <a:bodyPr/>
        <a:lstStyle/>
        <a:p>
          <a:endParaRPr lang="en-US" sz="1600" dirty="0"/>
        </a:p>
      </dgm:t>
    </dgm:pt>
    <dgm:pt modelId="{3679CD8B-8E5E-0148-90B4-AA033381C769}" type="parTrans" cxnId="{473C9FAE-4AEC-3E44-A0B9-77C303641D62}">
      <dgm:prSet/>
      <dgm:spPr/>
      <dgm:t>
        <a:bodyPr/>
        <a:lstStyle/>
        <a:p>
          <a:endParaRPr lang="en-US" sz="1600"/>
        </a:p>
      </dgm:t>
    </dgm:pt>
    <dgm:pt modelId="{7E42580A-D10C-6A49-BAD4-852855560FC4}" type="sibTrans" cxnId="{473C9FAE-4AEC-3E44-A0B9-77C303641D62}">
      <dgm:prSet/>
      <dgm:spPr/>
      <dgm:t>
        <a:bodyPr/>
        <a:lstStyle/>
        <a:p>
          <a:endParaRPr lang="en-US" sz="1600"/>
        </a:p>
      </dgm:t>
    </dgm:pt>
    <dgm:pt modelId="{87673BC0-1334-FF40-9A63-91177D0A5BB3}">
      <dgm:prSet custT="1"/>
      <dgm:spPr/>
      <dgm:t>
        <a:bodyPr/>
        <a:lstStyle/>
        <a:p>
          <a:endParaRPr lang="en-US" sz="1600" dirty="0"/>
        </a:p>
      </dgm:t>
    </dgm:pt>
    <dgm:pt modelId="{8041729B-7C98-6A4D-ADB3-8B72F5D20B3C}" type="parTrans" cxnId="{430BD9F7-1F54-A047-A1E0-E35A7F6DE6DB}">
      <dgm:prSet/>
      <dgm:spPr/>
      <dgm:t>
        <a:bodyPr/>
        <a:lstStyle/>
        <a:p>
          <a:endParaRPr lang="en-US" sz="1600"/>
        </a:p>
      </dgm:t>
    </dgm:pt>
    <dgm:pt modelId="{1AC366F5-538D-6C48-B52B-66DA356BDF16}" type="sibTrans" cxnId="{430BD9F7-1F54-A047-A1E0-E35A7F6DE6DB}">
      <dgm:prSet/>
      <dgm:spPr/>
      <dgm:t>
        <a:bodyPr/>
        <a:lstStyle/>
        <a:p>
          <a:endParaRPr lang="en-US" sz="1600"/>
        </a:p>
      </dgm:t>
    </dgm:pt>
    <dgm:pt modelId="{2C6B487A-2CE6-2F49-89A2-F4F11F880B48}">
      <dgm:prSet custT="1"/>
      <dgm:spPr/>
      <dgm:t>
        <a:bodyPr/>
        <a:lstStyle/>
        <a:p>
          <a:r>
            <a:rPr lang="en-US" sz="2400" dirty="0"/>
            <a:t>Behavior Problems </a:t>
          </a:r>
          <a:r>
            <a:rPr lang="en-US" sz="1600" dirty="0"/>
            <a:t>(</a:t>
          </a:r>
          <a:r>
            <a:rPr lang="en-US" sz="1600" dirty="0" err="1"/>
            <a:t>Garbacz</a:t>
          </a:r>
          <a:r>
            <a:rPr lang="en-US" sz="1600" dirty="0"/>
            <a:t> et al., 2020)</a:t>
          </a:r>
        </a:p>
      </dgm:t>
    </dgm:pt>
    <dgm:pt modelId="{990DE989-C2E4-364B-AF91-BF8ABA431CDD}" type="parTrans" cxnId="{6C50127A-8AC2-184F-9811-AFCF14152423}">
      <dgm:prSet/>
      <dgm:spPr/>
      <dgm:t>
        <a:bodyPr/>
        <a:lstStyle/>
        <a:p>
          <a:endParaRPr lang="en-US" sz="1600"/>
        </a:p>
      </dgm:t>
    </dgm:pt>
    <dgm:pt modelId="{BAF80845-B57F-8248-8D1E-C3818459F9A7}" type="sibTrans" cxnId="{6C50127A-8AC2-184F-9811-AFCF14152423}">
      <dgm:prSet/>
      <dgm:spPr/>
      <dgm:t>
        <a:bodyPr/>
        <a:lstStyle/>
        <a:p>
          <a:endParaRPr lang="en-US" sz="1600"/>
        </a:p>
      </dgm:t>
    </dgm:pt>
    <dgm:pt modelId="{77EAFA06-235E-114B-AEBC-2E535A535616}" type="pres">
      <dgm:prSet presAssocID="{9A7C12C1-35F2-FC40-BD84-0148EB4B5155}" presName="Name0" presStyleCnt="0">
        <dgm:presLayoutVars>
          <dgm:chMax val="2"/>
          <dgm:dir/>
          <dgm:animOne val="branch"/>
          <dgm:animLvl val="lvl"/>
          <dgm:resizeHandles val="exact"/>
        </dgm:presLayoutVars>
      </dgm:prSet>
      <dgm:spPr/>
    </dgm:pt>
    <dgm:pt modelId="{4777C558-3C43-D846-BF30-86A4B2D59A0F}" type="pres">
      <dgm:prSet presAssocID="{9A7C12C1-35F2-FC40-BD84-0148EB4B5155}" presName="Background" presStyleLbl="node1" presStyleIdx="0" presStyleCnt="1" custScaleX="122183" custScaleY="127142" custLinFactNeighborX="-1412" custLinFactNeighborY="-6499"/>
      <dgm:spPr/>
    </dgm:pt>
    <dgm:pt modelId="{F06E8549-695A-964F-8039-6DB50740F735}" type="pres">
      <dgm:prSet presAssocID="{9A7C12C1-35F2-FC40-BD84-0148EB4B5155}" presName="Divider" presStyleLbl="callout" presStyleIdx="0" presStyleCnt="1"/>
      <dgm:spPr/>
    </dgm:pt>
    <dgm:pt modelId="{FF7C2FD8-4CDD-F24E-8F95-B78FF8DF55FF}" type="pres">
      <dgm:prSet presAssocID="{9A7C12C1-35F2-FC40-BD84-0148EB4B5155}" presName="ChildText1" presStyleLbl="revTx" presStyleIdx="0" presStyleCnt="0" custScaleX="125576" custLinFactNeighborX="-10005" custLinFactNeighborY="-29053">
        <dgm:presLayoutVars>
          <dgm:chMax val="0"/>
          <dgm:chPref val="0"/>
          <dgm:bulletEnabled val="1"/>
        </dgm:presLayoutVars>
      </dgm:prSet>
      <dgm:spPr/>
    </dgm:pt>
    <dgm:pt modelId="{92853869-526F-D745-B043-C0034F88A04D}" type="pres">
      <dgm:prSet presAssocID="{9A7C12C1-35F2-FC40-BD84-0148EB4B5155}" presName="ChildText2" presStyleLbl="revTx" presStyleIdx="0" presStyleCnt="0" custScaleX="117845" custScaleY="50987" custLinFactNeighborX="9513" custLinFactNeighborY="-15995">
        <dgm:presLayoutVars>
          <dgm:chMax val="0"/>
          <dgm:chPref val="0"/>
          <dgm:bulletEnabled val="1"/>
        </dgm:presLayoutVars>
      </dgm:prSet>
      <dgm:spPr/>
    </dgm:pt>
    <dgm:pt modelId="{316C7116-FF9C-4746-A080-1E7CF061DF25}" type="pres">
      <dgm:prSet presAssocID="{9A7C12C1-35F2-FC40-BD84-0148EB4B5155}" presName="ParentText1" presStyleLbl="revTx" presStyleIdx="0" presStyleCnt="0">
        <dgm:presLayoutVars>
          <dgm:chMax val="1"/>
          <dgm:chPref val="1"/>
        </dgm:presLayoutVars>
      </dgm:prSet>
      <dgm:spPr/>
    </dgm:pt>
    <dgm:pt modelId="{09993139-E996-2B41-BC6B-60BD08323F14}" type="pres">
      <dgm:prSet presAssocID="{9A7C12C1-35F2-FC40-BD84-0148EB4B5155}" presName="ParentShape1" presStyleLbl="alignImgPlace1" presStyleIdx="0" presStyleCnt="2" custLinFactX="-717" custLinFactNeighborX="-100000" custLinFactNeighborY="11906">
        <dgm:presLayoutVars/>
      </dgm:prSet>
      <dgm:spPr/>
    </dgm:pt>
    <dgm:pt modelId="{3435C83B-F7BC-A64E-B036-44D84C21B154}" type="pres">
      <dgm:prSet presAssocID="{9A7C12C1-35F2-FC40-BD84-0148EB4B5155}" presName="ParentText2" presStyleLbl="revTx" presStyleIdx="0" presStyleCnt="0">
        <dgm:presLayoutVars>
          <dgm:chMax val="1"/>
          <dgm:chPref val="1"/>
        </dgm:presLayoutVars>
      </dgm:prSet>
      <dgm:spPr/>
    </dgm:pt>
    <dgm:pt modelId="{FD6A5F05-7412-4D4E-9AD1-F0E8BEFE379D}" type="pres">
      <dgm:prSet presAssocID="{9A7C12C1-35F2-FC40-BD84-0148EB4B5155}" presName="ParentShape2" presStyleLbl="alignImgPlace1" presStyleIdx="1" presStyleCnt="2" custLinFactNeighborX="82728" custLinFactNeighborY="-20815">
        <dgm:presLayoutVars/>
      </dgm:prSet>
      <dgm:spPr/>
    </dgm:pt>
  </dgm:ptLst>
  <dgm:cxnLst>
    <dgm:cxn modelId="{26F3AA02-32ED-904A-B521-1ECD705AC1FF}" srcId="{C6FBE43E-22C3-724F-A9DE-E0F666DB516A}" destId="{17481E7F-A081-6F4F-AD40-F6D1B76D0F3B}" srcOrd="1" destOrd="0" parTransId="{09EEF225-AF1A-FB41-845A-49F844B5B9D8}" sibTransId="{DD97F2F5-6794-DD47-906C-9DD7D38AC587}"/>
    <dgm:cxn modelId="{8391F108-F98A-8041-BDB8-968EE3D7FBA0}" srcId="{9A7C12C1-35F2-FC40-BD84-0148EB4B5155}" destId="{57739C47-1DBA-FD4A-B6C2-3DADF42708FF}" srcOrd="1" destOrd="0" parTransId="{886957B2-C43A-AB47-8329-B240AE8152C4}" sibTransId="{D7D83F59-000D-FA42-A76A-25284AC26F04}"/>
    <dgm:cxn modelId="{7015A112-7B19-E04E-92F3-08D28B22191D}" srcId="{C6FBE43E-22C3-724F-A9DE-E0F666DB516A}" destId="{32083B48-7B27-8541-970C-7F65E5AC6D5A}" srcOrd="6" destOrd="0" parTransId="{B714C5DA-96A9-1C42-8EFA-7C4B953E7C2B}" sibTransId="{93743F78-A6FD-AA45-8596-D656CAA16959}"/>
    <dgm:cxn modelId="{7E75E913-5F72-AB49-9AC8-82F1CD2B3CFA}" type="presOf" srcId="{DA330A9A-AAA4-8146-9B83-4F243797F8A2}" destId="{FF7C2FD8-4CDD-F24E-8F95-B78FF8DF55FF}" srcOrd="0" destOrd="0" presId="urn:microsoft.com/office/officeart/2009/3/layout/OpposingIdeas"/>
    <dgm:cxn modelId="{4B28C616-1DF9-174D-B43B-AED24ABE5BB5}" type="presOf" srcId="{57739C47-1DBA-FD4A-B6C2-3DADF42708FF}" destId="{3435C83B-F7BC-A64E-B036-44D84C21B154}" srcOrd="0" destOrd="0" presId="urn:microsoft.com/office/officeart/2009/3/layout/OpposingIdeas"/>
    <dgm:cxn modelId="{7FCF725E-3851-7C41-A0D3-306A106D03FB}" srcId="{C6FBE43E-22C3-724F-A9DE-E0F666DB516A}" destId="{E61927DF-EB36-C943-8BFC-EE2F82F30568}" srcOrd="4" destOrd="0" parTransId="{AEF5B324-C7F1-B840-9AEA-47BD7B24DE90}" sibTransId="{DE330C2A-A025-BA4F-99F2-3F9E4F87ACA5}"/>
    <dgm:cxn modelId="{1321695F-758C-4046-AC19-CC176E5A8FF1}" srcId="{57739C47-1DBA-FD4A-B6C2-3DADF42708FF}" destId="{EBA1A2A3-837B-2A43-9A77-BA5B4D5AAAF9}" srcOrd="0" destOrd="0" parTransId="{27B927D3-1B9E-334A-A2DC-4C654302949A}" sibTransId="{E51CC267-F41F-D048-BFAE-1B032C51D510}"/>
    <dgm:cxn modelId="{5FC6FA6C-177B-844F-8199-043AD91A8695}" type="presOf" srcId="{87673BC0-1334-FF40-9A63-91177D0A5BB3}" destId="{FF7C2FD8-4CDD-F24E-8F95-B78FF8DF55FF}" srcOrd="0" destOrd="5" presId="urn:microsoft.com/office/officeart/2009/3/layout/OpposingIdeas"/>
    <dgm:cxn modelId="{BCF7B973-C4F2-744A-A356-32948C4EB2C7}" type="presOf" srcId="{C5444DEB-9691-DD42-B237-35A092F9A361}" destId="{FF7C2FD8-4CDD-F24E-8F95-B78FF8DF55FF}" srcOrd="0" destOrd="2" presId="urn:microsoft.com/office/officeart/2009/3/layout/OpposingIdeas"/>
    <dgm:cxn modelId="{73C4CC74-E8DF-1B4C-AB28-85FF888CCED0}" srcId="{9A7C12C1-35F2-FC40-BD84-0148EB4B5155}" destId="{C6FBE43E-22C3-724F-A9DE-E0F666DB516A}" srcOrd="0" destOrd="0" parTransId="{FCFF7AC4-9FC4-1148-A8FA-20D888C24D7D}" sibTransId="{58432311-DCB7-2545-A1D6-17BC7DE71BFB}"/>
    <dgm:cxn modelId="{AEEEEC54-61F4-7B42-BBE7-ACCAF59C79AD}" srcId="{C6FBE43E-22C3-724F-A9DE-E0F666DB516A}" destId="{DA330A9A-AAA4-8146-9B83-4F243797F8A2}" srcOrd="0" destOrd="0" parTransId="{6794CDBE-9168-6845-B5AD-36A1F277BB0F}" sibTransId="{788878D0-E7B3-1244-B16D-C8BF4A085C38}"/>
    <dgm:cxn modelId="{F6235879-7A39-B24A-A094-DB7AA6C3102A}" type="presOf" srcId="{9A7C12C1-35F2-FC40-BD84-0148EB4B5155}" destId="{77EAFA06-235E-114B-AEBC-2E535A535616}" srcOrd="0" destOrd="0" presId="urn:microsoft.com/office/officeart/2009/3/layout/OpposingIdeas"/>
    <dgm:cxn modelId="{6C50127A-8AC2-184F-9811-AFCF14152423}" srcId="{57739C47-1DBA-FD4A-B6C2-3DADF42708FF}" destId="{2C6B487A-2CE6-2F49-89A2-F4F11F880B48}" srcOrd="1" destOrd="0" parTransId="{990DE989-C2E4-364B-AF91-BF8ABA431CDD}" sibTransId="{BAF80845-B57F-8248-8D1E-C3818459F9A7}"/>
    <dgm:cxn modelId="{AFF3C67F-42EA-B848-B12C-A5961890A715}" srcId="{C6FBE43E-22C3-724F-A9DE-E0F666DB516A}" destId="{C5444DEB-9691-DD42-B237-35A092F9A361}" srcOrd="2" destOrd="0" parTransId="{DAAA48D4-8F4D-6E47-9FFE-EF5B9C856957}" sibTransId="{9CBC7D5B-0F64-1B4E-8B73-CA0FF04B5330}"/>
    <dgm:cxn modelId="{A75CF281-2AA4-B74B-979D-2C54ACD589C1}" type="presOf" srcId="{57739C47-1DBA-FD4A-B6C2-3DADF42708FF}" destId="{FD6A5F05-7412-4D4E-9AD1-F0E8BEFE379D}" srcOrd="1" destOrd="0" presId="urn:microsoft.com/office/officeart/2009/3/layout/OpposingIdeas"/>
    <dgm:cxn modelId="{31BB7CA9-3F56-994E-B32E-73FBBF4B5D96}" type="presOf" srcId="{C6FBE43E-22C3-724F-A9DE-E0F666DB516A}" destId="{09993139-E996-2B41-BC6B-60BD08323F14}" srcOrd="1" destOrd="0" presId="urn:microsoft.com/office/officeart/2009/3/layout/OpposingIdeas"/>
    <dgm:cxn modelId="{473C9FAE-4AEC-3E44-A0B9-77C303641D62}" srcId="{C6FBE43E-22C3-724F-A9DE-E0F666DB516A}" destId="{0C332EFB-A2EA-5E4A-AFD1-FC45FC421D7B}" srcOrd="3" destOrd="0" parTransId="{3679CD8B-8E5E-0148-90B4-AA033381C769}" sibTransId="{7E42580A-D10C-6A49-BAD4-852855560FC4}"/>
    <dgm:cxn modelId="{478E0CAF-8B11-6E41-ABA2-FEAE3359A9DF}" type="presOf" srcId="{17481E7F-A081-6F4F-AD40-F6D1B76D0F3B}" destId="{FF7C2FD8-4CDD-F24E-8F95-B78FF8DF55FF}" srcOrd="0" destOrd="1" presId="urn:microsoft.com/office/officeart/2009/3/layout/OpposingIdeas"/>
    <dgm:cxn modelId="{0C2942CC-61D1-7A4F-AE81-BCA3D36F293F}" type="presOf" srcId="{E61927DF-EB36-C943-8BFC-EE2F82F30568}" destId="{FF7C2FD8-4CDD-F24E-8F95-B78FF8DF55FF}" srcOrd="0" destOrd="4" presId="urn:microsoft.com/office/officeart/2009/3/layout/OpposingIdeas"/>
    <dgm:cxn modelId="{AA0F1FD5-228B-494C-A080-2DAA2733DB15}" type="presOf" srcId="{EBA1A2A3-837B-2A43-9A77-BA5B4D5AAAF9}" destId="{92853869-526F-D745-B043-C0034F88A04D}" srcOrd="0" destOrd="0" presId="urn:microsoft.com/office/officeart/2009/3/layout/OpposingIdeas"/>
    <dgm:cxn modelId="{A31C00E0-AD65-414C-BF58-7956DC37C381}" type="presOf" srcId="{0C332EFB-A2EA-5E4A-AFD1-FC45FC421D7B}" destId="{FF7C2FD8-4CDD-F24E-8F95-B78FF8DF55FF}" srcOrd="0" destOrd="3" presId="urn:microsoft.com/office/officeart/2009/3/layout/OpposingIdeas"/>
    <dgm:cxn modelId="{DEFF91E7-995E-3D44-8E80-D72E420C2124}" type="presOf" srcId="{32083B48-7B27-8541-970C-7F65E5AC6D5A}" destId="{FF7C2FD8-4CDD-F24E-8F95-B78FF8DF55FF}" srcOrd="0" destOrd="6" presId="urn:microsoft.com/office/officeart/2009/3/layout/OpposingIdeas"/>
    <dgm:cxn modelId="{E43356EE-C9FD-284D-B3BC-51BCB616A55E}" type="presOf" srcId="{C6FBE43E-22C3-724F-A9DE-E0F666DB516A}" destId="{316C7116-FF9C-4746-A080-1E7CF061DF25}" srcOrd="0" destOrd="0" presId="urn:microsoft.com/office/officeart/2009/3/layout/OpposingIdeas"/>
    <dgm:cxn modelId="{430BD9F7-1F54-A047-A1E0-E35A7F6DE6DB}" srcId="{C6FBE43E-22C3-724F-A9DE-E0F666DB516A}" destId="{87673BC0-1334-FF40-9A63-91177D0A5BB3}" srcOrd="5" destOrd="0" parTransId="{8041729B-7C98-6A4D-ADB3-8B72F5D20B3C}" sibTransId="{1AC366F5-538D-6C48-B52B-66DA356BDF16}"/>
    <dgm:cxn modelId="{7A2B26FD-BF59-6549-AD96-ACB21910E38A}" type="presOf" srcId="{2C6B487A-2CE6-2F49-89A2-F4F11F880B48}" destId="{92853869-526F-D745-B043-C0034F88A04D}" srcOrd="0" destOrd="1" presId="urn:microsoft.com/office/officeart/2009/3/layout/OpposingIdeas"/>
    <dgm:cxn modelId="{132660D0-CAD6-3B4C-BBF2-539BA812A5C2}" type="presParOf" srcId="{77EAFA06-235E-114B-AEBC-2E535A535616}" destId="{4777C558-3C43-D846-BF30-86A4B2D59A0F}" srcOrd="0" destOrd="0" presId="urn:microsoft.com/office/officeart/2009/3/layout/OpposingIdeas"/>
    <dgm:cxn modelId="{7D13D793-BEC6-E64C-B1A1-76BEB6EF887D}" type="presParOf" srcId="{77EAFA06-235E-114B-AEBC-2E535A535616}" destId="{F06E8549-695A-964F-8039-6DB50740F735}" srcOrd="1" destOrd="0" presId="urn:microsoft.com/office/officeart/2009/3/layout/OpposingIdeas"/>
    <dgm:cxn modelId="{B1100DAE-4279-EC4D-AFC6-3081C5217CE0}" type="presParOf" srcId="{77EAFA06-235E-114B-AEBC-2E535A535616}" destId="{FF7C2FD8-4CDD-F24E-8F95-B78FF8DF55FF}" srcOrd="2" destOrd="0" presId="urn:microsoft.com/office/officeart/2009/3/layout/OpposingIdeas"/>
    <dgm:cxn modelId="{9A1B2239-5CA4-D742-8B78-28B9F0A5D4E8}" type="presParOf" srcId="{77EAFA06-235E-114B-AEBC-2E535A535616}" destId="{92853869-526F-D745-B043-C0034F88A04D}" srcOrd="3" destOrd="0" presId="urn:microsoft.com/office/officeart/2009/3/layout/OpposingIdeas"/>
    <dgm:cxn modelId="{19FBC5FF-CCCD-C844-8F30-66BDA69706EC}" type="presParOf" srcId="{77EAFA06-235E-114B-AEBC-2E535A535616}" destId="{316C7116-FF9C-4746-A080-1E7CF061DF25}" srcOrd="4" destOrd="0" presId="urn:microsoft.com/office/officeart/2009/3/layout/OpposingIdeas"/>
    <dgm:cxn modelId="{2C9B3E6B-F82A-7D4E-A496-D686F75FE19B}" type="presParOf" srcId="{77EAFA06-235E-114B-AEBC-2E535A535616}" destId="{09993139-E996-2B41-BC6B-60BD08323F14}" srcOrd="5" destOrd="0" presId="urn:microsoft.com/office/officeart/2009/3/layout/OpposingIdeas"/>
    <dgm:cxn modelId="{F092DB01-1FEF-704E-80A0-FEE2FA2B74CB}" type="presParOf" srcId="{77EAFA06-235E-114B-AEBC-2E535A535616}" destId="{3435C83B-F7BC-A64E-B036-44D84C21B154}" srcOrd="6" destOrd="0" presId="urn:microsoft.com/office/officeart/2009/3/layout/OpposingIdeas"/>
    <dgm:cxn modelId="{FB7F9C5B-DAAF-3440-B0D3-C64B6863FDFD}" type="presParOf" srcId="{77EAFA06-235E-114B-AEBC-2E535A535616}" destId="{FD6A5F05-7412-4D4E-9AD1-F0E8BEFE379D}" srcOrd="7" destOrd="0" presId="urn:microsoft.com/office/officeart/2009/3/layout/OpposingIdea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A7C12C1-35F2-FC40-BD84-0148EB4B5155}" type="doc">
      <dgm:prSet loTypeId="urn:microsoft.com/office/officeart/2009/3/layout/OpposingIdeas" loCatId="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C6FBE43E-22C3-724F-A9DE-E0F666DB516A}">
      <dgm:prSet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1"/>
        </a:solidFill>
      </dgm:spPr>
      <dgm:t>
        <a:bodyPr/>
        <a:lstStyle/>
        <a:p>
          <a:r>
            <a:rPr lang="en-US" dirty="0">
              <a:solidFill>
                <a:schemeClr val="accent1"/>
              </a:solidFill>
            </a:rPr>
            <a:t>xxx</a:t>
          </a:r>
        </a:p>
      </dgm:t>
    </dgm:pt>
    <dgm:pt modelId="{FCFF7AC4-9FC4-1148-A8FA-20D888C24D7D}" type="parTrans" cxnId="{73C4CC74-E8DF-1B4C-AB28-85FF888CCED0}">
      <dgm:prSet/>
      <dgm:spPr/>
      <dgm:t>
        <a:bodyPr/>
        <a:lstStyle/>
        <a:p>
          <a:endParaRPr lang="en-US"/>
        </a:p>
      </dgm:t>
    </dgm:pt>
    <dgm:pt modelId="{58432311-DCB7-2545-A1D6-17BC7DE71BFB}" type="sibTrans" cxnId="{73C4CC74-E8DF-1B4C-AB28-85FF888CCED0}">
      <dgm:prSet/>
      <dgm:spPr/>
      <dgm:t>
        <a:bodyPr/>
        <a:lstStyle/>
        <a:p>
          <a:endParaRPr lang="en-US"/>
        </a:p>
      </dgm:t>
    </dgm:pt>
    <dgm:pt modelId="{17481E7F-A081-6F4F-AD40-F6D1B76D0F3B}">
      <dgm:prSet custT="1"/>
      <dgm:spPr/>
      <dgm:t>
        <a:bodyPr/>
        <a:lstStyle/>
        <a:p>
          <a:r>
            <a:rPr lang="en-US" sz="2800" b="0" i="0" dirty="0"/>
            <a:t>Parent efficacy and competence </a:t>
          </a:r>
          <a:r>
            <a:rPr lang="en-US" sz="1800" b="0" i="0" dirty="0"/>
            <a:t>(</a:t>
          </a:r>
          <a:r>
            <a:rPr lang="en-US" sz="1800" b="0" i="0" dirty="0" err="1"/>
            <a:t>Semke</a:t>
          </a:r>
          <a:r>
            <a:rPr lang="en-US" sz="1800" b="0" i="0" dirty="0"/>
            <a:t> et al., 2010; Sheridan et al., 2012)</a:t>
          </a:r>
        </a:p>
        <a:p>
          <a:endParaRPr lang="en-US" sz="1800" dirty="0"/>
        </a:p>
      </dgm:t>
    </dgm:pt>
    <dgm:pt modelId="{09EEF225-AF1A-FB41-845A-49F844B5B9D8}" type="parTrans" cxnId="{26F3AA02-32ED-904A-B521-1ECD705AC1FF}">
      <dgm:prSet/>
      <dgm:spPr/>
      <dgm:t>
        <a:bodyPr/>
        <a:lstStyle/>
        <a:p>
          <a:endParaRPr lang="en-US"/>
        </a:p>
      </dgm:t>
    </dgm:pt>
    <dgm:pt modelId="{DD97F2F5-6794-DD47-906C-9DD7D38AC587}" type="sibTrans" cxnId="{26F3AA02-32ED-904A-B521-1ECD705AC1FF}">
      <dgm:prSet/>
      <dgm:spPr/>
      <dgm:t>
        <a:bodyPr/>
        <a:lstStyle/>
        <a:p>
          <a:endParaRPr lang="en-US"/>
        </a:p>
      </dgm:t>
    </dgm:pt>
    <dgm:pt modelId="{0C332EFB-A2EA-5E4A-AFD1-FC45FC421D7B}">
      <dgm:prSet custT="1"/>
      <dgm:spPr/>
      <dgm:t>
        <a:bodyPr/>
        <a:lstStyle/>
        <a:p>
          <a:r>
            <a:rPr lang="en-US" sz="2800" b="0" i="0" dirty="0"/>
            <a:t>Parent trust of teachers </a:t>
          </a:r>
          <a:r>
            <a:rPr lang="en-US" sz="1800" b="0" i="0" dirty="0"/>
            <a:t>(Santiago et al., 2016)</a:t>
          </a:r>
        </a:p>
        <a:p>
          <a:endParaRPr lang="en-US" sz="1800" dirty="0"/>
        </a:p>
      </dgm:t>
    </dgm:pt>
    <dgm:pt modelId="{3679CD8B-8E5E-0148-90B4-AA033381C769}" type="parTrans" cxnId="{473C9FAE-4AEC-3E44-A0B9-77C303641D62}">
      <dgm:prSet/>
      <dgm:spPr/>
      <dgm:t>
        <a:bodyPr/>
        <a:lstStyle/>
        <a:p>
          <a:endParaRPr lang="en-US"/>
        </a:p>
      </dgm:t>
    </dgm:pt>
    <dgm:pt modelId="{7E42580A-D10C-6A49-BAD4-852855560FC4}" type="sibTrans" cxnId="{473C9FAE-4AEC-3E44-A0B9-77C303641D62}">
      <dgm:prSet/>
      <dgm:spPr/>
      <dgm:t>
        <a:bodyPr/>
        <a:lstStyle/>
        <a:p>
          <a:endParaRPr lang="en-US"/>
        </a:p>
      </dgm:t>
    </dgm:pt>
    <dgm:pt modelId="{87673BC0-1334-FF40-9A63-91177D0A5BB3}">
      <dgm:prSet custT="1"/>
      <dgm:spPr/>
      <dgm:t>
        <a:bodyPr/>
        <a:lstStyle/>
        <a:p>
          <a:r>
            <a:rPr lang="en-US" sz="2800" b="0" i="0" dirty="0"/>
            <a:t>Teacher job satisfaction </a:t>
          </a:r>
          <a:r>
            <a:rPr lang="en-US" sz="1800" b="0" i="0" dirty="0"/>
            <a:t>(Christenson, 1995)</a:t>
          </a:r>
        </a:p>
        <a:p>
          <a:endParaRPr lang="en-US" sz="1800" dirty="0"/>
        </a:p>
      </dgm:t>
    </dgm:pt>
    <dgm:pt modelId="{8041729B-7C98-6A4D-ADB3-8B72F5D20B3C}" type="parTrans" cxnId="{430BD9F7-1F54-A047-A1E0-E35A7F6DE6DB}">
      <dgm:prSet/>
      <dgm:spPr/>
      <dgm:t>
        <a:bodyPr/>
        <a:lstStyle/>
        <a:p>
          <a:endParaRPr lang="en-US"/>
        </a:p>
      </dgm:t>
    </dgm:pt>
    <dgm:pt modelId="{1AC366F5-538D-6C48-B52B-66DA356BDF16}" type="sibTrans" cxnId="{430BD9F7-1F54-A047-A1E0-E35A7F6DE6DB}">
      <dgm:prSet/>
      <dgm:spPr/>
      <dgm:t>
        <a:bodyPr/>
        <a:lstStyle/>
        <a:p>
          <a:endParaRPr lang="en-US"/>
        </a:p>
      </dgm:t>
    </dgm:pt>
    <dgm:pt modelId="{485EADDA-0DF2-8C4D-8C21-BCC34ADEE1D2}">
      <dgm:prSet custT="1"/>
      <dgm:spPr/>
      <dgm:t>
        <a:bodyPr/>
        <a:lstStyle/>
        <a:p>
          <a:r>
            <a:rPr lang="en-US" sz="2800" b="0" i="0" dirty="0"/>
            <a:t>Parent-teacher relationship </a:t>
          </a:r>
          <a:r>
            <a:rPr lang="en-US" sz="1800" b="0" i="0" dirty="0"/>
            <a:t>(Sheridan et al., 2017)</a:t>
          </a:r>
          <a:endParaRPr lang="en-US" sz="1800" dirty="0"/>
        </a:p>
      </dgm:t>
    </dgm:pt>
    <dgm:pt modelId="{CF06D961-2A95-C64F-B692-A415665CA619}" type="parTrans" cxnId="{6DC343FC-5826-9B46-9988-6FEFF81F42B0}">
      <dgm:prSet/>
      <dgm:spPr/>
      <dgm:t>
        <a:bodyPr/>
        <a:lstStyle/>
        <a:p>
          <a:endParaRPr lang="en-US"/>
        </a:p>
      </dgm:t>
    </dgm:pt>
    <dgm:pt modelId="{83A4EBF6-6600-A44B-AB3F-3B765F77E3C2}" type="sibTrans" cxnId="{6DC343FC-5826-9B46-9988-6FEFF81F42B0}">
      <dgm:prSet/>
      <dgm:spPr/>
      <dgm:t>
        <a:bodyPr/>
        <a:lstStyle/>
        <a:p>
          <a:endParaRPr lang="en-US"/>
        </a:p>
      </dgm:t>
    </dgm:pt>
    <dgm:pt modelId="{77EAFA06-235E-114B-AEBC-2E535A535616}" type="pres">
      <dgm:prSet presAssocID="{9A7C12C1-35F2-FC40-BD84-0148EB4B5155}" presName="Name0" presStyleCnt="0">
        <dgm:presLayoutVars>
          <dgm:chMax val="2"/>
          <dgm:dir/>
          <dgm:animOne val="branch"/>
          <dgm:animLvl val="lvl"/>
          <dgm:resizeHandles val="exact"/>
        </dgm:presLayoutVars>
      </dgm:prSet>
      <dgm:spPr/>
    </dgm:pt>
    <dgm:pt modelId="{4777C558-3C43-D846-BF30-86A4B2D59A0F}" type="pres">
      <dgm:prSet presAssocID="{9A7C12C1-35F2-FC40-BD84-0148EB4B5155}" presName="Background" presStyleLbl="node1" presStyleIdx="0" presStyleCnt="1" custScaleX="181270" custScaleY="126984" custLinFactNeighborX="-1412" custLinFactNeighborY="-6499"/>
      <dgm:spPr/>
    </dgm:pt>
    <dgm:pt modelId="{FF7C2FD8-4CDD-F24E-8F95-B78FF8DF55FF}" type="pres">
      <dgm:prSet presAssocID="{9A7C12C1-35F2-FC40-BD84-0148EB4B5155}" presName="ChildText1" presStyleLbl="revTx" presStyleIdx="0" presStyleCnt="0" custScaleX="196223" custLinFactNeighborX="371" custLinFactNeighborY="-13384">
        <dgm:presLayoutVars>
          <dgm:chMax val="0"/>
          <dgm:chPref val="0"/>
          <dgm:bulletEnabled val="1"/>
        </dgm:presLayoutVars>
      </dgm:prSet>
      <dgm:spPr/>
    </dgm:pt>
    <dgm:pt modelId="{316C7116-FF9C-4746-A080-1E7CF061DF25}" type="pres">
      <dgm:prSet presAssocID="{9A7C12C1-35F2-FC40-BD84-0148EB4B5155}" presName="ParentText1" presStyleLbl="revTx" presStyleIdx="0" presStyleCnt="0">
        <dgm:presLayoutVars>
          <dgm:chMax val="1"/>
          <dgm:chPref val="1"/>
        </dgm:presLayoutVars>
      </dgm:prSet>
      <dgm:spPr/>
    </dgm:pt>
    <dgm:pt modelId="{09993139-E996-2B41-BC6B-60BD08323F14}" type="pres">
      <dgm:prSet presAssocID="{9A7C12C1-35F2-FC40-BD84-0148EB4B5155}" presName="ParentShape1" presStyleLbl="alignImgPlace1" presStyleIdx="0" presStyleCnt="1" custLinFactX="-55051" custLinFactNeighborX="-100000" custLinFactNeighborY="8244">
        <dgm:presLayoutVars/>
      </dgm:prSet>
      <dgm:spPr/>
    </dgm:pt>
  </dgm:ptLst>
  <dgm:cxnLst>
    <dgm:cxn modelId="{26F3AA02-32ED-904A-B521-1ECD705AC1FF}" srcId="{C6FBE43E-22C3-724F-A9DE-E0F666DB516A}" destId="{17481E7F-A081-6F4F-AD40-F6D1B76D0F3B}" srcOrd="0" destOrd="0" parTransId="{09EEF225-AF1A-FB41-845A-49F844B5B9D8}" sibTransId="{DD97F2F5-6794-DD47-906C-9DD7D38AC587}"/>
    <dgm:cxn modelId="{5FC6FA6C-177B-844F-8199-043AD91A8695}" type="presOf" srcId="{87673BC0-1334-FF40-9A63-91177D0A5BB3}" destId="{FF7C2FD8-4CDD-F24E-8F95-B78FF8DF55FF}" srcOrd="0" destOrd="2" presId="urn:microsoft.com/office/officeart/2009/3/layout/OpposingIdeas"/>
    <dgm:cxn modelId="{73C4CC74-E8DF-1B4C-AB28-85FF888CCED0}" srcId="{9A7C12C1-35F2-FC40-BD84-0148EB4B5155}" destId="{C6FBE43E-22C3-724F-A9DE-E0F666DB516A}" srcOrd="0" destOrd="0" parTransId="{FCFF7AC4-9FC4-1148-A8FA-20D888C24D7D}" sibTransId="{58432311-DCB7-2545-A1D6-17BC7DE71BFB}"/>
    <dgm:cxn modelId="{F6235879-7A39-B24A-A094-DB7AA6C3102A}" type="presOf" srcId="{9A7C12C1-35F2-FC40-BD84-0148EB4B5155}" destId="{77EAFA06-235E-114B-AEBC-2E535A535616}" srcOrd="0" destOrd="0" presId="urn:microsoft.com/office/officeart/2009/3/layout/OpposingIdeas"/>
    <dgm:cxn modelId="{31BB7CA9-3F56-994E-B32E-73FBBF4B5D96}" type="presOf" srcId="{C6FBE43E-22C3-724F-A9DE-E0F666DB516A}" destId="{09993139-E996-2B41-BC6B-60BD08323F14}" srcOrd="1" destOrd="0" presId="urn:microsoft.com/office/officeart/2009/3/layout/OpposingIdeas"/>
    <dgm:cxn modelId="{4CC78BAD-6D76-DA40-BC60-80090CEA08C1}" type="presOf" srcId="{485EADDA-0DF2-8C4D-8C21-BCC34ADEE1D2}" destId="{FF7C2FD8-4CDD-F24E-8F95-B78FF8DF55FF}" srcOrd="0" destOrd="3" presId="urn:microsoft.com/office/officeart/2009/3/layout/OpposingIdeas"/>
    <dgm:cxn modelId="{473C9FAE-4AEC-3E44-A0B9-77C303641D62}" srcId="{C6FBE43E-22C3-724F-A9DE-E0F666DB516A}" destId="{0C332EFB-A2EA-5E4A-AFD1-FC45FC421D7B}" srcOrd="1" destOrd="0" parTransId="{3679CD8B-8E5E-0148-90B4-AA033381C769}" sibTransId="{7E42580A-D10C-6A49-BAD4-852855560FC4}"/>
    <dgm:cxn modelId="{478E0CAF-8B11-6E41-ABA2-FEAE3359A9DF}" type="presOf" srcId="{17481E7F-A081-6F4F-AD40-F6D1B76D0F3B}" destId="{FF7C2FD8-4CDD-F24E-8F95-B78FF8DF55FF}" srcOrd="0" destOrd="0" presId="urn:microsoft.com/office/officeart/2009/3/layout/OpposingIdeas"/>
    <dgm:cxn modelId="{A31C00E0-AD65-414C-BF58-7956DC37C381}" type="presOf" srcId="{0C332EFB-A2EA-5E4A-AFD1-FC45FC421D7B}" destId="{FF7C2FD8-4CDD-F24E-8F95-B78FF8DF55FF}" srcOrd="0" destOrd="1" presId="urn:microsoft.com/office/officeart/2009/3/layout/OpposingIdeas"/>
    <dgm:cxn modelId="{E43356EE-C9FD-284D-B3BC-51BCB616A55E}" type="presOf" srcId="{C6FBE43E-22C3-724F-A9DE-E0F666DB516A}" destId="{316C7116-FF9C-4746-A080-1E7CF061DF25}" srcOrd="0" destOrd="0" presId="urn:microsoft.com/office/officeart/2009/3/layout/OpposingIdeas"/>
    <dgm:cxn modelId="{430BD9F7-1F54-A047-A1E0-E35A7F6DE6DB}" srcId="{C6FBE43E-22C3-724F-A9DE-E0F666DB516A}" destId="{87673BC0-1334-FF40-9A63-91177D0A5BB3}" srcOrd="2" destOrd="0" parTransId="{8041729B-7C98-6A4D-ADB3-8B72F5D20B3C}" sibTransId="{1AC366F5-538D-6C48-B52B-66DA356BDF16}"/>
    <dgm:cxn modelId="{6DC343FC-5826-9B46-9988-6FEFF81F42B0}" srcId="{C6FBE43E-22C3-724F-A9DE-E0F666DB516A}" destId="{485EADDA-0DF2-8C4D-8C21-BCC34ADEE1D2}" srcOrd="3" destOrd="0" parTransId="{CF06D961-2A95-C64F-B692-A415665CA619}" sibTransId="{83A4EBF6-6600-A44B-AB3F-3B765F77E3C2}"/>
    <dgm:cxn modelId="{132660D0-CAD6-3B4C-BBF2-539BA812A5C2}" type="presParOf" srcId="{77EAFA06-235E-114B-AEBC-2E535A535616}" destId="{4777C558-3C43-D846-BF30-86A4B2D59A0F}" srcOrd="0" destOrd="0" presId="urn:microsoft.com/office/officeart/2009/3/layout/OpposingIdeas"/>
    <dgm:cxn modelId="{B1100DAE-4279-EC4D-AFC6-3081C5217CE0}" type="presParOf" srcId="{77EAFA06-235E-114B-AEBC-2E535A535616}" destId="{FF7C2FD8-4CDD-F24E-8F95-B78FF8DF55FF}" srcOrd="1" destOrd="0" presId="urn:microsoft.com/office/officeart/2009/3/layout/OpposingIdeas"/>
    <dgm:cxn modelId="{19FBC5FF-CCCD-C844-8F30-66BDA69706EC}" type="presParOf" srcId="{77EAFA06-235E-114B-AEBC-2E535A535616}" destId="{316C7116-FF9C-4746-A080-1E7CF061DF25}" srcOrd="2" destOrd="0" presId="urn:microsoft.com/office/officeart/2009/3/layout/OpposingIdeas"/>
    <dgm:cxn modelId="{2C9B3E6B-F82A-7D4E-A496-D686F75FE19B}" type="presParOf" srcId="{77EAFA06-235E-114B-AEBC-2E535A535616}" destId="{09993139-E996-2B41-BC6B-60BD08323F14}" srcOrd="3" destOrd="0" presId="urn:microsoft.com/office/officeart/2009/3/layout/OpposingIdea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E91DFD3-ACA7-2B45-BFA5-B69D25153085}" type="doc">
      <dgm:prSet loTypeId="urn:microsoft.com/office/officeart/2005/8/layout/hList1" loCatId="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0953539-6370-0446-94B6-DF14CC25DECD}">
      <dgm:prSet custT="1"/>
      <dgm:spPr/>
      <dgm:t>
        <a:bodyPr/>
        <a:lstStyle/>
        <a:p>
          <a:r>
            <a:rPr lang="en-US" sz="2400" b="1" dirty="0"/>
            <a:t>Two-Way Communication</a:t>
          </a:r>
        </a:p>
      </dgm:t>
    </dgm:pt>
    <dgm:pt modelId="{854442B2-53B6-EC49-B013-ED533C5DEBBB}" type="parTrans" cxnId="{9F382B41-31AC-1745-A56E-917656A0CBB7}">
      <dgm:prSet/>
      <dgm:spPr/>
      <dgm:t>
        <a:bodyPr/>
        <a:lstStyle/>
        <a:p>
          <a:endParaRPr lang="en-US"/>
        </a:p>
      </dgm:t>
    </dgm:pt>
    <dgm:pt modelId="{F7EA93B1-7EB2-974C-AA1B-59EF7299EC01}" type="sibTrans" cxnId="{9F382B41-31AC-1745-A56E-917656A0CBB7}">
      <dgm:prSet/>
      <dgm:spPr/>
      <dgm:t>
        <a:bodyPr/>
        <a:lstStyle/>
        <a:p>
          <a:endParaRPr lang="en-US"/>
        </a:p>
      </dgm:t>
    </dgm:pt>
    <dgm:pt modelId="{4F950AE7-F6EE-F846-9AEC-558EEAF4E2DF}">
      <dgm:prSet custT="1"/>
      <dgm:spPr/>
      <dgm:t>
        <a:bodyPr/>
        <a:lstStyle/>
        <a:p>
          <a:r>
            <a:rPr lang="en-US" sz="2400" b="1" dirty="0"/>
            <a:t>Equity, Access,  Representation</a:t>
          </a:r>
        </a:p>
      </dgm:t>
    </dgm:pt>
    <dgm:pt modelId="{24B3B635-F799-D74E-AE9B-04124C4653E7}" type="parTrans" cxnId="{0DC5DBC1-846D-3848-8192-D1219D2E04E7}">
      <dgm:prSet/>
      <dgm:spPr/>
      <dgm:t>
        <a:bodyPr/>
        <a:lstStyle/>
        <a:p>
          <a:endParaRPr lang="en-US"/>
        </a:p>
      </dgm:t>
    </dgm:pt>
    <dgm:pt modelId="{5D830C04-DD49-3142-8CBF-7CB930DE3036}" type="sibTrans" cxnId="{0DC5DBC1-846D-3848-8192-D1219D2E04E7}">
      <dgm:prSet/>
      <dgm:spPr/>
      <dgm:t>
        <a:bodyPr/>
        <a:lstStyle/>
        <a:p>
          <a:endParaRPr lang="en-US"/>
        </a:p>
      </dgm:t>
    </dgm:pt>
    <dgm:pt modelId="{48443017-7484-9849-8F3E-2B81ECECE157}">
      <dgm:prSet custT="1"/>
      <dgm:spPr/>
      <dgm:t>
        <a:bodyPr/>
        <a:lstStyle/>
        <a:p>
          <a:r>
            <a:rPr lang="en-US" sz="2400" b="1" dirty="0"/>
            <a:t>Meaningful Decision-Making</a:t>
          </a:r>
        </a:p>
      </dgm:t>
    </dgm:pt>
    <dgm:pt modelId="{5368E9A2-32D1-9F47-A6E0-97436638DF03}" type="parTrans" cxnId="{02A5E572-A47F-CE48-AAFC-5680C9E67AEB}">
      <dgm:prSet/>
      <dgm:spPr/>
      <dgm:t>
        <a:bodyPr/>
        <a:lstStyle/>
        <a:p>
          <a:endParaRPr lang="en-US"/>
        </a:p>
      </dgm:t>
    </dgm:pt>
    <dgm:pt modelId="{87E7964E-F476-1845-BAAB-E0D3E898444D}" type="sibTrans" cxnId="{02A5E572-A47F-CE48-AAFC-5680C9E67AEB}">
      <dgm:prSet/>
      <dgm:spPr/>
      <dgm:t>
        <a:bodyPr/>
        <a:lstStyle/>
        <a:p>
          <a:endParaRPr lang="en-US"/>
        </a:p>
      </dgm:t>
    </dgm:pt>
    <dgm:pt modelId="{E10FE4D4-1CCE-354D-B60A-BD952A5C145D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buClr>
              <a:schemeClr val="accent5"/>
            </a:buClr>
          </a:pPr>
          <a:r>
            <a:rPr lang="en-US" sz="2000" baseline="0" dirty="0"/>
            <a:t>Intentionally obtain diverse and proportional input</a:t>
          </a:r>
          <a:endParaRPr lang="en-US" sz="2000" dirty="0"/>
        </a:p>
      </dgm:t>
    </dgm:pt>
    <dgm:pt modelId="{07723601-DF9F-4448-8972-F419DD351682}" type="parTrans" cxnId="{18706D0F-0ECB-B64B-B5A2-4EC0BF290FB5}">
      <dgm:prSet/>
      <dgm:spPr/>
      <dgm:t>
        <a:bodyPr/>
        <a:lstStyle/>
        <a:p>
          <a:endParaRPr lang="en-US"/>
        </a:p>
      </dgm:t>
    </dgm:pt>
    <dgm:pt modelId="{9D3822A2-3B24-124B-9A1C-99DED735E4A5}" type="sibTrans" cxnId="{18706D0F-0ECB-B64B-B5A2-4EC0BF290FB5}">
      <dgm:prSet/>
      <dgm:spPr/>
      <dgm:t>
        <a:bodyPr/>
        <a:lstStyle/>
        <a:p>
          <a:endParaRPr lang="en-US"/>
        </a:p>
      </dgm:t>
    </dgm:pt>
    <dgm:pt modelId="{5BBCD6AB-2F2D-094E-82D2-A88B64AC4999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buClr>
              <a:schemeClr val="accent5"/>
            </a:buClr>
          </a:pPr>
          <a:r>
            <a:rPr lang="en-US" sz="2000" dirty="0"/>
            <a:t>Provide</a:t>
          </a:r>
          <a:r>
            <a:rPr lang="en-US" sz="2000" baseline="0" dirty="0"/>
            <a:t> diverse range of opportunities for families to make shared decisions about PBIS systems and practices</a:t>
          </a:r>
          <a:endParaRPr lang="en-US" sz="2000" dirty="0"/>
        </a:p>
      </dgm:t>
    </dgm:pt>
    <dgm:pt modelId="{1A387333-74F7-7E4F-B21A-24236525FC4B}" type="parTrans" cxnId="{1EB8E602-C584-B342-A2CD-65D09FA2C43C}">
      <dgm:prSet/>
      <dgm:spPr/>
      <dgm:t>
        <a:bodyPr/>
        <a:lstStyle/>
        <a:p>
          <a:endParaRPr lang="en-US"/>
        </a:p>
      </dgm:t>
    </dgm:pt>
    <dgm:pt modelId="{75C5605F-0B52-D046-B2E2-BA9199FDA029}" type="sibTrans" cxnId="{1EB8E602-C584-B342-A2CD-65D09FA2C43C}">
      <dgm:prSet/>
      <dgm:spPr/>
      <dgm:t>
        <a:bodyPr/>
        <a:lstStyle/>
        <a:p>
          <a:endParaRPr lang="en-US"/>
        </a:p>
      </dgm:t>
    </dgm:pt>
    <dgm:pt modelId="{4E9C8ADF-464C-5141-AF12-ED0C47CE53AD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buClr>
              <a:schemeClr val="accent5"/>
            </a:buClr>
          </a:pPr>
          <a:r>
            <a:rPr lang="en-US" sz="2000" dirty="0"/>
            <a:t>Recognize family needs </a:t>
          </a:r>
        </a:p>
      </dgm:t>
    </dgm:pt>
    <dgm:pt modelId="{481C99E8-0320-AD49-B9CD-2A99F8CAF558}" type="parTrans" cxnId="{4BEFB8FC-3566-5548-85F8-4D5736994021}">
      <dgm:prSet/>
      <dgm:spPr/>
      <dgm:t>
        <a:bodyPr/>
        <a:lstStyle/>
        <a:p>
          <a:endParaRPr lang="en-US"/>
        </a:p>
      </dgm:t>
    </dgm:pt>
    <dgm:pt modelId="{12BF9967-97D7-474F-8FFE-DACA398C17B0}" type="sibTrans" cxnId="{4BEFB8FC-3566-5548-85F8-4D5736994021}">
      <dgm:prSet/>
      <dgm:spPr/>
      <dgm:t>
        <a:bodyPr/>
        <a:lstStyle/>
        <a:p>
          <a:endParaRPr lang="en-US"/>
        </a:p>
      </dgm:t>
    </dgm:pt>
    <dgm:pt modelId="{04DACEF5-B469-B345-9E1C-8FE142168B18}">
      <dgm:prSet custT="1"/>
      <dgm:spPr/>
      <dgm:t>
        <a:bodyPr/>
        <a:lstStyle/>
        <a:p>
          <a:r>
            <a:rPr lang="en-US" sz="2600" b="1" i="0" dirty="0"/>
            <a:t>Positive Relationships</a:t>
          </a:r>
          <a:endParaRPr lang="en-US" sz="2600" b="1" dirty="0"/>
        </a:p>
      </dgm:t>
    </dgm:pt>
    <dgm:pt modelId="{BDFF9DB9-F906-6D4B-9553-381117244536}" type="sibTrans" cxnId="{C1020BDB-F6B6-B34A-863C-E550DA9903C9}">
      <dgm:prSet/>
      <dgm:spPr/>
      <dgm:t>
        <a:bodyPr/>
        <a:lstStyle/>
        <a:p>
          <a:endParaRPr lang="en-US"/>
        </a:p>
      </dgm:t>
    </dgm:pt>
    <dgm:pt modelId="{F187E5D0-CFF0-9142-A586-C25B7BC94D6A}" type="parTrans" cxnId="{C1020BDB-F6B6-B34A-863C-E550DA9903C9}">
      <dgm:prSet/>
      <dgm:spPr/>
      <dgm:t>
        <a:bodyPr/>
        <a:lstStyle/>
        <a:p>
          <a:endParaRPr lang="en-US"/>
        </a:p>
      </dgm:t>
    </dgm:pt>
    <dgm:pt modelId="{59E2DCF6-AF15-E042-A98E-1CFB19E448DD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buClr>
              <a:schemeClr val="accent5"/>
            </a:buClr>
          </a:pPr>
          <a:r>
            <a:rPr lang="en-US" sz="2000" dirty="0"/>
            <a:t>Value cultural differences</a:t>
          </a:r>
        </a:p>
      </dgm:t>
    </dgm:pt>
    <dgm:pt modelId="{81346F15-8A34-864F-B7BA-C2DB3FEA499D}" type="parTrans" cxnId="{14BB64F5-3E4D-B447-925E-D162FE8337DB}">
      <dgm:prSet/>
      <dgm:spPr/>
      <dgm:t>
        <a:bodyPr/>
        <a:lstStyle/>
        <a:p>
          <a:endParaRPr lang="en-US"/>
        </a:p>
      </dgm:t>
    </dgm:pt>
    <dgm:pt modelId="{F849C2EB-BFC8-FD4F-BE0B-BBAC282E3B35}" type="sibTrans" cxnId="{14BB64F5-3E4D-B447-925E-D162FE8337DB}">
      <dgm:prSet/>
      <dgm:spPr/>
      <dgm:t>
        <a:bodyPr/>
        <a:lstStyle/>
        <a:p>
          <a:endParaRPr lang="en-US"/>
        </a:p>
      </dgm:t>
    </dgm:pt>
    <dgm:pt modelId="{EC0399F4-1E3E-1547-B6A4-398774707558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buClr>
              <a:schemeClr val="accent5"/>
            </a:buClr>
          </a:pPr>
          <a:r>
            <a:rPr lang="en-US" sz="2000" dirty="0"/>
            <a:t>Collect data on perceptions of home-school relationships</a:t>
          </a:r>
        </a:p>
      </dgm:t>
    </dgm:pt>
    <dgm:pt modelId="{3ADDAF33-C357-CA47-AD6C-BD2083AF9A8C}" type="parTrans" cxnId="{6DA5828D-3B41-994A-B8E6-D10F4F536CFD}">
      <dgm:prSet/>
      <dgm:spPr/>
      <dgm:t>
        <a:bodyPr/>
        <a:lstStyle/>
        <a:p>
          <a:endParaRPr lang="en-US"/>
        </a:p>
      </dgm:t>
    </dgm:pt>
    <dgm:pt modelId="{4619B52E-E8AC-6F44-A9E4-0AD711D7C8EE}" type="sibTrans" cxnId="{6DA5828D-3B41-994A-B8E6-D10F4F536CFD}">
      <dgm:prSet/>
      <dgm:spPr/>
      <dgm:t>
        <a:bodyPr/>
        <a:lstStyle/>
        <a:p>
          <a:endParaRPr lang="en-US"/>
        </a:p>
      </dgm:t>
    </dgm:pt>
    <dgm:pt modelId="{B1D515D6-E38D-914E-8FAC-A5B0741B4117}">
      <dgm:prSet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buClr>
              <a:schemeClr val="accent5"/>
            </a:buClr>
          </a:pPr>
          <a:r>
            <a:rPr lang="en-US" sz="2000" dirty="0"/>
            <a:t>Engage in meaningful, two-way communication</a:t>
          </a:r>
        </a:p>
      </dgm:t>
    </dgm:pt>
    <dgm:pt modelId="{64439929-CD4D-CD48-B625-F50C728C69BB}" type="parTrans" cxnId="{1B3E6902-8C55-694B-B2D6-3BC0B1D22715}">
      <dgm:prSet/>
      <dgm:spPr/>
      <dgm:t>
        <a:bodyPr/>
        <a:lstStyle/>
        <a:p>
          <a:endParaRPr lang="en-US"/>
        </a:p>
      </dgm:t>
    </dgm:pt>
    <dgm:pt modelId="{38556AA9-714A-9641-98A6-2A8618A655FF}" type="sibTrans" cxnId="{1B3E6902-8C55-694B-B2D6-3BC0B1D22715}">
      <dgm:prSet/>
      <dgm:spPr/>
      <dgm:t>
        <a:bodyPr/>
        <a:lstStyle/>
        <a:p>
          <a:endParaRPr lang="en-US"/>
        </a:p>
      </dgm:t>
    </dgm:pt>
    <dgm:pt modelId="{B3568A20-B00D-0645-81E7-A18DBD4BCE4C}">
      <dgm:prSet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buClr>
              <a:schemeClr val="accent5"/>
            </a:buClr>
          </a:pPr>
          <a:r>
            <a:rPr lang="en-US" sz="2000" dirty="0"/>
            <a:t>Provide multiple avenues for families receive and provide information</a:t>
          </a:r>
        </a:p>
      </dgm:t>
    </dgm:pt>
    <dgm:pt modelId="{D1D9A88C-E6F2-EA4D-8874-B6616B95ED48}" type="parTrans" cxnId="{A91C0BA8-C0E1-6645-8CD4-76E4EE7B5EF6}">
      <dgm:prSet/>
      <dgm:spPr/>
      <dgm:t>
        <a:bodyPr/>
        <a:lstStyle/>
        <a:p>
          <a:endParaRPr lang="en-US"/>
        </a:p>
      </dgm:t>
    </dgm:pt>
    <dgm:pt modelId="{DAF1BBE2-145E-FC4C-A1D2-FE5FF5D918D9}" type="sibTrans" cxnId="{A91C0BA8-C0E1-6645-8CD4-76E4EE7B5EF6}">
      <dgm:prSet/>
      <dgm:spPr/>
      <dgm:t>
        <a:bodyPr/>
        <a:lstStyle/>
        <a:p>
          <a:endParaRPr lang="en-US"/>
        </a:p>
      </dgm:t>
    </dgm:pt>
    <dgm:pt modelId="{CF197472-B655-EE48-BD89-F7FFEBA8C4B2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buClr>
              <a:schemeClr val="accent5"/>
            </a:buClr>
          </a:pPr>
          <a:r>
            <a:rPr lang="en-US" sz="2000" dirty="0"/>
            <a:t>Empower families with knowledge and skills to effectively support student learning</a:t>
          </a:r>
        </a:p>
      </dgm:t>
    </dgm:pt>
    <dgm:pt modelId="{55982A75-2C6A-D941-B396-D37CAEE01C5B}" type="parTrans" cxnId="{4F13D5B9-0033-5442-A692-B74B52013D06}">
      <dgm:prSet/>
      <dgm:spPr/>
      <dgm:t>
        <a:bodyPr/>
        <a:lstStyle/>
        <a:p>
          <a:endParaRPr lang="en-US"/>
        </a:p>
      </dgm:t>
    </dgm:pt>
    <dgm:pt modelId="{8B2E4CF3-2BEA-F741-8678-C9A7D32E610D}" type="sibTrans" cxnId="{4F13D5B9-0033-5442-A692-B74B52013D06}">
      <dgm:prSet/>
      <dgm:spPr/>
      <dgm:t>
        <a:bodyPr/>
        <a:lstStyle/>
        <a:p>
          <a:endParaRPr lang="en-US"/>
        </a:p>
      </dgm:t>
    </dgm:pt>
    <dgm:pt modelId="{C6180587-BBBE-4646-9B1F-49D7E1DC37BE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buClr>
              <a:schemeClr val="accent5"/>
            </a:buClr>
          </a:pPr>
          <a:r>
            <a:rPr lang="en-US" sz="2000" dirty="0"/>
            <a:t>Cultivate social connections and networks among families </a:t>
          </a:r>
        </a:p>
      </dgm:t>
    </dgm:pt>
    <dgm:pt modelId="{A38F7453-7F37-2844-82C0-136B7011DEF0}" type="parTrans" cxnId="{052D6C9D-13DF-054C-A247-4DA4333B44B0}">
      <dgm:prSet/>
      <dgm:spPr/>
      <dgm:t>
        <a:bodyPr/>
        <a:lstStyle/>
        <a:p>
          <a:endParaRPr lang="en-US"/>
        </a:p>
      </dgm:t>
    </dgm:pt>
    <dgm:pt modelId="{6C4964FE-61AA-ED45-9AA9-111F6842279F}" type="sibTrans" cxnId="{052D6C9D-13DF-054C-A247-4DA4333B44B0}">
      <dgm:prSet/>
      <dgm:spPr/>
      <dgm:t>
        <a:bodyPr/>
        <a:lstStyle/>
        <a:p>
          <a:endParaRPr lang="en-US"/>
        </a:p>
      </dgm:t>
    </dgm:pt>
    <dgm:pt modelId="{4F5179E5-22D6-0C4A-9C12-2AB8AD93B419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buClr>
              <a:schemeClr val="accent5"/>
            </a:buClr>
          </a:pPr>
          <a:r>
            <a:rPr lang="en-US" sz="2000" dirty="0"/>
            <a:t>Effectively engage families in advanced student behavior supports</a:t>
          </a:r>
        </a:p>
      </dgm:t>
    </dgm:pt>
    <dgm:pt modelId="{3E9823F6-F495-9B4D-8A89-39108813523D}" type="parTrans" cxnId="{BAF5FAE0-3259-BF4F-917D-1547631151BF}">
      <dgm:prSet/>
      <dgm:spPr/>
      <dgm:t>
        <a:bodyPr/>
        <a:lstStyle/>
        <a:p>
          <a:endParaRPr lang="en-US"/>
        </a:p>
      </dgm:t>
    </dgm:pt>
    <dgm:pt modelId="{3D9E90A4-0BDF-034B-A087-A98D401B23E6}" type="sibTrans" cxnId="{BAF5FAE0-3259-BF4F-917D-1547631151BF}">
      <dgm:prSet/>
      <dgm:spPr/>
      <dgm:t>
        <a:bodyPr/>
        <a:lstStyle/>
        <a:p>
          <a:endParaRPr lang="en-US"/>
        </a:p>
      </dgm:t>
    </dgm:pt>
    <dgm:pt modelId="{9C2BF608-9600-A24E-8FF0-AA17607D00E9}" type="pres">
      <dgm:prSet presAssocID="{5E91DFD3-ACA7-2B45-BFA5-B69D25153085}" presName="Name0" presStyleCnt="0">
        <dgm:presLayoutVars>
          <dgm:dir/>
          <dgm:animLvl val="lvl"/>
          <dgm:resizeHandles val="exact"/>
        </dgm:presLayoutVars>
      </dgm:prSet>
      <dgm:spPr/>
    </dgm:pt>
    <dgm:pt modelId="{76FA909E-73CE-BA4D-82E6-2E287EFF8B89}" type="pres">
      <dgm:prSet presAssocID="{04DACEF5-B469-B345-9E1C-8FE142168B18}" presName="composite" presStyleCnt="0"/>
      <dgm:spPr/>
    </dgm:pt>
    <dgm:pt modelId="{841EF586-D438-9F41-84C5-B24AF7D7D954}" type="pres">
      <dgm:prSet presAssocID="{04DACEF5-B469-B345-9E1C-8FE142168B18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2BD36466-CDD0-1840-A1EA-0769324E5C64}" type="pres">
      <dgm:prSet presAssocID="{04DACEF5-B469-B345-9E1C-8FE142168B18}" presName="desTx" presStyleLbl="alignAccFollowNode1" presStyleIdx="0" presStyleCnt="4">
        <dgm:presLayoutVars>
          <dgm:bulletEnabled val="1"/>
        </dgm:presLayoutVars>
      </dgm:prSet>
      <dgm:spPr/>
    </dgm:pt>
    <dgm:pt modelId="{F7AFD5B9-597E-F54D-9908-B9D1E3CCFF08}" type="pres">
      <dgm:prSet presAssocID="{BDFF9DB9-F906-6D4B-9553-381117244536}" presName="space" presStyleCnt="0"/>
      <dgm:spPr/>
    </dgm:pt>
    <dgm:pt modelId="{1777D76C-93BF-4945-B468-DCC2CC197E3E}" type="pres">
      <dgm:prSet presAssocID="{50953539-6370-0446-94B6-DF14CC25DECD}" presName="composite" presStyleCnt="0"/>
      <dgm:spPr/>
    </dgm:pt>
    <dgm:pt modelId="{AD15DF2D-A311-8B43-9A60-EFE0E5CEAB64}" type="pres">
      <dgm:prSet presAssocID="{50953539-6370-0446-94B6-DF14CC25DECD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AD564C5D-B80A-B841-A64F-7F2490EC58C2}" type="pres">
      <dgm:prSet presAssocID="{50953539-6370-0446-94B6-DF14CC25DECD}" presName="desTx" presStyleLbl="alignAccFollowNode1" presStyleIdx="1" presStyleCnt="4">
        <dgm:presLayoutVars>
          <dgm:bulletEnabled val="1"/>
        </dgm:presLayoutVars>
      </dgm:prSet>
      <dgm:spPr/>
    </dgm:pt>
    <dgm:pt modelId="{25C969CB-4C46-CA4A-A5F9-6069C01B236A}" type="pres">
      <dgm:prSet presAssocID="{F7EA93B1-7EB2-974C-AA1B-59EF7299EC01}" presName="space" presStyleCnt="0"/>
      <dgm:spPr/>
    </dgm:pt>
    <dgm:pt modelId="{71833D6D-24E9-DB41-8B01-25C9D3EA5E70}" type="pres">
      <dgm:prSet presAssocID="{4F950AE7-F6EE-F846-9AEC-558EEAF4E2DF}" presName="composite" presStyleCnt="0"/>
      <dgm:spPr/>
    </dgm:pt>
    <dgm:pt modelId="{6F333FB5-527E-404E-9927-DF44E1BB7766}" type="pres">
      <dgm:prSet presAssocID="{4F950AE7-F6EE-F846-9AEC-558EEAF4E2DF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F67759A5-B797-5C4E-97CA-978F5BD217DA}" type="pres">
      <dgm:prSet presAssocID="{4F950AE7-F6EE-F846-9AEC-558EEAF4E2DF}" presName="desTx" presStyleLbl="alignAccFollowNode1" presStyleIdx="2" presStyleCnt="4">
        <dgm:presLayoutVars>
          <dgm:bulletEnabled val="1"/>
        </dgm:presLayoutVars>
      </dgm:prSet>
      <dgm:spPr/>
    </dgm:pt>
    <dgm:pt modelId="{D6EFB990-F617-D84E-9410-A5D4C575EC50}" type="pres">
      <dgm:prSet presAssocID="{5D830C04-DD49-3142-8CBF-7CB930DE3036}" presName="space" presStyleCnt="0"/>
      <dgm:spPr/>
    </dgm:pt>
    <dgm:pt modelId="{47BEDF3B-7448-3742-B121-21E62BD5653D}" type="pres">
      <dgm:prSet presAssocID="{48443017-7484-9849-8F3E-2B81ECECE157}" presName="composite" presStyleCnt="0"/>
      <dgm:spPr/>
    </dgm:pt>
    <dgm:pt modelId="{184A7A02-3ED4-B94D-9138-9252449AB2B9}" type="pres">
      <dgm:prSet presAssocID="{48443017-7484-9849-8F3E-2B81ECECE157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197F6FAF-BA52-BB4E-8F32-A0ED96C977B7}" type="pres">
      <dgm:prSet presAssocID="{48443017-7484-9849-8F3E-2B81ECECE157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1B3E6902-8C55-694B-B2D6-3BC0B1D22715}" srcId="{50953539-6370-0446-94B6-DF14CC25DECD}" destId="{B1D515D6-E38D-914E-8FAC-A5B0741B4117}" srcOrd="0" destOrd="0" parTransId="{64439929-CD4D-CD48-B625-F50C728C69BB}" sibTransId="{38556AA9-714A-9641-98A6-2A8618A655FF}"/>
    <dgm:cxn modelId="{1EB8E602-C584-B342-A2CD-65D09FA2C43C}" srcId="{48443017-7484-9849-8F3E-2B81ECECE157}" destId="{5BBCD6AB-2F2D-094E-82D2-A88B64AC4999}" srcOrd="0" destOrd="0" parTransId="{1A387333-74F7-7E4F-B21A-24236525FC4B}" sibTransId="{75C5605F-0B52-D046-B2E2-BA9199FDA029}"/>
    <dgm:cxn modelId="{9DC00E04-DE9F-C74F-BD48-502D8F2C98C4}" type="presOf" srcId="{4F950AE7-F6EE-F846-9AEC-558EEAF4E2DF}" destId="{6F333FB5-527E-404E-9927-DF44E1BB7766}" srcOrd="0" destOrd="0" presId="urn:microsoft.com/office/officeart/2005/8/layout/hList1"/>
    <dgm:cxn modelId="{1424CE0B-DDE4-3245-BF91-C5B23B2CB1E1}" type="presOf" srcId="{C6180587-BBBE-4646-9B1F-49D7E1DC37BE}" destId="{F67759A5-B797-5C4E-97CA-978F5BD217DA}" srcOrd="0" destOrd="2" presId="urn:microsoft.com/office/officeart/2005/8/layout/hList1"/>
    <dgm:cxn modelId="{18706D0F-0ECB-B64B-B5A2-4EC0BF290FB5}" srcId="{4F950AE7-F6EE-F846-9AEC-558EEAF4E2DF}" destId="{E10FE4D4-1CCE-354D-B60A-BD952A5C145D}" srcOrd="0" destOrd="0" parTransId="{07723601-DF9F-4448-8972-F419DD351682}" sibTransId="{9D3822A2-3B24-124B-9A1C-99DED735E4A5}"/>
    <dgm:cxn modelId="{01DAE412-5F0D-C245-BA47-B59D4B8C95A8}" type="presOf" srcId="{48443017-7484-9849-8F3E-2B81ECECE157}" destId="{184A7A02-3ED4-B94D-9138-9252449AB2B9}" srcOrd="0" destOrd="0" presId="urn:microsoft.com/office/officeart/2005/8/layout/hList1"/>
    <dgm:cxn modelId="{78261F17-5EF1-5244-AB24-47EE56530B8C}" type="presOf" srcId="{B3568A20-B00D-0645-81E7-A18DBD4BCE4C}" destId="{AD564C5D-B80A-B841-A64F-7F2490EC58C2}" srcOrd="0" destOrd="1" presId="urn:microsoft.com/office/officeart/2005/8/layout/hList1"/>
    <dgm:cxn modelId="{3E803D24-34A0-E843-B52A-A26A116EE9B2}" type="presOf" srcId="{5E91DFD3-ACA7-2B45-BFA5-B69D25153085}" destId="{9C2BF608-9600-A24E-8FF0-AA17607D00E9}" srcOrd="0" destOrd="0" presId="urn:microsoft.com/office/officeart/2005/8/layout/hList1"/>
    <dgm:cxn modelId="{C80DB239-6F3A-C64F-B3C3-AD385E1F1217}" type="presOf" srcId="{59E2DCF6-AF15-E042-A98E-1CFB19E448DD}" destId="{2BD36466-CDD0-1840-A1EA-0769324E5C64}" srcOrd="0" destOrd="1" presId="urn:microsoft.com/office/officeart/2005/8/layout/hList1"/>
    <dgm:cxn modelId="{029E0E5F-323B-844D-A0CD-E22D20D47024}" type="presOf" srcId="{50953539-6370-0446-94B6-DF14CC25DECD}" destId="{AD15DF2D-A311-8B43-9A60-EFE0E5CEAB64}" srcOrd="0" destOrd="0" presId="urn:microsoft.com/office/officeart/2005/8/layout/hList1"/>
    <dgm:cxn modelId="{9F382B41-31AC-1745-A56E-917656A0CBB7}" srcId="{5E91DFD3-ACA7-2B45-BFA5-B69D25153085}" destId="{50953539-6370-0446-94B6-DF14CC25DECD}" srcOrd="1" destOrd="0" parTransId="{854442B2-53B6-EC49-B013-ED533C5DEBBB}" sibTransId="{F7EA93B1-7EB2-974C-AA1B-59EF7299EC01}"/>
    <dgm:cxn modelId="{02A5E572-A47F-CE48-AAFC-5680C9E67AEB}" srcId="{5E91DFD3-ACA7-2B45-BFA5-B69D25153085}" destId="{48443017-7484-9849-8F3E-2B81ECECE157}" srcOrd="3" destOrd="0" parTransId="{5368E9A2-32D1-9F47-A6E0-97436638DF03}" sibTransId="{87E7964E-F476-1845-BAAB-E0D3E898444D}"/>
    <dgm:cxn modelId="{E7CE1075-07F4-AD4F-BBD3-EC3E699E470D}" type="presOf" srcId="{4F5179E5-22D6-0C4A-9C12-2AB8AD93B419}" destId="{197F6FAF-BA52-BB4E-8F32-A0ED96C977B7}" srcOrd="0" destOrd="1" presId="urn:microsoft.com/office/officeart/2005/8/layout/hList1"/>
    <dgm:cxn modelId="{47B7D08B-CA41-7642-8B01-2E46A296F115}" type="presOf" srcId="{B1D515D6-E38D-914E-8FAC-A5B0741B4117}" destId="{AD564C5D-B80A-B841-A64F-7F2490EC58C2}" srcOrd="0" destOrd="0" presId="urn:microsoft.com/office/officeart/2005/8/layout/hList1"/>
    <dgm:cxn modelId="{6DA5828D-3B41-994A-B8E6-D10F4F536CFD}" srcId="{04DACEF5-B469-B345-9E1C-8FE142168B18}" destId="{EC0399F4-1E3E-1547-B6A4-398774707558}" srcOrd="2" destOrd="0" parTransId="{3ADDAF33-C357-CA47-AD6C-BD2083AF9A8C}" sibTransId="{4619B52E-E8AC-6F44-A9E4-0AD711D7C8EE}"/>
    <dgm:cxn modelId="{052D6C9D-13DF-054C-A247-4DA4333B44B0}" srcId="{4F950AE7-F6EE-F846-9AEC-558EEAF4E2DF}" destId="{C6180587-BBBE-4646-9B1F-49D7E1DC37BE}" srcOrd="2" destOrd="0" parTransId="{A38F7453-7F37-2844-82C0-136B7011DEF0}" sibTransId="{6C4964FE-61AA-ED45-9AA9-111F6842279F}"/>
    <dgm:cxn modelId="{A91C0BA8-C0E1-6645-8CD4-76E4EE7B5EF6}" srcId="{50953539-6370-0446-94B6-DF14CC25DECD}" destId="{B3568A20-B00D-0645-81E7-A18DBD4BCE4C}" srcOrd="1" destOrd="0" parTransId="{D1D9A88C-E6F2-EA4D-8874-B6616B95ED48}" sibTransId="{DAF1BBE2-145E-FC4C-A1D2-FE5FF5D918D9}"/>
    <dgm:cxn modelId="{6B60F2B0-759F-6040-AD87-51758C2F0355}" type="presOf" srcId="{E10FE4D4-1CCE-354D-B60A-BD952A5C145D}" destId="{F67759A5-B797-5C4E-97CA-978F5BD217DA}" srcOrd="0" destOrd="0" presId="urn:microsoft.com/office/officeart/2005/8/layout/hList1"/>
    <dgm:cxn modelId="{4F13D5B9-0033-5442-A692-B74B52013D06}" srcId="{4F950AE7-F6EE-F846-9AEC-558EEAF4E2DF}" destId="{CF197472-B655-EE48-BD89-F7FFEBA8C4B2}" srcOrd="1" destOrd="0" parTransId="{55982A75-2C6A-D941-B396-D37CAEE01C5B}" sibTransId="{8B2E4CF3-2BEA-F741-8678-C9A7D32E610D}"/>
    <dgm:cxn modelId="{B9CC16C1-BA1D-2D44-9CFE-4A6EB9DE84C2}" type="presOf" srcId="{4E9C8ADF-464C-5141-AF12-ED0C47CE53AD}" destId="{2BD36466-CDD0-1840-A1EA-0769324E5C64}" srcOrd="0" destOrd="0" presId="urn:microsoft.com/office/officeart/2005/8/layout/hList1"/>
    <dgm:cxn modelId="{0DC5DBC1-846D-3848-8192-D1219D2E04E7}" srcId="{5E91DFD3-ACA7-2B45-BFA5-B69D25153085}" destId="{4F950AE7-F6EE-F846-9AEC-558EEAF4E2DF}" srcOrd="2" destOrd="0" parTransId="{24B3B635-F799-D74E-AE9B-04124C4653E7}" sibTransId="{5D830C04-DD49-3142-8CBF-7CB930DE3036}"/>
    <dgm:cxn modelId="{9A0144CD-1077-F84C-98B4-720F9B2DAB28}" type="presOf" srcId="{EC0399F4-1E3E-1547-B6A4-398774707558}" destId="{2BD36466-CDD0-1840-A1EA-0769324E5C64}" srcOrd="0" destOrd="2" presId="urn:microsoft.com/office/officeart/2005/8/layout/hList1"/>
    <dgm:cxn modelId="{97C596CE-4359-FB40-839B-E337B24A7D75}" type="presOf" srcId="{04DACEF5-B469-B345-9E1C-8FE142168B18}" destId="{841EF586-D438-9F41-84C5-B24AF7D7D954}" srcOrd="0" destOrd="0" presId="urn:microsoft.com/office/officeart/2005/8/layout/hList1"/>
    <dgm:cxn modelId="{FCA37AD2-6979-134A-AA50-0F8D11C581E9}" type="presOf" srcId="{CF197472-B655-EE48-BD89-F7FFEBA8C4B2}" destId="{F67759A5-B797-5C4E-97CA-978F5BD217DA}" srcOrd="0" destOrd="1" presId="urn:microsoft.com/office/officeart/2005/8/layout/hList1"/>
    <dgm:cxn modelId="{C1020BDB-F6B6-B34A-863C-E550DA9903C9}" srcId="{5E91DFD3-ACA7-2B45-BFA5-B69D25153085}" destId="{04DACEF5-B469-B345-9E1C-8FE142168B18}" srcOrd="0" destOrd="0" parTransId="{F187E5D0-CFF0-9142-A586-C25B7BC94D6A}" sibTransId="{BDFF9DB9-F906-6D4B-9553-381117244536}"/>
    <dgm:cxn modelId="{BAF5FAE0-3259-BF4F-917D-1547631151BF}" srcId="{48443017-7484-9849-8F3E-2B81ECECE157}" destId="{4F5179E5-22D6-0C4A-9C12-2AB8AD93B419}" srcOrd="1" destOrd="0" parTransId="{3E9823F6-F495-9B4D-8A89-39108813523D}" sibTransId="{3D9E90A4-0BDF-034B-A087-A98D401B23E6}"/>
    <dgm:cxn modelId="{F24FF1F3-1CE2-0646-B025-F21B1407D0E8}" type="presOf" srcId="{5BBCD6AB-2F2D-094E-82D2-A88B64AC4999}" destId="{197F6FAF-BA52-BB4E-8F32-A0ED96C977B7}" srcOrd="0" destOrd="0" presId="urn:microsoft.com/office/officeart/2005/8/layout/hList1"/>
    <dgm:cxn modelId="{14BB64F5-3E4D-B447-925E-D162FE8337DB}" srcId="{04DACEF5-B469-B345-9E1C-8FE142168B18}" destId="{59E2DCF6-AF15-E042-A98E-1CFB19E448DD}" srcOrd="1" destOrd="0" parTransId="{81346F15-8A34-864F-B7BA-C2DB3FEA499D}" sibTransId="{F849C2EB-BFC8-FD4F-BE0B-BBAC282E3B35}"/>
    <dgm:cxn modelId="{4BEFB8FC-3566-5548-85F8-4D5736994021}" srcId="{04DACEF5-B469-B345-9E1C-8FE142168B18}" destId="{4E9C8ADF-464C-5141-AF12-ED0C47CE53AD}" srcOrd="0" destOrd="0" parTransId="{481C99E8-0320-AD49-B9CD-2A99F8CAF558}" sibTransId="{12BF9967-97D7-474F-8FFE-DACA398C17B0}"/>
    <dgm:cxn modelId="{EC55D145-3C59-0C49-BB43-38B549FCEB83}" type="presParOf" srcId="{9C2BF608-9600-A24E-8FF0-AA17607D00E9}" destId="{76FA909E-73CE-BA4D-82E6-2E287EFF8B89}" srcOrd="0" destOrd="0" presId="urn:microsoft.com/office/officeart/2005/8/layout/hList1"/>
    <dgm:cxn modelId="{1215B6B0-AA2E-4D49-8494-BB20A3B7EB84}" type="presParOf" srcId="{76FA909E-73CE-BA4D-82E6-2E287EFF8B89}" destId="{841EF586-D438-9F41-84C5-B24AF7D7D954}" srcOrd="0" destOrd="0" presId="urn:microsoft.com/office/officeart/2005/8/layout/hList1"/>
    <dgm:cxn modelId="{0A59746E-1CA6-3446-A4E5-77B6AD4CADEB}" type="presParOf" srcId="{76FA909E-73CE-BA4D-82E6-2E287EFF8B89}" destId="{2BD36466-CDD0-1840-A1EA-0769324E5C64}" srcOrd="1" destOrd="0" presId="urn:microsoft.com/office/officeart/2005/8/layout/hList1"/>
    <dgm:cxn modelId="{E6E1DECF-B2A4-934F-9F7A-C6B7CCC8C702}" type="presParOf" srcId="{9C2BF608-9600-A24E-8FF0-AA17607D00E9}" destId="{F7AFD5B9-597E-F54D-9908-B9D1E3CCFF08}" srcOrd="1" destOrd="0" presId="urn:microsoft.com/office/officeart/2005/8/layout/hList1"/>
    <dgm:cxn modelId="{6C1403C8-3054-8A4C-971B-3C70E4F3EE5A}" type="presParOf" srcId="{9C2BF608-9600-A24E-8FF0-AA17607D00E9}" destId="{1777D76C-93BF-4945-B468-DCC2CC197E3E}" srcOrd="2" destOrd="0" presId="urn:microsoft.com/office/officeart/2005/8/layout/hList1"/>
    <dgm:cxn modelId="{9F0FBAEC-EED7-2A4A-87BB-8B799A57CEF9}" type="presParOf" srcId="{1777D76C-93BF-4945-B468-DCC2CC197E3E}" destId="{AD15DF2D-A311-8B43-9A60-EFE0E5CEAB64}" srcOrd="0" destOrd="0" presId="urn:microsoft.com/office/officeart/2005/8/layout/hList1"/>
    <dgm:cxn modelId="{BD34CAFF-1F63-3943-A4EE-7D5226820C39}" type="presParOf" srcId="{1777D76C-93BF-4945-B468-DCC2CC197E3E}" destId="{AD564C5D-B80A-B841-A64F-7F2490EC58C2}" srcOrd="1" destOrd="0" presId="urn:microsoft.com/office/officeart/2005/8/layout/hList1"/>
    <dgm:cxn modelId="{4F6DEA65-55D9-5743-8883-E62590B52761}" type="presParOf" srcId="{9C2BF608-9600-A24E-8FF0-AA17607D00E9}" destId="{25C969CB-4C46-CA4A-A5F9-6069C01B236A}" srcOrd="3" destOrd="0" presId="urn:microsoft.com/office/officeart/2005/8/layout/hList1"/>
    <dgm:cxn modelId="{C4760619-445B-FC4A-9CE8-9BB0CF3805E3}" type="presParOf" srcId="{9C2BF608-9600-A24E-8FF0-AA17607D00E9}" destId="{71833D6D-24E9-DB41-8B01-25C9D3EA5E70}" srcOrd="4" destOrd="0" presId="urn:microsoft.com/office/officeart/2005/8/layout/hList1"/>
    <dgm:cxn modelId="{F2F2C6A9-69C6-1F49-A65A-1A4C6388A22F}" type="presParOf" srcId="{71833D6D-24E9-DB41-8B01-25C9D3EA5E70}" destId="{6F333FB5-527E-404E-9927-DF44E1BB7766}" srcOrd="0" destOrd="0" presId="urn:microsoft.com/office/officeart/2005/8/layout/hList1"/>
    <dgm:cxn modelId="{86F76A4F-70FC-DD47-BF21-A9F8DAE85DCB}" type="presParOf" srcId="{71833D6D-24E9-DB41-8B01-25C9D3EA5E70}" destId="{F67759A5-B797-5C4E-97CA-978F5BD217DA}" srcOrd="1" destOrd="0" presId="urn:microsoft.com/office/officeart/2005/8/layout/hList1"/>
    <dgm:cxn modelId="{79CB56E1-3613-544C-8390-0020AD196830}" type="presParOf" srcId="{9C2BF608-9600-A24E-8FF0-AA17607D00E9}" destId="{D6EFB990-F617-D84E-9410-A5D4C575EC50}" srcOrd="5" destOrd="0" presId="urn:microsoft.com/office/officeart/2005/8/layout/hList1"/>
    <dgm:cxn modelId="{748B0396-3FD9-6143-A83A-1828CC32CC9A}" type="presParOf" srcId="{9C2BF608-9600-A24E-8FF0-AA17607D00E9}" destId="{47BEDF3B-7448-3742-B121-21E62BD5653D}" srcOrd="6" destOrd="0" presId="urn:microsoft.com/office/officeart/2005/8/layout/hList1"/>
    <dgm:cxn modelId="{3752A2B1-698E-6A40-9B97-9B9ACBB0B275}" type="presParOf" srcId="{47BEDF3B-7448-3742-B121-21E62BD5653D}" destId="{184A7A02-3ED4-B94D-9138-9252449AB2B9}" srcOrd="0" destOrd="0" presId="urn:microsoft.com/office/officeart/2005/8/layout/hList1"/>
    <dgm:cxn modelId="{1543F4E0-240D-EB4D-9B9C-9BC87FF6F354}" type="presParOf" srcId="{47BEDF3B-7448-3742-B121-21E62BD5653D}" destId="{197F6FAF-BA52-BB4E-8F32-A0ED96C977B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1F07DEE-0461-F540-8BAC-1F086F062D99}" type="doc">
      <dgm:prSet loTypeId="urn:microsoft.com/office/officeart/2005/8/layout/hProcess9" loCatId="process" qsTypeId="urn:microsoft.com/office/officeart/2005/8/quickstyle/simple1" qsCatId="simple" csTypeId="urn:microsoft.com/office/officeart/2005/8/colors/accent1_1" csCatId="accent1"/>
      <dgm:spPr/>
      <dgm:t>
        <a:bodyPr/>
        <a:lstStyle/>
        <a:p>
          <a:endParaRPr lang="en-US"/>
        </a:p>
      </dgm:t>
    </dgm:pt>
    <dgm:pt modelId="{80992CB3-3F76-6646-946E-19E46B4DB0BF}">
      <dgm:prSet custT="1"/>
      <dgm:spPr/>
      <dgm:t>
        <a:bodyPr/>
        <a:lstStyle/>
        <a:p>
          <a:r>
            <a:rPr lang="en-US" sz="2400" b="0" i="0"/>
            <a:t>Allows comparisons between groups (e.g., grade, gender, (dis)ability, race/ethnicity, etc.)</a:t>
          </a:r>
          <a:endParaRPr lang="en-US" sz="2400"/>
        </a:p>
      </dgm:t>
    </dgm:pt>
    <dgm:pt modelId="{B374ACF4-2B36-4446-A1D8-F8B78F19E448}" type="parTrans" cxnId="{1C33B6A9-8AAC-4849-AB0F-954C84B17F7E}">
      <dgm:prSet/>
      <dgm:spPr/>
      <dgm:t>
        <a:bodyPr/>
        <a:lstStyle/>
        <a:p>
          <a:endParaRPr lang="en-US"/>
        </a:p>
      </dgm:t>
    </dgm:pt>
    <dgm:pt modelId="{984A3E6C-FFBF-F64C-884B-EA34C4986486}" type="sibTrans" cxnId="{1C33B6A9-8AAC-4849-AB0F-954C84B17F7E}">
      <dgm:prSet/>
      <dgm:spPr/>
      <dgm:t>
        <a:bodyPr/>
        <a:lstStyle/>
        <a:p>
          <a:endParaRPr lang="en-US"/>
        </a:p>
      </dgm:t>
    </dgm:pt>
    <dgm:pt modelId="{91FDA5AB-85C9-4348-AB9E-621BB1233962}">
      <dgm:prSet/>
      <dgm:spPr/>
      <dgm:t>
        <a:bodyPr/>
        <a:lstStyle/>
        <a:p>
          <a:r>
            <a:rPr lang="en-US" b="0" i="0"/>
            <a:t>Facilitates development of precise problem statements</a:t>
          </a:r>
          <a:endParaRPr lang="en-US"/>
        </a:p>
      </dgm:t>
    </dgm:pt>
    <dgm:pt modelId="{8E095E00-6A29-1647-8978-AD5543C56188}" type="parTrans" cxnId="{17904AA4-DE64-1147-B189-1867200174BF}">
      <dgm:prSet/>
      <dgm:spPr/>
      <dgm:t>
        <a:bodyPr/>
        <a:lstStyle/>
        <a:p>
          <a:endParaRPr lang="en-US"/>
        </a:p>
      </dgm:t>
    </dgm:pt>
    <dgm:pt modelId="{ACC76FCF-5DA0-144B-97E6-BA7EB7DB5898}" type="sibTrans" cxnId="{17904AA4-DE64-1147-B189-1867200174BF}">
      <dgm:prSet/>
      <dgm:spPr/>
      <dgm:t>
        <a:bodyPr/>
        <a:lstStyle/>
        <a:p>
          <a:endParaRPr lang="en-US"/>
        </a:p>
      </dgm:t>
    </dgm:pt>
    <dgm:pt modelId="{BE8B27D0-9D4B-F143-977E-7083CC044BC6}">
      <dgm:prSet/>
      <dgm:spPr/>
      <dgm:t>
        <a:bodyPr/>
        <a:lstStyle/>
        <a:p>
          <a:r>
            <a:rPr lang="en-US" b="0" i="0"/>
            <a:t>Supports equitable decision-making</a:t>
          </a:r>
          <a:endParaRPr lang="en-US"/>
        </a:p>
      </dgm:t>
    </dgm:pt>
    <dgm:pt modelId="{147B2E44-B936-BC4D-83F3-FE4B29E619FD}" type="parTrans" cxnId="{5D2ED253-895F-AE47-9A6D-A24C05A06C29}">
      <dgm:prSet/>
      <dgm:spPr/>
      <dgm:t>
        <a:bodyPr/>
        <a:lstStyle/>
        <a:p>
          <a:endParaRPr lang="en-US"/>
        </a:p>
      </dgm:t>
    </dgm:pt>
    <dgm:pt modelId="{FF019400-FD94-4149-B443-3039920420A8}" type="sibTrans" cxnId="{5D2ED253-895F-AE47-9A6D-A24C05A06C29}">
      <dgm:prSet/>
      <dgm:spPr/>
      <dgm:t>
        <a:bodyPr/>
        <a:lstStyle/>
        <a:p>
          <a:endParaRPr lang="en-US"/>
        </a:p>
      </dgm:t>
    </dgm:pt>
    <dgm:pt modelId="{F22C68A1-D0E7-044C-87FE-DC1EE6F36385}" type="pres">
      <dgm:prSet presAssocID="{61F07DEE-0461-F540-8BAC-1F086F062D99}" presName="CompostProcess" presStyleCnt="0">
        <dgm:presLayoutVars>
          <dgm:dir/>
          <dgm:resizeHandles val="exact"/>
        </dgm:presLayoutVars>
      </dgm:prSet>
      <dgm:spPr/>
    </dgm:pt>
    <dgm:pt modelId="{1F0E8F45-A724-6446-AC73-4F5B2AFB16DB}" type="pres">
      <dgm:prSet presAssocID="{61F07DEE-0461-F540-8BAC-1F086F062D99}" presName="arrow" presStyleLbl="bgShp" presStyleIdx="0" presStyleCnt="1"/>
      <dgm:spPr/>
    </dgm:pt>
    <dgm:pt modelId="{ACDBFEAD-2DB7-1347-9DAA-B14C5C418F62}" type="pres">
      <dgm:prSet presAssocID="{61F07DEE-0461-F540-8BAC-1F086F062D99}" presName="linearProcess" presStyleCnt="0"/>
      <dgm:spPr/>
    </dgm:pt>
    <dgm:pt modelId="{AE81A920-697B-824C-9BB9-B262050B7CED}" type="pres">
      <dgm:prSet presAssocID="{80992CB3-3F76-6646-946E-19E46B4DB0BF}" presName="textNode" presStyleLbl="node1" presStyleIdx="0" presStyleCnt="3">
        <dgm:presLayoutVars>
          <dgm:bulletEnabled val="1"/>
        </dgm:presLayoutVars>
      </dgm:prSet>
      <dgm:spPr/>
    </dgm:pt>
    <dgm:pt modelId="{F77191AE-77E2-024D-AAD0-758CD5560B9E}" type="pres">
      <dgm:prSet presAssocID="{984A3E6C-FFBF-F64C-884B-EA34C4986486}" presName="sibTrans" presStyleCnt="0"/>
      <dgm:spPr/>
    </dgm:pt>
    <dgm:pt modelId="{CCC0D69D-87CC-3A4E-9D05-AF7C18FF2C8D}" type="pres">
      <dgm:prSet presAssocID="{91FDA5AB-85C9-4348-AB9E-621BB1233962}" presName="textNode" presStyleLbl="node1" presStyleIdx="1" presStyleCnt="3">
        <dgm:presLayoutVars>
          <dgm:bulletEnabled val="1"/>
        </dgm:presLayoutVars>
      </dgm:prSet>
      <dgm:spPr/>
    </dgm:pt>
    <dgm:pt modelId="{AC29A350-7B51-014C-A6AE-3DF368CD435A}" type="pres">
      <dgm:prSet presAssocID="{ACC76FCF-5DA0-144B-97E6-BA7EB7DB5898}" presName="sibTrans" presStyleCnt="0"/>
      <dgm:spPr/>
    </dgm:pt>
    <dgm:pt modelId="{12154F80-DDB8-DD4D-8F6E-F4FCA02DAE0E}" type="pres">
      <dgm:prSet presAssocID="{BE8B27D0-9D4B-F143-977E-7083CC044BC6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3B53DA44-2E1B-2B4F-977E-9044FE728008}" type="presOf" srcId="{BE8B27D0-9D4B-F143-977E-7083CC044BC6}" destId="{12154F80-DDB8-DD4D-8F6E-F4FCA02DAE0E}" srcOrd="0" destOrd="0" presId="urn:microsoft.com/office/officeart/2005/8/layout/hProcess9"/>
    <dgm:cxn modelId="{5D2ED253-895F-AE47-9A6D-A24C05A06C29}" srcId="{61F07DEE-0461-F540-8BAC-1F086F062D99}" destId="{BE8B27D0-9D4B-F143-977E-7083CC044BC6}" srcOrd="2" destOrd="0" parTransId="{147B2E44-B936-BC4D-83F3-FE4B29E619FD}" sibTransId="{FF019400-FD94-4149-B443-3039920420A8}"/>
    <dgm:cxn modelId="{17904AA4-DE64-1147-B189-1867200174BF}" srcId="{61F07DEE-0461-F540-8BAC-1F086F062D99}" destId="{91FDA5AB-85C9-4348-AB9E-621BB1233962}" srcOrd="1" destOrd="0" parTransId="{8E095E00-6A29-1647-8978-AD5543C56188}" sibTransId="{ACC76FCF-5DA0-144B-97E6-BA7EB7DB5898}"/>
    <dgm:cxn modelId="{1C33B6A9-8AAC-4849-AB0F-954C84B17F7E}" srcId="{61F07DEE-0461-F540-8BAC-1F086F062D99}" destId="{80992CB3-3F76-6646-946E-19E46B4DB0BF}" srcOrd="0" destOrd="0" parTransId="{B374ACF4-2B36-4446-A1D8-F8B78F19E448}" sibTransId="{984A3E6C-FFBF-F64C-884B-EA34C4986486}"/>
    <dgm:cxn modelId="{F15451E9-7F32-0E4D-9B26-9E52CE1C59DB}" type="presOf" srcId="{61F07DEE-0461-F540-8BAC-1F086F062D99}" destId="{F22C68A1-D0E7-044C-87FE-DC1EE6F36385}" srcOrd="0" destOrd="0" presId="urn:microsoft.com/office/officeart/2005/8/layout/hProcess9"/>
    <dgm:cxn modelId="{AB3A0BF8-EDC6-DE49-A35E-D404EE11B61B}" type="presOf" srcId="{80992CB3-3F76-6646-946E-19E46B4DB0BF}" destId="{AE81A920-697B-824C-9BB9-B262050B7CED}" srcOrd="0" destOrd="0" presId="urn:microsoft.com/office/officeart/2005/8/layout/hProcess9"/>
    <dgm:cxn modelId="{B453C0FD-4468-CA48-9958-FA5A607E7E59}" type="presOf" srcId="{91FDA5AB-85C9-4348-AB9E-621BB1233962}" destId="{CCC0D69D-87CC-3A4E-9D05-AF7C18FF2C8D}" srcOrd="0" destOrd="0" presId="urn:microsoft.com/office/officeart/2005/8/layout/hProcess9"/>
    <dgm:cxn modelId="{926FECF9-66C4-4B42-8A2B-F3BDFAC0DFEF}" type="presParOf" srcId="{F22C68A1-D0E7-044C-87FE-DC1EE6F36385}" destId="{1F0E8F45-A724-6446-AC73-4F5B2AFB16DB}" srcOrd="0" destOrd="0" presId="urn:microsoft.com/office/officeart/2005/8/layout/hProcess9"/>
    <dgm:cxn modelId="{5C398ACA-81C6-ED4F-B13D-9B9BAF1D382B}" type="presParOf" srcId="{F22C68A1-D0E7-044C-87FE-DC1EE6F36385}" destId="{ACDBFEAD-2DB7-1347-9DAA-B14C5C418F62}" srcOrd="1" destOrd="0" presId="urn:microsoft.com/office/officeart/2005/8/layout/hProcess9"/>
    <dgm:cxn modelId="{DD20CF2A-626B-4343-B99E-781641F99FEA}" type="presParOf" srcId="{ACDBFEAD-2DB7-1347-9DAA-B14C5C418F62}" destId="{AE81A920-697B-824C-9BB9-B262050B7CED}" srcOrd="0" destOrd="0" presId="urn:microsoft.com/office/officeart/2005/8/layout/hProcess9"/>
    <dgm:cxn modelId="{0E96DB0F-C6E8-6547-85CA-E8E1B262EE16}" type="presParOf" srcId="{ACDBFEAD-2DB7-1347-9DAA-B14C5C418F62}" destId="{F77191AE-77E2-024D-AAD0-758CD5560B9E}" srcOrd="1" destOrd="0" presId="urn:microsoft.com/office/officeart/2005/8/layout/hProcess9"/>
    <dgm:cxn modelId="{7E6D14C4-8E67-6740-BC9C-BAA9277F1B33}" type="presParOf" srcId="{ACDBFEAD-2DB7-1347-9DAA-B14C5C418F62}" destId="{CCC0D69D-87CC-3A4E-9D05-AF7C18FF2C8D}" srcOrd="2" destOrd="0" presId="urn:microsoft.com/office/officeart/2005/8/layout/hProcess9"/>
    <dgm:cxn modelId="{243C32DD-F61D-C347-AACC-2F294F512A87}" type="presParOf" srcId="{ACDBFEAD-2DB7-1347-9DAA-B14C5C418F62}" destId="{AC29A350-7B51-014C-A6AE-3DF368CD435A}" srcOrd="3" destOrd="0" presId="urn:microsoft.com/office/officeart/2005/8/layout/hProcess9"/>
    <dgm:cxn modelId="{586108E3-BDA5-3A40-93C9-BFC8EE688F39}" type="presParOf" srcId="{ACDBFEAD-2DB7-1347-9DAA-B14C5C418F62}" destId="{12154F80-DDB8-DD4D-8F6E-F4FCA02DAE0E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39B28B7-98AE-2442-8242-E675E9F54483}" type="doc">
      <dgm:prSet loTypeId="urn:microsoft.com/office/officeart/2005/8/layout/list1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8926E0B-BFF6-E944-B1DF-44240C496CA1}">
      <dgm:prSet/>
      <dgm:spPr/>
      <dgm:t>
        <a:bodyPr/>
        <a:lstStyle/>
        <a:p>
          <a:r>
            <a:rPr lang="en-US" b="0" i="0" dirty="0">
              <a:latin typeface="Hind Vadodara"/>
              <a:cs typeface="Hind Vadodara"/>
            </a:rPr>
            <a:t>Coaches’</a:t>
          </a:r>
          <a:r>
            <a:rPr lang="en-US" dirty="0">
              <a:latin typeface="Hind Vadodara"/>
              <a:cs typeface="Hind Vadodara"/>
            </a:rPr>
            <a:t> T</a:t>
          </a:r>
          <a:r>
            <a:rPr lang="en-US" b="0" i="0" dirty="0">
              <a:latin typeface="Hind Vadodara"/>
              <a:cs typeface="Hind Vadodara"/>
            </a:rPr>
            <a:t>asks:</a:t>
          </a:r>
          <a:endParaRPr lang="en-US" dirty="0">
            <a:latin typeface="Hind Vadodara"/>
            <a:cs typeface="Hind Vadodara"/>
          </a:endParaRPr>
        </a:p>
      </dgm:t>
      <dgm:extLst>
        <a:ext uri="{E40237B7-FDA0-4F09-8148-C483321AD2D9}">
          <dgm14:cNvPr xmlns:dgm14="http://schemas.microsoft.com/office/drawing/2010/diagram" id="0" name="" descr="Presentation Content:&#10; PBIS Academy Year 3 Training and Support Structure,&#10; Sustainability Factors – Team Functioning,&#10; Glows &amp; Grows: PBIS Rollout&#10;Coaches’ Tasks:&#10; Complete Communication Survey for list of team members with emails for event reminders,&#10;  Submit Advanced Action Plan with Team/Meeting portion completed in Canvas,&#10; Complete and send in your PBIS Assessment Coordinator Form.&#10;"/>
        </a:ext>
      </dgm:extLst>
    </dgm:pt>
    <dgm:pt modelId="{53B66600-AFAC-9844-8FF3-FF95E01497A1}" type="parTrans" cxnId="{CF70A1AD-5B90-CC41-AC82-8AF355283DE9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FAC168E4-A658-DD48-B776-1AB6580C5053}" type="sibTrans" cxnId="{CF70A1AD-5B90-CC41-AC82-8AF355283DE9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76937503-7550-41B3-8D88-C860E600B4A5}">
      <dgm:prSet phldr="0"/>
      <dgm:spPr/>
      <dgm:t>
        <a:bodyPr/>
        <a:lstStyle/>
        <a:p>
          <a:r>
            <a:rPr lang="en-US" b="0" i="0" dirty="0">
              <a:solidFill>
                <a:schemeClr val="bg1"/>
              </a:solidFill>
              <a:latin typeface="Hind Vadodara"/>
              <a:cs typeface="Hind Vadodara"/>
            </a:rPr>
            <a:t>Presentation Content:</a:t>
          </a:r>
          <a:endParaRPr lang="en-US" b="0" i="0" u="none" strike="noStrike" cap="none" baseline="0" noProof="0" dirty="0">
            <a:solidFill>
              <a:schemeClr val="bg1"/>
            </a:solidFill>
            <a:latin typeface="Hind Vadodara"/>
            <a:cs typeface="Hind Vadodara"/>
          </a:endParaRPr>
        </a:p>
      </dgm:t>
      <dgm:extLst>
        <a:ext uri="{E40237B7-FDA0-4F09-8148-C483321AD2D9}">
          <dgm14:cNvPr xmlns:dgm14="http://schemas.microsoft.com/office/drawing/2010/diagram" id="0" name="" descr="Presentation Content:&#10; PBIS Academy Year 3 Training and Support Structure,&#10; Sustainability Factors – Team Functioning,&#10; Glows &amp; Grows: PBIS Rollout&#10;Coaches’ Tasks:&#10; Complete Communication Survey for list of team members with emails for event reminders,&#10;  Submit Advanced Action Plan with Team/Meeting portion completed in Canvas,&#10; Complete and send in your PBIS Assessment Coordinator Form.&#10;"/>
        </a:ext>
      </dgm:extLst>
    </dgm:pt>
    <dgm:pt modelId="{CB879ED8-C3F0-4B59-B2E3-178A8DD63439}" type="parTrans" cxnId="{CFA36605-B483-445C-89DB-7C5A5F0F44E2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D7118AEF-A539-46B0-983D-619275A2AEA0}" type="sibTrans" cxnId="{CFA36605-B483-445C-89DB-7C5A5F0F44E2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B233C6D1-31FC-9E44-988B-1DE61F134A43}">
      <dgm:prSet phldr="0"/>
      <dgm:spPr/>
      <dgm:t>
        <a:bodyPr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b="0" i="0" dirty="0">
              <a:latin typeface="Hind Vadodara" panose="020B0604020202020204" charset="0"/>
              <a:cs typeface="Hind Vadodara" panose="020B0604020202020204" charset="0"/>
            </a:rPr>
            <a:t> Glows &amp; Grows: First In-Person Training</a:t>
          </a:r>
        </a:p>
      </dgm:t>
      <dgm:extLst>
        <a:ext uri="{E40237B7-FDA0-4F09-8148-C483321AD2D9}">
          <dgm14:cNvPr xmlns:dgm14="http://schemas.microsoft.com/office/drawing/2010/diagram" id="0" name="" descr="Presentation Content:&#10; PBIS Academy Year 3 Training and Support Structure,&#10; Sustainability Factors – Team Functioning,&#10; Glows &amp; Grows: PBIS Rollout&#10;Coaches’ Tasks:&#10; Complete Communication Survey for list of team members with emails for event reminders,&#10;  Submit Advanced Action Plan with Team/Meeting portion completed in Canvas,&#10; Complete and send in your PBIS Assessment Coordinator Form.&#10;"/>
        </a:ext>
      </dgm:extLst>
    </dgm:pt>
    <dgm:pt modelId="{4BC0583A-A1D4-334D-972A-15CA92DF2D40}" type="parTrans" cxnId="{C2D2098D-49B3-A04D-9FB3-0FED3991A0DF}">
      <dgm:prSet/>
      <dgm:spPr/>
      <dgm:t>
        <a:bodyPr/>
        <a:lstStyle/>
        <a:p>
          <a:endParaRPr lang="en-US"/>
        </a:p>
      </dgm:t>
    </dgm:pt>
    <dgm:pt modelId="{4073BC8B-074F-8B4F-BF43-A44AC4433C6A}" type="sibTrans" cxnId="{C2D2098D-49B3-A04D-9FB3-0FED3991A0DF}">
      <dgm:prSet/>
      <dgm:spPr/>
      <dgm:t>
        <a:bodyPr/>
        <a:lstStyle/>
        <a:p>
          <a:endParaRPr lang="en-US"/>
        </a:p>
      </dgm:t>
    </dgm:pt>
    <dgm:pt modelId="{F8969D1F-C689-4B9B-9997-B3701F97745B}">
      <dgm:prSet phldr="0"/>
      <dgm:spPr/>
      <dgm:t>
        <a:bodyPr/>
        <a:lstStyle/>
        <a:p>
          <a:pPr rtl="0">
            <a:buFont typeface="Arial" panose="020B0604020202020204" pitchFamily="34" charset="0"/>
            <a:buChar char="•"/>
          </a:pPr>
          <a:r>
            <a:rPr lang="en-US" b="0" i="0" dirty="0">
              <a:solidFill>
                <a:schemeClr val="tx1"/>
              </a:solidFill>
              <a:latin typeface="Hind Vadodara" panose="020B0604020202020204" charset="0"/>
              <a:cs typeface="Hind Vadodara" panose="020B0604020202020204" charset="0"/>
            </a:rPr>
            <a:t>Decide how and when to solicit staff, student &amp; family input: Focus Group, Feedback &amp; Input Survey, School Created Survey </a:t>
          </a:r>
          <a:r>
            <a:rPr lang="en-US" b="1" i="0" dirty="0">
              <a:solidFill>
                <a:schemeClr val="tx1"/>
              </a:solidFill>
              <a:latin typeface="Hind Vadodara" panose="020B0604020202020204" charset="0"/>
              <a:cs typeface="Hind Vadodara" panose="020B0604020202020204" charset="0"/>
            </a:rPr>
            <a:t>– Add to Action Plan</a:t>
          </a:r>
          <a:endParaRPr lang="en-US" b="0" i="0" dirty="0">
            <a:solidFill>
              <a:schemeClr val="tx1"/>
            </a:solidFill>
            <a:latin typeface="Hind Vadodara" panose="020B0604020202020204" charset="0"/>
            <a:cs typeface="Hind Vadodara" panose="020B0604020202020204" charset="0"/>
          </a:endParaRPr>
        </a:p>
      </dgm:t>
    </dgm:pt>
    <dgm:pt modelId="{EEE15F74-EDF8-48FC-9F7F-B001C7815275}" type="parTrans" cxnId="{195DB694-8AD3-4E97-8720-57DFBE971228}">
      <dgm:prSet/>
      <dgm:spPr/>
      <dgm:t>
        <a:bodyPr/>
        <a:lstStyle/>
        <a:p>
          <a:endParaRPr lang="en-US"/>
        </a:p>
      </dgm:t>
    </dgm:pt>
    <dgm:pt modelId="{A1E6D4A7-DA89-4A8B-A2C1-619F1A15E6EA}" type="sibTrans" cxnId="{195DB694-8AD3-4E97-8720-57DFBE971228}">
      <dgm:prSet/>
      <dgm:spPr/>
      <dgm:t>
        <a:bodyPr/>
        <a:lstStyle/>
        <a:p>
          <a:endParaRPr lang="en-US"/>
        </a:p>
      </dgm:t>
    </dgm:pt>
    <dgm:pt modelId="{539F6CFE-DDFD-465C-9CE7-83A9EFEFB72A}">
      <dgm:prSet phldr="0"/>
      <dgm:spPr/>
      <dgm:t>
        <a:bodyPr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b="0" i="0" dirty="0">
              <a:latin typeface="Hind Vadodara" panose="020B0604020202020204" charset="0"/>
              <a:cs typeface="Hind Vadodara" panose="020B0604020202020204" charset="0"/>
            </a:rPr>
            <a:t> Using Surveys to Gather Data</a:t>
          </a:r>
        </a:p>
      </dgm:t>
    </dgm:pt>
    <dgm:pt modelId="{F0CDE630-A1CD-4DE4-98C5-2D067E6658EB}" type="parTrans" cxnId="{87479C94-72C0-4983-A1CD-4E70C24FE191}">
      <dgm:prSet/>
      <dgm:spPr/>
      <dgm:t>
        <a:bodyPr/>
        <a:lstStyle/>
        <a:p>
          <a:endParaRPr lang="en-US"/>
        </a:p>
      </dgm:t>
    </dgm:pt>
    <dgm:pt modelId="{FE1D85A4-546F-47B7-8BFC-D63662F787F3}" type="sibTrans" cxnId="{87479C94-72C0-4983-A1CD-4E70C24FE191}">
      <dgm:prSet/>
      <dgm:spPr/>
      <dgm:t>
        <a:bodyPr/>
        <a:lstStyle/>
        <a:p>
          <a:endParaRPr lang="en-US"/>
        </a:p>
      </dgm:t>
    </dgm:pt>
    <dgm:pt modelId="{E448509D-EA93-478E-B313-4E13BBA4670C}">
      <dgm:prSet phldr="0"/>
      <dgm:spPr/>
      <dgm:t>
        <a:bodyPr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None/>
            <a:tabLst/>
            <a:defRPr/>
          </a:pPr>
          <a:endParaRPr lang="en-US" b="0" i="0" dirty="0">
            <a:latin typeface="Hind Vadodara" panose="020B0604020202020204" charset="0"/>
            <a:cs typeface="Hind Vadodara" panose="020B0604020202020204" charset="0"/>
          </a:endParaRPr>
        </a:p>
      </dgm:t>
    </dgm:pt>
    <dgm:pt modelId="{D48F45C2-9FCC-448C-823E-5063FB42E31D}" type="parTrans" cxnId="{2FD0210D-DA74-43D7-B555-285571CB0A63}">
      <dgm:prSet/>
      <dgm:spPr/>
      <dgm:t>
        <a:bodyPr/>
        <a:lstStyle/>
        <a:p>
          <a:endParaRPr lang="en-US"/>
        </a:p>
      </dgm:t>
    </dgm:pt>
    <dgm:pt modelId="{BA021CFA-1E08-47AD-9C39-E74CD7FDC2CE}" type="sibTrans" cxnId="{2FD0210D-DA74-43D7-B555-285571CB0A63}">
      <dgm:prSet/>
      <dgm:spPr/>
      <dgm:t>
        <a:bodyPr/>
        <a:lstStyle/>
        <a:p>
          <a:endParaRPr lang="en-US"/>
        </a:p>
      </dgm:t>
    </dgm:pt>
    <dgm:pt modelId="{5F31ED61-E906-414E-991F-923C50B6020A}">
      <dgm:prSet phldr="0"/>
      <dgm:spPr/>
      <dgm:t>
        <a:bodyPr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b="0" i="0" dirty="0">
              <a:latin typeface="Hind Vadodara" panose="020B0604020202020204" charset="0"/>
              <a:cs typeface="Hind Vadodara" panose="020B0604020202020204" charset="0"/>
            </a:rPr>
            <a:t> Family Engagement</a:t>
          </a:r>
        </a:p>
      </dgm:t>
    </dgm:pt>
    <dgm:pt modelId="{EFC81F0E-3F49-4218-B830-92A73F6ACB8B}" type="parTrans" cxnId="{6147B9B1-390A-4224-8E5C-61CB6EFCFF4C}">
      <dgm:prSet/>
      <dgm:spPr/>
      <dgm:t>
        <a:bodyPr/>
        <a:lstStyle/>
        <a:p>
          <a:endParaRPr lang="en-US"/>
        </a:p>
      </dgm:t>
    </dgm:pt>
    <dgm:pt modelId="{3CA757AD-8CCB-4D07-85B0-DF66D9FC5653}" type="sibTrans" cxnId="{6147B9B1-390A-4224-8E5C-61CB6EFCFF4C}">
      <dgm:prSet/>
      <dgm:spPr/>
      <dgm:t>
        <a:bodyPr/>
        <a:lstStyle/>
        <a:p>
          <a:endParaRPr lang="en-US"/>
        </a:p>
      </dgm:t>
    </dgm:pt>
    <dgm:pt modelId="{1520F6C0-AA2B-4C03-BBCD-5AC4C5280640}">
      <dgm:prSet phldr="0"/>
      <dgm:spPr/>
      <dgm:t>
        <a:bodyPr/>
        <a:lstStyle/>
        <a:p>
          <a:pPr rtl="0">
            <a:buFont typeface="Arial" panose="020B0604020202020204" pitchFamily="34" charset="0"/>
            <a:buChar char="•"/>
          </a:pPr>
          <a:r>
            <a:rPr lang="en-US" b="0" i="0" dirty="0">
              <a:solidFill>
                <a:schemeClr val="tx1"/>
              </a:solidFill>
              <a:latin typeface="Hind Vadodara" panose="020B0604020202020204" charset="0"/>
              <a:cs typeface="Hind Vadodara" panose="020B0604020202020204" charset="0"/>
            </a:rPr>
            <a:t>Complete Family-School Practices Survey with your team</a:t>
          </a:r>
        </a:p>
      </dgm:t>
      <dgm:extLst>
        <a:ext uri="{E40237B7-FDA0-4F09-8148-C483321AD2D9}">
          <dgm14:cNvPr xmlns:dgm14="http://schemas.microsoft.com/office/drawing/2010/diagram" id="0" name="" descr="Presentation Content:&#10; PBIS Academy Year 3 Training and Support Structure,&#10; Sustainability Factors – Team Functioning,&#10; Glows &amp; Grows: PBIS Rollout&#10;Coaches’ Tasks:&#10; Complete Communication Survey for list of team members with emails for event reminders,&#10;  Submit Advanced Action Plan with Team/Meeting portion completed in Canvas,&#10; Complete and send in your PBIS Assessment Coordinator Form.&#10;"/>
        </a:ext>
      </dgm:extLst>
    </dgm:pt>
    <dgm:pt modelId="{85A954FC-A73A-4A39-A426-CB427384065F}" type="parTrans" cxnId="{DB6665AF-C5CD-4604-B5A8-B4BCEE69F54A}">
      <dgm:prSet/>
      <dgm:spPr/>
      <dgm:t>
        <a:bodyPr/>
        <a:lstStyle/>
        <a:p>
          <a:endParaRPr lang="en-US"/>
        </a:p>
      </dgm:t>
    </dgm:pt>
    <dgm:pt modelId="{85B3A40A-5240-41C2-8672-62F3B9C8AE51}" type="sibTrans" cxnId="{DB6665AF-C5CD-4604-B5A8-B4BCEE69F54A}">
      <dgm:prSet/>
      <dgm:spPr/>
      <dgm:t>
        <a:bodyPr/>
        <a:lstStyle/>
        <a:p>
          <a:endParaRPr lang="en-US"/>
        </a:p>
      </dgm:t>
    </dgm:pt>
    <dgm:pt modelId="{107712AD-F0E7-8045-90F3-AA033147F7E7}" type="pres">
      <dgm:prSet presAssocID="{139B28B7-98AE-2442-8242-E675E9F54483}" presName="linear" presStyleCnt="0">
        <dgm:presLayoutVars>
          <dgm:dir/>
          <dgm:animLvl val="lvl"/>
          <dgm:resizeHandles val="exact"/>
        </dgm:presLayoutVars>
      </dgm:prSet>
      <dgm:spPr/>
    </dgm:pt>
    <dgm:pt modelId="{99F85151-3D39-4456-9783-D2B61E40612E}" type="pres">
      <dgm:prSet presAssocID="{76937503-7550-41B3-8D88-C860E600B4A5}" presName="parentLin" presStyleCnt="0"/>
      <dgm:spPr/>
    </dgm:pt>
    <dgm:pt modelId="{3E253364-FB35-42F8-9CB7-634D0DF472D6}" type="pres">
      <dgm:prSet presAssocID="{76937503-7550-41B3-8D88-C860E600B4A5}" presName="parentLeftMargin" presStyleLbl="node1" presStyleIdx="0" presStyleCnt="2"/>
      <dgm:spPr/>
    </dgm:pt>
    <dgm:pt modelId="{24EE546A-203E-45A1-AB96-5A4CB77AC5EC}" type="pres">
      <dgm:prSet presAssocID="{76937503-7550-41B3-8D88-C860E600B4A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DD4E0C0-9F60-4F65-BB07-79CA80226C0A}" type="pres">
      <dgm:prSet presAssocID="{76937503-7550-41B3-8D88-C860E600B4A5}" presName="negativeSpace" presStyleCnt="0"/>
      <dgm:spPr/>
    </dgm:pt>
    <dgm:pt modelId="{CDAAD9AB-76BA-4F20-9C80-4020D86AF54F}" type="pres">
      <dgm:prSet presAssocID="{76937503-7550-41B3-8D88-C860E600B4A5}" presName="childText" presStyleLbl="conFgAcc1" presStyleIdx="0" presStyleCnt="2">
        <dgm:presLayoutVars>
          <dgm:bulletEnabled val="1"/>
        </dgm:presLayoutVars>
      </dgm:prSet>
      <dgm:spPr>
        <a:prstGeom prst="roundRect">
          <a:avLst/>
        </a:prstGeom>
      </dgm:spPr>
    </dgm:pt>
    <dgm:pt modelId="{5E61BAE6-473E-4263-8FBF-76A396FC3E1D}" type="pres">
      <dgm:prSet presAssocID="{D7118AEF-A539-46B0-983D-619275A2AEA0}" presName="spaceBetweenRectangles" presStyleCnt="0"/>
      <dgm:spPr/>
    </dgm:pt>
    <dgm:pt modelId="{EFD0C82B-9526-4A75-BFD7-201196E11AEE}" type="pres">
      <dgm:prSet presAssocID="{88926E0B-BFF6-E944-B1DF-44240C496CA1}" presName="parentLin" presStyleCnt="0"/>
      <dgm:spPr/>
    </dgm:pt>
    <dgm:pt modelId="{1B39FE62-9822-43D6-A8AA-85DD7F2BE897}" type="pres">
      <dgm:prSet presAssocID="{88926E0B-BFF6-E944-B1DF-44240C496CA1}" presName="parentLeftMargin" presStyleLbl="node1" presStyleIdx="0" presStyleCnt="2"/>
      <dgm:spPr/>
    </dgm:pt>
    <dgm:pt modelId="{3EE32B02-DB9E-4A32-B892-2B06787A9E31}" type="pres">
      <dgm:prSet presAssocID="{88926E0B-BFF6-E944-B1DF-44240C496CA1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52BC94D6-D06B-4B50-878A-29EB19C8CE02}" type="pres">
      <dgm:prSet presAssocID="{88926E0B-BFF6-E944-B1DF-44240C496CA1}" presName="negativeSpace" presStyleCnt="0"/>
      <dgm:spPr/>
    </dgm:pt>
    <dgm:pt modelId="{183C8042-F222-4C5B-948A-CA63CABAB28E}" type="pres">
      <dgm:prSet presAssocID="{88926E0B-BFF6-E944-B1DF-44240C496CA1}" presName="childText" presStyleLbl="conFgAcc1" presStyleIdx="1" presStyleCnt="2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CFA36605-B483-445C-89DB-7C5A5F0F44E2}" srcId="{139B28B7-98AE-2442-8242-E675E9F54483}" destId="{76937503-7550-41B3-8D88-C860E600B4A5}" srcOrd="0" destOrd="0" parTransId="{CB879ED8-C3F0-4B59-B2E3-178A8DD63439}" sibTransId="{D7118AEF-A539-46B0-983D-619275A2AEA0}"/>
    <dgm:cxn modelId="{2FD0210D-DA74-43D7-B555-285571CB0A63}" srcId="{76937503-7550-41B3-8D88-C860E600B4A5}" destId="{E448509D-EA93-478E-B313-4E13BBA4670C}" srcOrd="3" destOrd="0" parTransId="{D48F45C2-9FCC-448C-823E-5063FB42E31D}" sibTransId="{BA021CFA-1E08-47AD-9C39-E74CD7FDC2CE}"/>
    <dgm:cxn modelId="{D665C624-0661-4CC4-A0BC-AF90E98E2DC4}" type="presOf" srcId="{F8969D1F-C689-4B9B-9997-B3701F97745B}" destId="{183C8042-F222-4C5B-948A-CA63CABAB28E}" srcOrd="0" destOrd="1" presId="urn:microsoft.com/office/officeart/2005/8/layout/list1"/>
    <dgm:cxn modelId="{20F67829-FF76-4563-A9D9-B9F9D040B829}" type="presOf" srcId="{1520F6C0-AA2B-4C03-BBCD-5AC4C5280640}" destId="{183C8042-F222-4C5B-948A-CA63CABAB28E}" srcOrd="0" destOrd="0" presId="urn:microsoft.com/office/officeart/2005/8/layout/list1"/>
    <dgm:cxn modelId="{5A99932A-B305-4315-9FCE-B08F39354078}" type="presOf" srcId="{76937503-7550-41B3-8D88-C860E600B4A5}" destId="{3E253364-FB35-42F8-9CB7-634D0DF472D6}" srcOrd="0" destOrd="0" presId="urn:microsoft.com/office/officeart/2005/8/layout/list1"/>
    <dgm:cxn modelId="{2C245730-5A39-426C-8665-30286AC10E90}" type="presOf" srcId="{88926E0B-BFF6-E944-B1DF-44240C496CA1}" destId="{1B39FE62-9822-43D6-A8AA-85DD7F2BE897}" srcOrd="0" destOrd="0" presId="urn:microsoft.com/office/officeart/2005/8/layout/list1"/>
    <dgm:cxn modelId="{84E61463-7C62-443F-B77C-0367A309CC70}" type="presOf" srcId="{76937503-7550-41B3-8D88-C860E600B4A5}" destId="{24EE546A-203E-45A1-AB96-5A4CB77AC5EC}" srcOrd="1" destOrd="0" presId="urn:microsoft.com/office/officeart/2005/8/layout/list1"/>
    <dgm:cxn modelId="{3507DC74-BB1A-3747-A4EB-3A2F2AFF0C2A}" type="presOf" srcId="{139B28B7-98AE-2442-8242-E675E9F54483}" destId="{107712AD-F0E7-8045-90F3-AA033147F7E7}" srcOrd="0" destOrd="0" presId="urn:microsoft.com/office/officeart/2005/8/layout/list1"/>
    <dgm:cxn modelId="{EBD9FF55-BD30-4F3A-90FE-BCDDA80BA3E0}" type="presOf" srcId="{88926E0B-BFF6-E944-B1DF-44240C496CA1}" destId="{3EE32B02-DB9E-4A32-B892-2B06787A9E31}" srcOrd="1" destOrd="0" presId="urn:microsoft.com/office/officeart/2005/8/layout/list1"/>
    <dgm:cxn modelId="{CFCB7378-1683-4C80-9EFB-AD3BF96F9B41}" type="presOf" srcId="{E448509D-EA93-478E-B313-4E13BBA4670C}" destId="{CDAAD9AB-76BA-4F20-9C80-4020D86AF54F}" srcOrd="0" destOrd="3" presId="urn:microsoft.com/office/officeart/2005/8/layout/list1"/>
    <dgm:cxn modelId="{2310AA5A-2471-4CD1-BF6A-D8D7BEB9F076}" type="presOf" srcId="{539F6CFE-DDFD-465C-9CE7-83A9EFEFB72A}" destId="{CDAAD9AB-76BA-4F20-9C80-4020D86AF54F}" srcOrd="0" destOrd="1" presId="urn:microsoft.com/office/officeart/2005/8/layout/list1"/>
    <dgm:cxn modelId="{C2D2098D-49B3-A04D-9FB3-0FED3991A0DF}" srcId="{76937503-7550-41B3-8D88-C860E600B4A5}" destId="{B233C6D1-31FC-9E44-988B-1DE61F134A43}" srcOrd="0" destOrd="0" parTransId="{4BC0583A-A1D4-334D-972A-15CA92DF2D40}" sibTransId="{4073BC8B-074F-8B4F-BF43-A44AC4433C6A}"/>
    <dgm:cxn modelId="{87479C94-72C0-4983-A1CD-4E70C24FE191}" srcId="{76937503-7550-41B3-8D88-C860E600B4A5}" destId="{539F6CFE-DDFD-465C-9CE7-83A9EFEFB72A}" srcOrd="1" destOrd="0" parTransId="{F0CDE630-A1CD-4DE4-98C5-2D067E6658EB}" sibTransId="{FE1D85A4-546F-47B7-8BFC-D63662F787F3}"/>
    <dgm:cxn modelId="{195DB694-8AD3-4E97-8720-57DFBE971228}" srcId="{88926E0B-BFF6-E944-B1DF-44240C496CA1}" destId="{F8969D1F-C689-4B9B-9997-B3701F97745B}" srcOrd="1" destOrd="0" parTransId="{EEE15F74-EDF8-48FC-9F7F-B001C7815275}" sibTransId="{A1E6D4A7-DA89-4A8B-A2C1-619F1A15E6EA}"/>
    <dgm:cxn modelId="{CF70A1AD-5B90-CC41-AC82-8AF355283DE9}" srcId="{139B28B7-98AE-2442-8242-E675E9F54483}" destId="{88926E0B-BFF6-E944-B1DF-44240C496CA1}" srcOrd="1" destOrd="0" parTransId="{53B66600-AFAC-9844-8FF3-FF95E01497A1}" sibTransId="{FAC168E4-A658-DD48-B776-1AB6580C5053}"/>
    <dgm:cxn modelId="{DB6665AF-C5CD-4604-B5A8-B4BCEE69F54A}" srcId="{88926E0B-BFF6-E944-B1DF-44240C496CA1}" destId="{1520F6C0-AA2B-4C03-BBCD-5AC4C5280640}" srcOrd="0" destOrd="0" parTransId="{85A954FC-A73A-4A39-A426-CB427384065F}" sibTransId="{85B3A40A-5240-41C2-8672-62F3B9C8AE51}"/>
    <dgm:cxn modelId="{6147B9B1-390A-4224-8E5C-61CB6EFCFF4C}" srcId="{76937503-7550-41B3-8D88-C860E600B4A5}" destId="{5F31ED61-E906-414E-991F-923C50B6020A}" srcOrd="2" destOrd="0" parTransId="{EFC81F0E-3F49-4218-B830-92A73F6ACB8B}" sibTransId="{3CA757AD-8CCB-4D07-85B0-DF66D9FC5653}"/>
    <dgm:cxn modelId="{B91596CC-EBCB-4C5B-B0B6-68AD6B389952}" type="presOf" srcId="{5F31ED61-E906-414E-991F-923C50B6020A}" destId="{CDAAD9AB-76BA-4F20-9C80-4020D86AF54F}" srcOrd="0" destOrd="2" presId="urn:microsoft.com/office/officeart/2005/8/layout/list1"/>
    <dgm:cxn modelId="{951D89E3-0933-4BC3-BAF5-5EBEDA4320E4}" type="presOf" srcId="{B233C6D1-31FC-9E44-988B-1DE61F134A43}" destId="{CDAAD9AB-76BA-4F20-9C80-4020D86AF54F}" srcOrd="0" destOrd="0" presId="urn:microsoft.com/office/officeart/2005/8/layout/list1"/>
    <dgm:cxn modelId="{B8ED1688-2EAF-4A1E-BEAA-E842B145343D}" type="presParOf" srcId="{107712AD-F0E7-8045-90F3-AA033147F7E7}" destId="{99F85151-3D39-4456-9783-D2B61E40612E}" srcOrd="0" destOrd="0" presId="urn:microsoft.com/office/officeart/2005/8/layout/list1"/>
    <dgm:cxn modelId="{C0AF7800-A6EE-4B68-AC16-D95FCDD986D6}" type="presParOf" srcId="{99F85151-3D39-4456-9783-D2B61E40612E}" destId="{3E253364-FB35-42F8-9CB7-634D0DF472D6}" srcOrd="0" destOrd="0" presId="urn:microsoft.com/office/officeart/2005/8/layout/list1"/>
    <dgm:cxn modelId="{14B44ABB-8709-49B2-A010-BCEA9216D1E2}" type="presParOf" srcId="{99F85151-3D39-4456-9783-D2B61E40612E}" destId="{24EE546A-203E-45A1-AB96-5A4CB77AC5EC}" srcOrd="1" destOrd="0" presId="urn:microsoft.com/office/officeart/2005/8/layout/list1"/>
    <dgm:cxn modelId="{EA375B2B-3CF7-4731-B5EF-875DA4EC9033}" type="presParOf" srcId="{107712AD-F0E7-8045-90F3-AA033147F7E7}" destId="{1DD4E0C0-9F60-4F65-BB07-79CA80226C0A}" srcOrd="1" destOrd="0" presId="urn:microsoft.com/office/officeart/2005/8/layout/list1"/>
    <dgm:cxn modelId="{FB544AE0-1823-4922-B937-C1D13973EAA0}" type="presParOf" srcId="{107712AD-F0E7-8045-90F3-AA033147F7E7}" destId="{CDAAD9AB-76BA-4F20-9C80-4020D86AF54F}" srcOrd="2" destOrd="0" presId="urn:microsoft.com/office/officeart/2005/8/layout/list1"/>
    <dgm:cxn modelId="{BB4B88F4-080D-448E-824A-FCA61FB5D6F2}" type="presParOf" srcId="{107712AD-F0E7-8045-90F3-AA033147F7E7}" destId="{5E61BAE6-473E-4263-8FBF-76A396FC3E1D}" srcOrd="3" destOrd="0" presId="urn:microsoft.com/office/officeart/2005/8/layout/list1"/>
    <dgm:cxn modelId="{786AEFE3-83DF-409C-AE58-73856E978EC0}" type="presParOf" srcId="{107712AD-F0E7-8045-90F3-AA033147F7E7}" destId="{EFD0C82B-9526-4A75-BFD7-201196E11AEE}" srcOrd="4" destOrd="0" presId="urn:microsoft.com/office/officeart/2005/8/layout/list1"/>
    <dgm:cxn modelId="{38D383BB-335C-43A1-8687-63ACC6BD8CC8}" type="presParOf" srcId="{EFD0C82B-9526-4A75-BFD7-201196E11AEE}" destId="{1B39FE62-9822-43D6-A8AA-85DD7F2BE897}" srcOrd="0" destOrd="0" presId="urn:microsoft.com/office/officeart/2005/8/layout/list1"/>
    <dgm:cxn modelId="{43C71FE6-9886-45C9-9390-97EA8122CD6D}" type="presParOf" srcId="{EFD0C82B-9526-4A75-BFD7-201196E11AEE}" destId="{3EE32B02-DB9E-4A32-B892-2B06787A9E31}" srcOrd="1" destOrd="0" presId="urn:microsoft.com/office/officeart/2005/8/layout/list1"/>
    <dgm:cxn modelId="{F51D9EE3-E01A-4FEF-94C9-53C5257ABC10}" type="presParOf" srcId="{107712AD-F0E7-8045-90F3-AA033147F7E7}" destId="{52BC94D6-D06B-4B50-878A-29EB19C8CE02}" srcOrd="5" destOrd="0" presId="urn:microsoft.com/office/officeart/2005/8/layout/list1"/>
    <dgm:cxn modelId="{41F060E7-D9CD-4AC7-9BC6-C653FDA540D7}" type="presParOf" srcId="{107712AD-F0E7-8045-90F3-AA033147F7E7}" destId="{183C8042-F222-4C5B-948A-CA63CABAB28E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1D0157-A438-46CA-8EB0-F10C3EDBB633}">
      <dsp:nvSpPr>
        <dsp:cNvPr id="0" name=""/>
        <dsp:cNvSpPr/>
      </dsp:nvSpPr>
      <dsp:spPr>
        <a:xfrm>
          <a:off x="8099" y="1980715"/>
          <a:ext cx="3498431" cy="363354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Self-monitor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Are you participating?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Engaged as a learner?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Stretch, break, stand as needed​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If you have questions or comments: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unmute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use the chat box</a:t>
          </a:r>
        </a:p>
      </dsp:txBody>
      <dsp:txXfrm>
        <a:off x="90071" y="2062687"/>
        <a:ext cx="3334487" cy="3551571"/>
      </dsp:txXfrm>
    </dsp:sp>
    <dsp:sp modelId="{D5C674EC-98A5-4D45-9168-E941BC46FCF6}">
      <dsp:nvSpPr>
        <dsp:cNvPr id="0" name=""/>
        <dsp:cNvSpPr/>
      </dsp:nvSpPr>
      <dsp:spPr>
        <a:xfrm>
          <a:off x="0" y="5429489"/>
          <a:ext cx="3498431" cy="11229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0" rIns="40640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Self</a:t>
          </a:r>
        </a:p>
      </dsp:txBody>
      <dsp:txXfrm>
        <a:off x="0" y="5429489"/>
        <a:ext cx="2463683" cy="1122947"/>
      </dsp:txXfrm>
    </dsp:sp>
    <dsp:sp modelId="{DEEF4213-91C0-4DFA-A1E8-D6E76A9D48BD}">
      <dsp:nvSpPr>
        <dsp:cNvPr id="0" name=""/>
        <dsp:cNvSpPr/>
      </dsp:nvSpPr>
      <dsp:spPr>
        <a:xfrm>
          <a:off x="2571483" y="5211252"/>
          <a:ext cx="1224450" cy="12244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3ADCC0-45AB-4F03-8B39-78AD7803ABF7}">
      <dsp:nvSpPr>
        <dsp:cNvPr id="0" name=""/>
        <dsp:cNvSpPr/>
      </dsp:nvSpPr>
      <dsp:spPr>
        <a:xfrm>
          <a:off x="4098549" y="2000131"/>
          <a:ext cx="3498431" cy="355587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Mute when listening, unmute to talk​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Work as a team: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Room for every voice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Reinforce participation</a:t>
          </a:r>
        </a:p>
      </dsp:txBody>
      <dsp:txXfrm>
        <a:off x="4180521" y="2082103"/>
        <a:ext cx="3334487" cy="3473905"/>
      </dsp:txXfrm>
    </dsp:sp>
    <dsp:sp modelId="{219636A1-9D00-4675-967E-CA57FCDEAB1E}">
      <dsp:nvSpPr>
        <dsp:cNvPr id="0" name=""/>
        <dsp:cNvSpPr/>
      </dsp:nvSpPr>
      <dsp:spPr>
        <a:xfrm>
          <a:off x="4138991" y="5445501"/>
          <a:ext cx="3498431" cy="11229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0" rIns="40640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Others</a:t>
          </a:r>
        </a:p>
      </dsp:txBody>
      <dsp:txXfrm>
        <a:off x="4138991" y="5445501"/>
        <a:ext cx="2463683" cy="1122947"/>
      </dsp:txXfrm>
    </dsp:sp>
    <dsp:sp modelId="{161E2365-CB26-459A-8F0C-B10C3E646E56}">
      <dsp:nvSpPr>
        <dsp:cNvPr id="0" name=""/>
        <dsp:cNvSpPr/>
      </dsp:nvSpPr>
      <dsp:spPr>
        <a:xfrm>
          <a:off x="6661198" y="5262192"/>
          <a:ext cx="1224450" cy="122445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2F90E6-CF6C-47CE-A6A2-78658417800F}">
      <dsp:nvSpPr>
        <dsp:cNvPr id="0" name=""/>
        <dsp:cNvSpPr/>
      </dsp:nvSpPr>
      <dsp:spPr>
        <a:xfrm>
          <a:off x="8188999" y="2035883"/>
          <a:ext cx="3498431" cy="341287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Have your computer charged and ready to go​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Keep necessary materials at hand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action plan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relevant docs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water/snacks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Minimize distractions if possible​</a:t>
          </a:r>
        </a:p>
      </dsp:txBody>
      <dsp:txXfrm>
        <a:off x="8268967" y="2115851"/>
        <a:ext cx="3338495" cy="3332903"/>
      </dsp:txXfrm>
    </dsp:sp>
    <dsp:sp modelId="{B634D077-9CEB-4360-83EE-5D4C6FFB98DD}">
      <dsp:nvSpPr>
        <dsp:cNvPr id="0" name=""/>
        <dsp:cNvSpPr/>
      </dsp:nvSpPr>
      <dsp:spPr>
        <a:xfrm>
          <a:off x="8146143" y="5445931"/>
          <a:ext cx="3498431" cy="11229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0" rIns="40640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Environment</a:t>
          </a:r>
        </a:p>
      </dsp:txBody>
      <dsp:txXfrm>
        <a:off x="8146143" y="5445931"/>
        <a:ext cx="2463683" cy="1122947"/>
      </dsp:txXfrm>
    </dsp:sp>
    <dsp:sp modelId="{EE5FFD93-52F3-418C-BBBA-24CAF019EF16}">
      <dsp:nvSpPr>
        <dsp:cNvPr id="0" name=""/>
        <dsp:cNvSpPr/>
      </dsp:nvSpPr>
      <dsp:spPr>
        <a:xfrm>
          <a:off x="10751648" y="5226441"/>
          <a:ext cx="1224450" cy="1224450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AAD9AB-76BA-4F20-9C80-4020D86AF54F}">
      <dsp:nvSpPr>
        <dsp:cNvPr id="0" name=""/>
        <dsp:cNvSpPr/>
      </dsp:nvSpPr>
      <dsp:spPr>
        <a:xfrm>
          <a:off x="0" y="371049"/>
          <a:ext cx="8585471" cy="23310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6328" tIns="416560" rIns="666328" bIns="142240" numCol="1" spcCol="1270" anchor="t" anchorCtr="0">
          <a:noAutofit/>
        </a:bodyPr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2000" b="0" i="0" kern="1200" dirty="0">
              <a:latin typeface="Hind Vadodara" panose="020B0604020202020204" charset="0"/>
              <a:cs typeface="Hind Vadodara" panose="020B0604020202020204" charset="0"/>
            </a:rPr>
            <a:t> Glows &amp; Grows: First In-Person Training</a:t>
          </a:r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2000" b="0" i="0" kern="1200" dirty="0">
              <a:latin typeface="Hind Vadodara" panose="020B0604020202020204" charset="0"/>
              <a:cs typeface="Hind Vadodara" panose="020B0604020202020204" charset="0"/>
            </a:rPr>
            <a:t> Using Surveys to Gather Data</a:t>
          </a:r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2000" b="0" i="0" kern="1200" dirty="0">
              <a:latin typeface="Hind Vadodara" panose="020B0604020202020204" charset="0"/>
              <a:cs typeface="Hind Vadodara" panose="020B0604020202020204" charset="0"/>
            </a:rPr>
            <a:t> Family Engagement</a:t>
          </a:r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None/>
            <a:tabLst/>
            <a:defRPr/>
          </a:pPr>
          <a:endParaRPr lang="en-US" sz="2000" b="0" i="0" kern="1200" dirty="0">
            <a:latin typeface="Hind Vadodara" panose="020B0604020202020204" charset="0"/>
            <a:cs typeface="Hind Vadodara" panose="020B0604020202020204" charset="0"/>
          </a:endParaRPr>
        </a:p>
      </dsp:txBody>
      <dsp:txXfrm>
        <a:off x="113790" y="484839"/>
        <a:ext cx="8357891" cy="2103420"/>
      </dsp:txXfrm>
    </dsp:sp>
    <dsp:sp modelId="{24EE546A-203E-45A1-AB96-5A4CB77AC5EC}">
      <dsp:nvSpPr>
        <dsp:cNvPr id="0" name=""/>
        <dsp:cNvSpPr/>
      </dsp:nvSpPr>
      <dsp:spPr>
        <a:xfrm>
          <a:off x="429273" y="75849"/>
          <a:ext cx="6009829" cy="590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157" tIns="0" rIns="22715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solidFill>
                <a:schemeClr val="bg1"/>
              </a:solidFill>
              <a:latin typeface="Hind Vadodara"/>
              <a:cs typeface="Hind Vadodara"/>
            </a:rPr>
            <a:t>Presentation Content:</a:t>
          </a:r>
          <a:endParaRPr lang="en-US" sz="2000" b="0" i="0" u="none" strike="noStrike" kern="1200" cap="none" baseline="0" noProof="0" dirty="0">
            <a:solidFill>
              <a:schemeClr val="bg1"/>
            </a:solidFill>
            <a:latin typeface="Hind Vadodara"/>
            <a:cs typeface="Hind Vadodara"/>
          </a:endParaRPr>
        </a:p>
      </dsp:txBody>
      <dsp:txXfrm>
        <a:off x="458094" y="104670"/>
        <a:ext cx="5952187" cy="532758"/>
      </dsp:txXfrm>
    </dsp:sp>
    <dsp:sp modelId="{183C8042-F222-4C5B-948A-CA63CABAB28E}">
      <dsp:nvSpPr>
        <dsp:cNvPr id="0" name=""/>
        <dsp:cNvSpPr/>
      </dsp:nvSpPr>
      <dsp:spPr>
        <a:xfrm>
          <a:off x="0" y="3105249"/>
          <a:ext cx="8585471" cy="22680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3045461"/>
              <a:satOff val="-52560"/>
              <a:lumOff val="-74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6328" tIns="416560" rIns="666328" bIns="14224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b="0" i="0" kern="1200" dirty="0">
              <a:solidFill>
                <a:schemeClr val="tx1"/>
              </a:solidFill>
              <a:latin typeface="Hind Vadodara" panose="020B0604020202020204" charset="0"/>
              <a:cs typeface="Hind Vadodara" panose="020B0604020202020204" charset="0"/>
            </a:rPr>
            <a:t>Complete Family-School Practices Survey with your team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b="0" i="0" kern="1200" dirty="0">
              <a:solidFill>
                <a:schemeClr val="tx1"/>
              </a:solidFill>
              <a:latin typeface="Hind Vadodara" panose="020B0604020202020204" charset="0"/>
              <a:cs typeface="Hind Vadodara" panose="020B0604020202020204" charset="0"/>
            </a:rPr>
            <a:t>Decide how and when to solicit staff, student &amp; family input: Focus Group, Feedback &amp; Input Survey, School Created Survey </a:t>
          </a:r>
          <a:r>
            <a:rPr lang="en-US" sz="2000" b="1" i="0" kern="1200" dirty="0">
              <a:solidFill>
                <a:schemeClr val="tx1"/>
              </a:solidFill>
              <a:latin typeface="Hind Vadodara" panose="020B0604020202020204" charset="0"/>
              <a:cs typeface="Hind Vadodara" panose="020B0604020202020204" charset="0"/>
            </a:rPr>
            <a:t>– Add to Action Plan</a:t>
          </a:r>
          <a:endParaRPr lang="en-US" sz="2000" b="0" i="0" kern="1200" dirty="0">
            <a:solidFill>
              <a:schemeClr val="tx1"/>
            </a:solidFill>
            <a:latin typeface="Hind Vadodara" panose="020B0604020202020204" charset="0"/>
            <a:cs typeface="Hind Vadodara" panose="020B0604020202020204" charset="0"/>
          </a:endParaRPr>
        </a:p>
      </dsp:txBody>
      <dsp:txXfrm>
        <a:off x="110715" y="3215964"/>
        <a:ext cx="8364041" cy="2046570"/>
      </dsp:txXfrm>
    </dsp:sp>
    <dsp:sp modelId="{3EE32B02-DB9E-4A32-B892-2B06787A9E31}">
      <dsp:nvSpPr>
        <dsp:cNvPr id="0" name=""/>
        <dsp:cNvSpPr/>
      </dsp:nvSpPr>
      <dsp:spPr>
        <a:xfrm>
          <a:off x="429273" y="2810049"/>
          <a:ext cx="6009829" cy="590400"/>
        </a:xfrm>
        <a:prstGeom prst="roundRect">
          <a:avLst/>
        </a:prstGeom>
        <a:solidFill>
          <a:schemeClr val="accent5">
            <a:hueOff val="3045461"/>
            <a:satOff val="-52560"/>
            <a:lumOff val="-745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157" tIns="0" rIns="22715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latin typeface="Hind Vadodara"/>
              <a:cs typeface="Hind Vadodara"/>
            </a:rPr>
            <a:t>Coaches’</a:t>
          </a:r>
          <a:r>
            <a:rPr lang="en-US" sz="2000" kern="1200" dirty="0">
              <a:latin typeface="Hind Vadodara"/>
              <a:cs typeface="Hind Vadodara"/>
            </a:rPr>
            <a:t> T</a:t>
          </a:r>
          <a:r>
            <a:rPr lang="en-US" sz="2000" b="0" i="0" kern="1200" dirty="0">
              <a:latin typeface="Hind Vadodara"/>
              <a:cs typeface="Hind Vadodara"/>
            </a:rPr>
            <a:t>asks:</a:t>
          </a:r>
          <a:endParaRPr lang="en-US" sz="2000" kern="1200" dirty="0">
            <a:latin typeface="Hind Vadodara"/>
            <a:cs typeface="Hind Vadodara"/>
          </a:endParaRPr>
        </a:p>
      </dsp:txBody>
      <dsp:txXfrm>
        <a:off x="458094" y="2838870"/>
        <a:ext cx="5952187" cy="5327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D6AE76-E235-8C42-85D3-16E2F936BEF8}">
      <dsp:nvSpPr>
        <dsp:cNvPr id="0" name=""/>
        <dsp:cNvSpPr/>
      </dsp:nvSpPr>
      <dsp:spPr>
        <a:xfrm>
          <a:off x="1453" y="293"/>
          <a:ext cx="8989930" cy="1414189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kern="1200">
              <a:solidFill>
                <a:schemeClr val="bg1"/>
              </a:solidFill>
            </a:rPr>
            <a:t>Use data to monitor the </a:t>
          </a:r>
          <a:r>
            <a:rPr lang="en-US" sz="3200" b="1" i="0" kern="1200">
              <a:solidFill>
                <a:schemeClr val="bg1"/>
              </a:solidFill>
            </a:rPr>
            <a:t>implementation</a:t>
          </a:r>
          <a:r>
            <a:rPr lang="en-US" sz="3200" b="0" i="0" kern="1200">
              <a:solidFill>
                <a:schemeClr val="bg1"/>
              </a:solidFill>
            </a:rPr>
            <a:t> &amp; </a:t>
          </a:r>
          <a:r>
            <a:rPr lang="en-US" sz="3200" b="1" i="0" kern="1200">
              <a:solidFill>
                <a:schemeClr val="bg1"/>
              </a:solidFill>
            </a:rPr>
            <a:t>effectiveness </a:t>
          </a:r>
          <a:r>
            <a:rPr lang="en-US" sz="3200" b="0" i="0" kern="1200">
              <a:solidFill>
                <a:schemeClr val="bg1"/>
              </a:solidFill>
            </a:rPr>
            <a:t>of PBIS practices</a:t>
          </a:r>
          <a:endParaRPr lang="en-US" sz="3200" kern="1200">
            <a:solidFill>
              <a:schemeClr val="bg1"/>
            </a:solidFill>
          </a:endParaRPr>
        </a:p>
      </dsp:txBody>
      <dsp:txXfrm>
        <a:off x="42873" y="41713"/>
        <a:ext cx="8907090" cy="1331349"/>
      </dsp:txXfrm>
    </dsp:sp>
    <dsp:sp modelId="{663F09FA-2D45-0C43-839B-812B271BB9C5}">
      <dsp:nvSpPr>
        <dsp:cNvPr id="0" name=""/>
        <dsp:cNvSpPr/>
      </dsp:nvSpPr>
      <dsp:spPr>
        <a:xfrm>
          <a:off x="1453" y="1647102"/>
          <a:ext cx="2114282" cy="1414189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/>
            <a:t>Linked with meaningful outcome goals</a:t>
          </a:r>
          <a:endParaRPr lang="en-US" sz="2100" kern="1200"/>
        </a:p>
      </dsp:txBody>
      <dsp:txXfrm>
        <a:off x="42873" y="1688522"/>
        <a:ext cx="2031442" cy="1331349"/>
      </dsp:txXfrm>
    </dsp:sp>
    <dsp:sp modelId="{3595CE65-EC7F-064B-A07D-DD986DBE86EE}">
      <dsp:nvSpPr>
        <dsp:cNvPr id="0" name=""/>
        <dsp:cNvSpPr/>
      </dsp:nvSpPr>
      <dsp:spPr>
        <a:xfrm>
          <a:off x="2293335" y="1647102"/>
          <a:ext cx="2114282" cy="1414189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/>
            <a:t>Communicates purpose</a:t>
          </a:r>
          <a:endParaRPr lang="en-US" sz="2100" kern="1200"/>
        </a:p>
      </dsp:txBody>
      <dsp:txXfrm>
        <a:off x="2334755" y="1688522"/>
        <a:ext cx="2031442" cy="1331349"/>
      </dsp:txXfrm>
    </dsp:sp>
    <dsp:sp modelId="{0A24CCBB-C249-8640-804E-B766E7C88632}">
      <dsp:nvSpPr>
        <dsp:cNvPr id="0" name=""/>
        <dsp:cNvSpPr/>
      </dsp:nvSpPr>
      <dsp:spPr>
        <a:xfrm>
          <a:off x="4585218" y="1647102"/>
          <a:ext cx="2114282" cy="1414189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/>
            <a:t>Guides action planning</a:t>
          </a:r>
          <a:endParaRPr lang="en-US" sz="2100" kern="1200"/>
        </a:p>
      </dsp:txBody>
      <dsp:txXfrm>
        <a:off x="4626638" y="1688522"/>
        <a:ext cx="2031442" cy="1331349"/>
      </dsp:txXfrm>
    </dsp:sp>
    <dsp:sp modelId="{E51CB7B1-8B10-6D4D-8240-C9C2A1BEA402}">
      <dsp:nvSpPr>
        <dsp:cNvPr id="0" name=""/>
        <dsp:cNvSpPr/>
      </dsp:nvSpPr>
      <dsp:spPr>
        <a:xfrm>
          <a:off x="6877100" y="1647102"/>
          <a:ext cx="2114282" cy="1414189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/>
            <a:t>Used to measure and demonstrate progress</a:t>
          </a:r>
          <a:endParaRPr lang="en-US" sz="2100" kern="1200"/>
        </a:p>
      </dsp:txBody>
      <dsp:txXfrm>
        <a:off x="6918520" y="1688522"/>
        <a:ext cx="2031442" cy="133134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77C558-3C43-D846-BF30-86A4B2D59A0F}">
      <dsp:nvSpPr>
        <dsp:cNvPr id="0" name=""/>
        <dsp:cNvSpPr/>
      </dsp:nvSpPr>
      <dsp:spPr>
        <a:xfrm>
          <a:off x="2128952" y="189084"/>
          <a:ext cx="7553450" cy="4226849"/>
        </a:xfrm>
        <a:prstGeom prst="round2DiagRect">
          <a:avLst>
            <a:gd name="adj1" fmla="val 0"/>
            <a:gd name="adj2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6E8549-695A-964F-8039-6DB50740F735}">
      <dsp:nvSpPr>
        <dsp:cNvPr id="0" name=""/>
        <dsp:cNvSpPr/>
      </dsp:nvSpPr>
      <dsp:spPr>
        <a:xfrm>
          <a:off x="5992968" y="1208913"/>
          <a:ext cx="824" cy="2619311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7C2FD8-4CDD-F24E-8F95-B78FF8DF55FF}">
      <dsp:nvSpPr>
        <dsp:cNvPr id="0" name=""/>
        <dsp:cNvSpPr/>
      </dsp:nvSpPr>
      <dsp:spPr>
        <a:xfrm>
          <a:off x="2497396" y="288644"/>
          <a:ext cx="3364056" cy="282079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/>
            <a:t>Student Achievement </a:t>
          </a:r>
          <a:r>
            <a:rPr lang="en-US" sz="1600" b="0" i="0" kern="1200" dirty="0"/>
            <a:t>(Fan &amp; Chen, 2001)</a:t>
          </a:r>
          <a:endParaRPr lang="en-US" sz="1600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/>
            <a:t>Attendance </a:t>
          </a:r>
          <a:r>
            <a:rPr lang="en-US" sz="1600" b="0" i="0" kern="1200" dirty="0"/>
            <a:t>(Simon, 2001)</a:t>
          </a:r>
          <a:endParaRPr lang="en-US" sz="1600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/>
            <a:t>Social-emotional-behavioral Outcomes </a:t>
          </a:r>
          <a:r>
            <a:rPr lang="en-US" sz="1600" b="0" i="0" kern="1200" dirty="0"/>
            <a:t>(</a:t>
          </a:r>
          <a:r>
            <a:rPr lang="en-US" sz="1600" b="0" i="0" kern="1200" dirty="0" err="1"/>
            <a:t>Fantuzzo</a:t>
          </a:r>
          <a:r>
            <a:rPr lang="en-US" sz="1600" b="0" i="0" kern="1200" dirty="0"/>
            <a:t> et al., 2004; </a:t>
          </a:r>
          <a:r>
            <a:rPr lang="en-US" sz="1600" b="0" i="0" kern="1200" dirty="0" err="1"/>
            <a:t>Garbacz</a:t>
          </a:r>
          <a:r>
            <a:rPr lang="en-US" sz="1600" b="0" i="0" kern="1200" dirty="0"/>
            <a:t> &amp; McIntyre, 2016)</a:t>
          </a:r>
          <a:endParaRPr lang="en-US" sz="1600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/>
            <a:t>Peer Group Affiliations</a:t>
          </a:r>
          <a:r>
            <a:rPr lang="en-US" sz="1800" b="0" i="0" kern="1200" dirty="0"/>
            <a:t> </a:t>
          </a:r>
          <a:r>
            <a:rPr lang="en-US" sz="1600" b="0" i="0" kern="1200" dirty="0"/>
            <a:t>(</a:t>
          </a:r>
          <a:r>
            <a:rPr lang="en-US" sz="1600" b="0" i="0" kern="1200" dirty="0" err="1"/>
            <a:t>Garbacz</a:t>
          </a:r>
          <a:r>
            <a:rPr lang="en-US" sz="1600" b="0" i="0" kern="1200" dirty="0"/>
            <a:t> et al., 2018)</a:t>
          </a:r>
          <a:endParaRPr lang="en-US" sz="1600" kern="1200" dirty="0"/>
        </a:p>
      </dsp:txBody>
      <dsp:txXfrm>
        <a:off x="2497396" y="288644"/>
        <a:ext cx="3364056" cy="2820797"/>
      </dsp:txXfrm>
    </dsp:sp>
    <dsp:sp modelId="{92853869-526F-D745-B043-C0034F88A04D}">
      <dsp:nvSpPr>
        <dsp:cNvPr id="0" name=""/>
        <dsp:cNvSpPr/>
      </dsp:nvSpPr>
      <dsp:spPr>
        <a:xfrm>
          <a:off x="6214857" y="1348262"/>
          <a:ext cx="3156951" cy="143823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/>
            <a:t>School drop-out </a:t>
          </a:r>
          <a:r>
            <a:rPr lang="en-US" sz="1600" b="0" i="0" kern="1200" dirty="0"/>
            <a:t>(Barnard, 2004)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Behavior Problems </a:t>
          </a:r>
          <a:r>
            <a:rPr lang="en-US" sz="1600" kern="1200" dirty="0"/>
            <a:t>(</a:t>
          </a:r>
          <a:r>
            <a:rPr lang="en-US" sz="1600" kern="1200" dirty="0" err="1"/>
            <a:t>Garbacz</a:t>
          </a:r>
          <a:r>
            <a:rPr lang="en-US" sz="1600" kern="1200" dirty="0"/>
            <a:t> et al., 2020)</a:t>
          </a:r>
        </a:p>
      </dsp:txBody>
      <dsp:txXfrm>
        <a:off x="6214857" y="1348262"/>
        <a:ext cx="3156951" cy="1438239"/>
      </dsp:txXfrm>
    </dsp:sp>
    <dsp:sp modelId="{09993139-E996-2B41-BC6B-60BD08323F14}">
      <dsp:nvSpPr>
        <dsp:cNvPr id="0" name=""/>
        <dsp:cNvSpPr/>
      </dsp:nvSpPr>
      <dsp:spPr>
        <a:xfrm rot="16200000">
          <a:off x="-464347" y="1729995"/>
          <a:ext cx="3626739" cy="1030346"/>
        </a:xfrm>
        <a:prstGeom prst="rightArrow">
          <a:avLst>
            <a:gd name="adj1" fmla="val 49830"/>
            <a:gd name="adj2" fmla="val 60660"/>
          </a:avLst>
        </a:prstGeom>
        <a:solidFill>
          <a:schemeClr val="accent1"/>
        </a:soli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accent1"/>
              </a:solidFill>
            </a:rPr>
            <a:t>xxx</a:t>
          </a:r>
        </a:p>
      </dsp:txBody>
      <dsp:txXfrm>
        <a:off x="-308626" y="2144178"/>
        <a:ext cx="3315298" cy="513422"/>
      </dsp:txXfrm>
    </dsp:sp>
    <dsp:sp modelId="{FD6A5F05-7412-4D4E-9AD1-F0E8BEFE379D}">
      <dsp:nvSpPr>
        <dsp:cNvPr id="0" name=""/>
        <dsp:cNvSpPr/>
      </dsp:nvSpPr>
      <dsp:spPr>
        <a:xfrm rot="5400000">
          <a:off x="8638197" y="1953689"/>
          <a:ext cx="3626739" cy="1030346"/>
        </a:xfrm>
        <a:prstGeom prst="rightArrow">
          <a:avLst>
            <a:gd name="adj1" fmla="val 49830"/>
            <a:gd name="adj2" fmla="val 60660"/>
          </a:avLst>
        </a:prstGeom>
        <a:solidFill>
          <a:schemeClr val="accent1"/>
        </a:soli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solidFill>
                <a:schemeClr val="accent1"/>
              </a:solidFill>
            </a:rPr>
            <a:t>xxx</a:t>
          </a:r>
          <a:endParaRPr lang="en-US" sz="2000" kern="1200" dirty="0">
            <a:solidFill>
              <a:schemeClr val="accent1"/>
            </a:solidFill>
          </a:endParaRPr>
        </a:p>
      </dsp:txBody>
      <dsp:txXfrm>
        <a:off x="8793918" y="2056431"/>
        <a:ext cx="3315298" cy="51342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77C558-3C43-D846-BF30-86A4B2D59A0F}">
      <dsp:nvSpPr>
        <dsp:cNvPr id="0" name=""/>
        <dsp:cNvSpPr/>
      </dsp:nvSpPr>
      <dsp:spPr>
        <a:xfrm>
          <a:off x="2114456" y="9669"/>
          <a:ext cx="6741886" cy="4968462"/>
        </a:xfrm>
        <a:prstGeom prst="round2DiagRect">
          <a:avLst>
            <a:gd name="adj1" fmla="val 0"/>
            <a:gd name="adj2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7C2FD8-4CDD-F24E-8F95-B78FF8DF55FF}">
      <dsp:nvSpPr>
        <dsp:cNvPr id="0" name=""/>
        <dsp:cNvSpPr/>
      </dsp:nvSpPr>
      <dsp:spPr>
        <a:xfrm>
          <a:off x="2387717" y="644128"/>
          <a:ext cx="6324311" cy="331992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/>
            <a:t>Parent efficacy and competence </a:t>
          </a:r>
          <a:r>
            <a:rPr lang="en-US" sz="1800" b="0" i="0" kern="1200" dirty="0"/>
            <a:t>(</a:t>
          </a:r>
          <a:r>
            <a:rPr lang="en-US" sz="1800" b="0" i="0" kern="1200" dirty="0" err="1"/>
            <a:t>Semke</a:t>
          </a:r>
          <a:r>
            <a:rPr lang="en-US" sz="1800" b="0" i="0" kern="1200" dirty="0"/>
            <a:t> et al., 2010; Sheridan et al., 2012)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/>
            <a:t>Parent trust of teachers </a:t>
          </a:r>
          <a:r>
            <a:rPr lang="en-US" sz="1800" b="0" i="0" kern="1200" dirty="0"/>
            <a:t>(Santiago et al., 2016)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/>
            <a:t>Teacher job satisfaction </a:t>
          </a:r>
          <a:r>
            <a:rPr lang="en-US" sz="1800" b="0" i="0" kern="1200" dirty="0"/>
            <a:t>(Christenson, 1995)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/>
            <a:t>Parent-teacher relationship </a:t>
          </a:r>
          <a:r>
            <a:rPr lang="en-US" sz="1800" b="0" i="0" kern="1200" dirty="0"/>
            <a:t>(Sheridan et al., 2017)</a:t>
          </a:r>
          <a:endParaRPr lang="en-US" sz="1800" kern="1200" dirty="0"/>
        </a:p>
      </dsp:txBody>
      <dsp:txXfrm>
        <a:off x="2387717" y="644128"/>
        <a:ext cx="6324311" cy="3319929"/>
      </dsp:txXfrm>
    </dsp:sp>
    <dsp:sp modelId="{09993139-E996-2B41-BC6B-60BD08323F14}">
      <dsp:nvSpPr>
        <dsp:cNvPr id="0" name=""/>
        <dsp:cNvSpPr/>
      </dsp:nvSpPr>
      <dsp:spPr>
        <a:xfrm rot="16200000">
          <a:off x="-912217" y="1680323"/>
          <a:ext cx="4329025" cy="1154250"/>
        </a:xfrm>
        <a:prstGeom prst="rightArrow">
          <a:avLst>
            <a:gd name="adj1" fmla="val 49830"/>
            <a:gd name="adj2" fmla="val 60660"/>
          </a:avLst>
        </a:prstGeom>
        <a:solidFill>
          <a:schemeClr val="accent1"/>
        </a:soli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accent1"/>
              </a:solidFill>
            </a:rPr>
            <a:t>xxx</a:t>
          </a:r>
        </a:p>
      </dsp:txBody>
      <dsp:txXfrm>
        <a:off x="-737770" y="2144314"/>
        <a:ext cx="3980131" cy="57516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1EF586-D438-9F41-84C5-B24AF7D7D954}">
      <dsp:nvSpPr>
        <dsp:cNvPr id="0" name=""/>
        <dsp:cNvSpPr/>
      </dsp:nvSpPr>
      <dsp:spPr>
        <a:xfrm>
          <a:off x="4582" y="763882"/>
          <a:ext cx="2755650" cy="110226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0" kern="1200" dirty="0"/>
            <a:t>Positive Relationships</a:t>
          </a:r>
          <a:endParaRPr lang="en-US" sz="2600" b="1" kern="1200" dirty="0"/>
        </a:p>
      </dsp:txBody>
      <dsp:txXfrm>
        <a:off x="4582" y="763882"/>
        <a:ext cx="2755650" cy="1102260"/>
      </dsp:txXfrm>
    </dsp:sp>
    <dsp:sp modelId="{2BD36466-CDD0-1840-A1EA-0769324E5C64}">
      <dsp:nvSpPr>
        <dsp:cNvPr id="0" name=""/>
        <dsp:cNvSpPr/>
      </dsp:nvSpPr>
      <dsp:spPr>
        <a:xfrm>
          <a:off x="4582" y="1866142"/>
          <a:ext cx="2755650" cy="3513600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5"/>
            </a:buClr>
            <a:buChar char="•"/>
          </a:pPr>
          <a:r>
            <a:rPr lang="en-US" sz="2000" kern="1200" dirty="0"/>
            <a:t>Recognize family needs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5"/>
            </a:buClr>
            <a:buChar char="•"/>
          </a:pPr>
          <a:r>
            <a:rPr lang="en-US" sz="2000" kern="1200" dirty="0"/>
            <a:t>Value cultural differences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5"/>
            </a:buClr>
            <a:buChar char="•"/>
          </a:pPr>
          <a:r>
            <a:rPr lang="en-US" sz="2000" kern="1200" dirty="0"/>
            <a:t>Collect data on perceptions of home-school relationships</a:t>
          </a:r>
        </a:p>
      </dsp:txBody>
      <dsp:txXfrm>
        <a:off x="4582" y="1866142"/>
        <a:ext cx="2755650" cy="3513600"/>
      </dsp:txXfrm>
    </dsp:sp>
    <dsp:sp modelId="{AD15DF2D-A311-8B43-9A60-EFE0E5CEAB64}">
      <dsp:nvSpPr>
        <dsp:cNvPr id="0" name=""/>
        <dsp:cNvSpPr/>
      </dsp:nvSpPr>
      <dsp:spPr>
        <a:xfrm>
          <a:off x="3146024" y="763882"/>
          <a:ext cx="2755650" cy="110226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Two-Way Communication</a:t>
          </a:r>
        </a:p>
      </dsp:txBody>
      <dsp:txXfrm>
        <a:off x="3146024" y="763882"/>
        <a:ext cx="2755650" cy="1102260"/>
      </dsp:txXfrm>
    </dsp:sp>
    <dsp:sp modelId="{AD564C5D-B80A-B841-A64F-7F2490EC58C2}">
      <dsp:nvSpPr>
        <dsp:cNvPr id="0" name=""/>
        <dsp:cNvSpPr/>
      </dsp:nvSpPr>
      <dsp:spPr>
        <a:xfrm>
          <a:off x="3146024" y="1866142"/>
          <a:ext cx="2755650" cy="3513600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5"/>
            </a:buClr>
            <a:buChar char="•"/>
          </a:pPr>
          <a:r>
            <a:rPr lang="en-US" sz="2000" kern="1200" dirty="0"/>
            <a:t>Engage in meaningful, two-way communication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5"/>
            </a:buClr>
            <a:buChar char="•"/>
          </a:pPr>
          <a:r>
            <a:rPr lang="en-US" sz="2000" kern="1200" dirty="0"/>
            <a:t>Provide multiple avenues for families receive and provide information</a:t>
          </a:r>
        </a:p>
      </dsp:txBody>
      <dsp:txXfrm>
        <a:off x="3146024" y="1866142"/>
        <a:ext cx="2755650" cy="3513600"/>
      </dsp:txXfrm>
    </dsp:sp>
    <dsp:sp modelId="{6F333FB5-527E-404E-9927-DF44E1BB7766}">
      <dsp:nvSpPr>
        <dsp:cNvPr id="0" name=""/>
        <dsp:cNvSpPr/>
      </dsp:nvSpPr>
      <dsp:spPr>
        <a:xfrm>
          <a:off x="6287466" y="763882"/>
          <a:ext cx="2755650" cy="110226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Equity, Access,  Representation</a:t>
          </a:r>
        </a:p>
      </dsp:txBody>
      <dsp:txXfrm>
        <a:off x="6287466" y="763882"/>
        <a:ext cx="2755650" cy="1102260"/>
      </dsp:txXfrm>
    </dsp:sp>
    <dsp:sp modelId="{F67759A5-B797-5C4E-97CA-978F5BD217DA}">
      <dsp:nvSpPr>
        <dsp:cNvPr id="0" name=""/>
        <dsp:cNvSpPr/>
      </dsp:nvSpPr>
      <dsp:spPr>
        <a:xfrm>
          <a:off x="6287466" y="1866142"/>
          <a:ext cx="2755650" cy="3513600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5"/>
            </a:buClr>
            <a:buChar char="•"/>
          </a:pPr>
          <a:r>
            <a:rPr lang="en-US" sz="2000" kern="1200" baseline="0" dirty="0"/>
            <a:t>Intentionally obtain diverse and proportional input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5"/>
            </a:buClr>
            <a:buChar char="•"/>
          </a:pPr>
          <a:r>
            <a:rPr lang="en-US" sz="2000" kern="1200" dirty="0"/>
            <a:t>Empower families with knowledge and skills to effectively support student learning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5"/>
            </a:buClr>
            <a:buChar char="•"/>
          </a:pPr>
          <a:r>
            <a:rPr lang="en-US" sz="2000" kern="1200" dirty="0"/>
            <a:t>Cultivate social connections and networks among families </a:t>
          </a:r>
        </a:p>
      </dsp:txBody>
      <dsp:txXfrm>
        <a:off x="6287466" y="1866142"/>
        <a:ext cx="2755650" cy="3513600"/>
      </dsp:txXfrm>
    </dsp:sp>
    <dsp:sp modelId="{184A7A02-3ED4-B94D-9138-9252449AB2B9}">
      <dsp:nvSpPr>
        <dsp:cNvPr id="0" name=""/>
        <dsp:cNvSpPr/>
      </dsp:nvSpPr>
      <dsp:spPr>
        <a:xfrm>
          <a:off x="9428908" y="763882"/>
          <a:ext cx="2755650" cy="110226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Meaningful Decision-Making</a:t>
          </a:r>
        </a:p>
      </dsp:txBody>
      <dsp:txXfrm>
        <a:off x="9428908" y="763882"/>
        <a:ext cx="2755650" cy="1102260"/>
      </dsp:txXfrm>
    </dsp:sp>
    <dsp:sp modelId="{197F6FAF-BA52-BB4E-8F32-A0ED96C977B7}">
      <dsp:nvSpPr>
        <dsp:cNvPr id="0" name=""/>
        <dsp:cNvSpPr/>
      </dsp:nvSpPr>
      <dsp:spPr>
        <a:xfrm>
          <a:off x="9428908" y="1866142"/>
          <a:ext cx="2755650" cy="3513600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5"/>
            </a:buClr>
            <a:buChar char="•"/>
          </a:pPr>
          <a:r>
            <a:rPr lang="en-US" sz="2000" kern="1200" dirty="0"/>
            <a:t>Provide</a:t>
          </a:r>
          <a:r>
            <a:rPr lang="en-US" sz="2000" kern="1200" baseline="0" dirty="0"/>
            <a:t> diverse range of opportunities for families to make shared decisions about PBIS systems and practices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5"/>
            </a:buClr>
            <a:buChar char="•"/>
          </a:pPr>
          <a:r>
            <a:rPr lang="en-US" sz="2000" kern="1200" dirty="0"/>
            <a:t>Effectively engage families in advanced student behavior supports</a:t>
          </a:r>
        </a:p>
      </dsp:txBody>
      <dsp:txXfrm>
        <a:off x="9428908" y="1866142"/>
        <a:ext cx="2755650" cy="35136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0E8F45-A724-6446-AC73-4F5B2AFB16DB}">
      <dsp:nvSpPr>
        <dsp:cNvPr id="0" name=""/>
        <dsp:cNvSpPr/>
      </dsp:nvSpPr>
      <dsp:spPr>
        <a:xfrm>
          <a:off x="770399" y="0"/>
          <a:ext cx="8731200" cy="4247207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81A920-697B-824C-9BB9-B262050B7CED}">
      <dsp:nvSpPr>
        <dsp:cNvPr id="0" name=""/>
        <dsp:cNvSpPr/>
      </dsp:nvSpPr>
      <dsp:spPr>
        <a:xfrm>
          <a:off x="5015" y="1274162"/>
          <a:ext cx="3310312" cy="169888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/>
            <a:t>Allows comparisons between groups (e.g., grade, gender, (dis)ability, race/ethnicity, etc.)</a:t>
          </a:r>
          <a:endParaRPr lang="en-US" sz="2400" kern="1200"/>
        </a:p>
      </dsp:txBody>
      <dsp:txXfrm>
        <a:off x="87948" y="1357095"/>
        <a:ext cx="3144446" cy="1533016"/>
      </dsp:txXfrm>
    </dsp:sp>
    <dsp:sp modelId="{CCC0D69D-87CC-3A4E-9D05-AF7C18FF2C8D}">
      <dsp:nvSpPr>
        <dsp:cNvPr id="0" name=""/>
        <dsp:cNvSpPr/>
      </dsp:nvSpPr>
      <dsp:spPr>
        <a:xfrm>
          <a:off x="3480843" y="1274162"/>
          <a:ext cx="3310312" cy="169888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/>
            <a:t>Facilitates development of precise problem statements</a:t>
          </a:r>
          <a:endParaRPr lang="en-US" sz="2500" kern="1200"/>
        </a:p>
      </dsp:txBody>
      <dsp:txXfrm>
        <a:off x="3563776" y="1357095"/>
        <a:ext cx="3144446" cy="1533016"/>
      </dsp:txXfrm>
    </dsp:sp>
    <dsp:sp modelId="{12154F80-DDB8-DD4D-8F6E-F4FCA02DAE0E}">
      <dsp:nvSpPr>
        <dsp:cNvPr id="0" name=""/>
        <dsp:cNvSpPr/>
      </dsp:nvSpPr>
      <dsp:spPr>
        <a:xfrm>
          <a:off x="6956671" y="1274162"/>
          <a:ext cx="3310312" cy="169888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/>
            <a:t>Supports equitable decision-making</a:t>
          </a:r>
          <a:endParaRPr lang="en-US" sz="2500" kern="1200"/>
        </a:p>
      </dsp:txBody>
      <dsp:txXfrm>
        <a:off x="7039604" y="1357095"/>
        <a:ext cx="3144446" cy="153301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AAD9AB-76BA-4F20-9C80-4020D86AF54F}">
      <dsp:nvSpPr>
        <dsp:cNvPr id="0" name=""/>
        <dsp:cNvSpPr/>
      </dsp:nvSpPr>
      <dsp:spPr>
        <a:xfrm>
          <a:off x="0" y="371049"/>
          <a:ext cx="8585471" cy="23310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6328" tIns="416560" rIns="666328" bIns="142240" numCol="1" spcCol="1270" anchor="t" anchorCtr="0">
          <a:noAutofit/>
        </a:bodyPr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2000" b="0" i="0" kern="1200" dirty="0">
              <a:latin typeface="Hind Vadodara" panose="020B0604020202020204" charset="0"/>
              <a:cs typeface="Hind Vadodara" panose="020B0604020202020204" charset="0"/>
            </a:rPr>
            <a:t> Glows &amp; Grows: First In-Person Training</a:t>
          </a:r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2000" b="0" i="0" kern="1200" dirty="0">
              <a:latin typeface="Hind Vadodara" panose="020B0604020202020204" charset="0"/>
              <a:cs typeface="Hind Vadodara" panose="020B0604020202020204" charset="0"/>
            </a:rPr>
            <a:t> Using Surveys to Gather Data</a:t>
          </a:r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2000" b="0" i="0" kern="1200" dirty="0">
              <a:latin typeface="Hind Vadodara" panose="020B0604020202020204" charset="0"/>
              <a:cs typeface="Hind Vadodara" panose="020B0604020202020204" charset="0"/>
            </a:rPr>
            <a:t> Family Engagement</a:t>
          </a:r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None/>
            <a:tabLst/>
            <a:defRPr/>
          </a:pPr>
          <a:endParaRPr lang="en-US" sz="2000" b="0" i="0" kern="1200" dirty="0">
            <a:latin typeface="Hind Vadodara" panose="020B0604020202020204" charset="0"/>
            <a:cs typeface="Hind Vadodara" panose="020B0604020202020204" charset="0"/>
          </a:endParaRPr>
        </a:p>
      </dsp:txBody>
      <dsp:txXfrm>
        <a:off x="113790" y="484839"/>
        <a:ext cx="8357891" cy="2103420"/>
      </dsp:txXfrm>
    </dsp:sp>
    <dsp:sp modelId="{24EE546A-203E-45A1-AB96-5A4CB77AC5EC}">
      <dsp:nvSpPr>
        <dsp:cNvPr id="0" name=""/>
        <dsp:cNvSpPr/>
      </dsp:nvSpPr>
      <dsp:spPr>
        <a:xfrm>
          <a:off x="429273" y="75849"/>
          <a:ext cx="6009829" cy="590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157" tIns="0" rIns="22715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solidFill>
                <a:schemeClr val="bg1"/>
              </a:solidFill>
              <a:latin typeface="Hind Vadodara"/>
              <a:cs typeface="Hind Vadodara"/>
            </a:rPr>
            <a:t>Presentation Content:</a:t>
          </a:r>
          <a:endParaRPr lang="en-US" sz="2000" b="0" i="0" u="none" strike="noStrike" kern="1200" cap="none" baseline="0" noProof="0" dirty="0">
            <a:solidFill>
              <a:schemeClr val="bg1"/>
            </a:solidFill>
            <a:latin typeface="Hind Vadodara"/>
            <a:cs typeface="Hind Vadodara"/>
          </a:endParaRPr>
        </a:p>
      </dsp:txBody>
      <dsp:txXfrm>
        <a:off x="458094" y="104670"/>
        <a:ext cx="5952187" cy="532758"/>
      </dsp:txXfrm>
    </dsp:sp>
    <dsp:sp modelId="{183C8042-F222-4C5B-948A-CA63CABAB28E}">
      <dsp:nvSpPr>
        <dsp:cNvPr id="0" name=""/>
        <dsp:cNvSpPr/>
      </dsp:nvSpPr>
      <dsp:spPr>
        <a:xfrm>
          <a:off x="0" y="3105249"/>
          <a:ext cx="8585471" cy="22680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3045461"/>
              <a:satOff val="-52560"/>
              <a:lumOff val="-74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6328" tIns="416560" rIns="666328" bIns="14224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b="0" i="0" kern="1200" dirty="0">
              <a:solidFill>
                <a:schemeClr val="tx1"/>
              </a:solidFill>
              <a:latin typeface="Hind Vadodara" panose="020B0604020202020204" charset="0"/>
              <a:cs typeface="Hind Vadodara" panose="020B0604020202020204" charset="0"/>
            </a:rPr>
            <a:t>Complete Family-School Practices Survey with your team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b="0" i="0" kern="1200" dirty="0">
              <a:solidFill>
                <a:schemeClr val="tx1"/>
              </a:solidFill>
              <a:latin typeface="Hind Vadodara" panose="020B0604020202020204" charset="0"/>
              <a:cs typeface="Hind Vadodara" panose="020B0604020202020204" charset="0"/>
            </a:rPr>
            <a:t>Decide how and when to solicit staff, student &amp; family input: Focus Group, Feedback &amp; Input Survey, School Created Survey </a:t>
          </a:r>
          <a:r>
            <a:rPr lang="en-US" sz="2000" b="1" i="0" kern="1200" dirty="0">
              <a:solidFill>
                <a:schemeClr val="tx1"/>
              </a:solidFill>
              <a:latin typeface="Hind Vadodara" panose="020B0604020202020204" charset="0"/>
              <a:cs typeface="Hind Vadodara" panose="020B0604020202020204" charset="0"/>
            </a:rPr>
            <a:t>– Add to Action Plan</a:t>
          </a:r>
          <a:endParaRPr lang="en-US" sz="2000" b="0" i="0" kern="1200" dirty="0">
            <a:solidFill>
              <a:schemeClr val="tx1"/>
            </a:solidFill>
            <a:latin typeface="Hind Vadodara" panose="020B0604020202020204" charset="0"/>
            <a:cs typeface="Hind Vadodara" panose="020B0604020202020204" charset="0"/>
          </a:endParaRPr>
        </a:p>
      </dsp:txBody>
      <dsp:txXfrm>
        <a:off x="110715" y="3215964"/>
        <a:ext cx="8364041" cy="2046570"/>
      </dsp:txXfrm>
    </dsp:sp>
    <dsp:sp modelId="{3EE32B02-DB9E-4A32-B892-2B06787A9E31}">
      <dsp:nvSpPr>
        <dsp:cNvPr id="0" name=""/>
        <dsp:cNvSpPr/>
      </dsp:nvSpPr>
      <dsp:spPr>
        <a:xfrm>
          <a:off x="429273" y="2810049"/>
          <a:ext cx="6009829" cy="590400"/>
        </a:xfrm>
        <a:prstGeom prst="roundRect">
          <a:avLst/>
        </a:prstGeom>
        <a:solidFill>
          <a:schemeClr val="accent5">
            <a:hueOff val="3045461"/>
            <a:satOff val="-52560"/>
            <a:lumOff val="-745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157" tIns="0" rIns="22715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latin typeface="Hind Vadodara"/>
              <a:cs typeface="Hind Vadodara"/>
            </a:rPr>
            <a:t>Coaches’</a:t>
          </a:r>
          <a:r>
            <a:rPr lang="en-US" sz="2000" kern="1200" dirty="0">
              <a:latin typeface="Hind Vadodara"/>
              <a:cs typeface="Hind Vadodara"/>
            </a:rPr>
            <a:t> T</a:t>
          </a:r>
          <a:r>
            <a:rPr lang="en-US" sz="2000" b="0" i="0" kern="1200" dirty="0">
              <a:latin typeface="Hind Vadodara"/>
              <a:cs typeface="Hind Vadodara"/>
            </a:rPr>
            <a:t>asks:</a:t>
          </a:r>
          <a:endParaRPr lang="en-US" sz="2000" kern="1200" dirty="0">
            <a:latin typeface="Hind Vadodara"/>
            <a:cs typeface="Hind Vadodara"/>
          </a:endParaRPr>
        </a:p>
      </dsp:txBody>
      <dsp:txXfrm>
        <a:off x="458094" y="2838870"/>
        <a:ext cx="5952187" cy="532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OpposingIdeas">
  <dgm:title val=""/>
  <dgm:desc val=""/>
  <dgm:catLst>
    <dgm:cat type="relationship" pri="34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clrData>
  <dgm:layoutNode name="Name0">
    <dgm:varLst>
      <dgm:chMax val="2"/>
      <dgm:dir/>
      <dgm:animOne val="branch"/>
      <dgm:animLvl val="lvl"/>
      <dgm:resizeHandles val="exact"/>
    </dgm:varLst>
    <dgm:choose name="Name1">
      <dgm:if name="Name2" axis="ch" ptType="node" func="cnt" op="lte" val="1">
        <dgm:alg type="composite">
          <dgm:param type="ar" val="0.9928"/>
        </dgm:alg>
      </dgm:if>
      <dgm:else name="Name3">
        <dgm:alg type="composite">
          <dgm:param type="ar" val="1.6364"/>
        </dgm:alg>
      </dgm:else>
    </dgm:choose>
    <dgm:shape xmlns:r="http://schemas.openxmlformats.org/officeDocument/2006/relationships" r:blip="">
      <dgm:adjLst/>
    </dgm:shape>
    <dgm:choose name="Name4">
      <dgm:if name="Name5" func="var" arg="dir" op="equ" val="norm">
        <dgm:choose name="Name6">
          <dgm:if name="Name7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2963"/>
              <dgm:constr type="t" for="ch" forName="ChildText1" refType="h" fact="0.2722"/>
              <dgm:constr type="w" for="ch" forName="ChildText1" refType="w" fact="0.6534"/>
              <dgm:constr type="h" for="ch" forName="ChildText1" refType="h" fact="0.6682"/>
              <dgm:constr type="l" for="ch" forName="Background" refType="w" fact="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l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l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8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l" for="ch" forName="ChildText2" refType="w" fact="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l" for="ch" forName="Background" refType="w" fact="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l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l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l" for="ch" forName="ParentText2" refType="w" fact="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l" for="ch" forName="ParentShape2" refType="w" fact="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l" for="ch" forName="Divider" refType="w" fact="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if>
      <dgm:else name="Name9">
        <dgm:choose name="Name10">
          <dgm:if name="Name11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2455"/>
              <dgm:constr type="t" for="ch" forName="ChildText1" refType="h" fact="0.2651"/>
              <dgm:constr type="w" for="ch" forName="ChildText1" refType="w" fact="0.5351"/>
              <dgm:constr type="h" for="ch" forName="ChildText1" refType="h" fact="0.56"/>
              <dgm:constr type="r" for="ch" forName="Background" refType="w" fact="-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r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r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12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r" for="ch" forName="ChildText2" refType="w" fact="-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r" for="ch" forName="Background" refType="w" fact="-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r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r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r" for="ch" forName="ParentText2" refType="w" fact="-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r" for="ch" forName="ParentShape2" refType="w" fact="-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r" for="ch" forName="Divider" refType="w" fact="-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else>
    </dgm:choose>
    <dgm:choose name="Name13">
      <dgm:if name="Name14" axis="ch" ptType="node" func="cnt" op="gte" val="1">
        <dgm:layoutNode name="Background" styleLbl="node1">
          <dgm:alg type="sp"/>
          <dgm:choose name="Name15">
            <dgm:if name="Name16" func="var" arg="dir" op="equ" val="norm">
              <dgm:shape xmlns:r="http://schemas.openxmlformats.org/officeDocument/2006/relationships" type="round2DiagRect" r:blip="">
                <dgm:adjLst>
                  <dgm:adj idx="1" val="0"/>
                  <dgm:adj idx="2" val="0.1667"/>
                </dgm:adjLst>
              </dgm:shape>
            </dgm:if>
            <dgm:else name="Name17">
              <dgm:shape xmlns:r="http://schemas.openxmlformats.org/officeDocument/2006/relationships" type="round2DiagRect" r:blip="">
                <dgm:adjLst>
                  <dgm:adj idx="1" val="0.1667"/>
                  <dgm:adj idx="2" val="0"/>
                </dgm:adjLst>
              </dgm:shape>
            </dgm:else>
          </dgm:choose>
          <dgm:presOf/>
        </dgm:layoutNode>
        <dgm:choose name="Name18">
          <dgm:if name="Name19" axis="ch" ptType="node" func="cnt" op="gte" val="2">
            <dgm:layoutNode name="Divider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</dgm:if>
          <dgm:else name="Name20"/>
        </dgm:choose>
        <dgm:layoutNode name="ChildText1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hideGeom="1">
            <dgm:adjLst/>
          </dgm:shape>
          <dgm:presOf axis="ch des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21">
          <dgm:if name="Name22" axis="ch" ptType="node" func="cnt" op="gte" val="2">
            <dgm:layoutNode name="ChildText2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ch des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23"/>
        </dgm:choose>
        <dgm:layoutNode name="ParentText1" styleLbl="revTx">
          <dgm:varLst>
            <dgm:chMax val="1"/>
            <dgm:chPref val="1"/>
          </dgm:varLst>
          <dgm:choose name="Name24">
            <dgm:if name="Name25" func="var" arg="dir" op="equ" val="norm">
              <dgm:alg type="tx">
                <dgm:param type="parTxLTRAlign" val="r"/>
                <dgm:param type="shpTxLTRAlignCh" val="r"/>
                <dgm:param type="txAnchorVertCh" val="mid"/>
                <dgm:param type="autoTxRot" val="grav"/>
              </dgm:alg>
            </dgm:if>
            <dgm:else name="Name26">
              <dgm:alg type="tx">
                <dgm:param type="parTxLTRAlign" val="l"/>
                <dgm:param type="shpTxLTRAlignCh" val="r"/>
                <dgm:param type="txAnchorVertCh" val="mid"/>
                <dgm:param type="autoTxRot" val="grav"/>
              </dgm:alg>
            </dgm:else>
          </dgm:choose>
          <dgm:choose name="Name27">
            <dgm:if name="Name28" func="var" arg="dir" op="equ" val="norm">
              <dgm:shape xmlns:r="http://schemas.openxmlformats.org/officeDocument/2006/relationships" rot="-90" type="rightArrow" r:blip="" hideGeom="1">
                <dgm:adjLst>
                  <dgm:adj idx="1" val="0.4983"/>
                  <dgm:adj idx="2" val="0.6066"/>
                </dgm:adjLst>
              </dgm:shape>
            </dgm:if>
            <dgm:else name="Name29">
              <dgm:shape xmlns:r="http://schemas.openxmlformats.org/officeDocument/2006/relationships" rot="90" type="leftArrow" r:blip="" hideGeom="1">
                <dgm:adjLst>
                  <dgm:adj idx="1" val="0.4983"/>
                  <dgm:adj idx="2" val="0.6066"/>
                </dgm:adjLst>
              </dgm:shape>
            </dgm:else>
          </dgm:choose>
          <dgm:presOf axis="ch 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ParentShape1" styleLbl="alignImgPlace1">
          <dgm:varLst/>
          <dgm:alg type="sp"/>
          <dgm:presOf axis="ch self" ptType="node node" st="1 1" cnt="1 0"/>
          <dgm:choose name="Name30">
            <dgm:if name="Name31" func="var" arg="dir" op="equ" val="norm">
              <dgm:shape xmlns:r="http://schemas.openxmlformats.org/officeDocument/2006/relationships" rot="-90" type="rightArrow" r:blip="">
                <dgm:adjLst>
                  <dgm:adj idx="1" val="0.4983"/>
                  <dgm:adj idx="2" val="0.6066"/>
                </dgm:adjLst>
              </dgm:shape>
            </dgm:if>
            <dgm:else name="Name32">
              <dgm:shape xmlns:r="http://schemas.openxmlformats.org/officeDocument/2006/relationships" rot="90" type="leftArrow" r:blip="">
                <dgm:adjLst>
                  <dgm:adj idx="1" val="0.4983"/>
                  <dgm:adj idx="2" val="0.6066"/>
                </dgm:adjLst>
              </dgm:shape>
            </dgm:else>
          </dgm:choose>
        </dgm:layoutNode>
        <dgm:choose name="Name33">
          <dgm:if name="Name34" axis="ch" ptType="node" func="cnt" op="gte" val="2">
            <dgm:layoutNode name="ParentText2" styleLbl="revTx">
              <dgm:varLst>
                <dgm:chMax val="1"/>
                <dgm:chPref val="1"/>
              </dgm:varLst>
              <dgm:choose name="Name35">
                <dgm:if name="Name36" func="var" arg="dir" op="equ" val="norm">
                  <dgm:alg type="tx">
                    <dgm:param type="parTxLTRAlign" val="r"/>
                    <dgm:param type="shpTxLTRAlignCh" val="r"/>
                    <dgm:param type="txAnchorVertCh" val="mid"/>
                    <dgm:param type="autoTxRot" val="grav"/>
                  </dgm:alg>
                </dgm:if>
                <dgm:else name="Name37">
                  <dgm:alg type="tx">
                    <dgm:param type="parTxLTRAlign" val="l"/>
                    <dgm:param type="shpTxLTRAlignCh" val="r"/>
                    <dgm:param type="txAnchorVertCh" val="mid"/>
                    <dgm:param type="autoTxRot" val="grav"/>
                  </dgm:alg>
                </dgm:else>
              </dgm:choose>
              <dgm:choose name="Name38">
                <dgm:if name="Name39" func="var" arg="dir" op="equ" val="norm">
                  <dgm:shape xmlns:r="http://schemas.openxmlformats.org/officeDocument/2006/relationships" rot="90" type="rightArrow" r:blip="" hideGeom="1">
                    <dgm:adjLst>
                      <dgm:adj idx="1" val="0.4983"/>
                      <dgm:adj idx="2" val="0.6066"/>
                    </dgm:adjLst>
                  </dgm:shape>
                </dgm:if>
                <dgm:else name="Name40">
                  <dgm:shape xmlns:r="http://schemas.openxmlformats.org/officeDocument/2006/relationships" rot="-90" type="leftArrow" r:blip="" hideGeom="1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ParentShape2" styleLbl="alignImgPlace1">
              <dgm:varLst/>
              <dgm:alg type="sp"/>
              <dgm:choose name="Name41">
                <dgm:if name="Name42" func="var" arg="dir" op="equ" val="norm">
                  <dgm:shape xmlns:r="http://schemas.openxmlformats.org/officeDocument/2006/relationships" rot="90" type="rightArrow" r:blip="">
                    <dgm:adjLst>
                      <dgm:adj idx="1" val="0.4983"/>
                      <dgm:adj idx="2" val="0.6066"/>
                    </dgm:adjLst>
                  </dgm:shape>
                </dgm:if>
                <dgm:else name="Name43">
                  <dgm:shape xmlns:r="http://schemas.openxmlformats.org/officeDocument/2006/relationships" rot="-90" type="leftArrow" r:blip="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</dgm:layoutNode>
          </dgm:if>
          <dgm:else name="Name44"/>
        </dgm:choose>
      </dgm:if>
      <dgm:else name="Name4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OpposingIdeas">
  <dgm:title val=""/>
  <dgm:desc val=""/>
  <dgm:catLst>
    <dgm:cat type="relationship" pri="34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clrData>
  <dgm:layoutNode name="Name0">
    <dgm:varLst>
      <dgm:chMax val="2"/>
      <dgm:dir/>
      <dgm:animOne val="branch"/>
      <dgm:animLvl val="lvl"/>
      <dgm:resizeHandles val="exact"/>
    </dgm:varLst>
    <dgm:choose name="Name1">
      <dgm:if name="Name2" axis="ch" ptType="node" func="cnt" op="lte" val="1">
        <dgm:alg type="composite">
          <dgm:param type="ar" val="0.9928"/>
        </dgm:alg>
      </dgm:if>
      <dgm:else name="Name3">
        <dgm:alg type="composite">
          <dgm:param type="ar" val="1.6364"/>
        </dgm:alg>
      </dgm:else>
    </dgm:choose>
    <dgm:shape xmlns:r="http://schemas.openxmlformats.org/officeDocument/2006/relationships" r:blip="">
      <dgm:adjLst/>
    </dgm:shape>
    <dgm:choose name="Name4">
      <dgm:if name="Name5" func="var" arg="dir" op="equ" val="norm">
        <dgm:choose name="Name6">
          <dgm:if name="Name7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2963"/>
              <dgm:constr type="t" for="ch" forName="ChildText1" refType="h" fact="0.2722"/>
              <dgm:constr type="w" for="ch" forName="ChildText1" refType="w" fact="0.6534"/>
              <dgm:constr type="h" for="ch" forName="ChildText1" refType="h" fact="0.6682"/>
              <dgm:constr type="l" for="ch" forName="Background" refType="w" fact="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l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l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8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l" for="ch" forName="ChildText2" refType="w" fact="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l" for="ch" forName="Background" refType="w" fact="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l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l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l" for="ch" forName="ParentText2" refType="w" fact="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l" for="ch" forName="ParentShape2" refType="w" fact="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l" for="ch" forName="Divider" refType="w" fact="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if>
      <dgm:else name="Name9">
        <dgm:choose name="Name10">
          <dgm:if name="Name11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2455"/>
              <dgm:constr type="t" for="ch" forName="ChildText1" refType="h" fact="0.2651"/>
              <dgm:constr type="w" for="ch" forName="ChildText1" refType="w" fact="0.5351"/>
              <dgm:constr type="h" for="ch" forName="ChildText1" refType="h" fact="0.56"/>
              <dgm:constr type="r" for="ch" forName="Background" refType="w" fact="-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r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r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12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r" for="ch" forName="ChildText2" refType="w" fact="-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r" for="ch" forName="Background" refType="w" fact="-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r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r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r" for="ch" forName="ParentText2" refType="w" fact="-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r" for="ch" forName="ParentShape2" refType="w" fact="-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r" for="ch" forName="Divider" refType="w" fact="-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else>
    </dgm:choose>
    <dgm:choose name="Name13">
      <dgm:if name="Name14" axis="ch" ptType="node" func="cnt" op="gte" val="1">
        <dgm:layoutNode name="Background" styleLbl="node1">
          <dgm:alg type="sp"/>
          <dgm:choose name="Name15">
            <dgm:if name="Name16" func="var" arg="dir" op="equ" val="norm">
              <dgm:shape xmlns:r="http://schemas.openxmlformats.org/officeDocument/2006/relationships" type="round2DiagRect" r:blip="">
                <dgm:adjLst>
                  <dgm:adj idx="1" val="0"/>
                  <dgm:adj idx="2" val="0.1667"/>
                </dgm:adjLst>
              </dgm:shape>
            </dgm:if>
            <dgm:else name="Name17">
              <dgm:shape xmlns:r="http://schemas.openxmlformats.org/officeDocument/2006/relationships" type="round2DiagRect" r:blip="">
                <dgm:adjLst>
                  <dgm:adj idx="1" val="0.1667"/>
                  <dgm:adj idx="2" val="0"/>
                </dgm:adjLst>
              </dgm:shape>
            </dgm:else>
          </dgm:choose>
          <dgm:presOf/>
        </dgm:layoutNode>
        <dgm:choose name="Name18">
          <dgm:if name="Name19" axis="ch" ptType="node" func="cnt" op="gte" val="2">
            <dgm:layoutNode name="Divider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</dgm:if>
          <dgm:else name="Name20"/>
        </dgm:choose>
        <dgm:layoutNode name="ChildText1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hideGeom="1">
            <dgm:adjLst/>
          </dgm:shape>
          <dgm:presOf axis="ch des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21">
          <dgm:if name="Name22" axis="ch" ptType="node" func="cnt" op="gte" val="2">
            <dgm:layoutNode name="ChildText2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ch des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23"/>
        </dgm:choose>
        <dgm:layoutNode name="ParentText1" styleLbl="revTx">
          <dgm:varLst>
            <dgm:chMax val="1"/>
            <dgm:chPref val="1"/>
          </dgm:varLst>
          <dgm:choose name="Name24">
            <dgm:if name="Name25" func="var" arg="dir" op="equ" val="norm">
              <dgm:alg type="tx">
                <dgm:param type="parTxLTRAlign" val="r"/>
                <dgm:param type="shpTxLTRAlignCh" val="r"/>
                <dgm:param type="txAnchorVertCh" val="mid"/>
                <dgm:param type="autoTxRot" val="grav"/>
              </dgm:alg>
            </dgm:if>
            <dgm:else name="Name26">
              <dgm:alg type="tx">
                <dgm:param type="parTxLTRAlign" val="l"/>
                <dgm:param type="shpTxLTRAlignCh" val="r"/>
                <dgm:param type="txAnchorVertCh" val="mid"/>
                <dgm:param type="autoTxRot" val="grav"/>
              </dgm:alg>
            </dgm:else>
          </dgm:choose>
          <dgm:choose name="Name27">
            <dgm:if name="Name28" func="var" arg="dir" op="equ" val="norm">
              <dgm:shape xmlns:r="http://schemas.openxmlformats.org/officeDocument/2006/relationships" rot="-90" type="rightArrow" r:blip="" hideGeom="1">
                <dgm:adjLst>
                  <dgm:adj idx="1" val="0.4983"/>
                  <dgm:adj idx="2" val="0.6066"/>
                </dgm:adjLst>
              </dgm:shape>
            </dgm:if>
            <dgm:else name="Name29">
              <dgm:shape xmlns:r="http://schemas.openxmlformats.org/officeDocument/2006/relationships" rot="90" type="leftArrow" r:blip="" hideGeom="1">
                <dgm:adjLst>
                  <dgm:adj idx="1" val="0.4983"/>
                  <dgm:adj idx="2" val="0.6066"/>
                </dgm:adjLst>
              </dgm:shape>
            </dgm:else>
          </dgm:choose>
          <dgm:presOf axis="ch 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ParentShape1" styleLbl="alignImgPlace1">
          <dgm:varLst/>
          <dgm:alg type="sp"/>
          <dgm:presOf axis="ch self" ptType="node node" st="1 1" cnt="1 0"/>
          <dgm:choose name="Name30">
            <dgm:if name="Name31" func="var" arg="dir" op="equ" val="norm">
              <dgm:shape xmlns:r="http://schemas.openxmlformats.org/officeDocument/2006/relationships" rot="-90" type="rightArrow" r:blip="">
                <dgm:adjLst>
                  <dgm:adj idx="1" val="0.4983"/>
                  <dgm:adj idx="2" val="0.6066"/>
                </dgm:adjLst>
              </dgm:shape>
            </dgm:if>
            <dgm:else name="Name32">
              <dgm:shape xmlns:r="http://schemas.openxmlformats.org/officeDocument/2006/relationships" rot="90" type="leftArrow" r:blip="">
                <dgm:adjLst>
                  <dgm:adj idx="1" val="0.4983"/>
                  <dgm:adj idx="2" val="0.6066"/>
                </dgm:adjLst>
              </dgm:shape>
            </dgm:else>
          </dgm:choose>
        </dgm:layoutNode>
        <dgm:choose name="Name33">
          <dgm:if name="Name34" axis="ch" ptType="node" func="cnt" op="gte" val="2">
            <dgm:layoutNode name="ParentText2" styleLbl="revTx">
              <dgm:varLst>
                <dgm:chMax val="1"/>
                <dgm:chPref val="1"/>
              </dgm:varLst>
              <dgm:choose name="Name35">
                <dgm:if name="Name36" func="var" arg="dir" op="equ" val="norm">
                  <dgm:alg type="tx">
                    <dgm:param type="parTxLTRAlign" val="r"/>
                    <dgm:param type="shpTxLTRAlignCh" val="r"/>
                    <dgm:param type="txAnchorVertCh" val="mid"/>
                    <dgm:param type="autoTxRot" val="grav"/>
                  </dgm:alg>
                </dgm:if>
                <dgm:else name="Name37">
                  <dgm:alg type="tx">
                    <dgm:param type="parTxLTRAlign" val="l"/>
                    <dgm:param type="shpTxLTRAlignCh" val="r"/>
                    <dgm:param type="txAnchorVertCh" val="mid"/>
                    <dgm:param type="autoTxRot" val="grav"/>
                  </dgm:alg>
                </dgm:else>
              </dgm:choose>
              <dgm:choose name="Name38">
                <dgm:if name="Name39" func="var" arg="dir" op="equ" val="norm">
                  <dgm:shape xmlns:r="http://schemas.openxmlformats.org/officeDocument/2006/relationships" rot="90" type="rightArrow" r:blip="" hideGeom="1">
                    <dgm:adjLst>
                      <dgm:adj idx="1" val="0.4983"/>
                      <dgm:adj idx="2" val="0.6066"/>
                    </dgm:adjLst>
                  </dgm:shape>
                </dgm:if>
                <dgm:else name="Name40">
                  <dgm:shape xmlns:r="http://schemas.openxmlformats.org/officeDocument/2006/relationships" rot="-90" type="leftArrow" r:blip="" hideGeom="1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ParentShape2" styleLbl="alignImgPlace1">
              <dgm:varLst/>
              <dgm:alg type="sp"/>
              <dgm:choose name="Name41">
                <dgm:if name="Name42" func="var" arg="dir" op="equ" val="norm">
                  <dgm:shape xmlns:r="http://schemas.openxmlformats.org/officeDocument/2006/relationships" rot="90" type="rightArrow" r:blip="">
                    <dgm:adjLst>
                      <dgm:adj idx="1" val="0.4983"/>
                      <dgm:adj idx="2" val="0.6066"/>
                    </dgm:adjLst>
                  </dgm:shape>
                </dgm:if>
                <dgm:else name="Name43">
                  <dgm:shape xmlns:r="http://schemas.openxmlformats.org/officeDocument/2006/relationships" rot="-90" type="leftArrow" r:blip="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</dgm:layoutNode>
          </dgm:if>
          <dgm:else name="Name44"/>
        </dgm:choose>
      </dgm:if>
      <dgm:else name="Name4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84DC4-116A-604D-ABC4-5425518CFE34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9A522-274E-844E-8AB9-DE74A71CC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72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bisapps.org/resource/feedback-input-surveys-fis-manual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bisapps.org/resource/feedback-input-surveys-fis-manual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uconn.co1.qualtrics.com/jfe/form/SV_4U9QPw9ASvLr83z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bisapps.org/articles/ep-5-voices-role-in-implementation" TargetMode="External"/><Relationship Id="rId3" Type="http://schemas.openxmlformats.org/officeDocument/2006/relationships/hyperlink" Target="https://www.pbisapps.org/resource/feedback-input-surveys-fis-manual" TargetMode="External"/><Relationship Id="rId7" Type="http://schemas.openxmlformats.org/officeDocument/2006/relationships/hyperlink" Target="https://www.pbisapps.org/articles/7-ways-to-partner-with-students-and-level-up-your-implementation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pbisapps.org/resource/self-assessment-survey" TargetMode="External"/><Relationship Id="rId5" Type="http://schemas.openxmlformats.org/officeDocument/2006/relationships/hyperlink" Target="https://sebacademy.edc.org/pbis-climate-survey-manual" TargetMode="External"/><Relationship Id="rId4" Type="http://schemas.openxmlformats.org/officeDocument/2006/relationships/hyperlink" Target="https://www.pbisapps.org/articles/announcing-the-feedback-and-input-survey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go.edc.org/SEB-Academy-Sign-In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conn.co1.qualtrics.com/jfe/form/SV_cGVCgkHJ7l6SApE&#160;" TargetMode="Externa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go.edc.org/SEB-Academy-Event-Evaluation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bisapps.org/articles/ep-5-voices-role-in-implementation" TargetMode="External"/><Relationship Id="rId3" Type="http://schemas.openxmlformats.org/officeDocument/2006/relationships/hyperlink" Target="https://www.pbisapps.org/resource/feedback-input-surveys-fis-manual" TargetMode="External"/><Relationship Id="rId7" Type="http://schemas.openxmlformats.org/officeDocument/2006/relationships/hyperlink" Target="https://www.pbisapps.org/articles/7-ways-to-partner-with-students-and-level-up-your-implementation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pbisapps.org/resource/self-assessment-survey" TargetMode="External"/><Relationship Id="rId5" Type="http://schemas.openxmlformats.org/officeDocument/2006/relationships/hyperlink" Target="https://sebacademy.edc.org/pbis-climate-survey-manual" TargetMode="External"/><Relationship Id="rId4" Type="http://schemas.openxmlformats.org/officeDocument/2006/relationships/hyperlink" Target="https://www.pbisapps.org/articles/announcing-the-feedback-and-input-survey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6e28e587ab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6e28e587ab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75019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rgbClr val="00ACC2"/>
                </a:solidFill>
                <a:hlinkClick r:id="rId3"/>
              </a:rPr>
              <a:t>Feedback &amp; Input Survey Manual</a:t>
            </a:r>
            <a:r>
              <a:rPr lang="en-US" sz="1200" dirty="0">
                <a:solidFill>
                  <a:srgbClr val="00ACC2"/>
                </a:solidFill>
              </a:rPr>
              <a:t>  https://www.pbisapps.org/resource/feedback-input-surveys-fis-manual</a:t>
            </a: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Overview of Feedback and Input Survey - https://sebacademy.edc.org/overview-feedback-and-input-surveys</a:t>
            </a: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rgbClr val="00ACC2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9A522-274E-844E-8AB9-DE74A71CC1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7617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rgbClr val="00ACC2"/>
                </a:solidFill>
              </a:rPr>
              <a:t>School Climate Surveys - https://sebacademy.edc.org/pbis-climate-survey-manual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rgbClr val="00ACC2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9A522-274E-844E-8AB9-DE74A71CC1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532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Schools are Using the Climate Survey (national norms) - https://sebacademy.edc.org/how-are-schools-using-school-climate-surveys</a:t>
            </a:r>
          </a:p>
          <a:p>
            <a:r>
              <a:rPr lang="en-US" dirty="0"/>
              <a:t>How Schools are Using the Parent and Staff Climate Survey (national norms) - https://sebacademy.edc.org/how-are-schools-using-parent-and-personnel-school-climate-surveys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9A522-274E-844E-8AB9-DE74A71CC1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4346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rgbClr val="00ACC2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9A522-274E-844E-8AB9-DE74A71CC1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4542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 – less than 50% in place</a:t>
            </a:r>
          </a:p>
          <a:p>
            <a:r>
              <a:rPr lang="en-US" dirty="0"/>
              <a:t>Yellow – 50-79% in place</a:t>
            </a:r>
          </a:p>
          <a:p>
            <a:r>
              <a:rPr lang="en-US" dirty="0"/>
              <a:t>White – 80% in place or higher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91684D-2148-5644-8FF4-297CFFED65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8096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239FB-7A1F-164F-9479-C3A68D9D75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3305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bg1"/>
                </a:solidFill>
              </a:rPr>
              <a:t>Climate Survey Manual -  https://sebacademy.edc.org/pbis-climate-survey-manual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ACC2"/>
                </a:solidFill>
                <a:hlinkClick r:id="rId3"/>
              </a:rPr>
              <a:t>Feedback &amp; Input Survey Manual</a:t>
            </a:r>
            <a:r>
              <a:rPr lang="en-US" sz="1400" dirty="0">
                <a:solidFill>
                  <a:srgbClr val="00ACC2"/>
                </a:solidFill>
              </a:rPr>
              <a:t>     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ACC2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https://sebacademy.edc.org/pbis-feedback-input-survey-manual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solidFill>
                <a:schemeClr val="bg1"/>
              </a:solidFill>
            </a:endParaRPr>
          </a:p>
          <a:p>
            <a:pPr marL="158750" indent="0">
              <a:buNone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42C9308-CF24-F044-9EA2-DA2C236CB24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79825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6acfdc03ff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6acfdc03ff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>
                <a:cs typeface="Calibri"/>
              </a:rPr>
              <a:t>TRAINER NOTE: This information was provided to coaches and teams last month. As this is review, please go through the slides at a quicker pace unless coaches have questions. Focus on the discussions and please express to the coaches that the importance of reviewing this information as part of a coach community is to now learn from each other about how to support more disaggregation with our data together. </a:t>
            </a:r>
          </a:p>
          <a:p>
            <a:r>
              <a:rPr lang="en-US" dirty="0">
                <a:cs typeface="Calibri"/>
              </a:rPr>
              <a:t>So in a sense, last month was within teams, this month will be cross school discussions with this important feature.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65817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DF0A18-DDC8-CC47-A980-D73890B96B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" charset="0"/>
                <a:ea typeface="ＭＳ Ｐゴシック" pitchFamily="-108" charset="-12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" charset="0"/>
              <a:ea typeface="ＭＳ Ｐゴシック" pitchFamily="-10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49923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Parents and teachers also benefit from working together. Parents’ report improvements in their efficacy for helping their children with schoolwork and their trust of teachers. 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Teachers report improved job satisfaction and tend to request fewer transfers.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When parents and teachers collaborate to support children’s behavior, child behavior improves, parents and teachers report improvements in their problem-solving competences, and the relationship parents and teachers share improves.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DF0A18-DDC8-CC47-A980-D73890B96B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" charset="0"/>
                <a:ea typeface="ＭＳ Ｐゴシック" pitchFamily="-108" charset="-12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" charset="0"/>
              <a:ea typeface="ＭＳ Ｐゴシック" pitchFamily="-10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8773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70bb5c559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70bb5c559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DF0A18-DDC8-CC47-A980-D73890B96B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" charset="0"/>
                <a:ea typeface="ＭＳ Ｐゴシック" pitchFamily="-108" charset="-12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" charset="0"/>
              <a:ea typeface="ＭＳ Ｐゴシック" pitchFamily="-10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748615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DF0A18-DDC8-CC47-A980-D73890B96B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" charset="0"/>
                <a:ea typeface="ＭＳ Ｐゴシック" pitchFamily="-108" charset="-12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" charset="0"/>
              <a:ea typeface="ＭＳ Ｐゴシック" pitchFamily="-10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67935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/>
              <a:t>Aligning and Integrating Family Engagement in Positive Behavioral Interventions and Supports: https://</a:t>
            </a:r>
            <a:r>
              <a:rPr lang="en-US" dirty="0" err="1"/>
              <a:t>www.pbis.org</a:t>
            </a:r>
            <a:r>
              <a:rPr lang="en-US" dirty="0"/>
              <a:t>/Common/</a:t>
            </a:r>
            <a:r>
              <a:rPr lang="en-US" dirty="0" err="1"/>
              <a:t>Cms</a:t>
            </a:r>
            <a:r>
              <a:rPr lang="en-US" dirty="0"/>
              <a:t>/files/</a:t>
            </a:r>
            <a:r>
              <a:rPr lang="en-US" dirty="0" err="1"/>
              <a:t>pbisresources</a:t>
            </a:r>
            <a:r>
              <a:rPr lang="en-US" dirty="0"/>
              <a:t>/Family%20Engagement%20in%20PBIS.pdf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DF0A18-DDC8-CC47-A980-D73890B96B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" charset="0"/>
                <a:ea typeface="ＭＳ Ｐゴシック" pitchFamily="-108" charset="-12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" charset="0"/>
              <a:ea typeface="ＭＳ Ｐゴシック" pitchFamily="-10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07558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dirty="0"/>
              <a:t>Take a few minutes to complete the self-assessment, identify areas of strength and need, and complete the action plan at the end of the tool to target areas of need that build on strengths</a:t>
            </a:r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dirty="0"/>
              <a:t>Link to assessment: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pitchFamily="-108" charset="0"/>
                <a:ea typeface="ＭＳ Ｐゴシック" pitchFamily="-65" charset="-128"/>
                <a:cs typeface="ＭＳ Ｐゴシック" pitchFamily="-65" charset="-128"/>
                <a:hlinkClick r:id="rId3"/>
              </a:rPr>
              <a:t>https://uconn.co1.qualtrics.com/jfe/form/SV_4U9QPw9ASvLr83z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DF0A18-DDC8-CC47-A980-D73890B96B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" charset="0"/>
                <a:ea typeface="ＭＳ Ｐゴシック" pitchFamily="-108" charset="-12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" charset="0"/>
              <a:ea typeface="ＭＳ Ｐゴシック" pitchFamily="-10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29954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Family School Practices Survey: https://uconn.co1.qualtrics.com/</a:t>
            </a:r>
            <a:r>
              <a:rPr lang="en-US" dirty="0" err="1"/>
              <a:t>jfe</a:t>
            </a:r>
            <a:r>
              <a:rPr lang="en-US" dirty="0"/>
              <a:t>/form/SV_4U9QPw9ASvLr83z</a:t>
            </a:r>
          </a:p>
        </p:txBody>
      </p:sp>
    </p:spTree>
    <p:extLst>
      <p:ext uri="{BB962C8B-B14F-4D97-AF65-F5344CB8AC3E}">
        <p14:creationId xmlns:p14="http://schemas.microsoft.com/office/powerpoint/2010/main" val="36889118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6acfdc03ff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6acfdc03ff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25162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9A522-274E-844E-8AB9-DE74A71CC1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9263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9A522-274E-844E-8AB9-DE74A71CC1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5795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  </a:t>
            </a:r>
            <a:endParaRPr lang="en-US" b="0" i="0" dirty="0">
              <a:effectLst/>
            </a:endParaRPr>
          </a:p>
          <a:p>
            <a:pPr marL="158750"/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66820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6ae1091f2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6ae1091f2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Hind Vadodara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ACC2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RESOURCES:</a:t>
            </a: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1100" dirty="0">
                <a:solidFill>
                  <a:srgbClr val="00ACC2"/>
                </a:solidFill>
                <a:hlinkClick r:id="rId3"/>
              </a:rPr>
              <a:t>Feedback &amp; Input Survey Manual</a:t>
            </a:r>
            <a:r>
              <a:rPr lang="en-US" sz="1100" dirty="0">
                <a:solidFill>
                  <a:srgbClr val="00ACC2"/>
                </a:solidFill>
              </a:rPr>
              <a:t>     </a:t>
            </a: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solidFill>
                  <a:srgbClr val="00ACC2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https://sebacademy.edc.org/pbis-feedback-input-survey-manual</a:t>
            </a: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chemeClr val="bg1"/>
                </a:solidFill>
                <a:hlinkClick r:id="rId4"/>
              </a:rPr>
              <a:t>Overview of the Feedback and Input Survey</a:t>
            </a:r>
            <a:r>
              <a:rPr lang="en-US" sz="1200" dirty="0">
                <a:solidFill>
                  <a:schemeClr val="bg1"/>
                </a:solidFill>
              </a:rPr>
              <a:t>    https://sebacademy.edc.org/overview-feedback-and-input-surveys </a:t>
            </a: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rgbClr val="FFFFFF"/>
                </a:solidFill>
                <a:hlinkClick r:id="rId5"/>
              </a:rPr>
              <a:t>Climate Survey Manual</a:t>
            </a:r>
            <a:r>
              <a:rPr lang="en-US" sz="1200" dirty="0">
                <a:solidFill>
                  <a:schemeClr val="bg1"/>
                </a:solidFill>
              </a:rPr>
              <a:t>-  https://sebacademy.edc.org/pbis-climate-survey-manual</a:t>
            </a: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hlinkClick r:id="rId6"/>
              </a:rPr>
              <a:t>Self-Assessment Surveys</a:t>
            </a:r>
            <a:r>
              <a:rPr lang="en-US" sz="1200" dirty="0"/>
              <a:t> - </a:t>
            </a:r>
            <a:r>
              <a:rPr lang="en-US" dirty="0">
                <a:hlinkClick r:id="rId6"/>
              </a:rPr>
              <a:t>https://www.pbisapps.org/resource/self-assessment-survey</a:t>
            </a:r>
            <a:endParaRPr lang="en-US" dirty="0"/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Family School Practices Survey: https://uconn.co1.qualtrics.com/jfe/form/SV_4U9QPw9ASvLr83z</a:t>
            </a: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+mn-lt"/>
              </a:rPr>
              <a:t>Article: </a:t>
            </a:r>
            <a:r>
              <a:rPr lang="en-US" sz="1200" b="0" i="0" dirty="0">
                <a:effectLst/>
                <a:latin typeface="+mn-lt"/>
                <a:hlinkClick r:id="rId7"/>
              </a:rPr>
              <a:t>7 Ways to Partner with Students and Level Up Your Implementation</a:t>
            </a:r>
            <a:r>
              <a:rPr lang="en-US" sz="1200" b="0" i="0" dirty="0">
                <a:effectLst/>
                <a:latin typeface="+mn-lt"/>
              </a:rPr>
              <a:t> </a:t>
            </a:r>
            <a:r>
              <a:rPr lang="en-US" dirty="0"/>
              <a:t>https://www.pbisapps.org/articles/7-ways-to-partner-with-students-and-level-up-your-implementation</a:t>
            </a: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Video: </a:t>
            </a:r>
            <a:r>
              <a:rPr lang="en-US" sz="1200" dirty="0">
                <a:hlinkClick r:id="rId8"/>
              </a:rPr>
              <a:t>Voice’s role in Implementation (Student, Family and Community Voice)</a:t>
            </a:r>
            <a:r>
              <a:rPr lang="en-US" sz="1200" dirty="0"/>
              <a:t> - https://www.pbisapps.org/articles/ep-5-voices-role-in-implementation</a:t>
            </a: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Aligning and Integrating Family Engagement in Positive Behavioral Interventions and Supports: https://www.pbis.org/Common/Cms/files/pbisresources/Family%20Engagement%20in%20PBIS.pdf</a:t>
            </a: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lang="en-US" sz="1200" dirty="0"/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0058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ATTENDANCE:  </a:t>
            </a:r>
            <a:r>
              <a:rPr lang="en-US" sz="2800" dirty="0">
                <a:hlinkClick r:id="rId3"/>
              </a:rPr>
              <a:t>https://go.edc.org/SEB-Academy-Sign-In</a:t>
            </a:r>
            <a:r>
              <a:rPr lang="en-US" sz="2800" dirty="0"/>
              <a:t> </a:t>
            </a:r>
            <a:endParaRPr lang="en-US" dirty="0">
              <a:cs typeface="Calibri"/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0475528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TRAINERS -</a:t>
            </a:r>
          </a:p>
          <a:p>
            <a:pPr marL="158750" indent="0">
              <a:buNone/>
            </a:pPr>
            <a:r>
              <a:rPr lang="en-US" dirty="0"/>
              <a:t>Put link to evaluation (below) in the chat for those who do not use the QR code:</a:t>
            </a:r>
          </a:p>
          <a:p>
            <a:pPr marL="158750" indent="0">
              <a:buNone/>
            </a:pPr>
            <a:endParaRPr lang="en-US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Evaluation Survey: </a:t>
            </a:r>
            <a:r>
              <a:rPr lang="en-US" b="1" i="0" u="none" strike="noStrike" dirty="0">
                <a:effectLst/>
                <a:latin typeface="Open Sans" panose="020B0606030504020204" pitchFamily="34" charset="0"/>
                <a:hlinkClick r:id="rId3"/>
              </a:rPr>
              <a:t>https://go.edc.org/SEB-Academy-Event-Evaluation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32522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  </a:t>
            </a:r>
            <a:endParaRPr lang="en-US" b="0" i="0" dirty="0">
              <a:effectLst/>
            </a:endParaRPr>
          </a:p>
          <a:p>
            <a:pPr marL="158750"/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0313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6ae1091f2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6ae1091f2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Hind Vadodara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ACC2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RESOURCES:</a:t>
            </a: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1100" dirty="0">
                <a:solidFill>
                  <a:srgbClr val="00ACC2"/>
                </a:solidFill>
                <a:hlinkClick r:id="rId3"/>
              </a:rPr>
              <a:t>Feedback &amp; Input Survey Manual</a:t>
            </a:r>
            <a:r>
              <a:rPr lang="en-US" sz="1100" dirty="0">
                <a:solidFill>
                  <a:srgbClr val="00ACC2"/>
                </a:solidFill>
              </a:rPr>
              <a:t>     </a:t>
            </a: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solidFill>
                  <a:srgbClr val="00ACC2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https://sebacademy.edc.org/pbis-feedback-input-survey-manual</a:t>
            </a: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chemeClr val="bg1"/>
                </a:solidFill>
                <a:hlinkClick r:id="rId4"/>
              </a:rPr>
              <a:t>Overview of the Feedback and Input Survey</a:t>
            </a:r>
            <a:r>
              <a:rPr lang="en-US" sz="1200" dirty="0">
                <a:solidFill>
                  <a:schemeClr val="bg1"/>
                </a:solidFill>
              </a:rPr>
              <a:t>    https://sebacademy.edc.org/overview-feedback-and-input-surveys </a:t>
            </a: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rgbClr val="FFFFFF"/>
                </a:solidFill>
                <a:hlinkClick r:id="rId5"/>
              </a:rPr>
              <a:t>Climate Survey Manual</a:t>
            </a:r>
            <a:r>
              <a:rPr lang="en-US" sz="1200" dirty="0">
                <a:solidFill>
                  <a:schemeClr val="bg1"/>
                </a:solidFill>
              </a:rPr>
              <a:t>-  https://sebacademy.edc.org/pbis-climate-survey-manual</a:t>
            </a: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hlinkClick r:id="rId6"/>
              </a:rPr>
              <a:t>Self-Assessment Surveys</a:t>
            </a:r>
            <a:r>
              <a:rPr lang="en-US" sz="1200" dirty="0"/>
              <a:t> - </a:t>
            </a:r>
            <a:r>
              <a:rPr lang="en-US" dirty="0">
                <a:hlinkClick r:id="rId6"/>
              </a:rPr>
              <a:t>https://www.pbisapps.org/resource/self-assessment-survey</a:t>
            </a:r>
            <a:endParaRPr lang="en-US" dirty="0"/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Family School Practices Survey: https://uconn.co1.qualtrics.com/jfe/form/SV_4U9QPw9ASvLr83z</a:t>
            </a: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+mn-lt"/>
              </a:rPr>
              <a:t>Article: </a:t>
            </a:r>
            <a:r>
              <a:rPr lang="en-US" sz="1200" b="0" i="0" dirty="0">
                <a:effectLst/>
                <a:latin typeface="+mn-lt"/>
                <a:hlinkClick r:id="rId7"/>
              </a:rPr>
              <a:t>7 Ways to Partner with Students and Level Up Your Implementation</a:t>
            </a:r>
            <a:r>
              <a:rPr lang="en-US" sz="1200" b="0" i="0" dirty="0">
                <a:effectLst/>
                <a:latin typeface="+mn-lt"/>
              </a:rPr>
              <a:t> </a:t>
            </a:r>
            <a:r>
              <a:rPr lang="en-US" dirty="0"/>
              <a:t>https://www.pbisapps.org/articles/7-ways-to-partner-with-students-and-level-up-your-implementation</a:t>
            </a: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Video: </a:t>
            </a:r>
            <a:r>
              <a:rPr lang="en-US" sz="1200" dirty="0">
                <a:hlinkClick r:id="rId8"/>
              </a:rPr>
              <a:t>Voice’s role in Implementation (Student, Family and Community Voice)</a:t>
            </a:r>
            <a:r>
              <a:rPr lang="en-US" sz="1200" dirty="0"/>
              <a:t> - https://www.pbisapps.org/articles/ep-5-voices-role-in-implementation</a:t>
            </a: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Aligning and Integrating Family Engagement in Positive Behavioral Interventions and Supports: https://www.pbis.org/Common/Cms/files/pbisresources/Family%20Engagement%20in%20PBIS.pdf</a:t>
            </a: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lang="en-US" sz="1200" dirty="0"/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2321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6acfdc03ff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6acfdc03ff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12:30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4123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42C9308-CF24-F044-9EA2-DA2C236CB24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1069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6acfdc03ff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6acfdc03ff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These should be repeats for year 2 schools– go through quickly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6581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9A522-274E-844E-8AB9-DE74A71CC1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446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bit.ly/2TtBDfr" TargetMode="Externa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448045" y="-36983"/>
            <a:ext cx="4029681" cy="4702604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869133" y="3789412"/>
            <a:ext cx="46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2175933" y="4636733"/>
            <a:ext cx="4056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33" y="1564216"/>
            <a:ext cx="2506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2230012" y="-1214671"/>
            <a:ext cx="11525467" cy="8072677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63110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D0F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D0F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813A9-A284-F342-A3D3-4377E2713F8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D0F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9051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599169" y="1749378"/>
            <a:ext cx="4592791" cy="5108729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1" y="0"/>
            <a:ext cx="5876655" cy="6858107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5876741" cy="6858107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3138077" cy="6858107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4108608" cy="6858107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7712919" y="1875951"/>
            <a:ext cx="4479040" cy="4982156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8920000" y="3161480"/>
            <a:ext cx="3271968" cy="3696627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724300" y="2180700"/>
            <a:ext cx="8751600" cy="1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460100" y="4216600"/>
            <a:ext cx="328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396887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448045" y="-36983"/>
            <a:ext cx="4029681" cy="4702604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869133" y="3789412"/>
            <a:ext cx="46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2175933" y="4636733"/>
            <a:ext cx="4056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33" y="1564216"/>
            <a:ext cx="2506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2230012" y="-1214671"/>
            <a:ext cx="11525467" cy="8072677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0010970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-600" y="-4194019"/>
            <a:ext cx="14503799" cy="13112700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4" name="Google Shape;54;p5"/>
          <p:cNvSpPr txBox="1">
            <a:spLocks noGrp="1"/>
          </p:cNvSpPr>
          <p:nvPr>
            <p:ph type="ctrTitle"/>
          </p:nvPr>
        </p:nvSpPr>
        <p:spPr>
          <a:xfrm flipH="1">
            <a:off x="7919933" y="2514715"/>
            <a:ext cx="2572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72401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ctrTitle" idx="2"/>
          </p:nvPr>
        </p:nvSpPr>
        <p:spPr>
          <a:xfrm flipH="1">
            <a:off x="1468011" y="2514715"/>
            <a:ext cx="2850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 flipH="1">
            <a:off x="15839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368993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1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" name="Google Shape;72;p7"/>
          <p:cNvSpPr txBox="1">
            <a:spLocks noGrp="1"/>
          </p:cNvSpPr>
          <p:nvPr>
            <p:ph type="subTitle" idx="1"/>
          </p:nvPr>
        </p:nvSpPr>
        <p:spPr>
          <a:xfrm flipH="1">
            <a:off x="6909000" y="2685633"/>
            <a:ext cx="4297600" cy="25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926997" y="5262947"/>
            <a:ext cx="527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378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ctrTitle"/>
          </p:nvPr>
        </p:nvSpPr>
        <p:spPr>
          <a:xfrm flipH="1">
            <a:off x="818881" y="5420100"/>
            <a:ext cx="48864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1"/>
          </p:nvPr>
        </p:nvSpPr>
        <p:spPr>
          <a:xfrm rot="-307" flipH="1">
            <a:off x="818881" y="3543500"/>
            <a:ext cx="4478800" cy="177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89" name="Google Shape;89;p10"/>
          <p:cNvGrpSpPr/>
          <p:nvPr/>
        </p:nvGrpSpPr>
        <p:grpSpPr>
          <a:xfrm rot="10800000">
            <a:off x="-1622820" y="2"/>
            <a:ext cx="5165656" cy="6028276"/>
            <a:chOff x="5353050" y="0"/>
            <a:chExt cx="4407556" cy="5143580"/>
          </a:xfrm>
        </p:grpSpPr>
        <p:sp>
          <p:nvSpPr>
            <p:cNvPr id="90" name="Google Shape;90;p10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10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10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10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0499941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9497516" cy="4681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9177933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6899167" y="3486917"/>
            <a:ext cx="2562400" cy="1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3" y="4738023"/>
            <a:ext cx="1904959" cy="2119907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8031955" y="-23"/>
            <a:ext cx="4160116" cy="4627044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5352996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125495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86ED7-CF97-B548-871F-2729E14D2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9126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85C783-5E3A-544F-B084-B44361D3C5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583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1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13748" y="275814"/>
            <a:ext cx="7441531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1457839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514A2-C9D6-0848-900D-9A371420A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95069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94D5A-E2AC-4582-8E43-7EA027664A3B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B58DF-A9EF-4488-93EF-74A3A9C97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8452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C0EE8-7DE5-934B-B0CC-78364372ED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7414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3" y="11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2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831085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715070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"/>
          <p:cNvGrpSpPr/>
          <p:nvPr/>
        </p:nvGrpSpPr>
        <p:grpSpPr>
          <a:xfrm rot="10800000">
            <a:off x="-28" y="5165401"/>
            <a:ext cx="1521789" cy="1692593"/>
            <a:chOff x="8002655" y="8"/>
            <a:chExt cx="1141342" cy="1269445"/>
          </a:xfrm>
        </p:grpSpPr>
        <p:sp>
          <p:nvSpPr>
            <p:cNvPr id="110" name="Google Shape;110;p1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1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" name="Google Shape;112;p12"/>
          <p:cNvGrpSpPr/>
          <p:nvPr/>
        </p:nvGrpSpPr>
        <p:grpSpPr>
          <a:xfrm rot="10800000">
            <a:off x="9252001" y="12"/>
            <a:ext cx="2939995" cy="2976761"/>
            <a:chOff x="-21" y="2910925"/>
            <a:chExt cx="2204996" cy="2232571"/>
          </a:xfrm>
        </p:grpSpPr>
        <p:sp>
          <p:nvSpPr>
            <p:cNvPr id="113" name="Google Shape;113;p12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12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12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540721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Resources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"/>
          <p:cNvSpPr txBox="1">
            <a:spLocks noGrp="1"/>
          </p:cNvSpPr>
          <p:nvPr>
            <p:ph type="body" idx="1"/>
          </p:nvPr>
        </p:nvSpPr>
        <p:spPr>
          <a:xfrm>
            <a:off x="1657565" y="1809100"/>
            <a:ext cx="4651600" cy="45552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body" idx="2"/>
          </p:nvPr>
        </p:nvSpPr>
        <p:spPr>
          <a:xfrm>
            <a:off x="6580399" y="1809100"/>
            <a:ext cx="4651600" cy="45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8" name="Google Shape;258;p2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59" name="Google Shape;259;p22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60" name="Google Shape;260;p22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261;p22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262;p22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63" name="Google Shape;263;p22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64" name="Google Shape;264;p2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265;p2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039840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D0F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D0F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813A9-A284-F342-A3D3-4377E2713F8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D0F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53817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3" y="11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2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090827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0638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40" lvl="1" indent="-406381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4" y="13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4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4700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599170" y="1749380"/>
            <a:ext cx="4592791" cy="5108729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2" y="0"/>
            <a:ext cx="5876655" cy="6858107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5876741" cy="6858107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3138077" cy="6858107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4108608" cy="6858107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2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7712919" y="1875951"/>
            <a:ext cx="4479040" cy="4982156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8920000" y="3161481"/>
            <a:ext cx="3271968" cy="3696627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724300" y="2180700"/>
            <a:ext cx="8751600" cy="1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460100" y="4216600"/>
            <a:ext cx="328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832307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599169" y="1749378"/>
            <a:ext cx="4592791" cy="5108729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1" y="0"/>
            <a:ext cx="5876655" cy="6858107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5876741" cy="6858107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3138077" cy="6858107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4108608" cy="6858107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7712919" y="1875951"/>
            <a:ext cx="4479040" cy="4982156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8920000" y="3161480"/>
            <a:ext cx="3271968" cy="3696627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724300" y="2180700"/>
            <a:ext cx="8751600" cy="1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460100" y="4216600"/>
            <a:ext cx="328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689170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448045" y="-36983"/>
            <a:ext cx="4029681" cy="4702604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869133" y="3789412"/>
            <a:ext cx="46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2175933" y="4636733"/>
            <a:ext cx="4056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33" y="1564216"/>
            <a:ext cx="2506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2230012" y="-1214671"/>
            <a:ext cx="11525467" cy="8072677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2663650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3" y="11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2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015721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-600" y="-4194019"/>
            <a:ext cx="14503799" cy="13112700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4" name="Google Shape;54;p5"/>
          <p:cNvSpPr txBox="1">
            <a:spLocks noGrp="1"/>
          </p:cNvSpPr>
          <p:nvPr>
            <p:ph type="ctrTitle"/>
          </p:nvPr>
        </p:nvSpPr>
        <p:spPr>
          <a:xfrm flipH="1">
            <a:off x="7919933" y="2514715"/>
            <a:ext cx="2572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72401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ctrTitle" idx="2"/>
          </p:nvPr>
        </p:nvSpPr>
        <p:spPr>
          <a:xfrm flipH="1">
            <a:off x="1468011" y="2514715"/>
            <a:ext cx="2850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 flipH="1">
            <a:off x="15839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909172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61" name="Google Shape;61;p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" name="Google Shape;64;p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65" name="Google Shape;65;p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268426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1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" name="Google Shape;72;p7"/>
          <p:cNvSpPr txBox="1">
            <a:spLocks noGrp="1"/>
          </p:cNvSpPr>
          <p:nvPr>
            <p:ph type="subTitle" idx="1"/>
          </p:nvPr>
        </p:nvSpPr>
        <p:spPr>
          <a:xfrm flipH="1">
            <a:off x="6909000" y="2685633"/>
            <a:ext cx="4297600" cy="25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926997" y="5262947"/>
            <a:ext cx="527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817319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"/>
          <p:cNvSpPr/>
          <p:nvPr/>
        </p:nvSpPr>
        <p:spPr>
          <a:xfrm rot="10800000">
            <a:off x="-1524004" y="-69"/>
            <a:ext cx="10588437" cy="7703401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" name="Google Shape;76;p8"/>
          <p:cNvGrpSpPr/>
          <p:nvPr/>
        </p:nvGrpSpPr>
        <p:grpSpPr>
          <a:xfrm>
            <a:off x="1207804" y="-30952"/>
            <a:ext cx="10984219" cy="6888968"/>
            <a:chOff x="5353050" y="0"/>
            <a:chExt cx="4407556" cy="5143580"/>
          </a:xfrm>
        </p:grpSpPr>
        <p:sp>
          <p:nvSpPr>
            <p:cNvPr id="77" name="Google Shape;77;p8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8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8"/>
          <p:cNvSpPr txBox="1">
            <a:spLocks noGrp="1"/>
          </p:cNvSpPr>
          <p:nvPr>
            <p:ph type="title"/>
          </p:nvPr>
        </p:nvSpPr>
        <p:spPr>
          <a:xfrm rot="-151">
            <a:off x="1536400" y="1746409"/>
            <a:ext cx="9119200" cy="33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495114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"/>
          <p:cNvSpPr txBox="1">
            <a:spLocks noGrp="1"/>
          </p:cNvSpPr>
          <p:nvPr>
            <p:ph type="title"/>
          </p:nvPr>
        </p:nvSpPr>
        <p:spPr>
          <a:xfrm>
            <a:off x="1426433" y="1389339"/>
            <a:ext cx="3666400" cy="14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ubTitle" idx="1"/>
          </p:nvPr>
        </p:nvSpPr>
        <p:spPr>
          <a:xfrm>
            <a:off x="1468000" y="2668733"/>
            <a:ext cx="39472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738212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ctrTitle"/>
          </p:nvPr>
        </p:nvSpPr>
        <p:spPr>
          <a:xfrm flipH="1">
            <a:off x="818881" y="5420100"/>
            <a:ext cx="48864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1"/>
          </p:nvPr>
        </p:nvSpPr>
        <p:spPr>
          <a:xfrm rot="-307" flipH="1">
            <a:off x="818881" y="3543500"/>
            <a:ext cx="4478800" cy="177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89" name="Google Shape;89;p10"/>
          <p:cNvGrpSpPr/>
          <p:nvPr/>
        </p:nvGrpSpPr>
        <p:grpSpPr>
          <a:xfrm rot="10800000">
            <a:off x="-1622820" y="2"/>
            <a:ext cx="5165656" cy="6028276"/>
            <a:chOff x="5353050" y="0"/>
            <a:chExt cx="4407556" cy="5143580"/>
          </a:xfrm>
        </p:grpSpPr>
        <p:sp>
          <p:nvSpPr>
            <p:cNvPr id="90" name="Google Shape;90;p10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10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10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10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6484787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1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97" name="Google Shape;97;p1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1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1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" name="Google Shape;100;p11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01" name="Google Shape;101;p1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1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" name="Google Shape;103;p11"/>
          <p:cNvSpPr txBox="1">
            <a:spLocks noGrp="1"/>
          </p:cNvSpPr>
          <p:nvPr>
            <p:ph type="title" hasCustomPrompt="1"/>
          </p:nvPr>
        </p:nvSpPr>
        <p:spPr>
          <a:xfrm>
            <a:off x="6854431" y="4036219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1"/>
          </p:nvPr>
        </p:nvSpPr>
        <p:spPr>
          <a:xfrm flipH="1">
            <a:off x="6873349" y="4603337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title" idx="2" hasCustomPrompt="1"/>
          </p:nvPr>
        </p:nvSpPr>
        <p:spPr>
          <a:xfrm>
            <a:off x="2726217" y="3086767"/>
            <a:ext cx="2321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53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3"/>
          </p:nvPr>
        </p:nvSpPr>
        <p:spPr>
          <a:xfrm flipH="1">
            <a:off x="6873452" y="2655393"/>
            <a:ext cx="3598000" cy="13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title" idx="4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954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448045" y="-36982"/>
            <a:ext cx="4029681" cy="4702604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869133" y="3789412"/>
            <a:ext cx="46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2175933" y="4636733"/>
            <a:ext cx="4056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33" y="1564216"/>
            <a:ext cx="2506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2230013" y="-1214671"/>
            <a:ext cx="11525467" cy="8072677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1530845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>
  <p:cSld name="Title only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"/>
          <p:cNvGrpSpPr/>
          <p:nvPr/>
        </p:nvGrpSpPr>
        <p:grpSpPr>
          <a:xfrm rot="10800000">
            <a:off x="-28" y="5165401"/>
            <a:ext cx="1521789" cy="1692593"/>
            <a:chOff x="8002655" y="8"/>
            <a:chExt cx="1141342" cy="1269445"/>
          </a:xfrm>
        </p:grpSpPr>
        <p:sp>
          <p:nvSpPr>
            <p:cNvPr id="110" name="Google Shape;110;p1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1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" name="Google Shape;112;p12"/>
          <p:cNvGrpSpPr/>
          <p:nvPr/>
        </p:nvGrpSpPr>
        <p:grpSpPr>
          <a:xfrm rot="10800000">
            <a:off x="9252001" y="12"/>
            <a:ext cx="2939995" cy="2976761"/>
            <a:chOff x="-21" y="2910925"/>
            <a:chExt cx="2204996" cy="2232571"/>
          </a:xfrm>
        </p:grpSpPr>
        <p:sp>
          <p:nvSpPr>
            <p:cNvPr id="113" name="Google Shape;113;p12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12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12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685300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 preserve="1">
  <p:cSld name="Small number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13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19" name="Google Shape;119;p13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13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13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" name="Google Shape;122;p13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23" name="Google Shape;123;p13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13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5" name="Google Shape;125;p13"/>
          <p:cNvSpPr txBox="1">
            <a:spLocks noGrp="1"/>
          </p:cNvSpPr>
          <p:nvPr>
            <p:ph type="title" hasCustomPrompt="1"/>
          </p:nvPr>
        </p:nvSpPr>
        <p:spPr>
          <a:xfrm>
            <a:off x="3036717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"/>
          </p:nvPr>
        </p:nvSpPr>
        <p:spPr>
          <a:xfrm flipH="1">
            <a:off x="3036751" y="4667300"/>
            <a:ext cx="191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2" hasCustomPrompt="1"/>
          </p:nvPr>
        </p:nvSpPr>
        <p:spPr>
          <a:xfrm>
            <a:off x="3036717" y="2109548"/>
            <a:ext cx="1407200" cy="6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3"/>
          </p:nvPr>
        </p:nvSpPr>
        <p:spPr>
          <a:xfrm flipH="1">
            <a:off x="3036717" y="2709500"/>
            <a:ext cx="1959200" cy="6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4" hasCustomPrompt="1"/>
          </p:nvPr>
        </p:nvSpPr>
        <p:spPr>
          <a:xfrm>
            <a:off x="8121329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5"/>
          </p:nvPr>
        </p:nvSpPr>
        <p:spPr>
          <a:xfrm flipH="1">
            <a:off x="8121329" y="4667308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6" hasCustomPrompt="1"/>
          </p:nvPr>
        </p:nvSpPr>
        <p:spPr>
          <a:xfrm>
            <a:off x="8121313" y="2018600"/>
            <a:ext cx="2321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7"/>
          </p:nvPr>
        </p:nvSpPr>
        <p:spPr>
          <a:xfrm flipH="1">
            <a:off x="8121329" y="2671441"/>
            <a:ext cx="16940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21309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>
  <p:cSld name="Table of content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 flipH="1">
            <a:off x="2199400" y="1790201"/>
            <a:ext cx="43792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subTitle" idx="2"/>
          </p:nvPr>
        </p:nvSpPr>
        <p:spPr>
          <a:xfrm flipH="1">
            <a:off x="2199400" y="4176643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title" hasCustomPrompt="1"/>
          </p:nvPr>
        </p:nvSpPr>
        <p:spPr>
          <a:xfrm>
            <a:off x="993997" y="1677577"/>
            <a:ext cx="933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4"/>
          <p:cNvSpPr txBox="1">
            <a:spLocks noGrp="1"/>
          </p:cNvSpPr>
          <p:nvPr>
            <p:ph type="subTitle" idx="3"/>
          </p:nvPr>
        </p:nvSpPr>
        <p:spPr>
          <a:xfrm flipH="1">
            <a:off x="2199400" y="2984801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4"/>
          <p:cNvSpPr txBox="1">
            <a:spLocks noGrp="1"/>
          </p:cNvSpPr>
          <p:nvPr>
            <p:ph type="subTitle" idx="4"/>
          </p:nvPr>
        </p:nvSpPr>
        <p:spPr>
          <a:xfrm flipH="1">
            <a:off x="2199596" y="126628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subTitle" idx="5"/>
          </p:nvPr>
        </p:nvSpPr>
        <p:spPr>
          <a:xfrm flipH="1">
            <a:off x="2199600" y="3653244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subTitle" idx="6"/>
          </p:nvPr>
        </p:nvSpPr>
        <p:spPr>
          <a:xfrm flipH="1">
            <a:off x="2199333" y="245913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title" idx="7" hasCustomPrompt="1"/>
          </p:nvPr>
        </p:nvSpPr>
        <p:spPr>
          <a:xfrm>
            <a:off x="1044600" y="2985200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title" idx="8" hasCustomPrompt="1"/>
          </p:nvPr>
        </p:nvSpPr>
        <p:spPr>
          <a:xfrm>
            <a:off x="1044600" y="4124667"/>
            <a:ext cx="832400" cy="47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9"/>
          </p:nvPr>
        </p:nvSpPr>
        <p:spPr>
          <a:xfrm flipH="1">
            <a:off x="2199400" y="5355817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13"/>
          </p:nvPr>
        </p:nvSpPr>
        <p:spPr>
          <a:xfrm flipH="1">
            <a:off x="2199600" y="5047015"/>
            <a:ext cx="3608400" cy="54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title" idx="14" hasCustomPrompt="1"/>
          </p:nvPr>
        </p:nvSpPr>
        <p:spPr>
          <a:xfrm>
            <a:off x="1044600" y="5347333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8" name="Google Shape;148;p14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49" name="Google Shape;149;p14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14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14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14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14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4" name="Google Shape;154;p14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20087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>
  <p:cSld name="Title and three column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5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58" name="Google Shape;158;p15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ctrTitle" idx="4"/>
          </p:nvPr>
        </p:nvSpPr>
        <p:spPr>
          <a:xfrm flipH="1">
            <a:off x="1461600" y="2063033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62" name="Google Shape;162;p15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63" name="Google Shape;163;p15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5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15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166" name="Google Shape;166;p15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5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5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15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676833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 preserve="1">
  <p:cSld name="Title and four columns 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"/>
          <p:cNvSpPr txBox="1">
            <a:spLocks noGrp="1"/>
          </p:cNvSpPr>
          <p:nvPr>
            <p:ph type="ctrTitle"/>
          </p:nvPr>
        </p:nvSpPr>
        <p:spPr>
          <a:xfrm flipH="1">
            <a:off x="7046004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6"/>
          <p:cNvSpPr txBox="1">
            <a:spLocks noGrp="1"/>
          </p:cNvSpPr>
          <p:nvPr>
            <p:ph type="subTitle" idx="1"/>
          </p:nvPr>
        </p:nvSpPr>
        <p:spPr>
          <a:xfrm flipH="1">
            <a:off x="7452404" y="1677184"/>
            <a:ext cx="297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16"/>
          <p:cNvSpPr txBox="1">
            <a:spLocks noGrp="1"/>
          </p:cNvSpPr>
          <p:nvPr>
            <p:ph type="ctrTitle" idx="2"/>
          </p:nvPr>
        </p:nvSpPr>
        <p:spPr>
          <a:xfrm flipH="1">
            <a:off x="7046171" y="5092904"/>
            <a:ext cx="309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6"/>
          <p:cNvSpPr txBox="1">
            <a:spLocks noGrp="1"/>
          </p:cNvSpPr>
          <p:nvPr>
            <p:ph type="subTitle" idx="3"/>
          </p:nvPr>
        </p:nvSpPr>
        <p:spPr>
          <a:xfrm flipH="1">
            <a:off x="7452404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5" name="Google Shape;175;p16"/>
          <p:cNvSpPr txBox="1">
            <a:spLocks noGrp="1"/>
          </p:cNvSpPr>
          <p:nvPr>
            <p:ph type="ctrTitle" idx="4"/>
          </p:nvPr>
        </p:nvSpPr>
        <p:spPr>
          <a:xfrm flipH="1">
            <a:off x="2397825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16"/>
          <p:cNvSpPr txBox="1">
            <a:spLocks noGrp="1"/>
          </p:cNvSpPr>
          <p:nvPr>
            <p:ph type="subTitle" idx="5"/>
          </p:nvPr>
        </p:nvSpPr>
        <p:spPr>
          <a:xfrm flipH="1">
            <a:off x="2702625" y="1677184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7" name="Google Shape;177;p16"/>
          <p:cNvSpPr txBox="1">
            <a:spLocks noGrp="1"/>
          </p:cNvSpPr>
          <p:nvPr>
            <p:ph type="ctrTitle" idx="6"/>
          </p:nvPr>
        </p:nvSpPr>
        <p:spPr>
          <a:xfrm flipH="1">
            <a:off x="2397832" y="5092904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16"/>
          <p:cNvSpPr txBox="1">
            <a:spLocks noGrp="1"/>
          </p:cNvSpPr>
          <p:nvPr>
            <p:ph type="subTitle" idx="7"/>
          </p:nvPr>
        </p:nvSpPr>
        <p:spPr>
          <a:xfrm flipH="1">
            <a:off x="2702625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6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180" name="Google Shape;180;p1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81" name="Google Shape;181;p1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" name="Google Shape;184;p1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85" name="Google Shape;185;p1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0042256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 preserve="1">
  <p:cSld name="Title and three columns 2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"/>
          <p:cNvSpPr txBox="1">
            <a:spLocks noGrp="1"/>
          </p:cNvSpPr>
          <p:nvPr>
            <p:ph type="ctrTitle"/>
          </p:nvPr>
        </p:nvSpPr>
        <p:spPr>
          <a:xfrm>
            <a:off x="2472068" y="1564403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89" name="Google Shape;189;p17"/>
          <p:cNvSpPr txBox="1">
            <a:spLocks noGrp="1"/>
          </p:cNvSpPr>
          <p:nvPr>
            <p:ph type="subTitle" idx="1"/>
          </p:nvPr>
        </p:nvSpPr>
        <p:spPr>
          <a:xfrm>
            <a:off x="5054933" y="1794767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0" name="Google Shape;190;p17"/>
          <p:cNvSpPr txBox="1">
            <a:spLocks noGrp="1"/>
          </p:cNvSpPr>
          <p:nvPr>
            <p:ph type="ctrTitle" idx="2"/>
          </p:nvPr>
        </p:nvSpPr>
        <p:spPr>
          <a:xfrm>
            <a:off x="2472068" y="3060121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1" name="Google Shape;191;p17"/>
          <p:cNvSpPr txBox="1">
            <a:spLocks noGrp="1"/>
          </p:cNvSpPr>
          <p:nvPr>
            <p:ph type="subTitle" idx="3"/>
          </p:nvPr>
        </p:nvSpPr>
        <p:spPr>
          <a:xfrm>
            <a:off x="5054933" y="32816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2" name="Google Shape;192;p17"/>
          <p:cNvSpPr txBox="1">
            <a:spLocks noGrp="1"/>
          </p:cNvSpPr>
          <p:nvPr>
            <p:ph type="ctrTitle" idx="4"/>
          </p:nvPr>
        </p:nvSpPr>
        <p:spPr>
          <a:xfrm>
            <a:off x="2472068" y="4671025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3" name="Google Shape;193;p17"/>
          <p:cNvSpPr txBox="1">
            <a:spLocks noGrp="1"/>
          </p:cNvSpPr>
          <p:nvPr>
            <p:ph type="subTitle" idx="5"/>
          </p:nvPr>
        </p:nvSpPr>
        <p:spPr>
          <a:xfrm>
            <a:off x="5054933" y="49008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4" name="Google Shape;194;p17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sp>
        <p:nvSpPr>
          <p:cNvPr id="195" name="Google Shape;195;p17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6" name="Google Shape;196;p17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97" name="Google Shape;197;p17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7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7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7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7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8447563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 preserve="1">
  <p:cSld name="Title and three columns 3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ctrTitle" idx="4"/>
          </p:nvPr>
        </p:nvSpPr>
        <p:spPr>
          <a:xfrm flipH="1">
            <a:off x="927400" y="1987833"/>
            <a:ext cx="3149200" cy="8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18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209" name="Google Shape;209;p18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10" name="Google Shape;210;p18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8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" name="Google Shape;212;p18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13" name="Google Shape;213;p18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8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8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6" name="Google Shape;216;p18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67746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preserve="1">
  <p:cSld name="Title and six columns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"/>
          <p:cNvSpPr txBox="1">
            <a:spLocks noGrp="1"/>
          </p:cNvSpPr>
          <p:nvPr>
            <p:ph type="ctrTitle"/>
          </p:nvPr>
        </p:nvSpPr>
        <p:spPr>
          <a:xfrm flipH="1">
            <a:off x="1965300" y="3248500"/>
            <a:ext cx="3144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1"/>
          </p:nvPr>
        </p:nvSpPr>
        <p:spPr>
          <a:xfrm flipH="1">
            <a:off x="1917955" y="3721279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ctrTitle" idx="2"/>
          </p:nvPr>
        </p:nvSpPr>
        <p:spPr>
          <a:xfrm flipH="1">
            <a:off x="7569233" y="3248497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3"/>
          </p:nvPr>
        </p:nvSpPr>
        <p:spPr>
          <a:xfrm flipH="1">
            <a:off x="7540852" y="3721279"/>
            <a:ext cx="3246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ctrTitle" idx="4"/>
          </p:nvPr>
        </p:nvSpPr>
        <p:spPr>
          <a:xfrm flipH="1">
            <a:off x="1965267" y="1867633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3" name="Google Shape;223;p19"/>
          <p:cNvSpPr txBox="1">
            <a:spLocks noGrp="1"/>
          </p:cNvSpPr>
          <p:nvPr>
            <p:ph type="subTitle" idx="5"/>
          </p:nvPr>
        </p:nvSpPr>
        <p:spPr>
          <a:xfrm flipH="1">
            <a:off x="1917955" y="2336300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19"/>
          <p:cNvSpPr txBox="1">
            <a:spLocks noGrp="1"/>
          </p:cNvSpPr>
          <p:nvPr>
            <p:ph type="ctrTitle" idx="6"/>
          </p:nvPr>
        </p:nvSpPr>
        <p:spPr>
          <a:xfrm flipH="1">
            <a:off x="1965267" y="4709167"/>
            <a:ext cx="20808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5" name="Google Shape;225;p19"/>
          <p:cNvSpPr txBox="1">
            <a:spLocks noGrp="1"/>
          </p:cNvSpPr>
          <p:nvPr>
            <p:ph type="subTitle" idx="7"/>
          </p:nvPr>
        </p:nvSpPr>
        <p:spPr>
          <a:xfrm flipH="1">
            <a:off x="1918000" y="5180333"/>
            <a:ext cx="3754000" cy="9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6" name="Google Shape;226;p19"/>
          <p:cNvSpPr txBox="1">
            <a:spLocks noGrp="1"/>
          </p:cNvSpPr>
          <p:nvPr>
            <p:ph type="ctrTitle" idx="8"/>
          </p:nvPr>
        </p:nvSpPr>
        <p:spPr>
          <a:xfrm flipH="1">
            <a:off x="7522000" y="4709167"/>
            <a:ext cx="39132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7" name="Google Shape;227;p19"/>
          <p:cNvSpPr txBox="1">
            <a:spLocks noGrp="1"/>
          </p:cNvSpPr>
          <p:nvPr>
            <p:ph type="subTitle" idx="9"/>
          </p:nvPr>
        </p:nvSpPr>
        <p:spPr>
          <a:xfrm flipH="1">
            <a:off x="7521933" y="5180333"/>
            <a:ext cx="3514400" cy="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19"/>
          <p:cNvSpPr txBox="1">
            <a:spLocks noGrp="1"/>
          </p:cNvSpPr>
          <p:nvPr>
            <p:ph type="ctrTitle" idx="13"/>
          </p:nvPr>
        </p:nvSpPr>
        <p:spPr>
          <a:xfrm flipH="1">
            <a:off x="7569233" y="1867633"/>
            <a:ext cx="24320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subTitle" idx="14"/>
          </p:nvPr>
        </p:nvSpPr>
        <p:spPr>
          <a:xfrm flipH="1">
            <a:off x="7521933" y="2336300"/>
            <a:ext cx="3514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31" name="Google Shape;231;p19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32" name="Google Shape;232;p19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9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4" name="Google Shape;234;p19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35" name="Google Shape;235;p19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9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9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9583826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 preserve="1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4526000" cy="31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4650740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 preserve="1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6899167" y="3486917"/>
            <a:ext cx="2562400" cy="1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3" y="4738023"/>
            <a:ext cx="1904959" cy="2119907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8031955" y="-23"/>
            <a:ext cx="4160116" cy="4627044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19238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0638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40" lvl="1" indent="-406381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4" y="13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4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959296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 preserve="1">
  <p:cSld name="Resources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"/>
          <p:cNvSpPr txBox="1">
            <a:spLocks noGrp="1"/>
          </p:cNvSpPr>
          <p:nvPr>
            <p:ph type="body" idx="1"/>
          </p:nvPr>
        </p:nvSpPr>
        <p:spPr>
          <a:xfrm>
            <a:off x="1657565" y="1809100"/>
            <a:ext cx="4651600" cy="45552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body" idx="2"/>
          </p:nvPr>
        </p:nvSpPr>
        <p:spPr>
          <a:xfrm>
            <a:off x="6580399" y="1809100"/>
            <a:ext cx="4651600" cy="45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8" name="Google Shape;258;p2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59" name="Google Shape;259;p22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60" name="Google Shape;260;p22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2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2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3" name="Google Shape;263;p22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64" name="Google Shape;264;p2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2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2947877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preserve="1">
  <p:cSld name="Thank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3"/>
          <p:cNvSpPr/>
          <p:nvPr/>
        </p:nvSpPr>
        <p:spPr>
          <a:xfrm rot="10800000" flipH="1">
            <a:off x="1607700" y="-1541575"/>
            <a:ext cx="9796856" cy="11883043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8" name="Google Shape;268;p23"/>
          <p:cNvGrpSpPr/>
          <p:nvPr/>
        </p:nvGrpSpPr>
        <p:grpSpPr>
          <a:xfrm flipH="1">
            <a:off x="-139988" y="-2210603"/>
            <a:ext cx="8054075" cy="9399035"/>
            <a:chOff x="5353050" y="0"/>
            <a:chExt cx="4407556" cy="5143580"/>
          </a:xfrm>
        </p:grpSpPr>
        <p:sp>
          <p:nvSpPr>
            <p:cNvPr id="269" name="Google Shape;269;p2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2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2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4" name="Google Shape;274;p23"/>
          <p:cNvSpPr txBox="1">
            <a:spLocks noGrp="1"/>
          </p:cNvSpPr>
          <p:nvPr>
            <p:ph type="title"/>
          </p:nvPr>
        </p:nvSpPr>
        <p:spPr>
          <a:xfrm>
            <a:off x="5697667" y="1086633"/>
            <a:ext cx="5625200" cy="112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9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75" name="Google Shape;275;p23"/>
          <p:cNvSpPr txBox="1">
            <a:spLocks noGrp="1"/>
          </p:cNvSpPr>
          <p:nvPr>
            <p:ph type="subTitle" idx="1"/>
          </p:nvPr>
        </p:nvSpPr>
        <p:spPr>
          <a:xfrm>
            <a:off x="5905767" y="2129900"/>
            <a:ext cx="52088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6" name="Google Shape;276;p23"/>
          <p:cNvSpPr txBox="1"/>
          <p:nvPr/>
        </p:nvSpPr>
        <p:spPr>
          <a:xfrm>
            <a:off x="6419833" y="4792933"/>
            <a:ext cx="41808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CREDITS: This presentation template was created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2"/>
              </a:rPr>
              <a:t>Slidesgo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including icons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3"/>
              </a:rPr>
              <a:t>Flaticon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and infographics &amp; images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4"/>
              </a:rPr>
              <a:t>Freepik</a:t>
            </a:r>
            <a:endParaRPr sz="1333" b="1">
              <a:solidFill>
                <a:schemeClr val="lt1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</p:spTree>
    <p:extLst>
      <p:ext uri="{BB962C8B-B14F-4D97-AF65-F5344CB8AC3E}">
        <p14:creationId xmlns:p14="http://schemas.microsoft.com/office/powerpoint/2010/main" val="99659248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 preserve="1">
  <p:cSld name="Big tex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4"/>
          <p:cNvSpPr txBox="1">
            <a:spLocks noGrp="1"/>
          </p:cNvSpPr>
          <p:nvPr>
            <p:ph type="title"/>
          </p:nvPr>
        </p:nvSpPr>
        <p:spPr>
          <a:xfrm rot="-524">
            <a:off x="8763000" y="2984516"/>
            <a:ext cx="2624400" cy="33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 b="1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306662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915633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noFill/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2107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-600" y="-4194018"/>
            <a:ext cx="14503799" cy="13112700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4" name="Google Shape;54;p5"/>
          <p:cNvSpPr txBox="1">
            <a:spLocks noGrp="1"/>
          </p:cNvSpPr>
          <p:nvPr>
            <p:ph type="ctrTitle"/>
          </p:nvPr>
        </p:nvSpPr>
        <p:spPr>
          <a:xfrm flipH="1">
            <a:off x="7919933" y="2514715"/>
            <a:ext cx="2572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72401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ctrTitle" idx="2"/>
          </p:nvPr>
        </p:nvSpPr>
        <p:spPr>
          <a:xfrm flipH="1">
            <a:off x="1468011" y="2514715"/>
            <a:ext cx="2850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 flipH="1">
            <a:off x="15839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72120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61" name="Google Shape;61;p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" name="Google Shape;64;p6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65" name="Google Shape;65;p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767940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2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" name="Google Shape;72;p7"/>
          <p:cNvSpPr txBox="1">
            <a:spLocks noGrp="1"/>
          </p:cNvSpPr>
          <p:nvPr>
            <p:ph type="subTitle" idx="1"/>
          </p:nvPr>
        </p:nvSpPr>
        <p:spPr>
          <a:xfrm flipH="1">
            <a:off x="6909000" y="2685633"/>
            <a:ext cx="4297600" cy="25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926997" y="5262947"/>
            <a:ext cx="527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45495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"/>
          <p:cNvSpPr/>
          <p:nvPr/>
        </p:nvSpPr>
        <p:spPr>
          <a:xfrm rot="10800000">
            <a:off x="-1524004" y="-69"/>
            <a:ext cx="10588437" cy="7703401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" name="Google Shape;76;p8"/>
          <p:cNvGrpSpPr/>
          <p:nvPr/>
        </p:nvGrpSpPr>
        <p:grpSpPr>
          <a:xfrm>
            <a:off x="1207805" y="-30952"/>
            <a:ext cx="10984219" cy="6888968"/>
            <a:chOff x="5353050" y="0"/>
            <a:chExt cx="4407556" cy="5143580"/>
          </a:xfrm>
        </p:grpSpPr>
        <p:sp>
          <p:nvSpPr>
            <p:cNvPr id="77" name="Google Shape;77;p8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8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8"/>
          <p:cNvSpPr txBox="1">
            <a:spLocks noGrp="1"/>
          </p:cNvSpPr>
          <p:nvPr>
            <p:ph type="title"/>
          </p:nvPr>
        </p:nvSpPr>
        <p:spPr>
          <a:xfrm rot="-151">
            <a:off x="1536400" y="1746409"/>
            <a:ext cx="9119200" cy="33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33652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"/>
          <p:cNvSpPr txBox="1">
            <a:spLocks noGrp="1"/>
          </p:cNvSpPr>
          <p:nvPr>
            <p:ph type="title"/>
          </p:nvPr>
        </p:nvSpPr>
        <p:spPr>
          <a:xfrm>
            <a:off x="1426433" y="1389339"/>
            <a:ext cx="3666400" cy="14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ubTitle" idx="1"/>
          </p:nvPr>
        </p:nvSpPr>
        <p:spPr>
          <a:xfrm>
            <a:off x="1468000" y="2668733"/>
            <a:ext cx="39472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1478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514A2-C9D6-0848-900D-9A371420A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9069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ctrTitle"/>
          </p:nvPr>
        </p:nvSpPr>
        <p:spPr>
          <a:xfrm flipH="1">
            <a:off x="818881" y="5420100"/>
            <a:ext cx="48864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1"/>
          </p:nvPr>
        </p:nvSpPr>
        <p:spPr>
          <a:xfrm rot="-307" flipH="1">
            <a:off x="818881" y="3543500"/>
            <a:ext cx="4478800" cy="177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89" name="Google Shape;89;p10"/>
          <p:cNvGrpSpPr/>
          <p:nvPr/>
        </p:nvGrpSpPr>
        <p:grpSpPr>
          <a:xfrm rot="10800000">
            <a:off x="-1622820" y="3"/>
            <a:ext cx="5165656" cy="6028276"/>
            <a:chOff x="5353050" y="0"/>
            <a:chExt cx="4407556" cy="5143580"/>
          </a:xfrm>
        </p:grpSpPr>
        <p:sp>
          <p:nvSpPr>
            <p:cNvPr id="90" name="Google Shape;90;p10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10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10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10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941825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1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97" name="Google Shape;97;p1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1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1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" name="Google Shape;100;p11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101" name="Google Shape;101;p1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1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" name="Google Shape;103;p11"/>
          <p:cNvSpPr txBox="1">
            <a:spLocks noGrp="1"/>
          </p:cNvSpPr>
          <p:nvPr>
            <p:ph type="title" hasCustomPrompt="1"/>
          </p:nvPr>
        </p:nvSpPr>
        <p:spPr>
          <a:xfrm>
            <a:off x="6854431" y="4036219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1"/>
          </p:nvPr>
        </p:nvSpPr>
        <p:spPr>
          <a:xfrm flipH="1">
            <a:off x="6873349" y="4603337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title" idx="2" hasCustomPrompt="1"/>
          </p:nvPr>
        </p:nvSpPr>
        <p:spPr>
          <a:xfrm>
            <a:off x="2726217" y="3086767"/>
            <a:ext cx="2321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53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3"/>
          </p:nvPr>
        </p:nvSpPr>
        <p:spPr>
          <a:xfrm flipH="1">
            <a:off x="6873452" y="2655393"/>
            <a:ext cx="3598000" cy="13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title" idx="4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06012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>
  <p:cSld name="Title only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"/>
          <p:cNvGrpSpPr/>
          <p:nvPr/>
        </p:nvGrpSpPr>
        <p:grpSpPr>
          <a:xfrm rot="10800000">
            <a:off x="-28" y="5165402"/>
            <a:ext cx="1521789" cy="1692593"/>
            <a:chOff x="8002655" y="8"/>
            <a:chExt cx="1141342" cy="1269445"/>
          </a:xfrm>
        </p:grpSpPr>
        <p:sp>
          <p:nvSpPr>
            <p:cNvPr id="110" name="Google Shape;110;p1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1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" name="Google Shape;112;p12"/>
          <p:cNvGrpSpPr/>
          <p:nvPr/>
        </p:nvGrpSpPr>
        <p:grpSpPr>
          <a:xfrm rot="10800000">
            <a:off x="9252001" y="13"/>
            <a:ext cx="2939995" cy="2976761"/>
            <a:chOff x="-21" y="2910925"/>
            <a:chExt cx="2204996" cy="2232571"/>
          </a:xfrm>
        </p:grpSpPr>
        <p:sp>
          <p:nvSpPr>
            <p:cNvPr id="113" name="Google Shape;113;p12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12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12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39681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 preserve="1">
  <p:cSld name="Small number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13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119" name="Google Shape;119;p13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13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13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" name="Google Shape;122;p13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123" name="Google Shape;123;p13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13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5" name="Google Shape;125;p13"/>
          <p:cNvSpPr txBox="1">
            <a:spLocks noGrp="1"/>
          </p:cNvSpPr>
          <p:nvPr>
            <p:ph type="title" hasCustomPrompt="1"/>
          </p:nvPr>
        </p:nvSpPr>
        <p:spPr>
          <a:xfrm>
            <a:off x="3036717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"/>
          </p:nvPr>
        </p:nvSpPr>
        <p:spPr>
          <a:xfrm flipH="1">
            <a:off x="3036751" y="4667300"/>
            <a:ext cx="191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2" hasCustomPrompt="1"/>
          </p:nvPr>
        </p:nvSpPr>
        <p:spPr>
          <a:xfrm>
            <a:off x="3036717" y="2109548"/>
            <a:ext cx="1407200" cy="6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3"/>
          </p:nvPr>
        </p:nvSpPr>
        <p:spPr>
          <a:xfrm flipH="1">
            <a:off x="3036717" y="2709500"/>
            <a:ext cx="1959200" cy="6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4" hasCustomPrompt="1"/>
          </p:nvPr>
        </p:nvSpPr>
        <p:spPr>
          <a:xfrm>
            <a:off x="8121329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5"/>
          </p:nvPr>
        </p:nvSpPr>
        <p:spPr>
          <a:xfrm flipH="1">
            <a:off x="8121329" y="4667308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6" hasCustomPrompt="1"/>
          </p:nvPr>
        </p:nvSpPr>
        <p:spPr>
          <a:xfrm>
            <a:off x="8121313" y="2018600"/>
            <a:ext cx="2321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7"/>
          </p:nvPr>
        </p:nvSpPr>
        <p:spPr>
          <a:xfrm flipH="1">
            <a:off x="8121329" y="2671441"/>
            <a:ext cx="16940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89060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>
  <p:cSld name="Table of content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/>
          <p:nvPr/>
        </p:nvSpPr>
        <p:spPr>
          <a:xfrm rot="10800000">
            <a:off x="6610746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 flipH="1">
            <a:off x="2199400" y="1790201"/>
            <a:ext cx="43792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subTitle" idx="2"/>
          </p:nvPr>
        </p:nvSpPr>
        <p:spPr>
          <a:xfrm flipH="1">
            <a:off x="2199400" y="4176643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title" hasCustomPrompt="1"/>
          </p:nvPr>
        </p:nvSpPr>
        <p:spPr>
          <a:xfrm>
            <a:off x="993997" y="1677577"/>
            <a:ext cx="933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4"/>
          <p:cNvSpPr txBox="1">
            <a:spLocks noGrp="1"/>
          </p:cNvSpPr>
          <p:nvPr>
            <p:ph type="subTitle" idx="3"/>
          </p:nvPr>
        </p:nvSpPr>
        <p:spPr>
          <a:xfrm flipH="1">
            <a:off x="2199400" y="2984801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4"/>
          <p:cNvSpPr txBox="1">
            <a:spLocks noGrp="1"/>
          </p:cNvSpPr>
          <p:nvPr>
            <p:ph type="subTitle" idx="4"/>
          </p:nvPr>
        </p:nvSpPr>
        <p:spPr>
          <a:xfrm flipH="1">
            <a:off x="2199596" y="126628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subTitle" idx="5"/>
          </p:nvPr>
        </p:nvSpPr>
        <p:spPr>
          <a:xfrm flipH="1">
            <a:off x="2199600" y="3653244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subTitle" idx="6"/>
          </p:nvPr>
        </p:nvSpPr>
        <p:spPr>
          <a:xfrm flipH="1">
            <a:off x="2199333" y="245913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title" idx="7" hasCustomPrompt="1"/>
          </p:nvPr>
        </p:nvSpPr>
        <p:spPr>
          <a:xfrm>
            <a:off x="1044600" y="2985200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title" idx="8" hasCustomPrompt="1"/>
          </p:nvPr>
        </p:nvSpPr>
        <p:spPr>
          <a:xfrm>
            <a:off x="1044600" y="4124667"/>
            <a:ext cx="832400" cy="47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9"/>
          </p:nvPr>
        </p:nvSpPr>
        <p:spPr>
          <a:xfrm flipH="1">
            <a:off x="2199400" y="5355817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13"/>
          </p:nvPr>
        </p:nvSpPr>
        <p:spPr>
          <a:xfrm flipH="1">
            <a:off x="2199600" y="5047015"/>
            <a:ext cx="3608400" cy="54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title" idx="14" hasCustomPrompt="1"/>
          </p:nvPr>
        </p:nvSpPr>
        <p:spPr>
          <a:xfrm>
            <a:off x="1044600" y="5347333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8" name="Google Shape;148;p14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49" name="Google Shape;149;p14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14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14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14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14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4" name="Google Shape;154;p14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02830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>
  <p:cSld name="Title and three column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5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58" name="Google Shape;158;p15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ctrTitle" idx="4"/>
          </p:nvPr>
        </p:nvSpPr>
        <p:spPr>
          <a:xfrm flipH="1">
            <a:off x="1461600" y="2063033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62" name="Google Shape;162;p15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163" name="Google Shape;163;p15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5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15"/>
          <p:cNvGrpSpPr/>
          <p:nvPr/>
        </p:nvGrpSpPr>
        <p:grpSpPr>
          <a:xfrm>
            <a:off x="-28" y="3881236"/>
            <a:ext cx="2939995" cy="2976761"/>
            <a:chOff x="-21" y="2910925"/>
            <a:chExt cx="2204996" cy="2232571"/>
          </a:xfrm>
        </p:grpSpPr>
        <p:sp>
          <p:nvSpPr>
            <p:cNvPr id="166" name="Google Shape;166;p15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5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5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15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14657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 preserve="1">
  <p:cSld name="Title and four columns 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"/>
          <p:cNvSpPr txBox="1">
            <a:spLocks noGrp="1"/>
          </p:cNvSpPr>
          <p:nvPr>
            <p:ph type="ctrTitle"/>
          </p:nvPr>
        </p:nvSpPr>
        <p:spPr>
          <a:xfrm flipH="1">
            <a:off x="7046004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6"/>
          <p:cNvSpPr txBox="1">
            <a:spLocks noGrp="1"/>
          </p:cNvSpPr>
          <p:nvPr>
            <p:ph type="subTitle" idx="1"/>
          </p:nvPr>
        </p:nvSpPr>
        <p:spPr>
          <a:xfrm flipH="1">
            <a:off x="7452404" y="1677184"/>
            <a:ext cx="297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16"/>
          <p:cNvSpPr txBox="1">
            <a:spLocks noGrp="1"/>
          </p:cNvSpPr>
          <p:nvPr>
            <p:ph type="ctrTitle" idx="2"/>
          </p:nvPr>
        </p:nvSpPr>
        <p:spPr>
          <a:xfrm flipH="1">
            <a:off x="7046171" y="5092904"/>
            <a:ext cx="309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6"/>
          <p:cNvSpPr txBox="1">
            <a:spLocks noGrp="1"/>
          </p:cNvSpPr>
          <p:nvPr>
            <p:ph type="subTitle" idx="3"/>
          </p:nvPr>
        </p:nvSpPr>
        <p:spPr>
          <a:xfrm flipH="1">
            <a:off x="7452404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5" name="Google Shape;175;p16"/>
          <p:cNvSpPr txBox="1">
            <a:spLocks noGrp="1"/>
          </p:cNvSpPr>
          <p:nvPr>
            <p:ph type="ctrTitle" idx="4"/>
          </p:nvPr>
        </p:nvSpPr>
        <p:spPr>
          <a:xfrm flipH="1">
            <a:off x="2397825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16"/>
          <p:cNvSpPr txBox="1">
            <a:spLocks noGrp="1"/>
          </p:cNvSpPr>
          <p:nvPr>
            <p:ph type="subTitle" idx="5"/>
          </p:nvPr>
        </p:nvSpPr>
        <p:spPr>
          <a:xfrm flipH="1">
            <a:off x="2702625" y="1677184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7" name="Google Shape;177;p16"/>
          <p:cNvSpPr txBox="1">
            <a:spLocks noGrp="1"/>
          </p:cNvSpPr>
          <p:nvPr>
            <p:ph type="ctrTitle" idx="6"/>
          </p:nvPr>
        </p:nvSpPr>
        <p:spPr>
          <a:xfrm flipH="1">
            <a:off x="2397832" y="5092904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16"/>
          <p:cNvSpPr txBox="1">
            <a:spLocks noGrp="1"/>
          </p:cNvSpPr>
          <p:nvPr>
            <p:ph type="subTitle" idx="7"/>
          </p:nvPr>
        </p:nvSpPr>
        <p:spPr>
          <a:xfrm flipH="1">
            <a:off x="2702625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6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180" name="Google Shape;180;p16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181" name="Google Shape;181;p1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" name="Google Shape;184;p16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185" name="Google Shape;185;p1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352808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 preserve="1">
  <p:cSld name="Title and three columns 2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"/>
          <p:cNvSpPr txBox="1">
            <a:spLocks noGrp="1"/>
          </p:cNvSpPr>
          <p:nvPr>
            <p:ph type="ctrTitle"/>
          </p:nvPr>
        </p:nvSpPr>
        <p:spPr>
          <a:xfrm>
            <a:off x="2472068" y="1564403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89" name="Google Shape;189;p17"/>
          <p:cNvSpPr txBox="1">
            <a:spLocks noGrp="1"/>
          </p:cNvSpPr>
          <p:nvPr>
            <p:ph type="subTitle" idx="1"/>
          </p:nvPr>
        </p:nvSpPr>
        <p:spPr>
          <a:xfrm>
            <a:off x="5054933" y="1794767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0" name="Google Shape;190;p17"/>
          <p:cNvSpPr txBox="1">
            <a:spLocks noGrp="1"/>
          </p:cNvSpPr>
          <p:nvPr>
            <p:ph type="ctrTitle" idx="2"/>
          </p:nvPr>
        </p:nvSpPr>
        <p:spPr>
          <a:xfrm>
            <a:off x="2472068" y="3060121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1" name="Google Shape;191;p17"/>
          <p:cNvSpPr txBox="1">
            <a:spLocks noGrp="1"/>
          </p:cNvSpPr>
          <p:nvPr>
            <p:ph type="subTitle" idx="3"/>
          </p:nvPr>
        </p:nvSpPr>
        <p:spPr>
          <a:xfrm>
            <a:off x="5054933" y="32816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2" name="Google Shape;192;p17"/>
          <p:cNvSpPr txBox="1">
            <a:spLocks noGrp="1"/>
          </p:cNvSpPr>
          <p:nvPr>
            <p:ph type="ctrTitle" idx="4"/>
          </p:nvPr>
        </p:nvSpPr>
        <p:spPr>
          <a:xfrm>
            <a:off x="2472068" y="4671025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3" name="Google Shape;193;p17"/>
          <p:cNvSpPr txBox="1">
            <a:spLocks noGrp="1"/>
          </p:cNvSpPr>
          <p:nvPr>
            <p:ph type="subTitle" idx="5"/>
          </p:nvPr>
        </p:nvSpPr>
        <p:spPr>
          <a:xfrm>
            <a:off x="5054933" y="49008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4" name="Google Shape;194;p17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sp>
        <p:nvSpPr>
          <p:cNvPr id="195" name="Google Shape;195;p17"/>
          <p:cNvSpPr/>
          <p:nvPr/>
        </p:nvSpPr>
        <p:spPr>
          <a:xfrm rot="10800000">
            <a:off x="6610746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6" name="Google Shape;196;p17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97" name="Google Shape;197;p17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7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7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7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7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306778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 preserve="1">
  <p:cSld name="Title and three columns 3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ctrTitle" idx="4"/>
          </p:nvPr>
        </p:nvSpPr>
        <p:spPr>
          <a:xfrm flipH="1">
            <a:off x="927400" y="1987833"/>
            <a:ext cx="3149200" cy="8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18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209" name="Google Shape;209;p18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210" name="Google Shape;210;p18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8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" name="Google Shape;212;p18"/>
          <p:cNvGrpSpPr/>
          <p:nvPr/>
        </p:nvGrpSpPr>
        <p:grpSpPr>
          <a:xfrm>
            <a:off x="-28" y="3881236"/>
            <a:ext cx="2939995" cy="2976761"/>
            <a:chOff x="-21" y="2910925"/>
            <a:chExt cx="2204996" cy="2232571"/>
          </a:xfrm>
        </p:grpSpPr>
        <p:sp>
          <p:nvSpPr>
            <p:cNvPr id="213" name="Google Shape;213;p18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8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8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6" name="Google Shape;216;p18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1592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preserve="1">
  <p:cSld name="Title and six columns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"/>
          <p:cNvSpPr txBox="1">
            <a:spLocks noGrp="1"/>
          </p:cNvSpPr>
          <p:nvPr>
            <p:ph type="ctrTitle"/>
          </p:nvPr>
        </p:nvSpPr>
        <p:spPr>
          <a:xfrm flipH="1">
            <a:off x="1965300" y="3248500"/>
            <a:ext cx="3144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1"/>
          </p:nvPr>
        </p:nvSpPr>
        <p:spPr>
          <a:xfrm flipH="1">
            <a:off x="1917955" y="3721279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ctrTitle" idx="2"/>
          </p:nvPr>
        </p:nvSpPr>
        <p:spPr>
          <a:xfrm flipH="1">
            <a:off x="7569233" y="3248497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3"/>
          </p:nvPr>
        </p:nvSpPr>
        <p:spPr>
          <a:xfrm flipH="1">
            <a:off x="7540852" y="3721279"/>
            <a:ext cx="3246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ctrTitle" idx="4"/>
          </p:nvPr>
        </p:nvSpPr>
        <p:spPr>
          <a:xfrm flipH="1">
            <a:off x="1965267" y="1867633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3" name="Google Shape;223;p19"/>
          <p:cNvSpPr txBox="1">
            <a:spLocks noGrp="1"/>
          </p:cNvSpPr>
          <p:nvPr>
            <p:ph type="subTitle" idx="5"/>
          </p:nvPr>
        </p:nvSpPr>
        <p:spPr>
          <a:xfrm flipH="1">
            <a:off x="1917955" y="2336300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19"/>
          <p:cNvSpPr txBox="1">
            <a:spLocks noGrp="1"/>
          </p:cNvSpPr>
          <p:nvPr>
            <p:ph type="ctrTitle" idx="6"/>
          </p:nvPr>
        </p:nvSpPr>
        <p:spPr>
          <a:xfrm flipH="1">
            <a:off x="1965267" y="4709167"/>
            <a:ext cx="20808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5" name="Google Shape;225;p19"/>
          <p:cNvSpPr txBox="1">
            <a:spLocks noGrp="1"/>
          </p:cNvSpPr>
          <p:nvPr>
            <p:ph type="subTitle" idx="7"/>
          </p:nvPr>
        </p:nvSpPr>
        <p:spPr>
          <a:xfrm flipH="1">
            <a:off x="1918000" y="5180333"/>
            <a:ext cx="3754000" cy="9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6" name="Google Shape;226;p19"/>
          <p:cNvSpPr txBox="1">
            <a:spLocks noGrp="1"/>
          </p:cNvSpPr>
          <p:nvPr>
            <p:ph type="ctrTitle" idx="8"/>
          </p:nvPr>
        </p:nvSpPr>
        <p:spPr>
          <a:xfrm flipH="1">
            <a:off x="7522000" y="4709167"/>
            <a:ext cx="39132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7" name="Google Shape;227;p19"/>
          <p:cNvSpPr txBox="1">
            <a:spLocks noGrp="1"/>
          </p:cNvSpPr>
          <p:nvPr>
            <p:ph type="subTitle" idx="9"/>
          </p:nvPr>
        </p:nvSpPr>
        <p:spPr>
          <a:xfrm flipH="1">
            <a:off x="7521933" y="5180333"/>
            <a:ext cx="3514400" cy="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19"/>
          <p:cNvSpPr txBox="1">
            <a:spLocks noGrp="1"/>
          </p:cNvSpPr>
          <p:nvPr>
            <p:ph type="ctrTitle" idx="13"/>
          </p:nvPr>
        </p:nvSpPr>
        <p:spPr>
          <a:xfrm flipH="1">
            <a:off x="7569233" y="1867633"/>
            <a:ext cx="24320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subTitle" idx="14"/>
          </p:nvPr>
        </p:nvSpPr>
        <p:spPr>
          <a:xfrm flipH="1">
            <a:off x="7521933" y="2336300"/>
            <a:ext cx="3514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31" name="Google Shape;231;p19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232" name="Google Shape;232;p19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9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4" name="Google Shape;234;p19"/>
          <p:cNvGrpSpPr/>
          <p:nvPr/>
        </p:nvGrpSpPr>
        <p:grpSpPr>
          <a:xfrm>
            <a:off x="-28" y="3881236"/>
            <a:ext cx="2939995" cy="2976761"/>
            <a:chOff x="-21" y="2910925"/>
            <a:chExt cx="2204996" cy="2232571"/>
          </a:xfrm>
        </p:grpSpPr>
        <p:sp>
          <p:nvSpPr>
            <p:cNvPr id="235" name="Google Shape;235;p19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9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9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64420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0622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53"/>
            <a:ext cx="11176000" cy="22108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rgbClr val="206228"/>
                </a:solidFill>
              </a:defRPr>
            </a:lvl1pPr>
            <a:lvl2pPr>
              <a:lnSpc>
                <a:spcPct val="90000"/>
              </a:lnSpc>
              <a:defRPr>
                <a:solidFill>
                  <a:srgbClr val="206228"/>
                </a:solidFill>
              </a:defRPr>
            </a:lvl2pPr>
            <a:lvl3pPr>
              <a:lnSpc>
                <a:spcPct val="90000"/>
              </a:lnSpc>
              <a:defRPr>
                <a:solidFill>
                  <a:srgbClr val="206228"/>
                </a:solidFill>
              </a:defRPr>
            </a:lvl3pPr>
            <a:lvl4pPr>
              <a:lnSpc>
                <a:spcPct val="90000"/>
              </a:lnSpc>
              <a:defRPr>
                <a:solidFill>
                  <a:srgbClr val="206228"/>
                </a:solidFill>
              </a:defRPr>
            </a:lvl4pPr>
            <a:lvl5pPr>
              <a:lnSpc>
                <a:spcPct val="90000"/>
              </a:lnSpc>
              <a:defRPr>
                <a:solidFill>
                  <a:srgbClr val="20622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3491167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 preserve="1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4526000" cy="31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402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40" lvl="1" indent="-440245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09" lvl="2" indent="-43177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278" lvl="3" indent="-43177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848" lvl="4" indent="-423312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418" lvl="5" indent="-423312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6987" lvl="6" indent="-41484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557" lvl="7" indent="-41484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126" lvl="8" indent="-423312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288997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 preserve="1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6899167" y="3486917"/>
            <a:ext cx="2562400" cy="1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5" y="4738024"/>
            <a:ext cx="1904959" cy="2119907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8031955" y="-22"/>
            <a:ext cx="4160116" cy="4627044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723857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 preserve="1">
  <p:cSld name="Resources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"/>
          <p:cNvSpPr txBox="1">
            <a:spLocks noGrp="1"/>
          </p:cNvSpPr>
          <p:nvPr>
            <p:ph type="body" idx="1"/>
          </p:nvPr>
        </p:nvSpPr>
        <p:spPr>
          <a:xfrm>
            <a:off x="1657565" y="1809100"/>
            <a:ext cx="4651600" cy="45552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marL="609570" lvl="0" indent="-39791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40" lvl="1" indent="-40638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09" lvl="2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278" lvl="3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848" lvl="4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418" lvl="5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6987" lvl="6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557" lvl="7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126" lvl="8" indent="-423312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body" idx="2"/>
          </p:nvPr>
        </p:nvSpPr>
        <p:spPr>
          <a:xfrm>
            <a:off x="6580399" y="1809100"/>
            <a:ext cx="4651600" cy="45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70" lvl="0" indent="-39791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40" lvl="1" indent="-40638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09" lvl="2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278" lvl="3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848" lvl="4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418" lvl="5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6987" lvl="6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557" lvl="7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126" lvl="8" indent="-423312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8" name="Google Shape;258;p2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59" name="Google Shape;259;p22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260" name="Google Shape;260;p22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2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2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3" name="Google Shape;263;p22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264" name="Google Shape;264;p2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2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414288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preserve="1">
  <p:cSld name="Thank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3"/>
          <p:cNvSpPr/>
          <p:nvPr/>
        </p:nvSpPr>
        <p:spPr>
          <a:xfrm rot="10800000" flipH="1">
            <a:off x="1607700" y="-1541575"/>
            <a:ext cx="9796856" cy="11883043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8" name="Google Shape;268;p23"/>
          <p:cNvGrpSpPr/>
          <p:nvPr/>
        </p:nvGrpSpPr>
        <p:grpSpPr>
          <a:xfrm flipH="1">
            <a:off x="-139988" y="-2210603"/>
            <a:ext cx="8054075" cy="9399035"/>
            <a:chOff x="5353050" y="0"/>
            <a:chExt cx="4407556" cy="5143580"/>
          </a:xfrm>
        </p:grpSpPr>
        <p:sp>
          <p:nvSpPr>
            <p:cNvPr id="269" name="Google Shape;269;p2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2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2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4" name="Google Shape;274;p23"/>
          <p:cNvSpPr txBox="1">
            <a:spLocks noGrp="1"/>
          </p:cNvSpPr>
          <p:nvPr>
            <p:ph type="title"/>
          </p:nvPr>
        </p:nvSpPr>
        <p:spPr>
          <a:xfrm>
            <a:off x="5697667" y="1086633"/>
            <a:ext cx="5625200" cy="112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9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75" name="Google Shape;275;p23"/>
          <p:cNvSpPr txBox="1">
            <a:spLocks noGrp="1"/>
          </p:cNvSpPr>
          <p:nvPr>
            <p:ph type="subTitle" idx="1"/>
          </p:nvPr>
        </p:nvSpPr>
        <p:spPr>
          <a:xfrm>
            <a:off x="5905767" y="2129900"/>
            <a:ext cx="52088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6" name="Google Shape;276;p23"/>
          <p:cNvSpPr txBox="1"/>
          <p:nvPr/>
        </p:nvSpPr>
        <p:spPr>
          <a:xfrm>
            <a:off x="6419833" y="4792933"/>
            <a:ext cx="41808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CREDITS: This presentation template was created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2"/>
              </a:rPr>
              <a:t>Slidesgo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including icons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3"/>
              </a:rPr>
              <a:t>Flaticon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and infographics &amp; images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4"/>
              </a:rPr>
              <a:t>Freepik</a:t>
            </a:r>
            <a:endParaRPr sz="1333" b="1">
              <a:solidFill>
                <a:schemeClr val="lt1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</p:spTree>
    <p:extLst>
      <p:ext uri="{BB962C8B-B14F-4D97-AF65-F5344CB8AC3E}">
        <p14:creationId xmlns:p14="http://schemas.microsoft.com/office/powerpoint/2010/main" val="4120255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 preserve="1">
  <p:cSld name="Big tex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4"/>
          <p:cNvSpPr txBox="1">
            <a:spLocks noGrp="1"/>
          </p:cNvSpPr>
          <p:nvPr>
            <p:ph type="title"/>
          </p:nvPr>
        </p:nvSpPr>
        <p:spPr>
          <a:xfrm rot="-524">
            <a:off x="8763000" y="2984516"/>
            <a:ext cx="2624400" cy="33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 b="1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93780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1678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noFill/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1549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599169" y="1749378"/>
            <a:ext cx="4592791" cy="5108729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1" y="0"/>
            <a:ext cx="5876655" cy="6858107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5876741" cy="6858107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3138077" cy="6858107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4108608" cy="6858107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7712919" y="1875951"/>
            <a:ext cx="4479040" cy="4982156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8920000" y="3161480"/>
            <a:ext cx="3271968" cy="3696627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724300" y="2180700"/>
            <a:ext cx="8751600" cy="1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460100" y="4216600"/>
            <a:ext cx="328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48390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448045" y="-36983"/>
            <a:ext cx="4029681" cy="4702604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869133" y="3789412"/>
            <a:ext cx="46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2175933" y="4636733"/>
            <a:ext cx="4056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33" y="1564216"/>
            <a:ext cx="2506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2230012" y="-1214671"/>
            <a:ext cx="11525467" cy="8072677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864149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3" y="11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2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003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447800"/>
            <a:ext cx="10363200" cy="46482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369DD-4C16-F949-B34A-4428E2FC13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3524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-600" y="-4194019"/>
            <a:ext cx="14503799" cy="13112700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4" name="Google Shape;54;p5"/>
          <p:cNvSpPr txBox="1">
            <a:spLocks noGrp="1"/>
          </p:cNvSpPr>
          <p:nvPr>
            <p:ph type="ctrTitle"/>
          </p:nvPr>
        </p:nvSpPr>
        <p:spPr>
          <a:xfrm flipH="1">
            <a:off x="7919933" y="2514715"/>
            <a:ext cx="2572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72401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ctrTitle" idx="2"/>
          </p:nvPr>
        </p:nvSpPr>
        <p:spPr>
          <a:xfrm flipH="1">
            <a:off x="1468011" y="2514715"/>
            <a:ext cx="2850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 flipH="1">
            <a:off x="15839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05146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61" name="Google Shape;61;p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" name="Google Shape;64;p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65" name="Google Shape;65;p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453066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1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" name="Google Shape;72;p7"/>
          <p:cNvSpPr txBox="1">
            <a:spLocks noGrp="1"/>
          </p:cNvSpPr>
          <p:nvPr>
            <p:ph type="subTitle" idx="1"/>
          </p:nvPr>
        </p:nvSpPr>
        <p:spPr>
          <a:xfrm flipH="1">
            <a:off x="6909000" y="2685633"/>
            <a:ext cx="4297600" cy="25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926997" y="5262947"/>
            <a:ext cx="527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67967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"/>
          <p:cNvSpPr/>
          <p:nvPr/>
        </p:nvSpPr>
        <p:spPr>
          <a:xfrm rot="10800000">
            <a:off x="-1524004" y="-69"/>
            <a:ext cx="10588437" cy="7703401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" name="Google Shape;76;p8"/>
          <p:cNvGrpSpPr/>
          <p:nvPr/>
        </p:nvGrpSpPr>
        <p:grpSpPr>
          <a:xfrm>
            <a:off x="1207804" y="-30952"/>
            <a:ext cx="10984219" cy="6888968"/>
            <a:chOff x="5353050" y="0"/>
            <a:chExt cx="4407556" cy="5143580"/>
          </a:xfrm>
        </p:grpSpPr>
        <p:sp>
          <p:nvSpPr>
            <p:cNvPr id="77" name="Google Shape;77;p8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8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8"/>
          <p:cNvSpPr txBox="1">
            <a:spLocks noGrp="1"/>
          </p:cNvSpPr>
          <p:nvPr>
            <p:ph type="title"/>
          </p:nvPr>
        </p:nvSpPr>
        <p:spPr>
          <a:xfrm rot="-151">
            <a:off x="1536400" y="1746409"/>
            <a:ext cx="9119200" cy="33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04058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"/>
          <p:cNvSpPr txBox="1">
            <a:spLocks noGrp="1"/>
          </p:cNvSpPr>
          <p:nvPr>
            <p:ph type="title"/>
          </p:nvPr>
        </p:nvSpPr>
        <p:spPr>
          <a:xfrm>
            <a:off x="1426433" y="1389339"/>
            <a:ext cx="3666400" cy="14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ubTitle" idx="1"/>
          </p:nvPr>
        </p:nvSpPr>
        <p:spPr>
          <a:xfrm>
            <a:off x="1468000" y="2668733"/>
            <a:ext cx="39472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3758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ctrTitle"/>
          </p:nvPr>
        </p:nvSpPr>
        <p:spPr>
          <a:xfrm flipH="1">
            <a:off x="818881" y="5420100"/>
            <a:ext cx="48864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1"/>
          </p:nvPr>
        </p:nvSpPr>
        <p:spPr>
          <a:xfrm rot="-307" flipH="1">
            <a:off x="818881" y="3543500"/>
            <a:ext cx="4478800" cy="177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89" name="Google Shape;89;p10"/>
          <p:cNvGrpSpPr/>
          <p:nvPr/>
        </p:nvGrpSpPr>
        <p:grpSpPr>
          <a:xfrm rot="10800000">
            <a:off x="-1622820" y="2"/>
            <a:ext cx="5165656" cy="6028276"/>
            <a:chOff x="5353050" y="0"/>
            <a:chExt cx="4407556" cy="5143580"/>
          </a:xfrm>
        </p:grpSpPr>
        <p:sp>
          <p:nvSpPr>
            <p:cNvPr id="90" name="Google Shape;90;p10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10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10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10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475287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1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97" name="Google Shape;97;p1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1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1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" name="Google Shape;100;p11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01" name="Google Shape;101;p1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1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" name="Google Shape;103;p11"/>
          <p:cNvSpPr txBox="1">
            <a:spLocks noGrp="1"/>
          </p:cNvSpPr>
          <p:nvPr>
            <p:ph type="title" hasCustomPrompt="1"/>
          </p:nvPr>
        </p:nvSpPr>
        <p:spPr>
          <a:xfrm>
            <a:off x="6854431" y="4036219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1"/>
          </p:nvPr>
        </p:nvSpPr>
        <p:spPr>
          <a:xfrm flipH="1">
            <a:off x="6873349" y="4603337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title" idx="2" hasCustomPrompt="1"/>
          </p:nvPr>
        </p:nvSpPr>
        <p:spPr>
          <a:xfrm>
            <a:off x="2726217" y="3086767"/>
            <a:ext cx="2321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53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3"/>
          </p:nvPr>
        </p:nvSpPr>
        <p:spPr>
          <a:xfrm flipH="1">
            <a:off x="6873452" y="2655393"/>
            <a:ext cx="3598000" cy="13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title" idx="4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05233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>
  <p:cSld name="Title only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"/>
          <p:cNvGrpSpPr/>
          <p:nvPr/>
        </p:nvGrpSpPr>
        <p:grpSpPr>
          <a:xfrm rot="10800000">
            <a:off x="-28" y="5165401"/>
            <a:ext cx="1521789" cy="1692593"/>
            <a:chOff x="8002655" y="8"/>
            <a:chExt cx="1141342" cy="1269445"/>
          </a:xfrm>
        </p:grpSpPr>
        <p:sp>
          <p:nvSpPr>
            <p:cNvPr id="110" name="Google Shape;110;p1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1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" name="Google Shape;112;p12"/>
          <p:cNvGrpSpPr/>
          <p:nvPr/>
        </p:nvGrpSpPr>
        <p:grpSpPr>
          <a:xfrm rot="10800000">
            <a:off x="9252001" y="12"/>
            <a:ext cx="2939995" cy="2976761"/>
            <a:chOff x="-21" y="2910925"/>
            <a:chExt cx="2204996" cy="2232571"/>
          </a:xfrm>
        </p:grpSpPr>
        <p:sp>
          <p:nvSpPr>
            <p:cNvPr id="113" name="Google Shape;113;p12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12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12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41742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 preserve="1">
  <p:cSld name="Small number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13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19" name="Google Shape;119;p13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13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13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" name="Google Shape;122;p13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23" name="Google Shape;123;p13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13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5" name="Google Shape;125;p13"/>
          <p:cNvSpPr txBox="1">
            <a:spLocks noGrp="1"/>
          </p:cNvSpPr>
          <p:nvPr>
            <p:ph type="title" hasCustomPrompt="1"/>
          </p:nvPr>
        </p:nvSpPr>
        <p:spPr>
          <a:xfrm>
            <a:off x="3036717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"/>
          </p:nvPr>
        </p:nvSpPr>
        <p:spPr>
          <a:xfrm flipH="1">
            <a:off x="3036751" y="4667300"/>
            <a:ext cx="191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2" hasCustomPrompt="1"/>
          </p:nvPr>
        </p:nvSpPr>
        <p:spPr>
          <a:xfrm>
            <a:off x="3036717" y="2109548"/>
            <a:ext cx="1407200" cy="6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3"/>
          </p:nvPr>
        </p:nvSpPr>
        <p:spPr>
          <a:xfrm flipH="1">
            <a:off x="3036717" y="2709500"/>
            <a:ext cx="1959200" cy="6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4" hasCustomPrompt="1"/>
          </p:nvPr>
        </p:nvSpPr>
        <p:spPr>
          <a:xfrm>
            <a:off x="8121329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5"/>
          </p:nvPr>
        </p:nvSpPr>
        <p:spPr>
          <a:xfrm flipH="1">
            <a:off x="8121329" y="4667308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6" hasCustomPrompt="1"/>
          </p:nvPr>
        </p:nvSpPr>
        <p:spPr>
          <a:xfrm>
            <a:off x="8121313" y="2018600"/>
            <a:ext cx="2321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7"/>
          </p:nvPr>
        </p:nvSpPr>
        <p:spPr>
          <a:xfrm flipH="1">
            <a:off x="8121329" y="2671441"/>
            <a:ext cx="16940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28649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>
  <p:cSld name="Table of content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 flipH="1">
            <a:off x="2199400" y="1790201"/>
            <a:ext cx="43792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subTitle" idx="2"/>
          </p:nvPr>
        </p:nvSpPr>
        <p:spPr>
          <a:xfrm flipH="1">
            <a:off x="2199400" y="4176643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title" hasCustomPrompt="1"/>
          </p:nvPr>
        </p:nvSpPr>
        <p:spPr>
          <a:xfrm>
            <a:off x="993997" y="1677577"/>
            <a:ext cx="933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4"/>
          <p:cNvSpPr txBox="1">
            <a:spLocks noGrp="1"/>
          </p:cNvSpPr>
          <p:nvPr>
            <p:ph type="subTitle" idx="3"/>
          </p:nvPr>
        </p:nvSpPr>
        <p:spPr>
          <a:xfrm flipH="1">
            <a:off x="2199400" y="2984801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4"/>
          <p:cNvSpPr txBox="1">
            <a:spLocks noGrp="1"/>
          </p:cNvSpPr>
          <p:nvPr>
            <p:ph type="subTitle" idx="4"/>
          </p:nvPr>
        </p:nvSpPr>
        <p:spPr>
          <a:xfrm flipH="1">
            <a:off x="2199596" y="126628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subTitle" idx="5"/>
          </p:nvPr>
        </p:nvSpPr>
        <p:spPr>
          <a:xfrm flipH="1">
            <a:off x="2199600" y="3653244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subTitle" idx="6"/>
          </p:nvPr>
        </p:nvSpPr>
        <p:spPr>
          <a:xfrm flipH="1">
            <a:off x="2199333" y="245913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title" idx="7" hasCustomPrompt="1"/>
          </p:nvPr>
        </p:nvSpPr>
        <p:spPr>
          <a:xfrm>
            <a:off x="1044600" y="2985200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title" idx="8" hasCustomPrompt="1"/>
          </p:nvPr>
        </p:nvSpPr>
        <p:spPr>
          <a:xfrm>
            <a:off x="1044600" y="4124667"/>
            <a:ext cx="832400" cy="47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9"/>
          </p:nvPr>
        </p:nvSpPr>
        <p:spPr>
          <a:xfrm flipH="1">
            <a:off x="2199400" y="5355817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13"/>
          </p:nvPr>
        </p:nvSpPr>
        <p:spPr>
          <a:xfrm flipH="1">
            <a:off x="2199600" y="5047015"/>
            <a:ext cx="3608400" cy="54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title" idx="14" hasCustomPrompt="1"/>
          </p:nvPr>
        </p:nvSpPr>
        <p:spPr>
          <a:xfrm>
            <a:off x="1044600" y="5347333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8" name="Google Shape;148;p14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49" name="Google Shape;149;p14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14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14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14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14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4" name="Google Shape;154;p14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5338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"/>
          <p:cNvSpPr txBox="1">
            <a:spLocks noGrp="1"/>
          </p:cNvSpPr>
          <p:nvPr>
            <p:ph type="ctrTitle"/>
          </p:nvPr>
        </p:nvSpPr>
        <p:spPr>
          <a:xfrm>
            <a:off x="2472068" y="1564403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89" name="Google Shape;189;p17"/>
          <p:cNvSpPr txBox="1">
            <a:spLocks noGrp="1"/>
          </p:cNvSpPr>
          <p:nvPr>
            <p:ph type="subTitle" idx="1"/>
          </p:nvPr>
        </p:nvSpPr>
        <p:spPr>
          <a:xfrm>
            <a:off x="5054933" y="1794767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0" name="Google Shape;190;p17"/>
          <p:cNvSpPr txBox="1">
            <a:spLocks noGrp="1"/>
          </p:cNvSpPr>
          <p:nvPr>
            <p:ph type="ctrTitle" idx="2"/>
          </p:nvPr>
        </p:nvSpPr>
        <p:spPr>
          <a:xfrm>
            <a:off x="2472068" y="3060121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1" name="Google Shape;191;p17"/>
          <p:cNvSpPr txBox="1">
            <a:spLocks noGrp="1"/>
          </p:cNvSpPr>
          <p:nvPr>
            <p:ph type="subTitle" idx="3"/>
          </p:nvPr>
        </p:nvSpPr>
        <p:spPr>
          <a:xfrm>
            <a:off x="5054933" y="32816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2" name="Google Shape;192;p17"/>
          <p:cNvSpPr txBox="1">
            <a:spLocks noGrp="1"/>
          </p:cNvSpPr>
          <p:nvPr>
            <p:ph type="ctrTitle" idx="4"/>
          </p:nvPr>
        </p:nvSpPr>
        <p:spPr>
          <a:xfrm>
            <a:off x="2472068" y="4671025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3" name="Google Shape;193;p17"/>
          <p:cNvSpPr txBox="1">
            <a:spLocks noGrp="1"/>
          </p:cNvSpPr>
          <p:nvPr>
            <p:ph type="subTitle" idx="5"/>
          </p:nvPr>
        </p:nvSpPr>
        <p:spPr>
          <a:xfrm>
            <a:off x="5054933" y="49008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4" name="Google Shape;194;p17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sp>
        <p:nvSpPr>
          <p:cNvPr id="195" name="Google Shape;195;p17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6" name="Google Shape;196;p17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97" name="Google Shape;197;p17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7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7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7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7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659295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>
  <p:cSld name="Title and three column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5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58" name="Google Shape;158;p15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ctrTitle" idx="4"/>
          </p:nvPr>
        </p:nvSpPr>
        <p:spPr>
          <a:xfrm flipH="1">
            <a:off x="1461600" y="2063033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62" name="Google Shape;162;p15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63" name="Google Shape;163;p15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5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15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166" name="Google Shape;166;p15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5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5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15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14513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 preserve="1">
  <p:cSld name="Title and four columns 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"/>
          <p:cNvSpPr txBox="1">
            <a:spLocks noGrp="1"/>
          </p:cNvSpPr>
          <p:nvPr>
            <p:ph type="ctrTitle"/>
          </p:nvPr>
        </p:nvSpPr>
        <p:spPr>
          <a:xfrm flipH="1">
            <a:off x="7046004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6"/>
          <p:cNvSpPr txBox="1">
            <a:spLocks noGrp="1"/>
          </p:cNvSpPr>
          <p:nvPr>
            <p:ph type="subTitle" idx="1"/>
          </p:nvPr>
        </p:nvSpPr>
        <p:spPr>
          <a:xfrm flipH="1">
            <a:off x="7452404" y="1677184"/>
            <a:ext cx="297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16"/>
          <p:cNvSpPr txBox="1">
            <a:spLocks noGrp="1"/>
          </p:cNvSpPr>
          <p:nvPr>
            <p:ph type="ctrTitle" idx="2"/>
          </p:nvPr>
        </p:nvSpPr>
        <p:spPr>
          <a:xfrm flipH="1">
            <a:off x="7046171" y="5092904"/>
            <a:ext cx="309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6"/>
          <p:cNvSpPr txBox="1">
            <a:spLocks noGrp="1"/>
          </p:cNvSpPr>
          <p:nvPr>
            <p:ph type="subTitle" idx="3"/>
          </p:nvPr>
        </p:nvSpPr>
        <p:spPr>
          <a:xfrm flipH="1">
            <a:off x="7452404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5" name="Google Shape;175;p16"/>
          <p:cNvSpPr txBox="1">
            <a:spLocks noGrp="1"/>
          </p:cNvSpPr>
          <p:nvPr>
            <p:ph type="ctrTitle" idx="4"/>
          </p:nvPr>
        </p:nvSpPr>
        <p:spPr>
          <a:xfrm flipH="1">
            <a:off x="2397825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16"/>
          <p:cNvSpPr txBox="1">
            <a:spLocks noGrp="1"/>
          </p:cNvSpPr>
          <p:nvPr>
            <p:ph type="subTitle" idx="5"/>
          </p:nvPr>
        </p:nvSpPr>
        <p:spPr>
          <a:xfrm flipH="1">
            <a:off x="2702625" y="1677184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7" name="Google Shape;177;p16"/>
          <p:cNvSpPr txBox="1">
            <a:spLocks noGrp="1"/>
          </p:cNvSpPr>
          <p:nvPr>
            <p:ph type="ctrTitle" idx="6"/>
          </p:nvPr>
        </p:nvSpPr>
        <p:spPr>
          <a:xfrm flipH="1">
            <a:off x="2397832" y="5092904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16"/>
          <p:cNvSpPr txBox="1">
            <a:spLocks noGrp="1"/>
          </p:cNvSpPr>
          <p:nvPr>
            <p:ph type="subTitle" idx="7"/>
          </p:nvPr>
        </p:nvSpPr>
        <p:spPr>
          <a:xfrm flipH="1">
            <a:off x="2702625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6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180" name="Google Shape;180;p1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81" name="Google Shape;181;p1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" name="Google Shape;184;p1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85" name="Google Shape;185;p1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852293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 preserve="1">
  <p:cSld name="Title and three columns 2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"/>
          <p:cNvSpPr txBox="1">
            <a:spLocks noGrp="1"/>
          </p:cNvSpPr>
          <p:nvPr>
            <p:ph type="ctrTitle"/>
          </p:nvPr>
        </p:nvSpPr>
        <p:spPr>
          <a:xfrm>
            <a:off x="2472068" y="1564403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89" name="Google Shape;189;p17"/>
          <p:cNvSpPr txBox="1">
            <a:spLocks noGrp="1"/>
          </p:cNvSpPr>
          <p:nvPr>
            <p:ph type="subTitle" idx="1"/>
          </p:nvPr>
        </p:nvSpPr>
        <p:spPr>
          <a:xfrm>
            <a:off x="5054933" y="1794767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0" name="Google Shape;190;p17"/>
          <p:cNvSpPr txBox="1">
            <a:spLocks noGrp="1"/>
          </p:cNvSpPr>
          <p:nvPr>
            <p:ph type="ctrTitle" idx="2"/>
          </p:nvPr>
        </p:nvSpPr>
        <p:spPr>
          <a:xfrm>
            <a:off x="2472068" y="3060121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1" name="Google Shape;191;p17"/>
          <p:cNvSpPr txBox="1">
            <a:spLocks noGrp="1"/>
          </p:cNvSpPr>
          <p:nvPr>
            <p:ph type="subTitle" idx="3"/>
          </p:nvPr>
        </p:nvSpPr>
        <p:spPr>
          <a:xfrm>
            <a:off x="5054933" y="32816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2" name="Google Shape;192;p17"/>
          <p:cNvSpPr txBox="1">
            <a:spLocks noGrp="1"/>
          </p:cNvSpPr>
          <p:nvPr>
            <p:ph type="ctrTitle" idx="4"/>
          </p:nvPr>
        </p:nvSpPr>
        <p:spPr>
          <a:xfrm>
            <a:off x="2472068" y="4671025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3" name="Google Shape;193;p17"/>
          <p:cNvSpPr txBox="1">
            <a:spLocks noGrp="1"/>
          </p:cNvSpPr>
          <p:nvPr>
            <p:ph type="subTitle" idx="5"/>
          </p:nvPr>
        </p:nvSpPr>
        <p:spPr>
          <a:xfrm>
            <a:off x="5054933" y="49008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4" name="Google Shape;194;p17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sp>
        <p:nvSpPr>
          <p:cNvPr id="195" name="Google Shape;195;p17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6" name="Google Shape;196;p17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97" name="Google Shape;197;p17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7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7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7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7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612775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 preserve="1">
  <p:cSld name="Title and three columns 3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ctrTitle" idx="4"/>
          </p:nvPr>
        </p:nvSpPr>
        <p:spPr>
          <a:xfrm flipH="1">
            <a:off x="927400" y="1987833"/>
            <a:ext cx="3149200" cy="8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18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209" name="Google Shape;209;p18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10" name="Google Shape;210;p18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8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" name="Google Shape;212;p18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13" name="Google Shape;213;p18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8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8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6" name="Google Shape;216;p18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86995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preserve="1">
  <p:cSld name="Title and six columns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"/>
          <p:cNvSpPr txBox="1">
            <a:spLocks noGrp="1"/>
          </p:cNvSpPr>
          <p:nvPr>
            <p:ph type="ctrTitle"/>
          </p:nvPr>
        </p:nvSpPr>
        <p:spPr>
          <a:xfrm flipH="1">
            <a:off x="1965300" y="3248500"/>
            <a:ext cx="3144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1"/>
          </p:nvPr>
        </p:nvSpPr>
        <p:spPr>
          <a:xfrm flipH="1">
            <a:off x="1917955" y="3721279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ctrTitle" idx="2"/>
          </p:nvPr>
        </p:nvSpPr>
        <p:spPr>
          <a:xfrm flipH="1">
            <a:off x="7569233" y="3248497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3"/>
          </p:nvPr>
        </p:nvSpPr>
        <p:spPr>
          <a:xfrm flipH="1">
            <a:off x="7540852" y="3721279"/>
            <a:ext cx="3246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ctrTitle" idx="4"/>
          </p:nvPr>
        </p:nvSpPr>
        <p:spPr>
          <a:xfrm flipH="1">
            <a:off x="1965267" y="1867633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3" name="Google Shape;223;p19"/>
          <p:cNvSpPr txBox="1">
            <a:spLocks noGrp="1"/>
          </p:cNvSpPr>
          <p:nvPr>
            <p:ph type="subTitle" idx="5"/>
          </p:nvPr>
        </p:nvSpPr>
        <p:spPr>
          <a:xfrm flipH="1">
            <a:off x="1917955" y="2336300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19"/>
          <p:cNvSpPr txBox="1">
            <a:spLocks noGrp="1"/>
          </p:cNvSpPr>
          <p:nvPr>
            <p:ph type="ctrTitle" idx="6"/>
          </p:nvPr>
        </p:nvSpPr>
        <p:spPr>
          <a:xfrm flipH="1">
            <a:off x="1965267" y="4709167"/>
            <a:ext cx="20808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5" name="Google Shape;225;p19"/>
          <p:cNvSpPr txBox="1">
            <a:spLocks noGrp="1"/>
          </p:cNvSpPr>
          <p:nvPr>
            <p:ph type="subTitle" idx="7"/>
          </p:nvPr>
        </p:nvSpPr>
        <p:spPr>
          <a:xfrm flipH="1">
            <a:off x="1918000" y="5180333"/>
            <a:ext cx="3754000" cy="9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6" name="Google Shape;226;p19"/>
          <p:cNvSpPr txBox="1">
            <a:spLocks noGrp="1"/>
          </p:cNvSpPr>
          <p:nvPr>
            <p:ph type="ctrTitle" idx="8"/>
          </p:nvPr>
        </p:nvSpPr>
        <p:spPr>
          <a:xfrm flipH="1">
            <a:off x="7522000" y="4709167"/>
            <a:ext cx="39132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7" name="Google Shape;227;p19"/>
          <p:cNvSpPr txBox="1">
            <a:spLocks noGrp="1"/>
          </p:cNvSpPr>
          <p:nvPr>
            <p:ph type="subTitle" idx="9"/>
          </p:nvPr>
        </p:nvSpPr>
        <p:spPr>
          <a:xfrm flipH="1">
            <a:off x="7521933" y="5180333"/>
            <a:ext cx="3514400" cy="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19"/>
          <p:cNvSpPr txBox="1">
            <a:spLocks noGrp="1"/>
          </p:cNvSpPr>
          <p:nvPr>
            <p:ph type="ctrTitle" idx="13"/>
          </p:nvPr>
        </p:nvSpPr>
        <p:spPr>
          <a:xfrm flipH="1">
            <a:off x="7569233" y="1867633"/>
            <a:ext cx="24320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subTitle" idx="14"/>
          </p:nvPr>
        </p:nvSpPr>
        <p:spPr>
          <a:xfrm flipH="1">
            <a:off x="7521933" y="2336300"/>
            <a:ext cx="3514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31" name="Google Shape;231;p19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32" name="Google Shape;232;p19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9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4" name="Google Shape;234;p19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35" name="Google Shape;235;p19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9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9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908386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 preserve="1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4526000" cy="31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89635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 preserve="1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6899167" y="3486917"/>
            <a:ext cx="2562400" cy="1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3" y="4738023"/>
            <a:ext cx="1904959" cy="2119907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8031955" y="-23"/>
            <a:ext cx="4160116" cy="4627044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327160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 preserve="1">
  <p:cSld name="Resources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"/>
          <p:cNvSpPr txBox="1">
            <a:spLocks noGrp="1"/>
          </p:cNvSpPr>
          <p:nvPr>
            <p:ph type="body" idx="1"/>
          </p:nvPr>
        </p:nvSpPr>
        <p:spPr>
          <a:xfrm>
            <a:off x="1657565" y="1809100"/>
            <a:ext cx="4651600" cy="45552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body" idx="2"/>
          </p:nvPr>
        </p:nvSpPr>
        <p:spPr>
          <a:xfrm>
            <a:off x="6580399" y="1809100"/>
            <a:ext cx="4651600" cy="45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8" name="Google Shape;258;p2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59" name="Google Shape;259;p22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60" name="Google Shape;260;p22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2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2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3" name="Google Shape;263;p22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64" name="Google Shape;264;p2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2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267659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preserve="1">
  <p:cSld name="Thank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3"/>
          <p:cNvSpPr/>
          <p:nvPr/>
        </p:nvSpPr>
        <p:spPr>
          <a:xfrm rot="10800000" flipH="1">
            <a:off x="1607700" y="-1541575"/>
            <a:ext cx="9796856" cy="11883043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8" name="Google Shape;268;p23"/>
          <p:cNvGrpSpPr/>
          <p:nvPr/>
        </p:nvGrpSpPr>
        <p:grpSpPr>
          <a:xfrm flipH="1">
            <a:off x="-139988" y="-2210603"/>
            <a:ext cx="8054075" cy="9399035"/>
            <a:chOff x="5353050" y="0"/>
            <a:chExt cx="4407556" cy="5143580"/>
          </a:xfrm>
        </p:grpSpPr>
        <p:sp>
          <p:nvSpPr>
            <p:cNvPr id="269" name="Google Shape;269;p2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2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2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4" name="Google Shape;274;p23"/>
          <p:cNvSpPr txBox="1">
            <a:spLocks noGrp="1"/>
          </p:cNvSpPr>
          <p:nvPr>
            <p:ph type="title"/>
          </p:nvPr>
        </p:nvSpPr>
        <p:spPr>
          <a:xfrm>
            <a:off x="5697667" y="1086633"/>
            <a:ext cx="5625200" cy="112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9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75" name="Google Shape;275;p23"/>
          <p:cNvSpPr txBox="1">
            <a:spLocks noGrp="1"/>
          </p:cNvSpPr>
          <p:nvPr>
            <p:ph type="subTitle" idx="1"/>
          </p:nvPr>
        </p:nvSpPr>
        <p:spPr>
          <a:xfrm>
            <a:off x="5905767" y="2129900"/>
            <a:ext cx="52088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6" name="Google Shape;276;p23"/>
          <p:cNvSpPr txBox="1"/>
          <p:nvPr/>
        </p:nvSpPr>
        <p:spPr>
          <a:xfrm>
            <a:off x="6419833" y="4792933"/>
            <a:ext cx="41808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CREDITS: This presentation template was created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2"/>
              </a:rPr>
              <a:t>Slidesgo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including icons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3"/>
              </a:rPr>
              <a:t>Flaticon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and infographics &amp; images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4"/>
              </a:rPr>
              <a:t>Freepik</a:t>
            </a:r>
            <a:endParaRPr sz="1333" b="1">
              <a:solidFill>
                <a:schemeClr val="lt1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</p:spTree>
    <p:extLst>
      <p:ext uri="{BB962C8B-B14F-4D97-AF65-F5344CB8AC3E}">
        <p14:creationId xmlns:p14="http://schemas.microsoft.com/office/powerpoint/2010/main" val="35513884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 preserve="1">
  <p:cSld name="Big tex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4"/>
          <p:cNvSpPr txBox="1">
            <a:spLocks noGrp="1"/>
          </p:cNvSpPr>
          <p:nvPr>
            <p:ph type="title"/>
          </p:nvPr>
        </p:nvSpPr>
        <p:spPr>
          <a:xfrm rot="-524">
            <a:off x="8763000" y="2984516"/>
            <a:ext cx="2624400" cy="33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 b="1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0019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9497516" cy="4681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707332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9860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noFill/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548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599169" y="1749378"/>
            <a:ext cx="4592791" cy="5108729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1" y="0"/>
            <a:ext cx="5876655" cy="6858107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5876741" cy="6858107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3138077" cy="6858107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4108608" cy="6858107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7712919" y="1875951"/>
            <a:ext cx="4479040" cy="4982156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8920000" y="3161480"/>
            <a:ext cx="3271968" cy="3696627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724300" y="2180700"/>
            <a:ext cx="8751600" cy="1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460100" y="4216600"/>
            <a:ext cx="328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01453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448045" y="-36983"/>
            <a:ext cx="4029681" cy="4702604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869133" y="3789412"/>
            <a:ext cx="46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2175933" y="4636733"/>
            <a:ext cx="4056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33" y="1564216"/>
            <a:ext cx="2506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2230012" y="-1214671"/>
            <a:ext cx="11525467" cy="8072677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546280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3" y="11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2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63081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-600" y="-4194019"/>
            <a:ext cx="14503799" cy="13112700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4" name="Google Shape;54;p5"/>
          <p:cNvSpPr txBox="1">
            <a:spLocks noGrp="1"/>
          </p:cNvSpPr>
          <p:nvPr>
            <p:ph type="ctrTitle"/>
          </p:nvPr>
        </p:nvSpPr>
        <p:spPr>
          <a:xfrm flipH="1">
            <a:off x="7919933" y="2514715"/>
            <a:ext cx="2572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72401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ctrTitle" idx="2"/>
          </p:nvPr>
        </p:nvSpPr>
        <p:spPr>
          <a:xfrm flipH="1">
            <a:off x="1468011" y="2514715"/>
            <a:ext cx="2850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 flipH="1">
            <a:off x="15839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74344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61" name="Google Shape;61;p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" name="Google Shape;64;p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65" name="Google Shape;65;p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71119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1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" name="Google Shape;72;p7"/>
          <p:cNvSpPr txBox="1">
            <a:spLocks noGrp="1"/>
          </p:cNvSpPr>
          <p:nvPr>
            <p:ph type="subTitle" idx="1"/>
          </p:nvPr>
        </p:nvSpPr>
        <p:spPr>
          <a:xfrm flipH="1">
            <a:off x="6909000" y="2685633"/>
            <a:ext cx="4297600" cy="25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926997" y="5262947"/>
            <a:ext cx="527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841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"/>
          <p:cNvSpPr/>
          <p:nvPr/>
        </p:nvSpPr>
        <p:spPr>
          <a:xfrm rot="10800000">
            <a:off x="-1524004" y="-69"/>
            <a:ext cx="10588437" cy="7703401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" name="Google Shape;76;p8"/>
          <p:cNvGrpSpPr/>
          <p:nvPr/>
        </p:nvGrpSpPr>
        <p:grpSpPr>
          <a:xfrm>
            <a:off x="1207804" y="-30952"/>
            <a:ext cx="10984219" cy="6888968"/>
            <a:chOff x="5353050" y="0"/>
            <a:chExt cx="4407556" cy="5143580"/>
          </a:xfrm>
        </p:grpSpPr>
        <p:sp>
          <p:nvSpPr>
            <p:cNvPr id="77" name="Google Shape;77;p8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8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8"/>
          <p:cNvSpPr txBox="1">
            <a:spLocks noGrp="1"/>
          </p:cNvSpPr>
          <p:nvPr>
            <p:ph type="title"/>
          </p:nvPr>
        </p:nvSpPr>
        <p:spPr>
          <a:xfrm rot="-151">
            <a:off x="1536400" y="1746409"/>
            <a:ext cx="9119200" cy="33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58108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"/>
          <p:cNvSpPr txBox="1">
            <a:spLocks noGrp="1"/>
          </p:cNvSpPr>
          <p:nvPr>
            <p:ph type="title"/>
          </p:nvPr>
        </p:nvSpPr>
        <p:spPr>
          <a:xfrm>
            <a:off x="1426433" y="1389339"/>
            <a:ext cx="3666400" cy="14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ubTitle" idx="1"/>
          </p:nvPr>
        </p:nvSpPr>
        <p:spPr>
          <a:xfrm>
            <a:off x="1468000" y="2668733"/>
            <a:ext cx="39472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8331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"/>
          <p:cNvGrpSpPr/>
          <p:nvPr/>
        </p:nvGrpSpPr>
        <p:grpSpPr>
          <a:xfrm rot="10800000">
            <a:off x="-28" y="5165401"/>
            <a:ext cx="1521789" cy="1692593"/>
            <a:chOff x="8002655" y="8"/>
            <a:chExt cx="1141342" cy="1269445"/>
          </a:xfrm>
        </p:grpSpPr>
        <p:sp>
          <p:nvSpPr>
            <p:cNvPr id="110" name="Google Shape;110;p1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111;p1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2" name="Google Shape;112;p12"/>
          <p:cNvGrpSpPr/>
          <p:nvPr/>
        </p:nvGrpSpPr>
        <p:grpSpPr>
          <a:xfrm rot="10800000">
            <a:off x="9252001" y="12"/>
            <a:ext cx="2939995" cy="2976761"/>
            <a:chOff x="-21" y="2910925"/>
            <a:chExt cx="2204996" cy="2232571"/>
          </a:xfrm>
        </p:grpSpPr>
        <p:sp>
          <p:nvSpPr>
            <p:cNvPr id="113" name="Google Shape;113;p12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" name="Google Shape;114;p12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Google Shape;115;p12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91584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ctrTitle"/>
          </p:nvPr>
        </p:nvSpPr>
        <p:spPr>
          <a:xfrm flipH="1">
            <a:off x="818881" y="5420100"/>
            <a:ext cx="48864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1"/>
          </p:nvPr>
        </p:nvSpPr>
        <p:spPr>
          <a:xfrm rot="-307" flipH="1">
            <a:off x="818881" y="3543500"/>
            <a:ext cx="4478800" cy="177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89" name="Google Shape;89;p10"/>
          <p:cNvGrpSpPr/>
          <p:nvPr/>
        </p:nvGrpSpPr>
        <p:grpSpPr>
          <a:xfrm rot="10800000">
            <a:off x="-1622820" y="2"/>
            <a:ext cx="5165656" cy="6028276"/>
            <a:chOff x="5353050" y="0"/>
            <a:chExt cx="4407556" cy="5143580"/>
          </a:xfrm>
        </p:grpSpPr>
        <p:sp>
          <p:nvSpPr>
            <p:cNvPr id="90" name="Google Shape;90;p10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10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10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10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170355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1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97" name="Google Shape;97;p1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1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1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" name="Google Shape;100;p11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01" name="Google Shape;101;p1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1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" name="Google Shape;103;p11"/>
          <p:cNvSpPr txBox="1">
            <a:spLocks noGrp="1"/>
          </p:cNvSpPr>
          <p:nvPr>
            <p:ph type="title" hasCustomPrompt="1"/>
          </p:nvPr>
        </p:nvSpPr>
        <p:spPr>
          <a:xfrm>
            <a:off x="6854431" y="4036219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1"/>
          </p:nvPr>
        </p:nvSpPr>
        <p:spPr>
          <a:xfrm flipH="1">
            <a:off x="6873349" y="4603337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title" idx="2" hasCustomPrompt="1"/>
          </p:nvPr>
        </p:nvSpPr>
        <p:spPr>
          <a:xfrm>
            <a:off x="2726217" y="3086767"/>
            <a:ext cx="2321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53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3"/>
          </p:nvPr>
        </p:nvSpPr>
        <p:spPr>
          <a:xfrm flipH="1">
            <a:off x="6873452" y="2655393"/>
            <a:ext cx="3598000" cy="13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title" idx="4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3650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>
  <p:cSld name="Title only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"/>
          <p:cNvGrpSpPr/>
          <p:nvPr/>
        </p:nvGrpSpPr>
        <p:grpSpPr>
          <a:xfrm rot="10800000">
            <a:off x="-28" y="5165401"/>
            <a:ext cx="1521789" cy="1692593"/>
            <a:chOff x="8002655" y="8"/>
            <a:chExt cx="1141342" cy="1269445"/>
          </a:xfrm>
        </p:grpSpPr>
        <p:sp>
          <p:nvSpPr>
            <p:cNvPr id="110" name="Google Shape;110;p1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1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" name="Google Shape;112;p12"/>
          <p:cNvGrpSpPr/>
          <p:nvPr/>
        </p:nvGrpSpPr>
        <p:grpSpPr>
          <a:xfrm rot="10800000">
            <a:off x="9252001" y="12"/>
            <a:ext cx="2939995" cy="2976761"/>
            <a:chOff x="-21" y="2910925"/>
            <a:chExt cx="2204996" cy="2232571"/>
          </a:xfrm>
        </p:grpSpPr>
        <p:sp>
          <p:nvSpPr>
            <p:cNvPr id="113" name="Google Shape;113;p12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12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12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51344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 preserve="1">
  <p:cSld name="Small number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13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19" name="Google Shape;119;p13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13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13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" name="Google Shape;122;p13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23" name="Google Shape;123;p13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13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5" name="Google Shape;125;p13"/>
          <p:cNvSpPr txBox="1">
            <a:spLocks noGrp="1"/>
          </p:cNvSpPr>
          <p:nvPr>
            <p:ph type="title" hasCustomPrompt="1"/>
          </p:nvPr>
        </p:nvSpPr>
        <p:spPr>
          <a:xfrm>
            <a:off x="3036717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"/>
          </p:nvPr>
        </p:nvSpPr>
        <p:spPr>
          <a:xfrm flipH="1">
            <a:off x="3036751" y="4667300"/>
            <a:ext cx="191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2" hasCustomPrompt="1"/>
          </p:nvPr>
        </p:nvSpPr>
        <p:spPr>
          <a:xfrm>
            <a:off x="3036717" y="2109548"/>
            <a:ext cx="1407200" cy="6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3"/>
          </p:nvPr>
        </p:nvSpPr>
        <p:spPr>
          <a:xfrm flipH="1">
            <a:off x="3036717" y="2709500"/>
            <a:ext cx="1959200" cy="6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4" hasCustomPrompt="1"/>
          </p:nvPr>
        </p:nvSpPr>
        <p:spPr>
          <a:xfrm>
            <a:off x="8121329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5"/>
          </p:nvPr>
        </p:nvSpPr>
        <p:spPr>
          <a:xfrm flipH="1">
            <a:off x="8121329" y="4667308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6" hasCustomPrompt="1"/>
          </p:nvPr>
        </p:nvSpPr>
        <p:spPr>
          <a:xfrm>
            <a:off x="8121313" y="2018600"/>
            <a:ext cx="2321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7"/>
          </p:nvPr>
        </p:nvSpPr>
        <p:spPr>
          <a:xfrm flipH="1">
            <a:off x="8121329" y="2671441"/>
            <a:ext cx="16940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85273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>
  <p:cSld name="Table of content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 flipH="1">
            <a:off x="2199400" y="1790201"/>
            <a:ext cx="43792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subTitle" idx="2"/>
          </p:nvPr>
        </p:nvSpPr>
        <p:spPr>
          <a:xfrm flipH="1">
            <a:off x="2199400" y="4176643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title" hasCustomPrompt="1"/>
          </p:nvPr>
        </p:nvSpPr>
        <p:spPr>
          <a:xfrm>
            <a:off x="993997" y="1677577"/>
            <a:ext cx="933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4"/>
          <p:cNvSpPr txBox="1">
            <a:spLocks noGrp="1"/>
          </p:cNvSpPr>
          <p:nvPr>
            <p:ph type="subTitle" idx="3"/>
          </p:nvPr>
        </p:nvSpPr>
        <p:spPr>
          <a:xfrm flipH="1">
            <a:off x="2199400" y="2984801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4"/>
          <p:cNvSpPr txBox="1">
            <a:spLocks noGrp="1"/>
          </p:cNvSpPr>
          <p:nvPr>
            <p:ph type="subTitle" idx="4"/>
          </p:nvPr>
        </p:nvSpPr>
        <p:spPr>
          <a:xfrm flipH="1">
            <a:off x="2199596" y="126628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subTitle" idx="5"/>
          </p:nvPr>
        </p:nvSpPr>
        <p:spPr>
          <a:xfrm flipH="1">
            <a:off x="2199600" y="3653244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subTitle" idx="6"/>
          </p:nvPr>
        </p:nvSpPr>
        <p:spPr>
          <a:xfrm flipH="1">
            <a:off x="2199333" y="245913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title" idx="7" hasCustomPrompt="1"/>
          </p:nvPr>
        </p:nvSpPr>
        <p:spPr>
          <a:xfrm>
            <a:off x="1044600" y="2985200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title" idx="8" hasCustomPrompt="1"/>
          </p:nvPr>
        </p:nvSpPr>
        <p:spPr>
          <a:xfrm>
            <a:off x="1044600" y="4124667"/>
            <a:ext cx="832400" cy="47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9"/>
          </p:nvPr>
        </p:nvSpPr>
        <p:spPr>
          <a:xfrm flipH="1">
            <a:off x="2199400" y="5355817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13"/>
          </p:nvPr>
        </p:nvSpPr>
        <p:spPr>
          <a:xfrm flipH="1">
            <a:off x="2199600" y="5047015"/>
            <a:ext cx="3608400" cy="54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title" idx="14" hasCustomPrompt="1"/>
          </p:nvPr>
        </p:nvSpPr>
        <p:spPr>
          <a:xfrm>
            <a:off x="1044600" y="5347333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8" name="Google Shape;148;p14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49" name="Google Shape;149;p14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14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14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14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14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4" name="Google Shape;154;p14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35917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>
  <p:cSld name="Title and three column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5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58" name="Google Shape;158;p15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ctrTitle" idx="4"/>
          </p:nvPr>
        </p:nvSpPr>
        <p:spPr>
          <a:xfrm flipH="1">
            <a:off x="1461600" y="2063033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62" name="Google Shape;162;p15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63" name="Google Shape;163;p15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5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15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166" name="Google Shape;166;p15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5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5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15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01661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 preserve="1">
  <p:cSld name="Title and four columns 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"/>
          <p:cNvSpPr txBox="1">
            <a:spLocks noGrp="1"/>
          </p:cNvSpPr>
          <p:nvPr>
            <p:ph type="ctrTitle"/>
          </p:nvPr>
        </p:nvSpPr>
        <p:spPr>
          <a:xfrm flipH="1">
            <a:off x="7046004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6"/>
          <p:cNvSpPr txBox="1">
            <a:spLocks noGrp="1"/>
          </p:cNvSpPr>
          <p:nvPr>
            <p:ph type="subTitle" idx="1"/>
          </p:nvPr>
        </p:nvSpPr>
        <p:spPr>
          <a:xfrm flipH="1">
            <a:off x="7452404" y="1677184"/>
            <a:ext cx="297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16"/>
          <p:cNvSpPr txBox="1">
            <a:spLocks noGrp="1"/>
          </p:cNvSpPr>
          <p:nvPr>
            <p:ph type="ctrTitle" idx="2"/>
          </p:nvPr>
        </p:nvSpPr>
        <p:spPr>
          <a:xfrm flipH="1">
            <a:off x="7046171" y="5092904"/>
            <a:ext cx="309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6"/>
          <p:cNvSpPr txBox="1">
            <a:spLocks noGrp="1"/>
          </p:cNvSpPr>
          <p:nvPr>
            <p:ph type="subTitle" idx="3"/>
          </p:nvPr>
        </p:nvSpPr>
        <p:spPr>
          <a:xfrm flipH="1">
            <a:off x="7452404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5" name="Google Shape;175;p16"/>
          <p:cNvSpPr txBox="1">
            <a:spLocks noGrp="1"/>
          </p:cNvSpPr>
          <p:nvPr>
            <p:ph type="ctrTitle" idx="4"/>
          </p:nvPr>
        </p:nvSpPr>
        <p:spPr>
          <a:xfrm flipH="1">
            <a:off x="2397825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16"/>
          <p:cNvSpPr txBox="1">
            <a:spLocks noGrp="1"/>
          </p:cNvSpPr>
          <p:nvPr>
            <p:ph type="subTitle" idx="5"/>
          </p:nvPr>
        </p:nvSpPr>
        <p:spPr>
          <a:xfrm flipH="1">
            <a:off x="2702625" y="1677184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7" name="Google Shape;177;p16"/>
          <p:cNvSpPr txBox="1">
            <a:spLocks noGrp="1"/>
          </p:cNvSpPr>
          <p:nvPr>
            <p:ph type="ctrTitle" idx="6"/>
          </p:nvPr>
        </p:nvSpPr>
        <p:spPr>
          <a:xfrm flipH="1">
            <a:off x="2397832" y="5092904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16"/>
          <p:cNvSpPr txBox="1">
            <a:spLocks noGrp="1"/>
          </p:cNvSpPr>
          <p:nvPr>
            <p:ph type="subTitle" idx="7"/>
          </p:nvPr>
        </p:nvSpPr>
        <p:spPr>
          <a:xfrm flipH="1">
            <a:off x="2702625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6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180" name="Google Shape;180;p1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81" name="Google Shape;181;p1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" name="Google Shape;184;p1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85" name="Google Shape;185;p1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595402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 preserve="1">
  <p:cSld name="Title and three columns 2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"/>
          <p:cNvSpPr txBox="1">
            <a:spLocks noGrp="1"/>
          </p:cNvSpPr>
          <p:nvPr>
            <p:ph type="ctrTitle"/>
          </p:nvPr>
        </p:nvSpPr>
        <p:spPr>
          <a:xfrm>
            <a:off x="2472068" y="1564403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89" name="Google Shape;189;p17"/>
          <p:cNvSpPr txBox="1">
            <a:spLocks noGrp="1"/>
          </p:cNvSpPr>
          <p:nvPr>
            <p:ph type="subTitle" idx="1"/>
          </p:nvPr>
        </p:nvSpPr>
        <p:spPr>
          <a:xfrm>
            <a:off x="5054933" y="1794767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0" name="Google Shape;190;p17"/>
          <p:cNvSpPr txBox="1">
            <a:spLocks noGrp="1"/>
          </p:cNvSpPr>
          <p:nvPr>
            <p:ph type="ctrTitle" idx="2"/>
          </p:nvPr>
        </p:nvSpPr>
        <p:spPr>
          <a:xfrm>
            <a:off x="2472068" y="3060121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1" name="Google Shape;191;p17"/>
          <p:cNvSpPr txBox="1">
            <a:spLocks noGrp="1"/>
          </p:cNvSpPr>
          <p:nvPr>
            <p:ph type="subTitle" idx="3"/>
          </p:nvPr>
        </p:nvSpPr>
        <p:spPr>
          <a:xfrm>
            <a:off x="5054933" y="32816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2" name="Google Shape;192;p17"/>
          <p:cNvSpPr txBox="1">
            <a:spLocks noGrp="1"/>
          </p:cNvSpPr>
          <p:nvPr>
            <p:ph type="ctrTitle" idx="4"/>
          </p:nvPr>
        </p:nvSpPr>
        <p:spPr>
          <a:xfrm>
            <a:off x="2472068" y="4671025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3" name="Google Shape;193;p17"/>
          <p:cNvSpPr txBox="1">
            <a:spLocks noGrp="1"/>
          </p:cNvSpPr>
          <p:nvPr>
            <p:ph type="subTitle" idx="5"/>
          </p:nvPr>
        </p:nvSpPr>
        <p:spPr>
          <a:xfrm>
            <a:off x="5054933" y="49008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4" name="Google Shape;194;p17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sp>
        <p:nvSpPr>
          <p:cNvPr id="195" name="Google Shape;195;p17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6" name="Google Shape;196;p17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97" name="Google Shape;197;p17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7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7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7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7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643137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 preserve="1">
  <p:cSld name="Title and three columns 3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ctrTitle" idx="4"/>
          </p:nvPr>
        </p:nvSpPr>
        <p:spPr>
          <a:xfrm flipH="1">
            <a:off x="927400" y="1987833"/>
            <a:ext cx="3149200" cy="8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18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209" name="Google Shape;209;p18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10" name="Google Shape;210;p18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8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" name="Google Shape;212;p18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13" name="Google Shape;213;p18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8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8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6" name="Google Shape;216;p18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74256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preserve="1">
  <p:cSld name="Title and six columns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"/>
          <p:cNvSpPr txBox="1">
            <a:spLocks noGrp="1"/>
          </p:cNvSpPr>
          <p:nvPr>
            <p:ph type="ctrTitle"/>
          </p:nvPr>
        </p:nvSpPr>
        <p:spPr>
          <a:xfrm flipH="1">
            <a:off x="1965300" y="3248500"/>
            <a:ext cx="3144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1"/>
          </p:nvPr>
        </p:nvSpPr>
        <p:spPr>
          <a:xfrm flipH="1">
            <a:off x="1917955" y="3721279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ctrTitle" idx="2"/>
          </p:nvPr>
        </p:nvSpPr>
        <p:spPr>
          <a:xfrm flipH="1">
            <a:off x="7569233" y="3248497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3"/>
          </p:nvPr>
        </p:nvSpPr>
        <p:spPr>
          <a:xfrm flipH="1">
            <a:off x="7540852" y="3721279"/>
            <a:ext cx="3246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ctrTitle" idx="4"/>
          </p:nvPr>
        </p:nvSpPr>
        <p:spPr>
          <a:xfrm flipH="1">
            <a:off x="1965267" y="1867633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3" name="Google Shape;223;p19"/>
          <p:cNvSpPr txBox="1">
            <a:spLocks noGrp="1"/>
          </p:cNvSpPr>
          <p:nvPr>
            <p:ph type="subTitle" idx="5"/>
          </p:nvPr>
        </p:nvSpPr>
        <p:spPr>
          <a:xfrm flipH="1">
            <a:off x="1917955" y="2336300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19"/>
          <p:cNvSpPr txBox="1">
            <a:spLocks noGrp="1"/>
          </p:cNvSpPr>
          <p:nvPr>
            <p:ph type="ctrTitle" idx="6"/>
          </p:nvPr>
        </p:nvSpPr>
        <p:spPr>
          <a:xfrm flipH="1">
            <a:off x="1965267" y="4709167"/>
            <a:ext cx="20808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5" name="Google Shape;225;p19"/>
          <p:cNvSpPr txBox="1">
            <a:spLocks noGrp="1"/>
          </p:cNvSpPr>
          <p:nvPr>
            <p:ph type="subTitle" idx="7"/>
          </p:nvPr>
        </p:nvSpPr>
        <p:spPr>
          <a:xfrm flipH="1">
            <a:off x="1918000" y="5180333"/>
            <a:ext cx="3754000" cy="9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6" name="Google Shape;226;p19"/>
          <p:cNvSpPr txBox="1">
            <a:spLocks noGrp="1"/>
          </p:cNvSpPr>
          <p:nvPr>
            <p:ph type="ctrTitle" idx="8"/>
          </p:nvPr>
        </p:nvSpPr>
        <p:spPr>
          <a:xfrm flipH="1">
            <a:off x="7522000" y="4709167"/>
            <a:ext cx="39132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7" name="Google Shape;227;p19"/>
          <p:cNvSpPr txBox="1">
            <a:spLocks noGrp="1"/>
          </p:cNvSpPr>
          <p:nvPr>
            <p:ph type="subTitle" idx="9"/>
          </p:nvPr>
        </p:nvSpPr>
        <p:spPr>
          <a:xfrm flipH="1">
            <a:off x="7521933" y="5180333"/>
            <a:ext cx="3514400" cy="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19"/>
          <p:cNvSpPr txBox="1">
            <a:spLocks noGrp="1"/>
          </p:cNvSpPr>
          <p:nvPr>
            <p:ph type="ctrTitle" idx="13"/>
          </p:nvPr>
        </p:nvSpPr>
        <p:spPr>
          <a:xfrm flipH="1">
            <a:off x="7569233" y="1867633"/>
            <a:ext cx="24320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subTitle" idx="14"/>
          </p:nvPr>
        </p:nvSpPr>
        <p:spPr>
          <a:xfrm flipH="1">
            <a:off x="7521933" y="2336300"/>
            <a:ext cx="3514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31" name="Google Shape;231;p19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32" name="Google Shape;232;p19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9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4" name="Google Shape;234;p19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35" name="Google Shape;235;p19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9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9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37435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Resources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"/>
          <p:cNvSpPr txBox="1">
            <a:spLocks noGrp="1"/>
          </p:cNvSpPr>
          <p:nvPr>
            <p:ph type="body" idx="1"/>
          </p:nvPr>
        </p:nvSpPr>
        <p:spPr>
          <a:xfrm>
            <a:off x="1657565" y="1809100"/>
            <a:ext cx="4651600" cy="45552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body" idx="2"/>
          </p:nvPr>
        </p:nvSpPr>
        <p:spPr>
          <a:xfrm>
            <a:off x="6580399" y="1809100"/>
            <a:ext cx="4651600" cy="45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8" name="Google Shape;258;p2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59" name="Google Shape;259;p22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60" name="Google Shape;260;p22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261;p22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262;p22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63" name="Google Shape;263;p22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64" name="Google Shape;264;p2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265;p2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535077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 preserve="1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4526000" cy="31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178459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 preserve="1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6899167" y="3486917"/>
            <a:ext cx="2562400" cy="1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3" y="4738023"/>
            <a:ext cx="1904959" cy="2119907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8031955" y="-23"/>
            <a:ext cx="4160116" cy="4627044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4074538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 preserve="1">
  <p:cSld name="Resources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"/>
          <p:cNvSpPr txBox="1">
            <a:spLocks noGrp="1"/>
          </p:cNvSpPr>
          <p:nvPr>
            <p:ph type="body" idx="1"/>
          </p:nvPr>
        </p:nvSpPr>
        <p:spPr>
          <a:xfrm>
            <a:off x="1657565" y="1809100"/>
            <a:ext cx="4651600" cy="45552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body" idx="2"/>
          </p:nvPr>
        </p:nvSpPr>
        <p:spPr>
          <a:xfrm>
            <a:off x="6580399" y="1809100"/>
            <a:ext cx="4651600" cy="45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8" name="Google Shape;258;p2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59" name="Google Shape;259;p22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60" name="Google Shape;260;p22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2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2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3" name="Google Shape;263;p22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64" name="Google Shape;264;p2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2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696056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preserve="1">
  <p:cSld name="Thank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3"/>
          <p:cNvSpPr/>
          <p:nvPr/>
        </p:nvSpPr>
        <p:spPr>
          <a:xfrm rot="10800000" flipH="1">
            <a:off x="1607700" y="-1541575"/>
            <a:ext cx="9796856" cy="11883043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8" name="Google Shape;268;p23"/>
          <p:cNvGrpSpPr/>
          <p:nvPr/>
        </p:nvGrpSpPr>
        <p:grpSpPr>
          <a:xfrm flipH="1">
            <a:off x="-139988" y="-2210603"/>
            <a:ext cx="8054075" cy="9399035"/>
            <a:chOff x="5353050" y="0"/>
            <a:chExt cx="4407556" cy="5143580"/>
          </a:xfrm>
        </p:grpSpPr>
        <p:sp>
          <p:nvSpPr>
            <p:cNvPr id="269" name="Google Shape;269;p2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2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2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4" name="Google Shape;274;p23"/>
          <p:cNvSpPr txBox="1">
            <a:spLocks noGrp="1"/>
          </p:cNvSpPr>
          <p:nvPr>
            <p:ph type="title"/>
          </p:nvPr>
        </p:nvSpPr>
        <p:spPr>
          <a:xfrm>
            <a:off x="5697667" y="1086633"/>
            <a:ext cx="5625200" cy="112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9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75" name="Google Shape;275;p23"/>
          <p:cNvSpPr txBox="1">
            <a:spLocks noGrp="1"/>
          </p:cNvSpPr>
          <p:nvPr>
            <p:ph type="subTitle" idx="1"/>
          </p:nvPr>
        </p:nvSpPr>
        <p:spPr>
          <a:xfrm>
            <a:off x="5905767" y="2129900"/>
            <a:ext cx="52088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6" name="Google Shape;276;p23"/>
          <p:cNvSpPr txBox="1"/>
          <p:nvPr/>
        </p:nvSpPr>
        <p:spPr>
          <a:xfrm>
            <a:off x="6419833" y="4792933"/>
            <a:ext cx="41808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CREDITS: This presentation template was created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2"/>
              </a:rPr>
              <a:t>Slidesgo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including icons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3"/>
              </a:rPr>
              <a:t>Flaticon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and infographics &amp; images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4"/>
              </a:rPr>
              <a:t>Freepik</a:t>
            </a:r>
            <a:endParaRPr sz="1333" b="1">
              <a:solidFill>
                <a:schemeClr val="lt1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</p:spTree>
    <p:extLst>
      <p:ext uri="{BB962C8B-B14F-4D97-AF65-F5344CB8AC3E}">
        <p14:creationId xmlns:p14="http://schemas.microsoft.com/office/powerpoint/2010/main" val="14426773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 preserve="1">
  <p:cSld name="Big tex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4"/>
          <p:cNvSpPr txBox="1">
            <a:spLocks noGrp="1"/>
          </p:cNvSpPr>
          <p:nvPr>
            <p:ph type="title"/>
          </p:nvPr>
        </p:nvSpPr>
        <p:spPr>
          <a:xfrm rot="-524">
            <a:off x="8763000" y="2984516"/>
            <a:ext cx="2624400" cy="33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 b="1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26792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2310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noFill/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979072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599169" y="1749378"/>
            <a:ext cx="4592791" cy="5108729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1" y="0"/>
            <a:ext cx="5876655" cy="6858107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5876741" cy="6858107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3138077" cy="6858107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4108608" cy="6858107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7712919" y="1875951"/>
            <a:ext cx="4479040" cy="4982156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8920000" y="3161480"/>
            <a:ext cx="3271968" cy="3696627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724300" y="2180700"/>
            <a:ext cx="8751600" cy="1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460100" y="4216600"/>
            <a:ext cx="328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25853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448045" y="-36983"/>
            <a:ext cx="4029681" cy="4702604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869133" y="3789412"/>
            <a:ext cx="46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2175933" y="4636733"/>
            <a:ext cx="4056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33" y="1564216"/>
            <a:ext cx="2506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2230012" y="-1214671"/>
            <a:ext cx="11525467" cy="8072677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2740090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-600" y="-4194019"/>
            <a:ext cx="14503799" cy="13112700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4" name="Google Shape;54;p5"/>
          <p:cNvSpPr txBox="1">
            <a:spLocks noGrp="1"/>
          </p:cNvSpPr>
          <p:nvPr>
            <p:ph type="ctrTitle"/>
          </p:nvPr>
        </p:nvSpPr>
        <p:spPr>
          <a:xfrm flipH="1">
            <a:off x="7919933" y="2514715"/>
            <a:ext cx="2572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72401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ctrTitle" idx="2"/>
          </p:nvPr>
        </p:nvSpPr>
        <p:spPr>
          <a:xfrm flipH="1">
            <a:off x="1468011" y="2514715"/>
            <a:ext cx="2850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 flipH="1">
            <a:off x="15839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5113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D0F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D0F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D0F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65684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1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" name="Google Shape;72;p7"/>
          <p:cNvSpPr txBox="1">
            <a:spLocks noGrp="1"/>
          </p:cNvSpPr>
          <p:nvPr>
            <p:ph type="subTitle" idx="1"/>
          </p:nvPr>
        </p:nvSpPr>
        <p:spPr>
          <a:xfrm flipH="1">
            <a:off x="6909000" y="2685633"/>
            <a:ext cx="4297600" cy="25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926997" y="5262947"/>
            <a:ext cx="527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379016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ctrTitle"/>
          </p:nvPr>
        </p:nvSpPr>
        <p:spPr>
          <a:xfrm flipH="1">
            <a:off x="818881" y="5420100"/>
            <a:ext cx="48864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1"/>
          </p:nvPr>
        </p:nvSpPr>
        <p:spPr>
          <a:xfrm rot="-307" flipH="1">
            <a:off x="818881" y="3543500"/>
            <a:ext cx="4478800" cy="177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89" name="Google Shape;89;p10"/>
          <p:cNvGrpSpPr/>
          <p:nvPr/>
        </p:nvGrpSpPr>
        <p:grpSpPr>
          <a:xfrm rot="10800000">
            <a:off x="-1622820" y="2"/>
            <a:ext cx="5165656" cy="6028276"/>
            <a:chOff x="5353050" y="0"/>
            <a:chExt cx="4407556" cy="5143580"/>
          </a:xfrm>
        </p:grpSpPr>
        <p:sp>
          <p:nvSpPr>
            <p:cNvPr id="90" name="Google Shape;90;p10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10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10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10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1597212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"/>
          <p:cNvGrpSpPr/>
          <p:nvPr/>
        </p:nvGrpSpPr>
        <p:grpSpPr>
          <a:xfrm rot="10800000">
            <a:off x="-28" y="5165401"/>
            <a:ext cx="1521789" cy="1692593"/>
            <a:chOff x="8002655" y="8"/>
            <a:chExt cx="1141342" cy="1269445"/>
          </a:xfrm>
        </p:grpSpPr>
        <p:sp>
          <p:nvSpPr>
            <p:cNvPr id="110" name="Google Shape;110;p1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1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" name="Google Shape;112;p12"/>
          <p:cNvGrpSpPr/>
          <p:nvPr/>
        </p:nvGrpSpPr>
        <p:grpSpPr>
          <a:xfrm rot="10800000">
            <a:off x="9252001" y="12"/>
            <a:ext cx="2939995" cy="2976761"/>
            <a:chOff x="-21" y="2910925"/>
            <a:chExt cx="2204996" cy="2232571"/>
          </a:xfrm>
        </p:grpSpPr>
        <p:sp>
          <p:nvSpPr>
            <p:cNvPr id="113" name="Google Shape;113;p12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12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12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069681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9497516" cy="4681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 dirty="0"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177545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6899167" y="3486917"/>
            <a:ext cx="2562400" cy="1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3" y="4738023"/>
            <a:ext cx="1904959" cy="2119907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8031955" y="-23"/>
            <a:ext cx="4160116" cy="4627044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1542927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215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86ED7-CF97-B548-871F-2729E14D2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65057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85C783-5E3A-544F-B084-B44361D3C5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4886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514A2-C9D6-0848-900D-9A371420A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48078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C0EE8-7DE5-934B-B0CC-78364372ED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54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82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5" Type="http://schemas.openxmlformats.org/officeDocument/2006/relationships/slideLayout" Target="../slideLayouts/slideLayout86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18" Type="http://schemas.openxmlformats.org/officeDocument/2006/relationships/slideLayout" Target="../slideLayouts/slideLayout135.xml"/><Relationship Id="rId26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20.xml"/><Relationship Id="rId21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17" Type="http://schemas.openxmlformats.org/officeDocument/2006/relationships/slideLayout" Target="../slideLayouts/slideLayout134.xml"/><Relationship Id="rId25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19.xml"/><Relationship Id="rId16" Type="http://schemas.openxmlformats.org/officeDocument/2006/relationships/slideLayout" Target="../slideLayouts/slideLayout133.xml"/><Relationship Id="rId20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24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22.xml"/><Relationship Id="rId15" Type="http://schemas.openxmlformats.org/officeDocument/2006/relationships/slideLayout" Target="../slideLayouts/slideLayout132.xml"/><Relationship Id="rId23" Type="http://schemas.openxmlformats.org/officeDocument/2006/relationships/slideLayout" Target="../slideLayouts/slideLayout140.xml"/><Relationship Id="rId28" Type="http://schemas.openxmlformats.org/officeDocument/2006/relationships/theme" Target="../theme/theme7.xml"/><Relationship Id="rId10" Type="http://schemas.openxmlformats.org/officeDocument/2006/relationships/slideLayout" Target="../slideLayouts/slideLayout127.xml"/><Relationship Id="rId19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31.xml"/><Relationship Id="rId22" Type="http://schemas.openxmlformats.org/officeDocument/2006/relationships/slideLayout" Target="../slideLayouts/slideLayout139.xml"/><Relationship Id="rId27" Type="http://schemas.openxmlformats.org/officeDocument/2006/relationships/slideLayout" Target="../slideLayouts/slideLayout1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82308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70" r:id="rId2"/>
    <p:sldLayoutId id="2147483671" r:id="rId3"/>
    <p:sldLayoutId id="2147483673" r:id="rId4"/>
    <p:sldLayoutId id="2147483755" r:id="rId5"/>
    <p:sldLayoutId id="2147483775" r:id="rId6"/>
    <p:sldLayoutId id="2147483777" r:id="rId7"/>
    <p:sldLayoutId id="2147483778" r:id="rId8"/>
    <p:sldLayoutId id="2147483779" r:id="rId9"/>
    <p:sldLayoutId id="2147483780" r:id="rId10"/>
    <p:sldLayoutId id="21474838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52898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  <p:sldLayoutId id="2147483700" r:id="rId23"/>
    <p:sldLayoutId id="2147483701" r:id="rId24"/>
    <p:sldLayoutId id="2147483702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27132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44903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  <p:sldLayoutId id="2147483748" r:id="rId19"/>
    <p:sldLayoutId id="2147483749" r:id="rId20"/>
    <p:sldLayoutId id="2147483750" r:id="rId21"/>
    <p:sldLayoutId id="2147483751" r:id="rId22"/>
    <p:sldLayoutId id="2147483752" r:id="rId23"/>
    <p:sldLayoutId id="2147483753" r:id="rId24"/>
    <p:sldLayoutId id="2147483754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71290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7" r:id="rId9"/>
    <p:sldLayoutId id="2147483769" r:id="rId10"/>
    <p:sldLayoutId id="2147483770" r:id="rId11"/>
    <p:sldLayoutId id="2147483771" r:id="rId12"/>
    <p:sldLayoutId id="2147483774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61301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  <p:sldLayoutId id="2147483798" r:id="rId17"/>
    <p:sldLayoutId id="2147483799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80557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  <p:sldLayoutId id="2147483844" r:id="rId15"/>
    <p:sldLayoutId id="2147483845" r:id="rId16"/>
    <p:sldLayoutId id="2147483846" r:id="rId17"/>
    <p:sldLayoutId id="2147483847" r:id="rId18"/>
    <p:sldLayoutId id="2147483848" r:id="rId19"/>
    <p:sldLayoutId id="2147483849" r:id="rId20"/>
    <p:sldLayoutId id="2147483850" r:id="rId21"/>
    <p:sldLayoutId id="2147483851" r:id="rId22"/>
    <p:sldLayoutId id="2147483852" r:id="rId23"/>
    <p:sldLayoutId id="2147483853" r:id="rId24"/>
    <p:sldLayoutId id="2147483854" r:id="rId25"/>
    <p:sldLayoutId id="2147483855" r:id="rId26"/>
    <p:sldLayoutId id="2147483856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FFE_902DAE8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sebacademy.edc.org/overview-feedback-and-input-surveys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hyperlink" Target="https://commons.wikimedia.org/wiki/File:Hand_Gesture_-_Holding_a_Magnifying_Glass_Vector.sv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bis.org/Common/Cms/files/pbisresources/Family%20Engagement%20in%20PBIS.pdf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Family%20Engagement%20Content/PBIS%20Family-School%20Practices%20Self%20Assessment%20v.1.1.docx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hyperlink" Target="Family%20Engagement%20Content/PBIS%20Family-School%20Practices%20Self%20Assessment%20v.1.1.docx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42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uconn.co1.qualtrics.com/jfe/form/SV_4U9QPw9ASvLr83z" TargetMode="External"/><Relationship Id="rId3" Type="http://schemas.openxmlformats.org/officeDocument/2006/relationships/hyperlink" Target="https://sebacademy.edc.org/pbis-feedback-input-survey-manual" TargetMode="External"/><Relationship Id="rId7" Type="http://schemas.openxmlformats.org/officeDocument/2006/relationships/hyperlink" Target="https://www.pbis.org/Common/Cms/files/pbisresources/Family%20Engagement%20in%20PBIS.pdf" TargetMode="External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4.xml"/><Relationship Id="rId6" Type="http://schemas.openxmlformats.org/officeDocument/2006/relationships/hyperlink" Target="https://www.pbisapps.org/resource/self-assessment-survey" TargetMode="External"/><Relationship Id="rId11" Type="http://schemas.openxmlformats.org/officeDocument/2006/relationships/hyperlink" Target="https://www.pbisapps.org/articles/supportive-environments-create-classroom-community" TargetMode="External"/><Relationship Id="rId5" Type="http://schemas.openxmlformats.org/officeDocument/2006/relationships/hyperlink" Target="https://sebacademy.edc.org/pbis-climate-survey-manual" TargetMode="External"/><Relationship Id="rId10" Type="http://schemas.openxmlformats.org/officeDocument/2006/relationships/hyperlink" Target="https://www.pbisapps.org/articles/ep-5-voices-role-in-implementation" TargetMode="External"/><Relationship Id="rId4" Type="http://schemas.openxmlformats.org/officeDocument/2006/relationships/hyperlink" Target="https://sebacademy.edc.org/overview-feedback-and-input-surveys" TargetMode="External"/><Relationship Id="rId9" Type="http://schemas.openxmlformats.org/officeDocument/2006/relationships/hyperlink" Target="https://www.pbisapps.org/articles/7-ways-to-partner-with-students-and-level-up-your-implementation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18/10/relationships/comments" Target="../comments/modernComment_C8A_A069D99B.xml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uconn.co1.qualtrics.com/jfe/form/SV_4U9QPw9ASvLr83z" TargetMode="External"/><Relationship Id="rId3" Type="http://schemas.openxmlformats.org/officeDocument/2006/relationships/hyperlink" Target="https://sebacademy.edc.org/pbis-feedback-input-survey-manual" TargetMode="External"/><Relationship Id="rId7" Type="http://schemas.openxmlformats.org/officeDocument/2006/relationships/hyperlink" Target="https://www.pbis.org/Common/Cms/files/pbisresources/Family%20Engagement%20in%20PBIS.pdf" TargetMode="External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4.xml"/><Relationship Id="rId6" Type="http://schemas.openxmlformats.org/officeDocument/2006/relationships/hyperlink" Target="https://www.pbisapps.org/resource/self-assessment-survey" TargetMode="External"/><Relationship Id="rId11" Type="http://schemas.openxmlformats.org/officeDocument/2006/relationships/hyperlink" Target="https://www.pbisapps.org/articles/supportive-environments-create-classroom-community" TargetMode="External"/><Relationship Id="rId5" Type="http://schemas.openxmlformats.org/officeDocument/2006/relationships/hyperlink" Target="https://sebacademy.edc.org/pbis-climate-survey-manual" TargetMode="External"/><Relationship Id="rId10" Type="http://schemas.openxmlformats.org/officeDocument/2006/relationships/hyperlink" Target="https://www.pbisapps.org/articles/ep-5-voices-role-in-implementation" TargetMode="External"/><Relationship Id="rId4" Type="http://schemas.openxmlformats.org/officeDocument/2006/relationships/hyperlink" Target="https://sebacademy.edc.org/overview-feedback-and-input-surveys" TargetMode="External"/><Relationship Id="rId9" Type="http://schemas.openxmlformats.org/officeDocument/2006/relationships/hyperlink" Target="https://www.pbisapps.org/articles/7-ways-to-partner-with-students-and-level-up-your-implementation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9"/>
          <p:cNvSpPr txBox="1">
            <a:spLocks noGrp="1"/>
          </p:cNvSpPr>
          <p:nvPr>
            <p:ph type="ctrTitle"/>
          </p:nvPr>
        </p:nvSpPr>
        <p:spPr>
          <a:xfrm>
            <a:off x="2283185" y="1706992"/>
            <a:ext cx="9258025" cy="172200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PBIS Coaches’ Training</a:t>
            </a:r>
            <a:br>
              <a:rPr lang="en-US" sz="4267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733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 2:  November 2024</a:t>
            </a:r>
            <a:endParaRPr lang="en-US" sz="4267" dirty="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0" name="Google Shape;290;p29"/>
          <p:cNvSpPr txBox="1">
            <a:spLocks noGrp="1"/>
          </p:cNvSpPr>
          <p:nvPr>
            <p:ph type="subTitle" idx="1"/>
          </p:nvPr>
        </p:nvSpPr>
        <p:spPr>
          <a:xfrm>
            <a:off x="3356911" y="3281217"/>
            <a:ext cx="6946342" cy="129128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200" dirty="0">
                <a:latin typeface="Arial" panose="020B0604020202020204" pitchFamily="34" charset="0"/>
                <a:cs typeface="Arial" panose="020B0604020202020204" pitchFamily="34" charset="0"/>
              </a:rPr>
              <a:t>Trainers Names</a:t>
            </a:r>
            <a:endParaRPr lang="en"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04FE52-F119-4241-8F05-B0D641E4D1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3239" y="6154749"/>
            <a:ext cx="2833687" cy="703251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9E2BF57E-0E90-56DC-6550-0BAE748F6F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7286" y="191049"/>
            <a:ext cx="7918720" cy="138989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7098D0-8430-833A-DFDD-0D7EDD488DEC}"/>
              </a:ext>
            </a:extLst>
          </p:cNvPr>
          <p:cNvSpPr txBox="1"/>
          <p:nvPr/>
        </p:nvSpPr>
        <p:spPr>
          <a:xfrm>
            <a:off x="4563823" y="4484730"/>
            <a:ext cx="4973717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Created from content from the National Technical Assistance Center on Positive Behavioral Interventions and Supports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U.S. Department of Education, Office of Special Education Programs and Office of Elementary and Secondary Education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support from NEPBIS Network, May Institute, &amp; Broad Reach Consulting</a:t>
            </a:r>
          </a:p>
        </p:txBody>
      </p:sp>
    </p:spTree>
    <p:extLst>
      <p:ext uri="{BB962C8B-B14F-4D97-AF65-F5344CB8AC3E}">
        <p14:creationId xmlns:p14="http://schemas.microsoft.com/office/powerpoint/2010/main" val="833005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BDD2EE4-244A-254D-076E-1D97CBE47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5582" y="4761289"/>
            <a:ext cx="4830418" cy="1365864"/>
          </a:xfrm>
        </p:spPr>
        <p:txBody>
          <a:bodyPr/>
          <a:lstStyle/>
          <a:p>
            <a:pPr marL="169329" indent="0">
              <a:buNone/>
            </a:pPr>
            <a:r>
              <a:rPr lang="en-US" dirty="0"/>
              <a:t>Staff Input (question 10)</a:t>
            </a:r>
          </a:p>
          <a:p>
            <a:r>
              <a:rPr lang="en-US" dirty="0"/>
              <a:t>3/4 Teams = 0%</a:t>
            </a:r>
          </a:p>
          <a:p>
            <a:r>
              <a:rPr lang="en-US" dirty="0"/>
              <a:t>1/4 Teams = 50% </a:t>
            </a:r>
          </a:p>
          <a:p>
            <a:br>
              <a:rPr lang="en-US" dirty="0"/>
            </a:br>
            <a:endParaRPr lang="en-US" dirty="0"/>
          </a:p>
          <a:p>
            <a:pPr marL="169329" indent="0">
              <a:buNone/>
            </a:pPr>
            <a:r>
              <a:rPr lang="en-US" dirty="0"/>
              <a:t>                          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848580-1281-657F-BDFB-1B50F1321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TFI 10 – Feedback and Input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E88146-2B2D-75F7-8760-E8D8D75AE1DE}"/>
              </a:ext>
            </a:extLst>
          </p:cNvPr>
          <p:cNvSpPr txBox="1"/>
          <p:nvPr/>
        </p:nvSpPr>
        <p:spPr>
          <a:xfrm>
            <a:off x="6096000" y="4761289"/>
            <a:ext cx="511533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932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CC2"/>
              </a:buClr>
              <a:buSzPts val="1600"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ind Vadodara"/>
                <a:ea typeface="+mn-ea"/>
                <a:cs typeface="Hind Vadodara"/>
                <a:sym typeface="Hind Vadodara"/>
              </a:rPr>
              <a:t>Student/Family Input (question 11)</a:t>
            </a:r>
          </a:p>
          <a:p>
            <a:pPr marL="609585" marR="0" lvl="0" indent="-44025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CC2"/>
              </a:buClr>
              <a:buSzPts val="1600"/>
              <a:buFont typeface="Raleway Thin"/>
              <a:buChar char="●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ind Vadodara"/>
                <a:ea typeface="+mn-ea"/>
                <a:cs typeface="Hind Vadodara"/>
                <a:sym typeface="Hind Vadodara"/>
              </a:rPr>
              <a:t>3/4 Teams = 0%</a:t>
            </a:r>
          </a:p>
          <a:p>
            <a:pPr marL="609585" marR="0" lvl="0" indent="-44025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CC2"/>
              </a:buClr>
              <a:buSzPts val="1600"/>
              <a:buFont typeface="Raleway Thin"/>
              <a:buChar char="●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ind Vadodara"/>
                <a:ea typeface="+mn-ea"/>
                <a:cs typeface="Hind Vadodara"/>
                <a:sym typeface="Hind Vadodara"/>
              </a:rPr>
              <a:t>1/4 Teams = 50%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ind Vadodara"/>
                <a:ea typeface="+mn-ea"/>
                <a:cs typeface="Hind Vadodara"/>
                <a:sym typeface="Hind Vadodara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D0F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4E36397-8FA2-2A37-8749-5A7BD916506F}"/>
              </a:ext>
            </a:extLst>
          </p:cNvPr>
          <p:cNvSpPr/>
          <p:nvPr/>
        </p:nvSpPr>
        <p:spPr>
          <a:xfrm>
            <a:off x="8798781" y="157719"/>
            <a:ext cx="3210560" cy="1209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TFI Questions 10 &amp; 11:  Teams typically report lower scores on these 2 questions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4B45F2-9D64-116B-27D4-6517B882C4B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82103" y="1492431"/>
            <a:ext cx="8889163" cy="308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91290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C40250-2165-9188-47FF-87D855DFF9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4157" y="1421474"/>
            <a:ext cx="4510792" cy="3826387"/>
          </a:xfrm>
        </p:spPr>
        <p:txBody>
          <a:bodyPr/>
          <a:lstStyle/>
          <a:p>
            <a:pPr marL="211662" indent="0">
              <a:buNone/>
            </a:pPr>
            <a:r>
              <a:rPr lang="en-US" sz="2200" dirty="0"/>
              <a:t>The </a:t>
            </a:r>
            <a:r>
              <a:rPr lang="en-US" sz="2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School Climate Surveys </a:t>
            </a:r>
            <a:r>
              <a:rPr lang="en-US" sz="2200" dirty="0"/>
              <a:t>are formal measures with strong evidence of reliability and validity for </a:t>
            </a:r>
            <a:r>
              <a:rPr lang="en-US" sz="2200" u="sng" dirty="0">
                <a:solidFill>
                  <a:srgbClr val="FFFF00"/>
                </a:solidFill>
              </a:rPr>
              <a:t>measuring quantitative perceptions </a:t>
            </a:r>
            <a:r>
              <a:rPr lang="en-US" sz="2200" dirty="0"/>
              <a:t>of school climate. </a:t>
            </a:r>
          </a:p>
          <a:p>
            <a:pPr marL="211662" indent="0">
              <a:buNone/>
            </a:pPr>
            <a:endParaRPr lang="en-US" sz="2200" dirty="0"/>
          </a:p>
          <a:p>
            <a:pPr marL="211662" indent="0">
              <a:buNone/>
            </a:pPr>
            <a:r>
              <a:rPr lang="en-US" sz="2200" dirty="0"/>
              <a:t>The results are used to identify current status of school climate and to monitor progress over time. </a:t>
            </a:r>
            <a:r>
              <a:rPr lang="en-US" sz="2200" dirty="0">
                <a:solidFill>
                  <a:srgbClr val="FFFF00"/>
                </a:solidFill>
              </a:rPr>
              <a:t>The School Climate Surveys are outcome measures.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C90D39-4DA2-E49B-B86E-CEEA889E580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824332" y="1421474"/>
            <a:ext cx="5973416" cy="4452552"/>
          </a:xfrm>
        </p:spPr>
        <p:txBody>
          <a:bodyPr/>
          <a:lstStyle/>
          <a:p>
            <a:pPr marL="211662" indent="0">
              <a:buNone/>
            </a:pPr>
            <a:r>
              <a:rPr lang="en-US" sz="2200" dirty="0"/>
              <a:t>The </a:t>
            </a:r>
            <a:r>
              <a:rPr lang="en-US" sz="2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Feedback and Input Surveys </a:t>
            </a:r>
            <a:r>
              <a:rPr lang="en-US" sz="2200" dirty="0"/>
              <a:t>give you more </a:t>
            </a:r>
            <a:r>
              <a:rPr lang="en-US" sz="2200" u="sng" dirty="0">
                <a:solidFill>
                  <a:srgbClr val="FFFF00"/>
                </a:solidFill>
              </a:rPr>
              <a:t>meaningful qualitative information</a:t>
            </a:r>
            <a:r>
              <a:rPr lang="en-US" sz="2200" u="sng" dirty="0"/>
              <a:t> </a:t>
            </a:r>
            <a:r>
              <a:rPr lang="en-US" sz="2200" dirty="0"/>
              <a:t>about the experiences and suggestions of students, families, and school personnel. These surveys offer the entire school community a place to </a:t>
            </a:r>
            <a:r>
              <a:rPr lang="en-US" sz="2200" u="sng" dirty="0"/>
              <a:t>share their direct feedback with decision-makers.</a:t>
            </a:r>
          </a:p>
          <a:p>
            <a:pPr marL="211662" indent="0">
              <a:buNone/>
            </a:pPr>
            <a:endParaRPr lang="en-US" sz="2200" dirty="0"/>
          </a:p>
          <a:p>
            <a:pPr marL="211662" indent="0">
              <a:buNone/>
            </a:pPr>
            <a:r>
              <a:rPr lang="en-US" sz="2200" dirty="0"/>
              <a:t>The results are used to inform action plans to improve the effectiveness, efficiency, equity, and sustainability of Tier 1 behavior support systems. </a:t>
            </a:r>
            <a:r>
              <a:rPr lang="en-US" sz="2200" dirty="0">
                <a:solidFill>
                  <a:srgbClr val="FFFF00"/>
                </a:solidFill>
              </a:rPr>
              <a:t>The Feedback and Input Surveys are feedback measures.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A65CA65-0CF4-EAE6-0AB4-658DB0C32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349" y="465694"/>
            <a:ext cx="11378651" cy="845600"/>
          </a:xfrm>
        </p:spPr>
        <p:txBody>
          <a:bodyPr/>
          <a:lstStyle/>
          <a:p>
            <a:r>
              <a:rPr lang="en-US" sz="3600" dirty="0"/>
              <a:t>Climate Survey vs. Feedback &amp; Input Survey</a:t>
            </a:r>
          </a:p>
        </p:txBody>
      </p:sp>
    </p:spTree>
    <p:extLst>
      <p:ext uri="{BB962C8B-B14F-4D97-AF65-F5344CB8AC3E}">
        <p14:creationId xmlns:p14="http://schemas.microsoft.com/office/powerpoint/2010/main" val="3971484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E3C67-AA4E-813A-2A44-DC13F215A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23760" y="1186899"/>
            <a:ext cx="6380922" cy="4681869"/>
          </a:xfrm>
        </p:spPr>
        <p:txBody>
          <a:bodyPr/>
          <a:lstStyle/>
          <a:p>
            <a:pPr algn="l">
              <a:buSzPct val="100000"/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/>
                </a:solidFill>
                <a:effectLst/>
                <a:latin typeface="PT Sans" panose="020B0503020203020204" pitchFamily="34" charset="0"/>
              </a:rPr>
              <a:t>The FIS is a set of four surveys to learn about how students, school personnel, and family members experience the school’s behavior support systems. </a:t>
            </a:r>
          </a:p>
          <a:p>
            <a:pPr algn="l">
              <a:buSzPct val="100000"/>
              <a:buFont typeface="Arial" panose="020B0604020202020204" pitchFamily="34" charset="0"/>
              <a:buChar char="•"/>
            </a:pPr>
            <a:endParaRPr lang="en-US" b="0" i="0" dirty="0">
              <a:solidFill>
                <a:schemeClr val="bg1"/>
              </a:solidFill>
              <a:effectLst/>
              <a:latin typeface="PT Sans" panose="020B0503020203020204" pitchFamily="34" charset="0"/>
            </a:endParaRPr>
          </a:p>
          <a:p>
            <a:pPr algn="l">
              <a:buSzPct val="100000"/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/>
                </a:solidFill>
                <a:effectLst/>
                <a:latin typeface="PT Sans" panose="020B0503020203020204" pitchFamily="34" charset="0"/>
              </a:rPr>
              <a:t>Surveys in the FIS include: 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PT Sans" panose="020B0503020203020204" pitchFamily="34" charset="0"/>
              </a:rPr>
              <a:t>(English &amp; Spanish)</a:t>
            </a:r>
            <a:endParaRPr lang="en-US" b="0" i="0" dirty="0">
              <a:solidFill>
                <a:schemeClr val="bg1"/>
              </a:solidFill>
              <a:effectLst/>
              <a:latin typeface="PT Sans" panose="020B0503020203020204" pitchFamily="34" charset="0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/>
                </a:solidFill>
                <a:effectLst/>
                <a:latin typeface="PT Sans" panose="020B0503020203020204" pitchFamily="34" charset="0"/>
              </a:rPr>
              <a:t>Feedback and Input Survey: </a:t>
            </a:r>
            <a:r>
              <a:rPr lang="en-US" b="0" i="0" dirty="0">
                <a:solidFill>
                  <a:srgbClr val="FFFF00"/>
                </a:solidFill>
                <a:effectLst/>
                <a:latin typeface="PT Sans" panose="020B0503020203020204" pitchFamily="34" charset="0"/>
              </a:rPr>
              <a:t>Elementary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/>
                </a:solidFill>
                <a:effectLst/>
                <a:latin typeface="PT Sans" panose="020B0503020203020204" pitchFamily="34" charset="0"/>
              </a:rPr>
              <a:t>Feedback and Input Survey:</a:t>
            </a:r>
            <a:r>
              <a:rPr lang="en-US" b="0" i="0" dirty="0">
                <a:solidFill>
                  <a:srgbClr val="FFFF00"/>
                </a:solidFill>
                <a:effectLst/>
                <a:latin typeface="PT Sans" panose="020B0503020203020204" pitchFamily="34" charset="0"/>
              </a:rPr>
              <a:t> Secondary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/>
                </a:solidFill>
                <a:effectLst/>
                <a:latin typeface="PT Sans" panose="020B0503020203020204" pitchFamily="34" charset="0"/>
              </a:rPr>
              <a:t>Feedback and Input Survey: </a:t>
            </a:r>
            <a:r>
              <a:rPr lang="en-US" b="0" i="0" dirty="0">
                <a:solidFill>
                  <a:srgbClr val="FFFF00"/>
                </a:solidFill>
                <a:effectLst/>
                <a:latin typeface="PT Sans" panose="020B0503020203020204" pitchFamily="34" charset="0"/>
              </a:rPr>
              <a:t>School Personnel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/>
                </a:solidFill>
                <a:effectLst/>
                <a:latin typeface="PT Sans" panose="020B0503020203020204" pitchFamily="34" charset="0"/>
              </a:rPr>
              <a:t>Feedback and Input Survey: </a:t>
            </a:r>
            <a:r>
              <a:rPr lang="en-US" b="0" i="0" dirty="0">
                <a:solidFill>
                  <a:srgbClr val="FFFF00"/>
                </a:solidFill>
                <a:effectLst/>
                <a:latin typeface="PT Sans" panose="020B0503020203020204" pitchFamily="34" charset="0"/>
              </a:rPr>
              <a:t>Family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ECF942-D670-3855-63DD-6C61A85CA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33" y="467463"/>
            <a:ext cx="11093976" cy="845600"/>
          </a:xfrm>
        </p:spPr>
        <p:txBody>
          <a:bodyPr/>
          <a:lstStyle/>
          <a:p>
            <a:r>
              <a:rPr lang="en-US" sz="3600" dirty="0"/>
              <a:t>PBIS Assessment: Feedback &amp; Input Surveys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91F128-BA9F-3C69-A64C-FB67B769F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122" y="1519409"/>
            <a:ext cx="3603859" cy="46818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8719ED-C0FA-36E5-7282-3FB1A4D306F5}"/>
              </a:ext>
            </a:extLst>
          </p:cNvPr>
          <p:cNvSpPr txBox="1"/>
          <p:nvPr/>
        </p:nvSpPr>
        <p:spPr>
          <a:xfrm>
            <a:off x="6096000" y="5769373"/>
            <a:ext cx="57215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"/>
              </a:rPr>
              <a:t>Overview of Feedback and Input Survey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8BCD98-5980-97B9-6E43-C3F7266CBF43}"/>
              </a:ext>
            </a:extLst>
          </p:cNvPr>
          <p:cNvSpPr txBox="1"/>
          <p:nvPr/>
        </p:nvSpPr>
        <p:spPr>
          <a:xfrm>
            <a:off x="5961413" y="6351965"/>
            <a:ext cx="61334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Available on PBIS Assessment – Used Annually</a:t>
            </a:r>
          </a:p>
        </p:txBody>
      </p:sp>
    </p:spTree>
    <p:extLst>
      <p:ext uri="{BB962C8B-B14F-4D97-AF65-F5344CB8AC3E}">
        <p14:creationId xmlns:p14="http://schemas.microsoft.com/office/powerpoint/2010/main" val="940784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CF6963C-8B67-85C7-4D23-914DF1241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3704" y="1686535"/>
            <a:ext cx="4066673" cy="4681869"/>
          </a:xfrm>
        </p:spPr>
        <p:txBody>
          <a:bodyPr/>
          <a:lstStyle/>
          <a:p>
            <a:r>
              <a:rPr lang="en-US" dirty="0"/>
              <a:t>The student surveys are the same, but questions are phrased differently for the different age groups.</a:t>
            </a:r>
          </a:p>
          <a:p>
            <a:endParaRPr lang="en-US" dirty="0"/>
          </a:p>
          <a:p>
            <a:r>
              <a:rPr lang="en-US" dirty="0"/>
              <a:t>The secondary survey also has a few additional demographic categories</a:t>
            </a:r>
            <a:br>
              <a:rPr lang="en-US" dirty="0"/>
            </a:br>
            <a:endParaRPr lang="en-US" dirty="0"/>
          </a:p>
          <a:p>
            <a:r>
              <a:rPr lang="en-US" dirty="0"/>
              <a:t>Elementary Grades: 3-6</a:t>
            </a:r>
          </a:p>
          <a:p>
            <a:r>
              <a:rPr lang="en-US" dirty="0"/>
              <a:t>Secondary Grades: 6-12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0FA51F-C472-C8FF-2419-2F3832E32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111" y="271458"/>
            <a:ext cx="11807777" cy="845600"/>
          </a:xfrm>
        </p:spPr>
        <p:txBody>
          <a:bodyPr/>
          <a:lstStyle/>
          <a:p>
            <a:r>
              <a:rPr lang="en-US" dirty="0"/>
              <a:t>Student Surveys Elementary and Secondary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CB29CE-97ED-1D7E-727E-F10EC847B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916" y="1555995"/>
            <a:ext cx="5757606" cy="483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641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B33F0-CFF7-66B7-04BA-468A666A1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Staff and Family Input Surveys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49D20C-D836-BBBF-AE2E-D22076481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41" y="1965373"/>
            <a:ext cx="5768848" cy="41346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6277E8-C41D-4947-13B7-DA76884AD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65374"/>
            <a:ext cx="5937154" cy="413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943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5">
            <a:extLst>
              <a:ext uri="{FF2B5EF4-FFF2-40B4-BE49-F238E27FC236}">
                <a16:creationId xmlns:a16="http://schemas.microsoft.com/office/drawing/2014/main" id="{3300FBCE-AD67-E180-F40C-E157C41318DB}"/>
              </a:ext>
            </a:extLst>
          </p:cNvPr>
          <p:cNvSpPr txBox="1">
            <a:spLocks/>
          </p:cNvSpPr>
          <p:nvPr/>
        </p:nvSpPr>
        <p:spPr>
          <a:xfrm>
            <a:off x="589213" y="277376"/>
            <a:ext cx="9378000" cy="8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4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4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4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4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4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4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4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4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4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Poppins SemiBold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SemiBold"/>
                <a:cs typeface="Poppins SemiBold"/>
                <a:sym typeface="Poppins SemiBold"/>
              </a:rPr>
              <a:t>FEEDBACK &amp; INPUT SURVEY REPORTS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93D92E-1BE9-F095-1BFB-8FD9C8253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6016" y="2559953"/>
            <a:ext cx="4082394" cy="41581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CDECD70-AB89-9FCC-8308-776457163443}"/>
              </a:ext>
            </a:extLst>
          </p:cNvPr>
          <p:cNvSpPr txBox="1"/>
          <p:nvPr/>
        </p:nvSpPr>
        <p:spPr>
          <a:xfrm>
            <a:off x="9317035" y="2069137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Comments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352C9C1-7ECD-03BC-E13C-C3E003F9B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1689" y="3745780"/>
            <a:ext cx="3797849" cy="283484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6AC053C-3F6A-8D1B-0BAB-FF91D82BB4E5}"/>
              </a:ext>
            </a:extLst>
          </p:cNvPr>
          <p:cNvSpPr txBox="1"/>
          <p:nvPr/>
        </p:nvSpPr>
        <p:spPr>
          <a:xfrm>
            <a:off x="6659538" y="4928605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Items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0703DF7-3B76-48DC-F0D9-D726772ED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6177" y="1056343"/>
            <a:ext cx="4332574" cy="239491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2DC7C8A-55BE-457A-4C74-1512230ACB60}"/>
              </a:ext>
            </a:extLst>
          </p:cNvPr>
          <p:cNvSpPr txBox="1"/>
          <p:nvPr/>
        </p:nvSpPr>
        <p:spPr>
          <a:xfrm>
            <a:off x="7699338" y="130520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Subscale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0472A50-C4D9-0004-CF14-FE619B6089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199" y="1056343"/>
            <a:ext cx="2738820" cy="259592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8114487-008D-AFD0-9AC1-A9251CB648C7}"/>
              </a:ext>
            </a:extLst>
          </p:cNvPr>
          <p:cNvSpPr txBox="1"/>
          <p:nvPr/>
        </p:nvSpPr>
        <p:spPr>
          <a:xfrm>
            <a:off x="1105066" y="3745343"/>
            <a:ext cx="1338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Total Score</a:t>
            </a:r>
          </a:p>
        </p:txBody>
      </p:sp>
    </p:spTree>
    <p:extLst>
      <p:ext uri="{BB962C8B-B14F-4D97-AF65-F5344CB8AC3E}">
        <p14:creationId xmlns:p14="http://schemas.microsoft.com/office/powerpoint/2010/main" val="23496163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E3C67-AA4E-813A-2A44-DC13F215A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1382" y="1519410"/>
            <a:ext cx="6966427" cy="4014492"/>
          </a:xfrm>
        </p:spPr>
        <p:txBody>
          <a:bodyPr/>
          <a:lstStyle/>
          <a:p>
            <a:pPr marL="169329" indent="0" algn="l">
              <a:buSzPct val="100000"/>
              <a:buNone/>
            </a:pPr>
            <a:r>
              <a:rPr lang="en-US" b="0" i="0" dirty="0">
                <a:solidFill>
                  <a:schemeClr val="bg1"/>
                </a:solidFill>
                <a:effectLst/>
                <a:latin typeface="PT Sans" panose="020B0503020203020204" pitchFamily="34" charset="0"/>
              </a:rPr>
              <a:t>The School Climate Survey Suite is a set of five multidimensional surveys to measure student, teacher, administrator, faculty, and family perceptions of school climate.</a:t>
            </a:r>
          </a:p>
          <a:p>
            <a:pPr algn="l">
              <a:buSzPct val="100000"/>
              <a:buFont typeface="Arial" panose="020B0604020202020204" pitchFamily="34" charset="0"/>
              <a:buChar char="•"/>
            </a:pPr>
            <a:endParaRPr lang="en-US" b="0" i="0" dirty="0">
              <a:solidFill>
                <a:schemeClr val="bg1"/>
              </a:solidFill>
              <a:effectLst/>
              <a:latin typeface="PT Sans" panose="020B0503020203020204" pitchFamily="34" charset="0"/>
            </a:endParaRPr>
          </a:p>
          <a:p>
            <a:pPr algn="l">
              <a:buSzPct val="100000"/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/>
                </a:solidFill>
                <a:effectLst/>
                <a:latin typeface="PT Sans" panose="020B0503020203020204" pitchFamily="34" charset="0"/>
              </a:rPr>
              <a:t>Climate Surveys include: 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PT Sans" panose="020B0503020203020204" pitchFamily="34" charset="0"/>
              </a:rPr>
              <a:t>(English &amp; Spanish)</a:t>
            </a:r>
            <a:endParaRPr lang="en-US" b="0" i="0" dirty="0">
              <a:solidFill>
                <a:schemeClr val="bg1"/>
              </a:solidFill>
              <a:effectLst/>
              <a:latin typeface="PT Sans" panose="020B0503020203020204" pitchFamily="34" charset="0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/>
                </a:solidFill>
                <a:effectLst/>
                <a:latin typeface="PT Sans" panose="020B0503020203020204" pitchFamily="34" charset="0"/>
              </a:rPr>
              <a:t>Climate Survey: </a:t>
            </a:r>
            <a:r>
              <a:rPr lang="en-US" b="0" i="0" dirty="0">
                <a:solidFill>
                  <a:srgbClr val="FFFF00"/>
                </a:solidFill>
                <a:effectLst/>
                <a:latin typeface="PT Sans" panose="020B0503020203020204" pitchFamily="34" charset="0"/>
              </a:rPr>
              <a:t>Elementary  (3-6)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/>
                </a:solidFill>
                <a:effectLst/>
                <a:latin typeface="PT Sans" panose="020B0503020203020204" pitchFamily="34" charset="0"/>
              </a:rPr>
              <a:t>Climate Survey:</a:t>
            </a:r>
            <a:r>
              <a:rPr lang="en-US" b="0" i="0" dirty="0">
                <a:solidFill>
                  <a:srgbClr val="FFFF00"/>
                </a:solidFill>
                <a:effectLst/>
                <a:latin typeface="PT Sans" panose="020B0503020203020204" pitchFamily="34" charset="0"/>
              </a:rPr>
              <a:t> Secondary (6-12)  (short or extended)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/>
                </a:solidFill>
                <a:effectLst/>
                <a:latin typeface="PT Sans" panose="020B0503020203020204" pitchFamily="34" charset="0"/>
              </a:rPr>
              <a:t>Climate Survey: </a:t>
            </a:r>
            <a:r>
              <a:rPr lang="en-US" b="0" i="0" dirty="0">
                <a:solidFill>
                  <a:srgbClr val="FFFF00"/>
                </a:solidFill>
                <a:effectLst/>
                <a:latin typeface="PT Sans" panose="020B0503020203020204" pitchFamily="34" charset="0"/>
              </a:rPr>
              <a:t>School Personnel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/>
                </a:solidFill>
                <a:effectLst/>
                <a:latin typeface="PT Sans" panose="020B0503020203020204" pitchFamily="34" charset="0"/>
              </a:rPr>
              <a:t>Climate Survey: </a:t>
            </a:r>
            <a:r>
              <a:rPr lang="en-US" b="0" i="0" dirty="0">
                <a:solidFill>
                  <a:srgbClr val="FFFF00"/>
                </a:solidFill>
                <a:effectLst/>
                <a:latin typeface="PT Sans" panose="020B0503020203020204" pitchFamily="34" charset="0"/>
              </a:rPr>
              <a:t>Family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ECF942-D670-3855-63DD-6C61A85CA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33" y="467463"/>
            <a:ext cx="11093976" cy="845600"/>
          </a:xfrm>
        </p:spPr>
        <p:txBody>
          <a:bodyPr/>
          <a:lstStyle/>
          <a:p>
            <a:r>
              <a:rPr lang="en-US" sz="3600" dirty="0"/>
              <a:t>PBIS Assessment: Climate Surveys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91F128-BA9F-3C69-A64C-FB67B769FB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3472" y="1521386"/>
            <a:ext cx="3603859" cy="46779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49951D-57D5-CEB6-1155-54A4B5630C9D}"/>
              </a:ext>
            </a:extLst>
          </p:cNvPr>
          <p:cNvSpPr txBox="1"/>
          <p:nvPr/>
        </p:nvSpPr>
        <p:spPr>
          <a:xfrm>
            <a:off x="4821382" y="5982633"/>
            <a:ext cx="70569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Available on PBIS Assessment – Used Fall/Spring or Annually</a:t>
            </a:r>
          </a:p>
        </p:txBody>
      </p:sp>
    </p:spTree>
    <p:extLst>
      <p:ext uri="{BB962C8B-B14F-4D97-AF65-F5344CB8AC3E}">
        <p14:creationId xmlns:p14="http://schemas.microsoft.com/office/powerpoint/2010/main" val="2677396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94E87E-0950-C943-BE25-09DFCAB5E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349" y="467463"/>
            <a:ext cx="5080000" cy="5943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9B6478-9227-C14F-8D37-7A75828C5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816" y="418045"/>
            <a:ext cx="5080000" cy="617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16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8C69312-8F97-5A42-AF07-067230124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13" y="277376"/>
            <a:ext cx="9378000" cy="845600"/>
          </a:xfrm>
        </p:spPr>
        <p:txBody>
          <a:bodyPr/>
          <a:lstStyle/>
          <a:p>
            <a:r>
              <a:rPr lang="en-US" dirty="0"/>
              <a:t>SCHOOL CLIMATE SURVEY REPORTS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621C863-0B3A-0C46-9FCD-7149D683B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83" y="4094598"/>
            <a:ext cx="3777372" cy="2530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528B0C0-C729-9745-B2AC-E5D144416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321" y="4101305"/>
            <a:ext cx="3767359" cy="2523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22827FC-C691-4E47-87E2-5B30769A4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059" y="4094596"/>
            <a:ext cx="3769359" cy="2530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702DDA-804D-3236-30EB-5D7028AA52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50768"/>
            <a:ext cx="2695951" cy="19338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251E1C-2631-A4C9-0E6B-09DF2E928A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5575" y="1313063"/>
            <a:ext cx="2686425" cy="25435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58B5EC-E09E-D681-15B2-C52A4E7F40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1297" y="1911927"/>
            <a:ext cx="2642044" cy="18071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15A328-5090-9411-2FA4-ED5C03FFEF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8360" y="1728463"/>
            <a:ext cx="3672196" cy="20698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26E7EE-DA15-3889-E2E5-3BCE8C168C97}"/>
              </a:ext>
            </a:extLst>
          </p:cNvPr>
          <p:cNvSpPr txBox="1"/>
          <p:nvPr/>
        </p:nvSpPr>
        <p:spPr>
          <a:xfrm>
            <a:off x="9750998" y="864101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Student Reports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AE62AE-D728-D076-6E1E-E759C796BC58}"/>
              </a:ext>
            </a:extLst>
          </p:cNvPr>
          <p:cNvSpPr txBox="1"/>
          <p:nvPr/>
        </p:nvSpPr>
        <p:spPr>
          <a:xfrm>
            <a:off x="100101" y="1265313"/>
            <a:ext cx="2719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Staff and Family Reports</a:t>
            </a:r>
          </a:p>
        </p:txBody>
      </p:sp>
    </p:spTree>
    <p:extLst>
      <p:ext uri="{BB962C8B-B14F-4D97-AF65-F5344CB8AC3E}">
        <p14:creationId xmlns:p14="http://schemas.microsoft.com/office/powerpoint/2010/main" val="1969221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E3C67-AA4E-813A-2A44-DC13F215A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1382" y="1519410"/>
            <a:ext cx="6966427" cy="4014492"/>
          </a:xfrm>
        </p:spPr>
        <p:txBody>
          <a:bodyPr/>
          <a:lstStyle/>
          <a:p>
            <a:pPr marL="0" marR="0" lvl="0" indent="0" algn="l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30000"/>
              </a:spcAft>
              <a:buClrTx/>
              <a:buSzTx/>
              <a:buFontTx/>
              <a:buNone/>
            </a:pPr>
            <a:r>
              <a:rPr lang="en-US" b="0" i="0" dirty="0">
                <a:solidFill>
                  <a:schemeClr val="bg1"/>
                </a:solidFill>
                <a:effectLst/>
                <a:latin typeface="PT Sans" panose="020B0503020203020204" pitchFamily="34" charset="0"/>
              </a:rPr>
              <a:t>The Self-Assessment Survey is a p</a:t>
            </a:r>
            <a:r>
              <a:rPr lang="en-US" sz="2400" b="0" kern="1200" dirty="0">
                <a:solidFill>
                  <a:schemeClr val="bg1"/>
                </a:solidFill>
                <a:effectLst/>
              </a:rPr>
              <a:t>rogress monitoring survey.  It measures staff</a:t>
            </a:r>
            <a:r>
              <a:rPr lang="en-US" sz="2400" b="0" kern="1200" baseline="0" dirty="0">
                <a:solidFill>
                  <a:schemeClr val="bg1"/>
                </a:solidFill>
                <a:effectLst/>
              </a:rPr>
              <a:t> perception of the implementation status and improvement priority for:</a:t>
            </a:r>
          </a:p>
          <a:p>
            <a:pPr marL="952485" lvl="1" indent="-342900" eaLnBrk="0" fontAlgn="base" hangingPunct="0">
              <a:spcBef>
                <a:spcPct val="20000"/>
              </a:spcBef>
              <a:spcAft>
                <a:spcPct val="30000"/>
              </a:spcAft>
              <a:buClrTx/>
              <a:buSzTx/>
            </a:pPr>
            <a:r>
              <a:rPr lang="en-US" sz="2000" kern="1200" dirty="0">
                <a:solidFill>
                  <a:schemeClr val="bg1"/>
                </a:solidFill>
              </a:rPr>
              <a:t>S</a:t>
            </a:r>
            <a:r>
              <a:rPr lang="en-US" sz="2000" b="0" kern="1200" baseline="0" dirty="0">
                <a:solidFill>
                  <a:schemeClr val="bg1"/>
                </a:solidFill>
                <a:effectLst/>
              </a:rPr>
              <a:t>chool-wide Systems</a:t>
            </a:r>
          </a:p>
          <a:p>
            <a:pPr marL="952485" lvl="1" indent="-342900" eaLnBrk="0" fontAlgn="base" hangingPunct="0">
              <a:spcBef>
                <a:spcPct val="20000"/>
              </a:spcBef>
              <a:spcAft>
                <a:spcPct val="30000"/>
              </a:spcAft>
              <a:buClrTx/>
              <a:buSzTx/>
            </a:pPr>
            <a:r>
              <a:rPr lang="en-US" sz="2000" b="0" kern="1200" baseline="0" dirty="0">
                <a:solidFill>
                  <a:schemeClr val="bg1"/>
                </a:solidFill>
                <a:effectLst/>
              </a:rPr>
              <a:t>Classroom Systems</a:t>
            </a:r>
          </a:p>
          <a:p>
            <a:pPr marL="952485" lvl="1" indent="-342900" eaLnBrk="0" fontAlgn="base" hangingPunct="0">
              <a:spcBef>
                <a:spcPct val="20000"/>
              </a:spcBef>
              <a:spcAft>
                <a:spcPct val="30000"/>
              </a:spcAft>
              <a:buClrTx/>
              <a:buSzTx/>
            </a:pPr>
            <a:r>
              <a:rPr lang="en-US" sz="2000" b="0" kern="1200" baseline="0" dirty="0">
                <a:solidFill>
                  <a:schemeClr val="bg1"/>
                </a:solidFill>
                <a:effectLst/>
              </a:rPr>
              <a:t>Non-classroom Systems</a:t>
            </a:r>
          </a:p>
          <a:p>
            <a:pPr marL="952485" lvl="1" indent="-342900" eaLnBrk="0" fontAlgn="base" hangingPunct="0">
              <a:spcBef>
                <a:spcPct val="20000"/>
              </a:spcBef>
              <a:spcAft>
                <a:spcPct val="30000"/>
              </a:spcAft>
              <a:buClrTx/>
              <a:buSzTx/>
            </a:pPr>
            <a:r>
              <a:rPr lang="en-US" sz="2000" kern="1200" dirty="0">
                <a:solidFill>
                  <a:schemeClr val="bg1"/>
                </a:solidFill>
              </a:rPr>
              <a:t>I</a:t>
            </a:r>
            <a:r>
              <a:rPr lang="en-US" sz="2000" b="0" kern="1200" baseline="0" dirty="0">
                <a:solidFill>
                  <a:schemeClr val="bg1"/>
                </a:solidFill>
                <a:effectLst/>
              </a:rPr>
              <a:t>ndividual student systems</a:t>
            </a:r>
            <a:r>
              <a:rPr lang="en-US" sz="2000" b="0" kern="1200" dirty="0">
                <a:solidFill>
                  <a:schemeClr val="bg1"/>
                </a:solidFill>
                <a:effectLst/>
              </a:rPr>
              <a:t>. </a:t>
            </a:r>
            <a:endParaRPr lang="en-US" sz="2000" b="0" i="0" kern="1200" dirty="0">
              <a:solidFill>
                <a:schemeClr val="bg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l">
              <a:buSzPct val="100000"/>
              <a:buFont typeface="Arial" panose="020B0604020202020204" pitchFamily="34" charset="0"/>
              <a:buChar char="•"/>
            </a:pPr>
            <a:endParaRPr lang="en-US" b="0" i="0" dirty="0">
              <a:solidFill>
                <a:schemeClr val="bg1"/>
              </a:solidFill>
              <a:effectLst/>
              <a:latin typeface="PT Sans" panose="020B0503020203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ECF942-D670-3855-63DD-6C61A85CA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005" y="467463"/>
            <a:ext cx="11597804" cy="845600"/>
          </a:xfrm>
        </p:spPr>
        <p:txBody>
          <a:bodyPr/>
          <a:lstStyle/>
          <a:p>
            <a:r>
              <a:rPr lang="en-US" sz="3600" dirty="0"/>
              <a:t>PBIS Assessment: Self-Assessment Survey  (SAS)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91F128-BA9F-3C69-A64C-FB67B769FB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3472" y="1590163"/>
            <a:ext cx="3603859" cy="45403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49951D-57D5-CEB6-1155-54A4B5630C9D}"/>
              </a:ext>
            </a:extLst>
          </p:cNvPr>
          <p:cNvSpPr txBox="1"/>
          <p:nvPr/>
        </p:nvSpPr>
        <p:spPr>
          <a:xfrm>
            <a:off x="4821382" y="5982633"/>
            <a:ext cx="70569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Available on PBIS Assessment – Annually Or Bi-Annually</a:t>
            </a:r>
          </a:p>
        </p:txBody>
      </p:sp>
    </p:spTree>
    <p:extLst>
      <p:ext uri="{BB962C8B-B14F-4D97-AF65-F5344CB8AC3E}">
        <p14:creationId xmlns:p14="http://schemas.microsoft.com/office/powerpoint/2010/main" val="1754055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" name="Google Shape;326;p32" descr="Decorative"/>
          <p:cNvGrpSpPr/>
          <p:nvPr/>
        </p:nvGrpSpPr>
        <p:grpSpPr>
          <a:xfrm>
            <a:off x="-572003" y="4254339"/>
            <a:ext cx="2339700" cy="2603661"/>
            <a:chOff x="-488378" y="3190879"/>
            <a:chExt cx="1754775" cy="1952746"/>
          </a:xfrm>
        </p:grpSpPr>
        <p:sp>
          <p:nvSpPr>
            <p:cNvPr id="327" name="Google Shape;327;p32"/>
            <p:cNvSpPr/>
            <p:nvPr/>
          </p:nvSpPr>
          <p:spPr>
            <a:xfrm flipH="1">
              <a:off x="-488369" y="3190879"/>
              <a:ext cx="1754765" cy="1951990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gradFill>
              <a:gsLst>
                <a:gs pos="0">
                  <a:srgbClr val="00ACC2">
                    <a:alpha val="30588"/>
                    <a:alpha val="54189"/>
                  </a:srgbClr>
                </a:gs>
                <a:gs pos="100000">
                  <a:srgbClr val="00A791">
                    <a:alpha val="29411"/>
                    <a:alpha val="5418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" name="Google Shape;328;p32"/>
            <p:cNvSpPr/>
            <p:nvPr/>
          </p:nvSpPr>
          <p:spPr>
            <a:xfrm flipH="1">
              <a:off x="-488371" y="3525889"/>
              <a:ext cx="1454283" cy="16177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9" name="Google Shape;329;p32"/>
            <p:cNvSpPr/>
            <p:nvPr/>
          </p:nvSpPr>
          <p:spPr>
            <a:xfrm flipH="1">
              <a:off x="-488378" y="3943296"/>
              <a:ext cx="1062363" cy="12003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aphicFrame>
        <p:nvGraphicFramePr>
          <p:cNvPr id="3" name="Diagram 2" descr="Self&#10; Self-monitor&#10;  Are you participating?&#10;  Engaged as a learner?&#10;  &#10; Stretch, break, stand as needed​&#10; &#10; If you have questions or comments:&#10;  unmute&#10;  use the chat box&#10;Others&#10; Mute when listening, unmute to talk​&#10; &#10; Work as a team:&#10;  Room for every voice&#10;  Reinforce participation&#10;Environment&#10; Have your computer charged and ready to go​&#10; &#10; Keep necessary materials at hand&#10;  action plan&#10;  relevant docs&#10;  water/snacks&#10;  &#10; Minimize distractions if possible​&#10;">
            <a:extLst>
              <a:ext uri="{FF2B5EF4-FFF2-40B4-BE49-F238E27FC236}">
                <a16:creationId xmlns:a16="http://schemas.microsoft.com/office/drawing/2014/main" id="{63B24D00-2905-428E-AB35-01C8365E60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1682659"/>
              </p:ext>
            </p:extLst>
          </p:nvPr>
        </p:nvGraphicFramePr>
        <p:xfrm>
          <a:off x="359428" y="-1220571"/>
          <a:ext cx="11984199" cy="8486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25" name="Google Shape;325;p32"/>
          <p:cNvSpPr txBox="1">
            <a:spLocks noGrp="1"/>
          </p:cNvSpPr>
          <p:nvPr>
            <p:ph type="title"/>
          </p:nvPr>
        </p:nvSpPr>
        <p:spPr>
          <a:xfrm>
            <a:off x="6102340" y="5851226"/>
            <a:ext cx="5279600" cy="84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EXPECTATIONS</a:t>
            </a:r>
            <a:endParaRPr/>
          </a:p>
        </p:txBody>
      </p:sp>
      <p:pic>
        <p:nvPicPr>
          <p:cNvPr id="323" name="Google Shape;323;p32" descr="magnifying glass&#10;"/>
          <p:cNvPicPr preferRelativeResize="0"/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/>
          <a:stretch/>
        </p:blipFill>
        <p:spPr>
          <a:xfrm flipH="1">
            <a:off x="-3662681" y="3260300"/>
            <a:ext cx="8120417" cy="4590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838201" y="1818643"/>
          <a:ext cx="10515601" cy="486664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0991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6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6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22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94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27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919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45440">
                <a:tc gridSpan="3"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Current Status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Feature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Priority for Improvement 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3920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In Place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Partial in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Place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Not in Place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School-wide is defined as involving all students, all staff, &amp; all settings.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High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Med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Low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9280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1. A small number (e.g. 3-5) of positively &amp; clearly stated student expectations or rules are defined. 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5440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2. Expected student behaviors are taught directly.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5440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3. Expected student behaviors are rewarded regularly.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9280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4. Problem behaviors (failure to meet expected student behaviors) are defined clearly.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9280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5. Consequences for problem behaviors are defined clearly.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9280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6. Distinctions between office v. classroom managed problem behaviors are clear.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9280"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7. Options exist to allow classroom instruction to continue when problem behavior occurs. 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29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3" marR="48163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600200" y="1322091"/>
            <a:ext cx="8839200" cy="3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r"/>
                <a:tab pos="2743200" algn="ctr"/>
                <a:tab pos="5486400" algn="r"/>
              </a:tabLst>
              <a:defRPr/>
            </a:pPr>
            <a:r>
              <a:rPr kumimoji="0" lang="en-US" altLang="en-US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Times New Roman" pitchFamily="18" charset="0"/>
              </a:rPr>
              <a:t>SCHOOL-WIDE SYSTEMS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8AFE9F-8747-E247-8ED8-4739E7D04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 ASSESSMENT SURVEY</a:t>
            </a:r>
          </a:p>
        </p:txBody>
      </p:sp>
    </p:spTree>
    <p:extLst>
      <p:ext uri="{BB962C8B-B14F-4D97-AF65-F5344CB8AC3E}">
        <p14:creationId xmlns:p14="http://schemas.microsoft.com/office/powerpoint/2010/main" val="13366371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AEAA3E93-D408-CC45-A27E-143A7EEA4202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442" y="185160"/>
            <a:ext cx="5802993" cy="6487679"/>
          </a:xfrm>
          <a:effectLst>
            <a:reflection endPos="0" dir="5400000" sy="-100000" algn="bl" rotWithShape="0"/>
          </a:effectLst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1991FC85-AAAF-074B-9A48-975DBBFBFDBF}"/>
              </a:ext>
            </a:extLst>
          </p:cNvPr>
          <p:cNvSpPr/>
          <p:nvPr/>
        </p:nvSpPr>
        <p:spPr>
          <a:xfrm>
            <a:off x="9335911" y="1079864"/>
            <a:ext cx="2559997" cy="2349136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Let us know if you’re interested in conducting the SAS this year.</a:t>
            </a:r>
          </a:p>
        </p:txBody>
      </p:sp>
    </p:spTree>
    <p:extLst>
      <p:ext uri="{BB962C8B-B14F-4D97-AF65-F5344CB8AC3E}">
        <p14:creationId xmlns:p14="http://schemas.microsoft.com/office/powerpoint/2010/main" val="42255320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72C34B42-4C07-4230-B29A-693F9A15D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905" y="327978"/>
            <a:ext cx="11065342" cy="845600"/>
          </a:xfrm>
          <a:noFill/>
        </p:spPr>
        <p:txBody>
          <a:bodyPr/>
          <a:lstStyle/>
          <a:p>
            <a:r>
              <a:rPr lang="en-US" dirty="0"/>
              <a:t>Guidelines for </a:t>
            </a:r>
            <a:r>
              <a:rPr lang="en-US" sz="3600" dirty="0"/>
              <a:t>Efficient Data </a:t>
            </a:r>
            <a:r>
              <a:rPr lang="en-US" sz="3600" i="1" dirty="0"/>
              <a:t>Review</a:t>
            </a:r>
            <a:r>
              <a:rPr lang="en-US" sz="3600" dirty="0"/>
              <a:t> Routines</a:t>
            </a:r>
            <a:endParaRPr lang="en-US" sz="3600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53A578-85BE-7045-93EE-E474C7AA8AA3}"/>
              </a:ext>
            </a:extLst>
          </p:cNvPr>
          <p:cNvSpPr txBox="1"/>
          <p:nvPr/>
        </p:nvSpPr>
        <p:spPr>
          <a:xfrm>
            <a:off x="1275948" y="1406053"/>
            <a:ext cx="9913827" cy="44627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ACC2">
                  <a:lumMod val="75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1" u="sng" strike="noStrike" kern="1200" cap="none" spc="0" normalizeH="0" baseline="0" noProof="0" dirty="0">
              <a:ln>
                <a:noFill/>
              </a:ln>
              <a:solidFill>
                <a:srgbClr val="0D0F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ACC2">
                  <a:lumMod val="75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Protect team time to review data monthly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D0F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ACC2">
                  <a:lumMod val="75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Identify 2-3 staff members to: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ACC2">
                  <a:lumMod val="75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manage data systems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ACC2">
                  <a:lumMod val="75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provide efficient, timely, and graphic displays of data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ACC2">
                  <a:lumMod val="75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Establish structures and routines for staff members to receive weekly/monthly data reports about status of SW discipline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ACC2">
                  <a:lumMod val="75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D0F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418652-17A8-C483-3477-F9E6B915A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9460" y="5750806"/>
            <a:ext cx="1045880" cy="969496"/>
          </a:xfrm>
          <a:prstGeom prst="ellips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612688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900E1-52DF-4869-AC2D-AC9A9D6C8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8089" y="1489065"/>
            <a:ext cx="8170109" cy="4339594"/>
          </a:xfrm>
          <a:prstGeom prst="round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vert="horz" wrap="square" lIns="91440" tIns="45720" rIns="91440" bIns="45720" rtlCol="0" anchor="ctr" anchorCtr="0">
            <a:noAutofit/>
          </a:bodyPr>
          <a:lstStyle/>
          <a:p>
            <a:pPr marL="640080" indent="-457200">
              <a:spcAft>
                <a:spcPts val="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2800" dirty="0"/>
              <a:t>Download &amp; Review </a:t>
            </a:r>
            <a:r>
              <a:rPr lang="en-US" sz="2800" dirty="0">
                <a:solidFill>
                  <a:srgbClr val="FFFF00"/>
                </a:solidFill>
              </a:rPr>
              <a:t>The various survey manuals. </a:t>
            </a:r>
          </a:p>
          <a:p>
            <a:pPr marL="640080" indent="-457200">
              <a:spcAft>
                <a:spcPts val="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bg1"/>
                </a:solidFill>
              </a:rPr>
              <a:t>Review Surveys</a:t>
            </a:r>
            <a:endParaRPr lang="en-US" sz="2800" i="1" dirty="0">
              <a:solidFill>
                <a:srgbClr val="FFFF00"/>
              </a:solidFill>
            </a:endParaRPr>
          </a:p>
          <a:p>
            <a:pPr marL="640080" indent="-457200">
              <a:spcAft>
                <a:spcPts val="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2800" dirty="0"/>
              <a:t>Would this information be valuable to your team?</a:t>
            </a:r>
          </a:p>
          <a:p>
            <a:pPr marL="640080" indent="-457200">
              <a:spcAft>
                <a:spcPts val="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2800" dirty="0"/>
              <a:t>Do you already collect this type of data? From all groups?</a:t>
            </a:r>
          </a:p>
          <a:p>
            <a:pPr marL="640080" indent="-457200">
              <a:spcAft>
                <a:spcPts val="6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2800" dirty="0"/>
              <a:t>Which group would you most like to survey this year?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63E907-7F3B-407B-9675-B2EF94C7C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470" y="343098"/>
            <a:ext cx="10360431" cy="845600"/>
          </a:xfrm>
        </p:spPr>
        <p:txBody>
          <a:bodyPr>
            <a:noAutofit/>
          </a:bodyPr>
          <a:lstStyle/>
          <a:p>
            <a:r>
              <a:rPr lang="en-US" sz="3733" b="1" dirty="0">
                <a:solidFill>
                  <a:schemeClr val="bg1"/>
                </a:solidFill>
                <a:cs typeface="Calibri Light"/>
              </a:rPr>
              <a:t>DISCUSSION: </a:t>
            </a:r>
            <a:r>
              <a:rPr lang="en-US" sz="3733" dirty="0">
                <a:solidFill>
                  <a:schemeClr val="bg1"/>
                </a:solidFill>
                <a:cs typeface="Calibri Light"/>
              </a:rPr>
              <a:t>Feedback &amp; Input</a:t>
            </a:r>
            <a:endParaRPr lang="en-US" sz="3733" dirty="0">
              <a:solidFill>
                <a:schemeClr val="bg1"/>
              </a:solidFill>
            </a:endParaRPr>
          </a:p>
        </p:txBody>
      </p:sp>
      <p:grpSp>
        <p:nvGrpSpPr>
          <p:cNvPr id="82" name="Google Shape;16036;p73">
            <a:extLst>
              <a:ext uri="{FF2B5EF4-FFF2-40B4-BE49-F238E27FC236}">
                <a16:creationId xmlns:a16="http://schemas.microsoft.com/office/drawing/2014/main" id="{CD718688-6DFD-4A92-BEFA-9D2926C20B17}"/>
              </a:ext>
            </a:extLst>
          </p:cNvPr>
          <p:cNvGrpSpPr/>
          <p:nvPr/>
        </p:nvGrpSpPr>
        <p:grpSpPr>
          <a:xfrm>
            <a:off x="8751492" y="3389790"/>
            <a:ext cx="2300168" cy="1714788"/>
            <a:chOff x="1798763" y="3395401"/>
            <a:chExt cx="376185" cy="280448"/>
          </a:xfrm>
        </p:grpSpPr>
        <p:sp>
          <p:nvSpPr>
            <p:cNvPr id="83" name="Google Shape;16037;p73">
              <a:extLst>
                <a:ext uri="{FF2B5EF4-FFF2-40B4-BE49-F238E27FC236}">
                  <a16:creationId xmlns:a16="http://schemas.microsoft.com/office/drawing/2014/main" id="{1F512D5B-411D-4442-97CF-3BA7BC887833}"/>
                </a:ext>
              </a:extLst>
            </p:cNvPr>
            <p:cNvSpPr/>
            <p:nvPr/>
          </p:nvSpPr>
          <p:spPr>
            <a:xfrm>
              <a:off x="2097352" y="3478660"/>
              <a:ext cx="47711" cy="42023"/>
            </a:xfrm>
            <a:custGeom>
              <a:avLst/>
              <a:gdLst/>
              <a:ahLst/>
              <a:cxnLst/>
              <a:rect l="l" t="t" r="r" b="b"/>
              <a:pathLst>
                <a:path w="1820" h="1603" extrusionOk="0">
                  <a:moveTo>
                    <a:pt x="910" y="1"/>
                  </a:moveTo>
                  <a:cubicBezTo>
                    <a:pt x="405" y="1"/>
                    <a:pt x="0" y="361"/>
                    <a:pt x="0" y="809"/>
                  </a:cubicBezTo>
                  <a:cubicBezTo>
                    <a:pt x="0" y="1242"/>
                    <a:pt x="405" y="1603"/>
                    <a:pt x="910" y="1603"/>
                  </a:cubicBezTo>
                  <a:cubicBezTo>
                    <a:pt x="1401" y="1603"/>
                    <a:pt x="1819" y="1242"/>
                    <a:pt x="1819" y="809"/>
                  </a:cubicBezTo>
                  <a:cubicBezTo>
                    <a:pt x="1819" y="361"/>
                    <a:pt x="1401" y="1"/>
                    <a:pt x="910" y="1"/>
                  </a:cubicBezTo>
                  <a:close/>
                </a:path>
              </a:pathLst>
            </a:custGeom>
            <a:solidFill>
              <a:srgbClr val="92A9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6038;p73">
              <a:extLst>
                <a:ext uri="{FF2B5EF4-FFF2-40B4-BE49-F238E27FC236}">
                  <a16:creationId xmlns:a16="http://schemas.microsoft.com/office/drawing/2014/main" id="{1A76D813-18CC-423A-929E-A27BFB00D04F}"/>
                </a:ext>
              </a:extLst>
            </p:cNvPr>
            <p:cNvSpPr/>
            <p:nvPr/>
          </p:nvSpPr>
          <p:spPr>
            <a:xfrm>
              <a:off x="2097352" y="3478660"/>
              <a:ext cx="32559" cy="42023"/>
            </a:xfrm>
            <a:custGeom>
              <a:avLst/>
              <a:gdLst/>
              <a:ahLst/>
              <a:cxnLst/>
              <a:rect l="l" t="t" r="r" b="b"/>
              <a:pathLst>
                <a:path w="1242" h="1603" extrusionOk="0">
                  <a:moveTo>
                    <a:pt x="910" y="1"/>
                  </a:moveTo>
                  <a:cubicBezTo>
                    <a:pt x="405" y="1"/>
                    <a:pt x="0" y="361"/>
                    <a:pt x="0" y="809"/>
                  </a:cubicBezTo>
                  <a:cubicBezTo>
                    <a:pt x="0" y="1242"/>
                    <a:pt x="405" y="1603"/>
                    <a:pt x="910" y="1603"/>
                  </a:cubicBezTo>
                  <a:cubicBezTo>
                    <a:pt x="1025" y="1603"/>
                    <a:pt x="1141" y="1574"/>
                    <a:pt x="1242" y="1545"/>
                  </a:cubicBezTo>
                  <a:cubicBezTo>
                    <a:pt x="924" y="1444"/>
                    <a:pt x="693" y="1141"/>
                    <a:pt x="679" y="809"/>
                  </a:cubicBezTo>
                  <a:cubicBezTo>
                    <a:pt x="693" y="462"/>
                    <a:pt x="924" y="159"/>
                    <a:pt x="1242" y="73"/>
                  </a:cubicBezTo>
                  <a:cubicBezTo>
                    <a:pt x="1141" y="29"/>
                    <a:pt x="1025" y="1"/>
                    <a:pt x="910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6039;p73">
              <a:extLst>
                <a:ext uri="{FF2B5EF4-FFF2-40B4-BE49-F238E27FC236}">
                  <a16:creationId xmlns:a16="http://schemas.microsoft.com/office/drawing/2014/main" id="{6F4A14BA-71BB-41E1-9DA1-82DC41B529AF}"/>
                </a:ext>
              </a:extLst>
            </p:cNvPr>
            <p:cNvSpPr/>
            <p:nvPr/>
          </p:nvSpPr>
          <p:spPr>
            <a:xfrm>
              <a:off x="2067441" y="3580452"/>
              <a:ext cx="107508" cy="95396"/>
            </a:xfrm>
            <a:custGeom>
              <a:avLst/>
              <a:gdLst/>
              <a:ahLst/>
              <a:cxnLst/>
              <a:rect l="l" t="t" r="r" b="b"/>
              <a:pathLst>
                <a:path w="4101" h="3639" extrusionOk="0">
                  <a:moveTo>
                    <a:pt x="1358" y="1"/>
                  </a:moveTo>
                  <a:lnTo>
                    <a:pt x="1358" y="679"/>
                  </a:lnTo>
                  <a:cubicBezTo>
                    <a:pt x="1358" y="852"/>
                    <a:pt x="1271" y="1011"/>
                    <a:pt x="1113" y="1083"/>
                  </a:cubicBezTo>
                  <a:lnTo>
                    <a:pt x="376" y="1444"/>
                  </a:lnTo>
                  <a:cubicBezTo>
                    <a:pt x="145" y="1560"/>
                    <a:pt x="1" y="1805"/>
                    <a:pt x="1" y="2065"/>
                  </a:cubicBezTo>
                  <a:lnTo>
                    <a:pt x="1" y="3407"/>
                  </a:lnTo>
                  <a:cubicBezTo>
                    <a:pt x="1" y="3523"/>
                    <a:pt x="102" y="3638"/>
                    <a:pt x="232" y="3638"/>
                  </a:cubicBezTo>
                  <a:lnTo>
                    <a:pt x="3870" y="3638"/>
                  </a:lnTo>
                  <a:cubicBezTo>
                    <a:pt x="3985" y="3638"/>
                    <a:pt x="4101" y="3523"/>
                    <a:pt x="4101" y="3407"/>
                  </a:cubicBezTo>
                  <a:lnTo>
                    <a:pt x="4101" y="2065"/>
                  </a:lnTo>
                  <a:cubicBezTo>
                    <a:pt x="4086" y="1805"/>
                    <a:pt x="3942" y="1560"/>
                    <a:pt x="3711" y="1444"/>
                  </a:cubicBezTo>
                  <a:lnTo>
                    <a:pt x="2975" y="1083"/>
                  </a:lnTo>
                  <a:cubicBezTo>
                    <a:pt x="2830" y="1011"/>
                    <a:pt x="2729" y="852"/>
                    <a:pt x="2729" y="679"/>
                  </a:cubicBezTo>
                  <a:lnTo>
                    <a:pt x="2729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6040;p73">
              <a:extLst>
                <a:ext uri="{FF2B5EF4-FFF2-40B4-BE49-F238E27FC236}">
                  <a16:creationId xmlns:a16="http://schemas.microsoft.com/office/drawing/2014/main" id="{1B4F88CA-C05B-4773-8D79-2964B31C0D0D}"/>
                </a:ext>
              </a:extLst>
            </p:cNvPr>
            <p:cNvSpPr/>
            <p:nvPr/>
          </p:nvSpPr>
          <p:spPr>
            <a:xfrm>
              <a:off x="2103014" y="3580085"/>
              <a:ext cx="36360" cy="23856"/>
            </a:xfrm>
            <a:custGeom>
              <a:avLst/>
              <a:gdLst/>
              <a:ahLst/>
              <a:cxnLst/>
              <a:rect l="l" t="t" r="r" b="b"/>
              <a:pathLst>
                <a:path w="1387" h="910" extrusionOk="0">
                  <a:moveTo>
                    <a:pt x="1" y="0"/>
                  </a:moveTo>
                  <a:lnTo>
                    <a:pt x="1" y="693"/>
                  </a:lnTo>
                  <a:cubicBezTo>
                    <a:pt x="1" y="722"/>
                    <a:pt x="1" y="751"/>
                    <a:pt x="1" y="780"/>
                  </a:cubicBezTo>
                  <a:cubicBezTo>
                    <a:pt x="217" y="866"/>
                    <a:pt x="448" y="910"/>
                    <a:pt x="694" y="910"/>
                  </a:cubicBezTo>
                  <a:cubicBezTo>
                    <a:pt x="925" y="910"/>
                    <a:pt x="1170" y="866"/>
                    <a:pt x="1387" y="780"/>
                  </a:cubicBezTo>
                  <a:cubicBezTo>
                    <a:pt x="1372" y="751"/>
                    <a:pt x="1372" y="722"/>
                    <a:pt x="1372" y="693"/>
                  </a:cubicBezTo>
                  <a:lnTo>
                    <a:pt x="1372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6041;p73">
              <a:extLst>
                <a:ext uri="{FF2B5EF4-FFF2-40B4-BE49-F238E27FC236}">
                  <a16:creationId xmlns:a16="http://schemas.microsoft.com/office/drawing/2014/main" id="{3672D5C6-D37D-4628-97F5-7321464B05A0}"/>
                </a:ext>
              </a:extLst>
            </p:cNvPr>
            <p:cNvSpPr/>
            <p:nvPr/>
          </p:nvSpPr>
          <p:spPr>
            <a:xfrm>
              <a:off x="2067441" y="3611491"/>
              <a:ext cx="107141" cy="64358"/>
            </a:xfrm>
            <a:custGeom>
              <a:avLst/>
              <a:gdLst/>
              <a:ahLst/>
              <a:cxnLst/>
              <a:rect l="l" t="t" r="r" b="b"/>
              <a:pathLst>
                <a:path w="4087" h="2455" extrusionOk="0">
                  <a:moveTo>
                    <a:pt x="896" y="0"/>
                  </a:moveTo>
                  <a:lnTo>
                    <a:pt x="376" y="260"/>
                  </a:lnTo>
                  <a:cubicBezTo>
                    <a:pt x="145" y="376"/>
                    <a:pt x="1" y="621"/>
                    <a:pt x="1" y="881"/>
                  </a:cubicBezTo>
                  <a:lnTo>
                    <a:pt x="1" y="2223"/>
                  </a:lnTo>
                  <a:cubicBezTo>
                    <a:pt x="1" y="2339"/>
                    <a:pt x="102" y="2454"/>
                    <a:pt x="218" y="2454"/>
                  </a:cubicBezTo>
                  <a:lnTo>
                    <a:pt x="3870" y="2454"/>
                  </a:lnTo>
                  <a:cubicBezTo>
                    <a:pt x="3985" y="2454"/>
                    <a:pt x="4086" y="2339"/>
                    <a:pt x="4086" y="2223"/>
                  </a:cubicBezTo>
                  <a:lnTo>
                    <a:pt x="4086" y="881"/>
                  </a:lnTo>
                  <a:cubicBezTo>
                    <a:pt x="4086" y="621"/>
                    <a:pt x="3942" y="376"/>
                    <a:pt x="3711" y="260"/>
                  </a:cubicBezTo>
                  <a:lnTo>
                    <a:pt x="3191" y="0"/>
                  </a:lnTo>
                  <a:cubicBezTo>
                    <a:pt x="2924" y="419"/>
                    <a:pt x="2484" y="628"/>
                    <a:pt x="2044" y="628"/>
                  </a:cubicBezTo>
                  <a:cubicBezTo>
                    <a:pt x="1603" y="628"/>
                    <a:pt x="1163" y="419"/>
                    <a:pt x="896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6042;p73">
              <a:extLst>
                <a:ext uri="{FF2B5EF4-FFF2-40B4-BE49-F238E27FC236}">
                  <a16:creationId xmlns:a16="http://schemas.microsoft.com/office/drawing/2014/main" id="{B5D496CA-8BCD-4C29-BB88-560CE002C077}"/>
                </a:ext>
              </a:extLst>
            </p:cNvPr>
            <p:cNvSpPr/>
            <p:nvPr/>
          </p:nvSpPr>
          <p:spPr>
            <a:xfrm>
              <a:off x="2079185" y="3496827"/>
              <a:ext cx="83652" cy="83285"/>
            </a:xfrm>
            <a:custGeom>
              <a:avLst/>
              <a:gdLst/>
              <a:ahLst/>
              <a:cxnLst/>
              <a:rect l="l" t="t" r="r" b="b"/>
              <a:pathLst>
                <a:path w="3191" h="3177" extrusionOk="0">
                  <a:moveTo>
                    <a:pt x="1603" y="0"/>
                  </a:moveTo>
                  <a:cubicBezTo>
                    <a:pt x="722" y="0"/>
                    <a:pt x="0" y="708"/>
                    <a:pt x="0" y="1588"/>
                  </a:cubicBezTo>
                  <a:cubicBezTo>
                    <a:pt x="0" y="2469"/>
                    <a:pt x="722" y="3176"/>
                    <a:pt x="1603" y="3176"/>
                  </a:cubicBezTo>
                  <a:cubicBezTo>
                    <a:pt x="2483" y="3176"/>
                    <a:pt x="3191" y="2469"/>
                    <a:pt x="3191" y="1588"/>
                  </a:cubicBezTo>
                  <a:cubicBezTo>
                    <a:pt x="3191" y="708"/>
                    <a:pt x="2483" y="0"/>
                    <a:pt x="1603" y="0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6043;p73">
              <a:extLst>
                <a:ext uri="{FF2B5EF4-FFF2-40B4-BE49-F238E27FC236}">
                  <a16:creationId xmlns:a16="http://schemas.microsoft.com/office/drawing/2014/main" id="{A649B921-0A18-4B1F-8766-4B7D4C72982D}"/>
                </a:ext>
              </a:extLst>
            </p:cNvPr>
            <p:cNvSpPr/>
            <p:nvPr/>
          </p:nvSpPr>
          <p:spPr>
            <a:xfrm>
              <a:off x="2095071" y="3496827"/>
              <a:ext cx="69653" cy="75342"/>
            </a:xfrm>
            <a:custGeom>
              <a:avLst/>
              <a:gdLst/>
              <a:ahLst/>
              <a:cxnLst/>
              <a:rect l="l" t="t" r="r" b="b"/>
              <a:pathLst>
                <a:path w="2657" h="2874" extrusionOk="0">
                  <a:moveTo>
                    <a:pt x="997" y="0"/>
                  </a:moveTo>
                  <a:cubicBezTo>
                    <a:pt x="246" y="0"/>
                    <a:pt x="1" y="1025"/>
                    <a:pt x="665" y="1372"/>
                  </a:cubicBezTo>
                  <a:cubicBezTo>
                    <a:pt x="694" y="1386"/>
                    <a:pt x="708" y="1401"/>
                    <a:pt x="737" y="1401"/>
                  </a:cubicBezTo>
                  <a:lnTo>
                    <a:pt x="1516" y="2844"/>
                  </a:lnTo>
                  <a:cubicBezTo>
                    <a:pt x="1516" y="2844"/>
                    <a:pt x="1733" y="2859"/>
                    <a:pt x="1950" y="2873"/>
                  </a:cubicBezTo>
                  <a:cubicBezTo>
                    <a:pt x="2411" y="2527"/>
                    <a:pt x="2657" y="1949"/>
                    <a:pt x="2570" y="1372"/>
                  </a:cubicBezTo>
                  <a:cubicBezTo>
                    <a:pt x="2484" y="708"/>
                    <a:pt x="1993" y="188"/>
                    <a:pt x="1343" y="29"/>
                  </a:cubicBezTo>
                  <a:cubicBezTo>
                    <a:pt x="1228" y="15"/>
                    <a:pt x="1112" y="0"/>
                    <a:pt x="997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6044;p73">
              <a:extLst>
                <a:ext uri="{FF2B5EF4-FFF2-40B4-BE49-F238E27FC236}">
                  <a16:creationId xmlns:a16="http://schemas.microsoft.com/office/drawing/2014/main" id="{84AF3D5E-0101-40D4-AA9E-C298DA6A558A}"/>
                </a:ext>
              </a:extLst>
            </p:cNvPr>
            <p:cNvSpPr/>
            <p:nvPr/>
          </p:nvSpPr>
          <p:spPr>
            <a:xfrm>
              <a:off x="2085241" y="3533449"/>
              <a:ext cx="71541" cy="58774"/>
            </a:xfrm>
            <a:custGeom>
              <a:avLst/>
              <a:gdLst/>
              <a:ahLst/>
              <a:cxnLst/>
              <a:rect l="l" t="t" r="r" b="b"/>
              <a:pathLst>
                <a:path w="2729" h="2242" extrusionOk="0">
                  <a:moveTo>
                    <a:pt x="1060" y="1"/>
                  </a:moveTo>
                  <a:cubicBezTo>
                    <a:pt x="972" y="1"/>
                    <a:pt x="890" y="45"/>
                    <a:pt x="852" y="134"/>
                  </a:cubicBezTo>
                  <a:cubicBezTo>
                    <a:pt x="766" y="292"/>
                    <a:pt x="664" y="422"/>
                    <a:pt x="535" y="538"/>
                  </a:cubicBezTo>
                  <a:cubicBezTo>
                    <a:pt x="419" y="653"/>
                    <a:pt x="275" y="740"/>
                    <a:pt x="130" y="812"/>
                  </a:cubicBezTo>
                  <a:cubicBezTo>
                    <a:pt x="44" y="855"/>
                    <a:pt x="0" y="956"/>
                    <a:pt x="15" y="1057"/>
                  </a:cubicBezTo>
                  <a:cubicBezTo>
                    <a:pt x="102" y="1736"/>
                    <a:pt x="679" y="2241"/>
                    <a:pt x="1372" y="2241"/>
                  </a:cubicBezTo>
                  <a:cubicBezTo>
                    <a:pt x="2079" y="2241"/>
                    <a:pt x="2671" y="1693"/>
                    <a:pt x="2729" y="985"/>
                  </a:cubicBezTo>
                  <a:cubicBezTo>
                    <a:pt x="2729" y="913"/>
                    <a:pt x="2700" y="841"/>
                    <a:pt x="2642" y="798"/>
                  </a:cubicBezTo>
                  <a:cubicBezTo>
                    <a:pt x="2195" y="422"/>
                    <a:pt x="1675" y="148"/>
                    <a:pt x="1098" y="4"/>
                  </a:cubicBezTo>
                  <a:cubicBezTo>
                    <a:pt x="1085" y="2"/>
                    <a:pt x="1072" y="1"/>
                    <a:pt x="1060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6045;p73">
              <a:extLst>
                <a:ext uri="{FF2B5EF4-FFF2-40B4-BE49-F238E27FC236}">
                  <a16:creationId xmlns:a16="http://schemas.microsoft.com/office/drawing/2014/main" id="{8A7D3078-04B5-41FA-A75B-AFCDBCDC52B6}"/>
                </a:ext>
              </a:extLst>
            </p:cNvPr>
            <p:cNvSpPr/>
            <p:nvPr/>
          </p:nvSpPr>
          <p:spPr>
            <a:xfrm>
              <a:off x="2085608" y="3533449"/>
              <a:ext cx="71567" cy="58381"/>
            </a:xfrm>
            <a:custGeom>
              <a:avLst/>
              <a:gdLst/>
              <a:ahLst/>
              <a:cxnLst/>
              <a:rect l="l" t="t" r="r" b="b"/>
              <a:pathLst>
                <a:path w="2730" h="2227" extrusionOk="0">
                  <a:moveTo>
                    <a:pt x="1060" y="1"/>
                  </a:moveTo>
                  <a:cubicBezTo>
                    <a:pt x="969" y="1"/>
                    <a:pt x="876" y="45"/>
                    <a:pt x="838" y="134"/>
                  </a:cubicBezTo>
                  <a:cubicBezTo>
                    <a:pt x="780" y="249"/>
                    <a:pt x="723" y="350"/>
                    <a:pt x="636" y="437"/>
                  </a:cubicBezTo>
                  <a:cubicBezTo>
                    <a:pt x="607" y="480"/>
                    <a:pt x="564" y="509"/>
                    <a:pt x="535" y="538"/>
                  </a:cubicBezTo>
                  <a:cubicBezTo>
                    <a:pt x="405" y="653"/>
                    <a:pt x="275" y="740"/>
                    <a:pt x="131" y="812"/>
                  </a:cubicBezTo>
                  <a:cubicBezTo>
                    <a:pt x="44" y="855"/>
                    <a:pt x="1" y="956"/>
                    <a:pt x="1" y="1057"/>
                  </a:cubicBezTo>
                  <a:cubicBezTo>
                    <a:pt x="88" y="1649"/>
                    <a:pt x="549" y="2126"/>
                    <a:pt x="1156" y="2227"/>
                  </a:cubicBezTo>
                  <a:cubicBezTo>
                    <a:pt x="838" y="2025"/>
                    <a:pt x="665" y="1693"/>
                    <a:pt x="679" y="1332"/>
                  </a:cubicBezTo>
                  <a:lnTo>
                    <a:pt x="679" y="1000"/>
                  </a:lnTo>
                  <a:cubicBezTo>
                    <a:pt x="737" y="971"/>
                    <a:pt x="780" y="928"/>
                    <a:pt x="838" y="884"/>
                  </a:cubicBezTo>
                  <a:cubicBezTo>
                    <a:pt x="954" y="769"/>
                    <a:pt x="1069" y="639"/>
                    <a:pt x="1156" y="494"/>
                  </a:cubicBezTo>
                  <a:cubicBezTo>
                    <a:pt x="1589" y="624"/>
                    <a:pt x="1993" y="855"/>
                    <a:pt x="2339" y="1144"/>
                  </a:cubicBezTo>
                  <a:cubicBezTo>
                    <a:pt x="2383" y="1173"/>
                    <a:pt x="2498" y="1274"/>
                    <a:pt x="2614" y="1389"/>
                  </a:cubicBezTo>
                  <a:cubicBezTo>
                    <a:pt x="2671" y="1260"/>
                    <a:pt x="2715" y="1130"/>
                    <a:pt x="2715" y="985"/>
                  </a:cubicBezTo>
                  <a:cubicBezTo>
                    <a:pt x="2729" y="913"/>
                    <a:pt x="2700" y="841"/>
                    <a:pt x="2643" y="798"/>
                  </a:cubicBezTo>
                  <a:cubicBezTo>
                    <a:pt x="2195" y="422"/>
                    <a:pt x="1661" y="148"/>
                    <a:pt x="1098" y="4"/>
                  </a:cubicBezTo>
                  <a:cubicBezTo>
                    <a:pt x="1085" y="2"/>
                    <a:pt x="1072" y="1"/>
                    <a:pt x="1060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6046;p73">
              <a:extLst>
                <a:ext uri="{FF2B5EF4-FFF2-40B4-BE49-F238E27FC236}">
                  <a16:creationId xmlns:a16="http://schemas.microsoft.com/office/drawing/2014/main" id="{FE927DF6-04A9-4556-8AFA-A883E31FD645}"/>
                </a:ext>
              </a:extLst>
            </p:cNvPr>
            <p:cNvSpPr/>
            <p:nvPr/>
          </p:nvSpPr>
          <p:spPr>
            <a:xfrm>
              <a:off x="2150699" y="3623969"/>
              <a:ext cx="24249" cy="51879"/>
            </a:xfrm>
            <a:custGeom>
              <a:avLst/>
              <a:gdLst/>
              <a:ahLst/>
              <a:cxnLst/>
              <a:rect l="l" t="t" r="r" b="b"/>
              <a:pathLst>
                <a:path w="925" h="1979" extrusionOk="0">
                  <a:moveTo>
                    <a:pt x="780" y="1"/>
                  </a:moveTo>
                  <a:lnTo>
                    <a:pt x="174" y="463"/>
                  </a:lnTo>
                  <a:cubicBezTo>
                    <a:pt x="73" y="549"/>
                    <a:pt x="1" y="694"/>
                    <a:pt x="15" y="824"/>
                  </a:cubicBezTo>
                  <a:lnTo>
                    <a:pt x="15" y="1978"/>
                  </a:lnTo>
                  <a:lnTo>
                    <a:pt x="694" y="1978"/>
                  </a:lnTo>
                  <a:cubicBezTo>
                    <a:pt x="809" y="1978"/>
                    <a:pt x="925" y="1877"/>
                    <a:pt x="925" y="1747"/>
                  </a:cubicBezTo>
                  <a:lnTo>
                    <a:pt x="925" y="405"/>
                  </a:lnTo>
                  <a:cubicBezTo>
                    <a:pt x="910" y="261"/>
                    <a:pt x="867" y="116"/>
                    <a:pt x="780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6047;p73">
              <a:extLst>
                <a:ext uri="{FF2B5EF4-FFF2-40B4-BE49-F238E27FC236}">
                  <a16:creationId xmlns:a16="http://schemas.microsoft.com/office/drawing/2014/main" id="{8968929A-8FAA-4F5C-A24D-0EA8E3B781FE}"/>
                </a:ext>
              </a:extLst>
            </p:cNvPr>
            <p:cNvSpPr/>
            <p:nvPr/>
          </p:nvSpPr>
          <p:spPr>
            <a:xfrm>
              <a:off x="1816930" y="3502882"/>
              <a:ext cx="29938" cy="65485"/>
            </a:xfrm>
            <a:custGeom>
              <a:avLst/>
              <a:gdLst/>
              <a:ahLst/>
              <a:cxnLst/>
              <a:rect l="l" t="t" r="r" b="b"/>
              <a:pathLst>
                <a:path w="1142" h="2498" extrusionOk="0">
                  <a:moveTo>
                    <a:pt x="679" y="0"/>
                  </a:moveTo>
                  <a:cubicBezTo>
                    <a:pt x="304" y="0"/>
                    <a:pt x="1" y="304"/>
                    <a:pt x="1" y="679"/>
                  </a:cubicBezTo>
                  <a:lnTo>
                    <a:pt x="1" y="838"/>
                  </a:lnTo>
                  <a:cubicBezTo>
                    <a:pt x="1" y="1025"/>
                    <a:pt x="30" y="1227"/>
                    <a:pt x="87" y="1415"/>
                  </a:cubicBezTo>
                  <a:lnTo>
                    <a:pt x="448" y="2498"/>
                  </a:lnTo>
                  <a:lnTo>
                    <a:pt x="1141" y="2498"/>
                  </a:lnTo>
                  <a:lnTo>
                    <a:pt x="1141" y="0"/>
                  </a:ln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6048;p73">
              <a:extLst>
                <a:ext uri="{FF2B5EF4-FFF2-40B4-BE49-F238E27FC236}">
                  <a16:creationId xmlns:a16="http://schemas.microsoft.com/office/drawing/2014/main" id="{F3A6CFB4-C982-4CEE-8736-9631E1379DFD}"/>
                </a:ext>
              </a:extLst>
            </p:cNvPr>
            <p:cNvSpPr/>
            <p:nvPr/>
          </p:nvSpPr>
          <p:spPr>
            <a:xfrm>
              <a:off x="1828674" y="3496827"/>
              <a:ext cx="71541" cy="71541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693" y="0"/>
                  </a:moveTo>
                  <a:cubicBezTo>
                    <a:pt x="318" y="0"/>
                    <a:pt x="0" y="304"/>
                    <a:pt x="0" y="679"/>
                  </a:cubicBezTo>
                  <a:cubicBezTo>
                    <a:pt x="0" y="939"/>
                    <a:pt x="202" y="1141"/>
                    <a:pt x="462" y="1141"/>
                  </a:cubicBezTo>
                  <a:lnTo>
                    <a:pt x="2281" y="2729"/>
                  </a:lnTo>
                  <a:lnTo>
                    <a:pt x="2671" y="1386"/>
                  </a:lnTo>
                  <a:cubicBezTo>
                    <a:pt x="2714" y="1213"/>
                    <a:pt x="2729" y="1040"/>
                    <a:pt x="2729" y="881"/>
                  </a:cubicBezTo>
                  <a:lnTo>
                    <a:pt x="2729" y="448"/>
                  </a:lnTo>
                  <a:cubicBezTo>
                    <a:pt x="2729" y="203"/>
                    <a:pt x="2526" y="0"/>
                    <a:pt x="2281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6049;p73">
              <a:extLst>
                <a:ext uri="{FF2B5EF4-FFF2-40B4-BE49-F238E27FC236}">
                  <a16:creationId xmlns:a16="http://schemas.microsoft.com/office/drawing/2014/main" id="{D7010C81-EE62-46E8-96FC-F048B08AC74E}"/>
                </a:ext>
              </a:extLst>
            </p:cNvPr>
            <p:cNvSpPr/>
            <p:nvPr/>
          </p:nvSpPr>
          <p:spPr>
            <a:xfrm>
              <a:off x="1840786" y="3586141"/>
              <a:ext cx="35967" cy="26503"/>
            </a:xfrm>
            <a:custGeom>
              <a:avLst/>
              <a:gdLst/>
              <a:ahLst/>
              <a:cxnLst/>
              <a:rect l="l" t="t" r="r" b="b"/>
              <a:pathLst>
                <a:path w="1372" h="1011" extrusionOk="0">
                  <a:moveTo>
                    <a:pt x="0" y="0"/>
                  </a:moveTo>
                  <a:lnTo>
                    <a:pt x="0" y="1011"/>
                  </a:lnTo>
                  <a:lnTo>
                    <a:pt x="1372" y="1011"/>
                  </a:lnTo>
                  <a:lnTo>
                    <a:pt x="1372" y="0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6050;p73">
              <a:extLst>
                <a:ext uri="{FF2B5EF4-FFF2-40B4-BE49-F238E27FC236}">
                  <a16:creationId xmlns:a16="http://schemas.microsoft.com/office/drawing/2014/main" id="{29D1EAC8-FE22-4EB8-8029-771F416CF554}"/>
                </a:ext>
              </a:extLst>
            </p:cNvPr>
            <p:cNvSpPr/>
            <p:nvPr/>
          </p:nvSpPr>
          <p:spPr>
            <a:xfrm>
              <a:off x="1840786" y="3586141"/>
              <a:ext cx="35967" cy="14392"/>
            </a:xfrm>
            <a:custGeom>
              <a:avLst/>
              <a:gdLst/>
              <a:ahLst/>
              <a:cxnLst/>
              <a:rect l="l" t="t" r="r" b="b"/>
              <a:pathLst>
                <a:path w="1372" h="549" extrusionOk="0">
                  <a:moveTo>
                    <a:pt x="0" y="0"/>
                  </a:moveTo>
                  <a:lnTo>
                    <a:pt x="0" y="419"/>
                  </a:lnTo>
                  <a:cubicBezTo>
                    <a:pt x="217" y="505"/>
                    <a:pt x="448" y="549"/>
                    <a:pt x="680" y="549"/>
                  </a:cubicBezTo>
                  <a:cubicBezTo>
                    <a:pt x="913" y="549"/>
                    <a:pt x="1148" y="505"/>
                    <a:pt x="1372" y="419"/>
                  </a:cubicBezTo>
                  <a:lnTo>
                    <a:pt x="1372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6051;p73">
              <a:extLst>
                <a:ext uri="{FF2B5EF4-FFF2-40B4-BE49-F238E27FC236}">
                  <a16:creationId xmlns:a16="http://schemas.microsoft.com/office/drawing/2014/main" id="{88B0C7E6-36BB-406F-B768-94F8D0A1B5C2}"/>
                </a:ext>
              </a:extLst>
            </p:cNvPr>
            <p:cNvSpPr/>
            <p:nvPr/>
          </p:nvSpPr>
          <p:spPr>
            <a:xfrm>
              <a:off x="1799156" y="3600507"/>
              <a:ext cx="119226" cy="75342"/>
            </a:xfrm>
            <a:custGeom>
              <a:avLst/>
              <a:gdLst/>
              <a:ahLst/>
              <a:cxnLst/>
              <a:rect l="l" t="t" r="r" b="b"/>
              <a:pathLst>
                <a:path w="4548" h="2874" extrusionOk="0">
                  <a:moveTo>
                    <a:pt x="1588" y="1"/>
                  </a:moveTo>
                  <a:lnTo>
                    <a:pt x="491" y="318"/>
                  </a:lnTo>
                  <a:cubicBezTo>
                    <a:pt x="202" y="405"/>
                    <a:pt x="0" y="679"/>
                    <a:pt x="0" y="982"/>
                  </a:cubicBezTo>
                  <a:lnTo>
                    <a:pt x="0" y="2642"/>
                  </a:lnTo>
                  <a:cubicBezTo>
                    <a:pt x="0" y="2772"/>
                    <a:pt x="87" y="2873"/>
                    <a:pt x="217" y="2873"/>
                  </a:cubicBezTo>
                  <a:lnTo>
                    <a:pt x="4316" y="2873"/>
                  </a:lnTo>
                  <a:cubicBezTo>
                    <a:pt x="4446" y="2873"/>
                    <a:pt x="4547" y="2772"/>
                    <a:pt x="4547" y="2642"/>
                  </a:cubicBezTo>
                  <a:lnTo>
                    <a:pt x="4547" y="968"/>
                  </a:lnTo>
                  <a:cubicBezTo>
                    <a:pt x="4547" y="665"/>
                    <a:pt x="4345" y="405"/>
                    <a:pt x="4057" y="318"/>
                  </a:cubicBezTo>
                  <a:lnTo>
                    <a:pt x="2960" y="1"/>
                  </a:lnTo>
                  <a:lnTo>
                    <a:pt x="2267" y="463"/>
                  </a:lnTo>
                  <a:lnTo>
                    <a:pt x="1588" y="1"/>
                  </a:lnTo>
                  <a:close/>
                </a:path>
              </a:pathLst>
            </a:custGeom>
            <a:solidFill>
              <a:srgbClr val="EFF2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6052;p73">
              <a:extLst>
                <a:ext uri="{FF2B5EF4-FFF2-40B4-BE49-F238E27FC236}">
                  <a16:creationId xmlns:a16="http://schemas.microsoft.com/office/drawing/2014/main" id="{537DAD99-BBE5-4B41-AC4C-484F07E3F5D7}"/>
                </a:ext>
              </a:extLst>
            </p:cNvPr>
            <p:cNvSpPr/>
            <p:nvPr/>
          </p:nvSpPr>
          <p:spPr>
            <a:xfrm>
              <a:off x="1852897" y="3612618"/>
              <a:ext cx="11744" cy="63231"/>
            </a:xfrm>
            <a:custGeom>
              <a:avLst/>
              <a:gdLst/>
              <a:ahLst/>
              <a:cxnLst/>
              <a:rect l="l" t="t" r="r" b="b"/>
              <a:pathLst>
                <a:path w="448" h="2412" extrusionOk="0">
                  <a:moveTo>
                    <a:pt x="101" y="1"/>
                  </a:moveTo>
                  <a:lnTo>
                    <a:pt x="0" y="2411"/>
                  </a:lnTo>
                  <a:lnTo>
                    <a:pt x="448" y="2411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6053;p73">
              <a:extLst>
                <a:ext uri="{FF2B5EF4-FFF2-40B4-BE49-F238E27FC236}">
                  <a16:creationId xmlns:a16="http://schemas.microsoft.com/office/drawing/2014/main" id="{ECAB1227-5616-40E3-A003-AB2826A69583}"/>
                </a:ext>
              </a:extLst>
            </p:cNvPr>
            <p:cNvSpPr/>
            <p:nvPr/>
          </p:nvSpPr>
          <p:spPr>
            <a:xfrm>
              <a:off x="1822986" y="3526712"/>
              <a:ext cx="71541" cy="65511"/>
            </a:xfrm>
            <a:custGeom>
              <a:avLst/>
              <a:gdLst/>
              <a:ahLst/>
              <a:cxnLst/>
              <a:rect l="l" t="t" r="r" b="b"/>
              <a:pathLst>
                <a:path w="2729" h="2499" extrusionOk="0">
                  <a:moveTo>
                    <a:pt x="881" y="1"/>
                  </a:moveTo>
                  <a:cubicBezTo>
                    <a:pt x="751" y="1"/>
                    <a:pt x="636" y="44"/>
                    <a:pt x="549" y="131"/>
                  </a:cubicBezTo>
                  <a:lnTo>
                    <a:pt x="131" y="549"/>
                  </a:lnTo>
                  <a:cubicBezTo>
                    <a:pt x="44" y="636"/>
                    <a:pt x="1" y="751"/>
                    <a:pt x="1" y="867"/>
                  </a:cubicBezTo>
                  <a:lnTo>
                    <a:pt x="1" y="1127"/>
                  </a:lnTo>
                  <a:cubicBezTo>
                    <a:pt x="1" y="1892"/>
                    <a:pt x="607" y="2498"/>
                    <a:pt x="1358" y="2498"/>
                  </a:cubicBezTo>
                  <a:cubicBezTo>
                    <a:pt x="2123" y="2498"/>
                    <a:pt x="2729" y="1892"/>
                    <a:pt x="2729" y="1127"/>
                  </a:cubicBezTo>
                  <a:lnTo>
                    <a:pt x="2729" y="838"/>
                  </a:lnTo>
                  <a:cubicBezTo>
                    <a:pt x="2729" y="723"/>
                    <a:pt x="2686" y="607"/>
                    <a:pt x="2599" y="520"/>
                  </a:cubicBezTo>
                  <a:cubicBezTo>
                    <a:pt x="2253" y="174"/>
                    <a:pt x="1603" y="15"/>
                    <a:pt x="881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6054;p73">
              <a:extLst>
                <a:ext uri="{FF2B5EF4-FFF2-40B4-BE49-F238E27FC236}">
                  <a16:creationId xmlns:a16="http://schemas.microsoft.com/office/drawing/2014/main" id="{F9E7516E-D33E-46CA-85F2-70B2D9FAE0DD}"/>
                </a:ext>
              </a:extLst>
            </p:cNvPr>
            <p:cNvSpPr/>
            <p:nvPr/>
          </p:nvSpPr>
          <p:spPr>
            <a:xfrm>
              <a:off x="1822986" y="3526712"/>
              <a:ext cx="71174" cy="63991"/>
            </a:xfrm>
            <a:custGeom>
              <a:avLst/>
              <a:gdLst/>
              <a:ahLst/>
              <a:cxnLst/>
              <a:rect l="l" t="t" r="r" b="b"/>
              <a:pathLst>
                <a:path w="2715" h="2441" extrusionOk="0">
                  <a:moveTo>
                    <a:pt x="867" y="1"/>
                  </a:moveTo>
                  <a:cubicBezTo>
                    <a:pt x="751" y="1"/>
                    <a:pt x="636" y="44"/>
                    <a:pt x="535" y="131"/>
                  </a:cubicBezTo>
                  <a:lnTo>
                    <a:pt x="131" y="549"/>
                  </a:lnTo>
                  <a:cubicBezTo>
                    <a:pt x="44" y="636"/>
                    <a:pt x="1" y="751"/>
                    <a:pt x="1" y="867"/>
                  </a:cubicBezTo>
                  <a:lnTo>
                    <a:pt x="1" y="1127"/>
                  </a:lnTo>
                  <a:cubicBezTo>
                    <a:pt x="1" y="1733"/>
                    <a:pt x="405" y="2267"/>
                    <a:pt x="982" y="2440"/>
                  </a:cubicBezTo>
                  <a:cubicBezTo>
                    <a:pt x="780" y="2195"/>
                    <a:pt x="679" y="1892"/>
                    <a:pt x="679" y="1589"/>
                  </a:cubicBezTo>
                  <a:lnTo>
                    <a:pt x="679" y="925"/>
                  </a:lnTo>
                  <a:cubicBezTo>
                    <a:pt x="679" y="673"/>
                    <a:pt x="882" y="462"/>
                    <a:pt x="1131" y="462"/>
                  </a:cubicBezTo>
                  <a:cubicBezTo>
                    <a:pt x="1139" y="462"/>
                    <a:pt x="1147" y="462"/>
                    <a:pt x="1156" y="463"/>
                  </a:cubicBezTo>
                  <a:cubicBezTo>
                    <a:pt x="1617" y="492"/>
                    <a:pt x="2296" y="578"/>
                    <a:pt x="2715" y="780"/>
                  </a:cubicBezTo>
                  <a:cubicBezTo>
                    <a:pt x="2715" y="679"/>
                    <a:pt x="2657" y="593"/>
                    <a:pt x="2599" y="520"/>
                  </a:cubicBezTo>
                  <a:cubicBezTo>
                    <a:pt x="2238" y="174"/>
                    <a:pt x="1603" y="15"/>
                    <a:pt x="867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6055;p73">
              <a:extLst>
                <a:ext uri="{FF2B5EF4-FFF2-40B4-BE49-F238E27FC236}">
                  <a16:creationId xmlns:a16="http://schemas.microsoft.com/office/drawing/2014/main" id="{54BA7F3A-7A27-4484-8D92-2F1AD0A4C543}"/>
                </a:ext>
              </a:extLst>
            </p:cNvPr>
            <p:cNvSpPr/>
            <p:nvPr/>
          </p:nvSpPr>
          <p:spPr>
            <a:xfrm>
              <a:off x="1798763" y="3616026"/>
              <a:ext cx="24249" cy="59823"/>
            </a:xfrm>
            <a:custGeom>
              <a:avLst/>
              <a:gdLst/>
              <a:ahLst/>
              <a:cxnLst/>
              <a:rect l="l" t="t" r="r" b="b"/>
              <a:pathLst>
                <a:path w="925" h="2282" extrusionOk="0">
                  <a:moveTo>
                    <a:pt x="131" y="1"/>
                  </a:moveTo>
                  <a:cubicBezTo>
                    <a:pt x="59" y="102"/>
                    <a:pt x="15" y="246"/>
                    <a:pt x="15" y="390"/>
                  </a:cubicBezTo>
                  <a:lnTo>
                    <a:pt x="15" y="2050"/>
                  </a:lnTo>
                  <a:cubicBezTo>
                    <a:pt x="1" y="2180"/>
                    <a:pt x="102" y="2281"/>
                    <a:pt x="232" y="2281"/>
                  </a:cubicBezTo>
                  <a:lnTo>
                    <a:pt x="910" y="2281"/>
                  </a:lnTo>
                  <a:lnTo>
                    <a:pt x="925" y="1069"/>
                  </a:lnTo>
                  <a:cubicBezTo>
                    <a:pt x="925" y="881"/>
                    <a:pt x="852" y="708"/>
                    <a:pt x="723" y="578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6056;p73">
              <a:extLst>
                <a:ext uri="{FF2B5EF4-FFF2-40B4-BE49-F238E27FC236}">
                  <a16:creationId xmlns:a16="http://schemas.microsoft.com/office/drawing/2014/main" id="{89EB1491-B2E6-4DF1-81F4-D95B952799CE}"/>
                </a:ext>
              </a:extLst>
            </p:cNvPr>
            <p:cNvSpPr/>
            <p:nvPr/>
          </p:nvSpPr>
          <p:spPr>
            <a:xfrm>
              <a:off x="1852504" y="3612618"/>
              <a:ext cx="12138" cy="11771"/>
            </a:xfrm>
            <a:custGeom>
              <a:avLst/>
              <a:gdLst/>
              <a:ahLst/>
              <a:cxnLst/>
              <a:rect l="l" t="t" r="r" b="b"/>
              <a:pathLst>
                <a:path w="463" h="449" extrusionOk="0">
                  <a:moveTo>
                    <a:pt x="1" y="1"/>
                  </a:moveTo>
                  <a:lnTo>
                    <a:pt x="1" y="347"/>
                  </a:lnTo>
                  <a:cubicBezTo>
                    <a:pt x="1" y="405"/>
                    <a:pt x="58" y="448"/>
                    <a:pt x="116" y="448"/>
                  </a:cubicBezTo>
                  <a:lnTo>
                    <a:pt x="347" y="448"/>
                  </a:lnTo>
                  <a:cubicBezTo>
                    <a:pt x="405" y="448"/>
                    <a:pt x="463" y="405"/>
                    <a:pt x="463" y="347"/>
                  </a:cubicBezTo>
                  <a:lnTo>
                    <a:pt x="4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6057;p73">
              <a:extLst>
                <a:ext uri="{FF2B5EF4-FFF2-40B4-BE49-F238E27FC236}">
                  <a16:creationId xmlns:a16="http://schemas.microsoft.com/office/drawing/2014/main" id="{CBE983F6-15CF-4AF5-9B31-89128BAAFD6D}"/>
                </a:ext>
              </a:extLst>
            </p:cNvPr>
            <p:cNvSpPr/>
            <p:nvPr/>
          </p:nvSpPr>
          <p:spPr>
            <a:xfrm>
              <a:off x="1834337" y="3595919"/>
              <a:ext cx="24249" cy="25114"/>
            </a:xfrm>
            <a:custGeom>
              <a:avLst/>
              <a:gdLst/>
              <a:ahLst/>
              <a:cxnLst/>
              <a:rect l="l" t="t" r="r" b="b"/>
              <a:pathLst>
                <a:path w="925" h="958" extrusionOk="0">
                  <a:moveTo>
                    <a:pt x="203" y="0"/>
                  </a:moveTo>
                  <a:cubicBezTo>
                    <a:pt x="174" y="0"/>
                    <a:pt x="146" y="15"/>
                    <a:pt x="131" y="46"/>
                  </a:cubicBezTo>
                  <a:lnTo>
                    <a:pt x="1" y="248"/>
                  </a:lnTo>
                  <a:lnTo>
                    <a:pt x="347" y="883"/>
                  </a:lnTo>
                  <a:cubicBezTo>
                    <a:pt x="365" y="929"/>
                    <a:pt x="413" y="957"/>
                    <a:pt x="463" y="957"/>
                  </a:cubicBezTo>
                  <a:cubicBezTo>
                    <a:pt x="492" y="957"/>
                    <a:pt x="523" y="948"/>
                    <a:pt x="549" y="926"/>
                  </a:cubicBezTo>
                  <a:lnTo>
                    <a:pt x="925" y="638"/>
                  </a:lnTo>
                  <a:lnTo>
                    <a:pt x="275" y="31"/>
                  </a:lnTo>
                  <a:cubicBezTo>
                    <a:pt x="255" y="11"/>
                    <a:pt x="229" y="0"/>
                    <a:pt x="203" y="0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6058;p73">
              <a:extLst>
                <a:ext uri="{FF2B5EF4-FFF2-40B4-BE49-F238E27FC236}">
                  <a16:creationId xmlns:a16="http://schemas.microsoft.com/office/drawing/2014/main" id="{4B896ECC-F230-4E05-ADAD-3AAF62D62314}"/>
                </a:ext>
              </a:extLst>
            </p:cNvPr>
            <p:cNvSpPr/>
            <p:nvPr/>
          </p:nvSpPr>
          <p:spPr>
            <a:xfrm>
              <a:off x="1858559" y="3595919"/>
              <a:ext cx="24616" cy="25114"/>
            </a:xfrm>
            <a:custGeom>
              <a:avLst/>
              <a:gdLst/>
              <a:ahLst/>
              <a:cxnLst/>
              <a:rect l="l" t="t" r="r" b="b"/>
              <a:pathLst>
                <a:path w="939" h="958" extrusionOk="0">
                  <a:moveTo>
                    <a:pt x="730" y="0"/>
                  </a:moveTo>
                  <a:cubicBezTo>
                    <a:pt x="708" y="0"/>
                    <a:pt x="685" y="11"/>
                    <a:pt x="665" y="31"/>
                  </a:cubicBezTo>
                  <a:lnTo>
                    <a:pt x="1" y="638"/>
                  </a:lnTo>
                  <a:lnTo>
                    <a:pt x="390" y="926"/>
                  </a:lnTo>
                  <a:cubicBezTo>
                    <a:pt x="417" y="948"/>
                    <a:pt x="445" y="957"/>
                    <a:pt x="473" y="957"/>
                  </a:cubicBezTo>
                  <a:cubicBezTo>
                    <a:pt x="520" y="957"/>
                    <a:pt x="565" y="929"/>
                    <a:pt x="592" y="883"/>
                  </a:cubicBezTo>
                  <a:lnTo>
                    <a:pt x="939" y="248"/>
                  </a:lnTo>
                  <a:lnTo>
                    <a:pt x="795" y="46"/>
                  </a:lnTo>
                  <a:cubicBezTo>
                    <a:pt x="779" y="15"/>
                    <a:pt x="755" y="0"/>
                    <a:pt x="730" y="0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6059;p73">
              <a:extLst>
                <a:ext uri="{FF2B5EF4-FFF2-40B4-BE49-F238E27FC236}">
                  <a16:creationId xmlns:a16="http://schemas.microsoft.com/office/drawing/2014/main" id="{6430A9A8-2EBD-43B9-B16D-851A2D54E73B}"/>
                </a:ext>
              </a:extLst>
            </p:cNvPr>
            <p:cNvSpPr/>
            <p:nvPr/>
          </p:nvSpPr>
          <p:spPr>
            <a:xfrm>
              <a:off x="1900556" y="3395401"/>
              <a:ext cx="178288" cy="208540"/>
            </a:xfrm>
            <a:custGeom>
              <a:avLst/>
              <a:gdLst/>
              <a:ahLst/>
              <a:cxnLst/>
              <a:rect l="l" t="t" r="r" b="b"/>
              <a:pathLst>
                <a:path w="6801" h="7955" extrusionOk="0">
                  <a:moveTo>
                    <a:pt x="3408" y="1"/>
                  </a:moveTo>
                  <a:cubicBezTo>
                    <a:pt x="1777" y="1"/>
                    <a:pt x="578" y="1141"/>
                    <a:pt x="448" y="2960"/>
                  </a:cubicBezTo>
                  <a:cubicBezTo>
                    <a:pt x="290" y="5212"/>
                    <a:pt x="88" y="6468"/>
                    <a:pt x="30" y="6886"/>
                  </a:cubicBezTo>
                  <a:cubicBezTo>
                    <a:pt x="1" y="6987"/>
                    <a:pt x="59" y="7089"/>
                    <a:pt x="145" y="7132"/>
                  </a:cubicBezTo>
                  <a:cubicBezTo>
                    <a:pt x="578" y="7348"/>
                    <a:pt x="1921" y="7955"/>
                    <a:pt x="3408" y="7955"/>
                  </a:cubicBezTo>
                  <a:cubicBezTo>
                    <a:pt x="4895" y="7955"/>
                    <a:pt x="6237" y="7348"/>
                    <a:pt x="6670" y="7132"/>
                  </a:cubicBezTo>
                  <a:cubicBezTo>
                    <a:pt x="6757" y="7089"/>
                    <a:pt x="6800" y="6987"/>
                    <a:pt x="6786" y="6886"/>
                  </a:cubicBezTo>
                  <a:cubicBezTo>
                    <a:pt x="6728" y="6468"/>
                    <a:pt x="6526" y="5212"/>
                    <a:pt x="6367" y="2960"/>
                  </a:cubicBezTo>
                  <a:cubicBezTo>
                    <a:pt x="6237" y="1127"/>
                    <a:pt x="5039" y="1"/>
                    <a:pt x="3408" y="1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6060;p73">
              <a:extLst>
                <a:ext uri="{FF2B5EF4-FFF2-40B4-BE49-F238E27FC236}">
                  <a16:creationId xmlns:a16="http://schemas.microsoft.com/office/drawing/2014/main" id="{A1A83D41-52B3-43D7-AE0F-E91A4908B967}"/>
                </a:ext>
              </a:extLst>
            </p:cNvPr>
            <p:cNvSpPr/>
            <p:nvPr/>
          </p:nvSpPr>
          <p:spPr>
            <a:xfrm>
              <a:off x="1942579" y="3395401"/>
              <a:ext cx="136266" cy="208593"/>
            </a:xfrm>
            <a:custGeom>
              <a:avLst/>
              <a:gdLst/>
              <a:ahLst/>
              <a:cxnLst/>
              <a:rect l="l" t="t" r="r" b="b"/>
              <a:pathLst>
                <a:path w="5198" h="7957" extrusionOk="0">
                  <a:moveTo>
                    <a:pt x="1805" y="1"/>
                  </a:moveTo>
                  <a:cubicBezTo>
                    <a:pt x="1689" y="1"/>
                    <a:pt x="1574" y="1"/>
                    <a:pt x="1473" y="15"/>
                  </a:cubicBezTo>
                  <a:cubicBezTo>
                    <a:pt x="202" y="145"/>
                    <a:pt x="0" y="1935"/>
                    <a:pt x="1227" y="2310"/>
                  </a:cubicBezTo>
                  <a:lnTo>
                    <a:pt x="1256" y="2310"/>
                  </a:lnTo>
                  <a:lnTo>
                    <a:pt x="1718" y="7955"/>
                  </a:lnTo>
                  <a:cubicBezTo>
                    <a:pt x="1768" y="7956"/>
                    <a:pt x="1817" y="7957"/>
                    <a:pt x="1867" y="7957"/>
                  </a:cubicBezTo>
                  <a:cubicBezTo>
                    <a:pt x="3324" y="7957"/>
                    <a:pt x="4634" y="7355"/>
                    <a:pt x="5067" y="7132"/>
                  </a:cubicBezTo>
                  <a:cubicBezTo>
                    <a:pt x="5154" y="7089"/>
                    <a:pt x="5197" y="6987"/>
                    <a:pt x="5183" y="6886"/>
                  </a:cubicBezTo>
                  <a:cubicBezTo>
                    <a:pt x="5125" y="6468"/>
                    <a:pt x="4923" y="5212"/>
                    <a:pt x="4764" y="2960"/>
                  </a:cubicBezTo>
                  <a:cubicBezTo>
                    <a:pt x="4634" y="1127"/>
                    <a:pt x="3436" y="1"/>
                    <a:pt x="1805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6061;p73">
              <a:extLst>
                <a:ext uri="{FF2B5EF4-FFF2-40B4-BE49-F238E27FC236}">
                  <a16:creationId xmlns:a16="http://schemas.microsoft.com/office/drawing/2014/main" id="{EA265D70-C699-4DC5-912A-1FA3F0D0AC1D}"/>
                </a:ext>
              </a:extLst>
            </p:cNvPr>
            <p:cNvSpPr/>
            <p:nvPr/>
          </p:nvSpPr>
          <p:spPr>
            <a:xfrm>
              <a:off x="1888471" y="3556230"/>
              <a:ext cx="202852" cy="119619"/>
            </a:xfrm>
            <a:custGeom>
              <a:avLst/>
              <a:gdLst/>
              <a:ahLst/>
              <a:cxnLst/>
              <a:rect l="l" t="t" r="r" b="b"/>
              <a:pathLst>
                <a:path w="7738" h="4563" extrusionOk="0">
                  <a:moveTo>
                    <a:pt x="2728" y="1"/>
                  </a:moveTo>
                  <a:lnTo>
                    <a:pt x="2728" y="1011"/>
                  </a:lnTo>
                  <a:cubicBezTo>
                    <a:pt x="2728" y="1184"/>
                    <a:pt x="2627" y="1343"/>
                    <a:pt x="2454" y="1430"/>
                  </a:cubicBezTo>
                  <a:lnTo>
                    <a:pt x="549" y="2267"/>
                  </a:lnTo>
                  <a:cubicBezTo>
                    <a:pt x="217" y="2411"/>
                    <a:pt x="0" y="2744"/>
                    <a:pt x="0" y="3104"/>
                  </a:cubicBezTo>
                  <a:lnTo>
                    <a:pt x="0" y="4331"/>
                  </a:lnTo>
                  <a:cubicBezTo>
                    <a:pt x="0" y="4447"/>
                    <a:pt x="101" y="4562"/>
                    <a:pt x="231" y="4562"/>
                  </a:cubicBezTo>
                  <a:lnTo>
                    <a:pt x="7506" y="4562"/>
                  </a:lnTo>
                  <a:cubicBezTo>
                    <a:pt x="7636" y="4562"/>
                    <a:pt x="7737" y="4447"/>
                    <a:pt x="7737" y="4331"/>
                  </a:cubicBezTo>
                  <a:lnTo>
                    <a:pt x="7737" y="3104"/>
                  </a:lnTo>
                  <a:cubicBezTo>
                    <a:pt x="7737" y="2744"/>
                    <a:pt x="7521" y="2411"/>
                    <a:pt x="7189" y="2267"/>
                  </a:cubicBezTo>
                  <a:lnTo>
                    <a:pt x="5269" y="1430"/>
                  </a:lnTo>
                  <a:cubicBezTo>
                    <a:pt x="5110" y="1343"/>
                    <a:pt x="5009" y="1184"/>
                    <a:pt x="5009" y="1011"/>
                  </a:cubicBezTo>
                  <a:lnTo>
                    <a:pt x="5009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6062;p73">
              <a:extLst>
                <a:ext uri="{FF2B5EF4-FFF2-40B4-BE49-F238E27FC236}">
                  <a16:creationId xmlns:a16="http://schemas.microsoft.com/office/drawing/2014/main" id="{F5D44425-D065-43B0-9691-50AA17E9E83B}"/>
                </a:ext>
              </a:extLst>
            </p:cNvPr>
            <p:cNvSpPr/>
            <p:nvPr/>
          </p:nvSpPr>
          <p:spPr>
            <a:xfrm>
              <a:off x="1888471" y="3599380"/>
              <a:ext cx="202852" cy="76469"/>
            </a:xfrm>
            <a:custGeom>
              <a:avLst/>
              <a:gdLst/>
              <a:ahLst/>
              <a:cxnLst/>
              <a:rect l="l" t="t" r="r" b="b"/>
              <a:pathLst>
                <a:path w="7738" h="2917" extrusionOk="0">
                  <a:moveTo>
                    <a:pt x="1963" y="0"/>
                  </a:moveTo>
                  <a:lnTo>
                    <a:pt x="549" y="621"/>
                  </a:lnTo>
                  <a:cubicBezTo>
                    <a:pt x="217" y="765"/>
                    <a:pt x="0" y="1098"/>
                    <a:pt x="0" y="1458"/>
                  </a:cubicBezTo>
                  <a:lnTo>
                    <a:pt x="0" y="2685"/>
                  </a:lnTo>
                  <a:cubicBezTo>
                    <a:pt x="0" y="2801"/>
                    <a:pt x="101" y="2916"/>
                    <a:pt x="231" y="2916"/>
                  </a:cubicBezTo>
                  <a:lnTo>
                    <a:pt x="7506" y="2916"/>
                  </a:lnTo>
                  <a:cubicBezTo>
                    <a:pt x="7636" y="2916"/>
                    <a:pt x="7737" y="2801"/>
                    <a:pt x="7737" y="2685"/>
                  </a:cubicBezTo>
                  <a:lnTo>
                    <a:pt x="7737" y="1458"/>
                  </a:lnTo>
                  <a:cubicBezTo>
                    <a:pt x="7737" y="1098"/>
                    <a:pt x="7521" y="765"/>
                    <a:pt x="7189" y="621"/>
                  </a:cubicBezTo>
                  <a:lnTo>
                    <a:pt x="5774" y="0"/>
                  </a:lnTo>
                  <a:cubicBezTo>
                    <a:pt x="5442" y="881"/>
                    <a:pt x="4655" y="1321"/>
                    <a:pt x="3869" y="1321"/>
                  </a:cubicBezTo>
                  <a:cubicBezTo>
                    <a:pt x="3082" y="1321"/>
                    <a:pt x="2295" y="881"/>
                    <a:pt x="19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6063;p73">
              <a:extLst>
                <a:ext uri="{FF2B5EF4-FFF2-40B4-BE49-F238E27FC236}">
                  <a16:creationId xmlns:a16="http://schemas.microsoft.com/office/drawing/2014/main" id="{C9C48439-5B33-4E28-89D6-609979ACDD9C}"/>
                </a:ext>
              </a:extLst>
            </p:cNvPr>
            <p:cNvSpPr/>
            <p:nvPr/>
          </p:nvSpPr>
          <p:spPr>
            <a:xfrm>
              <a:off x="1959985" y="3556230"/>
              <a:ext cx="59823" cy="23961"/>
            </a:xfrm>
            <a:custGeom>
              <a:avLst/>
              <a:gdLst/>
              <a:ahLst/>
              <a:cxnLst/>
              <a:rect l="l" t="t" r="r" b="b"/>
              <a:pathLst>
                <a:path w="2282" h="914" extrusionOk="0">
                  <a:moveTo>
                    <a:pt x="0" y="1"/>
                  </a:moveTo>
                  <a:lnTo>
                    <a:pt x="0" y="665"/>
                  </a:lnTo>
                  <a:cubicBezTo>
                    <a:pt x="361" y="831"/>
                    <a:pt x="751" y="914"/>
                    <a:pt x="1141" y="914"/>
                  </a:cubicBezTo>
                  <a:cubicBezTo>
                    <a:pt x="1530" y="914"/>
                    <a:pt x="1920" y="831"/>
                    <a:pt x="2281" y="665"/>
                  </a:cubicBezTo>
                  <a:lnTo>
                    <a:pt x="2281" y="1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6064;p73">
              <a:extLst>
                <a:ext uri="{FF2B5EF4-FFF2-40B4-BE49-F238E27FC236}">
                  <a16:creationId xmlns:a16="http://schemas.microsoft.com/office/drawing/2014/main" id="{0F865036-04B4-4D3B-B373-D119CB56FCD0}"/>
                </a:ext>
              </a:extLst>
            </p:cNvPr>
            <p:cNvSpPr/>
            <p:nvPr/>
          </p:nvSpPr>
          <p:spPr>
            <a:xfrm>
              <a:off x="1929707" y="3456062"/>
              <a:ext cx="119619" cy="112069"/>
            </a:xfrm>
            <a:custGeom>
              <a:avLst/>
              <a:gdLst/>
              <a:ahLst/>
              <a:cxnLst/>
              <a:rect l="l" t="t" r="r" b="b"/>
              <a:pathLst>
                <a:path w="4563" h="4275" extrusionOk="0">
                  <a:moveTo>
                    <a:pt x="1655" y="1"/>
                  </a:moveTo>
                  <a:cubicBezTo>
                    <a:pt x="1489" y="1"/>
                    <a:pt x="1344" y="98"/>
                    <a:pt x="1271" y="256"/>
                  </a:cubicBezTo>
                  <a:cubicBezTo>
                    <a:pt x="1025" y="733"/>
                    <a:pt x="665" y="1137"/>
                    <a:pt x="203" y="1426"/>
                  </a:cubicBezTo>
                  <a:cubicBezTo>
                    <a:pt x="87" y="1512"/>
                    <a:pt x="15" y="1642"/>
                    <a:pt x="15" y="1786"/>
                  </a:cubicBezTo>
                  <a:lnTo>
                    <a:pt x="15" y="1916"/>
                  </a:lnTo>
                  <a:cubicBezTo>
                    <a:pt x="0" y="3143"/>
                    <a:pt x="924" y="4168"/>
                    <a:pt x="2137" y="4269"/>
                  </a:cubicBezTo>
                  <a:cubicBezTo>
                    <a:pt x="2188" y="4273"/>
                    <a:pt x="2239" y="4274"/>
                    <a:pt x="2290" y="4274"/>
                  </a:cubicBezTo>
                  <a:cubicBezTo>
                    <a:pt x="3536" y="4274"/>
                    <a:pt x="4562" y="3265"/>
                    <a:pt x="4562" y="2003"/>
                  </a:cubicBezTo>
                  <a:lnTo>
                    <a:pt x="4562" y="1599"/>
                  </a:lnTo>
                  <a:cubicBezTo>
                    <a:pt x="4562" y="1411"/>
                    <a:pt x="4490" y="1223"/>
                    <a:pt x="4346" y="1093"/>
                  </a:cubicBezTo>
                  <a:cubicBezTo>
                    <a:pt x="3985" y="776"/>
                    <a:pt x="3162" y="213"/>
                    <a:pt x="1747" y="11"/>
                  </a:cubicBezTo>
                  <a:cubicBezTo>
                    <a:pt x="1716" y="4"/>
                    <a:pt x="1685" y="1"/>
                    <a:pt x="1655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6065;p73">
              <a:extLst>
                <a:ext uri="{FF2B5EF4-FFF2-40B4-BE49-F238E27FC236}">
                  <a16:creationId xmlns:a16="http://schemas.microsoft.com/office/drawing/2014/main" id="{0FC78BBA-E27C-4410-A9D4-AD08E3C17FAE}"/>
                </a:ext>
              </a:extLst>
            </p:cNvPr>
            <p:cNvSpPr/>
            <p:nvPr/>
          </p:nvSpPr>
          <p:spPr>
            <a:xfrm>
              <a:off x="1929707" y="3456062"/>
              <a:ext cx="116971" cy="111938"/>
            </a:xfrm>
            <a:custGeom>
              <a:avLst/>
              <a:gdLst/>
              <a:ahLst/>
              <a:cxnLst/>
              <a:rect l="l" t="t" r="r" b="b"/>
              <a:pathLst>
                <a:path w="4462" h="4270" extrusionOk="0">
                  <a:moveTo>
                    <a:pt x="1655" y="1"/>
                  </a:moveTo>
                  <a:cubicBezTo>
                    <a:pt x="1489" y="1"/>
                    <a:pt x="1344" y="98"/>
                    <a:pt x="1271" y="256"/>
                  </a:cubicBezTo>
                  <a:cubicBezTo>
                    <a:pt x="1227" y="328"/>
                    <a:pt x="1184" y="415"/>
                    <a:pt x="1126" y="487"/>
                  </a:cubicBezTo>
                  <a:cubicBezTo>
                    <a:pt x="895" y="863"/>
                    <a:pt x="578" y="1180"/>
                    <a:pt x="217" y="1426"/>
                  </a:cubicBezTo>
                  <a:cubicBezTo>
                    <a:pt x="87" y="1512"/>
                    <a:pt x="15" y="1656"/>
                    <a:pt x="15" y="1801"/>
                  </a:cubicBezTo>
                  <a:lnTo>
                    <a:pt x="15" y="1931"/>
                  </a:lnTo>
                  <a:cubicBezTo>
                    <a:pt x="0" y="3100"/>
                    <a:pt x="852" y="4096"/>
                    <a:pt x="2021" y="4269"/>
                  </a:cubicBezTo>
                  <a:cubicBezTo>
                    <a:pt x="1603" y="3836"/>
                    <a:pt x="1386" y="3273"/>
                    <a:pt x="1386" y="2696"/>
                  </a:cubicBezTo>
                  <a:lnTo>
                    <a:pt x="1386" y="1267"/>
                  </a:lnTo>
                  <a:cubicBezTo>
                    <a:pt x="1386" y="1021"/>
                    <a:pt x="1560" y="834"/>
                    <a:pt x="1790" y="805"/>
                  </a:cubicBezTo>
                  <a:cubicBezTo>
                    <a:pt x="1953" y="789"/>
                    <a:pt x="2115" y="782"/>
                    <a:pt x="2278" y="782"/>
                  </a:cubicBezTo>
                  <a:cubicBezTo>
                    <a:pt x="3027" y="782"/>
                    <a:pt x="3773" y="944"/>
                    <a:pt x="4461" y="1252"/>
                  </a:cubicBezTo>
                  <a:cubicBezTo>
                    <a:pt x="4432" y="1195"/>
                    <a:pt x="4389" y="1137"/>
                    <a:pt x="4346" y="1093"/>
                  </a:cubicBezTo>
                  <a:cubicBezTo>
                    <a:pt x="3985" y="776"/>
                    <a:pt x="3147" y="213"/>
                    <a:pt x="1747" y="11"/>
                  </a:cubicBezTo>
                  <a:cubicBezTo>
                    <a:pt x="1716" y="4"/>
                    <a:pt x="1685" y="1"/>
                    <a:pt x="1655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6066;p73">
              <a:extLst>
                <a:ext uri="{FF2B5EF4-FFF2-40B4-BE49-F238E27FC236}">
                  <a16:creationId xmlns:a16="http://schemas.microsoft.com/office/drawing/2014/main" id="{C590FD08-C17D-40F7-99DD-DE2A3C4DBF43}"/>
                </a:ext>
              </a:extLst>
            </p:cNvPr>
            <p:cNvSpPr/>
            <p:nvPr/>
          </p:nvSpPr>
          <p:spPr>
            <a:xfrm>
              <a:off x="1888471" y="3619067"/>
              <a:ext cx="41629" cy="56782"/>
            </a:xfrm>
            <a:custGeom>
              <a:avLst/>
              <a:gdLst/>
              <a:ahLst/>
              <a:cxnLst/>
              <a:rect l="l" t="t" r="r" b="b"/>
              <a:pathLst>
                <a:path w="1588" h="2166" extrusionOk="0">
                  <a:moveTo>
                    <a:pt x="346" y="0"/>
                  </a:moveTo>
                  <a:cubicBezTo>
                    <a:pt x="130" y="173"/>
                    <a:pt x="0" y="433"/>
                    <a:pt x="0" y="707"/>
                  </a:cubicBezTo>
                  <a:lnTo>
                    <a:pt x="0" y="1934"/>
                  </a:lnTo>
                  <a:cubicBezTo>
                    <a:pt x="0" y="2064"/>
                    <a:pt x="101" y="2165"/>
                    <a:pt x="231" y="2165"/>
                  </a:cubicBezTo>
                  <a:lnTo>
                    <a:pt x="1588" y="2165"/>
                  </a:lnTo>
                  <a:lnTo>
                    <a:pt x="1588" y="1530"/>
                  </a:lnTo>
                  <a:cubicBezTo>
                    <a:pt x="1588" y="1357"/>
                    <a:pt x="1516" y="1184"/>
                    <a:pt x="1386" y="1054"/>
                  </a:cubicBezTo>
                  <a:lnTo>
                    <a:pt x="346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6067;p73">
              <a:extLst>
                <a:ext uri="{FF2B5EF4-FFF2-40B4-BE49-F238E27FC236}">
                  <a16:creationId xmlns:a16="http://schemas.microsoft.com/office/drawing/2014/main" id="{1E7B5342-60C3-456D-978C-EB90E2822D74}"/>
                </a:ext>
              </a:extLst>
            </p:cNvPr>
            <p:cNvSpPr/>
            <p:nvPr/>
          </p:nvSpPr>
          <p:spPr>
            <a:xfrm>
              <a:off x="2049667" y="3619067"/>
              <a:ext cx="41656" cy="56782"/>
            </a:xfrm>
            <a:custGeom>
              <a:avLst/>
              <a:gdLst/>
              <a:ahLst/>
              <a:cxnLst/>
              <a:rect l="l" t="t" r="r" b="b"/>
              <a:pathLst>
                <a:path w="1589" h="2166" extrusionOk="0">
                  <a:moveTo>
                    <a:pt x="1242" y="0"/>
                  </a:moveTo>
                  <a:lnTo>
                    <a:pt x="203" y="1054"/>
                  </a:lnTo>
                  <a:cubicBezTo>
                    <a:pt x="73" y="1184"/>
                    <a:pt x="1" y="1357"/>
                    <a:pt x="1" y="1530"/>
                  </a:cubicBezTo>
                  <a:lnTo>
                    <a:pt x="1" y="2165"/>
                  </a:lnTo>
                  <a:lnTo>
                    <a:pt x="1357" y="2165"/>
                  </a:lnTo>
                  <a:cubicBezTo>
                    <a:pt x="1487" y="2165"/>
                    <a:pt x="1588" y="2064"/>
                    <a:pt x="1588" y="1934"/>
                  </a:cubicBezTo>
                  <a:lnTo>
                    <a:pt x="1588" y="707"/>
                  </a:lnTo>
                  <a:cubicBezTo>
                    <a:pt x="1588" y="433"/>
                    <a:pt x="1459" y="173"/>
                    <a:pt x="1242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Google Shape;9682;p69">
            <a:extLst>
              <a:ext uri="{FF2B5EF4-FFF2-40B4-BE49-F238E27FC236}">
                <a16:creationId xmlns:a16="http://schemas.microsoft.com/office/drawing/2014/main" id="{A4A9399B-077A-4D6C-ACD0-37D1456A4DDA}"/>
              </a:ext>
            </a:extLst>
          </p:cNvPr>
          <p:cNvGrpSpPr/>
          <p:nvPr/>
        </p:nvGrpSpPr>
        <p:grpSpPr>
          <a:xfrm>
            <a:off x="9729797" y="2372755"/>
            <a:ext cx="2290529" cy="2734701"/>
            <a:chOff x="7159964" y="1971904"/>
            <a:chExt cx="291564" cy="348103"/>
          </a:xfrm>
        </p:grpSpPr>
        <p:sp>
          <p:nvSpPr>
            <p:cNvPr id="18" name="Google Shape;9683;p69">
              <a:extLst>
                <a:ext uri="{FF2B5EF4-FFF2-40B4-BE49-F238E27FC236}">
                  <a16:creationId xmlns:a16="http://schemas.microsoft.com/office/drawing/2014/main" id="{A3C55E67-049C-48F6-8759-3B6D5030785F}"/>
                </a:ext>
              </a:extLst>
            </p:cNvPr>
            <p:cNvSpPr/>
            <p:nvPr/>
          </p:nvSpPr>
          <p:spPr>
            <a:xfrm>
              <a:off x="7204947" y="1994277"/>
              <a:ext cx="167906" cy="153752"/>
            </a:xfrm>
            <a:custGeom>
              <a:avLst/>
              <a:gdLst/>
              <a:ahLst/>
              <a:cxnLst/>
              <a:rect l="l" t="t" r="r" b="b"/>
              <a:pathLst>
                <a:path w="6394" h="5855" extrusionOk="0">
                  <a:moveTo>
                    <a:pt x="642" y="1"/>
                  </a:moveTo>
                  <a:cubicBezTo>
                    <a:pt x="288" y="1"/>
                    <a:pt x="1" y="288"/>
                    <a:pt x="1" y="642"/>
                  </a:cubicBezTo>
                  <a:lnTo>
                    <a:pt x="1" y="4058"/>
                  </a:lnTo>
                  <a:cubicBezTo>
                    <a:pt x="1" y="4413"/>
                    <a:pt x="288" y="4700"/>
                    <a:pt x="642" y="4700"/>
                  </a:cubicBezTo>
                  <a:lnTo>
                    <a:pt x="2345" y="4700"/>
                  </a:lnTo>
                  <a:lnTo>
                    <a:pt x="4059" y="5839"/>
                  </a:lnTo>
                  <a:cubicBezTo>
                    <a:pt x="4076" y="5850"/>
                    <a:pt x="4095" y="5855"/>
                    <a:pt x="4114" y="5855"/>
                  </a:cubicBezTo>
                  <a:cubicBezTo>
                    <a:pt x="4177" y="5855"/>
                    <a:pt x="4236" y="5800"/>
                    <a:pt x="4221" y="5733"/>
                  </a:cubicBezTo>
                  <a:lnTo>
                    <a:pt x="4049" y="4700"/>
                  </a:lnTo>
                  <a:lnTo>
                    <a:pt x="5752" y="4700"/>
                  </a:lnTo>
                  <a:cubicBezTo>
                    <a:pt x="6107" y="4700"/>
                    <a:pt x="6394" y="4413"/>
                    <a:pt x="6394" y="4058"/>
                  </a:cubicBezTo>
                  <a:lnTo>
                    <a:pt x="6394" y="642"/>
                  </a:lnTo>
                  <a:cubicBezTo>
                    <a:pt x="6394" y="288"/>
                    <a:pt x="6107" y="1"/>
                    <a:pt x="5752" y="1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9684;p69">
              <a:extLst>
                <a:ext uri="{FF2B5EF4-FFF2-40B4-BE49-F238E27FC236}">
                  <a16:creationId xmlns:a16="http://schemas.microsoft.com/office/drawing/2014/main" id="{95C7360F-A7F4-41F1-A4D9-5D4E23165E1A}"/>
                </a:ext>
              </a:extLst>
            </p:cNvPr>
            <p:cNvSpPr/>
            <p:nvPr/>
          </p:nvSpPr>
          <p:spPr>
            <a:xfrm>
              <a:off x="7204711" y="1994277"/>
              <a:ext cx="156851" cy="112130"/>
            </a:xfrm>
            <a:custGeom>
              <a:avLst/>
              <a:gdLst/>
              <a:ahLst/>
              <a:cxnLst/>
              <a:rect l="l" t="t" r="r" b="b"/>
              <a:pathLst>
                <a:path w="5973" h="4270" extrusionOk="0">
                  <a:moveTo>
                    <a:pt x="641" y="1"/>
                  </a:moveTo>
                  <a:cubicBezTo>
                    <a:pt x="297" y="1"/>
                    <a:pt x="0" y="288"/>
                    <a:pt x="10" y="642"/>
                  </a:cubicBezTo>
                  <a:lnTo>
                    <a:pt x="10" y="4058"/>
                  </a:lnTo>
                  <a:cubicBezTo>
                    <a:pt x="10" y="4125"/>
                    <a:pt x="19" y="4202"/>
                    <a:pt x="48" y="4269"/>
                  </a:cubicBezTo>
                  <a:lnTo>
                    <a:pt x="4910" y="4269"/>
                  </a:lnTo>
                  <a:cubicBezTo>
                    <a:pt x="5503" y="4269"/>
                    <a:pt x="5972" y="3791"/>
                    <a:pt x="5972" y="3207"/>
                  </a:cubicBezTo>
                  <a:lnTo>
                    <a:pt x="5972" y="39"/>
                  </a:lnTo>
                  <a:cubicBezTo>
                    <a:pt x="5905" y="20"/>
                    <a:pt x="5838" y="1"/>
                    <a:pt x="576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9694;p69">
              <a:extLst>
                <a:ext uri="{FF2B5EF4-FFF2-40B4-BE49-F238E27FC236}">
                  <a16:creationId xmlns:a16="http://schemas.microsoft.com/office/drawing/2014/main" id="{5D0B62D9-2C06-4AB7-A518-7191DCD3BE46}"/>
                </a:ext>
              </a:extLst>
            </p:cNvPr>
            <p:cNvSpPr/>
            <p:nvPr/>
          </p:nvSpPr>
          <p:spPr>
            <a:xfrm>
              <a:off x="7337140" y="2141806"/>
              <a:ext cx="33718" cy="73922"/>
            </a:xfrm>
            <a:custGeom>
              <a:avLst/>
              <a:gdLst/>
              <a:ahLst/>
              <a:cxnLst/>
              <a:rect l="l" t="t" r="r" b="b"/>
              <a:pathLst>
                <a:path w="1284" h="2815" extrusionOk="0">
                  <a:moveTo>
                    <a:pt x="776" y="0"/>
                  </a:moveTo>
                  <a:cubicBezTo>
                    <a:pt x="345" y="0"/>
                    <a:pt x="1" y="345"/>
                    <a:pt x="1" y="776"/>
                  </a:cubicBezTo>
                  <a:lnTo>
                    <a:pt x="1" y="948"/>
                  </a:lnTo>
                  <a:cubicBezTo>
                    <a:pt x="1" y="1168"/>
                    <a:pt x="39" y="1388"/>
                    <a:pt x="106" y="1599"/>
                  </a:cubicBezTo>
                  <a:lnTo>
                    <a:pt x="518" y="2814"/>
                  </a:lnTo>
                  <a:lnTo>
                    <a:pt x="1283" y="2814"/>
                  </a:lnTo>
                  <a:lnTo>
                    <a:pt x="1283" y="0"/>
                  </a:ln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9695;p69">
              <a:extLst>
                <a:ext uri="{FF2B5EF4-FFF2-40B4-BE49-F238E27FC236}">
                  <a16:creationId xmlns:a16="http://schemas.microsoft.com/office/drawing/2014/main" id="{4407E2A8-112C-4645-95C1-F351B27A5933}"/>
                </a:ext>
              </a:extLst>
            </p:cNvPr>
            <p:cNvSpPr/>
            <p:nvPr/>
          </p:nvSpPr>
          <p:spPr>
            <a:xfrm>
              <a:off x="7350717" y="2135031"/>
              <a:ext cx="80697" cy="80697"/>
            </a:xfrm>
            <a:custGeom>
              <a:avLst/>
              <a:gdLst/>
              <a:ahLst/>
              <a:cxnLst/>
              <a:rect l="l" t="t" r="r" b="b"/>
              <a:pathLst>
                <a:path w="3073" h="3073" extrusionOk="0">
                  <a:moveTo>
                    <a:pt x="766" y="0"/>
                  </a:moveTo>
                  <a:cubicBezTo>
                    <a:pt x="345" y="0"/>
                    <a:pt x="1" y="345"/>
                    <a:pt x="1" y="766"/>
                  </a:cubicBezTo>
                  <a:cubicBezTo>
                    <a:pt x="1" y="1053"/>
                    <a:pt x="230" y="1282"/>
                    <a:pt x="508" y="1282"/>
                  </a:cubicBezTo>
                  <a:lnTo>
                    <a:pt x="2556" y="3072"/>
                  </a:lnTo>
                  <a:lnTo>
                    <a:pt x="2986" y="1560"/>
                  </a:lnTo>
                  <a:cubicBezTo>
                    <a:pt x="3044" y="1378"/>
                    <a:pt x="3073" y="1187"/>
                    <a:pt x="3073" y="995"/>
                  </a:cubicBezTo>
                  <a:lnTo>
                    <a:pt x="3073" y="517"/>
                  </a:lnTo>
                  <a:cubicBezTo>
                    <a:pt x="3073" y="230"/>
                    <a:pt x="2843" y="0"/>
                    <a:pt x="255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9696;p69">
              <a:extLst>
                <a:ext uri="{FF2B5EF4-FFF2-40B4-BE49-F238E27FC236}">
                  <a16:creationId xmlns:a16="http://schemas.microsoft.com/office/drawing/2014/main" id="{339C105F-8EE8-4926-8C7D-56753BF1A556}"/>
                </a:ext>
              </a:extLst>
            </p:cNvPr>
            <p:cNvSpPr/>
            <p:nvPr/>
          </p:nvSpPr>
          <p:spPr>
            <a:xfrm>
              <a:off x="7364030" y="2235791"/>
              <a:ext cx="40493" cy="29936"/>
            </a:xfrm>
            <a:custGeom>
              <a:avLst/>
              <a:gdLst/>
              <a:ahLst/>
              <a:cxnLst/>
              <a:rect l="l" t="t" r="r" b="b"/>
              <a:pathLst>
                <a:path w="1542" h="1140" extrusionOk="0">
                  <a:moveTo>
                    <a:pt x="1" y="1"/>
                  </a:moveTo>
                  <a:lnTo>
                    <a:pt x="1" y="1140"/>
                  </a:lnTo>
                  <a:lnTo>
                    <a:pt x="1542" y="1140"/>
                  </a:lnTo>
                  <a:lnTo>
                    <a:pt x="1542" y="1"/>
                  </a:ln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9697;p69">
              <a:extLst>
                <a:ext uri="{FF2B5EF4-FFF2-40B4-BE49-F238E27FC236}">
                  <a16:creationId xmlns:a16="http://schemas.microsoft.com/office/drawing/2014/main" id="{525207EF-3E4C-489D-A2F0-B18C1463D6CA}"/>
                </a:ext>
              </a:extLst>
            </p:cNvPr>
            <p:cNvSpPr/>
            <p:nvPr/>
          </p:nvSpPr>
          <p:spPr>
            <a:xfrm>
              <a:off x="7364030" y="2236053"/>
              <a:ext cx="40493" cy="16281"/>
            </a:xfrm>
            <a:custGeom>
              <a:avLst/>
              <a:gdLst/>
              <a:ahLst/>
              <a:cxnLst/>
              <a:rect l="l" t="t" r="r" b="b"/>
              <a:pathLst>
                <a:path w="1542" h="620" extrusionOk="0">
                  <a:moveTo>
                    <a:pt x="1" y="0"/>
                  </a:moveTo>
                  <a:lnTo>
                    <a:pt x="1" y="469"/>
                  </a:lnTo>
                  <a:cubicBezTo>
                    <a:pt x="250" y="570"/>
                    <a:pt x="510" y="620"/>
                    <a:pt x="771" y="620"/>
                  </a:cubicBezTo>
                  <a:cubicBezTo>
                    <a:pt x="1032" y="620"/>
                    <a:pt x="1293" y="570"/>
                    <a:pt x="1542" y="469"/>
                  </a:cubicBezTo>
                  <a:lnTo>
                    <a:pt x="1542" y="0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9698;p69">
              <a:extLst>
                <a:ext uri="{FF2B5EF4-FFF2-40B4-BE49-F238E27FC236}">
                  <a16:creationId xmlns:a16="http://schemas.microsoft.com/office/drawing/2014/main" id="{C89472BC-8221-4E71-9769-C09BD7B055AD}"/>
                </a:ext>
              </a:extLst>
            </p:cNvPr>
            <p:cNvSpPr/>
            <p:nvPr/>
          </p:nvSpPr>
          <p:spPr>
            <a:xfrm>
              <a:off x="7317051" y="2252124"/>
              <a:ext cx="134477" cy="67882"/>
            </a:xfrm>
            <a:custGeom>
              <a:avLst/>
              <a:gdLst/>
              <a:ahLst/>
              <a:cxnLst/>
              <a:rect l="l" t="t" r="r" b="b"/>
              <a:pathLst>
                <a:path w="5121" h="2585" extrusionOk="0">
                  <a:moveTo>
                    <a:pt x="1790" y="1"/>
                  </a:moveTo>
                  <a:lnTo>
                    <a:pt x="555" y="355"/>
                  </a:lnTo>
                  <a:cubicBezTo>
                    <a:pt x="230" y="451"/>
                    <a:pt x="0" y="757"/>
                    <a:pt x="0" y="1092"/>
                  </a:cubicBezTo>
                  <a:lnTo>
                    <a:pt x="0" y="2326"/>
                  </a:lnTo>
                  <a:cubicBezTo>
                    <a:pt x="0" y="2470"/>
                    <a:pt x="115" y="2585"/>
                    <a:pt x="258" y="2585"/>
                  </a:cubicBezTo>
                  <a:lnTo>
                    <a:pt x="4862" y="2585"/>
                  </a:lnTo>
                  <a:cubicBezTo>
                    <a:pt x="5005" y="2585"/>
                    <a:pt x="5120" y="2470"/>
                    <a:pt x="5120" y="2326"/>
                  </a:cubicBezTo>
                  <a:lnTo>
                    <a:pt x="5120" y="1092"/>
                  </a:lnTo>
                  <a:cubicBezTo>
                    <a:pt x="5120" y="757"/>
                    <a:pt x="4891" y="451"/>
                    <a:pt x="4565" y="355"/>
                  </a:cubicBezTo>
                  <a:lnTo>
                    <a:pt x="3331" y="1"/>
                  </a:lnTo>
                  <a:lnTo>
                    <a:pt x="2555" y="518"/>
                  </a:lnTo>
                  <a:lnTo>
                    <a:pt x="1790" y="1"/>
                  </a:lnTo>
                  <a:close/>
                </a:path>
              </a:pathLst>
            </a:custGeom>
            <a:solidFill>
              <a:srgbClr val="6E82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9699;p69">
              <a:extLst>
                <a:ext uri="{FF2B5EF4-FFF2-40B4-BE49-F238E27FC236}">
                  <a16:creationId xmlns:a16="http://schemas.microsoft.com/office/drawing/2014/main" id="{B99A042A-014F-446E-83E2-AFE06AB50C68}"/>
                </a:ext>
              </a:extLst>
            </p:cNvPr>
            <p:cNvSpPr/>
            <p:nvPr/>
          </p:nvSpPr>
          <p:spPr>
            <a:xfrm>
              <a:off x="7377607" y="2265701"/>
              <a:ext cx="13340" cy="54306"/>
            </a:xfrm>
            <a:custGeom>
              <a:avLst/>
              <a:gdLst/>
              <a:ahLst/>
              <a:cxnLst/>
              <a:rect l="l" t="t" r="r" b="b"/>
              <a:pathLst>
                <a:path w="508" h="2068" extrusionOk="0">
                  <a:moveTo>
                    <a:pt x="125" y="1"/>
                  </a:moveTo>
                  <a:lnTo>
                    <a:pt x="1" y="2068"/>
                  </a:lnTo>
                  <a:lnTo>
                    <a:pt x="508" y="2068"/>
                  </a:lnTo>
                  <a:lnTo>
                    <a:pt x="3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9700;p69">
              <a:extLst>
                <a:ext uri="{FF2B5EF4-FFF2-40B4-BE49-F238E27FC236}">
                  <a16:creationId xmlns:a16="http://schemas.microsoft.com/office/drawing/2014/main" id="{28BEF6F6-8813-4A60-883A-2D5C2708AFF2}"/>
                </a:ext>
              </a:extLst>
            </p:cNvPr>
            <p:cNvSpPr/>
            <p:nvPr/>
          </p:nvSpPr>
          <p:spPr>
            <a:xfrm>
              <a:off x="7343941" y="2168906"/>
              <a:ext cx="80697" cy="73712"/>
            </a:xfrm>
            <a:custGeom>
              <a:avLst/>
              <a:gdLst/>
              <a:ahLst/>
              <a:cxnLst/>
              <a:rect l="l" t="t" r="r" b="b"/>
              <a:pathLst>
                <a:path w="3073" h="2807" extrusionOk="0">
                  <a:moveTo>
                    <a:pt x="955" y="1"/>
                  </a:moveTo>
                  <a:cubicBezTo>
                    <a:pt x="823" y="1"/>
                    <a:pt x="701" y="57"/>
                    <a:pt x="613" y="155"/>
                  </a:cubicBezTo>
                  <a:lnTo>
                    <a:pt x="153" y="615"/>
                  </a:lnTo>
                  <a:cubicBezTo>
                    <a:pt x="58" y="710"/>
                    <a:pt x="0" y="835"/>
                    <a:pt x="0" y="978"/>
                  </a:cubicBezTo>
                  <a:lnTo>
                    <a:pt x="0" y="1275"/>
                  </a:lnTo>
                  <a:cubicBezTo>
                    <a:pt x="0" y="2117"/>
                    <a:pt x="689" y="2806"/>
                    <a:pt x="1531" y="2806"/>
                  </a:cubicBezTo>
                  <a:cubicBezTo>
                    <a:pt x="2383" y="2806"/>
                    <a:pt x="3072" y="2117"/>
                    <a:pt x="3072" y="1275"/>
                  </a:cubicBezTo>
                  <a:lnTo>
                    <a:pt x="3072" y="949"/>
                  </a:lnTo>
                  <a:cubicBezTo>
                    <a:pt x="3072" y="815"/>
                    <a:pt x="3015" y="682"/>
                    <a:pt x="2919" y="586"/>
                  </a:cubicBezTo>
                  <a:cubicBezTo>
                    <a:pt x="2527" y="203"/>
                    <a:pt x="1799" y="31"/>
                    <a:pt x="986" y="2"/>
                  </a:cubicBezTo>
                  <a:cubicBezTo>
                    <a:pt x="975" y="1"/>
                    <a:pt x="965" y="1"/>
                    <a:pt x="955" y="1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9701;p69">
              <a:extLst>
                <a:ext uri="{FF2B5EF4-FFF2-40B4-BE49-F238E27FC236}">
                  <a16:creationId xmlns:a16="http://schemas.microsoft.com/office/drawing/2014/main" id="{90C52496-61D3-4C99-94AE-C70237A35B62}"/>
                </a:ext>
              </a:extLst>
            </p:cNvPr>
            <p:cNvSpPr/>
            <p:nvPr/>
          </p:nvSpPr>
          <p:spPr>
            <a:xfrm>
              <a:off x="7343941" y="2168906"/>
              <a:ext cx="80434" cy="72189"/>
            </a:xfrm>
            <a:custGeom>
              <a:avLst/>
              <a:gdLst/>
              <a:ahLst/>
              <a:cxnLst/>
              <a:rect l="l" t="t" r="r" b="b"/>
              <a:pathLst>
                <a:path w="3063" h="2749" extrusionOk="0">
                  <a:moveTo>
                    <a:pt x="955" y="1"/>
                  </a:moveTo>
                  <a:cubicBezTo>
                    <a:pt x="823" y="1"/>
                    <a:pt x="701" y="57"/>
                    <a:pt x="613" y="146"/>
                  </a:cubicBezTo>
                  <a:lnTo>
                    <a:pt x="153" y="615"/>
                  </a:lnTo>
                  <a:cubicBezTo>
                    <a:pt x="58" y="710"/>
                    <a:pt x="0" y="835"/>
                    <a:pt x="0" y="969"/>
                  </a:cubicBezTo>
                  <a:lnTo>
                    <a:pt x="0" y="1275"/>
                  </a:lnTo>
                  <a:cubicBezTo>
                    <a:pt x="0" y="1954"/>
                    <a:pt x="450" y="2557"/>
                    <a:pt x="1110" y="2749"/>
                  </a:cubicBezTo>
                  <a:cubicBezTo>
                    <a:pt x="890" y="2471"/>
                    <a:pt x="766" y="2136"/>
                    <a:pt x="766" y="1792"/>
                  </a:cubicBezTo>
                  <a:lnTo>
                    <a:pt x="766" y="1036"/>
                  </a:lnTo>
                  <a:cubicBezTo>
                    <a:pt x="766" y="751"/>
                    <a:pt x="996" y="527"/>
                    <a:pt x="1277" y="527"/>
                  </a:cubicBezTo>
                  <a:cubicBezTo>
                    <a:pt x="1288" y="527"/>
                    <a:pt x="1300" y="528"/>
                    <a:pt x="1311" y="528"/>
                  </a:cubicBezTo>
                  <a:cubicBezTo>
                    <a:pt x="1828" y="557"/>
                    <a:pt x="2594" y="643"/>
                    <a:pt x="3063" y="873"/>
                  </a:cubicBezTo>
                  <a:cubicBezTo>
                    <a:pt x="3053" y="768"/>
                    <a:pt x="2996" y="662"/>
                    <a:pt x="2919" y="586"/>
                  </a:cubicBezTo>
                  <a:cubicBezTo>
                    <a:pt x="2527" y="203"/>
                    <a:pt x="1799" y="21"/>
                    <a:pt x="986" y="2"/>
                  </a:cubicBezTo>
                  <a:cubicBezTo>
                    <a:pt x="975" y="1"/>
                    <a:pt x="965" y="1"/>
                    <a:pt x="955" y="1"/>
                  </a:cubicBez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9702;p69">
              <a:extLst>
                <a:ext uri="{FF2B5EF4-FFF2-40B4-BE49-F238E27FC236}">
                  <a16:creationId xmlns:a16="http://schemas.microsoft.com/office/drawing/2014/main" id="{75C20D3D-C04D-462E-9F1D-362885741722}"/>
                </a:ext>
              </a:extLst>
            </p:cNvPr>
            <p:cNvSpPr/>
            <p:nvPr/>
          </p:nvSpPr>
          <p:spPr>
            <a:xfrm>
              <a:off x="7317051" y="2269482"/>
              <a:ext cx="26916" cy="50524"/>
            </a:xfrm>
            <a:custGeom>
              <a:avLst/>
              <a:gdLst/>
              <a:ahLst/>
              <a:cxnLst/>
              <a:rect l="l" t="t" r="r" b="b"/>
              <a:pathLst>
                <a:path w="1025" h="1924" extrusionOk="0">
                  <a:moveTo>
                    <a:pt x="144" y="0"/>
                  </a:moveTo>
                  <a:cubicBezTo>
                    <a:pt x="48" y="125"/>
                    <a:pt x="0" y="278"/>
                    <a:pt x="0" y="440"/>
                  </a:cubicBezTo>
                  <a:lnTo>
                    <a:pt x="0" y="1665"/>
                  </a:lnTo>
                  <a:cubicBezTo>
                    <a:pt x="0" y="1809"/>
                    <a:pt x="115" y="1924"/>
                    <a:pt x="258" y="1924"/>
                  </a:cubicBezTo>
                  <a:lnTo>
                    <a:pt x="1024" y="1924"/>
                  </a:lnTo>
                  <a:lnTo>
                    <a:pt x="1024" y="1206"/>
                  </a:lnTo>
                  <a:cubicBezTo>
                    <a:pt x="1024" y="995"/>
                    <a:pt x="948" y="804"/>
                    <a:pt x="804" y="660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9703;p69">
              <a:extLst>
                <a:ext uri="{FF2B5EF4-FFF2-40B4-BE49-F238E27FC236}">
                  <a16:creationId xmlns:a16="http://schemas.microsoft.com/office/drawing/2014/main" id="{E616DD9F-4CB7-42B2-B42D-EE157E8E11AF}"/>
                </a:ext>
              </a:extLst>
            </p:cNvPr>
            <p:cNvSpPr/>
            <p:nvPr/>
          </p:nvSpPr>
          <p:spPr>
            <a:xfrm>
              <a:off x="7424612" y="2269482"/>
              <a:ext cx="26916" cy="50524"/>
            </a:xfrm>
            <a:custGeom>
              <a:avLst/>
              <a:gdLst/>
              <a:ahLst/>
              <a:cxnLst/>
              <a:rect l="l" t="t" r="r" b="b"/>
              <a:pathLst>
                <a:path w="1025" h="1924" extrusionOk="0">
                  <a:moveTo>
                    <a:pt x="881" y="0"/>
                  </a:moveTo>
                  <a:lnTo>
                    <a:pt x="220" y="660"/>
                  </a:lnTo>
                  <a:cubicBezTo>
                    <a:pt x="77" y="804"/>
                    <a:pt x="0" y="995"/>
                    <a:pt x="0" y="1206"/>
                  </a:cubicBezTo>
                  <a:lnTo>
                    <a:pt x="0" y="1924"/>
                  </a:lnTo>
                  <a:lnTo>
                    <a:pt x="766" y="1924"/>
                  </a:lnTo>
                  <a:cubicBezTo>
                    <a:pt x="909" y="1924"/>
                    <a:pt x="1024" y="1809"/>
                    <a:pt x="1024" y="1665"/>
                  </a:cubicBezTo>
                  <a:lnTo>
                    <a:pt x="1024" y="440"/>
                  </a:lnTo>
                  <a:cubicBezTo>
                    <a:pt x="1024" y="278"/>
                    <a:pt x="976" y="125"/>
                    <a:pt x="881" y="0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9704;p69">
              <a:extLst>
                <a:ext uri="{FF2B5EF4-FFF2-40B4-BE49-F238E27FC236}">
                  <a16:creationId xmlns:a16="http://schemas.microsoft.com/office/drawing/2014/main" id="{A354D697-1D95-4518-BAB5-4C280FD9919B}"/>
                </a:ext>
              </a:extLst>
            </p:cNvPr>
            <p:cNvSpPr/>
            <p:nvPr/>
          </p:nvSpPr>
          <p:spPr>
            <a:xfrm>
              <a:off x="7377607" y="2265701"/>
              <a:ext cx="13340" cy="13340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1" y="1"/>
                  </a:moveTo>
                  <a:lnTo>
                    <a:pt x="1" y="403"/>
                  </a:lnTo>
                  <a:cubicBezTo>
                    <a:pt x="1" y="460"/>
                    <a:pt x="48" y="508"/>
                    <a:pt x="106" y="508"/>
                  </a:cubicBezTo>
                  <a:lnTo>
                    <a:pt x="402" y="508"/>
                  </a:lnTo>
                  <a:cubicBezTo>
                    <a:pt x="460" y="508"/>
                    <a:pt x="508" y="460"/>
                    <a:pt x="508" y="403"/>
                  </a:cubicBezTo>
                  <a:lnTo>
                    <a:pt x="508" y="1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9705;p69">
              <a:extLst>
                <a:ext uri="{FF2B5EF4-FFF2-40B4-BE49-F238E27FC236}">
                  <a16:creationId xmlns:a16="http://schemas.microsoft.com/office/drawing/2014/main" id="{1C9B22CC-8105-435F-8502-1B8205A70266}"/>
                </a:ext>
              </a:extLst>
            </p:cNvPr>
            <p:cNvSpPr/>
            <p:nvPr/>
          </p:nvSpPr>
          <p:spPr>
            <a:xfrm>
              <a:off x="7356756" y="2246899"/>
              <a:ext cx="27415" cy="28229"/>
            </a:xfrm>
            <a:custGeom>
              <a:avLst/>
              <a:gdLst/>
              <a:ahLst/>
              <a:cxnLst/>
              <a:rect l="l" t="t" r="r" b="b"/>
              <a:pathLst>
                <a:path w="1044" h="1075" extrusionOk="0">
                  <a:moveTo>
                    <a:pt x="235" y="1"/>
                  </a:moveTo>
                  <a:cubicBezTo>
                    <a:pt x="204" y="1"/>
                    <a:pt x="174" y="15"/>
                    <a:pt x="153" y="47"/>
                  </a:cubicBezTo>
                  <a:lnTo>
                    <a:pt x="0" y="286"/>
                  </a:lnTo>
                  <a:lnTo>
                    <a:pt x="383" y="994"/>
                  </a:lnTo>
                  <a:cubicBezTo>
                    <a:pt x="412" y="1047"/>
                    <a:pt x="464" y="1075"/>
                    <a:pt x="517" y="1075"/>
                  </a:cubicBezTo>
                  <a:cubicBezTo>
                    <a:pt x="550" y="1075"/>
                    <a:pt x="583" y="1064"/>
                    <a:pt x="613" y="1042"/>
                  </a:cubicBezTo>
                  <a:lnTo>
                    <a:pt x="1043" y="717"/>
                  </a:lnTo>
                  <a:lnTo>
                    <a:pt x="306" y="28"/>
                  </a:lnTo>
                  <a:cubicBezTo>
                    <a:pt x="285" y="10"/>
                    <a:pt x="260" y="1"/>
                    <a:pt x="235" y="1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9706;p69">
              <a:extLst>
                <a:ext uri="{FF2B5EF4-FFF2-40B4-BE49-F238E27FC236}">
                  <a16:creationId xmlns:a16="http://schemas.microsoft.com/office/drawing/2014/main" id="{61CE34C8-177C-45DB-A4A8-9950BB2ED81B}"/>
                </a:ext>
              </a:extLst>
            </p:cNvPr>
            <p:cNvSpPr/>
            <p:nvPr/>
          </p:nvSpPr>
          <p:spPr>
            <a:xfrm>
              <a:off x="7384146" y="2246899"/>
              <a:ext cx="27678" cy="28229"/>
            </a:xfrm>
            <a:custGeom>
              <a:avLst/>
              <a:gdLst/>
              <a:ahLst/>
              <a:cxnLst/>
              <a:rect l="l" t="t" r="r" b="b"/>
              <a:pathLst>
                <a:path w="1054" h="1075" extrusionOk="0">
                  <a:moveTo>
                    <a:pt x="813" y="1"/>
                  </a:moveTo>
                  <a:cubicBezTo>
                    <a:pt x="786" y="1"/>
                    <a:pt x="759" y="10"/>
                    <a:pt x="737" y="28"/>
                  </a:cubicBezTo>
                  <a:lnTo>
                    <a:pt x="0" y="717"/>
                  </a:lnTo>
                  <a:lnTo>
                    <a:pt x="441" y="1042"/>
                  </a:lnTo>
                  <a:cubicBezTo>
                    <a:pt x="466" y="1064"/>
                    <a:pt x="499" y="1075"/>
                    <a:pt x="532" y="1075"/>
                  </a:cubicBezTo>
                  <a:cubicBezTo>
                    <a:pt x="585" y="1075"/>
                    <a:pt x="637" y="1047"/>
                    <a:pt x="661" y="994"/>
                  </a:cubicBezTo>
                  <a:lnTo>
                    <a:pt x="1053" y="286"/>
                  </a:lnTo>
                  <a:lnTo>
                    <a:pt x="900" y="47"/>
                  </a:lnTo>
                  <a:cubicBezTo>
                    <a:pt x="879" y="15"/>
                    <a:pt x="846" y="1"/>
                    <a:pt x="813" y="1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9707;p69">
              <a:extLst>
                <a:ext uri="{FF2B5EF4-FFF2-40B4-BE49-F238E27FC236}">
                  <a16:creationId xmlns:a16="http://schemas.microsoft.com/office/drawing/2014/main" id="{C329F901-AC87-4564-BC77-0BECABA7C168}"/>
                </a:ext>
              </a:extLst>
            </p:cNvPr>
            <p:cNvSpPr/>
            <p:nvPr/>
          </p:nvSpPr>
          <p:spPr>
            <a:xfrm>
              <a:off x="7159964" y="1971904"/>
              <a:ext cx="190516" cy="164151"/>
            </a:xfrm>
            <a:custGeom>
              <a:avLst/>
              <a:gdLst/>
              <a:ahLst/>
              <a:cxnLst/>
              <a:rect l="l" t="t" r="r" b="b"/>
              <a:pathLst>
                <a:path w="7255" h="6251" extrusionOk="0">
                  <a:moveTo>
                    <a:pt x="642" y="1"/>
                  </a:moveTo>
                  <a:cubicBezTo>
                    <a:pt x="288" y="1"/>
                    <a:pt x="1" y="288"/>
                    <a:pt x="1" y="642"/>
                  </a:cubicBezTo>
                  <a:lnTo>
                    <a:pt x="1" y="4059"/>
                  </a:lnTo>
                  <a:cubicBezTo>
                    <a:pt x="1" y="4413"/>
                    <a:pt x="288" y="4700"/>
                    <a:pt x="642" y="4700"/>
                  </a:cubicBezTo>
                  <a:lnTo>
                    <a:pt x="2987" y="4700"/>
                  </a:lnTo>
                  <a:lnTo>
                    <a:pt x="2632" y="6116"/>
                  </a:lnTo>
                  <a:cubicBezTo>
                    <a:pt x="2611" y="6189"/>
                    <a:pt x="2672" y="6251"/>
                    <a:pt x="2736" y="6251"/>
                  </a:cubicBezTo>
                  <a:cubicBezTo>
                    <a:pt x="2756" y="6251"/>
                    <a:pt x="2777" y="6245"/>
                    <a:pt x="2795" y="6231"/>
                  </a:cubicBezTo>
                  <a:lnTo>
                    <a:pt x="4901" y="4700"/>
                  </a:lnTo>
                  <a:lnTo>
                    <a:pt x="6614" y="4700"/>
                  </a:lnTo>
                  <a:cubicBezTo>
                    <a:pt x="6968" y="4700"/>
                    <a:pt x="7255" y="4413"/>
                    <a:pt x="7255" y="4059"/>
                  </a:cubicBezTo>
                  <a:lnTo>
                    <a:pt x="7255" y="642"/>
                  </a:lnTo>
                  <a:cubicBezTo>
                    <a:pt x="7255" y="288"/>
                    <a:pt x="6968" y="1"/>
                    <a:pt x="6614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9708;p69">
              <a:extLst>
                <a:ext uri="{FF2B5EF4-FFF2-40B4-BE49-F238E27FC236}">
                  <a16:creationId xmlns:a16="http://schemas.microsoft.com/office/drawing/2014/main" id="{7E94097D-C2A6-4DA2-B29C-B646F1F03FA3}"/>
                </a:ext>
              </a:extLst>
            </p:cNvPr>
            <p:cNvSpPr/>
            <p:nvPr/>
          </p:nvSpPr>
          <p:spPr>
            <a:xfrm>
              <a:off x="7191896" y="2000055"/>
              <a:ext cx="31670" cy="11082"/>
            </a:xfrm>
            <a:custGeom>
              <a:avLst/>
              <a:gdLst/>
              <a:ahLst/>
              <a:cxnLst/>
              <a:rect l="l" t="t" r="r" b="b"/>
              <a:pathLst>
                <a:path w="1206" h="422" extrusionOk="0">
                  <a:moveTo>
                    <a:pt x="287" y="1"/>
                  </a:moveTo>
                  <a:cubicBezTo>
                    <a:pt x="0" y="1"/>
                    <a:pt x="0" y="422"/>
                    <a:pt x="287" y="422"/>
                  </a:cubicBezTo>
                  <a:lnTo>
                    <a:pt x="919" y="422"/>
                  </a:lnTo>
                  <a:cubicBezTo>
                    <a:pt x="1206" y="422"/>
                    <a:pt x="1206" y="1"/>
                    <a:pt x="91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9709;p69">
              <a:extLst>
                <a:ext uri="{FF2B5EF4-FFF2-40B4-BE49-F238E27FC236}">
                  <a16:creationId xmlns:a16="http://schemas.microsoft.com/office/drawing/2014/main" id="{EEB37D43-CA72-4318-877F-6E8E13470B91}"/>
                </a:ext>
              </a:extLst>
            </p:cNvPr>
            <p:cNvSpPr/>
            <p:nvPr/>
          </p:nvSpPr>
          <p:spPr>
            <a:xfrm>
              <a:off x="7231102" y="2000055"/>
              <a:ext cx="87735" cy="11082"/>
            </a:xfrm>
            <a:custGeom>
              <a:avLst/>
              <a:gdLst/>
              <a:ahLst/>
              <a:cxnLst/>
              <a:rect l="l" t="t" r="r" b="b"/>
              <a:pathLst>
                <a:path w="3341" h="422" extrusionOk="0">
                  <a:moveTo>
                    <a:pt x="278" y="1"/>
                  </a:moveTo>
                  <a:cubicBezTo>
                    <a:pt x="0" y="1"/>
                    <a:pt x="0" y="422"/>
                    <a:pt x="278" y="422"/>
                  </a:cubicBezTo>
                  <a:lnTo>
                    <a:pt x="3053" y="422"/>
                  </a:lnTo>
                  <a:cubicBezTo>
                    <a:pt x="3340" y="422"/>
                    <a:pt x="3340" y="1"/>
                    <a:pt x="305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9710;p69">
              <a:extLst>
                <a:ext uri="{FF2B5EF4-FFF2-40B4-BE49-F238E27FC236}">
                  <a16:creationId xmlns:a16="http://schemas.microsoft.com/office/drawing/2014/main" id="{06F8E62C-58A3-4FB9-A23C-928890CE616B}"/>
                </a:ext>
              </a:extLst>
            </p:cNvPr>
            <p:cNvSpPr/>
            <p:nvPr/>
          </p:nvSpPr>
          <p:spPr>
            <a:xfrm>
              <a:off x="7191896" y="2027969"/>
              <a:ext cx="126941" cy="11318"/>
            </a:xfrm>
            <a:custGeom>
              <a:avLst/>
              <a:gdLst/>
              <a:ahLst/>
              <a:cxnLst/>
              <a:rect l="l" t="t" r="r" b="b"/>
              <a:pathLst>
                <a:path w="4834" h="431" extrusionOk="0">
                  <a:moveTo>
                    <a:pt x="287" y="0"/>
                  </a:moveTo>
                  <a:cubicBezTo>
                    <a:pt x="0" y="0"/>
                    <a:pt x="0" y="431"/>
                    <a:pt x="287" y="431"/>
                  </a:cubicBezTo>
                  <a:lnTo>
                    <a:pt x="4546" y="431"/>
                  </a:lnTo>
                  <a:cubicBezTo>
                    <a:pt x="4833" y="431"/>
                    <a:pt x="4833" y="0"/>
                    <a:pt x="4546" y="0"/>
                  </a:cubicBez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9711;p69">
              <a:extLst>
                <a:ext uri="{FF2B5EF4-FFF2-40B4-BE49-F238E27FC236}">
                  <a16:creationId xmlns:a16="http://schemas.microsoft.com/office/drawing/2014/main" id="{F480DFAD-42BD-4408-8275-74A731CFDFDD}"/>
                </a:ext>
              </a:extLst>
            </p:cNvPr>
            <p:cNvSpPr/>
            <p:nvPr/>
          </p:nvSpPr>
          <p:spPr>
            <a:xfrm>
              <a:off x="7191896" y="2056093"/>
              <a:ext cx="87735" cy="11108"/>
            </a:xfrm>
            <a:custGeom>
              <a:avLst/>
              <a:gdLst/>
              <a:ahLst/>
              <a:cxnLst/>
              <a:rect l="l" t="t" r="r" b="b"/>
              <a:pathLst>
                <a:path w="3341" h="423" extrusionOk="0">
                  <a:moveTo>
                    <a:pt x="287" y="1"/>
                  </a:moveTo>
                  <a:cubicBezTo>
                    <a:pt x="0" y="1"/>
                    <a:pt x="0" y="422"/>
                    <a:pt x="287" y="422"/>
                  </a:cubicBezTo>
                  <a:lnTo>
                    <a:pt x="3053" y="422"/>
                  </a:lnTo>
                  <a:cubicBezTo>
                    <a:pt x="3340" y="422"/>
                    <a:pt x="3340" y="1"/>
                    <a:pt x="3053" y="1"/>
                  </a:cubicBezTo>
                  <a:close/>
                </a:path>
              </a:pathLst>
            </a:custGeom>
            <a:solidFill>
              <a:srgbClr val="6379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9712;p69">
              <a:extLst>
                <a:ext uri="{FF2B5EF4-FFF2-40B4-BE49-F238E27FC236}">
                  <a16:creationId xmlns:a16="http://schemas.microsoft.com/office/drawing/2014/main" id="{BDBCFAAC-F36F-49B2-BAC9-0911C6A1C389}"/>
                </a:ext>
              </a:extLst>
            </p:cNvPr>
            <p:cNvSpPr/>
            <p:nvPr/>
          </p:nvSpPr>
          <p:spPr>
            <a:xfrm>
              <a:off x="7286878" y="2056093"/>
              <a:ext cx="31958" cy="11108"/>
            </a:xfrm>
            <a:custGeom>
              <a:avLst/>
              <a:gdLst/>
              <a:ahLst/>
              <a:cxnLst/>
              <a:rect l="l" t="t" r="r" b="b"/>
              <a:pathLst>
                <a:path w="1217" h="423" extrusionOk="0">
                  <a:moveTo>
                    <a:pt x="288" y="1"/>
                  </a:moveTo>
                  <a:cubicBezTo>
                    <a:pt x="1" y="1"/>
                    <a:pt x="1" y="422"/>
                    <a:pt x="288" y="422"/>
                  </a:cubicBezTo>
                  <a:lnTo>
                    <a:pt x="929" y="422"/>
                  </a:lnTo>
                  <a:cubicBezTo>
                    <a:pt x="1216" y="422"/>
                    <a:pt x="1216" y="1"/>
                    <a:pt x="929" y="1"/>
                  </a:cubicBez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3259655-21F4-49B4-9FE9-4A859B12C1EB}"/>
              </a:ext>
            </a:extLst>
          </p:cNvPr>
          <p:cNvCxnSpPr>
            <a:cxnSpLocks/>
          </p:cNvCxnSpPr>
          <p:nvPr/>
        </p:nvCxnSpPr>
        <p:spPr>
          <a:xfrm>
            <a:off x="8751492" y="2848045"/>
            <a:ext cx="955766" cy="27800"/>
          </a:xfrm>
          <a:prstGeom prst="straightConnector1">
            <a:avLst/>
          </a:prstGeom>
          <a:ln w="38100" cap="flat" cmpd="sng" algn="ctr">
            <a:solidFill>
              <a:srgbClr val="5C728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3" name="Google Shape;662;p43">
            <a:extLst>
              <a:ext uri="{FF2B5EF4-FFF2-40B4-BE49-F238E27FC236}">
                <a16:creationId xmlns:a16="http://schemas.microsoft.com/office/drawing/2014/main" id="{D6A72235-AE78-47C2-B0A0-92101730CB31}"/>
              </a:ext>
            </a:extLst>
          </p:cNvPr>
          <p:cNvSpPr/>
          <p:nvPr/>
        </p:nvSpPr>
        <p:spPr>
          <a:xfrm>
            <a:off x="10710443" y="467463"/>
            <a:ext cx="1158240" cy="1158240"/>
          </a:xfrm>
          <a:prstGeom prst="ellipse">
            <a:avLst/>
          </a:prstGeom>
          <a:gradFill>
            <a:gsLst>
              <a:gs pos="0">
                <a:srgbClr val="63A537"/>
              </a:gs>
              <a:gs pos="100000">
                <a:srgbClr val="99CB38"/>
              </a:gs>
            </a:gsLst>
            <a:lin ang="10800025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4C62F00B-97A2-4F7F-83B5-1073905E4159}"/>
              </a:ext>
            </a:extLst>
          </p:cNvPr>
          <p:cNvGrpSpPr/>
          <p:nvPr/>
        </p:nvGrpSpPr>
        <p:grpSpPr>
          <a:xfrm>
            <a:off x="10869680" y="698188"/>
            <a:ext cx="806237" cy="674497"/>
            <a:chOff x="5927593" y="419031"/>
            <a:chExt cx="2451625" cy="2051026"/>
          </a:xfrm>
        </p:grpSpPr>
        <p:grpSp>
          <p:nvGrpSpPr>
            <p:cNvPr id="165" name="Google Shape;16036;p73">
              <a:extLst>
                <a:ext uri="{FF2B5EF4-FFF2-40B4-BE49-F238E27FC236}">
                  <a16:creationId xmlns:a16="http://schemas.microsoft.com/office/drawing/2014/main" id="{0252F135-6FD8-4434-835E-E8743467AA3D}"/>
                </a:ext>
              </a:extLst>
            </p:cNvPr>
            <p:cNvGrpSpPr/>
            <p:nvPr/>
          </p:nvGrpSpPr>
          <p:grpSpPr>
            <a:xfrm>
              <a:off x="5927593" y="1181807"/>
              <a:ext cx="1725126" cy="1286091"/>
              <a:chOff x="1798763" y="3395401"/>
              <a:chExt cx="376185" cy="280448"/>
            </a:xfrm>
          </p:grpSpPr>
          <p:sp>
            <p:nvSpPr>
              <p:cNvPr id="188" name="Google Shape;16037;p73">
                <a:extLst>
                  <a:ext uri="{FF2B5EF4-FFF2-40B4-BE49-F238E27FC236}">
                    <a16:creationId xmlns:a16="http://schemas.microsoft.com/office/drawing/2014/main" id="{CDDA60AD-1837-48AA-B2F1-7BA60CF9053F}"/>
                  </a:ext>
                </a:extLst>
              </p:cNvPr>
              <p:cNvSpPr/>
              <p:nvPr/>
            </p:nvSpPr>
            <p:spPr>
              <a:xfrm>
                <a:off x="2097352" y="3478660"/>
                <a:ext cx="47711" cy="42023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603" extrusionOk="0">
                    <a:moveTo>
                      <a:pt x="910" y="1"/>
                    </a:moveTo>
                    <a:cubicBezTo>
                      <a:pt x="405" y="1"/>
                      <a:pt x="0" y="361"/>
                      <a:pt x="0" y="809"/>
                    </a:cubicBezTo>
                    <a:cubicBezTo>
                      <a:pt x="0" y="1242"/>
                      <a:pt x="405" y="1603"/>
                      <a:pt x="910" y="1603"/>
                    </a:cubicBezTo>
                    <a:cubicBezTo>
                      <a:pt x="1401" y="1603"/>
                      <a:pt x="1819" y="1242"/>
                      <a:pt x="1819" y="809"/>
                    </a:cubicBezTo>
                    <a:cubicBezTo>
                      <a:pt x="1819" y="361"/>
                      <a:pt x="1401" y="1"/>
                      <a:pt x="910" y="1"/>
                    </a:cubicBezTo>
                    <a:close/>
                  </a:path>
                </a:pathLst>
              </a:custGeom>
              <a:solidFill>
                <a:srgbClr val="92A9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16038;p73">
                <a:extLst>
                  <a:ext uri="{FF2B5EF4-FFF2-40B4-BE49-F238E27FC236}">
                    <a16:creationId xmlns:a16="http://schemas.microsoft.com/office/drawing/2014/main" id="{D04E1C8D-D836-4DF9-B965-93B7CC321655}"/>
                  </a:ext>
                </a:extLst>
              </p:cNvPr>
              <p:cNvSpPr/>
              <p:nvPr/>
            </p:nvSpPr>
            <p:spPr>
              <a:xfrm>
                <a:off x="2097352" y="3478660"/>
                <a:ext cx="32559" cy="4202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603" extrusionOk="0">
                    <a:moveTo>
                      <a:pt x="910" y="1"/>
                    </a:moveTo>
                    <a:cubicBezTo>
                      <a:pt x="405" y="1"/>
                      <a:pt x="0" y="361"/>
                      <a:pt x="0" y="809"/>
                    </a:cubicBezTo>
                    <a:cubicBezTo>
                      <a:pt x="0" y="1242"/>
                      <a:pt x="405" y="1603"/>
                      <a:pt x="910" y="1603"/>
                    </a:cubicBezTo>
                    <a:cubicBezTo>
                      <a:pt x="1025" y="1603"/>
                      <a:pt x="1141" y="1574"/>
                      <a:pt x="1242" y="1545"/>
                    </a:cubicBezTo>
                    <a:cubicBezTo>
                      <a:pt x="924" y="1444"/>
                      <a:pt x="693" y="1141"/>
                      <a:pt x="679" y="809"/>
                    </a:cubicBezTo>
                    <a:cubicBezTo>
                      <a:pt x="693" y="462"/>
                      <a:pt x="924" y="159"/>
                      <a:pt x="1242" y="73"/>
                    </a:cubicBezTo>
                    <a:cubicBezTo>
                      <a:pt x="1141" y="29"/>
                      <a:pt x="1025" y="1"/>
                      <a:pt x="910" y="1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16039;p73">
                <a:extLst>
                  <a:ext uri="{FF2B5EF4-FFF2-40B4-BE49-F238E27FC236}">
                    <a16:creationId xmlns:a16="http://schemas.microsoft.com/office/drawing/2014/main" id="{3F035DC2-0EC7-4602-9CF7-E3ACD6751D07}"/>
                  </a:ext>
                </a:extLst>
              </p:cNvPr>
              <p:cNvSpPr/>
              <p:nvPr/>
            </p:nvSpPr>
            <p:spPr>
              <a:xfrm>
                <a:off x="2067441" y="3580452"/>
                <a:ext cx="107508" cy="95396"/>
              </a:xfrm>
              <a:custGeom>
                <a:avLst/>
                <a:gdLst/>
                <a:ahLst/>
                <a:cxnLst/>
                <a:rect l="l" t="t" r="r" b="b"/>
                <a:pathLst>
                  <a:path w="4101" h="3639" extrusionOk="0">
                    <a:moveTo>
                      <a:pt x="1358" y="1"/>
                    </a:moveTo>
                    <a:lnTo>
                      <a:pt x="1358" y="679"/>
                    </a:lnTo>
                    <a:cubicBezTo>
                      <a:pt x="1358" y="852"/>
                      <a:pt x="1271" y="1011"/>
                      <a:pt x="1113" y="1083"/>
                    </a:cubicBezTo>
                    <a:lnTo>
                      <a:pt x="376" y="1444"/>
                    </a:lnTo>
                    <a:cubicBezTo>
                      <a:pt x="145" y="1560"/>
                      <a:pt x="1" y="1805"/>
                      <a:pt x="1" y="2065"/>
                    </a:cubicBezTo>
                    <a:lnTo>
                      <a:pt x="1" y="3407"/>
                    </a:lnTo>
                    <a:cubicBezTo>
                      <a:pt x="1" y="3523"/>
                      <a:pt x="102" y="3638"/>
                      <a:pt x="232" y="3638"/>
                    </a:cubicBezTo>
                    <a:lnTo>
                      <a:pt x="3870" y="3638"/>
                    </a:lnTo>
                    <a:cubicBezTo>
                      <a:pt x="3985" y="3638"/>
                      <a:pt x="4101" y="3523"/>
                      <a:pt x="4101" y="3407"/>
                    </a:cubicBezTo>
                    <a:lnTo>
                      <a:pt x="4101" y="2065"/>
                    </a:lnTo>
                    <a:cubicBezTo>
                      <a:pt x="4086" y="1805"/>
                      <a:pt x="3942" y="1560"/>
                      <a:pt x="3711" y="1444"/>
                    </a:cubicBezTo>
                    <a:lnTo>
                      <a:pt x="2975" y="1083"/>
                    </a:lnTo>
                    <a:cubicBezTo>
                      <a:pt x="2830" y="1011"/>
                      <a:pt x="2729" y="852"/>
                      <a:pt x="2729" y="679"/>
                    </a:cubicBez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16040;p73">
                <a:extLst>
                  <a:ext uri="{FF2B5EF4-FFF2-40B4-BE49-F238E27FC236}">
                    <a16:creationId xmlns:a16="http://schemas.microsoft.com/office/drawing/2014/main" id="{35C1A7B4-3C8C-47B1-9F50-764281743DEA}"/>
                  </a:ext>
                </a:extLst>
              </p:cNvPr>
              <p:cNvSpPr/>
              <p:nvPr/>
            </p:nvSpPr>
            <p:spPr>
              <a:xfrm>
                <a:off x="2103014" y="3580085"/>
                <a:ext cx="36360" cy="23856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910" extrusionOk="0">
                    <a:moveTo>
                      <a:pt x="1" y="0"/>
                    </a:moveTo>
                    <a:lnTo>
                      <a:pt x="1" y="693"/>
                    </a:lnTo>
                    <a:cubicBezTo>
                      <a:pt x="1" y="722"/>
                      <a:pt x="1" y="751"/>
                      <a:pt x="1" y="780"/>
                    </a:cubicBezTo>
                    <a:cubicBezTo>
                      <a:pt x="217" y="866"/>
                      <a:pt x="448" y="910"/>
                      <a:pt x="694" y="910"/>
                    </a:cubicBezTo>
                    <a:cubicBezTo>
                      <a:pt x="925" y="910"/>
                      <a:pt x="1170" y="866"/>
                      <a:pt x="1387" y="780"/>
                    </a:cubicBezTo>
                    <a:cubicBezTo>
                      <a:pt x="1372" y="751"/>
                      <a:pt x="1372" y="722"/>
                      <a:pt x="1372" y="693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16041;p73">
                <a:extLst>
                  <a:ext uri="{FF2B5EF4-FFF2-40B4-BE49-F238E27FC236}">
                    <a16:creationId xmlns:a16="http://schemas.microsoft.com/office/drawing/2014/main" id="{D2EE2643-CEB5-4CFD-A16D-383887D901B2}"/>
                  </a:ext>
                </a:extLst>
              </p:cNvPr>
              <p:cNvSpPr/>
              <p:nvPr/>
            </p:nvSpPr>
            <p:spPr>
              <a:xfrm>
                <a:off x="2067441" y="3611491"/>
                <a:ext cx="107141" cy="64358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2455" extrusionOk="0">
                    <a:moveTo>
                      <a:pt x="896" y="0"/>
                    </a:moveTo>
                    <a:lnTo>
                      <a:pt x="376" y="260"/>
                    </a:lnTo>
                    <a:cubicBezTo>
                      <a:pt x="145" y="376"/>
                      <a:pt x="1" y="621"/>
                      <a:pt x="1" y="881"/>
                    </a:cubicBezTo>
                    <a:lnTo>
                      <a:pt x="1" y="2223"/>
                    </a:lnTo>
                    <a:cubicBezTo>
                      <a:pt x="1" y="2339"/>
                      <a:pt x="102" y="2454"/>
                      <a:pt x="218" y="2454"/>
                    </a:cubicBezTo>
                    <a:lnTo>
                      <a:pt x="3870" y="2454"/>
                    </a:lnTo>
                    <a:cubicBezTo>
                      <a:pt x="3985" y="2454"/>
                      <a:pt x="4086" y="2339"/>
                      <a:pt x="4086" y="2223"/>
                    </a:cubicBezTo>
                    <a:lnTo>
                      <a:pt x="4086" y="881"/>
                    </a:lnTo>
                    <a:cubicBezTo>
                      <a:pt x="4086" y="621"/>
                      <a:pt x="3942" y="376"/>
                      <a:pt x="3711" y="260"/>
                    </a:cubicBezTo>
                    <a:lnTo>
                      <a:pt x="3191" y="0"/>
                    </a:lnTo>
                    <a:cubicBezTo>
                      <a:pt x="2924" y="419"/>
                      <a:pt x="2484" y="628"/>
                      <a:pt x="2044" y="628"/>
                    </a:cubicBezTo>
                    <a:cubicBezTo>
                      <a:pt x="1603" y="628"/>
                      <a:pt x="1163" y="419"/>
                      <a:pt x="896" y="0"/>
                    </a:cubicBez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16042;p73">
                <a:extLst>
                  <a:ext uri="{FF2B5EF4-FFF2-40B4-BE49-F238E27FC236}">
                    <a16:creationId xmlns:a16="http://schemas.microsoft.com/office/drawing/2014/main" id="{F813BCBF-D845-414A-B3D6-C35D0E412591}"/>
                  </a:ext>
                </a:extLst>
              </p:cNvPr>
              <p:cNvSpPr/>
              <p:nvPr/>
            </p:nvSpPr>
            <p:spPr>
              <a:xfrm>
                <a:off x="2079185" y="3496827"/>
                <a:ext cx="83652" cy="83285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3177" extrusionOk="0">
                    <a:moveTo>
                      <a:pt x="1603" y="0"/>
                    </a:moveTo>
                    <a:cubicBezTo>
                      <a:pt x="722" y="0"/>
                      <a:pt x="0" y="708"/>
                      <a:pt x="0" y="1588"/>
                    </a:cubicBezTo>
                    <a:cubicBezTo>
                      <a:pt x="0" y="2469"/>
                      <a:pt x="722" y="3176"/>
                      <a:pt x="1603" y="3176"/>
                    </a:cubicBezTo>
                    <a:cubicBezTo>
                      <a:pt x="2483" y="3176"/>
                      <a:pt x="3191" y="2469"/>
                      <a:pt x="3191" y="1588"/>
                    </a:cubicBezTo>
                    <a:cubicBezTo>
                      <a:pt x="3191" y="708"/>
                      <a:pt x="2483" y="0"/>
                      <a:pt x="1603" y="0"/>
                    </a:cubicBez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16043;p73">
                <a:extLst>
                  <a:ext uri="{FF2B5EF4-FFF2-40B4-BE49-F238E27FC236}">
                    <a16:creationId xmlns:a16="http://schemas.microsoft.com/office/drawing/2014/main" id="{84BBF8B7-5423-4B9C-9BE2-4167460AB947}"/>
                  </a:ext>
                </a:extLst>
              </p:cNvPr>
              <p:cNvSpPr/>
              <p:nvPr/>
            </p:nvSpPr>
            <p:spPr>
              <a:xfrm>
                <a:off x="2095071" y="3496827"/>
                <a:ext cx="69653" cy="75342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874" extrusionOk="0">
                    <a:moveTo>
                      <a:pt x="997" y="0"/>
                    </a:moveTo>
                    <a:cubicBezTo>
                      <a:pt x="246" y="0"/>
                      <a:pt x="1" y="1025"/>
                      <a:pt x="665" y="1372"/>
                    </a:cubicBezTo>
                    <a:cubicBezTo>
                      <a:pt x="694" y="1386"/>
                      <a:pt x="708" y="1401"/>
                      <a:pt x="737" y="1401"/>
                    </a:cubicBezTo>
                    <a:lnTo>
                      <a:pt x="1516" y="2844"/>
                    </a:lnTo>
                    <a:cubicBezTo>
                      <a:pt x="1516" y="2844"/>
                      <a:pt x="1733" y="2859"/>
                      <a:pt x="1950" y="2873"/>
                    </a:cubicBezTo>
                    <a:cubicBezTo>
                      <a:pt x="2411" y="2527"/>
                      <a:pt x="2657" y="1949"/>
                      <a:pt x="2570" y="1372"/>
                    </a:cubicBezTo>
                    <a:cubicBezTo>
                      <a:pt x="2484" y="708"/>
                      <a:pt x="1993" y="188"/>
                      <a:pt x="1343" y="29"/>
                    </a:cubicBezTo>
                    <a:cubicBezTo>
                      <a:pt x="1228" y="15"/>
                      <a:pt x="1112" y="0"/>
                      <a:pt x="997" y="0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16044;p73">
                <a:extLst>
                  <a:ext uri="{FF2B5EF4-FFF2-40B4-BE49-F238E27FC236}">
                    <a16:creationId xmlns:a16="http://schemas.microsoft.com/office/drawing/2014/main" id="{680A64C8-9A15-4E9A-8142-9CD921D5AB28}"/>
                  </a:ext>
                </a:extLst>
              </p:cNvPr>
              <p:cNvSpPr/>
              <p:nvPr/>
            </p:nvSpPr>
            <p:spPr>
              <a:xfrm>
                <a:off x="2085241" y="3533449"/>
                <a:ext cx="71541" cy="58774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242" extrusionOk="0">
                    <a:moveTo>
                      <a:pt x="1060" y="1"/>
                    </a:moveTo>
                    <a:cubicBezTo>
                      <a:pt x="972" y="1"/>
                      <a:pt x="890" y="45"/>
                      <a:pt x="852" y="134"/>
                    </a:cubicBezTo>
                    <a:cubicBezTo>
                      <a:pt x="766" y="292"/>
                      <a:pt x="664" y="422"/>
                      <a:pt x="535" y="538"/>
                    </a:cubicBezTo>
                    <a:cubicBezTo>
                      <a:pt x="419" y="653"/>
                      <a:pt x="275" y="740"/>
                      <a:pt x="130" y="812"/>
                    </a:cubicBezTo>
                    <a:cubicBezTo>
                      <a:pt x="44" y="855"/>
                      <a:pt x="0" y="956"/>
                      <a:pt x="15" y="1057"/>
                    </a:cubicBezTo>
                    <a:cubicBezTo>
                      <a:pt x="102" y="1736"/>
                      <a:pt x="679" y="2241"/>
                      <a:pt x="1372" y="2241"/>
                    </a:cubicBezTo>
                    <a:cubicBezTo>
                      <a:pt x="2079" y="2241"/>
                      <a:pt x="2671" y="1693"/>
                      <a:pt x="2729" y="985"/>
                    </a:cubicBezTo>
                    <a:cubicBezTo>
                      <a:pt x="2729" y="913"/>
                      <a:pt x="2700" y="841"/>
                      <a:pt x="2642" y="798"/>
                    </a:cubicBezTo>
                    <a:cubicBezTo>
                      <a:pt x="2195" y="422"/>
                      <a:pt x="1675" y="148"/>
                      <a:pt x="1098" y="4"/>
                    </a:cubicBezTo>
                    <a:cubicBezTo>
                      <a:pt x="1085" y="2"/>
                      <a:pt x="1072" y="1"/>
                      <a:pt x="1060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16045;p73">
                <a:extLst>
                  <a:ext uri="{FF2B5EF4-FFF2-40B4-BE49-F238E27FC236}">
                    <a16:creationId xmlns:a16="http://schemas.microsoft.com/office/drawing/2014/main" id="{6F5CE203-6278-4C49-A3B1-99B0907CD86C}"/>
                  </a:ext>
                </a:extLst>
              </p:cNvPr>
              <p:cNvSpPr/>
              <p:nvPr/>
            </p:nvSpPr>
            <p:spPr>
              <a:xfrm>
                <a:off x="2085608" y="3533449"/>
                <a:ext cx="71567" cy="58381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2227" extrusionOk="0">
                    <a:moveTo>
                      <a:pt x="1060" y="1"/>
                    </a:moveTo>
                    <a:cubicBezTo>
                      <a:pt x="969" y="1"/>
                      <a:pt x="876" y="45"/>
                      <a:pt x="838" y="134"/>
                    </a:cubicBezTo>
                    <a:cubicBezTo>
                      <a:pt x="780" y="249"/>
                      <a:pt x="723" y="350"/>
                      <a:pt x="636" y="437"/>
                    </a:cubicBezTo>
                    <a:cubicBezTo>
                      <a:pt x="607" y="480"/>
                      <a:pt x="564" y="509"/>
                      <a:pt x="535" y="538"/>
                    </a:cubicBezTo>
                    <a:cubicBezTo>
                      <a:pt x="405" y="653"/>
                      <a:pt x="275" y="740"/>
                      <a:pt x="131" y="812"/>
                    </a:cubicBezTo>
                    <a:cubicBezTo>
                      <a:pt x="44" y="855"/>
                      <a:pt x="1" y="956"/>
                      <a:pt x="1" y="1057"/>
                    </a:cubicBezTo>
                    <a:cubicBezTo>
                      <a:pt x="88" y="1649"/>
                      <a:pt x="549" y="2126"/>
                      <a:pt x="1156" y="2227"/>
                    </a:cubicBezTo>
                    <a:cubicBezTo>
                      <a:pt x="838" y="2025"/>
                      <a:pt x="665" y="1693"/>
                      <a:pt x="679" y="1332"/>
                    </a:cubicBezTo>
                    <a:lnTo>
                      <a:pt x="679" y="1000"/>
                    </a:lnTo>
                    <a:cubicBezTo>
                      <a:pt x="737" y="971"/>
                      <a:pt x="780" y="928"/>
                      <a:pt x="838" y="884"/>
                    </a:cubicBezTo>
                    <a:cubicBezTo>
                      <a:pt x="954" y="769"/>
                      <a:pt x="1069" y="639"/>
                      <a:pt x="1156" y="494"/>
                    </a:cubicBezTo>
                    <a:cubicBezTo>
                      <a:pt x="1589" y="624"/>
                      <a:pt x="1993" y="855"/>
                      <a:pt x="2339" y="1144"/>
                    </a:cubicBezTo>
                    <a:cubicBezTo>
                      <a:pt x="2383" y="1173"/>
                      <a:pt x="2498" y="1274"/>
                      <a:pt x="2614" y="1389"/>
                    </a:cubicBezTo>
                    <a:cubicBezTo>
                      <a:pt x="2671" y="1260"/>
                      <a:pt x="2715" y="1130"/>
                      <a:pt x="2715" y="985"/>
                    </a:cubicBezTo>
                    <a:cubicBezTo>
                      <a:pt x="2729" y="913"/>
                      <a:pt x="2700" y="841"/>
                      <a:pt x="2643" y="798"/>
                    </a:cubicBezTo>
                    <a:cubicBezTo>
                      <a:pt x="2195" y="422"/>
                      <a:pt x="1661" y="148"/>
                      <a:pt x="1098" y="4"/>
                    </a:cubicBezTo>
                    <a:cubicBezTo>
                      <a:pt x="1085" y="2"/>
                      <a:pt x="1072" y="1"/>
                      <a:pt x="1060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16046;p73">
                <a:extLst>
                  <a:ext uri="{FF2B5EF4-FFF2-40B4-BE49-F238E27FC236}">
                    <a16:creationId xmlns:a16="http://schemas.microsoft.com/office/drawing/2014/main" id="{BF57A928-997F-44F6-A60A-2ECEA76370A6}"/>
                  </a:ext>
                </a:extLst>
              </p:cNvPr>
              <p:cNvSpPr/>
              <p:nvPr/>
            </p:nvSpPr>
            <p:spPr>
              <a:xfrm>
                <a:off x="2150699" y="3623969"/>
                <a:ext cx="24249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925" h="1979" extrusionOk="0">
                    <a:moveTo>
                      <a:pt x="780" y="1"/>
                    </a:moveTo>
                    <a:lnTo>
                      <a:pt x="174" y="463"/>
                    </a:lnTo>
                    <a:cubicBezTo>
                      <a:pt x="73" y="549"/>
                      <a:pt x="1" y="694"/>
                      <a:pt x="15" y="824"/>
                    </a:cubicBezTo>
                    <a:lnTo>
                      <a:pt x="15" y="1978"/>
                    </a:lnTo>
                    <a:lnTo>
                      <a:pt x="694" y="1978"/>
                    </a:lnTo>
                    <a:cubicBezTo>
                      <a:pt x="809" y="1978"/>
                      <a:pt x="925" y="1877"/>
                      <a:pt x="925" y="1747"/>
                    </a:cubicBezTo>
                    <a:lnTo>
                      <a:pt x="925" y="405"/>
                    </a:lnTo>
                    <a:cubicBezTo>
                      <a:pt x="910" y="261"/>
                      <a:pt x="867" y="116"/>
                      <a:pt x="780" y="1"/>
                    </a:cubicBez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16047;p73">
                <a:extLst>
                  <a:ext uri="{FF2B5EF4-FFF2-40B4-BE49-F238E27FC236}">
                    <a16:creationId xmlns:a16="http://schemas.microsoft.com/office/drawing/2014/main" id="{D580831F-D69B-429A-B825-03A8AA678F10}"/>
                  </a:ext>
                </a:extLst>
              </p:cNvPr>
              <p:cNvSpPr/>
              <p:nvPr/>
            </p:nvSpPr>
            <p:spPr>
              <a:xfrm>
                <a:off x="1816930" y="3502882"/>
                <a:ext cx="29938" cy="6548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2498" extrusionOk="0">
                    <a:moveTo>
                      <a:pt x="679" y="0"/>
                    </a:moveTo>
                    <a:cubicBezTo>
                      <a:pt x="304" y="0"/>
                      <a:pt x="1" y="304"/>
                      <a:pt x="1" y="679"/>
                    </a:cubicBezTo>
                    <a:lnTo>
                      <a:pt x="1" y="838"/>
                    </a:lnTo>
                    <a:cubicBezTo>
                      <a:pt x="1" y="1025"/>
                      <a:pt x="30" y="1227"/>
                      <a:pt x="87" y="1415"/>
                    </a:cubicBezTo>
                    <a:lnTo>
                      <a:pt x="448" y="2498"/>
                    </a:lnTo>
                    <a:lnTo>
                      <a:pt x="1141" y="2498"/>
                    </a:lnTo>
                    <a:lnTo>
                      <a:pt x="1141" y="0"/>
                    </a:ln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16048;p73">
                <a:extLst>
                  <a:ext uri="{FF2B5EF4-FFF2-40B4-BE49-F238E27FC236}">
                    <a16:creationId xmlns:a16="http://schemas.microsoft.com/office/drawing/2014/main" id="{1EFD721C-6421-47BA-A0E7-47A07C8843BE}"/>
                  </a:ext>
                </a:extLst>
              </p:cNvPr>
              <p:cNvSpPr/>
              <p:nvPr/>
            </p:nvSpPr>
            <p:spPr>
              <a:xfrm>
                <a:off x="1828674" y="3496827"/>
                <a:ext cx="71541" cy="71541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729" extrusionOk="0">
                    <a:moveTo>
                      <a:pt x="693" y="0"/>
                    </a:moveTo>
                    <a:cubicBezTo>
                      <a:pt x="318" y="0"/>
                      <a:pt x="0" y="304"/>
                      <a:pt x="0" y="679"/>
                    </a:cubicBezTo>
                    <a:cubicBezTo>
                      <a:pt x="0" y="939"/>
                      <a:pt x="202" y="1141"/>
                      <a:pt x="462" y="1141"/>
                    </a:cubicBezTo>
                    <a:lnTo>
                      <a:pt x="2281" y="2729"/>
                    </a:lnTo>
                    <a:lnTo>
                      <a:pt x="2671" y="1386"/>
                    </a:lnTo>
                    <a:cubicBezTo>
                      <a:pt x="2714" y="1213"/>
                      <a:pt x="2729" y="1040"/>
                      <a:pt x="2729" y="881"/>
                    </a:cubicBezTo>
                    <a:lnTo>
                      <a:pt x="2729" y="448"/>
                    </a:lnTo>
                    <a:cubicBezTo>
                      <a:pt x="2729" y="203"/>
                      <a:pt x="2526" y="0"/>
                      <a:pt x="2281" y="0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16049;p73">
                <a:extLst>
                  <a:ext uri="{FF2B5EF4-FFF2-40B4-BE49-F238E27FC236}">
                    <a16:creationId xmlns:a16="http://schemas.microsoft.com/office/drawing/2014/main" id="{23055E72-A13F-4924-8158-DDBEC4874557}"/>
                  </a:ext>
                </a:extLst>
              </p:cNvPr>
              <p:cNvSpPr/>
              <p:nvPr/>
            </p:nvSpPr>
            <p:spPr>
              <a:xfrm>
                <a:off x="1840786" y="3586141"/>
                <a:ext cx="35967" cy="26503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1011" extrusionOk="0">
                    <a:moveTo>
                      <a:pt x="0" y="0"/>
                    </a:moveTo>
                    <a:lnTo>
                      <a:pt x="0" y="1011"/>
                    </a:lnTo>
                    <a:lnTo>
                      <a:pt x="1372" y="1011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16050;p73">
                <a:extLst>
                  <a:ext uri="{FF2B5EF4-FFF2-40B4-BE49-F238E27FC236}">
                    <a16:creationId xmlns:a16="http://schemas.microsoft.com/office/drawing/2014/main" id="{EB444240-B280-4C12-AC06-123B02ED1ABD}"/>
                  </a:ext>
                </a:extLst>
              </p:cNvPr>
              <p:cNvSpPr/>
              <p:nvPr/>
            </p:nvSpPr>
            <p:spPr>
              <a:xfrm>
                <a:off x="1840786" y="3586141"/>
                <a:ext cx="35967" cy="14392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549" extrusionOk="0">
                    <a:moveTo>
                      <a:pt x="0" y="0"/>
                    </a:moveTo>
                    <a:lnTo>
                      <a:pt x="0" y="419"/>
                    </a:lnTo>
                    <a:cubicBezTo>
                      <a:pt x="217" y="505"/>
                      <a:pt x="448" y="549"/>
                      <a:pt x="680" y="549"/>
                    </a:cubicBezTo>
                    <a:cubicBezTo>
                      <a:pt x="913" y="549"/>
                      <a:pt x="1148" y="505"/>
                      <a:pt x="1372" y="419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16051;p73">
                <a:extLst>
                  <a:ext uri="{FF2B5EF4-FFF2-40B4-BE49-F238E27FC236}">
                    <a16:creationId xmlns:a16="http://schemas.microsoft.com/office/drawing/2014/main" id="{64635754-CA24-4B0A-8B64-6B3747752D5D}"/>
                  </a:ext>
                </a:extLst>
              </p:cNvPr>
              <p:cNvSpPr/>
              <p:nvPr/>
            </p:nvSpPr>
            <p:spPr>
              <a:xfrm>
                <a:off x="1799156" y="3600507"/>
                <a:ext cx="119226" cy="75342"/>
              </a:xfrm>
              <a:custGeom>
                <a:avLst/>
                <a:gdLst/>
                <a:ahLst/>
                <a:cxnLst/>
                <a:rect l="l" t="t" r="r" b="b"/>
                <a:pathLst>
                  <a:path w="4548" h="2874" extrusionOk="0">
                    <a:moveTo>
                      <a:pt x="1588" y="1"/>
                    </a:moveTo>
                    <a:lnTo>
                      <a:pt x="491" y="318"/>
                    </a:lnTo>
                    <a:cubicBezTo>
                      <a:pt x="202" y="405"/>
                      <a:pt x="0" y="679"/>
                      <a:pt x="0" y="982"/>
                    </a:cubicBezTo>
                    <a:lnTo>
                      <a:pt x="0" y="2642"/>
                    </a:lnTo>
                    <a:cubicBezTo>
                      <a:pt x="0" y="2772"/>
                      <a:pt x="87" y="2873"/>
                      <a:pt x="217" y="2873"/>
                    </a:cubicBezTo>
                    <a:lnTo>
                      <a:pt x="4316" y="2873"/>
                    </a:lnTo>
                    <a:cubicBezTo>
                      <a:pt x="4446" y="2873"/>
                      <a:pt x="4547" y="2772"/>
                      <a:pt x="4547" y="2642"/>
                    </a:cubicBezTo>
                    <a:lnTo>
                      <a:pt x="4547" y="968"/>
                    </a:lnTo>
                    <a:cubicBezTo>
                      <a:pt x="4547" y="665"/>
                      <a:pt x="4345" y="405"/>
                      <a:pt x="4057" y="318"/>
                    </a:cubicBezTo>
                    <a:lnTo>
                      <a:pt x="2960" y="1"/>
                    </a:lnTo>
                    <a:lnTo>
                      <a:pt x="2267" y="463"/>
                    </a:lnTo>
                    <a:lnTo>
                      <a:pt x="1588" y="1"/>
                    </a:lnTo>
                    <a:close/>
                  </a:path>
                </a:pathLst>
              </a:custGeom>
              <a:solidFill>
                <a:srgbClr val="EFF2F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16052;p73">
                <a:extLst>
                  <a:ext uri="{FF2B5EF4-FFF2-40B4-BE49-F238E27FC236}">
                    <a16:creationId xmlns:a16="http://schemas.microsoft.com/office/drawing/2014/main" id="{B0F6E564-5A5C-4127-955C-C559D6D4C611}"/>
                  </a:ext>
                </a:extLst>
              </p:cNvPr>
              <p:cNvSpPr/>
              <p:nvPr/>
            </p:nvSpPr>
            <p:spPr>
              <a:xfrm>
                <a:off x="1852897" y="3612618"/>
                <a:ext cx="11744" cy="63231"/>
              </a:xfrm>
              <a:custGeom>
                <a:avLst/>
                <a:gdLst/>
                <a:ahLst/>
                <a:cxnLst/>
                <a:rect l="l" t="t" r="r" b="b"/>
                <a:pathLst>
                  <a:path w="448" h="2412" extrusionOk="0">
                    <a:moveTo>
                      <a:pt x="101" y="1"/>
                    </a:moveTo>
                    <a:lnTo>
                      <a:pt x="0" y="2411"/>
                    </a:lnTo>
                    <a:lnTo>
                      <a:pt x="448" y="2411"/>
                    </a:lnTo>
                    <a:lnTo>
                      <a:pt x="332" y="1"/>
                    </a:ln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16053;p73">
                <a:extLst>
                  <a:ext uri="{FF2B5EF4-FFF2-40B4-BE49-F238E27FC236}">
                    <a16:creationId xmlns:a16="http://schemas.microsoft.com/office/drawing/2014/main" id="{594B1F87-BB6F-408B-AAC9-0CEF7B878DB2}"/>
                  </a:ext>
                </a:extLst>
              </p:cNvPr>
              <p:cNvSpPr/>
              <p:nvPr/>
            </p:nvSpPr>
            <p:spPr>
              <a:xfrm>
                <a:off x="1822986" y="3526712"/>
                <a:ext cx="71541" cy="65511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499" extrusionOk="0">
                    <a:moveTo>
                      <a:pt x="881" y="1"/>
                    </a:moveTo>
                    <a:cubicBezTo>
                      <a:pt x="751" y="1"/>
                      <a:pt x="636" y="44"/>
                      <a:pt x="549" y="131"/>
                    </a:cubicBezTo>
                    <a:lnTo>
                      <a:pt x="131" y="549"/>
                    </a:lnTo>
                    <a:cubicBezTo>
                      <a:pt x="44" y="636"/>
                      <a:pt x="1" y="751"/>
                      <a:pt x="1" y="867"/>
                    </a:cubicBezTo>
                    <a:lnTo>
                      <a:pt x="1" y="1127"/>
                    </a:lnTo>
                    <a:cubicBezTo>
                      <a:pt x="1" y="1892"/>
                      <a:pt x="607" y="2498"/>
                      <a:pt x="1358" y="2498"/>
                    </a:cubicBezTo>
                    <a:cubicBezTo>
                      <a:pt x="2123" y="2498"/>
                      <a:pt x="2729" y="1892"/>
                      <a:pt x="2729" y="1127"/>
                    </a:cubicBezTo>
                    <a:lnTo>
                      <a:pt x="2729" y="838"/>
                    </a:lnTo>
                    <a:cubicBezTo>
                      <a:pt x="2729" y="723"/>
                      <a:pt x="2686" y="607"/>
                      <a:pt x="2599" y="520"/>
                    </a:cubicBezTo>
                    <a:cubicBezTo>
                      <a:pt x="2253" y="174"/>
                      <a:pt x="1603" y="15"/>
                      <a:pt x="881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16054;p73">
                <a:extLst>
                  <a:ext uri="{FF2B5EF4-FFF2-40B4-BE49-F238E27FC236}">
                    <a16:creationId xmlns:a16="http://schemas.microsoft.com/office/drawing/2014/main" id="{B869D487-C0FC-4DE8-A030-C836F1580945}"/>
                  </a:ext>
                </a:extLst>
              </p:cNvPr>
              <p:cNvSpPr/>
              <p:nvPr/>
            </p:nvSpPr>
            <p:spPr>
              <a:xfrm>
                <a:off x="1822986" y="3526712"/>
                <a:ext cx="71174" cy="63991"/>
              </a:xfrm>
              <a:custGeom>
                <a:avLst/>
                <a:gdLst/>
                <a:ahLst/>
                <a:cxnLst/>
                <a:rect l="l" t="t" r="r" b="b"/>
                <a:pathLst>
                  <a:path w="2715" h="2441" extrusionOk="0">
                    <a:moveTo>
                      <a:pt x="867" y="1"/>
                    </a:moveTo>
                    <a:cubicBezTo>
                      <a:pt x="751" y="1"/>
                      <a:pt x="636" y="44"/>
                      <a:pt x="535" y="131"/>
                    </a:cubicBezTo>
                    <a:lnTo>
                      <a:pt x="131" y="549"/>
                    </a:lnTo>
                    <a:cubicBezTo>
                      <a:pt x="44" y="636"/>
                      <a:pt x="1" y="751"/>
                      <a:pt x="1" y="867"/>
                    </a:cubicBezTo>
                    <a:lnTo>
                      <a:pt x="1" y="1127"/>
                    </a:lnTo>
                    <a:cubicBezTo>
                      <a:pt x="1" y="1733"/>
                      <a:pt x="405" y="2267"/>
                      <a:pt x="982" y="2440"/>
                    </a:cubicBezTo>
                    <a:cubicBezTo>
                      <a:pt x="780" y="2195"/>
                      <a:pt x="679" y="1892"/>
                      <a:pt x="679" y="1589"/>
                    </a:cubicBezTo>
                    <a:lnTo>
                      <a:pt x="679" y="925"/>
                    </a:lnTo>
                    <a:cubicBezTo>
                      <a:pt x="679" y="673"/>
                      <a:pt x="882" y="462"/>
                      <a:pt x="1131" y="462"/>
                    </a:cubicBezTo>
                    <a:cubicBezTo>
                      <a:pt x="1139" y="462"/>
                      <a:pt x="1147" y="462"/>
                      <a:pt x="1156" y="463"/>
                    </a:cubicBezTo>
                    <a:cubicBezTo>
                      <a:pt x="1617" y="492"/>
                      <a:pt x="2296" y="578"/>
                      <a:pt x="2715" y="780"/>
                    </a:cubicBezTo>
                    <a:cubicBezTo>
                      <a:pt x="2715" y="679"/>
                      <a:pt x="2657" y="593"/>
                      <a:pt x="2599" y="520"/>
                    </a:cubicBezTo>
                    <a:cubicBezTo>
                      <a:pt x="2238" y="174"/>
                      <a:pt x="1603" y="15"/>
                      <a:pt x="867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16055;p73">
                <a:extLst>
                  <a:ext uri="{FF2B5EF4-FFF2-40B4-BE49-F238E27FC236}">
                    <a16:creationId xmlns:a16="http://schemas.microsoft.com/office/drawing/2014/main" id="{8A5B79CB-689B-499A-A0A6-5C41055F291E}"/>
                  </a:ext>
                </a:extLst>
              </p:cNvPr>
              <p:cNvSpPr/>
              <p:nvPr/>
            </p:nvSpPr>
            <p:spPr>
              <a:xfrm>
                <a:off x="1798763" y="3616026"/>
                <a:ext cx="24249" cy="59823"/>
              </a:xfrm>
              <a:custGeom>
                <a:avLst/>
                <a:gdLst/>
                <a:ahLst/>
                <a:cxnLst/>
                <a:rect l="l" t="t" r="r" b="b"/>
                <a:pathLst>
                  <a:path w="925" h="2282" extrusionOk="0">
                    <a:moveTo>
                      <a:pt x="131" y="1"/>
                    </a:moveTo>
                    <a:cubicBezTo>
                      <a:pt x="59" y="102"/>
                      <a:pt x="15" y="246"/>
                      <a:pt x="15" y="390"/>
                    </a:cubicBezTo>
                    <a:lnTo>
                      <a:pt x="15" y="2050"/>
                    </a:lnTo>
                    <a:cubicBezTo>
                      <a:pt x="1" y="2180"/>
                      <a:pt x="102" y="2281"/>
                      <a:pt x="232" y="2281"/>
                    </a:cubicBezTo>
                    <a:lnTo>
                      <a:pt x="910" y="2281"/>
                    </a:lnTo>
                    <a:lnTo>
                      <a:pt x="925" y="1069"/>
                    </a:lnTo>
                    <a:cubicBezTo>
                      <a:pt x="925" y="881"/>
                      <a:pt x="852" y="708"/>
                      <a:pt x="723" y="578"/>
                    </a:cubicBezTo>
                    <a:lnTo>
                      <a:pt x="131" y="1"/>
                    </a:ln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16056;p73">
                <a:extLst>
                  <a:ext uri="{FF2B5EF4-FFF2-40B4-BE49-F238E27FC236}">
                    <a16:creationId xmlns:a16="http://schemas.microsoft.com/office/drawing/2014/main" id="{36F82D27-B39C-400B-98F0-EE0CB158586C}"/>
                  </a:ext>
                </a:extLst>
              </p:cNvPr>
              <p:cNvSpPr/>
              <p:nvPr/>
            </p:nvSpPr>
            <p:spPr>
              <a:xfrm>
                <a:off x="1852504" y="3612618"/>
                <a:ext cx="12138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49" extrusionOk="0">
                    <a:moveTo>
                      <a:pt x="1" y="1"/>
                    </a:moveTo>
                    <a:lnTo>
                      <a:pt x="1" y="347"/>
                    </a:lnTo>
                    <a:cubicBezTo>
                      <a:pt x="1" y="405"/>
                      <a:pt x="58" y="448"/>
                      <a:pt x="116" y="448"/>
                    </a:cubicBezTo>
                    <a:lnTo>
                      <a:pt x="347" y="448"/>
                    </a:lnTo>
                    <a:cubicBezTo>
                      <a:pt x="405" y="448"/>
                      <a:pt x="463" y="405"/>
                      <a:pt x="463" y="347"/>
                    </a:cubicBezTo>
                    <a:lnTo>
                      <a:pt x="463" y="1"/>
                    </a:lnTo>
                    <a:close/>
                  </a:path>
                </a:pathLst>
              </a:custGeom>
              <a:solidFill>
                <a:srgbClr val="37A7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16057;p73">
                <a:extLst>
                  <a:ext uri="{FF2B5EF4-FFF2-40B4-BE49-F238E27FC236}">
                    <a16:creationId xmlns:a16="http://schemas.microsoft.com/office/drawing/2014/main" id="{728609DE-6CA9-4B5F-AD65-ADFAAA4A2700}"/>
                  </a:ext>
                </a:extLst>
              </p:cNvPr>
              <p:cNvSpPr/>
              <p:nvPr/>
            </p:nvSpPr>
            <p:spPr>
              <a:xfrm>
                <a:off x="1834337" y="3595919"/>
                <a:ext cx="24249" cy="25114"/>
              </a:xfrm>
              <a:custGeom>
                <a:avLst/>
                <a:gdLst/>
                <a:ahLst/>
                <a:cxnLst/>
                <a:rect l="l" t="t" r="r" b="b"/>
                <a:pathLst>
                  <a:path w="925" h="958" extrusionOk="0">
                    <a:moveTo>
                      <a:pt x="203" y="0"/>
                    </a:moveTo>
                    <a:cubicBezTo>
                      <a:pt x="174" y="0"/>
                      <a:pt x="146" y="15"/>
                      <a:pt x="131" y="46"/>
                    </a:cubicBezTo>
                    <a:lnTo>
                      <a:pt x="1" y="248"/>
                    </a:lnTo>
                    <a:lnTo>
                      <a:pt x="347" y="883"/>
                    </a:lnTo>
                    <a:cubicBezTo>
                      <a:pt x="365" y="929"/>
                      <a:pt x="413" y="957"/>
                      <a:pt x="463" y="957"/>
                    </a:cubicBezTo>
                    <a:cubicBezTo>
                      <a:pt x="492" y="957"/>
                      <a:pt x="523" y="948"/>
                      <a:pt x="549" y="926"/>
                    </a:cubicBezTo>
                    <a:lnTo>
                      <a:pt x="925" y="638"/>
                    </a:lnTo>
                    <a:lnTo>
                      <a:pt x="275" y="31"/>
                    </a:lnTo>
                    <a:cubicBezTo>
                      <a:pt x="255" y="11"/>
                      <a:pt x="229" y="0"/>
                      <a:pt x="203" y="0"/>
                    </a:cubicBez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16058;p73">
                <a:extLst>
                  <a:ext uri="{FF2B5EF4-FFF2-40B4-BE49-F238E27FC236}">
                    <a16:creationId xmlns:a16="http://schemas.microsoft.com/office/drawing/2014/main" id="{85A04BF0-7D23-4003-B51C-9474A7254FE1}"/>
                  </a:ext>
                </a:extLst>
              </p:cNvPr>
              <p:cNvSpPr/>
              <p:nvPr/>
            </p:nvSpPr>
            <p:spPr>
              <a:xfrm>
                <a:off x="1858559" y="3595919"/>
                <a:ext cx="24616" cy="25114"/>
              </a:xfrm>
              <a:custGeom>
                <a:avLst/>
                <a:gdLst/>
                <a:ahLst/>
                <a:cxnLst/>
                <a:rect l="l" t="t" r="r" b="b"/>
                <a:pathLst>
                  <a:path w="939" h="958" extrusionOk="0">
                    <a:moveTo>
                      <a:pt x="730" y="0"/>
                    </a:moveTo>
                    <a:cubicBezTo>
                      <a:pt x="708" y="0"/>
                      <a:pt x="685" y="11"/>
                      <a:pt x="665" y="31"/>
                    </a:cubicBezTo>
                    <a:lnTo>
                      <a:pt x="1" y="638"/>
                    </a:lnTo>
                    <a:lnTo>
                      <a:pt x="390" y="926"/>
                    </a:lnTo>
                    <a:cubicBezTo>
                      <a:pt x="417" y="948"/>
                      <a:pt x="445" y="957"/>
                      <a:pt x="473" y="957"/>
                    </a:cubicBezTo>
                    <a:cubicBezTo>
                      <a:pt x="520" y="957"/>
                      <a:pt x="565" y="929"/>
                      <a:pt x="592" y="883"/>
                    </a:cubicBezTo>
                    <a:lnTo>
                      <a:pt x="939" y="248"/>
                    </a:lnTo>
                    <a:lnTo>
                      <a:pt x="795" y="46"/>
                    </a:lnTo>
                    <a:cubicBezTo>
                      <a:pt x="779" y="15"/>
                      <a:pt x="755" y="0"/>
                      <a:pt x="730" y="0"/>
                    </a:cubicBez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16059;p73">
                <a:extLst>
                  <a:ext uri="{FF2B5EF4-FFF2-40B4-BE49-F238E27FC236}">
                    <a16:creationId xmlns:a16="http://schemas.microsoft.com/office/drawing/2014/main" id="{8F4662D6-C875-43C0-A6F2-7BB151B050CC}"/>
                  </a:ext>
                </a:extLst>
              </p:cNvPr>
              <p:cNvSpPr/>
              <p:nvPr/>
            </p:nvSpPr>
            <p:spPr>
              <a:xfrm>
                <a:off x="1900556" y="3395401"/>
                <a:ext cx="178288" cy="208540"/>
              </a:xfrm>
              <a:custGeom>
                <a:avLst/>
                <a:gdLst/>
                <a:ahLst/>
                <a:cxnLst/>
                <a:rect l="l" t="t" r="r" b="b"/>
                <a:pathLst>
                  <a:path w="6801" h="7955" extrusionOk="0">
                    <a:moveTo>
                      <a:pt x="3408" y="1"/>
                    </a:moveTo>
                    <a:cubicBezTo>
                      <a:pt x="1777" y="1"/>
                      <a:pt x="578" y="1141"/>
                      <a:pt x="448" y="2960"/>
                    </a:cubicBezTo>
                    <a:cubicBezTo>
                      <a:pt x="290" y="5212"/>
                      <a:pt x="88" y="6468"/>
                      <a:pt x="30" y="6886"/>
                    </a:cubicBezTo>
                    <a:cubicBezTo>
                      <a:pt x="1" y="6987"/>
                      <a:pt x="59" y="7089"/>
                      <a:pt x="145" y="7132"/>
                    </a:cubicBezTo>
                    <a:cubicBezTo>
                      <a:pt x="578" y="7348"/>
                      <a:pt x="1921" y="7955"/>
                      <a:pt x="3408" y="7955"/>
                    </a:cubicBezTo>
                    <a:cubicBezTo>
                      <a:pt x="4895" y="7955"/>
                      <a:pt x="6237" y="7348"/>
                      <a:pt x="6670" y="7132"/>
                    </a:cubicBezTo>
                    <a:cubicBezTo>
                      <a:pt x="6757" y="7089"/>
                      <a:pt x="6800" y="6987"/>
                      <a:pt x="6786" y="6886"/>
                    </a:cubicBezTo>
                    <a:cubicBezTo>
                      <a:pt x="6728" y="6468"/>
                      <a:pt x="6526" y="5212"/>
                      <a:pt x="6367" y="2960"/>
                    </a:cubicBezTo>
                    <a:cubicBezTo>
                      <a:pt x="6237" y="1127"/>
                      <a:pt x="5039" y="1"/>
                      <a:pt x="3408" y="1"/>
                    </a:cubicBez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16060;p73">
                <a:extLst>
                  <a:ext uri="{FF2B5EF4-FFF2-40B4-BE49-F238E27FC236}">
                    <a16:creationId xmlns:a16="http://schemas.microsoft.com/office/drawing/2014/main" id="{3C7F8523-2C4D-4859-B8E5-557E0FC8694F}"/>
                  </a:ext>
                </a:extLst>
              </p:cNvPr>
              <p:cNvSpPr/>
              <p:nvPr/>
            </p:nvSpPr>
            <p:spPr>
              <a:xfrm>
                <a:off x="1942579" y="3395401"/>
                <a:ext cx="136266" cy="208593"/>
              </a:xfrm>
              <a:custGeom>
                <a:avLst/>
                <a:gdLst/>
                <a:ahLst/>
                <a:cxnLst/>
                <a:rect l="l" t="t" r="r" b="b"/>
                <a:pathLst>
                  <a:path w="5198" h="7957" extrusionOk="0">
                    <a:moveTo>
                      <a:pt x="1805" y="1"/>
                    </a:moveTo>
                    <a:cubicBezTo>
                      <a:pt x="1689" y="1"/>
                      <a:pt x="1574" y="1"/>
                      <a:pt x="1473" y="15"/>
                    </a:cubicBezTo>
                    <a:cubicBezTo>
                      <a:pt x="202" y="145"/>
                      <a:pt x="0" y="1935"/>
                      <a:pt x="1227" y="2310"/>
                    </a:cubicBezTo>
                    <a:lnTo>
                      <a:pt x="1256" y="2310"/>
                    </a:lnTo>
                    <a:lnTo>
                      <a:pt x="1718" y="7955"/>
                    </a:lnTo>
                    <a:cubicBezTo>
                      <a:pt x="1768" y="7956"/>
                      <a:pt x="1817" y="7957"/>
                      <a:pt x="1867" y="7957"/>
                    </a:cubicBezTo>
                    <a:cubicBezTo>
                      <a:pt x="3324" y="7957"/>
                      <a:pt x="4634" y="7355"/>
                      <a:pt x="5067" y="7132"/>
                    </a:cubicBezTo>
                    <a:cubicBezTo>
                      <a:pt x="5154" y="7089"/>
                      <a:pt x="5197" y="6987"/>
                      <a:pt x="5183" y="6886"/>
                    </a:cubicBezTo>
                    <a:cubicBezTo>
                      <a:pt x="5125" y="6468"/>
                      <a:pt x="4923" y="5212"/>
                      <a:pt x="4764" y="2960"/>
                    </a:cubicBezTo>
                    <a:cubicBezTo>
                      <a:pt x="4634" y="1127"/>
                      <a:pt x="3436" y="1"/>
                      <a:pt x="1805" y="1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16061;p73">
                <a:extLst>
                  <a:ext uri="{FF2B5EF4-FFF2-40B4-BE49-F238E27FC236}">
                    <a16:creationId xmlns:a16="http://schemas.microsoft.com/office/drawing/2014/main" id="{35CD06AC-21D9-4D2D-95EF-CB4F3E12F20E}"/>
                  </a:ext>
                </a:extLst>
              </p:cNvPr>
              <p:cNvSpPr/>
              <p:nvPr/>
            </p:nvSpPr>
            <p:spPr>
              <a:xfrm>
                <a:off x="1888471" y="3556230"/>
                <a:ext cx="202852" cy="119619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4563" extrusionOk="0">
                    <a:moveTo>
                      <a:pt x="2728" y="1"/>
                    </a:moveTo>
                    <a:lnTo>
                      <a:pt x="2728" y="1011"/>
                    </a:lnTo>
                    <a:cubicBezTo>
                      <a:pt x="2728" y="1184"/>
                      <a:pt x="2627" y="1343"/>
                      <a:pt x="2454" y="1430"/>
                    </a:cubicBezTo>
                    <a:lnTo>
                      <a:pt x="549" y="2267"/>
                    </a:lnTo>
                    <a:cubicBezTo>
                      <a:pt x="217" y="2411"/>
                      <a:pt x="0" y="2744"/>
                      <a:pt x="0" y="3104"/>
                    </a:cubicBezTo>
                    <a:lnTo>
                      <a:pt x="0" y="4331"/>
                    </a:lnTo>
                    <a:cubicBezTo>
                      <a:pt x="0" y="4447"/>
                      <a:pt x="101" y="4562"/>
                      <a:pt x="231" y="4562"/>
                    </a:cubicBezTo>
                    <a:lnTo>
                      <a:pt x="7506" y="4562"/>
                    </a:lnTo>
                    <a:cubicBezTo>
                      <a:pt x="7636" y="4562"/>
                      <a:pt x="7737" y="4447"/>
                      <a:pt x="7737" y="4331"/>
                    </a:cubicBezTo>
                    <a:lnTo>
                      <a:pt x="7737" y="3104"/>
                    </a:lnTo>
                    <a:cubicBezTo>
                      <a:pt x="7737" y="2744"/>
                      <a:pt x="7521" y="2411"/>
                      <a:pt x="7189" y="2267"/>
                    </a:cubicBezTo>
                    <a:lnTo>
                      <a:pt x="5269" y="1430"/>
                    </a:lnTo>
                    <a:cubicBezTo>
                      <a:pt x="5110" y="1343"/>
                      <a:pt x="5009" y="1184"/>
                      <a:pt x="5009" y="1011"/>
                    </a:cubicBezTo>
                    <a:lnTo>
                      <a:pt x="5009" y="1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16062;p73">
                <a:extLst>
                  <a:ext uri="{FF2B5EF4-FFF2-40B4-BE49-F238E27FC236}">
                    <a16:creationId xmlns:a16="http://schemas.microsoft.com/office/drawing/2014/main" id="{2C393050-EA06-4C86-BF18-C57AEBDED640}"/>
                  </a:ext>
                </a:extLst>
              </p:cNvPr>
              <p:cNvSpPr/>
              <p:nvPr/>
            </p:nvSpPr>
            <p:spPr>
              <a:xfrm>
                <a:off x="1888471" y="3599380"/>
                <a:ext cx="202852" cy="76469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2917" extrusionOk="0">
                    <a:moveTo>
                      <a:pt x="1963" y="0"/>
                    </a:moveTo>
                    <a:lnTo>
                      <a:pt x="549" y="621"/>
                    </a:lnTo>
                    <a:cubicBezTo>
                      <a:pt x="217" y="765"/>
                      <a:pt x="0" y="1098"/>
                      <a:pt x="0" y="1458"/>
                    </a:cubicBezTo>
                    <a:lnTo>
                      <a:pt x="0" y="2685"/>
                    </a:lnTo>
                    <a:cubicBezTo>
                      <a:pt x="0" y="2801"/>
                      <a:pt x="101" y="2916"/>
                      <a:pt x="231" y="2916"/>
                    </a:cubicBezTo>
                    <a:lnTo>
                      <a:pt x="7506" y="2916"/>
                    </a:lnTo>
                    <a:cubicBezTo>
                      <a:pt x="7636" y="2916"/>
                      <a:pt x="7737" y="2801"/>
                      <a:pt x="7737" y="2685"/>
                    </a:cubicBezTo>
                    <a:lnTo>
                      <a:pt x="7737" y="1458"/>
                    </a:lnTo>
                    <a:cubicBezTo>
                      <a:pt x="7737" y="1098"/>
                      <a:pt x="7521" y="765"/>
                      <a:pt x="7189" y="621"/>
                    </a:cubicBezTo>
                    <a:lnTo>
                      <a:pt x="5774" y="0"/>
                    </a:lnTo>
                    <a:cubicBezTo>
                      <a:pt x="5442" y="881"/>
                      <a:pt x="4655" y="1321"/>
                      <a:pt x="3869" y="1321"/>
                    </a:cubicBezTo>
                    <a:cubicBezTo>
                      <a:pt x="3082" y="1321"/>
                      <a:pt x="2295" y="881"/>
                      <a:pt x="1963" y="0"/>
                    </a:cubicBezTo>
                    <a:close/>
                  </a:path>
                </a:pathLst>
              </a:custGeom>
              <a:solidFill>
                <a:srgbClr val="63A5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16063;p73">
                <a:extLst>
                  <a:ext uri="{FF2B5EF4-FFF2-40B4-BE49-F238E27FC236}">
                    <a16:creationId xmlns:a16="http://schemas.microsoft.com/office/drawing/2014/main" id="{CDEE17DC-80C0-4756-B892-8577AB8F9E40}"/>
                  </a:ext>
                </a:extLst>
              </p:cNvPr>
              <p:cNvSpPr/>
              <p:nvPr/>
            </p:nvSpPr>
            <p:spPr>
              <a:xfrm>
                <a:off x="1959985" y="3556230"/>
                <a:ext cx="59823" cy="23961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914" extrusionOk="0">
                    <a:moveTo>
                      <a:pt x="0" y="1"/>
                    </a:moveTo>
                    <a:lnTo>
                      <a:pt x="0" y="665"/>
                    </a:lnTo>
                    <a:cubicBezTo>
                      <a:pt x="361" y="831"/>
                      <a:pt x="751" y="914"/>
                      <a:pt x="1141" y="914"/>
                    </a:cubicBezTo>
                    <a:cubicBezTo>
                      <a:pt x="1530" y="914"/>
                      <a:pt x="1920" y="831"/>
                      <a:pt x="2281" y="665"/>
                    </a:cubicBezTo>
                    <a:lnTo>
                      <a:pt x="2281" y="1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16064;p73">
                <a:extLst>
                  <a:ext uri="{FF2B5EF4-FFF2-40B4-BE49-F238E27FC236}">
                    <a16:creationId xmlns:a16="http://schemas.microsoft.com/office/drawing/2014/main" id="{85429E91-42A6-4032-85BB-F71574B01CB5}"/>
                  </a:ext>
                </a:extLst>
              </p:cNvPr>
              <p:cNvSpPr/>
              <p:nvPr/>
            </p:nvSpPr>
            <p:spPr>
              <a:xfrm>
                <a:off x="1929707" y="3456062"/>
                <a:ext cx="119619" cy="112069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4275" extrusionOk="0">
                    <a:moveTo>
                      <a:pt x="1655" y="1"/>
                    </a:moveTo>
                    <a:cubicBezTo>
                      <a:pt x="1489" y="1"/>
                      <a:pt x="1344" y="98"/>
                      <a:pt x="1271" y="256"/>
                    </a:cubicBezTo>
                    <a:cubicBezTo>
                      <a:pt x="1025" y="733"/>
                      <a:pt x="665" y="1137"/>
                      <a:pt x="203" y="1426"/>
                    </a:cubicBezTo>
                    <a:cubicBezTo>
                      <a:pt x="87" y="1512"/>
                      <a:pt x="15" y="1642"/>
                      <a:pt x="15" y="1786"/>
                    </a:cubicBezTo>
                    <a:lnTo>
                      <a:pt x="15" y="1916"/>
                    </a:lnTo>
                    <a:cubicBezTo>
                      <a:pt x="0" y="3143"/>
                      <a:pt x="924" y="4168"/>
                      <a:pt x="2137" y="4269"/>
                    </a:cubicBezTo>
                    <a:cubicBezTo>
                      <a:pt x="2188" y="4273"/>
                      <a:pt x="2239" y="4274"/>
                      <a:pt x="2290" y="4274"/>
                    </a:cubicBezTo>
                    <a:cubicBezTo>
                      <a:pt x="3536" y="4274"/>
                      <a:pt x="4562" y="3265"/>
                      <a:pt x="4562" y="2003"/>
                    </a:cubicBezTo>
                    <a:lnTo>
                      <a:pt x="4562" y="1599"/>
                    </a:lnTo>
                    <a:cubicBezTo>
                      <a:pt x="4562" y="1411"/>
                      <a:pt x="4490" y="1223"/>
                      <a:pt x="4346" y="1093"/>
                    </a:cubicBezTo>
                    <a:cubicBezTo>
                      <a:pt x="3985" y="776"/>
                      <a:pt x="3162" y="213"/>
                      <a:pt x="1747" y="11"/>
                    </a:cubicBezTo>
                    <a:cubicBezTo>
                      <a:pt x="1716" y="4"/>
                      <a:pt x="1685" y="1"/>
                      <a:pt x="1655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16065;p73">
                <a:extLst>
                  <a:ext uri="{FF2B5EF4-FFF2-40B4-BE49-F238E27FC236}">
                    <a16:creationId xmlns:a16="http://schemas.microsoft.com/office/drawing/2014/main" id="{A2747919-97AB-4266-9060-13423F10ED97}"/>
                  </a:ext>
                </a:extLst>
              </p:cNvPr>
              <p:cNvSpPr/>
              <p:nvPr/>
            </p:nvSpPr>
            <p:spPr>
              <a:xfrm>
                <a:off x="1929707" y="3456062"/>
                <a:ext cx="116971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4462" h="4270" extrusionOk="0">
                    <a:moveTo>
                      <a:pt x="1655" y="1"/>
                    </a:moveTo>
                    <a:cubicBezTo>
                      <a:pt x="1489" y="1"/>
                      <a:pt x="1344" y="98"/>
                      <a:pt x="1271" y="256"/>
                    </a:cubicBezTo>
                    <a:cubicBezTo>
                      <a:pt x="1227" y="328"/>
                      <a:pt x="1184" y="415"/>
                      <a:pt x="1126" y="487"/>
                    </a:cubicBezTo>
                    <a:cubicBezTo>
                      <a:pt x="895" y="863"/>
                      <a:pt x="578" y="1180"/>
                      <a:pt x="217" y="1426"/>
                    </a:cubicBezTo>
                    <a:cubicBezTo>
                      <a:pt x="87" y="1512"/>
                      <a:pt x="15" y="1656"/>
                      <a:pt x="15" y="1801"/>
                    </a:cubicBezTo>
                    <a:lnTo>
                      <a:pt x="15" y="1931"/>
                    </a:lnTo>
                    <a:cubicBezTo>
                      <a:pt x="0" y="3100"/>
                      <a:pt x="852" y="4096"/>
                      <a:pt x="2021" y="4269"/>
                    </a:cubicBezTo>
                    <a:cubicBezTo>
                      <a:pt x="1603" y="3836"/>
                      <a:pt x="1386" y="3273"/>
                      <a:pt x="1386" y="2696"/>
                    </a:cubicBezTo>
                    <a:lnTo>
                      <a:pt x="1386" y="1267"/>
                    </a:lnTo>
                    <a:cubicBezTo>
                      <a:pt x="1386" y="1021"/>
                      <a:pt x="1560" y="834"/>
                      <a:pt x="1790" y="805"/>
                    </a:cubicBezTo>
                    <a:cubicBezTo>
                      <a:pt x="1953" y="789"/>
                      <a:pt x="2115" y="782"/>
                      <a:pt x="2278" y="782"/>
                    </a:cubicBezTo>
                    <a:cubicBezTo>
                      <a:pt x="3027" y="782"/>
                      <a:pt x="3773" y="944"/>
                      <a:pt x="4461" y="1252"/>
                    </a:cubicBezTo>
                    <a:cubicBezTo>
                      <a:pt x="4432" y="1195"/>
                      <a:pt x="4389" y="1137"/>
                      <a:pt x="4346" y="1093"/>
                    </a:cubicBezTo>
                    <a:cubicBezTo>
                      <a:pt x="3985" y="776"/>
                      <a:pt x="3147" y="213"/>
                      <a:pt x="1747" y="11"/>
                    </a:cubicBezTo>
                    <a:cubicBezTo>
                      <a:pt x="1716" y="4"/>
                      <a:pt x="1685" y="1"/>
                      <a:pt x="1655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16066;p73">
                <a:extLst>
                  <a:ext uri="{FF2B5EF4-FFF2-40B4-BE49-F238E27FC236}">
                    <a16:creationId xmlns:a16="http://schemas.microsoft.com/office/drawing/2014/main" id="{385E2AD8-2490-46A5-BAD7-064B522AA99E}"/>
                  </a:ext>
                </a:extLst>
              </p:cNvPr>
              <p:cNvSpPr/>
              <p:nvPr/>
            </p:nvSpPr>
            <p:spPr>
              <a:xfrm>
                <a:off x="1888471" y="3619067"/>
                <a:ext cx="41629" cy="56782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2166" extrusionOk="0">
                    <a:moveTo>
                      <a:pt x="346" y="0"/>
                    </a:moveTo>
                    <a:cubicBezTo>
                      <a:pt x="130" y="173"/>
                      <a:pt x="0" y="433"/>
                      <a:pt x="0" y="707"/>
                    </a:cubicBezTo>
                    <a:lnTo>
                      <a:pt x="0" y="1934"/>
                    </a:lnTo>
                    <a:cubicBezTo>
                      <a:pt x="0" y="2064"/>
                      <a:pt x="101" y="2165"/>
                      <a:pt x="231" y="2165"/>
                    </a:cubicBezTo>
                    <a:lnTo>
                      <a:pt x="1588" y="2165"/>
                    </a:lnTo>
                    <a:lnTo>
                      <a:pt x="1588" y="1530"/>
                    </a:lnTo>
                    <a:cubicBezTo>
                      <a:pt x="1588" y="1357"/>
                      <a:pt x="1516" y="1184"/>
                      <a:pt x="1386" y="1054"/>
                    </a:cubicBezTo>
                    <a:lnTo>
                      <a:pt x="346" y="0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16067;p73">
                <a:extLst>
                  <a:ext uri="{FF2B5EF4-FFF2-40B4-BE49-F238E27FC236}">
                    <a16:creationId xmlns:a16="http://schemas.microsoft.com/office/drawing/2014/main" id="{4F864B22-382D-4FB4-9710-98CE415C9DAC}"/>
                  </a:ext>
                </a:extLst>
              </p:cNvPr>
              <p:cNvSpPr/>
              <p:nvPr/>
            </p:nvSpPr>
            <p:spPr>
              <a:xfrm>
                <a:off x="2049667" y="3619067"/>
                <a:ext cx="41656" cy="56782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2166" extrusionOk="0">
                    <a:moveTo>
                      <a:pt x="1242" y="0"/>
                    </a:moveTo>
                    <a:lnTo>
                      <a:pt x="203" y="1054"/>
                    </a:lnTo>
                    <a:cubicBezTo>
                      <a:pt x="73" y="1184"/>
                      <a:pt x="1" y="1357"/>
                      <a:pt x="1" y="1530"/>
                    </a:cubicBezTo>
                    <a:lnTo>
                      <a:pt x="1" y="2165"/>
                    </a:lnTo>
                    <a:lnTo>
                      <a:pt x="1357" y="2165"/>
                    </a:lnTo>
                    <a:cubicBezTo>
                      <a:pt x="1487" y="2165"/>
                      <a:pt x="1588" y="2064"/>
                      <a:pt x="1588" y="1934"/>
                    </a:cubicBezTo>
                    <a:lnTo>
                      <a:pt x="1588" y="707"/>
                    </a:lnTo>
                    <a:cubicBezTo>
                      <a:pt x="1588" y="433"/>
                      <a:pt x="1459" y="173"/>
                      <a:pt x="1242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66" name="Google Shape;9682;p69">
              <a:extLst>
                <a:ext uri="{FF2B5EF4-FFF2-40B4-BE49-F238E27FC236}">
                  <a16:creationId xmlns:a16="http://schemas.microsoft.com/office/drawing/2014/main" id="{84F4A6CB-CE7A-4254-A33B-A32B63CADE82}"/>
                </a:ext>
              </a:extLst>
            </p:cNvPr>
            <p:cNvGrpSpPr/>
            <p:nvPr/>
          </p:nvGrpSpPr>
          <p:grpSpPr>
            <a:xfrm>
              <a:off x="6661321" y="419031"/>
              <a:ext cx="1717897" cy="2051026"/>
              <a:chOff x="7159964" y="1971904"/>
              <a:chExt cx="291564" cy="348103"/>
            </a:xfrm>
          </p:grpSpPr>
          <p:sp>
            <p:nvSpPr>
              <p:cNvPr id="167" name="Google Shape;9683;p69">
                <a:extLst>
                  <a:ext uri="{FF2B5EF4-FFF2-40B4-BE49-F238E27FC236}">
                    <a16:creationId xmlns:a16="http://schemas.microsoft.com/office/drawing/2014/main" id="{19C78E83-5A24-4155-934A-7E1244B9F686}"/>
                  </a:ext>
                </a:extLst>
              </p:cNvPr>
              <p:cNvSpPr/>
              <p:nvPr/>
            </p:nvSpPr>
            <p:spPr>
              <a:xfrm>
                <a:off x="7204947" y="1994277"/>
                <a:ext cx="167906" cy="153752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55" extrusionOk="0">
                    <a:moveTo>
                      <a:pt x="642" y="1"/>
                    </a:moveTo>
                    <a:cubicBezTo>
                      <a:pt x="288" y="1"/>
                      <a:pt x="1" y="288"/>
                      <a:pt x="1" y="642"/>
                    </a:cubicBezTo>
                    <a:lnTo>
                      <a:pt x="1" y="4058"/>
                    </a:lnTo>
                    <a:cubicBezTo>
                      <a:pt x="1" y="4413"/>
                      <a:pt x="288" y="4700"/>
                      <a:pt x="642" y="4700"/>
                    </a:cubicBezTo>
                    <a:lnTo>
                      <a:pt x="2345" y="4700"/>
                    </a:lnTo>
                    <a:lnTo>
                      <a:pt x="4059" y="5839"/>
                    </a:lnTo>
                    <a:cubicBezTo>
                      <a:pt x="4076" y="5850"/>
                      <a:pt x="4095" y="5855"/>
                      <a:pt x="4114" y="5855"/>
                    </a:cubicBezTo>
                    <a:cubicBezTo>
                      <a:pt x="4177" y="5855"/>
                      <a:pt x="4236" y="5800"/>
                      <a:pt x="4221" y="5733"/>
                    </a:cubicBezTo>
                    <a:lnTo>
                      <a:pt x="4049" y="4700"/>
                    </a:lnTo>
                    <a:lnTo>
                      <a:pt x="5752" y="4700"/>
                    </a:lnTo>
                    <a:cubicBezTo>
                      <a:pt x="6107" y="4700"/>
                      <a:pt x="6394" y="4413"/>
                      <a:pt x="6394" y="4058"/>
                    </a:cubicBezTo>
                    <a:lnTo>
                      <a:pt x="6394" y="642"/>
                    </a:lnTo>
                    <a:cubicBezTo>
                      <a:pt x="6394" y="288"/>
                      <a:pt x="6107" y="1"/>
                      <a:pt x="5752" y="1"/>
                    </a:cubicBezTo>
                    <a:close/>
                  </a:path>
                </a:pathLst>
              </a:custGeom>
              <a:solidFill>
                <a:srgbClr val="C5D1D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9684;p69">
                <a:extLst>
                  <a:ext uri="{FF2B5EF4-FFF2-40B4-BE49-F238E27FC236}">
                    <a16:creationId xmlns:a16="http://schemas.microsoft.com/office/drawing/2014/main" id="{C06E2220-AF4F-4228-AFA7-19192FDADDD7}"/>
                  </a:ext>
                </a:extLst>
              </p:cNvPr>
              <p:cNvSpPr/>
              <p:nvPr/>
            </p:nvSpPr>
            <p:spPr>
              <a:xfrm>
                <a:off x="7204711" y="1994277"/>
                <a:ext cx="156851" cy="112130"/>
              </a:xfrm>
              <a:custGeom>
                <a:avLst/>
                <a:gdLst/>
                <a:ahLst/>
                <a:cxnLst/>
                <a:rect l="l" t="t" r="r" b="b"/>
                <a:pathLst>
                  <a:path w="5973" h="4270" extrusionOk="0">
                    <a:moveTo>
                      <a:pt x="641" y="1"/>
                    </a:moveTo>
                    <a:cubicBezTo>
                      <a:pt x="297" y="1"/>
                      <a:pt x="0" y="288"/>
                      <a:pt x="10" y="642"/>
                    </a:cubicBezTo>
                    <a:lnTo>
                      <a:pt x="10" y="4058"/>
                    </a:lnTo>
                    <a:cubicBezTo>
                      <a:pt x="10" y="4125"/>
                      <a:pt x="19" y="4202"/>
                      <a:pt x="48" y="4269"/>
                    </a:cubicBezTo>
                    <a:lnTo>
                      <a:pt x="4910" y="4269"/>
                    </a:lnTo>
                    <a:cubicBezTo>
                      <a:pt x="5503" y="4269"/>
                      <a:pt x="5972" y="3791"/>
                      <a:pt x="5972" y="3207"/>
                    </a:cubicBezTo>
                    <a:lnTo>
                      <a:pt x="5972" y="39"/>
                    </a:lnTo>
                    <a:cubicBezTo>
                      <a:pt x="5905" y="20"/>
                      <a:pt x="5838" y="1"/>
                      <a:pt x="5761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9694;p69">
                <a:extLst>
                  <a:ext uri="{FF2B5EF4-FFF2-40B4-BE49-F238E27FC236}">
                    <a16:creationId xmlns:a16="http://schemas.microsoft.com/office/drawing/2014/main" id="{FF5AADD0-EE37-4E9A-ACF1-E361277445E4}"/>
                  </a:ext>
                </a:extLst>
              </p:cNvPr>
              <p:cNvSpPr/>
              <p:nvPr/>
            </p:nvSpPr>
            <p:spPr>
              <a:xfrm>
                <a:off x="7337140" y="2141806"/>
                <a:ext cx="33718" cy="73922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2815" extrusionOk="0">
                    <a:moveTo>
                      <a:pt x="776" y="0"/>
                    </a:moveTo>
                    <a:cubicBezTo>
                      <a:pt x="345" y="0"/>
                      <a:pt x="1" y="345"/>
                      <a:pt x="1" y="776"/>
                    </a:cubicBezTo>
                    <a:lnTo>
                      <a:pt x="1" y="948"/>
                    </a:lnTo>
                    <a:cubicBezTo>
                      <a:pt x="1" y="1168"/>
                      <a:pt x="39" y="1388"/>
                      <a:pt x="106" y="1599"/>
                    </a:cubicBezTo>
                    <a:lnTo>
                      <a:pt x="518" y="2814"/>
                    </a:lnTo>
                    <a:lnTo>
                      <a:pt x="1283" y="2814"/>
                    </a:lnTo>
                    <a:lnTo>
                      <a:pt x="1283" y="0"/>
                    </a:ln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9695;p69">
                <a:extLst>
                  <a:ext uri="{FF2B5EF4-FFF2-40B4-BE49-F238E27FC236}">
                    <a16:creationId xmlns:a16="http://schemas.microsoft.com/office/drawing/2014/main" id="{2B1C8523-5864-452A-A151-273B1DE38E43}"/>
                  </a:ext>
                </a:extLst>
              </p:cNvPr>
              <p:cNvSpPr/>
              <p:nvPr/>
            </p:nvSpPr>
            <p:spPr>
              <a:xfrm>
                <a:off x="7350717" y="2135031"/>
                <a:ext cx="80697" cy="80697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3073" extrusionOk="0">
                    <a:moveTo>
                      <a:pt x="766" y="0"/>
                    </a:moveTo>
                    <a:cubicBezTo>
                      <a:pt x="345" y="0"/>
                      <a:pt x="1" y="345"/>
                      <a:pt x="1" y="766"/>
                    </a:cubicBezTo>
                    <a:cubicBezTo>
                      <a:pt x="1" y="1053"/>
                      <a:pt x="230" y="1282"/>
                      <a:pt x="508" y="1282"/>
                    </a:cubicBezTo>
                    <a:lnTo>
                      <a:pt x="2556" y="3072"/>
                    </a:lnTo>
                    <a:lnTo>
                      <a:pt x="2986" y="1560"/>
                    </a:lnTo>
                    <a:cubicBezTo>
                      <a:pt x="3044" y="1378"/>
                      <a:pt x="3073" y="1187"/>
                      <a:pt x="3073" y="995"/>
                    </a:cubicBezTo>
                    <a:lnTo>
                      <a:pt x="3073" y="517"/>
                    </a:lnTo>
                    <a:cubicBezTo>
                      <a:pt x="3073" y="230"/>
                      <a:pt x="2843" y="0"/>
                      <a:pt x="2556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9696;p69">
                <a:extLst>
                  <a:ext uri="{FF2B5EF4-FFF2-40B4-BE49-F238E27FC236}">
                    <a16:creationId xmlns:a16="http://schemas.microsoft.com/office/drawing/2014/main" id="{D22AFB3A-4672-4A85-B4A3-0DEBE8FA811C}"/>
                  </a:ext>
                </a:extLst>
              </p:cNvPr>
              <p:cNvSpPr/>
              <p:nvPr/>
            </p:nvSpPr>
            <p:spPr>
              <a:xfrm>
                <a:off x="7364030" y="2235791"/>
                <a:ext cx="40493" cy="29936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140" extrusionOk="0">
                    <a:moveTo>
                      <a:pt x="1" y="1"/>
                    </a:moveTo>
                    <a:lnTo>
                      <a:pt x="1" y="1140"/>
                    </a:lnTo>
                    <a:lnTo>
                      <a:pt x="1542" y="1140"/>
                    </a:lnTo>
                    <a:lnTo>
                      <a:pt x="1542" y="1"/>
                    </a:lnTo>
                    <a:close/>
                  </a:path>
                </a:pathLst>
              </a:custGeom>
              <a:solidFill>
                <a:srgbClr val="ACBD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9697;p69">
                <a:extLst>
                  <a:ext uri="{FF2B5EF4-FFF2-40B4-BE49-F238E27FC236}">
                    <a16:creationId xmlns:a16="http://schemas.microsoft.com/office/drawing/2014/main" id="{D2B86695-3473-44AC-8A8D-E33EE525BC96}"/>
                  </a:ext>
                </a:extLst>
              </p:cNvPr>
              <p:cNvSpPr/>
              <p:nvPr/>
            </p:nvSpPr>
            <p:spPr>
              <a:xfrm>
                <a:off x="7364030" y="2236053"/>
                <a:ext cx="40493" cy="16281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620" extrusionOk="0">
                    <a:moveTo>
                      <a:pt x="1" y="0"/>
                    </a:moveTo>
                    <a:lnTo>
                      <a:pt x="1" y="469"/>
                    </a:lnTo>
                    <a:cubicBezTo>
                      <a:pt x="250" y="570"/>
                      <a:pt x="510" y="620"/>
                      <a:pt x="771" y="620"/>
                    </a:cubicBezTo>
                    <a:cubicBezTo>
                      <a:pt x="1032" y="620"/>
                      <a:pt x="1293" y="570"/>
                      <a:pt x="1542" y="469"/>
                    </a:cubicBezTo>
                    <a:lnTo>
                      <a:pt x="1542" y="0"/>
                    </a:lnTo>
                    <a:close/>
                  </a:path>
                </a:pathLst>
              </a:custGeom>
              <a:solidFill>
                <a:srgbClr val="96ABB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9698;p69">
                <a:extLst>
                  <a:ext uri="{FF2B5EF4-FFF2-40B4-BE49-F238E27FC236}">
                    <a16:creationId xmlns:a16="http://schemas.microsoft.com/office/drawing/2014/main" id="{403C34BF-6858-4B5A-9436-878620CD6B5D}"/>
                  </a:ext>
                </a:extLst>
              </p:cNvPr>
              <p:cNvSpPr/>
              <p:nvPr/>
            </p:nvSpPr>
            <p:spPr>
              <a:xfrm>
                <a:off x="7317051" y="2252124"/>
                <a:ext cx="134477" cy="67882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585" extrusionOk="0">
                    <a:moveTo>
                      <a:pt x="1790" y="1"/>
                    </a:moveTo>
                    <a:lnTo>
                      <a:pt x="555" y="355"/>
                    </a:lnTo>
                    <a:cubicBezTo>
                      <a:pt x="230" y="451"/>
                      <a:pt x="0" y="757"/>
                      <a:pt x="0" y="1092"/>
                    </a:cubicBezTo>
                    <a:lnTo>
                      <a:pt x="0" y="2326"/>
                    </a:lnTo>
                    <a:cubicBezTo>
                      <a:pt x="0" y="2470"/>
                      <a:pt x="115" y="2585"/>
                      <a:pt x="258" y="2585"/>
                    </a:cubicBezTo>
                    <a:lnTo>
                      <a:pt x="4862" y="2585"/>
                    </a:lnTo>
                    <a:cubicBezTo>
                      <a:pt x="5005" y="2585"/>
                      <a:pt x="5120" y="2470"/>
                      <a:pt x="5120" y="2326"/>
                    </a:cubicBezTo>
                    <a:lnTo>
                      <a:pt x="5120" y="1092"/>
                    </a:lnTo>
                    <a:cubicBezTo>
                      <a:pt x="5120" y="757"/>
                      <a:pt x="4891" y="451"/>
                      <a:pt x="4565" y="355"/>
                    </a:cubicBezTo>
                    <a:lnTo>
                      <a:pt x="3331" y="1"/>
                    </a:lnTo>
                    <a:lnTo>
                      <a:pt x="2555" y="518"/>
                    </a:lnTo>
                    <a:lnTo>
                      <a:pt x="1790" y="1"/>
                    </a:lnTo>
                    <a:close/>
                  </a:path>
                </a:pathLst>
              </a:custGeom>
              <a:solidFill>
                <a:srgbClr val="6E82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9699;p69">
                <a:extLst>
                  <a:ext uri="{FF2B5EF4-FFF2-40B4-BE49-F238E27FC236}">
                    <a16:creationId xmlns:a16="http://schemas.microsoft.com/office/drawing/2014/main" id="{4799154A-3631-4E08-A30C-5CE57528D8CB}"/>
                  </a:ext>
                </a:extLst>
              </p:cNvPr>
              <p:cNvSpPr/>
              <p:nvPr/>
            </p:nvSpPr>
            <p:spPr>
              <a:xfrm>
                <a:off x="7377607" y="2265701"/>
                <a:ext cx="13340" cy="54306"/>
              </a:xfrm>
              <a:custGeom>
                <a:avLst/>
                <a:gdLst/>
                <a:ahLst/>
                <a:cxnLst/>
                <a:rect l="l" t="t" r="r" b="b"/>
                <a:pathLst>
                  <a:path w="508" h="2068" extrusionOk="0">
                    <a:moveTo>
                      <a:pt x="125" y="1"/>
                    </a:moveTo>
                    <a:lnTo>
                      <a:pt x="1" y="2068"/>
                    </a:lnTo>
                    <a:lnTo>
                      <a:pt x="508" y="2068"/>
                    </a:lnTo>
                    <a:lnTo>
                      <a:pt x="383" y="1"/>
                    </a:lnTo>
                    <a:close/>
                  </a:path>
                </a:pathLst>
              </a:custGeom>
              <a:solidFill>
                <a:srgbClr val="63A5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9700;p69">
                <a:extLst>
                  <a:ext uri="{FF2B5EF4-FFF2-40B4-BE49-F238E27FC236}">
                    <a16:creationId xmlns:a16="http://schemas.microsoft.com/office/drawing/2014/main" id="{34D283B0-372B-491A-B964-E21D35992845}"/>
                  </a:ext>
                </a:extLst>
              </p:cNvPr>
              <p:cNvSpPr/>
              <p:nvPr/>
            </p:nvSpPr>
            <p:spPr>
              <a:xfrm>
                <a:off x="7343941" y="2168906"/>
                <a:ext cx="80697" cy="73712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2807" extrusionOk="0">
                    <a:moveTo>
                      <a:pt x="955" y="1"/>
                    </a:moveTo>
                    <a:cubicBezTo>
                      <a:pt x="823" y="1"/>
                      <a:pt x="701" y="57"/>
                      <a:pt x="613" y="155"/>
                    </a:cubicBezTo>
                    <a:lnTo>
                      <a:pt x="153" y="615"/>
                    </a:lnTo>
                    <a:cubicBezTo>
                      <a:pt x="58" y="710"/>
                      <a:pt x="0" y="835"/>
                      <a:pt x="0" y="978"/>
                    </a:cubicBezTo>
                    <a:lnTo>
                      <a:pt x="0" y="1275"/>
                    </a:lnTo>
                    <a:cubicBezTo>
                      <a:pt x="0" y="2117"/>
                      <a:pt x="689" y="2806"/>
                      <a:pt x="1531" y="2806"/>
                    </a:cubicBezTo>
                    <a:cubicBezTo>
                      <a:pt x="2383" y="2806"/>
                      <a:pt x="3072" y="2117"/>
                      <a:pt x="3072" y="1275"/>
                    </a:cubicBezTo>
                    <a:lnTo>
                      <a:pt x="3072" y="949"/>
                    </a:lnTo>
                    <a:cubicBezTo>
                      <a:pt x="3072" y="815"/>
                      <a:pt x="3015" y="682"/>
                      <a:pt x="2919" y="586"/>
                    </a:cubicBezTo>
                    <a:cubicBezTo>
                      <a:pt x="2527" y="203"/>
                      <a:pt x="1799" y="31"/>
                      <a:pt x="986" y="2"/>
                    </a:cubicBezTo>
                    <a:cubicBezTo>
                      <a:pt x="975" y="1"/>
                      <a:pt x="965" y="1"/>
                      <a:pt x="955" y="1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9701;p69">
                <a:extLst>
                  <a:ext uri="{FF2B5EF4-FFF2-40B4-BE49-F238E27FC236}">
                    <a16:creationId xmlns:a16="http://schemas.microsoft.com/office/drawing/2014/main" id="{A89AAB7B-DADD-4A25-95F1-5603688230F1}"/>
                  </a:ext>
                </a:extLst>
              </p:cNvPr>
              <p:cNvSpPr/>
              <p:nvPr/>
            </p:nvSpPr>
            <p:spPr>
              <a:xfrm>
                <a:off x="7343941" y="2168906"/>
                <a:ext cx="80434" cy="72189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2749" extrusionOk="0">
                    <a:moveTo>
                      <a:pt x="955" y="1"/>
                    </a:moveTo>
                    <a:cubicBezTo>
                      <a:pt x="823" y="1"/>
                      <a:pt x="701" y="57"/>
                      <a:pt x="613" y="146"/>
                    </a:cubicBezTo>
                    <a:lnTo>
                      <a:pt x="153" y="615"/>
                    </a:lnTo>
                    <a:cubicBezTo>
                      <a:pt x="58" y="710"/>
                      <a:pt x="0" y="835"/>
                      <a:pt x="0" y="969"/>
                    </a:cubicBezTo>
                    <a:lnTo>
                      <a:pt x="0" y="1275"/>
                    </a:lnTo>
                    <a:cubicBezTo>
                      <a:pt x="0" y="1954"/>
                      <a:pt x="450" y="2557"/>
                      <a:pt x="1110" y="2749"/>
                    </a:cubicBezTo>
                    <a:cubicBezTo>
                      <a:pt x="890" y="2471"/>
                      <a:pt x="766" y="2136"/>
                      <a:pt x="766" y="1792"/>
                    </a:cubicBezTo>
                    <a:lnTo>
                      <a:pt x="766" y="1036"/>
                    </a:lnTo>
                    <a:cubicBezTo>
                      <a:pt x="766" y="751"/>
                      <a:pt x="996" y="527"/>
                      <a:pt x="1277" y="527"/>
                    </a:cubicBezTo>
                    <a:cubicBezTo>
                      <a:pt x="1288" y="527"/>
                      <a:pt x="1300" y="528"/>
                      <a:pt x="1311" y="528"/>
                    </a:cubicBezTo>
                    <a:cubicBezTo>
                      <a:pt x="1828" y="557"/>
                      <a:pt x="2594" y="643"/>
                      <a:pt x="3063" y="873"/>
                    </a:cubicBezTo>
                    <a:cubicBezTo>
                      <a:pt x="3053" y="768"/>
                      <a:pt x="2996" y="662"/>
                      <a:pt x="2919" y="586"/>
                    </a:cubicBezTo>
                    <a:cubicBezTo>
                      <a:pt x="2527" y="203"/>
                      <a:pt x="1799" y="21"/>
                      <a:pt x="986" y="2"/>
                    </a:cubicBezTo>
                    <a:cubicBezTo>
                      <a:pt x="975" y="1"/>
                      <a:pt x="965" y="1"/>
                      <a:pt x="955" y="1"/>
                    </a:cubicBezTo>
                    <a:close/>
                  </a:path>
                </a:pathLst>
              </a:custGeom>
              <a:solidFill>
                <a:srgbClr val="ACBD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9702;p69">
                <a:extLst>
                  <a:ext uri="{FF2B5EF4-FFF2-40B4-BE49-F238E27FC236}">
                    <a16:creationId xmlns:a16="http://schemas.microsoft.com/office/drawing/2014/main" id="{83417B86-4EC9-4677-839E-46F27C39BB20}"/>
                  </a:ext>
                </a:extLst>
              </p:cNvPr>
              <p:cNvSpPr/>
              <p:nvPr/>
            </p:nvSpPr>
            <p:spPr>
              <a:xfrm>
                <a:off x="7317051" y="2269482"/>
                <a:ext cx="26916" cy="5052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924" extrusionOk="0">
                    <a:moveTo>
                      <a:pt x="144" y="0"/>
                    </a:moveTo>
                    <a:cubicBezTo>
                      <a:pt x="48" y="125"/>
                      <a:pt x="0" y="278"/>
                      <a:pt x="0" y="440"/>
                    </a:cubicBezTo>
                    <a:lnTo>
                      <a:pt x="0" y="1665"/>
                    </a:lnTo>
                    <a:cubicBezTo>
                      <a:pt x="0" y="1809"/>
                      <a:pt x="115" y="1924"/>
                      <a:pt x="258" y="1924"/>
                    </a:cubicBezTo>
                    <a:lnTo>
                      <a:pt x="1024" y="1924"/>
                    </a:lnTo>
                    <a:lnTo>
                      <a:pt x="1024" y="1206"/>
                    </a:lnTo>
                    <a:cubicBezTo>
                      <a:pt x="1024" y="995"/>
                      <a:pt x="948" y="804"/>
                      <a:pt x="804" y="660"/>
                    </a:cubicBez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9703;p69">
                <a:extLst>
                  <a:ext uri="{FF2B5EF4-FFF2-40B4-BE49-F238E27FC236}">
                    <a16:creationId xmlns:a16="http://schemas.microsoft.com/office/drawing/2014/main" id="{D47CB38A-E30A-415B-8AF1-6C889E518045}"/>
                  </a:ext>
                </a:extLst>
              </p:cNvPr>
              <p:cNvSpPr/>
              <p:nvPr/>
            </p:nvSpPr>
            <p:spPr>
              <a:xfrm>
                <a:off x="7424612" y="2269482"/>
                <a:ext cx="26916" cy="5052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924" extrusionOk="0">
                    <a:moveTo>
                      <a:pt x="881" y="0"/>
                    </a:moveTo>
                    <a:lnTo>
                      <a:pt x="220" y="660"/>
                    </a:lnTo>
                    <a:cubicBezTo>
                      <a:pt x="77" y="804"/>
                      <a:pt x="0" y="995"/>
                      <a:pt x="0" y="1206"/>
                    </a:cubicBezTo>
                    <a:lnTo>
                      <a:pt x="0" y="1924"/>
                    </a:lnTo>
                    <a:lnTo>
                      <a:pt x="766" y="1924"/>
                    </a:lnTo>
                    <a:cubicBezTo>
                      <a:pt x="909" y="1924"/>
                      <a:pt x="1024" y="1809"/>
                      <a:pt x="1024" y="1665"/>
                    </a:cubicBezTo>
                    <a:lnTo>
                      <a:pt x="1024" y="440"/>
                    </a:lnTo>
                    <a:cubicBezTo>
                      <a:pt x="1024" y="278"/>
                      <a:pt x="976" y="125"/>
                      <a:pt x="881" y="0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9704;p69">
                <a:extLst>
                  <a:ext uri="{FF2B5EF4-FFF2-40B4-BE49-F238E27FC236}">
                    <a16:creationId xmlns:a16="http://schemas.microsoft.com/office/drawing/2014/main" id="{FAF49E3B-9277-45BF-9810-46B34FC47F90}"/>
                  </a:ext>
                </a:extLst>
              </p:cNvPr>
              <p:cNvSpPr/>
              <p:nvPr/>
            </p:nvSpPr>
            <p:spPr>
              <a:xfrm>
                <a:off x="7377607" y="2265701"/>
                <a:ext cx="13340" cy="1334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8" extrusionOk="0">
                    <a:moveTo>
                      <a:pt x="1" y="1"/>
                    </a:moveTo>
                    <a:lnTo>
                      <a:pt x="1" y="403"/>
                    </a:lnTo>
                    <a:cubicBezTo>
                      <a:pt x="1" y="460"/>
                      <a:pt x="48" y="508"/>
                      <a:pt x="106" y="508"/>
                    </a:cubicBezTo>
                    <a:lnTo>
                      <a:pt x="402" y="508"/>
                    </a:lnTo>
                    <a:cubicBezTo>
                      <a:pt x="460" y="508"/>
                      <a:pt x="508" y="460"/>
                      <a:pt x="508" y="403"/>
                    </a:cubicBezTo>
                    <a:lnTo>
                      <a:pt x="508" y="1"/>
                    </a:lnTo>
                    <a:close/>
                  </a:path>
                </a:pathLst>
              </a:custGeom>
              <a:solidFill>
                <a:srgbClr val="63A537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9705;p69">
                <a:extLst>
                  <a:ext uri="{FF2B5EF4-FFF2-40B4-BE49-F238E27FC236}">
                    <a16:creationId xmlns:a16="http://schemas.microsoft.com/office/drawing/2014/main" id="{6EA2B194-1482-46AA-A286-F319953CF28D}"/>
                  </a:ext>
                </a:extLst>
              </p:cNvPr>
              <p:cNvSpPr/>
              <p:nvPr/>
            </p:nvSpPr>
            <p:spPr>
              <a:xfrm>
                <a:off x="7356756" y="2246899"/>
                <a:ext cx="27415" cy="28229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1075" extrusionOk="0">
                    <a:moveTo>
                      <a:pt x="235" y="1"/>
                    </a:moveTo>
                    <a:cubicBezTo>
                      <a:pt x="204" y="1"/>
                      <a:pt x="174" y="15"/>
                      <a:pt x="153" y="47"/>
                    </a:cubicBezTo>
                    <a:lnTo>
                      <a:pt x="0" y="286"/>
                    </a:lnTo>
                    <a:lnTo>
                      <a:pt x="383" y="994"/>
                    </a:lnTo>
                    <a:cubicBezTo>
                      <a:pt x="412" y="1047"/>
                      <a:pt x="464" y="1075"/>
                      <a:pt x="517" y="1075"/>
                    </a:cubicBezTo>
                    <a:cubicBezTo>
                      <a:pt x="550" y="1075"/>
                      <a:pt x="583" y="1064"/>
                      <a:pt x="613" y="1042"/>
                    </a:cubicBezTo>
                    <a:lnTo>
                      <a:pt x="1043" y="717"/>
                    </a:lnTo>
                    <a:lnTo>
                      <a:pt x="306" y="28"/>
                    </a:lnTo>
                    <a:cubicBezTo>
                      <a:pt x="285" y="10"/>
                      <a:pt x="260" y="1"/>
                      <a:pt x="235" y="1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9706;p69">
                <a:extLst>
                  <a:ext uri="{FF2B5EF4-FFF2-40B4-BE49-F238E27FC236}">
                    <a16:creationId xmlns:a16="http://schemas.microsoft.com/office/drawing/2014/main" id="{136C6650-9612-46FC-AE7A-221C95053DED}"/>
                  </a:ext>
                </a:extLst>
              </p:cNvPr>
              <p:cNvSpPr/>
              <p:nvPr/>
            </p:nvSpPr>
            <p:spPr>
              <a:xfrm>
                <a:off x="7384146" y="2246899"/>
                <a:ext cx="27678" cy="28229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1075" extrusionOk="0">
                    <a:moveTo>
                      <a:pt x="813" y="1"/>
                    </a:moveTo>
                    <a:cubicBezTo>
                      <a:pt x="786" y="1"/>
                      <a:pt x="759" y="10"/>
                      <a:pt x="737" y="28"/>
                    </a:cubicBezTo>
                    <a:lnTo>
                      <a:pt x="0" y="717"/>
                    </a:lnTo>
                    <a:lnTo>
                      <a:pt x="441" y="1042"/>
                    </a:lnTo>
                    <a:cubicBezTo>
                      <a:pt x="466" y="1064"/>
                      <a:pt x="499" y="1075"/>
                      <a:pt x="532" y="1075"/>
                    </a:cubicBezTo>
                    <a:cubicBezTo>
                      <a:pt x="585" y="1075"/>
                      <a:pt x="637" y="1047"/>
                      <a:pt x="661" y="994"/>
                    </a:cubicBezTo>
                    <a:lnTo>
                      <a:pt x="1053" y="286"/>
                    </a:lnTo>
                    <a:lnTo>
                      <a:pt x="900" y="47"/>
                    </a:lnTo>
                    <a:cubicBezTo>
                      <a:pt x="879" y="15"/>
                      <a:pt x="846" y="1"/>
                      <a:pt x="813" y="1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9707;p69">
                <a:extLst>
                  <a:ext uri="{FF2B5EF4-FFF2-40B4-BE49-F238E27FC236}">
                    <a16:creationId xmlns:a16="http://schemas.microsoft.com/office/drawing/2014/main" id="{2D83C3C2-2C8B-4306-B864-DA26E0CBBD54}"/>
                  </a:ext>
                </a:extLst>
              </p:cNvPr>
              <p:cNvSpPr/>
              <p:nvPr/>
            </p:nvSpPr>
            <p:spPr>
              <a:xfrm>
                <a:off x="7159964" y="1971904"/>
                <a:ext cx="190516" cy="164151"/>
              </a:xfrm>
              <a:custGeom>
                <a:avLst/>
                <a:gdLst/>
                <a:ahLst/>
                <a:cxnLst/>
                <a:rect l="l" t="t" r="r" b="b"/>
                <a:pathLst>
                  <a:path w="7255" h="6251" extrusionOk="0">
                    <a:moveTo>
                      <a:pt x="642" y="1"/>
                    </a:moveTo>
                    <a:cubicBezTo>
                      <a:pt x="288" y="1"/>
                      <a:pt x="1" y="288"/>
                      <a:pt x="1" y="642"/>
                    </a:cubicBezTo>
                    <a:lnTo>
                      <a:pt x="1" y="4059"/>
                    </a:lnTo>
                    <a:cubicBezTo>
                      <a:pt x="1" y="4413"/>
                      <a:pt x="288" y="4700"/>
                      <a:pt x="642" y="4700"/>
                    </a:cubicBezTo>
                    <a:lnTo>
                      <a:pt x="2987" y="4700"/>
                    </a:lnTo>
                    <a:lnTo>
                      <a:pt x="2632" y="6116"/>
                    </a:lnTo>
                    <a:cubicBezTo>
                      <a:pt x="2611" y="6189"/>
                      <a:pt x="2672" y="6251"/>
                      <a:pt x="2736" y="6251"/>
                    </a:cubicBezTo>
                    <a:cubicBezTo>
                      <a:pt x="2756" y="6251"/>
                      <a:pt x="2777" y="6245"/>
                      <a:pt x="2795" y="6231"/>
                    </a:cubicBezTo>
                    <a:lnTo>
                      <a:pt x="4901" y="4700"/>
                    </a:lnTo>
                    <a:lnTo>
                      <a:pt x="6614" y="4700"/>
                    </a:lnTo>
                    <a:cubicBezTo>
                      <a:pt x="6968" y="4700"/>
                      <a:pt x="7255" y="4413"/>
                      <a:pt x="7255" y="4059"/>
                    </a:cubicBezTo>
                    <a:lnTo>
                      <a:pt x="7255" y="642"/>
                    </a:lnTo>
                    <a:cubicBezTo>
                      <a:pt x="7255" y="288"/>
                      <a:pt x="6968" y="1"/>
                      <a:pt x="6614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9708;p69">
                <a:extLst>
                  <a:ext uri="{FF2B5EF4-FFF2-40B4-BE49-F238E27FC236}">
                    <a16:creationId xmlns:a16="http://schemas.microsoft.com/office/drawing/2014/main" id="{5A08CDE2-9325-4775-9986-F9CB8382E210}"/>
                  </a:ext>
                </a:extLst>
              </p:cNvPr>
              <p:cNvSpPr/>
              <p:nvPr/>
            </p:nvSpPr>
            <p:spPr>
              <a:xfrm>
                <a:off x="7191896" y="2000055"/>
                <a:ext cx="31670" cy="11082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422" extrusionOk="0">
                    <a:moveTo>
                      <a:pt x="287" y="1"/>
                    </a:moveTo>
                    <a:cubicBezTo>
                      <a:pt x="0" y="1"/>
                      <a:pt x="0" y="422"/>
                      <a:pt x="287" y="422"/>
                    </a:cubicBezTo>
                    <a:lnTo>
                      <a:pt x="919" y="422"/>
                    </a:lnTo>
                    <a:cubicBezTo>
                      <a:pt x="1206" y="422"/>
                      <a:pt x="1206" y="1"/>
                      <a:pt x="919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9709;p69">
                <a:extLst>
                  <a:ext uri="{FF2B5EF4-FFF2-40B4-BE49-F238E27FC236}">
                    <a16:creationId xmlns:a16="http://schemas.microsoft.com/office/drawing/2014/main" id="{25CBD067-46D2-424E-ADF5-999638968438}"/>
                  </a:ext>
                </a:extLst>
              </p:cNvPr>
              <p:cNvSpPr/>
              <p:nvPr/>
            </p:nvSpPr>
            <p:spPr>
              <a:xfrm>
                <a:off x="7231102" y="2000055"/>
                <a:ext cx="87735" cy="11082"/>
              </a:xfrm>
              <a:custGeom>
                <a:avLst/>
                <a:gdLst/>
                <a:ahLst/>
                <a:cxnLst/>
                <a:rect l="l" t="t" r="r" b="b"/>
                <a:pathLst>
                  <a:path w="3341" h="422" extrusionOk="0">
                    <a:moveTo>
                      <a:pt x="278" y="1"/>
                    </a:moveTo>
                    <a:cubicBezTo>
                      <a:pt x="0" y="1"/>
                      <a:pt x="0" y="422"/>
                      <a:pt x="278" y="422"/>
                    </a:cubicBezTo>
                    <a:lnTo>
                      <a:pt x="3053" y="422"/>
                    </a:lnTo>
                    <a:cubicBezTo>
                      <a:pt x="3340" y="422"/>
                      <a:pt x="3340" y="1"/>
                      <a:pt x="3053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9710;p69">
                <a:extLst>
                  <a:ext uri="{FF2B5EF4-FFF2-40B4-BE49-F238E27FC236}">
                    <a16:creationId xmlns:a16="http://schemas.microsoft.com/office/drawing/2014/main" id="{358A144E-A06C-447A-97F9-F8B3E5D20F85}"/>
                  </a:ext>
                </a:extLst>
              </p:cNvPr>
              <p:cNvSpPr/>
              <p:nvPr/>
            </p:nvSpPr>
            <p:spPr>
              <a:xfrm>
                <a:off x="7191896" y="2027969"/>
                <a:ext cx="126941" cy="11318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431" extrusionOk="0">
                    <a:moveTo>
                      <a:pt x="287" y="0"/>
                    </a:moveTo>
                    <a:cubicBezTo>
                      <a:pt x="0" y="0"/>
                      <a:pt x="0" y="431"/>
                      <a:pt x="287" y="431"/>
                    </a:cubicBezTo>
                    <a:lnTo>
                      <a:pt x="4546" y="431"/>
                    </a:lnTo>
                    <a:cubicBezTo>
                      <a:pt x="4833" y="431"/>
                      <a:pt x="4833" y="0"/>
                      <a:pt x="4546" y="0"/>
                    </a:cubicBezTo>
                    <a:close/>
                  </a:path>
                </a:pathLst>
              </a:custGeom>
              <a:solidFill>
                <a:srgbClr val="7689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9711;p69">
                <a:extLst>
                  <a:ext uri="{FF2B5EF4-FFF2-40B4-BE49-F238E27FC236}">
                    <a16:creationId xmlns:a16="http://schemas.microsoft.com/office/drawing/2014/main" id="{F53231B4-DAA1-4294-8828-CCCB95A81872}"/>
                  </a:ext>
                </a:extLst>
              </p:cNvPr>
              <p:cNvSpPr/>
              <p:nvPr/>
            </p:nvSpPr>
            <p:spPr>
              <a:xfrm>
                <a:off x="7191896" y="2056093"/>
                <a:ext cx="87735" cy="11108"/>
              </a:xfrm>
              <a:custGeom>
                <a:avLst/>
                <a:gdLst/>
                <a:ahLst/>
                <a:cxnLst/>
                <a:rect l="l" t="t" r="r" b="b"/>
                <a:pathLst>
                  <a:path w="3341" h="423" extrusionOk="0">
                    <a:moveTo>
                      <a:pt x="287" y="1"/>
                    </a:moveTo>
                    <a:cubicBezTo>
                      <a:pt x="0" y="1"/>
                      <a:pt x="0" y="422"/>
                      <a:pt x="287" y="422"/>
                    </a:cubicBezTo>
                    <a:lnTo>
                      <a:pt x="3053" y="422"/>
                    </a:lnTo>
                    <a:cubicBezTo>
                      <a:pt x="3340" y="422"/>
                      <a:pt x="3340" y="1"/>
                      <a:pt x="3053" y="1"/>
                    </a:cubicBezTo>
                    <a:close/>
                  </a:path>
                </a:pathLst>
              </a:custGeom>
              <a:solidFill>
                <a:srgbClr val="6379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9712;p69">
                <a:extLst>
                  <a:ext uri="{FF2B5EF4-FFF2-40B4-BE49-F238E27FC236}">
                    <a16:creationId xmlns:a16="http://schemas.microsoft.com/office/drawing/2014/main" id="{72E6EEC9-2F6A-424E-B2C9-176D5C0B61A0}"/>
                  </a:ext>
                </a:extLst>
              </p:cNvPr>
              <p:cNvSpPr/>
              <p:nvPr/>
            </p:nvSpPr>
            <p:spPr>
              <a:xfrm>
                <a:off x="7286878" y="2056093"/>
                <a:ext cx="31958" cy="11108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423" extrusionOk="0">
                    <a:moveTo>
                      <a:pt x="288" y="1"/>
                    </a:moveTo>
                    <a:cubicBezTo>
                      <a:pt x="1" y="1"/>
                      <a:pt x="1" y="422"/>
                      <a:pt x="288" y="422"/>
                    </a:cubicBezTo>
                    <a:lnTo>
                      <a:pt x="929" y="422"/>
                    </a:lnTo>
                    <a:cubicBezTo>
                      <a:pt x="1216" y="422"/>
                      <a:pt x="1216" y="1"/>
                      <a:pt x="929" y="1"/>
                    </a:cubicBezTo>
                    <a:close/>
                  </a:path>
                </a:pathLst>
              </a:custGeom>
              <a:solidFill>
                <a:srgbClr val="7689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E0751E7-07CD-E811-E625-CA0DF4914BAA}"/>
              </a:ext>
            </a:extLst>
          </p:cNvPr>
          <p:cNvSpPr txBox="1">
            <a:spLocks/>
          </p:cNvSpPr>
          <p:nvPr/>
        </p:nvSpPr>
        <p:spPr>
          <a:xfrm>
            <a:off x="10260118" y="5793689"/>
            <a:ext cx="1901776" cy="874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3195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 10 minutes</a:t>
            </a:r>
          </a:p>
          <a:p>
            <a:pPr marL="203195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 10 minutes</a:t>
            </a:r>
          </a:p>
        </p:txBody>
      </p:sp>
      <p:grpSp>
        <p:nvGrpSpPr>
          <p:cNvPr id="5" name="Google Shape;6077;p67">
            <a:extLst>
              <a:ext uri="{FF2B5EF4-FFF2-40B4-BE49-F238E27FC236}">
                <a16:creationId xmlns:a16="http://schemas.microsoft.com/office/drawing/2014/main" id="{A1E9523D-8949-33DA-52DA-38DBEB428BD6}"/>
              </a:ext>
            </a:extLst>
          </p:cNvPr>
          <p:cNvGrpSpPr/>
          <p:nvPr/>
        </p:nvGrpSpPr>
        <p:grpSpPr>
          <a:xfrm>
            <a:off x="9967411" y="5162511"/>
            <a:ext cx="537983" cy="537983"/>
            <a:chOff x="5873617" y="2309901"/>
            <a:chExt cx="345720" cy="345720"/>
          </a:xfrm>
        </p:grpSpPr>
        <p:sp>
          <p:nvSpPr>
            <p:cNvPr id="6" name="Google Shape;6078;p67">
              <a:extLst>
                <a:ext uri="{FF2B5EF4-FFF2-40B4-BE49-F238E27FC236}">
                  <a16:creationId xmlns:a16="http://schemas.microsoft.com/office/drawing/2014/main" id="{B1C790D6-1459-BAEB-2EB4-4684FB41F49E}"/>
                </a:ext>
              </a:extLst>
            </p:cNvPr>
            <p:cNvSpPr/>
            <p:nvPr/>
          </p:nvSpPr>
          <p:spPr>
            <a:xfrm>
              <a:off x="5873617" y="2309901"/>
              <a:ext cx="345720" cy="345720"/>
            </a:xfrm>
            <a:custGeom>
              <a:avLst/>
              <a:gdLst/>
              <a:ahLst/>
              <a:cxnLst/>
              <a:rect l="l" t="t" r="r" b="b"/>
              <a:pathLst>
                <a:path w="13159" h="13159" extrusionOk="0">
                  <a:moveTo>
                    <a:pt x="6583" y="1"/>
                  </a:moveTo>
                  <a:cubicBezTo>
                    <a:pt x="2949" y="1"/>
                    <a:pt x="1" y="2942"/>
                    <a:pt x="1" y="6576"/>
                  </a:cubicBezTo>
                  <a:cubicBezTo>
                    <a:pt x="1" y="10211"/>
                    <a:pt x="2949" y="13159"/>
                    <a:pt x="6583" y="13159"/>
                  </a:cubicBezTo>
                  <a:cubicBezTo>
                    <a:pt x="10218" y="13159"/>
                    <a:pt x="13159" y="10211"/>
                    <a:pt x="13159" y="6576"/>
                  </a:cubicBezTo>
                  <a:cubicBezTo>
                    <a:pt x="13159" y="2942"/>
                    <a:pt x="10218" y="1"/>
                    <a:pt x="6583" y="1"/>
                  </a:cubicBezTo>
                  <a:close/>
                </a:path>
              </a:pathLst>
            </a:custGeom>
            <a:solidFill>
              <a:srgbClr val="7988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6079;p67">
              <a:extLst>
                <a:ext uri="{FF2B5EF4-FFF2-40B4-BE49-F238E27FC236}">
                  <a16:creationId xmlns:a16="http://schemas.microsoft.com/office/drawing/2014/main" id="{7071D22B-C3F8-EF97-E3CF-D0818D66C334}"/>
                </a:ext>
              </a:extLst>
            </p:cNvPr>
            <p:cNvSpPr/>
            <p:nvPr/>
          </p:nvSpPr>
          <p:spPr>
            <a:xfrm>
              <a:off x="5899496" y="2335779"/>
              <a:ext cx="293963" cy="293963"/>
            </a:xfrm>
            <a:custGeom>
              <a:avLst/>
              <a:gdLst/>
              <a:ahLst/>
              <a:cxnLst/>
              <a:rect l="l" t="t" r="r" b="b"/>
              <a:pathLst>
                <a:path w="11189" h="11189" extrusionOk="0">
                  <a:moveTo>
                    <a:pt x="5598" y="1"/>
                  </a:moveTo>
                  <a:cubicBezTo>
                    <a:pt x="2505" y="1"/>
                    <a:pt x="1" y="2504"/>
                    <a:pt x="1" y="5591"/>
                  </a:cubicBezTo>
                  <a:cubicBezTo>
                    <a:pt x="1" y="8685"/>
                    <a:pt x="2505" y="11189"/>
                    <a:pt x="5598" y="11189"/>
                  </a:cubicBezTo>
                  <a:cubicBezTo>
                    <a:pt x="8685" y="11189"/>
                    <a:pt x="11189" y="8685"/>
                    <a:pt x="11189" y="5591"/>
                  </a:cubicBezTo>
                  <a:cubicBezTo>
                    <a:pt x="11189" y="2504"/>
                    <a:pt x="8685" y="1"/>
                    <a:pt x="5598" y="1"/>
                  </a:cubicBezTo>
                  <a:close/>
                </a:path>
              </a:pathLst>
            </a:custGeom>
            <a:solidFill>
              <a:srgbClr val="F2F4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6080;p67">
              <a:extLst>
                <a:ext uri="{FF2B5EF4-FFF2-40B4-BE49-F238E27FC236}">
                  <a16:creationId xmlns:a16="http://schemas.microsoft.com/office/drawing/2014/main" id="{EF51AA94-E2D0-3F70-F0F9-D4436823D880}"/>
                </a:ext>
              </a:extLst>
            </p:cNvPr>
            <p:cNvSpPr/>
            <p:nvPr/>
          </p:nvSpPr>
          <p:spPr>
            <a:xfrm>
              <a:off x="6041288" y="2356088"/>
              <a:ext cx="10404" cy="131888"/>
            </a:xfrm>
            <a:custGeom>
              <a:avLst/>
              <a:gdLst/>
              <a:ahLst/>
              <a:cxnLst/>
              <a:rect l="l" t="t" r="r" b="b"/>
              <a:pathLst>
                <a:path w="396" h="5020" extrusionOk="0">
                  <a:moveTo>
                    <a:pt x="198" y="1"/>
                  </a:moveTo>
                  <a:cubicBezTo>
                    <a:pt x="99" y="1"/>
                    <a:pt x="0" y="67"/>
                    <a:pt x="0" y="199"/>
                  </a:cubicBezTo>
                  <a:lnTo>
                    <a:pt x="0" y="4818"/>
                  </a:lnTo>
                  <a:cubicBezTo>
                    <a:pt x="0" y="4929"/>
                    <a:pt x="90" y="5019"/>
                    <a:pt x="201" y="5019"/>
                  </a:cubicBezTo>
                  <a:cubicBezTo>
                    <a:pt x="305" y="5019"/>
                    <a:pt x="395" y="4929"/>
                    <a:pt x="395" y="4818"/>
                  </a:cubicBezTo>
                  <a:lnTo>
                    <a:pt x="395" y="199"/>
                  </a:lnTo>
                  <a:cubicBezTo>
                    <a:pt x="395" y="67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6081;p67">
              <a:extLst>
                <a:ext uri="{FF2B5EF4-FFF2-40B4-BE49-F238E27FC236}">
                  <a16:creationId xmlns:a16="http://schemas.microsoft.com/office/drawing/2014/main" id="{A8815B68-BC12-0F5C-1314-B0B8B34BFD5C}"/>
                </a:ext>
              </a:extLst>
            </p:cNvPr>
            <p:cNvSpPr/>
            <p:nvPr/>
          </p:nvSpPr>
          <p:spPr>
            <a:xfrm>
              <a:off x="6039449" y="2477546"/>
              <a:ext cx="135435" cy="10430"/>
            </a:xfrm>
            <a:custGeom>
              <a:avLst/>
              <a:gdLst/>
              <a:ahLst/>
              <a:cxnLst/>
              <a:rect l="l" t="t" r="r" b="b"/>
              <a:pathLst>
                <a:path w="5155" h="397" extrusionOk="0">
                  <a:moveTo>
                    <a:pt x="271" y="1"/>
                  </a:moveTo>
                  <a:cubicBezTo>
                    <a:pt x="1" y="1"/>
                    <a:pt x="1" y="396"/>
                    <a:pt x="271" y="396"/>
                  </a:cubicBezTo>
                  <a:lnTo>
                    <a:pt x="4891" y="396"/>
                  </a:lnTo>
                  <a:cubicBezTo>
                    <a:pt x="5154" y="396"/>
                    <a:pt x="5154" y="1"/>
                    <a:pt x="4891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6082;p67">
              <a:extLst>
                <a:ext uri="{FF2B5EF4-FFF2-40B4-BE49-F238E27FC236}">
                  <a16:creationId xmlns:a16="http://schemas.microsoft.com/office/drawing/2014/main" id="{101E5900-BB69-5F2D-74CD-9D142F19FC56}"/>
                </a:ext>
              </a:extLst>
            </p:cNvPr>
            <p:cNvSpPr/>
            <p:nvPr/>
          </p:nvSpPr>
          <p:spPr>
            <a:xfrm>
              <a:off x="5935778" y="2372035"/>
              <a:ext cx="275178" cy="257970"/>
            </a:xfrm>
            <a:custGeom>
              <a:avLst/>
              <a:gdLst/>
              <a:ahLst/>
              <a:cxnLst/>
              <a:rect l="l" t="t" r="r" b="b"/>
              <a:pathLst>
                <a:path w="10474" h="9819" extrusionOk="0">
                  <a:moveTo>
                    <a:pt x="7893" y="1"/>
                  </a:moveTo>
                  <a:cubicBezTo>
                    <a:pt x="9815" y="2213"/>
                    <a:pt x="9697" y="5543"/>
                    <a:pt x="7623" y="7617"/>
                  </a:cubicBezTo>
                  <a:cubicBezTo>
                    <a:pt x="6532" y="8704"/>
                    <a:pt x="5100" y="9254"/>
                    <a:pt x="3664" y="9254"/>
                  </a:cubicBezTo>
                  <a:cubicBezTo>
                    <a:pt x="2361" y="9254"/>
                    <a:pt x="1056" y="8801"/>
                    <a:pt x="0" y="7887"/>
                  </a:cubicBezTo>
                  <a:lnTo>
                    <a:pt x="0" y="7887"/>
                  </a:lnTo>
                  <a:cubicBezTo>
                    <a:pt x="1112" y="9170"/>
                    <a:pt x="2669" y="9818"/>
                    <a:pt x="4229" y="9818"/>
                  </a:cubicBezTo>
                  <a:cubicBezTo>
                    <a:pt x="5657" y="9818"/>
                    <a:pt x="7088" y="9275"/>
                    <a:pt x="8185" y="8179"/>
                  </a:cubicBezTo>
                  <a:cubicBezTo>
                    <a:pt x="10474" y="5883"/>
                    <a:pt x="10342" y="2123"/>
                    <a:pt x="7893" y="1"/>
                  </a:cubicBezTo>
                  <a:close/>
                </a:path>
              </a:pathLst>
            </a:custGeom>
            <a:solidFill>
              <a:srgbClr val="BCCA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6083;p67">
              <a:extLst>
                <a:ext uri="{FF2B5EF4-FFF2-40B4-BE49-F238E27FC236}">
                  <a16:creationId xmlns:a16="http://schemas.microsoft.com/office/drawing/2014/main" id="{F703AE31-90F1-F7BC-31C0-539F78C01246}"/>
                </a:ext>
              </a:extLst>
            </p:cNvPr>
            <p:cNvSpPr/>
            <p:nvPr/>
          </p:nvSpPr>
          <p:spPr>
            <a:xfrm>
              <a:off x="5918097" y="2477546"/>
              <a:ext cx="21333" cy="10430"/>
            </a:xfrm>
            <a:custGeom>
              <a:avLst/>
              <a:gdLst/>
              <a:ahLst/>
              <a:cxnLst/>
              <a:rect l="l" t="t" r="r" b="b"/>
              <a:pathLst>
                <a:path w="812" h="397" extrusionOk="0">
                  <a:moveTo>
                    <a:pt x="264" y="1"/>
                  </a:moveTo>
                  <a:cubicBezTo>
                    <a:pt x="0" y="1"/>
                    <a:pt x="0" y="396"/>
                    <a:pt x="264" y="396"/>
                  </a:cubicBezTo>
                  <a:lnTo>
                    <a:pt x="548" y="396"/>
                  </a:lnTo>
                  <a:cubicBezTo>
                    <a:pt x="812" y="396"/>
                    <a:pt x="812" y="1"/>
                    <a:pt x="548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6084;p67">
              <a:extLst>
                <a:ext uri="{FF2B5EF4-FFF2-40B4-BE49-F238E27FC236}">
                  <a16:creationId xmlns:a16="http://schemas.microsoft.com/office/drawing/2014/main" id="{546E0329-B48B-24EC-EB27-600279FE7114}"/>
                </a:ext>
              </a:extLst>
            </p:cNvPr>
            <p:cNvSpPr/>
            <p:nvPr/>
          </p:nvSpPr>
          <p:spPr>
            <a:xfrm>
              <a:off x="6041288" y="2591542"/>
              <a:ext cx="10404" cy="17970"/>
            </a:xfrm>
            <a:custGeom>
              <a:avLst/>
              <a:gdLst/>
              <a:ahLst/>
              <a:cxnLst/>
              <a:rect l="l" t="t" r="r" b="b"/>
              <a:pathLst>
                <a:path w="396" h="684" extrusionOk="0">
                  <a:moveTo>
                    <a:pt x="198" y="0"/>
                  </a:moveTo>
                  <a:cubicBezTo>
                    <a:pt x="99" y="0"/>
                    <a:pt x="0" y="66"/>
                    <a:pt x="0" y="198"/>
                  </a:cubicBezTo>
                  <a:lnTo>
                    <a:pt x="0" y="483"/>
                  </a:lnTo>
                  <a:cubicBezTo>
                    <a:pt x="0" y="594"/>
                    <a:pt x="90" y="684"/>
                    <a:pt x="201" y="684"/>
                  </a:cubicBezTo>
                  <a:cubicBezTo>
                    <a:pt x="305" y="684"/>
                    <a:pt x="395" y="594"/>
                    <a:pt x="395" y="483"/>
                  </a:cubicBezTo>
                  <a:lnTo>
                    <a:pt x="395" y="198"/>
                  </a:lnTo>
                  <a:cubicBezTo>
                    <a:pt x="395" y="66"/>
                    <a:pt x="297" y="0"/>
                    <a:pt x="198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6085;p67">
              <a:extLst>
                <a:ext uri="{FF2B5EF4-FFF2-40B4-BE49-F238E27FC236}">
                  <a16:creationId xmlns:a16="http://schemas.microsoft.com/office/drawing/2014/main" id="{6DDBB26F-717C-28AC-108A-8B458895D01B}"/>
                </a:ext>
              </a:extLst>
            </p:cNvPr>
            <p:cNvSpPr/>
            <p:nvPr/>
          </p:nvSpPr>
          <p:spPr>
            <a:xfrm>
              <a:off x="5953144" y="2391556"/>
              <a:ext cx="19836" cy="15869"/>
            </a:xfrm>
            <a:custGeom>
              <a:avLst/>
              <a:gdLst/>
              <a:ahLst/>
              <a:cxnLst/>
              <a:rect l="l" t="t" r="r" b="b"/>
              <a:pathLst>
                <a:path w="755" h="604" extrusionOk="0">
                  <a:moveTo>
                    <a:pt x="285" y="0"/>
                  </a:moveTo>
                  <a:cubicBezTo>
                    <a:pt x="133" y="0"/>
                    <a:pt x="0" y="196"/>
                    <a:pt x="144" y="340"/>
                  </a:cubicBezTo>
                  <a:lnTo>
                    <a:pt x="345" y="541"/>
                  </a:lnTo>
                  <a:cubicBezTo>
                    <a:pt x="379" y="583"/>
                    <a:pt x="435" y="603"/>
                    <a:pt x="484" y="603"/>
                  </a:cubicBezTo>
                  <a:cubicBezTo>
                    <a:pt x="664" y="603"/>
                    <a:pt x="754" y="388"/>
                    <a:pt x="629" y="264"/>
                  </a:cubicBezTo>
                  <a:lnTo>
                    <a:pt x="421" y="62"/>
                  </a:lnTo>
                  <a:cubicBezTo>
                    <a:pt x="379" y="19"/>
                    <a:pt x="331" y="0"/>
                    <a:pt x="28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6086;p67">
              <a:extLst>
                <a:ext uri="{FF2B5EF4-FFF2-40B4-BE49-F238E27FC236}">
                  <a16:creationId xmlns:a16="http://schemas.microsoft.com/office/drawing/2014/main" id="{9409A0D7-EC8E-23F0-0F8F-E689A3FFFAF3}"/>
                </a:ext>
              </a:extLst>
            </p:cNvPr>
            <p:cNvSpPr/>
            <p:nvPr/>
          </p:nvSpPr>
          <p:spPr>
            <a:xfrm>
              <a:off x="6119686" y="2557939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285" y="1"/>
                  </a:moveTo>
                  <a:cubicBezTo>
                    <a:pt x="131" y="1"/>
                    <a:pt x="0" y="202"/>
                    <a:pt x="144" y="347"/>
                  </a:cubicBezTo>
                  <a:lnTo>
                    <a:pt x="345" y="548"/>
                  </a:lnTo>
                  <a:cubicBezTo>
                    <a:pt x="380" y="582"/>
                    <a:pt x="429" y="603"/>
                    <a:pt x="484" y="603"/>
                  </a:cubicBezTo>
                  <a:cubicBezTo>
                    <a:pt x="658" y="603"/>
                    <a:pt x="748" y="388"/>
                    <a:pt x="623" y="263"/>
                  </a:cubicBezTo>
                  <a:lnTo>
                    <a:pt x="422" y="62"/>
                  </a:lnTo>
                  <a:cubicBezTo>
                    <a:pt x="379" y="19"/>
                    <a:pt x="331" y="1"/>
                    <a:pt x="28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6087;p67">
              <a:extLst>
                <a:ext uri="{FF2B5EF4-FFF2-40B4-BE49-F238E27FC236}">
                  <a16:creationId xmlns:a16="http://schemas.microsoft.com/office/drawing/2014/main" id="{F1F00ABD-A80F-3DD9-C8CC-B8B52E13EC68}"/>
                </a:ext>
              </a:extLst>
            </p:cNvPr>
            <p:cNvSpPr/>
            <p:nvPr/>
          </p:nvSpPr>
          <p:spPr>
            <a:xfrm>
              <a:off x="6120185" y="2391556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466" y="0"/>
                  </a:moveTo>
                  <a:cubicBezTo>
                    <a:pt x="419" y="0"/>
                    <a:pt x="370" y="19"/>
                    <a:pt x="326" y="62"/>
                  </a:cubicBezTo>
                  <a:lnTo>
                    <a:pt x="125" y="264"/>
                  </a:lnTo>
                  <a:cubicBezTo>
                    <a:pt x="0" y="388"/>
                    <a:pt x="84" y="603"/>
                    <a:pt x="264" y="603"/>
                  </a:cubicBezTo>
                  <a:cubicBezTo>
                    <a:pt x="313" y="603"/>
                    <a:pt x="368" y="583"/>
                    <a:pt x="403" y="541"/>
                  </a:cubicBezTo>
                  <a:lnTo>
                    <a:pt x="604" y="340"/>
                  </a:lnTo>
                  <a:cubicBezTo>
                    <a:pt x="747" y="196"/>
                    <a:pt x="618" y="0"/>
                    <a:pt x="466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6088;p67">
              <a:extLst>
                <a:ext uri="{FF2B5EF4-FFF2-40B4-BE49-F238E27FC236}">
                  <a16:creationId xmlns:a16="http://schemas.microsoft.com/office/drawing/2014/main" id="{0E57ABE6-92FE-C58B-1FFD-E068A30674F3}"/>
                </a:ext>
              </a:extLst>
            </p:cNvPr>
            <p:cNvSpPr/>
            <p:nvPr/>
          </p:nvSpPr>
          <p:spPr>
            <a:xfrm>
              <a:off x="5953617" y="2557939"/>
              <a:ext cx="19862" cy="15869"/>
            </a:xfrm>
            <a:custGeom>
              <a:avLst/>
              <a:gdLst/>
              <a:ahLst/>
              <a:cxnLst/>
              <a:rect l="l" t="t" r="r" b="b"/>
              <a:pathLst>
                <a:path w="756" h="604" extrusionOk="0">
                  <a:moveTo>
                    <a:pt x="465" y="1"/>
                  </a:moveTo>
                  <a:cubicBezTo>
                    <a:pt x="418" y="1"/>
                    <a:pt x="370" y="19"/>
                    <a:pt x="327" y="62"/>
                  </a:cubicBezTo>
                  <a:lnTo>
                    <a:pt x="126" y="263"/>
                  </a:lnTo>
                  <a:cubicBezTo>
                    <a:pt x="1" y="388"/>
                    <a:pt x="91" y="603"/>
                    <a:pt x="264" y="603"/>
                  </a:cubicBezTo>
                  <a:cubicBezTo>
                    <a:pt x="320" y="603"/>
                    <a:pt x="368" y="582"/>
                    <a:pt x="403" y="548"/>
                  </a:cubicBezTo>
                  <a:lnTo>
                    <a:pt x="611" y="347"/>
                  </a:lnTo>
                  <a:cubicBezTo>
                    <a:pt x="755" y="202"/>
                    <a:pt x="620" y="1"/>
                    <a:pt x="46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6089;p67">
              <a:extLst>
                <a:ext uri="{FF2B5EF4-FFF2-40B4-BE49-F238E27FC236}">
                  <a16:creationId xmlns:a16="http://schemas.microsoft.com/office/drawing/2014/main" id="{D8517F32-CC8A-BC91-E25F-7E33A54279FD}"/>
                </a:ext>
              </a:extLst>
            </p:cNvPr>
            <p:cNvSpPr/>
            <p:nvPr/>
          </p:nvSpPr>
          <p:spPr>
            <a:xfrm>
              <a:off x="5927056" y="2429887"/>
              <a:ext cx="21859" cy="13425"/>
            </a:xfrm>
            <a:custGeom>
              <a:avLst/>
              <a:gdLst/>
              <a:ahLst/>
              <a:cxnLst/>
              <a:rect l="l" t="t" r="r" b="b"/>
              <a:pathLst>
                <a:path w="832" h="511" extrusionOk="0">
                  <a:moveTo>
                    <a:pt x="289" y="0"/>
                  </a:moveTo>
                  <a:cubicBezTo>
                    <a:pt x="98" y="0"/>
                    <a:pt x="1" y="295"/>
                    <a:pt x="214" y="386"/>
                  </a:cubicBezTo>
                  <a:lnTo>
                    <a:pt x="478" y="497"/>
                  </a:lnTo>
                  <a:cubicBezTo>
                    <a:pt x="499" y="504"/>
                    <a:pt x="526" y="511"/>
                    <a:pt x="554" y="511"/>
                  </a:cubicBezTo>
                  <a:cubicBezTo>
                    <a:pt x="769" y="511"/>
                    <a:pt x="831" y="213"/>
                    <a:pt x="630" y="129"/>
                  </a:cubicBezTo>
                  <a:lnTo>
                    <a:pt x="374" y="18"/>
                  </a:lnTo>
                  <a:cubicBezTo>
                    <a:pt x="344" y="6"/>
                    <a:pt x="316" y="0"/>
                    <a:pt x="289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6090;p67">
              <a:extLst>
                <a:ext uri="{FF2B5EF4-FFF2-40B4-BE49-F238E27FC236}">
                  <a16:creationId xmlns:a16="http://schemas.microsoft.com/office/drawing/2014/main" id="{276F7E28-8FCA-1CFD-0BB6-27D3F5FB7702}"/>
                </a:ext>
              </a:extLst>
            </p:cNvPr>
            <p:cNvSpPr/>
            <p:nvPr/>
          </p:nvSpPr>
          <p:spPr>
            <a:xfrm>
              <a:off x="6143751" y="2522077"/>
              <a:ext cx="21832" cy="13452"/>
            </a:xfrm>
            <a:custGeom>
              <a:avLst/>
              <a:gdLst/>
              <a:ahLst/>
              <a:cxnLst/>
              <a:rect l="l" t="t" r="r" b="b"/>
              <a:pathLst>
                <a:path w="831" h="512" extrusionOk="0">
                  <a:moveTo>
                    <a:pt x="287" y="0"/>
                  </a:moveTo>
                  <a:cubicBezTo>
                    <a:pt x="97" y="0"/>
                    <a:pt x="1" y="289"/>
                    <a:pt x="213" y="380"/>
                  </a:cubicBezTo>
                  <a:lnTo>
                    <a:pt x="477" y="491"/>
                  </a:lnTo>
                  <a:cubicBezTo>
                    <a:pt x="498" y="505"/>
                    <a:pt x="525" y="512"/>
                    <a:pt x="553" y="512"/>
                  </a:cubicBezTo>
                  <a:cubicBezTo>
                    <a:pt x="768" y="512"/>
                    <a:pt x="831" y="213"/>
                    <a:pt x="629" y="130"/>
                  </a:cubicBezTo>
                  <a:lnTo>
                    <a:pt x="373" y="19"/>
                  </a:lnTo>
                  <a:cubicBezTo>
                    <a:pt x="343" y="6"/>
                    <a:pt x="314" y="0"/>
                    <a:pt x="28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6091;p67">
              <a:extLst>
                <a:ext uri="{FF2B5EF4-FFF2-40B4-BE49-F238E27FC236}">
                  <a16:creationId xmlns:a16="http://schemas.microsoft.com/office/drawing/2014/main" id="{254CADAC-2542-6A58-A3E9-8D73343781D1}"/>
                </a:ext>
              </a:extLst>
            </p:cNvPr>
            <p:cNvSpPr/>
            <p:nvPr/>
          </p:nvSpPr>
          <p:spPr>
            <a:xfrm>
              <a:off x="6084822" y="2365730"/>
              <a:ext cx="15816" cy="17261"/>
            </a:xfrm>
            <a:custGeom>
              <a:avLst/>
              <a:gdLst/>
              <a:ahLst/>
              <a:cxnLst/>
              <a:rect l="l" t="t" r="r" b="b"/>
              <a:pathLst>
                <a:path w="602" h="657" extrusionOk="0">
                  <a:moveTo>
                    <a:pt x="345" y="0"/>
                  </a:moveTo>
                  <a:cubicBezTo>
                    <a:pt x="275" y="0"/>
                    <a:pt x="204" y="37"/>
                    <a:pt x="167" y="123"/>
                  </a:cubicBezTo>
                  <a:lnTo>
                    <a:pt x="56" y="386"/>
                  </a:lnTo>
                  <a:cubicBezTo>
                    <a:pt x="1" y="511"/>
                    <a:pt x="98" y="657"/>
                    <a:pt x="237" y="657"/>
                  </a:cubicBezTo>
                  <a:cubicBezTo>
                    <a:pt x="320" y="657"/>
                    <a:pt x="389" y="608"/>
                    <a:pt x="424" y="539"/>
                  </a:cubicBezTo>
                  <a:lnTo>
                    <a:pt x="535" y="276"/>
                  </a:lnTo>
                  <a:cubicBezTo>
                    <a:pt x="602" y="119"/>
                    <a:pt x="473" y="0"/>
                    <a:pt x="34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6092;p67">
              <a:extLst>
                <a:ext uri="{FF2B5EF4-FFF2-40B4-BE49-F238E27FC236}">
                  <a16:creationId xmlns:a16="http://schemas.microsoft.com/office/drawing/2014/main" id="{ACF5C91D-BAA0-1BDB-5682-D39B62CECFC4}"/>
                </a:ext>
              </a:extLst>
            </p:cNvPr>
            <p:cNvSpPr/>
            <p:nvPr/>
          </p:nvSpPr>
          <p:spPr>
            <a:xfrm>
              <a:off x="5992632" y="2582399"/>
              <a:ext cx="15816" cy="17287"/>
            </a:xfrm>
            <a:custGeom>
              <a:avLst/>
              <a:gdLst/>
              <a:ahLst/>
              <a:cxnLst/>
              <a:rect l="l" t="t" r="r" b="b"/>
              <a:pathLst>
                <a:path w="602" h="658" extrusionOk="0">
                  <a:moveTo>
                    <a:pt x="350" y="0"/>
                  </a:moveTo>
                  <a:cubicBezTo>
                    <a:pt x="280" y="0"/>
                    <a:pt x="211" y="37"/>
                    <a:pt x="174" y="123"/>
                  </a:cubicBezTo>
                  <a:lnTo>
                    <a:pt x="56" y="387"/>
                  </a:lnTo>
                  <a:cubicBezTo>
                    <a:pt x="0" y="511"/>
                    <a:pt x="97" y="657"/>
                    <a:pt x="243" y="657"/>
                  </a:cubicBezTo>
                  <a:cubicBezTo>
                    <a:pt x="319" y="657"/>
                    <a:pt x="396" y="609"/>
                    <a:pt x="423" y="539"/>
                  </a:cubicBezTo>
                  <a:lnTo>
                    <a:pt x="534" y="276"/>
                  </a:lnTo>
                  <a:cubicBezTo>
                    <a:pt x="601" y="119"/>
                    <a:pt x="475" y="0"/>
                    <a:pt x="350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6093;p67">
              <a:extLst>
                <a:ext uri="{FF2B5EF4-FFF2-40B4-BE49-F238E27FC236}">
                  <a16:creationId xmlns:a16="http://schemas.microsoft.com/office/drawing/2014/main" id="{FDBDA932-6D4C-3C47-947A-BFD78775FD60}"/>
                </a:ext>
              </a:extLst>
            </p:cNvPr>
            <p:cNvSpPr/>
            <p:nvPr/>
          </p:nvSpPr>
          <p:spPr>
            <a:xfrm>
              <a:off x="5994445" y="2364758"/>
              <a:ext cx="15527" cy="17524"/>
            </a:xfrm>
            <a:custGeom>
              <a:avLst/>
              <a:gdLst/>
              <a:ahLst/>
              <a:cxnLst/>
              <a:rect l="l" t="t" r="r" b="b"/>
              <a:pathLst>
                <a:path w="591" h="667" extrusionOk="0">
                  <a:moveTo>
                    <a:pt x="255" y="1"/>
                  </a:moveTo>
                  <a:cubicBezTo>
                    <a:pt x="129" y="1"/>
                    <a:pt x="1" y="118"/>
                    <a:pt x="63" y="278"/>
                  </a:cubicBezTo>
                  <a:lnTo>
                    <a:pt x="174" y="541"/>
                  </a:lnTo>
                  <a:cubicBezTo>
                    <a:pt x="202" y="611"/>
                    <a:pt x="271" y="659"/>
                    <a:pt x="354" y="666"/>
                  </a:cubicBezTo>
                  <a:cubicBezTo>
                    <a:pt x="493" y="666"/>
                    <a:pt x="590" y="521"/>
                    <a:pt x="542" y="389"/>
                  </a:cubicBezTo>
                  <a:lnTo>
                    <a:pt x="431" y="125"/>
                  </a:lnTo>
                  <a:cubicBezTo>
                    <a:pt x="396" y="38"/>
                    <a:pt x="326" y="1"/>
                    <a:pt x="25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6094;p67">
              <a:extLst>
                <a:ext uri="{FF2B5EF4-FFF2-40B4-BE49-F238E27FC236}">
                  <a16:creationId xmlns:a16="http://schemas.microsoft.com/office/drawing/2014/main" id="{CA662B6C-7303-A6B4-BE4D-2BAF18D4DB30}"/>
                </a:ext>
              </a:extLst>
            </p:cNvPr>
            <p:cNvSpPr/>
            <p:nvPr/>
          </p:nvSpPr>
          <p:spPr>
            <a:xfrm>
              <a:off x="6082641" y="2583161"/>
              <a:ext cx="15527" cy="17419"/>
            </a:xfrm>
            <a:custGeom>
              <a:avLst/>
              <a:gdLst/>
              <a:ahLst/>
              <a:cxnLst/>
              <a:rect l="l" t="t" r="r" b="b"/>
              <a:pathLst>
                <a:path w="591" h="663" extrusionOk="0">
                  <a:moveTo>
                    <a:pt x="254" y="1"/>
                  </a:moveTo>
                  <a:cubicBezTo>
                    <a:pt x="129" y="1"/>
                    <a:pt x="1" y="119"/>
                    <a:pt x="63" y="274"/>
                  </a:cubicBezTo>
                  <a:lnTo>
                    <a:pt x="174" y="538"/>
                  </a:lnTo>
                  <a:cubicBezTo>
                    <a:pt x="202" y="614"/>
                    <a:pt x="271" y="663"/>
                    <a:pt x="354" y="663"/>
                  </a:cubicBezTo>
                  <a:cubicBezTo>
                    <a:pt x="493" y="663"/>
                    <a:pt x="590" y="524"/>
                    <a:pt x="542" y="392"/>
                  </a:cubicBezTo>
                  <a:lnTo>
                    <a:pt x="431" y="129"/>
                  </a:lnTo>
                  <a:cubicBezTo>
                    <a:pt x="396" y="39"/>
                    <a:pt x="325" y="1"/>
                    <a:pt x="254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6095;p67">
              <a:extLst>
                <a:ext uri="{FF2B5EF4-FFF2-40B4-BE49-F238E27FC236}">
                  <a16:creationId xmlns:a16="http://schemas.microsoft.com/office/drawing/2014/main" id="{C148ED3F-468D-17B9-630A-0359B8FAEEBB}"/>
                </a:ext>
              </a:extLst>
            </p:cNvPr>
            <p:cNvSpPr/>
            <p:nvPr/>
          </p:nvSpPr>
          <p:spPr>
            <a:xfrm>
              <a:off x="6144776" y="2431936"/>
              <a:ext cx="22069" cy="13399"/>
            </a:xfrm>
            <a:custGeom>
              <a:avLst/>
              <a:gdLst/>
              <a:ahLst/>
              <a:cxnLst/>
              <a:rect l="l" t="t" r="r" b="b"/>
              <a:pathLst>
                <a:path w="840" h="510" extrusionOk="0">
                  <a:moveTo>
                    <a:pt x="552" y="1"/>
                  </a:moveTo>
                  <a:cubicBezTo>
                    <a:pt x="527" y="1"/>
                    <a:pt x="500" y="6"/>
                    <a:pt x="473" y="17"/>
                  </a:cubicBezTo>
                  <a:lnTo>
                    <a:pt x="209" y="128"/>
                  </a:lnTo>
                  <a:cubicBezTo>
                    <a:pt x="1" y="204"/>
                    <a:pt x="63" y="509"/>
                    <a:pt x="285" y="509"/>
                  </a:cubicBezTo>
                  <a:cubicBezTo>
                    <a:pt x="306" y="509"/>
                    <a:pt x="334" y="502"/>
                    <a:pt x="355" y="495"/>
                  </a:cubicBezTo>
                  <a:lnTo>
                    <a:pt x="618" y="384"/>
                  </a:lnTo>
                  <a:cubicBezTo>
                    <a:pt x="839" y="298"/>
                    <a:pt x="745" y="1"/>
                    <a:pt x="552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6096;p67">
              <a:extLst>
                <a:ext uri="{FF2B5EF4-FFF2-40B4-BE49-F238E27FC236}">
                  <a16:creationId xmlns:a16="http://schemas.microsoft.com/office/drawing/2014/main" id="{779F2152-6BA2-8097-E84B-DE8D68EA78D3}"/>
                </a:ext>
              </a:extLst>
            </p:cNvPr>
            <p:cNvSpPr/>
            <p:nvPr/>
          </p:nvSpPr>
          <p:spPr>
            <a:xfrm>
              <a:off x="5926530" y="2520081"/>
              <a:ext cx="21964" cy="13268"/>
            </a:xfrm>
            <a:custGeom>
              <a:avLst/>
              <a:gdLst/>
              <a:ahLst/>
              <a:cxnLst/>
              <a:rect l="l" t="t" r="r" b="b"/>
              <a:pathLst>
                <a:path w="836" h="505" extrusionOk="0">
                  <a:moveTo>
                    <a:pt x="553" y="1"/>
                  </a:moveTo>
                  <a:cubicBezTo>
                    <a:pt x="527" y="1"/>
                    <a:pt x="499" y="6"/>
                    <a:pt x="470" y="19"/>
                  </a:cubicBezTo>
                  <a:lnTo>
                    <a:pt x="206" y="123"/>
                  </a:lnTo>
                  <a:cubicBezTo>
                    <a:pt x="1" y="205"/>
                    <a:pt x="59" y="504"/>
                    <a:pt x="275" y="504"/>
                  </a:cubicBezTo>
                  <a:cubicBezTo>
                    <a:pt x="278" y="504"/>
                    <a:pt x="280" y="504"/>
                    <a:pt x="283" y="504"/>
                  </a:cubicBezTo>
                  <a:lnTo>
                    <a:pt x="276" y="504"/>
                  </a:lnTo>
                  <a:cubicBezTo>
                    <a:pt x="303" y="504"/>
                    <a:pt x="331" y="504"/>
                    <a:pt x="352" y="490"/>
                  </a:cubicBezTo>
                  <a:lnTo>
                    <a:pt x="616" y="386"/>
                  </a:lnTo>
                  <a:cubicBezTo>
                    <a:pt x="835" y="301"/>
                    <a:pt x="744" y="1"/>
                    <a:pt x="553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" name="Google Shape;6464;p67">
            <a:extLst>
              <a:ext uri="{FF2B5EF4-FFF2-40B4-BE49-F238E27FC236}">
                <a16:creationId xmlns:a16="http://schemas.microsoft.com/office/drawing/2014/main" id="{3937D6E0-7A24-F92B-5177-82EA5067CA7F}"/>
              </a:ext>
            </a:extLst>
          </p:cNvPr>
          <p:cNvGrpSpPr/>
          <p:nvPr/>
        </p:nvGrpSpPr>
        <p:grpSpPr>
          <a:xfrm>
            <a:off x="8238523" y="6207692"/>
            <a:ext cx="495955" cy="495955"/>
            <a:chOff x="4674908" y="3682271"/>
            <a:chExt cx="371966" cy="371966"/>
          </a:xfrm>
        </p:grpSpPr>
        <p:sp>
          <p:nvSpPr>
            <p:cNvPr id="49" name="Google Shape;6465;p67">
              <a:extLst>
                <a:ext uri="{FF2B5EF4-FFF2-40B4-BE49-F238E27FC236}">
                  <a16:creationId xmlns:a16="http://schemas.microsoft.com/office/drawing/2014/main" id="{84FC435E-EDC8-B603-D2E3-225FCE07EF2E}"/>
                </a:ext>
              </a:extLst>
            </p:cNvPr>
            <p:cNvSpPr/>
            <p:nvPr/>
          </p:nvSpPr>
          <p:spPr>
            <a:xfrm>
              <a:off x="4674908" y="3682271"/>
              <a:ext cx="371966" cy="371966"/>
            </a:xfrm>
            <a:custGeom>
              <a:avLst/>
              <a:gdLst/>
              <a:ahLst/>
              <a:cxnLst/>
              <a:rect l="l" t="t" r="r" b="b"/>
              <a:pathLst>
                <a:path w="14158" h="14158" extrusionOk="0">
                  <a:moveTo>
                    <a:pt x="2394" y="1"/>
                  </a:moveTo>
                  <a:cubicBezTo>
                    <a:pt x="1069" y="1"/>
                    <a:pt x="1" y="1076"/>
                    <a:pt x="1" y="2401"/>
                  </a:cubicBezTo>
                  <a:lnTo>
                    <a:pt x="1" y="11765"/>
                  </a:lnTo>
                  <a:cubicBezTo>
                    <a:pt x="1" y="13083"/>
                    <a:pt x="1076" y="14158"/>
                    <a:pt x="2394" y="14158"/>
                  </a:cubicBezTo>
                  <a:lnTo>
                    <a:pt x="11757" y="14158"/>
                  </a:lnTo>
                  <a:cubicBezTo>
                    <a:pt x="13082" y="14158"/>
                    <a:pt x="14157" y="13083"/>
                    <a:pt x="14157" y="11758"/>
                  </a:cubicBezTo>
                  <a:lnTo>
                    <a:pt x="14157" y="2394"/>
                  </a:lnTo>
                  <a:cubicBezTo>
                    <a:pt x="14150" y="1076"/>
                    <a:pt x="13082" y="1"/>
                    <a:pt x="11757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6466;p67">
              <a:extLst>
                <a:ext uri="{FF2B5EF4-FFF2-40B4-BE49-F238E27FC236}">
                  <a16:creationId xmlns:a16="http://schemas.microsoft.com/office/drawing/2014/main" id="{91BAFA48-DBD0-AF25-D74B-11A4A5737F08}"/>
                </a:ext>
              </a:extLst>
            </p:cNvPr>
            <p:cNvSpPr/>
            <p:nvPr/>
          </p:nvSpPr>
          <p:spPr>
            <a:xfrm>
              <a:off x="4690934" y="3698140"/>
              <a:ext cx="339887" cy="340071"/>
            </a:xfrm>
            <a:custGeom>
              <a:avLst/>
              <a:gdLst/>
              <a:ahLst/>
              <a:cxnLst/>
              <a:rect l="l" t="t" r="r" b="b"/>
              <a:pathLst>
                <a:path w="12937" h="12944" extrusionOk="0">
                  <a:moveTo>
                    <a:pt x="1784" y="0"/>
                  </a:moveTo>
                  <a:cubicBezTo>
                    <a:pt x="799" y="0"/>
                    <a:pt x="1" y="805"/>
                    <a:pt x="1" y="1790"/>
                  </a:cubicBezTo>
                  <a:lnTo>
                    <a:pt x="1" y="11154"/>
                  </a:lnTo>
                  <a:cubicBezTo>
                    <a:pt x="1" y="12139"/>
                    <a:pt x="799" y="12943"/>
                    <a:pt x="1784" y="12943"/>
                  </a:cubicBezTo>
                  <a:lnTo>
                    <a:pt x="11147" y="12943"/>
                  </a:lnTo>
                  <a:cubicBezTo>
                    <a:pt x="12139" y="12943"/>
                    <a:pt x="12937" y="12146"/>
                    <a:pt x="12937" y="11154"/>
                  </a:cubicBezTo>
                  <a:lnTo>
                    <a:pt x="12937" y="1790"/>
                  </a:lnTo>
                  <a:cubicBezTo>
                    <a:pt x="12937" y="805"/>
                    <a:pt x="12139" y="0"/>
                    <a:pt x="11147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6467;p67">
              <a:extLst>
                <a:ext uri="{FF2B5EF4-FFF2-40B4-BE49-F238E27FC236}">
                  <a16:creationId xmlns:a16="http://schemas.microsoft.com/office/drawing/2014/main" id="{CB586A0E-C236-A687-B5EB-1ABAD793EDC9}"/>
                </a:ext>
              </a:extLst>
            </p:cNvPr>
            <p:cNvSpPr/>
            <p:nvPr/>
          </p:nvSpPr>
          <p:spPr>
            <a:xfrm>
              <a:off x="4802829" y="3742409"/>
              <a:ext cx="103908" cy="89169"/>
            </a:xfrm>
            <a:custGeom>
              <a:avLst/>
              <a:gdLst/>
              <a:ahLst/>
              <a:cxnLst/>
              <a:rect l="l" t="t" r="r" b="b"/>
              <a:pathLst>
                <a:path w="3955" h="3394" extrusionOk="0">
                  <a:moveTo>
                    <a:pt x="2262" y="1"/>
                  </a:moveTo>
                  <a:cubicBezTo>
                    <a:pt x="757" y="1"/>
                    <a:pt x="1" y="1825"/>
                    <a:pt x="1069" y="2893"/>
                  </a:cubicBezTo>
                  <a:cubicBezTo>
                    <a:pt x="1414" y="3239"/>
                    <a:pt x="1838" y="3393"/>
                    <a:pt x="2254" y="3393"/>
                  </a:cubicBezTo>
                  <a:cubicBezTo>
                    <a:pt x="3122" y="3393"/>
                    <a:pt x="3954" y="2716"/>
                    <a:pt x="3954" y="1693"/>
                  </a:cubicBezTo>
                  <a:cubicBezTo>
                    <a:pt x="3954" y="764"/>
                    <a:pt x="3198" y="1"/>
                    <a:pt x="2262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6468;p67">
              <a:extLst>
                <a:ext uri="{FF2B5EF4-FFF2-40B4-BE49-F238E27FC236}">
                  <a16:creationId xmlns:a16="http://schemas.microsoft.com/office/drawing/2014/main" id="{6964E44F-8C32-B03F-6229-3038EFB4057C}"/>
                </a:ext>
              </a:extLst>
            </p:cNvPr>
            <p:cNvSpPr/>
            <p:nvPr/>
          </p:nvSpPr>
          <p:spPr>
            <a:xfrm>
              <a:off x="4789167" y="3855591"/>
              <a:ext cx="143448" cy="138509"/>
            </a:xfrm>
            <a:custGeom>
              <a:avLst/>
              <a:gdLst/>
              <a:ahLst/>
              <a:cxnLst/>
              <a:rect l="l" t="t" r="r" b="b"/>
              <a:pathLst>
                <a:path w="5460" h="5272" extrusionOk="0">
                  <a:moveTo>
                    <a:pt x="403" y="0"/>
                  </a:moveTo>
                  <a:cubicBezTo>
                    <a:pt x="181" y="0"/>
                    <a:pt x="1" y="181"/>
                    <a:pt x="1" y="403"/>
                  </a:cubicBezTo>
                  <a:lnTo>
                    <a:pt x="1" y="957"/>
                  </a:lnTo>
                  <a:cubicBezTo>
                    <a:pt x="1" y="1179"/>
                    <a:pt x="181" y="1360"/>
                    <a:pt x="403" y="1360"/>
                  </a:cubicBezTo>
                  <a:lnTo>
                    <a:pt x="764" y="1360"/>
                  </a:lnTo>
                  <a:cubicBezTo>
                    <a:pt x="986" y="1360"/>
                    <a:pt x="1166" y="1533"/>
                    <a:pt x="1166" y="1755"/>
                  </a:cubicBezTo>
                  <a:lnTo>
                    <a:pt x="1166" y="3517"/>
                  </a:lnTo>
                  <a:cubicBezTo>
                    <a:pt x="1166" y="3732"/>
                    <a:pt x="986" y="3912"/>
                    <a:pt x="764" y="3912"/>
                  </a:cubicBezTo>
                  <a:lnTo>
                    <a:pt x="514" y="3912"/>
                  </a:lnTo>
                  <a:cubicBezTo>
                    <a:pt x="292" y="3912"/>
                    <a:pt x="112" y="4093"/>
                    <a:pt x="112" y="4315"/>
                  </a:cubicBezTo>
                  <a:lnTo>
                    <a:pt x="112" y="4869"/>
                  </a:lnTo>
                  <a:cubicBezTo>
                    <a:pt x="112" y="5091"/>
                    <a:pt x="292" y="5272"/>
                    <a:pt x="514" y="5272"/>
                  </a:cubicBezTo>
                  <a:lnTo>
                    <a:pt x="5057" y="5272"/>
                  </a:lnTo>
                  <a:cubicBezTo>
                    <a:pt x="5279" y="5272"/>
                    <a:pt x="5459" y="5091"/>
                    <a:pt x="5459" y="4869"/>
                  </a:cubicBezTo>
                  <a:lnTo>
                    <a:pt x="5459" y="4321"/>
                  </a:lnTo>
                  <a:cubicBezTo>
                    <a:pt x="5459" y="4100"/>
                    <a:pt x="5279" y="3919"/>
                    <a:pt x="5057" y="3919"/>
                  </a:cubicBezTo>
                  <a:lnTo>
                    <a:pt x="4807" y="3919"/>
                  </a:lnTo>
                  <a:cubicBezTo>
                    <a:pt x="4585" y="3919"/>
                    <a:pt x="4405" y="3739"/>
                    <a:pt x="4405" y="3517"/>
                  </a:cubicBezTo>
                  <a:lnTo>
                    <a:pt x="4405" y="403"/>
                  </a:lnTo>
                  <a:cubicBezTo>
                    <a:pt x="4405" y="181"/>
                    <a:pt x="4225" y="0"/>
                    <a:pt x="4003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3" name="Text Placeholder 4">
            <a:extLst>
              <a:ext uri="{FF2B5EF4-FFF2-40B4-BE49-F238E27FC236}">
                <a16:creationId xmlns:a16="http://schemas.microsoft.com/office/drawing/2014/main" id="{337AE237-73C3-B5DB-019C-B3F729C1BD48}"/>
              </a:ext>
            </a:extLst>
          </p:cNvPr>
          <p:cNvSpPr txBox="1">
            <a:spLocks/>
          </p:cNvSpPr>
          <p:nvPr/>
        </p:nvSpPr>
        <p:spPr>
          <a:xfrm>
            <a:off x="7598301" y="5951050"/>
            <a:ext cx="3037953" cy="595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3195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Coach Review/Chat</a:t>
            </a:r>
          </a:p>
          <a:p>
            <a:pPr marL="203195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203195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Whole Group</a:t>
            </a:r>
          </a:p>
        </p:txBody>
      </p:sp>
    </p:spTree>
    <p:extLst>
      <p:ext uri="{BB962C8B-B14F-4D97-AF65-F5344CB8AC3E}">
        <p14:creationId xmlns:p14="http://schemas.microsoft.com/office/powerpoint/2010/main" val="7298261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8"/>
          <p:cNvSpPr/>
          <p:nvPr/>
        </p:nvSpPr>
        <p:spPr>
          <a:xfrm>
            <a:off x="1305200" y="689435"/>
            <a:ext cx="4930500" cy="3014716"/>
          </a:xfrm>
          <a:prstGeom prst="donut">
            <a:avLst>
              <a:gd name="adj" fmla="val 4516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0" name="Google Shape;480;p38"/>
          <p:cNvSpPr txBox="1">
            <a:spLocks noGrp="1"/>
          </p:cNvSpPr>
          <p:nvPr>
            <p:ph type="title"/>
          </p:nvPr>
        </p:nvSpPr>
        <p:spPr>
          <a:xfrm rot="-294">
            <a:off x="2226878" y="1274105"/>
            <a:ext cx="3087143" cy="215476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3600" b="1" dirty="0"/>
              <a:t>Big Idea!</a:t>
            </a:r>
            <a:br>
              <a:rPr lang="en-US" sz="3600" b="1" dirty="0"/>
            </a:br>
            <a:endParaRPr lang="en-US" sz="28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69406C-0E34-4163-8B3C-9A7B3412C29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2381" y="6066333"/>
            <a:ext cx="2833687" cy="7032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3AA3CE-E0E0-15CA-90F9-E2C2E10767E8}"/>
              </a:ext>
            </a:extLst>
          </p:cNvPr>
          <p:cNvSpPr txBox="1"/>
          <p:nvPr/>
        </p:nvSpPr>
        <p:spPr>
          <a:xfrm>
            <a:off x="1134672" y="4042910"/>
            <a:ext cx="559632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bg1"/>
                </a:solidFill>
                <a:latin typeface="Arial" pitchFamily="-1" charset="0"/>
                <a:ea typeface="ＭＳ Ｐゴシック" pitchFamily="-108" charset="-128"/>
              </a:rPr>
              <a:t>PRACTICES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1" charset="0"/>
                <a:ea typeface="ＭＳ Ｐゴシック" pitchFamily="-108" charset="-128"/>
                <a:cs typeface="+mn-cs"/>
              </a:rPr>
              <a:t>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FAMILY 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ENGAGEMENT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-1" charset="0"/>
              <a:ea typeface="ＭＳ Ｐゴシック" pitchFamily="-108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-1" charset="0"/>
              <a:ea typeface="ＭＳ Ｐゴシック" pitchFamily="-108" charset="-128"/>
              <a:cs typeface="+mn-cs"/>
            </a:endParaRP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400" dirty="0">
                <a:solidFill>
                  <a:schemeClr val="bg1"/>
                </a:solidFill>
                <a:latin typeface="Arial" pitchFamily="-1" charset="0"/>
                <a:ea typeface="ＭＳ Ｐゴシック" pitchFamily="-108" charset="-128"/>
              </a:rPr>
              <a:t>How do we ensure families are actively participating in our framework?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-1" charset="0"/>
              <a:ea typeface="ＭＳ Ｐゴシック" pitchFamily="-10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2508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6ABFF-C5BA-E8D4-FCDA-6875B0D05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kern="0" dirty="0">
                <a:latin typeface="Franklin Gothic Medium"/>
                <a:ea typeface="ＭＳ Ｐゴシック" pitchFamily="-108" charset="-128"/>
                <a:cs typeface="ＭＳ Ｐゴシック" pitchFamily="-108" charset="-128"/>
              </a:rPr>
              <a:t>What is family </a:t>
            </a:r>
            <a:r>
              <a:rPr lang="en-US" dirty="0">
                <a:latin typeface="Franklin Gothic Medium"/>
                <a:ea typeface="ＭＳ Ｐゴシック" pitchFamily="-108" charset="-128"/>
                <a:cs typeface="ＭＳ Ｐゴシック" pitchFamily="-108" charset="-128"/>
              </a:rPr>
              <a:t>e</a:t>
            </a:r>
            <a:r>
              <a:rPr lang="en-US" kern="0" dirty="0">
                <a:latin typeface="Franklin Gothic Medium"/>
                <a:ea typeface="ＭＳ Ｐゴシック" pitchFamily="-108" charset="-128"/>
                <a:cs typeface="ＭＳ Ｐゴシック" pitchFamily="-108" charset="-128"/>
              </a:rPr>
              <a:t>ngagement?</a:t>
            </a:r>
            <a:br>
              <a:rPr lang="en-US" kern="0" dirty="0">
                <a:latin typeface="Franklin Gothic Medium"/>
                <a:ea typeface="ＭＳ Ｐゴシック" pitchFamily="-108" charset="-128"/>
                <a:cs typeface="ＭＳ Ｐゴシック" pitchFamily="-108" charset="-128"/>
              </a:rPr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11280" y="6393850"/>
            <a:ext cx="9680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bg1"/>
                </a:solidFill>
                <a:latin typeface="Arial" pitchFamily="-1" charset="0"/>
                <a:ea typeface="ＭＳ Ｐゴシック" pitchFamily="-108" charset="-128"/>
              </a:rPr>
              <a:t>(Center on PBIS, 2022)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D141BFB-2261-C5C8-D2F7-1407BAA9CBCB}"/>
              </a:ext>
            </a:extLst>
          </p:cNvPr>
          <p:cNvGrpSpPr/>
          <p:nvPr/>
        </p:nvGrpSpPr>
        <p:grpSpPr>
          <a:xfrm>
            <a:off x="694477" y="1654045"/>
            <a:ext cx="6395640" cy="3549909"/>
            <a:chOff x="1617368" y="639"/>
            <a:chExt cx="4059930" cy="243595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E8A346B-2FB8-9271-8B1B-55CC75E533D5}"/>
                </a:ext>
              </a:extLst>
            </p:cNvPr>
            <p:cNvSpPr/>
            <p:nvPr/>
          </p:nvSpPr>
          <p:spPr>
            <a:xfrm>
              <a:off x="1617368" y="639"/>
              <a:ext cx="4059930" cy="2435958"/>
            </a:xfrm>
            <a:prstGeom prst="rect">
              <a:avLst/>
            </a:pr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26420FC-04AD-1086-3797-8B81268C72D0}"/>
                </a:ext>
              </a:extLst>
            </p:cNvPr>
            <p:cNvSpPr txBox="1"/>
            <p:nvPr/>
          </p:nvSpPr>
          <p:spPr>
            <a:xfrm>
              <a:off x="1617368" y="639"/>
              <a:ext cx="4059930" cy="24359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kern="1200" dirty="0"/>
            </a:p>
          </p:txBody>
        </p:sp>
      </p:grpSp>
      <p:pic>
        <p:nvPicPr>
          <p:cNvPr id="13" name="Graphic 12" descr="Social network with solid fill">
            <a:extLst>
              <a:ext uri="{FF2B5EF4-FFF2-40B4-BE49-F238E27FC236}">
                <a16:creationId xmlns:a16="http://schemas.microsoft.com/office/drawing/2014/main" id="{FA0E76BE-CBD0-F82B-4719-C4261EE3B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90117" y="1491176"/>
            <a:ext cx="4814979" cy="41684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9330CC8-9198-830B-7E0F-431A191ADBD4}"/>
              </a:ext>
            </a:extLst>
          </p:cNvPr>
          <p:cNvSpPr txBox="1"/>
          <p:nvPr/>
        </p:nvSpPr>
        <p:spPr>
          <a:xfrm>
            <a:off x="839042" y="1842247"/>
            <a:ext cx="6106510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Including families in PBIS implementation means families and school personnel work together and share in the responsibility making educational decisions and improving student outcomes.</a:t>
            </a: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3596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07B52-45B4-F598-A054-0F6493088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062" y="467463"/>
            <a:ext cx="10856890" cy="845600"/>
          </a:xfrm>
        </p:spPr>
        <p:txBody>
          <a:bodyPr/>
          <a:lstStyle/>
          <a:p>
            <a:r>
              <a:rPr lang="en-US" sz="3600" dirty="0"/>
              <a:t>Why family engagement? Students benefit!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5AB7BFB-AD0A-13EF-EC7E-F9FA3958914F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4901665"/>
              </p:ext>
            </p:extLst>
          </p:nvPr>
        </p:nvGraphicFramePr>
        <p:xfrm>
          <a:off x="1" y="1866900"/>
          <a:ext cx="11985938" cy="5037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130709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07B52-45B4-F598-A054-0F6493088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39" y="493415"/>
            <a:ext cx="11955121" cy="845600"/>
          </a:xfrm>
        </p:spPr>
        <p:txBody>
          <a:bodyPr/>
          <a:lstStyle/>
          <a:p>
            <a:r>
              <a:rPr lang="en-US" dirty="0"/>
              <a:t>Why family engagement? Parents and teachers benefit, too!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5AB7BFB-AD0A-13EF-EC7E-F9FA3958914F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887041752"/>
              </p:ext>
            </p:extLst>
          </p:nvPr>
        </p:nvGraphicFramePr>
        <p:xfrm>
          <a:off x="439644" y="1561218"/>
          <a:ext cx="11075831" cy="4968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764634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6ABFF-C5BA-E8D4-FCDA-6875B0D05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6764"/>
            <a:ext cx="10872788" cy="845600"/>
          </a:xfrm>
        </p:spPr>
        <p:txBody>
          <a:bodyPr/>
          <a:lstStyle/>
          <a:p>
            <a:pPr algn="l"/>
            <a:r>
              <a:rPr lang="en-US" sz="3200" kern="0" dirty="0">
                <a:solidFill>
                  <a:schemeClr val="bg1"/>
                </a:solidFill>
                <a:latin typeface="Franklin Gothic Medium"/>
                <a:ea typeface="ＭＳ Ｐゴシック" pitchFamily="-108" charset="-128"/>
                <a:cs typeface="ＭＳ Ｐゴシック" pitchFamily="-108" charset="-128"/>
              </a:rPr>
              <a:t>What </a:t>
            </a:r>
            <a:r>
              <a:rPr lang="en-US" sz="3200" dirty="0">
                <a:solidFill>
                  <a:schemeClr val="bg1"/>
                </a:solidFill>
                <a:latin typeface="Franklin Gothic Medium"/>
                <a:ea typeface="ＭＳ Ｐゴシック" pitchFamily="-108" charset="-128"/>
                <a:cs typeface="ＭＳ Ｐゴシック" pitchFamily="-108" charset="-128"/>
              </a:rPr>
              <a:t>are the foundational elements of </a:t>
            </a:r>
            <a:r>
              <a:rPr lang="en-US" sz="3200" kern="0" dirty="0">
                <a:solidFill>
                  <a:schemeClr val="bg1"/>
                </a:solidFill>
                <a:latin typeface="Franklin Gothic Medium"/>
                <a:ea typeface="ＭＳ Ｐゴシック" pitchFamily="-108" charset="-128"/>
                <a:cs typeface="ＭＳ Ｐゴシック" pitchFamily="-108" charset="-128"/>
              </a:rPr>
              <a:t>family </a:t>
            </a:r>
            <a:r>
              <a:rPr lang="en-US" sz="3200" dirty="0">
                <a:solidFill>
                  <a:schemeClr val="bg1"/>
                </a:solidFill>
                <a:latin typeface="Franklin Gothic Medium"/>
                <a:ea typeface="ＭＳ Ｐゴシック" pitchFamily="-108" charset="-128"/>
                <a:cs typeface="ＭＳ Ｐゴシック" pitchFamily="-108" charset="-128"/>
              </a:rPr>
              <a:t>e</a:t>
            </a:r>
            <a:r>
              <a:rPr lang="en-US" sz="3200" kern="0" dirty="0">
                <a:solidFill>
                  <a:schemeClr val="bg1"/>
                </a:solidFill>
                <a:latin typeface="Franklin Gothic Medium"/>
                <a:ea typeface="ＭＳ Ｐゴシック" pitchFamily="-108" charset="-128"/>
                <a:cs typeface="ＭＳ Ｐゴシック" pitchFamily="-108" charset="-128"/>
              </a:rPr>
              <a:t>ngagement?</a:t>
            </a:r>
            <a:br>
              <a:rPr lang="en-US" sz="3200" kern="0" dirty="0">
                <a:solidFill>
                  <a:schemeClr val="bg1"/>
                </a:solidFill>
                <a:latin typeface="Franklin Gothic Medium"/>
                <a:ea typeface="ＭＳ Ｐゴシック" pitchFamily="-108" charset="-128"/>
                <a:cs typeface="ＭＳ Ｐゴシック" pitchFamily="-108" charset="-128"/>
              </a:rPr>
            </a:br>
            <a:endParaRPr lang="en-US" sz="3200" dirty="0">
              <a:solidFill>
                <a:schemeClr val="bg1"/>
              </a:solidFill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F5CAB40-E8F1-A10C-5F19-CCCF752D0F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5031171"/>
              </p:ext>
            </p:extLst>
          </p:nvPr>
        </p:nvGraphicFramePr>
        <p:xfrm>
          <a:off x="0" y="719564"/>
          <a:ext cx="12189142" cy="614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6550224"/>
            <a:ext cx="12189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pitchFamily="-1" charset="0"/>
                <a:ea typeface="ＭＳ Ｐゴシック" pitchFamily="-108" charset="-128"/>
              </a:rPr>
              <a:t>(Center on PBIS, 2022)</a:t>
            </a:r>
          </a:p>
        </p:txBody>
      </p:sp>
    </p:spTree>
    <p:extLst>
      <p:ext uri="{BB962C8B-B14F-4D97-AF65-F5344CB8AC3E}">
        <p14:creationId xmlns:p14="http://schemas.microsoft.com/office/powerpoint/2010/main" val="19391517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D9E79-C4FE-19AE-B984-4E9C4D49F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06" y="266276"/>
            <a:ext cx="9378000" cy="8456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Family Engagement in PBIS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82C85C-DA32-0046-8F69-C3DA67011739}"/>
              </a:ext>
            </a:extLst>
          </p:cNvPr>
          <p:cNvSpPr txBox="1"/>
          <p:nvPr/>
        </p:nvSpPr>
        <p:spPr>
          <a:xfrm>
            <a:off x="5502349" y="6390537"/>
            <a:ext cx="6412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bg1"/>
                </a:solidFill>
                <a:latin typeface="Arial" pitchFamily="-1" charset="0"/>
                <a:ea typeface="ＭＳ Ｐゴシック" pitchFamily="-108" charset="-128"/>
              </a:rPr>
              <a:t>(Center on PBIS, 2017)</a:t>
            </a:r>
          </a:p>
        </p:txBody>
      </p:sp>
      <p:pic>
        <p:nvPicPr>
          <p:cNvPr id="5" name="Content Placeholder 3">
            <a:hlinkClick r:id="rId3"/>
            <a:extLst>
              <a:ext uri="{FF2B5EF4-FFF2-40B4-BE49-F238E27FC236}">
                <a16:creationId xmlns:a16="http://schemas.microsoft.com/office/drawing/2014/main" id="{92440317-5990-2C48-B485-6694237667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020" y="1313063"/>
            <a:ext cx="4079631" cy="4401460"/>
          </a:xfrm>
          <a:prstGeom prst="rect">
            <a:avLst/>
          </a:prstGeom>
          <a:effectLst>
            <a:glow rad="6350">
              <a:schemeClr val="tx2"/>
            </a:glow>
            <a:softEdge rad="1397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B4CDEA-4555-222C-BA0E-99C31B882E15}"/>
              </a:ext>
            </a:extLst>
          </p:cNvPr>
          <p:cNvSpPr txBox="1"/>
          <p:nvPr/>
        </p:nvSpPr>
        <p:spPr>
          <a:xfrm>
            <a:off x="621506" y="1589027"/>
            <a:ext cx="6100762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eviews the reasons for family engagement in schools</a:t>
            </a:r>
          </a:p>
          <a:p>
            <a:pPr marL="457200" indent="-457200">
              <a:spcAft>
                <a:spcPts val="12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Identifies practical strategies for promoting and supporting family engagement</a:t>
            </a:r>
          </a:p>
          <a:p>
            <a:pPr marL="457200" indent="-457200">
              <a:spcAft>
                <a:spcPts val="12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Considers family engagement across diverse contexts and groups</a:t>
            </a:r>
          </a:p>
        </p:txBody>
      </p:sp>
    </p:spTree>
    <p:extLst>
      <p:ext uri="{BB962C8B-B14F-4D97-AF65-F5344CB8AC3E}">
        <p14:creationId xmlns:p14="http://schemas.microsoft.com/office/powerpoint/2010/main" val="3744971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3656BD-692E-4E1A-9B33-A8BFA25CA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ACTIVITY: ATTENDANCE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5B2C9F-C2F8-40E8-8EF9-4DF40796605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678667" y="1410218"/>
            <a:ext cx="7127875" cy="4559300"/>
          </a:xfrm>
        </p:spPr>
        <p:txBody>
          <a:bodyPr/>
          <a:lstStyle/>
          <a:p>
            <a:pPr>
              <a:spcAft>
                <a:spcPts val="1800"/>
              </a:spcAft>
              <a:buClr>
                <a:schemeClr val="bg1"/>
              </a:buClr>
              <a:buSzPct val="100000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 QR code on the left or follow the URL posted in the chat to access the online attendance survey</a:t>
            </a:r>
          </a:p>
          <a:p>
            <a:pPr>
              <a:spcAft>
                <a:spcPts val="1800"/>
              </a:spcAft>
              <a:buClr>
                <a:schemeClr val="bg1"/>
              </a:buClr>
              <a:buSzPct val="100000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prompts to enter attendance information</a:t>
            </a:r>
          </a:p>
          <a:p>
            <a:pPr>
              <a:spcAft>
                <a:spcPts val="1800"/>
              </a:spcAft>
              <a:buClr>
                <a:schemeClr val="bg1"/>
              </a:buClr>
              <a:buSzPct val="100000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Notify trainers if you require assistance (e.g., identifying your cohort or cohort group)</a:t>
            </a:r>
          </a:p>
          <a:p>
            <a:pPr>
              <a:spcAft>
                <a:spcPts val="1800"/>
              </a:spcAft>
              <a:buClr>
                <a:schemeClr val="bg1"/>
              </a:buClr>
              <a:buSzPct val="100000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Certificates of Attendance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be sent in January and June.  Attendance records will be use as verification</a:t>
            </a:r>
          </a:p>
          <a:p>
            <a:pPr marL="203190" indent="0" algn="r">
              <a:lnSpc>
                <a:spcPct val="150000"/>
              </a:lnSpc>
              <a:buClr>
                <a:schemeClr val="bg1"/>
              </a:buClr>
              <a:buNone/>
            </a:pPr>
            <a:r>
              <a:rPr lang="en-US" sz="2133" dirty="0">
                <a:solidFill>
                  <a:schemeClr val="bg1"/>
                </a:solidFill>
              </a:rPr>
              <a:t>	  </a:t>
            </a:r>
          </a:p>
          <a:p>
            <a:pPr marL="203190" indent="0" algn="r">
              <a:lnSpc>
                <a:spcPct val="150000"/>
              </a:lnSpc>
              <a:buClr>
                <a:schemeClr val="bg1"/>
              </a:buClr>
              <a:buNone/>
            </a:pPr>
            <a:endParaRPr lang="en-US" sz="2133" dirty="0">
              <a:solidFill>
                <a:schemeClr val="bg1"/>
              </a:solidFill>
            </a:endParaRPr>
          </a:p>
        </p:txBody>
      </p:sp>
      <p:grpSp>
        <p:nvGrpSpPr>
          <p:cNvPr id="6" name="Group 5" descr="pencil and ruler">
            <a:extLst>
              <a:ext uri="{FF2B5EF4-FFF2-40B4-BE49-F238E27FC236}">
                <a16:creationId xmlns:a16="http://schemas.microsoft.com/office/drawing/2014/main" id="{1A61BB3F-A561-4650-AB31-80BE6A096FC9}"/>
              </a:ext>
            </a:extLst>
          </p:cNvPr>
          <p:cNvGrpSpPr/>
          <p:nvPr/>
        </p:nvGrpSpPr>
        <p:grpSpPr>
          <a:xfrm>
            <a:off x="10652880" y="287492"/>
            <a:ext cx="1158240" cy="1158240"/>
            <a:chOff x="7429182" y="2594804"/>
            <a:chExt cx="868680" cy="868680"/>
          </a:xfrm>
        </p:grpSpPr>
        <p:sp>
          <p:nvSpPr>
            <p:cNvPr id="7" name="Google Shape;662;p43">
              <a:extLst>
                <a:ext uri="{FF2B5EF4-FFF2-40B4-BE49-F238E27FC236}">
                  <a16:creationId xmlns:a16="http://schemas.microsoft.com/office/drawing/2014/main" id="{8F922E58-9678-40F5-9EA1-A7258612794C}"/>
                </a:ext>
              </a:extLst>
            </p:cNvPr>
            <p:cNvSpPr/>
            <p:nvPr/>
          </p:nvSpPr>
          <p:spPr>
            <a:xfrm>
              <a:off x="7429182" y="2594804"/>
              <a:ext cx="868680" cy="868680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" name="Google Shape;7825;p68">
              <a:extLst>
                <a:ext uri="{FF2B5EF4-FFF2-40B4-BE49-F238E27FC236}">
                  <a16:creationId xmlns:a16="http://schemas.microsoft.com/office/drawing/2014/main" id="{BA210673-EF27-47A9-B2DE-0A6577FCF113}"/>
                </a:ext>
              </a:extLst>
            </p:cNvPr>
            <p:cNvGrpSpPr/>
            <p:nvPr/>
          </p:nvGrpSpPr>
          <p:grpSpPr>
            <a:xfrm>
              <a:off x="7695803" y="2835669"/>
              <a:ext cx="354145" cy="351869"/>
              <a:chOff x="3514900" y="1489020"/>
              <a:chExt cx="354145" cy="351869"/>
            </a:xfrm>
          </p:grpSpPr>
          <p:sp>
            <p:nvSpPr>
              <p:cNvPr id="9" name="Google Shape;7826;p68">
                <a:extLst>
                  <a:ext uri="{FF2B5EF4-FFF2-40B4-BE49-F238E27FC236}">
                    <a16:creationId xmlns:a16="http://schemas.microsoft.com/office/drawing/2014/main" id="{E83D9B99-F43E-4D73-B125-512387751B34}"/>
                  </a:ext>
                </a:extLst>
              </p:cNvPr>
              <p:cNvSpPr/>
              <p:nvPr/>
            </p:nvSpPr>
            <p:spPr>
              <a:xfrm>
                <a:off x="3514900" y="1489020"/>
                <a:ext cx="354145" cy="351869"/>
              </a:xfrm>
              <a:custGeom>
                <a:avLst/>
                <a:gdLst/>
                <a:ahLst/>
                <a:cxnLst/>
                <a:rect l="l" t="t" r="r" b="b"/>
                <a:pathLst>
                  <a:path w="23653" h="23501" extrusionOk="0">
                    <a:moveTo>
                      <a:pt x="19698" y="1"/>
                    </a:moveTo>
                    <a:cubicBezTo>
                      <a:pt x="19495" y="1"/>
                      <a:pt x="19290" y="80"/>
                      <a:pt x="19133" y="237"/>
                    </a:cubicBezTo>
                    <a:lnTo>
                      <a:pt x="316" y="19075"/>
                    </a:lnTo>
                    <a:cubicBezTo>
                      <a:pt x="0" y="19369"/>
                      <a:pt x="0" y="19874"/>
                      <a:pt x="316" y="20168"/>
                    </a:cubicBezTo>
                    <a:lnTo>
                      <a:pt x="3406" y="23280"/>
                    </a:lnTo>
                    <a:cubicBezTo>
                      <a:pt x="3564" y="23427"/>
                      <a:pt x="3764" y="23501"/>
                      <a:pt x="3964" y="23501"/>
                    </a:cubicBezTo>
                    <a:cubicBezTo>
                      <a:pt x="4163" y="23501"/>
                      <a:pt x="4363" y="23427"/>
                      <a:pt x="4521" y="23280"/>
                    </a:cubicBezTo>
                    <a:lnTo>
                      <a:pt x="23358" y="4442"/>
                    </a:lnTo>
                    <a:cubicBezTo>
                      <a:pt x="23653" y="4148"/>
                      <a:pt x="23653" y="3643"/>
                      <a:pt x="23358" y="3328"/>
                    </a:cubicBezTo>
                    <a:lnTo>
                      <a:pt x="20247" y="237"/>
                    </a:lnTo>
                    <a:cubicBezTo>
                      <a:pt x="20100" y="80"/>
                      <a:pt x="19900" y="1"/>
                      <a:pt x="19698" y="1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7827;p68">
                <a:extLst>
                  <a:ext uri="{FF2B5EF4-FFF2-40B4-BE49-F238E27FC236}">
                    <a16:creationId xmlns:a16="http://schemas.microsoft.com/office/drawing/2014/main" id="{B1E3BB45-79CD-4C32-9BCB-F5A36F99BC0C}"/>
                  </a:ext>
                </a:extLst>
              </p:cNvPr>
              <p:cNvSpPr/>
              <p:nvPr/>
            </p:nvSpPr>
            <p:spPr>
              <a:xfrm>
                <a:off x="3619094" y="1759498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1"/>
                    </a:moveTo>
                    <a:lnTo>
                      <a:pt x="1" y="548"/>
                    </a:lnTo>
                    <a:lnTo>
                      <a:pt x="1115" y="1662"/>
                    </a:lnTo>
                    <a:lnTo>
                      <a:pt x="1640" y="1136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7828;p68">
                <a:extLst>
                  <a:ext uri="{FF2B5EF4-FFF2-40B4-BE49-F238E27FC236}">
                    <a16:creationId xmlns:a16="http://schemas.microsoft.com/office/drawing/2014/main" id="{BBD68F72-108A-4DF2-85DE-67491B34D323}"/>
                  </a:ext>
                </a:extLst>
              </p:cNvPr>
              <p:cNvSpPr/>
              <p:nvPr/>
            </p:nvSpPr>
            <p:spPr>
              <a:xfrm>
                <a:off x="3623181" y="1722052"/>
                <a:ext cx="41249" cy="41249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55" extrusionOk="0">
                    <a:moveTo>
                      <a:pt x="526" y="0"/>
                    </a:moveTo>
                    <a:lnTo>
                      <a:pt x="1" y="526"/>
                    </a:lnTo>
                    <a:lnTo>
                      <a:pt x="2229" y="2754"/>
                    </a:lnTo>
                    <a:lnTo>
                      <a:pt x="2755" y="2229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7829;p68">
                <a:extLst>
                  <a:ext uri="{FF2B5EF4-FFF2-40B4-BE49-F238E27FC236}">
                    <a16:creationId xmlns:a16="http://schemas.microsoft.com/office/drawing/2014/main" id="{7044CE38-B734-4AC8-99B2-5BD16475D4A2}"/>
                  </a:ext>
                </a:extLst>
              </p:cNvPr>
              <p:cNvSpPr/>
              <p:nvPr/>
            </p:nvSpPr>
            <p:spPr>
              <a:xfrm>
                <a:off x="3560536" y="1784682"/>
                <a:ext cx="41264" cy="41579"/>
              </a:xfrm>
              <a:custGeom>
                <a:avLst/>
                <a:gdLst/>
                <a:ahLst/>
                <a:cxnLst/>
                <a:rect l="l" t="t" r="r" b="b"/>
                <a:pathLst>
                  <a:path w="2756" h="2777" extrusionOk="0">
                    <a:moveTo>
                      <a:pt x="527" y="1"/>
                    </a:moveTo>
                    <a:lnTo>
                      <a:pt x="1" y="548"/>
                    </a:lnTo>
                    <a:lnTo>
                      <a:pt x="2230" y="2776"/>
                    </a:lnTo>
                    <a:lnTo>
                      <a:pt x="2755" y="2251"/>
                    </a:ln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7830;p68">
                <a:extLst>
                  <a:ext uri="{FF2B5EF4-FFF2-40B4-BE49-F238E27FC236}">
                    <a16:creationId xmlns:a16="http://schemas.microsoft.com/office/drawing/2014/main" id="{1BDAE948-3AB9-4D52-ADF6-7CD8A0B740E4}"/>
                  </a:ext>
                </a:extLst>
              </p:cNvPr>
              <p:cNvSpPr/>
              <p:nvPr/>
            </p:nvSpPr>
            <p:spPr>
              <a:xfrm>
                <a:off x="3660957" y="1717635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1"/>
                    </a:moveTo>
                    <a:lnTo>
                      <a:pt x="1" y="547"/>
                    </a:lnTo>
                    <a:lnTo>
                      <a:pt x="1115" y="1662"/>
                    </a:lnTo>
                    <a:lnTo>
                      <a:pt x="1641" y="1136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7831;p68">
                <a:extLst>
                  <a:ext uri="{FF2B5EF4-FFF2-40B4-BE49-F238E27FC236}">
                    <a16:creationId xmlns:a16="http://schemas.microsoft.com/office/drawing/2014/main" id="{2CF165C3-9F5A-40CC-8E1A-57276BB026EA}"/>
                  </a:ext>
                </a:extLst>
              </p:cNvPr>
              <p:cNvSpPr/>
              <p:nvPr/>
            </p:nvSpPr>
            <p:spPr>
              <a:xfrm>
                <a:off x="3681739" y="1696868"/>
                <a:ext cx="24570" cy="24555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40" extrusionOk="0">
                    <a:moveTo>
                      <a:pt x="526" y="0"/>
                    </a:moveTo>
                    <a:lnTo>
                      <a:pt x="0" y="526"/>
                    </a:lnTo>
                    <a:lnTo>
                      <a:pt x="1115" y="1640"/>
                    </a:lnTo>
                    <a:lnTo>
                      <a:pt x="1640" y="1114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7832;p68">
                <a:extLst>
                  <a:ext uri="{FF2B5EF4-FFF2-40B4-BE49-F238E27FC236}">
                    <a16:creationId xmlns:a16="http://schemas.microsoft.com/office/drawing/2014/main" id="{051AC3A3-5FD0-4162-B78A-08FC0AA998D3}"/>
                  </a:ext>
                </a:extLst>
              </p:cNvPr>
              <p:cNvSpPr/>
              <p:nvPr/>
            </p:nvSpPr>
            <p:spPr>
              <a:xfrm>
                <a:off x="3686141" y="1659092"/>
                <a:ext cx="41249" cy="41564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76" extrusionOk="0">
                    <a:moveTo>
                      <a:pt x="526" y="0"/>
                    </a:moveTo>
                    <a:lnTo>
                      <a:pt x="1" y="547"/>
                    </a:lnTo>
                    <a:lnTo>
                      <a:pt x="2229" y="2775"/>
                    </a:lnTo>
                    <a:lnTo>
                      <a:pt x="2755" y="2250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7833;p68">
                <a:extLst>
                  <a:ext uri="{FF2B5EF4-FFF2-40B4-BE49-F238E27FC236}">
                    <a16:creationId xmlns:a16="http://schemas.microsoft.com/office/drawing/2014/main" id="{3E61AA81-FFE5-43B7-9D9E-86C33377A184}"/>
                  </a:ext>
                </a:extLst>
              </p:cNvPr>
              <p:cNvSpPr/>
              <p:nvPr/>
            </p:nvSpPr>
            <p:spPr>
              <a:xfrm>
                <a:off x="3723602" y="1654990"/>
                <a:ext cx="24884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1641" extrusionOk="0">
                    <a:moveTo>
                      <a:pt x="526" y="1"/>
                    </a:moveTo>
                    <a:lnTo>
                      <a:pt x="1" y="526"/>
                    </a:lnTo>
                    <a:lnTo>
                      <a:pt x="1115" y="1641"/>
                    </a:lnTo>
                    <a:lnTo>
                      <a:pt x="1662" y="1115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7834;p68">
                <a:extLst>
                  <a:ext uri="{FF2B5EF4-FFF2-40B4-BE49-F238E27FC236}">
                    <a16:creationId xmlns:a16="http://schemas.microsoft.com/office/drawing/2014/main" id="{A18DA078-94DA-41BE-B3A7-09A63A60D4BD}"/>
                  </a:ext>
                </a:extLst>
              </p:cNvPr>
              <p:cNvSpPr/>
              <p:nvPr/>
            </p:nvSpPr>
            <p:spPr>
              <a:xfrm>
                <a:off x="3744698" y="1633909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0"/>
                    </a:moveTo>
                    <a:lnTo>
                      <a:pt x="0" y="547"/>
                    </a:lnTo>
                    <a:lnTo>
                      <a:pt x="1115" y="1661"/>
                    </a:lnTo>
                    <a:lnTo>
                      <a:pt x="1640" y="1115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Google Shape;7835;p68">
                <a:extLst>
                  <a:ext uri="{FF2B5EF4-FFF2-40B4-BE49-F238E27FC236}">
                    <a16:creationId xmlns:a16="http://schemas.microsoft.com/office/drawing/2014/main" id="{1A28F0CE-ACD8-4CC5-ABB8-99937EE472F6}"/>
                  </a:ext>
                </a:extLst>
              </p:cNvPr>
              <p:cNvSpPr/>
              <p:nvPr/>
            </p:nvSpPr>
            <p:spPr>
              <a:xfrm>
                <a:off x="3748786" y="1596447"/>
                <a:ext cx="41564" cy="41249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755" extrusionOk="0">
                    <a:moveTo>
                      <a:pt x="526" y="0"/>
                    </a:moveTo>
                    <a:lnTo>
                      <a:pt x="1" y="526"/>
                    </a:lnTo>
                    <a:lnTo>
                      <a:pt x="2229" y="2755"/>
                    </a:lnTo>
                    <a:lnTo>
                      <a:pt x="2776" y="2229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7836;p68">
                <a:extLst>
                  <a:ext uri="{FF2B5EF4-FFF2-40B4-BE49-F238E27FC236}">
                    <a16:creationId xmlns:a16="http://schemas.microsoft.com/office/drawing/2014/main" id="{FD3B88F4-CA42-478F-B7E8-367730F2E8D9}"/>
                  </a:ext>
                </a:extLst>
              </p:cNvPr>
              <p:cNvSpPr/>
              <p:nvPr/>
            </p:nvSpPr>
            <p:spPr>
              <a:xfrm>
                <a:off x="3786561" y="1592030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1"/>
                    </a:moveTo>
                    <a:lnTo>
                      <a:pt x="0" y="548"/>
                    </a:lnTo>
                    <a:lnTo>
                      <a:pt x="1115" y="1662"/>
                    </a:lnTo>
                    <a:lnTo>
                      <a:pt x="1640" y="1136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7837;p68">
                <a:extLst>
                  <a:ext uri="{FF2B5EF4-FFF2-40B4-BE49-F238E27FC236}">
                    <a16:creationId xmlns:a16="http://schemas.microsoft.com/office/drawing/2014/main" id="{C8131860-F9AF-4BFD-A04F-F8FBF9FDB39C}"/>
                  </a:ext>
                </a:extLst>
              </p:cNvPr>
              <p:cNvSpPr/>
              <p:nvPr/>
            </p:nvSpPr>
            <p:spPr>
              <a:xfrm>
                <a:off x="3807343" y="1571264"/>
                <a:ext cx="24869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641" extrusionOk="0">
                    <a:moveTo>
                      <a:pt x="526" y="0"/>
                    </a:moveTo>
                    <a:lnTo>
                      <a:pt x="0" y="526"/>
                    </a:lnTo>
                    <a:lnTo>
                      <a:pt x="1114" y="1640"/>
                    </a:lnTo>
                    <a:lnTo>
                      <a:pt x="1661" y="1115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7838;p68">
                <a:extLst>
                  <a:ext uri="{FF2B5EF4-FFF2-40B4-BE49-F238E27FC236}">
                    <a16:creationId xmlns:a16="http://schemas.microsoft.com/office/drawing/2014/main" id="{A75E7C0C-00B7-449B-8FC8-87BE8F66A825}"/>
                  </a:ext>
                </a:extLst>
              </p:cNvPr>
              <p:cNvSpPr/>
              <p:nvPr/>
            </p:nvSpPr>
            <p:spPr>
              <a:xfrm>
                <a:off x="3811745" y="1533488"/>
                <a:ext cx="41249" cy="41564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76" extrusionOk="0">
                    <a:moveTo>
                      <a:pt x="526" y="0"/>
                    </a:moveTo>
                    <a:lnTo>
                      <a:pt x="0" y="526"/>
                    </a:lnTo>
                    <a:lnTo>
                      <a:pt x="2229" y="2776"/>
                    </a:lnTo>
                    <a:lnTo>
                      <a:pt x="2755" y="2229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7839;p68">
                <a:extLst>
                  <a:ext uri="{FF2B5EF4-FFF2-40B4-BE49-F238E27FC236}">
                    <a16:creationId xmlns:a16="http://schemas.microsoft.com/office/drawing/2014/main" id="{F6424179-C46C-4799-A15B-74B59B080D5F}"/>
                  </a:ext>
                </a:extLst>
              </p:cNvPr>
              <p:cNvSpPr/>
              <p:nvPr/>
            </p:nvSpPr>
            <p:spPr>
              <a:xfrm>
                <a:off x="3597998" y="1780594"/>
                <a:ext cx="24570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41" extrusionOk="0">
                    <a:moveTo>
                      <a:pt x="526" y="1"/>
                    </a:moveTo>
                    <a:lnTo>
                      <a:pt x="1" y="526"/>
                    </a:lnTo>
                    <a:lnTo>
                      <a:pt x="1115" y="1640"/>
                    </a:lnTo>
                    <a:lnTo>
                      <a:pt x="1641" y="1115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7840;p68">
                <a:extLst>
                  <a:ext uri="{FF2B5EF4-FFF2-40B4-BE49-F238E27FC236}">
                    <a16:creationId xmlns:a16="http://schemas.microsoft.com/office/drawing/2014/main" id="{ADA67211-35EA-47DA-90F2-5B53FA87CAF1}"/>
                  </a:ext>
                </a:extLst>
              </p:cNvPr>
              <p:cNvSpPr/>
              <p:nvPr/>
            </p:nvSpPr>
            <p:spPr>
              <a:xfrm>
                <a:off x="3623181" y="1625090"/>
                <a:ext cx="108940" cy="108925"/>
              </a:xfrm>
              <a:custGeom>
                <a:avLst/>
                <a:gdLst/>
                <a:ahLst/>
                <a:cxnLst/>
                <a:rect l="l" t="t" r="r" b="b"/>
                <a:pathLst>
                  <a:path w="7276" h="7275" extrusionOk="0">
                    <a:moveTo>
                      <a:pt x="3070" y="1"/>
                    </a:moveTo>
                    <a:lnTo>
                      <a:pt x="1" y="3049"/>
                    </a:lnTo>
                    <a:lnTo>
                      <a:pt x="4206" y="7275"/>
                    </a:lnTo>
                    <a:lnTo>
                      <a:pt x="7275" y="4205"/>
                    </a:lnTo>
                    <a:lnTo>
                      <a:pt x="3070" y="1"/>
                    </a:lnTo>
                    <a:close/>
                  </a:path>
                </a:pathLst>
              </a:custGeom>
              <a:solidFill>
                <a:srgbClr val="B2C2C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7841;p68">
                <a:extLst>
                  <a:ext uri="{FF2B5EF4-FFF2-40B4-BE49-F238E27FC236}">
                    <a16:creationId xmlns:a16="http://schemas.microsoft.com/office/drawing/2014/main" id="{2052BC9A-BF9F-4C91-8715-B559C66DEF81}"/>
                  </a:ext>
                </a:extLst>
              </p:cNvPr>
              <p:cNvSpPr/>
              <p:nvPr/>
            </p:nvSpPr>
            <p:spPr>
              <a:xfrm>
                <a:off x="3517416" y="1493826"/>
                <a:ext cx="316698" cy="313225"/>
              </a:xfrm>
              <a:custGeom>
                <a:avLst/>
                <a:gdLst/>
                <a:ahLst/>
                <a:cxnLst/>
                <a:rect l="l" t="t" r="r" b="b"/>
                <a:pathLst>
                  <a:path w="21152" h="20920" extrusionOk="0">
                    <a:moveTo>
                      <a:pt x="2387" y="0"/>
                    </a:moveTo>
                    <a:cubicBezTo>
                      <a:pt x="1835" y="0"/>
                      <a:pt x="1283" y="211"/>
                      <a:pt x="863" y="631"/>
                    </a:cubicBezTo>
                    <a:cubicBezTo>
                      <a:pt x="1" y="1472"/>
                      <a:pt x="1" y="2839"/>
                      <a:pt x="863" y="3701"/>
                    </a:cubicBezTo>
                    <a:lnTo>
                      <a:pt x="18082" y="20920"/>
                    </a:lnTo>
                    <a:lnTo>
                      <a:pt x="21151" y="17871"/>
                    </a:lnTo>
                    <a:lnTo>
                      <a:pt x="3911" y="631"/>
                    </a:lnTo>
                    <a:cubicBezTo>
                      <a:pt x="3491" y="211"/>
                      <a:pt x="2939" y="0"/>
                      <a:pt x="2387" y="0"/>
                    </a:cubicBezTo>
                    <a:close/>
                  </a:path>
                </a:pathLst>
              </a:custGeom>
              <a:solidFill>
                <a:srgbClr val="6B83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7842;p68">
                <a:extLst>
                  <a:ext uri="{FF2B5EF4-FFF2-40B4-BE49-F238E27FC236}">
                    <a16:creationId xmlns:a16="http://schemas.microsoft.com/office/drawing/2014/main" id="{EF55AD48-AAF7-4487-A58D-33E10F3BCFAE}"/>
                  </a:ext>
                </a:extLst>
              </p:cNvPr>
              <p:cNvSpPr/>
              <p:nvPr/>
            </p:nvSpPr>
            <p:spPr>
              <a:xfrm>
                <a:off x="3788133" y="1761399"/>
                <a:ext cx="73230" cy="72287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4828" extrusionOk="0">
                    <a:moveTo>
                      <a:pt x="3070" y="0"/>
                    </a:moveTo>
                    <a:lnTo>
                      <a:pt x="1" y="3049"/>
                    </a:lnTo>
                    <a:lnTo>
                      <a:pt x="4521" y="4815"/>
                    </a:lnTo>
                    <a:cubicBezTo>
                      <a:pt x="4546" y="4823"/>
                      <a:pt x="4572" y="4827"/>
                      <a:pt x="4597" y="4827"/>
                    </a:cubicBezTo>
                    <a:cubicBezTo>
                      <a:pt x="4756" y="4827"/>
                      <a:pt x="4891" y="4666"/>
                      <a:pt x="4836" y="4520"/>
                    </a:cubicBezTo>
                    <a:lnTo>
                      <a:pt x="3070" y="0"/>
                    </a:ln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7843;p68">
                <a:extLst>
                  <a:ext uri="{FF2B5EF4-FFF2-40B4-BE49-F238E27FC236}">
                    <a16:creationId xmlns:a16="http://schemas.microsoft.com/office/drawing/2014/main" id="{9E60AB6E-4922-4CF2-B0CD-6E840A2ED3A8}"/>
                  </a:ext>
                </a:extLst>
              </p:cNvPr>
              <p:cNvSpPr/>
              <p:nvPr/>
            </p:nvSpPr>
            <p:spPr>
              <a:xfrm>
                <a:off x="3822136" y="1761399"/>
                <a:ext cx="39198" cy="72407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4836" extrusionOk="0">
                    <a:moveTo>
                      <a:pt x="799" y="0"/>
                    </a:moveTo>
                    <a:lnTo>
                      <a:pt x="0" y="778"/>
                    </a:lnTo>
                    <a:lnTo>
                      <a:pt x="1451" y="4499"/>
                    </a:lnTo>
                    <a:lnTo>
                      <a:pt x="2250" y="4815"/>
                    </a:lnTo>
                    <a:cubicBezTo>
                      <a:pt x="2282" y="4829"/>
                      <a:pt x="2313" y="4835"/>
                      <a:pt x="2344" y="4835"/>
                    </a:cubicBezTo>
                    <a:cubicBezTo>
                      <a:pt x="2495" y="4835"/>
                      <a:pt x="2618" y="4678"/>
                      <a:pt x="2565" y="4520"/>
                    </a:cubicBezTo>
                    <a:lnTo>
                      <a:pt x="799" y="0"/>
                    </a:lnTo>
                    <a:close/>
                  </a:path>
                </a:pathLst>
              </a:custGeom>
              <a:solidFill>
                <a:srgbClr val="9FB3C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7844;p68">
                <a:extLst>
                  <a:ext uri="{FF2B5EF4-FFF2-40B4-BE49-F238E27FC236}">
                    <a16:creationId xmlns:a16="http://schemas.microsoft.com/office/drawing/2014/main" id="{9380EF8D-B88C-49BB-A40A-15C0B04A2AE1}"/>
                  </a:ext>
                </a:extLst>
              </p:cNvPr>
              <p:cNvSpPr/>
              <p:nvPr/>
            </p:nvSpPr>
            <p:spPr>
              <a:xfrm>
                <a:off x="3541656" y="1493781"/>
                <a:ext cx="292458" cy="313270"/>
              </a:xfrm>
              <a:custGeom>
                <a:avLst/>
                <a:gdLst/>
                <a:ahLst/>
                <a:cxnLst/>
                <a:rect l="l" t="t" r="r" b="b"/>
                <a:pathLst>
                  <a:path w="19533" h="20923" extrusionOk="0">
                    <a:moveTo>
                      <a:pt x="789" y="0"/>
                    </a:moveTo>
                    <a:cubicBezTo>
                      <a:pt x="524" y="0"/>
                      <a:pt x="257" y="49"/>
                      <a:pt x="1" y="151"/>
                    </a:cubicBezTo>
                    <a:cubicBezTo>
                      <a:pt x="295" y="256"/>
                      <a:pt x="547" y="424"/>
                      <a:pt x="778" y="634"/>
                    </a:cubicBezTo>
                    <a:lnTo>
                      <a:pt x="15706" y="15561"/>
                    </a:lnTo>
                    <a:cubicBezTo>
                      <a:pt x="16967" y="16844"/>
                      <a:pt x="16967" y="18904"/>
                      <a:pt x="15706" y="20166"/>
                    </a:cubicBezTo>
                    <a:lnTo>
                      <a:pt x="16463" y="20923"/>
                    </a:lnTo>
                    <a:lnTo>
                      <a:pt x="19532" y="17874"/>
                    </a:lnTo>
                    <a:lnTo>
                      <a:pt x="2292" y="634"/>
                    </a:lnTo>
                    <a:cubicBezTo>
                      <a:pt x="1893" y="220"/>
                      <a:pt x="1348" y="0"/>
                      <a:pt x="789" y="0"/>
                    </a:cubicBezTo>
                    <a:close/>
                  </a:path>
                </a:pathLst>
              </a:custGeom>
              <a:solidFill>
                <a:srgbClr val="4E677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7845;p68">
                <a:extLst>
                  <a:ext uri="{FF2B5EF4-FFF2-40B4-BE49-F238E27FC236}">
                    <a16:creationId xmlns:a16="http://schemas.microsoft.com/office/drawing/2014/main" id="{11C085F3-029C-4305-8243-E0AB68B83CA3}"/>
                  </a:ext>
                </a:extLst>
              </p:cNvPr>
              <p:cNvSpPr/>
              <p:nvPr/>
            </p:nvSpPr>
            <p:spPr>
              <a:xfrm>
                <a:off x="3834728" y="1807979"/>
                <a:ext cx="26636" cy="25708"/>
              </a:xfrm>
              <a:custGeom>
                <a:avLst/>
                <a:gdLst/>
                <a:ahLst/>
                <a:cxnLst/>
                <a:rect l="l" t="t" r="r" b="b"/>
                <a:pathLst>
                  <a:path w="1779" h="1717" extrusionOk="0">
                    <a:moveTo>
                      <a:pt x="1157" y="1"/>
                    </a:moveTo>
                    <a:lnTo>
                      <a:pt x="0" y="1157"/>
                    </a:lnTo>
                    <a:lnTo>
                      <a:pt x="1409" y="1704"/>
                    </a:lnTo>
                    <a:cubicBezTo>
                      <a:pt x="1434" y="1712"/>
                      <a:pt x="1460" y="1716"/>
                      <a:pt x="1485" y="1716"/>
                    </a:cubicBezTo>
                    <a:cubicBezTo>
                      <a:pt x="1644" y="1716"/>
                      <a:pt x="1779" y="1555"/>
                      <a:pt x="1724" y="1409"/>
                    </a:cubicBezTo>
                    <a:lnTo>
                      <a:pt x="1157" y="1"/>
                    </a:lnTo>
                    <a:close/>
                  </a:path>
                </a:pathLst>
              </a:custGeom>
              <a:solidFill>
                <a:srgbClr val="2943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7846;p68">
                <a:extLst>
                  <a:ext uri="{FF2B5EF4-FFF2-40B4-BE49-F238E27FC236}">
                    <a16:creationId xmlns:a16="http://schemas.microsoft.com/office/drawing/2014/main" id="{57732370-041E-428E-BD4A-6AA5EAF87317}"/>
                  </a:ext>
                </a:extLst>
              </p:cNvPr>
              <p:cNvSpPr/>
              <p:nvPr/>
            </p:nvSpPr>
            <p:spPr>
              <a:xfrm>
                <a:off x="3552047" y="1524984"/>
                <a:ext cx="68320" cy="68334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4564" extrusionOk="0">
                    <a:moveTo>
                      <a:pt x="3049" y="1"/>
                    </a:moveTo>
                    <a:lnTo>
                      <a:pt x="0" y="3070"/>
                    </a:lnTo>
                    <a:lnTo>
                      <a:pt x="1493" y="4563"/>
                    </a:lnTo>
                    <a:lnTo>
                      <a:pt x="4563" y="1494"/>
                    </a:lnTo>
                    <a:lnTo>
                      <a:pt x="3049" y="1"/>
                    </a:lnTo>
                    <a:close/>
                  </a:path>
                </a:pathLst>
              </a:custGeom>
              <a:solidFill>
                <a:srgbClr val="2943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7847;p68">
                <a:extLst>
                  <a:ext uri="{FF2B5EF4-FFF2-40B4-BE49-F238E27FC236}">
                    <a16:creationId xmlns:a16="http://schemas.microsoft.com/office/drawing/2014/main" id="{CFF4EC09-AA47-4BF9-B6DD-BAFD3D676D58}"/>
                  </a:ext>
                </a:extLst>
              </p:cNvPr>
              <p:cNvSpPr/>
              <p:nvPr/>
            </p:nvSpPr>
            <p:spPr>
              <a:xfrm>
                <a:off x="3593281" y="1566218"/>
                <a:ext cx="221623" cy="221952"/>
              </a:xfrm>
              <a:custGeom>
                <a:avLst/>
                <a:gdLst/>
                <a:ahLst/>
                <a:cxnLst/>
                <a:rect l="l" t="t" r="r" b="b"/>
                <a:pathLst>
                  <a:path w="14802" h="14824" extrusionOk="0">
                    <a:moveTo>
                      <a:pt x="526" y="1"/>
                    </a:moveTo>
                    <a:lnTo>
                      <a:pt x="1" y="548"/>
                    </a:lnTo>
                    <a:lnTo>
                      <a:pt x="14276" y="14823"/>
                    </a:lnTo>
                    <a:lnTo>
                      <a:pt x="14802" y="14298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2" name="Google Shape;6077;p67" descr="clock">
            <a:extLst>
              <a:ext uri="{FF2B5EF4-FFF2-40B4-BE49-F238E27FC236}">
                <a16:creationId xmlns:a16="http://schemas.microsoft.com/office/drawing/2014/main" id="{7E9AEA36-D448-4F7F-BF42-74D8C366DEF5}"/>
              </a:ext>
            </a:extLst>
          </p:cNvPr>
          <p:cNvGrpSpPr/>
          <p:nvPr/>
        </p:nvGrpSpPr>
        <p:grpSpPr>
          <a:xfrm>
            <a:off x="9176260" y="6014033"/>
            <a:ext cx="537983" cy="537983"/>
            <a:chOff x="5873617" y="2309901"/>
            <a:chExt cx="345720" cy="345720"/>
          </a:xfrm>
        </p:grpSpPr>
        <p:sp>
          <p:nvSpPr>
            <p:cNvPr id="33" name="Google Shape;6078;p67">
              <a:extLst>
                <a:ext uri="{FF2B5EF4-FFF2-40B4-BE49-F238E27FC236}">
                  <a16:creationId xmlns:a16="http://schemas.microsoft.com/office/drawing/2014/main" id="{DFAE6B64-CBBA-482A-814D-A62C5DB3FD51}"/>
                </a:ext>
              </a:extLst>
            </p:cNvPr>
            <p:cNvSpPr/>
            <p:nvPr/>
          </p:nvSpPr>
          <p:spPr>
            <a:xfrm>
              <a:off x="5873617" y="2309901"/>
              <a:ext cx="345720" cy="345720"/>
            </a:xfrm>
            <a:custGeom>
              <a:avLst/>
              <a:gdLst/>
              <a:ahLst/>
              <a:cxnLst/>
              <a:rect l="l" t="t" r="r" b="b"/>
              <a:pathLst>
                <a:path w="13159" h="13159" extrusionOk="0">
                  <a:moveTo>
                    <a:pt x="6583" y="1"/>
                  </a:moveTo>
                  <a:cubicBezTo>
                    <a:pt x="2949" y="1"/>
                    <a:pt x="1" y="2942"/>
                    <a:pt x="1" y="6576"/>
                  </a:cubicBezTo>
                  <a:cubicBezTo>
                    <a:pt x="1" y="10211"/>
                    <a:pt x="2949" y="13159"/>
                    <a:pt x="6583" y="13159"/>
                  </a:cubicBezTo>
                  <a:cubicBezTo>
                    <a:pt x="10218" y="13159"/>
                    <a:pt x="13159" y="10211"/>
                    <a:pt x="13159" y="6576"/>
                  </a:cubicBezTo>
                  <a:cubicBezTo>
                    <a:pt x="13159" y="2942"/>
                    <a:pt x="10218" y="1"/>
                    <a:pt x="6583" y="1"/>
                  </a:cubicBezTo>
                  <a:close/>
                </a:path>
              </a:pathLst>
            </a:custGeom>
            <a:solidFill>
              <a:srgbClr val="7988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6079;p67">
              <a:extLst>
                <a:ext uri="{FF2B5EF4-FFF2-40B4-BE49-F238E27FC236}">
                  <a16:creationId xmlns:a16="http://schemas.microsoft.com/office/drawing/2014/main" id="{4A0C0596-40E9-4BC7-BBE5-38F138CD806B}"/>
                </a:ext>
              </a:extLst>
            </p:cNvPr>
            <p:cNvSpPr/>
            <p:nvPr/>
          </p:nvSpPr>
          <p:spPr>
            <a:xfrm>
              <a:off x="5899496" y="2335779"/>
              <a:ext cx="293963" cy="293963"/>
            </a:xfrm>
            <a:custGeom>
              <a:avLst/>
              <a:gdLst/>
              <a:ahLst/>
              <a:cxnLst/>
              <a:rect l="l" t="t" r="r" b="b"/>
              <a:pathLst>
                <a:path w="11189" h="11189" extrusionOk="0">
                  <a:moveTo>
                    <a:pt x="5598" y="1"/>
                  </a:moveTo>
                  <a:cubicBezTo>
                    <a:pt x="2505" y="1"/>
                    <a:pt x="1" y="2504"/>
                    <a:pt x="1" y="5591"/>
                  </a:cubicBezTo>
                  <a:cubicBezTo>
                    <a:pt x="1" y="8685"/>
                    <a:pt x="2505" y="11189"/>
                    <a:pt x="5598" y="11189"/>
                  </a:cubicBezTo>
                  <a:cubicBezTo>
                    <a:pt x="8685" y="11189"/>
                    <a:pt x="11189" y="8685"/>
                    <a:pt x="11189" y="5591"/>
                  </a:cubicBezTo>
                  <a:cubicBezTo>
                    <a:pt x="11189" y="2504"/>
                    <a:pt x="8685" y="1"/>
                    <a:pt x="5598" y="1"/>
                  </a:cubicBezTo>
                  <a:close/>
                </a:path>
              </a:pathLst>
            </a:custGeom>
            <a:solidFill>
              <a:srgbClr val="F2F4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6080;p67">
              <a:extLst>
                <a:ext uri="{FF2B5EF4-FFF2-40B4-BE49-F238E27FC236}">
                  <a16:creationId xmlns:a16="http://schemas.microsoft.com/office/drawing/2014/main" id="{E54246DA-CDA7-44D5-A9D8-BA91A2DD050A}"/>
                </a:ext>
              </a:extLst>
            </p:cNvPr>
            <p:cNvSpPr/>
            <p:nvPr/>
          </p:nvSpPr>
          <p:spPr>
            <a:xfrm>
              <a:off x="6041288" y="2356088"/>
              <a:ext cx="10404" cy="131888"/>
            </a:xfrm>
            <a:custGeom>
              <a:avLst/>
              <a:gdLst/>
              <a:ahLst/>
              <a:cxnLst/>
              <a:rect l="l" t="t" r="r" b="b"/>
              <a:pathLst>
                <a:path w="396" h="5020" extrusionOk="0">
                  <a:moveTo>
                    <a:pt x="198" y="1"/>
                  </a:moveTo>
                  <a:cubicBezTo>
                    <a:pt x="99" y="1"/>
                    <a:pt x="0" y="67"/>
                    <a:pt x="0" y="199"/>
                  </a:cubicBezTo>
                  <a:lnTo>
                    <a:pt x="0" y="4818"/>
                  </a:lnTo>
                  <a:cubicBezTo>
                    <a:pt x="0" y="4929"/>
                    <a:pt x="90" y="5019"/>
                    <a:pt x="201" y="5019"/>
                  </a:cubicBezTo>
                  <a:cubicBezTo>
                    <a:pt x="305" y="5019"/>
                    <a:pt x="395" y="4929"/>
                    <a:pt x="395" y="4818"/>
                  </a:cubicBezTo>
                  <a:lnTo>
                    <a:pt x="395" y="199"/>
                  </a:lnTo>
                  <a:cubicBezTo>
                    <a:pt x="395" y="67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6081;p67">
              <a:extLst>
                <a:ext uri="{FF2B5EF4-FFF2-40B4-BE49-F238E27FC236}">
                  <a16:creationId xmlns:a16="http://schemas.microsoft.com/office/drawing/2014/main" id="{B6094AA4-5509-4632-99C6-1CB0D9303EBB}"/>
                </a:ext>
              </a:extLst>
            </p:cNvPr>
            <p:cNvSpPr/>
            <p:nvPr/>
          </p:nvSpPr>
          <p:spPr>
            <a:xfrm>
              <a:off x="6039449" y="2477546"/>
              <a:ext cx="135435" cy="10430"/>
            </a:xfrm>
            <a:custGeom>
              <a:avLst/>
              <a:gdLst/>
              <a:ahLst/>
              <a:cxnLst/>
              <a:rect l="l" t="t" r="r" b="b"/>
              <a:pathLst>
                <a:path w="5155" h="397" extrusionOk="0">
                  <a:moveTo>
                    <a:pt x="271" y="1"/>
                  </a:moveTo>
                  <a:cubicBezTo>
                    <a:pt x="1" y="1"/>
                    <a:pt x="1" y="396"/>
                    <a:pt x="271" y="396"/>
                  </a:cubicBezTo>
                  <a:lnTo>
                    <a:pt x="4891" y="396"/>
                  </a:lnTo>
                  <a:cubicBezTo>
                    <a:pt x="5154" y="396"/>
                    <a:pt x="5154" y="1"/>
                    <a:pt x="4891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6082;p67">
              <a:extLst>
                <a:ext uri="{FF2B5EF4-FFF2-40B4-BE49-F238E27FC236}">
                  <a16:creationId xmlns:a16="http://schemas.microsoft.com/office/drawing/2014/main" id="{65843CFF-3437-4FDF-81F5-9946F0196092}"/>
                </a:ext>
              </a:extLst>
            </p:cNvPr>
            <p:cNvSpPr/>
            <p:nvPr/>
          </p:nvSpPr>
          <p:spPr>
            <a:xfrm>
              <a:off x="5935778" y="2372035"/>
              <a:ext cx="275178" cy="257970"/>
            </a:xfrm>
            <a:custGeom>
              <a:avLst/>
              <a:gdLst/>
              <a:ahLst/>
              <a:cxnLst/>
              <a:rect l="l" t="t" r="r" b="b"/>
              <a:pathLst>
                <a:path w="10474" h="9819" extrusionOk="0">
                  <a:moveTo>
                    <a:pt x="7893" y="1"/>
                  </a:moveTo>
                  <a:cubicBezTo>
                    <a:pt x="9815" y="2213"/>
                    <a:pt x="9697" y="5543"/>
                    <a:pt x="7623" y="7617"/>
                  </a:cubicBezTo>
                  <a:cubicBezTo>
                    <a:pt x="6532" y="8704"/>
                    <a:pt x="5100" y="9254"/>
                    <a:pt x="3664" y="9254"/>
                  </a:cubicBezTo>
                  <a:cubicBezTo>
                    <a:pt x="2361" y="9254"/>
                    <a:pt x="1056" y="8801"/>
                    <a:pt x="0" y="7887"/>
                  </a:cubicBezTo>
                  <a:lnTo>
                    <a:pt x="0" y="7887"/>
                  </a:lnTo>
                  <a:cubicBezTo>
                    <a:pt x="1112" y="9170"/>
                    <a:pt x="2669" y="9818"/>
                    <a:pt x="4229" y="9818"/>
                  </a:cubicBezTo>
                  <a:cubicBezTo>
                    <a:pt x="5657" y="9818"/>
                    <a:pt x="7088" y="9275"/>
                    <a:pt x="8185" y="8179"/>
                  </a:cubicBezTo>
                  <a:cubicBezTo>
                    <a:pt x="10474" y="5883"/>
                    <a:pt x="10342" y="2123"/>
                    <a:pt x="7893" y="1"/>
                  </a:cubicBezTo>
                  <a:close/>
                </a:path>
              </a:pathLst>
            </a:custGeom>
            <a:solidFill>
              <a:srgbClr val="BCCA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6083;p67">
              <a:extLst>
                <a:ext uri="{FF2B5EF4-FFF2-40B4-BE49-F238E27FC236}">
                  <a16:creationId xmlns:a16="http://schemas.microsoft.com/office/drawing/2014/main" id="{80FCCCDC-5147-4161-A906-6547943D4922}"/>
                </a:ext>
              </a:extLst>
            </p:cNvPr>
            <p:cNvSpPr/>
            <p:nvPr/>
          </p:nvSpPr>
          <p:spPr>
            <a:xfrm>
              <a:off x="5918097" y="2477546"/>
              <a:ext cx="21333" cy="10430"/>
            </a:xfrm>
            <a:custGeom>
              <a:avLst/>
              <a:gdLst/>
              <a:ahLst/>
              <a:cxnLst/>
              <a:rect l="l" t="t" r="r" b="b"/>
              <a:pathLst>
                <a:path w="812" h="397" extrusionOk="0">
                  <a:moveTo>
                    <a:pt x="264" y="1"/>
                  </a:moveTo>
                  <a:cubicBezTo>
                    <a:pt x="0" y="1"/>
                    <a:pt x="0" y="396"/>
                    <a:pt x="264" y="396"/>
                  </a:cubicBezTo>
                  <a:lnTo>
                    <a:pt x="548" y="396"/>
                  </a:lnTo>
                  <a:cubicBezTo>
                    <a:pt x="812" y="396"/>
                    <a:pt x="812" y="1"/>
                    <a:pt x="548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6084;p67">
              <a:extLst>
                <a:ext uri="{FF2B5EF4-FFF2-40B4-BE49-F238E27FC236}">
                  <a16:creationId xmlns:a16="http://schemas.microsoft.com/office/drawing/2014/main" id="{DB6B1A19-236B-46D1-8142-47C674B8A0E2}"/>
                </a:ext>
              </a:extLst>
            </p:cNvPr>
            <p:cNvSpPr/>
            <p:nvPr/>
          </p:nvSpPr>
          <p:spPr>
            <a:xfrm>
              <a:off x="6041288" y="2591542"/>
              <a:ext cx="10404" cy="17970"/>
            </a:xfrm>
            <a:custGeom>
              <a:avLst/>
              <a:gdLst/>
              <a:ahLst/>
              <a:cxnLst/>
              <a:rect l="l" t="t" r="r" b="b"/>
              <a:pathLst>
                <a:path w="396" h="684" extrusionOk="0">
                  <a:moveTo>
                    <a:pt x="198" y="0"/>
                  </a:moveTo>
                  <a:cubicBezTo>
                    <a:pt x="99" y="0"/>
                    <a:pt x="0" y="66"/>
                    <a:pt x="0" y="198"/>
                  </a:cubicBezTo>
                  <a:lnTo>
                    <a:pt x="0" y="483"/>
                  </a:lnTo>
                  <a:cubicBezTo>
                    <a:pt x="0" y="594"/>
                    <a:pt x="90" y="684"/>
                    <a:pt x="201" y="684"/>
                  </a:cubicBezTo>
                  <a:cubicBezTo>
                    <a:pt x="305" y="684"/>
                    <a:pt x="395" y="594"/>
                    <a:pt x="395" y="483"/>
                  </a:cubicBezTo>
                  <a:lnTo>
                    <a:pt x="395" y="198"/>
                  </a:lnTo>
                  <a:cubicBezTo>
                    <a:pt x="395" y="66"/>
                    <a:pt x="297" y="0"/>
                    <a:pt x="198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6085;p67">
              <a:extLst>
                <a:ext uri="{FF2B5EF4-FFF2-40B4-BE49-F238E27FC236}">
                  <a16:creationId xmlns:a16="http://schemas.microsoft.com/office/drawing/2014/main" id="{9ABED8E4-A18F-404E-89ED-8D8C991EDC9B}"/>
                </a:ext>
              </a:extLst>
            </p:cNvPr>
            <p:cNvSpPr/>
            <p:nvPr/>
          </p:nvSpPr>
          <p:spPr>
            <a:xfrm>
              <a:off x="5953144" y="2391556"/>
              <a:ext cx="19836" cy="15869"/>
            </a:xfrm>
            <a:custGeom>
              <a:avLst/>
              <a:gdLst/>
              <a:ahLst/>
              <a:cxnLst/>
              <a:rect l="l" t="t" r="r" b="b"/>
              <a:pathLst>
                <a:path w="755" h="604" extrusionOk="0">
                  <a:moveTo>
                    <a:pt x="285" y="0"/>
                  </a:moveTo>
                  <a:cubicBezTo>
                    <a:pt x="133" y="0"/>
                    <a:pt x="0" y="196"/>
                    <a:pt x="144" y="340"/>
                  </a:cubicBezTo>
                  <a:lnTo>
                    <a:pt x="345" y="541"/>
                  </a:lnTo>
                  <a:cubicBezTo>
                    <a:pt x="379" y="583"/>
                    <a:pt x="435" y="603"/>
                    <a:pt x="484" y="603"/>
                  </a:cubicBezTo>
                  <a:cubicBezTo>
                    <a:pt x="664" y="603"/>
                    <a:pt x="754" y="388"/>
                    <a:pt x="629" y="264"/>
                  </a:cubicBezTo>
                  <a:lnTo>
                    <a:pt x="421" y="62"/>
                  </a:lnTo>
                  <a:cubicBezTo>
                    <a:pt x="379" y="19"/>
                    <a:pt x="331" y="0"/>
                    <a:pt x="28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6086;p67">
              <a:extLst>
                <a:ext uri="{FF2B5EF4-FFF2-40B4-BE49-F238E27FC236}">
                  <a16:creationId xmlns:a16="http://schemas.microsoft.com/office/drawing/2014/main" id="{6A14F321-6F11-4037-BF60-7DA5A01567D9}"/>
                </a:ext>
              </a:extLst>
            </p:cNvPr>
            <p:cNvSpPr/>
            <p:nvPr/>
          </p:nvSpPr>
          <p:spPr>
            <a:xfrm>
              <a:off x="6119686" y="2557939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285" y="1"/>
                  </a:moveTo>
                  <a:cubicBezTo>
                    <a:pt x="131" y="1"/>
                    <a:pt x="0" y="202"/>
                    <a:pt x="144" y="347"/>
                  </a:cubicBezTo>
                  <a:lnTo>
                    <a:pt x="345" y="548"/>
                  </a:lnTo>
                  <a:cubicBezTo>
                    <a:pt x="380" y="582"/>
                    <a:pt x="429" y="603"/>
                    <a:pt x="484" y="603"/>
                  </a:cubicBezTo>
                  <a:cubicBezTo>
                    <a:pt x="658" y="603"/>
                    <a:pt x="748" y="388"/>
                    <a:pt x="623" y="263"/>
                  </a:cubicBezTo>
                  <a:lnTo>
                    <a:pt x="422" y="62"/>
                  </a:lnTo>
                  <a:cubicBezTo>
                    <a:pt x="379" y="19"/>
                    <a:pt x="331" y="1"/>
                    <a:pt x="28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6087;p67">
              <a:extLst>
                <a:ext uri="{FF2B5EF4-FFF2-40B4-BE49-F238E27FC236}">
                  <a16:creationId xmlns:a16="http://schemas.microsoft.com/office/drawing/2014/main" id="{F9A616D1-8BB0-45C6-99FA-E439A535E5B0}"/>
                </a:ext>
              </a:extLst>
            </p:cNvPr>
            <p:cNvSpPr/>
            <p:nvPr/>
          </p:nvSpPr>
          <p:spPr>
            <a:xfrm>
              <a:off x="6120185" y="2391556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466" y="0"/>
                  </a:moveTo>
                  <a:cubicBezTo>
                    <a:pt x="419" y="0"/>
                    <a:pt x="370" y="19"/>
                    <a:pt x="326" y="62"/>
                  </a:cubicBezTo>
                  <a:lnTo>
                    <a:pt x="125" y="264"/>
                  </a:lnTo>
                  <a:cubicBezTo>
                    <a:pt x="0" y="388"/>
                    <a:pt x="84" y="603"/>
                    <a:pt x="264" y="603"/>
                  </a:cubicBezTo>
                  <a:cubicBezTo>
                    <a:pt x="313" y="603"/>
                    <a:pt x="368" y="583"/>
                    <a:pt x="403" y="541"/>
                  </a:cubicBezTo>
                  <a:lnTo>
                    <a:pt x="604" y="340"/>
                  </a:lnTo>
                  <a:cubicBezTo>
                    <a:pt x="747" y="196"/>
                    <a:pt x="618" y="0"/>
                    <a:pt x="466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6088;p67">
              <a:extLst>
                <a:ext uri="{FF2B5EF4-FFF2-40B4-BE49-F238E27FC236}">
                  <a16:creationId xmlns:a16="http://schemas.microsoft.com/office/drawing/2014/main" id="{301623FF-FCC9-4113-9C87-BBAE1575FAF1}"/>
                </a:ext>
              </a:extLst>
            </p:cNvPr>
            <p:cNvSpPr/>
            <p:nvPr/>
          </p:nvSpPr>
          <p:spPr>
            <a:xfrm>
              <a:off x="5953617" y="2557939"/>
              <a:ext cx="19862" cy="15869"/>
            </a:xfrm>
            <a:custGeom>
              <a:avLst/>
              <a:gdLst/>
              <a:ahLst/>
              <a:cxnLst/>
              <a:rect l="l" t="t" r="r" b="b"/>
              <a:pathLst>
                <a:path w="756" h="604" extrusionOk="0">
                  <a:moveTo>
                    <a:pt x="465" y="1"/>
                  </a:moveTo>
                  <a:cubicBezTo>
                    <a:pt x="418" y="1"/>
                    <a:pt x="370" y="19"/>
                    <a:pt x="327" y="62"/>
                  </a:cubicBezTo>
                  <a:lnTo>
                    <a:pt x="126" y="263"/>
                  </a:lnTo>
                  <a:cubicBezTo>
                    <a:pt x="1" y="388"/>
                    <a:pt x="91" y="603"/>
                    <a:pt x="264" y="603"/>
                  </a:cubicBezTo>
                  <a:cubicBezTo>
                    <a:pt x="320" y="603"/>
                    <a:pt x="368" y="582"/>
                    <a:pt x="403" y="548"/>
                  </a:cubicBezTo>
                  <a:lnTo>
                    <a:pt x="611" y="347"/>
                  </a:lnTo>
                  <a:cubicBezTo>
                    <a:pt x="755" y="202"/>
                    <a:pt x="620" y="1"/>
                    <a:pt x="46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6089;p67">
              <a:extLst>
                <a:ext uri="{FF2B5EF4-FFF2-40B4-BE49-F238E27FC236}">
                  <a16:creationId xmlns:a16="http://schemas.microsoft.com/office/drawing/2014/main" id="{AD788C01-35EA-4508-B478-4E1BA4980E60}"/>
                </a:ext>
              </a:extLst>
            </p:cNvPr>
            <p:cNvSpPr/>
            <p:nvPr/>
          </p:nvSpPr>
          <p:spPr>
            <a:xfrm>
              <a:off x="5927056" y="2429887"/>
              <a:ext cx="21859" cy="13425"/>
            </a:xfrm>
            <a:custGeom>
              <a:avLst/>
              <a:gdLst/>
              <a:ahLst/>
              <a:cxnLst/>
              <a:rect l="l" t="t" r="r" b="b"/>
              <a:pathLst>
                <a:path w="832" h="511" extrusionOk="0">
                  <a:moveTo>
                    <a:pt x="289" y="0"/>
                  </a:moveTo>
                  <a:cubicBezTo>
                    <a:pt x="98" y="0"/>
                    <a:pt x="1" y="295"/>
                    <a:pt x="214" y="386"/>
                  </a:cubicBezTo>
                  <a:lnTo>
                    <a:pt x="478" y="497"/>
                  </a:lnTo>
                  <a:cubicBezTo>
                    <a:pt x="499" y="504"/>
                    <a:pt x="526" y="511"/>
                    <a:pt x="554" y="511"/>
                  </a:cubicBezTo>
                  <a:cubicBezTo>
                    <a:pt x="769" y="511"/>
                    <a:pt x="831" y="213"/>
                    <a:pt x="630" y="129"/>
                  </a:cubicBezTo>
                  <a:lnTo>
                    <a:pt x="374" y="18"/>
                  </a:lnTo>
                  <a:cubicBezTo>
                    <a:pt x="344" y="6"/>
                    <a:pt x="316" y="0"/>
                    <a:pt x="289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6090;p67">
              <a:extLst>
                <a:ext uri="{FF2B5EF4-FFF2-40B4-BE49-F238E27FC236}">
                  <a16:creationId xmlns:a16="http://schemas.microsoft.com/office/drawing/2014/main" id="{AB67AA51-5433-48AC-A3BF-36687F3A76D1}"/>
                </a:ext>
              </a:extLst>
            </p:cNvPr>
            <p:cNvSpPr/>
            <p:nvPr/>
          </p:nvSpPr>
          <p:spPr>
            <a:xfrm>
              <a:off x="6143751" y="2522077"/>
              <a:ext cx="21832" cy="13452"/>
            </a:xfrm>
            <a:custGeom>
              <a:avLst/>
              <a:gdLst/>
              <a:ahLst/>
              <a:cxnLst/>
              <a:rect l="l" t="t" r="r" b="b"/>
              <a:pathLst>
                <a:path w="831" h="512" extrusionOk="0">
                  <a:moveTo>
                    <a:pt x="287" y="0"/>
                  </a:moveTo>
                  <a:cubicBezTo>
                    <a:pt x="97" y="0"/>
                    <a:pt x="1" y="289"/>
                    <a:pt x="213" y="380"/>
                  </a:cubicBezTo>
                  <a:lnTo>
                    <a:pt x="477" y="491"/>
                  </a:lnTo>
                  <a:cubicBezTo>
                    <a:pt x="498" y="505"/>
                    <a:pt x="525" y="512"/>
                    <a:pt x="553" y="512"/>
                  </a:cubicBezTo>
                  <a:cubicBezTo>
                    <a:pt x="768" y="512"/>
                    <a:pt x="831" y="213"/>
                    <a:pt x="629" y="130"/>
                  </a:cubicBezTo>
                  <a:lnTo>
                    <a:pt x="373" y="19"/>
                  </a:lnTo>
                  <a:cubicBezTo>
                    <a:pt x="343" y="6"/>
                    <a:pt x="314" y="0"/>
                    <a:pt x="28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6091;p67">
              <a:extLst>
                <a:ext uri="{FF2B5EF4-FFF2-40B4-BE49-F238E27FC236}">
                  <a16:creationId xmlns:a16="http://schemas.microsoft.com/office/drawing/2014/main" id="{F5B2CBAB-65A6-4126-9B01-0DEADA9E4EBE}"/>
                </a:ext>
              </a:extLst>
            </p:cNvPr>
            <p:cNvSpPr/>
            <p:nvPr/>
          </p:nvSpPr>
          <p:spPr>
            <a:xfrm>
              <a:off x="6084822" y="2365730"/>
              <a:ext cx="15816" cy="17261"/>
            </a:xfrm>
            <a:custGeom>
              <a:avLst/>
              <a:gdLst/>
              <a:ahLst/>
              <a:cxnLst/>
              <a:rect l="l" t="t" r="r" b="b"/>
              <a:pathLst>
                <a:path w="602" h="657" extrusionOk="0">
                  <a:moveTo>
                    <a:pt x="345" y="0"/>
                  </a:moveTo>
                  <a:cubicBezTo>
                    <a:pt x="275" y="0"/>
                    <a:pt x="204" y="37"/>
                    <a:pt x="167" y="123"/>
                  </a:cubicBezTo>
                  <a:lnTo>
                    <a:pt x="56" y="386"/>
                  </a:lnTo>
                  <a:cubicBezTo>
                    <a:pt x="1" y="511"/>
                    <a:pt x="98" y="657"/>
                    <a:pt x="237" y="657"/>
                  </a:cubicBezTo>
                  <a:cubicBezTo>
                    <a:pt x="320" y="657"/>
                    <a:pt x="389" y="608"/>
                    <a:pt x="424" y="539"/>
                  </a:cubicBezTo>
                  <a:lnTo>
                    <a:pt x="535" y="276"/>
                  </a:lnTo>
                  <a:cubicBezTo>
                    <a:pt x="602" y="119"/>
                    <a:pt x="473" y="0"/>
                    <a:pt x="34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6092;p67">
              <a:extLst>
                <a:ext uri="{FF2B5EF4-FFF2-40B4-BE49-F238E27FC236}">
                  <a16:creationId xmlns:a16="http://schemas.microsoft.com/office/drawing/2014/main" id="{E7F0B039-BB1E-49A2-922C-861C6DA56C82}"/>
                </a:ext>
              </a:extLst>
            </p:cNvPr>
            <p:cNvSpPr/>
            <p:nvPr/>
          </p:nvSpPr>
          <p:spPr>
            <a:xfrm>
              <a:off x="5992632" y="2582399"/>
              <a:ext cx="15816" cy="17287"/>
            </a:xfrm>
            <a:custGeom>
              <a:avLst/>
              <a:gdLst/>
              <a:ahLst/>
              <a:cxnLst/>
              <a:rect l="l" t="t" r="r" b="b"/>
              <a:pathLst>
                <a:path w="602" h="658" extrusionOk="0">
                  <a:moveTo>
                    <a:pt x="350" y="0"/>
                  </a:moveTo>
                  <a:cubicBezTo>
                    <a:pt x="280" y="0"/>
                    <a:pt x="211" y="37"/>
                    <a:pt x="174" y="123"/>
                  </a:cubicBezTo>
                  <a:lnTo>
                    <a:pt x="56" y="387"/>
                  </a:lnTo>
                  <a:cubicBezTo>
                    <a:pt x="0" y="511"/>
                    <a:pt x="97" y="657"/>
                    <a:pt x="243" y="657"/>
                  </a:cubicBezTo>
                  <a:cubicBezTo>
                    <a:pt x="319" y="657"/>
                    <a:pt x="396" y="609"/>
                    <a:pt x="423" y="539"/>
                  </a:cubicBezTo>
                  <a:lnTo>
                    <a:pt x="534" y="276"/>
                  </a:lnTo>
                  <a:cubicBezTo>
                    <a:pt x="601" y="119"/>
                    <a:pt x="475" y="0"/>
                    <a:pt x="350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6093;p67">
              <a:extLst>
                <a:ext uri="{FF2B5EF4-FFF2-40B4-BE49-F238E27FC236}">
                  <a16:creationId xmlns:a16="http://schemas.microsoft.com/office/drawing/2014/main" id="{CDA3C80F-B444-43A9-B650-76ACD3014E1A}"/>
                </a:ext>
              </a:extLst>
            </p:cNvPr>
            <p:cNvSpPr/>
            <p:nvPr/>
          </p:nvSpPr>
          <p:spPr>
            <a:xfrm>
              <a:off x="5994445" y="2364758"/>
              <a:ext cx="15527" cy="17524"/>
            </a:xfrm>
            <a:custGeom>
              <a:avLst/>
              <a:gdLst/>
              <a:ahLst/>
              <a:cxnLst/>
              <a:rect l="l" t="t" r="r" b="b"/>
              <a:pathLst>
                <a:path w="591" h="667" extrusionOk="0">
                  <a:moveTo>
                    <a:pt x="255" y="1"/>
                  </a:moveTo>
                  <a:cubicBezTo>
                    <a:pt x="129" y="1"/>
                    <a:pt x="1" y="118"/>
                    <a:pt x="63" y="278"/>
                  </a:cubicBezTo>
                  <a:lnTo>
                    <a:pt x="174" y="541"/>
                  </a:lnTo>
                  <a:cubicBezTo>
                    <a:pt x="202" y="611"/>
                    <a:pt x="271" y="659"/>
                    <a:pt x="354" y="666"/>
                  </a:cubicBezTo>
                  <a:cubicBezTo>
                    <a:pt x="493" y="666"/>
                    <a:pt x="590" y="521"/>
                    <a:pt x="542" y="389"/>
                  </a:cubicBezTo>
                  <a:lnTo>
                    <a:pt x="431" y="125"/>
                  </a:lnTo>
                  <a:cubicBezTo>
                    <a:pt x="396" y="38"/>
                    <a:pt x="326" y="1"/>
                    <a:pt x="25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6094;p67">
              <a:extLst>
                <a:ext uri="{FF2B5EF4-FFF2-40B4-BE49-F238E27FC236}">
                  <a16:creationId xmlns:a16="http://schemas.microsoft.com/office/drawing/2014/main" id="{D2BAADA8-E759-43CE-A3D8-71E03C626F29}"/>
                </a:ext>
              </a:extLst>
            </p:cNvPr>
            <p:cNvSpPr/>
            <p:nvPr/>
          </p:nvSpPr>
          <p:spPr>
            <a:xfrm>
              <a:off x="6082641" y="2583161"/>
              <a:ext cx="15527" cy="17419"/>
            </a:xfrm>
            <a:custGeom>
              <a:avLst/>
              <a:gdLst/>
              <a:ahLst/>
              <a:cxnLst/>
              <a:rect l="l" t="t" r="r" b="b"/>
              <a:pathLst>
                <a:path w="591" h="663" extrusionOk="0">
                  <a:moveTo>
                    <a:pt x="254" y="1"/>
                  </a:moveTo>
                  <a:cubicBezTo>
                    <a:pt x="129" y="1"/>
                    <a:pt x="1" y="119"/>
                    <a:pt x="63" y="274"/>
                  </a:cubicBezTo>
                  <a:lnTo>
                    <a:pt x="174" y="538"/>
                  </a:lnTo>
                  <a:cubicBezTo>
                    <a:pt x="202" y="614"/>
                    <a:pt x="271" y="663"/>
                    <a:pt x="354" y="663"/>
                  </a:cubicBezTo>
                  <a:cubicBezTo>
                    <a:pt x="493" y="663"/>
                    <a:pt x="590" y="524"/>
                    <a:pt x="542" y="392"/>
                  </a:cubicBezTo>
                  <a:lnTo>
                    <a:pt x="431" y="129"/>
                  </a:lnTo>
                  <a:cubicBezTo>
                    <a:pt x="396" y="39"/>
                    <a:pt x="325" y="1"/>
                    <a:pt x="254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6095;p67">
              <a:extLst>
                <a:ext uri="{FF2B5EF4-FFF2-40B4-BE49-F238E27FC236}">
                  <a16:creationId xmlns:a16="http://schemas.microsoft.com/office/drawing/2014/main" id="{5D4C3ECD-F635-4B6E-B294-CAFA9729E7F9}"/>
                </a:ext>
              </a:extLst>
            </p:cNvPr>
            <p:cNvSpPr/>
            <p:nvPr/>
          </p:nvSpPr>
          <p:spPr>
            <a:xfrm>
              <a:off x="6144776" y="2431936"/>
              <a:ext cx="22069" cy="13399"/>
            </a:xfrm>
            <a:custGeom>
              <a:avLst/>
              <a:gdLst/>
              <a:ahLst/>
              <a:cxnLst/>
              <a:rect l="l" t="t" r="r" b="b"/>
              <a:pathLst>
                <a:path w="840" h="510" extrusionOk="0">
                  <a:moveTo>
                    <a:pt x="552" y="1"/>
                  </a:moveTo>
                  <a:cubicBezTo>
                    <a:pt x="527" y="1"/>
                    <a:pt x="500" y="6"/>
                    <a:pt x="473" y="17"/>
                  </a:cubicBezTo>
                  <a:lnTo>
                    <a:pt x="209" y="128"/>
                  </a:lnTo>
                  <a:cubicBezTo>
                    <a:pt x="1" y="204"/>
                    <a:pt x="63" y="509"/>
                    <a:pt x="285" y="509"/>
                  </a:cubicBezTo>
                  <a:cubicBezTo>
                    <a:pt x="306" y="509"/>
                    <a:pt x="334" y="502"/>
                    <a:pt x="355" y="495"/>
                  </a:cubicBezTo>
                  <a:lnTo>
                    <a:pt x="618" y="384"/>
                  </a:lnTo>
                  <a:cubicBezTo>
                    <a:pt x="839" y="298"/>
                    <a:pt x="745" y="1"/>
                    <a:pt x="552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6096;p67">
              <a:extLst>
                <a:ext uri="{FF2B5EF4-FFF2-40B4-BE49-F238E27FC236}">
                  <a16:creationId xmlns:a16="http://schemas.microsoft.com/office/drawing/2014/main" id="{162ADBCE-35D3-432C-9701-198894247B0D}"/>
                </a:ext>
              </a:extLst>
            </p:cNvPr>
            <p:cNvSpPr/>
            <p:nvPr/>
          </p:nvSpPr>
          <p:spPr>
            <a:xfrm>
              <a:off x="5926530" y="2520081"/>
              <a:ext cx="21964" cy="13268"/>
            </a:xfrm>
            <a:custGeom>
              <a:avLst/>
              <a:gdLst/>
              <a:ahLst/>
              <a:cxnLst/>
              <a:rect l="l" t="t" r="r" b="b"/>
              <a:pathLst>
                <a:path w="836" h="505" extrusionOk="0">
                  <a:moveTo>
                    <a:pt x="553" y="1"/>
                  </a:moveTo>
                  <a:cubicBezTo>
                    <a:pt x="527" y="1"/>
                    <a:pt x="499" y="6"/>
                    <a:pt x="470" y="19"/>
                  </a:cubicBezTo>
                  <a:lnTo>
                    <a:pt x="206" y="123"/>
                  </a:lnTo>
                  <a:cubicBezTo>
                    <a:pt x="1" y="205"/>
                    <a:pt x="59" y="504"/>
                    <a:pt x="275" y="504"/>
                  </a:cubicBezTo>
                  <a:cubicBezTo>
                    <a:pt x="278" y="504"/>
                    <a:pt x="280" y="504"/>
                    <a:pt x="283" y="504"/>
                  </a:cubicBezTo>
                  <a:lnTo>
                    <a:pt x="276" y="504"/>
                  </a:lnTo>
                  <a:cubicBezTo>
                    <a:pt x="303" y="504"/>
                    <a:pt x="331" y="504"/>
                    <a:pt x="352" y="490"/>
                  </a:cubicBezTo>
                  <a:lnTo>
                    <a:pt x="616" y="386"/>
                  </a:lnTo>
                  <a:cubicBezTo>
                    <a:pt x="835" y="301"/>
                    <a:pt x="744" y="1"/>
                    <a:pt x="553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7AF46D5-A3C1-3349-B335-4273B11969F0}"/>
              </a:ext>
            </a:extLst>
          </p:cNvPr>
          <p:cNvSpPr txBox="1"/>
          <p:nvPr/>
        </p:nvSpPr>
        <p:spPr>
          <a:xfrm>
            <a:off x="9740859" y="6048113"/>
            <a:ext cx="136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minute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194F6875-49D3-28C9-DBDD-2A2DA713B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7" y="1399515"/>
            <a:ext cx="4314402" cy="43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7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7D0B5-1F39-11BE-F83C-C960FE40C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48" y="204377"/>
            <a:ext cx="10144727" cy="845600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Examining School Approaches to Family Engagement in PBIS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08EA-EE89-384E-B70E-2F24F2CD341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85750" y="1797049"/>
            <a:ext cx="6408738" cy="447516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139700" indent="0"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Family-School Practices Survey for school teams is a 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self-assessment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 planning tool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39700" indent="0">
              <a:buNone/>
            </a:pPr>
            <a:endParaRPr lang="en-US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9700" indent="0"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Approaches to family engagement are assessed in several areas:</a:t>
            </a:r>
          </a:p>
          <a:p>
            <a:pPr>
              <a:buClr>
                <a:schemeClr val="accent5"/>
              </a:buClr>
              <a:buSzPct val="75000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</a:t>
            </a:r>
          </a:p>
          <a:p>
            <a:pPr>
              <a:buClr>
                <a:schemeClr val="accent5"/>
              </a:buClr>
              <a:buSzPct val="75000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Family-School Activities</a:t>
            </a:r>
          </a:p>
          <a:p>
            <a:pPr>
              <a:buClr>
                <a:schemeClr val="accent5"/>
              </a:buClr>
              <a:buSzPct val="75000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PBIS Practices at Home and School</a:t>
            </a:r>
          </a:p>
          <a:p>
            <a:pPr>
              <a:buClr>
                <a:schemeClr val="accent5"/>
              </a:buClr>
              <a:buSzPct val="75000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Decision-Making/Shared-Ownership</a:t>
            </a:r>
          </a:p>
          <a:p>
            <a:pPr>
              <a:buClr>
                <a:schemeClr val="accent5"/>
              </a:buClr>
              <a:buSzPct val="75000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337CACB4-50F3-434C-B468-7D0F6E5862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15"/>
          <a:stretch/>
        </p:blipFill>
        <p:spPr>
          <a:xfrm>
            <a:off x="7520169" y="1049977"/>
            <a:ext cx="4438851" cy="4023554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3F58F8-A1F2-9C4F-80A9-D71E2AA2DE6C}"/>
              </a:ext>
            </a:extLst>
          </p:cNvPr>
          <p:cNvSpPr txBox="1"/>
          <p:nvPr/>
        </p:nvSpPr>
        <p:spPr>
          <a:xfrm>
            <a:off x="285750" y="6484346"/>
            <a:ext cx="3535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bg1"/>
                </a:solidFill>
                <a:latin typeface="Arial" pitchFamily="-1" charset="0"/>
                <a:ea typeface="ＭＳ Ｐゴシック" pitchFamily="-108" charset="-128"/>
              </a:rPr>
              <a:t>(</a:t>
            </a:r>
            <a:r>
              <a:rPr lang="en-US" sz="1600" dirty="0" err="1">
                <a:solidFill>
                  <a:schemeClr val="bg1"/>
                </a:solidFill>
                <a:latin typeface="Arial" pitchFamily="-1" charset="0"/>
                <a:ea typeface="ＭＳ Ｐゴシック" pitchFamily="-108" charset="-128"/>
              </a:rPr>
              <a:t>Garbacz</a:t>
            </a:r>
            <a:r>
              <a:rPr lang="en-US" sz="1600" dirty="0">
                <a:solidFill>
                  <a:schemeClr val="bg1"/>
                </a:solidFill>
                <a:latin typeface="Arial" pitchFamily="-1" charset="0"/>
                <a:ea typeface="ＭＳ Ｐゴシック" pitchFamily="-108" charset="-128"/>
              </a:rPr>
              <a:t>, McIntosh, &amp; Eagle, 2014)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066C47-77D2-744C-9B73-F97189E2F3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9297" y="4947493"/>
            <a:ext cx="17526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901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3656BD-692E-4E1A-9B33-A8BFA25CA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</a:rPr>
              <a:t>ACTIVITY: Family-School Practices Survey</a:t>
            </a:r>
            <a:br>
              <a:rPr lang="en-US" sz="3200" kern="1200" dirty="0">
                <a:solidFill>
                  <a:schemeClr val="bg1"/>
                </a:solidFill>
              </a:rPr>
            </a:br>
            <a:endParaRPr lang="en-US" sz="3200" b="1" dirty="0">
              <a:solidFill>
                <a:schemeClr val="bg1"/>
              </a:solidFill>
            </a:endParaRPr>
          </a:p>
        </p:txBody>
      </p:sp>
      <p:grpSp>
        <p:nvGrpSpPr>
          <p:cNvPr id="32" name="Google Shape;6077;p67">
            <a:extLst>
              <a:ext uri="{FF2B5EF4-FFF2-40B4-BE49-F238E27FC236}">
                <a16:creationId xmlns:a16="http://schemas.microsoft.com/office/drawing/2014/main" id="{7E9AEA36-D448-4F7F-BF42-74D8C366DEF5}"/>
              </a:ext>
            </a:extLst>
          </p:cNvPr>
          <p:cNvGrpSpPr/>
          <p:nvPr/>
        </p:nvGrpSpPr>
        <p:grpSpPr>
          <a:xfrm>
            <a:off x="5838472" y="6073739"/>
            <a:ext cx="537983" cy="537983"/>
            <a:chOff x="5873617" y="2309901"/>
            <a:chExt cx="345720" cy="345720"/>
          </a:xfrm>
        </p:grpSpPr>
        <p:sp>
          <p:nvSpPr>
            <p:cNvPr id="33" name="Google Shape;6078;p67">
              <a:extLst>
                <a:ext uri="{FF2B5EF4-FFF2-40B4-BE49-F238E27FC236}">
                  <a16:creationId xmlns:a16="http://schemas.microsoft.com/office/drawing/2014/main" id="{DFAE6B64-CBBA-482A-814D-A62C5DB3FD51}"/>
                </a:ext>
              </a:extLst>
            </p:cNvPr>
            <p:cNvSpPr/>
            <p:nvPr/>
          </p:nvSpPr>
          <p:spPr>
            <a:xfrm>
              <a:off x="5873617" y="2309901"/>
              <a:ext cx="345720" cy="345720"/>
            </a:xfrm>
            <a:custGeom>
              <a:avLst/>
              <a:gdLst/>
              <a:ahLst/>
              <a:cxnLst/>
              <a:rect l="l" t="t" r="r" b="b"/>
              <a:pathLst>
                <a:path w="13159" h="13159" extrusionOk="0">
                  <a:moveTo>
                    <a:pt x="6583" y="1"/>
                  </a:moveTo>
                  <a:cubicBezTo>
                    <a:pt x="2949" y="1"/>
                    <a:pt x="1" y="2942"/>
                    <a:pt x="1" y="6576"/>
                  </a:cubicBezTo>
                  <a:cubicBezTo>
                    <a:pt x="1" y="10211"/>
                    <a:pt x="2949" y="13159"/>
                    <a:pt x="6583" y="13159"/>
                  </a:cubicBezTo>
                  <a:cubicBezTo>
                    <a:pt x="10218" y="13159"/>
                    <a:pt x="13159" y="10211"/>
                    <a:pt x="13159" y="6576"/>
                  </a:cubicBezTo>
                  <a:cubicBezTo>
                    <a:pt x="13159" y="2942"/>
                    <a:pt x="10218" y="1"/>
                    <a:pt x="6583" y="1"/>
                  </a:cubicBezTo>
                  <a:close/>
                </a:path>
              </a:pathLst>
            </a:custGeom>
            <a:solidFill>
              <a:srgbClr val="7988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108" charset="-128"/>
                <a:cs typeface="Arial"/>
                <a:sym typeface="Arial"/>
              </a:endParaRPr>
            </a:p>
          </p:txBody>
        </p:sp>
        <p:sp>
          <p:nvSpPr>
            <p:cNvPr id="34" name="Google Shape;6079;p67">
              <a:extLst>
                <a:ext uri="{FF2B5EF4-FFF2-40B4-BE49-F238E27FC236}">
                  <a16:creationId xmlns:a16="http://schemas.microsoft.com/office/drawing/2014/main" id="{4A0C0596-40E9-4BC7-BBE5-38F138CD806B}"/>
                </a:ext>
              </a:extLst>
            </p:cNvPr>
            <p:cNvSpPr/>
            <p:nvPr/>
          </p:nvSpPr>
          <p:spPr>
            <a:xfrm>
              <a:off x="5899496" y="2335779"/>
              <a:ext cx="293963" cy="293963"/>
            </a:xfrm>
            <a:custGeom>
              <a:avLst/>
              <a:gdLst/>
              <a:ahLst/>
              <a:cxnLst/>
              <a:rect l="l" t="t" r="r" b="b"/>
              <a:pathLst>
                <a:path w="11189" h="11189" extrusionOk="0">
                  <a:moveTo>
                    <a:pt x="5598" y="1"/>
                  </a:moveTo>
                  <a:cubicBezTo>
                    <a:pt x="2505" y="1"/>
                    <a:pt x="1" y="2504"/>
                    <a:pt x="1" y="5591"/>
                  </a:cubicBezTo>
                  <a:cubicBezTo>
                    <a:pt x="1" y="8685"/>
                    <a:pt x="2505" y="11189"/>
                    <a:pt x="5598" y="11189"/>
                  </a:cubicBezTo>
                  <a:cubicBezTo>
                    <a:pt x="8685" y="11189"/>
                    <a:pt x="11189" y="8685"/>
                    <a:pt x="11189" y="5591"/>
                  </a:cubicBezTo>
                  <a:cubicBezTo>
                    <a:pt x="11189" y="2504"/>
                    <a:pt x="8685" y="1"/>
                    <a:pt x="5598" y="1"/>
                  </a:cubicBezTo>
                  <a:close/>
                </a:path>
              </a:pathLst>
            </a:custGeom>
            <a:solidFill>
              <a:srgbClr val="F2F4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108" charset="-128"/>
                <a:cs typeface="Arial"/>
                <a:sym typeface="Arial"/>
              </a:endParaRPr>
            </a:p>
          </p:txBody>
        </p:sp>
        <p:sp>
          <p:nvSpPr>
            <p:cNvPr id="35" name="Google Shape;6080;p67">
              <a:extLst>
                <a:ext uri="{FF2B5EF4-FFF2-40B4-BE49-F238E27FC236}">
                  <a16:creationId xmlns:a16="http://schemas.microsoft.com/office/drawing/2014/main" id="{E54246DA-CDA7-44D5-A9D8-BA91A2DD050A}"/>
                </a:ext>
              </a:extLst>
            </p:cNvPr>
            <p:cNvSpPr/>
            <p:nvPr/>
          </p:nvSpPr>
          <p:spPr>
            <a:xfrm>
              <a:off x="6041288" y="2356088"/>
              <a:ext cx="10404" cy="131888"/>
            </a:xfrm>
            <a:custGeom>
              <a:avLst/>
              <a:gdLst/>
              <a:ahLst/>
              <a:cxnLst/>
              <a:rect l="l" t="t" r="r" b="b"/>
              <a:pathLst>
                <a:path w="396" h="5020" extrusionOk="0">
                  <a:moveTo>
                    <a:pt x="198" y="1"/>
                  </a:moveTo>
                  <a:cubicBezTo>
                    <a:pt x="99" y="1"/>
                    <a:pt x="0" y="67"/>
                    <a:pt x="0" y="199"/>
                  </a:cubicBezTo>
                  <a:lnTo>
                    <a:pt x="0" y="4818"/>
                  </a:lnTo>
                  <a:cubicBezTo>
                    <a:pt x="0" y="4929"/>
                    <a:pt x="90" y="5019"/>
                    <a:pt x="201" y="5019"/>
                  </a:cubicBezTo>
                  <a:cubicBezTo>
                    <a:pt x="305" y="5019"/>
                    <a:pt x="395" y="4929"/>
                    <a:pt x="395" y="4818"/>
                  </a:cubicBezTo>
                  <a:lnTo>
                    <a:pt x="395" y="199"/>
                  </a:lnTo>
                  <a:cubicBezTo>
                    <a:pt x="395" y="67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108" charset="-128"/>
                <a:cs typeface="Arial"/>
                <a:sym typeface="Arial"/>
              </a:endParaRPr>
            </a:p>
          </p:txBody>
        </p:sp>
        <p:sp>
          <p:nvSpPr>
            <p:cNvPr id="36" name="Google Shape;6081;p67">
              <a:extLst>
                <a:ext uri="{FF2B5EF4-FFF2-40B4-BE49-F238E27FC236}">
                  <a16:creationId xmlns:a16="http://schemas.microsoft.com/office/drawing/2014/main" id="{B6094AA4-5509-4632-99C6-1CB0D9303EBB}"/>
                </a:ext>
              </a:extLst>
            </p:cNvPr>
            <p:cNvSpPr/>
            <p:nvPr/>
          </p:nvSpPr>
          <p:spPr>
            <a:xfrm>
              <a:off x="6039449" y="2477546"/>
              <a:ext cx="135435" cy="10430"/>
            </a:xfrm>
            <a:custGeom>
              <a:avLst/>
              <a:gdLst/>
              <a:ahLst/>
              <a:cxnLst/>
              <a:rect l="l" t="t" r="r" b="b"/>
              <a:pathLst>
                <a:path w="5155" h="397" extrusionOk="0">
                  <a:moveTo>
                    <a:pt x="271" y="1"/>
                  </a:moveTo>
                  <a:cubicBezTo>
                    <a:pt x="1" y="1"/>
                    <a:pt x="1" y="396"/>
                    <a:pt x="271" y="396"/>
                  </a:cubicBezTo>
                  <a:lnTo>
                    <a:pt x="4891" y="396"/>
                  </a:lnTo>
                  <a:cubicBezTo>
                    <a:pt x="5154" y="396"/>
                    <a:pt x="5154" y="1"/>
                    <a:pt x="4891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108" charset="-128"/>
                <a:cs typeface="Arial"/>
                <a:sym typeface="Arial"/>
              </a:endParaRPr>
            </a:p>
          </p:txBody>
        </p:sp>
        <p:sp>
          <p:nvSpPr>
            <p:cNvPr id="37" name="Google Shape;6082;p67">
              <a:extLst>
                <a:ext uri="{FF2B5EF4-FFF2-40B4-BE49-F238E27FC236}">
                  <a16:creationId xmlns:a16="http://schemas.microsoft.com/office/drawing/2014/main" id="{65843CFF-3437-4FDF-81F5-9946F0196092}"/>
                </a:ext>
              </a:extLst>
            </p:cNvPr>
            <p:cNvSpPr/>
            <p:nvPr/>
          </p:nvSpPr>
          <p:spPr>
            <a:xfrm>
              <a:off x="5935778" y="2372035"/>
              <a:ext cx="275178" cy="257970"/>
            </a:xfrm>
            <a:custGeom>
              <a:avLst/>
              <a:gdLst/>
              <a:ahLst/>
              <a:cxnLst/>
              <a:rect l="l" t="t" r="r" b="b"/>
              <a:pathLst>
                <a:path w="10474" h="9819" extrusionOk="0">
                  <a:moveTo>
                    <a:pt x="7893" y="1"/>
                  </a:moveTo>
                  <a:cubicBezTo>
                    <a:pt x="9815" y="2213"/>
                    <a:pt x="9697" y="5543"/>
                    <a:pt x="7623" y="7617"/>
                  </a:cubicBezTo>
                  <a:cubicBezTo>
                    <a:pt x="6532" y="8704"/>
                    <a:pt x="5100" y="9254"/>
                    <a:pt x="3664" y="9254"/>
                  </a:cubicBezTo>
                  <a:cubicBezTo>
                    <a:pt x="2361" y="9254"/>
                    <a:pt x="1056" y="8801"/>
                    <a:pt x="0" y="7887"/>
                  </a:cubicBezTo>
                  <a:lnTo>
                    <a:pt x="0" y="7887"/>
                  </a:lnTo>
                  <a:cubicBezTo>
                    <a:pt x="1112" y="9170"/>
                    <a:pt x="2669" y="9818"/>
                    <a:pt x="4229" y="9818"/>
                  </a:cubicBezTo>
                  <a:cubicBezTo>
                    <a:pt x="5657" y="9818"/>
                    <a:pt x="7088" y="9275"/>
                    <a:pt x="8185" y="8179"/>
                  </a:cubicBezTo>
                  <a:cubicBezTo>
                    <a:pt x="10474" y="5883"/>
                    <a:pt x="10342" y="2123"/>
                    <a:pt x="7893" y="1"/>
                  </a:cubicBezTo>
                  <a:close/>
                </a:path>
              </a:pathLst>
            </a:custGeom>
            <a:solidFill>
              <a:srgbClr val="BCCA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108" charset="-128"/>
                <a:cs typeface="Arial"/>
                <a:sym typeface="Arial"/>
              </a:endParaRPr>
            </a:p>
          </p:txBody>
        </p:sp>
        <p:sp>
          <p:nvSpPr>
            <p:cNvPr id="38" name="Google Shape;6083;p67">
              <a:extLst>
                <a:ext uri="{FF2B5EF4-FFF2-40B4-BE49-F238E27FC236}">
                  <a16:creationId xmlns:a16="http://schemas.microsoft.com/office/drawing/2014/main" id="{80FCCCDC-5147-4161-A906-6547943D4922}"/>
                </a:ext>
              </a:extLst>
            </p:cNvPr>
            <p:cNvSpPr/>
            <p:nvPr/>
          </p:nvSpPr>
          <p:spPr>
            <a:xfrm>
              <a:off x="5918097" y="2477546"/>
              <a:ext cx="21333" cy="10430"/>
            </a:xfrm>
            <a:custGeom>
              <a:avLst/>
              <a:gdLst/>
              <a:ahLst/>
              <a:cxnLst/>
              <a:rect l="l" t="t" r="r" b="b"/>
              <a:pathLst>
                <a:path w="812" h="397" extrusionOk="0">
                  <a:moveTo>
                    <a:pt x="264" y="1"/>
                  </a:moveTo>
                  <a:cubicBezTo>
                    <a:pt x="0" y="1"/>
                    <a:pt x="0" y="396"/>
                    <a:pt x="264" y="396"/>
                  </a:cubicBezTo>
                  <a:lnTo>
                    <a:pt x="548" y="396"/>
                  </a:lnTo>
                  <a:cubicBezTo>
                    <a:pt x="812" y="396"/>
                    <a:pt x="812" y="1"/>
                    <a:pt x="548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108" charset="-128"/>
                <a:cs typeface="Arial"/>
                <a:sym typeface="Arial"/>
              </a:endParaRPr>
            </a:p>
          </p:txBody>
        </p:sp>
        <p:sp>
          <p:nvSpPr>
            <p:cNvPr id="39" name="Google Shape;6084;p67">
              <a:extLst>
                <a:ext uri="{FF2B5EF4-FFF2-40B4-BE49-F238E27FC236}">
                  <a16:creationId xmlns:a16="http://schemas.microsoft.com/office/drawing/2014/main" id="{DB6B1A19-236B-46D1-8142-47C674B8A0E2}"/>
                </a:ext>
              </a:extLst>
            </p:cNvPr>
            <p:cNvSpPr/>
            <p:nvPr/>
          </p:nvSpPr>
          <p:spPr>
            <a:xfrm>
              <a:off x="6041288" y="2591542"/>
              <a:ext cx="10404" cy="17970"/>
            </a:xfrm>
            <a:custGeom>
              <a:avLst/>
              <a:gdLst/>
              <a:ahLst/>
              <a:cxnLst/>
              <a:rect l="l" t="t" r="r" b="b"/>
              <a:pathLst>
                <a:path w="396" h="684" extrusionOk="0">
                  <a:moveTo>
                    <a:pt x="198" y="0"/>
                  </a:moveTo>
                  <a:cubicBezTo>
                    <a:pt x="99" y="0"/>
                    <a:pt x="0" y="66"/>
                    <a:pt x="0" y="198"/>
                  </a:cubicBezTo>
                  <a:lnTo>
                    <a:pt x="0" y="483"/>
                  </a:lnTo>
                  <a:cubicBezTo>
                    <a:pt x="0" y="594"/>
                    <a:pt x="90" y="684"/>
                    <a:pt x="201" y="684"/>
                  </a:cubicBezTo>
                  <a:cubicBezTo>
                    <a:pt x="305" y="684"/>
                    <a:pt x="395" y="594"/>
                    <a:pt x="395" y="483"/>
                  </a:cubicBezTo>
                  <a:lnTo>
                    <a:pt x="395" y="198"/>
                  </a:lnTo>
                  <a:cubicBezTo>
                    <a:pt x="395" y="66"/>
                    <a:pt x="297" y="0"/>
                    <a:pt x="198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108" charset="-128"/>
                <a:cs typeface="Arial"/>
                <a:sym typeface="Arial"/>
              </a:endParaRPr>
            </a:p>
          </p:txBody>
        </p:sp>
        <p:sp>
          <p:nvSpPr>
            <p:cNvPr id="40" name="Google Shape;6085;p67">
              <a:extLst>
                <a:ext uri="{FF2B5EF4-FFF2-40B4-BE49-F238E27FC236}">
                  <a16:creationId xmlns:a16="http://schemas.microsoft.com/office/drawing/2014/main" id="{9ABED8E4-A18F-404E-89ED-8D8C991EDC9B}"/>
                </a:ext>
              </a:extLst>
            </p:cNvPr>
            <p:cNvSpPr/>
            <p:nvPr/>
          </p:nvSpPr>
          <p:spPr>
            <a:xfrm>
              <a:off x="5953144" y="2391556"/>
              <a:ext cx="19836" cy="15869"/>
            </a:xfrm>
            <a:custGeom>
              <a:avLst/>
              <a:gdLst/>
              <a:ahLst/>
              <a:cxnLst/>
              <a:rect l="l" t="t" r="r" b="b"/>
              <a:pathLst>
                <a:path w="755" h="604" extrusionOk="0">
                  <a:moveTo>
                    <a:pt x="285" y="0"/>
                  </a:moveTo>
                  <a:cubicBezTo>
                    <a:pt x="133" y="0"/>
                    <a:pt x="0" y="196"/>
                    <a:pt x="144" y="340"/>
                  </a:cubicBezTo>
                  <a:lnTo>
                    <a:pt x="345" y="541"/>
                  </a:lnTo>
                  <a:cubicBezTo>
                    <a:pt x="379" y="583"/>
                    <a:pt x="435" y="603"/>
                    <a:pt x="484" y="603"/>
                  </a:cubicBezTo>
                  <a:cubicBezTo>
                    <a:pt x="664" y="603"/>
                    <a:pt x="754" y="388"/>
                    <a:pt x="629" y="264"/>
                  </a:cubicBezTo>
                  <a:lnTo>
                    <a:pt x="421" y="62"/>
                  </a:lnTo>
                  <a:cubicBezTo>
                    <a:pt x="379" y="19"/>
                    <a:pt x="331" y="0"/>
                    <a:pt x="28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108" charset="-128"/>
                <a:cs typeface="Arial"/>
                <a:sym typeface="Arial"/>
              </a:endParaRPr>
            </a:p>
          </p:txBody>
        </p:sp>
        <p:sp>
          <p:nvSpPr>
            <p:cNvPr id="41" name="Google Shape;6086;p67">
              <a:extLst>
                <a:ext uri="{FF2B5EF4-FFF2-40B4-BE49-F238E27FC236}">
                  <a16:creationId xmlns:a16="http://schemas.microsoft.com/office/drawing/2014/main" id="{6A14F321-6F11-4037-BF60-7DA5A01567D9}"/>
                </a:ext>
              </a:extLst>
            </p:cNvPr>
            <p:cNvSpPr/>
            <p:nvPr/>
          </p:nvSpPr>
          <p:spPr>
            <a:xfrm>
              <a:off x="6119686" y="2557939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285" y="1"/>
                  </a:moveTo>
                  <a:cubicBezTo>
                    <a:pt x="131" y="1"/>
                    <a:pt x="0" y="202"/>
                    <a:pt x="144" y="347"/>
                  </a:cubicBezTo>
                  <a:lnTo>
                    <a:pt x="345" y="548"/>
                  </a:lnTo>
                  <a:cubicBezTo>
                    <a:pt x="380" y="582"/>
                    <a:pt x="429" y="603"/>
                    <a:pt x="484" y="603"/>
                  </a:cubicBezTo>
                  <a:cubicBezTo>
                    <a:pt x="658" y="603"/>
                    <a:pt x="748" y="388"/>
                    <a:pt x="623" y="263"/>
                  </a:cubicBezTo>
                  <a:lnTo>
                    <a:pt x="422" y="62"/>
                  </a:lnTo>
                  <a:cubicBezTo>
                    <a:pt x="379" y="19"/>
                    <a:pt x="331" y="1"/>
                    <a:pt x="28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108" charset="-128"/>
                <a:cs typeface="Arial"/>
                <a:sym typeface="Arial"/>
              </a:endParaRPr>
            </a:p>
          </p:txBody>
        </p:sp>
        <p:sp>
          <p:nvSpPr>
            <p:cNvPr id="42" name="Google Shape;6087;p67">
              <a:extLst>
                <a:ext uri="{FF2B5EF4-FFF2-40B4-BE49-F238E27FC236}">
                  <a16:creationId xmlns:a16="http://schemas.microsoft.com/office/drawing/2014/main" id="{F9A616D1-8BB0-45C6-99FA-E439A535E5B0}"/>
                </a:ext>
              </a:extLst>
            </p:cNvPr>
            <p:cNvSpPr/>
            <p:nvPr/>
          </p:nvSpPr>
          <p:spPr>
            <a:xfrm>
              <a:off x="6120185" y="2391556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466" y="0"/>
                  </a:moveTo>
                  <a:cubicBezTo>
                    <a:pt x="419" y="0"/>
                    <a:pt x="370" y="19"/>
                    <a:pt x="326" y="62"/>
                  </a:cubicBezTo>
                  <a:lnTo>
                    <a:pt x="125" y="264"/>
                  </a:lnTo>
                  <a:cubicBezTo>
                    <a:pt x="0" y="388"/>
                    <a:pt x="84" y="603"/>
                    <a:pt x="264" y="603"/>
                  </a:cubicBezTo>
                  <a:cubicBezTo>
                    <a:pt x="313" y="603"/>
                    <a:pt x="368" y="583"/>
                    <a:pt x="403" y="541"/>
                  </a:cubicBezTo>
                  <a:lnTo>
                    <a:pt x="604" y="340"/>
                  </a:lnTo>
                  <a:cubicBezTo>
                    <a:pt x="747" y="196"/>
                    <a:pt x="618" y="0"/>
                    <a:pt x="466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108" charset="-128"/>
                <a:cs typeface="Arial"/>
                <a:sym typeface="Arial"/>
              </a:endParaRPr>
            </a:p>
          </p:txBody>
        </p:sp>
        <p:sp>
          <p:nvSpPr>
            <p:cNvPr id="43" name="Google Shape;6088;p67">
              <a:extLst>
                <a:ext uri="{FF2B5EF4-FFF2-40B4-BE49-F238E27FC236}">
                  <a16:creationId xmlns:a16="http://schemas.microsoft.com/office/drawing/2014/main" id="{301623FF-FCC9-4113-9C87-BBAE1575FAF1}"/>
                </a:ext>
              </a:extLst>
            </p:cNvPr>
            <p:cNvSpPr/>
            <p:nvPr/>
          </p:nvSpPr>
          <p:spPr>
            <a:xfrm>
              <a:off x="5953617" y="2557939"/>
              <a:ext cx="19862" cy="15869"/>
            </a:xfrm>
            <a:custGeom>
              <a:avLst/>
              <a:gdLst/>
              <a:ahLst/>
              <a:cxnLst/>
              <a:rect l="l" t="t" r="r" b="b"/>
              <a:pathLst>
                <a:path w="756" h="604" extrusionOk="0">
                  <a:moveTo>
                    <a:pt x="465" y="1"/>
                  </a:moveTo>
                  <a:cubicBezTo>
                    <a:pt x="418" y="1"/>
                    <a:pt x="370" y="19"/>
                    <a:pt x="327" y="62"/>
                  </a:cubicBezTo>
                  <a:lnTo>
                    <a:pt x="126" y="263"/>
                  </a:lnTo>
                  <a:cubicBezTo>
                    <a:pt x="1" y="388"/>
                    <a:pt x="91" y="603"/>
                    <a:pt x="264" y="603"/>
                  </a:cubicBezTo>
                  <a:cubicBezTo>
                    <a:pt x="320" y="603"/>
                    <a:pt x="368" y="582"/>
                    <a:pt x="403" y="548"/>
                  </a:cubicBezTo>
                  <a:lnTo>
                    <a:pt x="611" y="347"/>
                  </a:lnTo>
                  <a:cubicBezTo>
                    <a:pt x="755" y="202"/>
                    <a:pt x="620" y="1"/>
                    <a:pt x="46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108" charset="-128"/>
                <a:cs typeface="Arial"/>
                <a:sym typeface="Arial"/>
              </a:endParaRPr>
            </a:p>
          </p:txBody>
        </p:sp>
        <p:sp>
          <p:nvSpPr>
            <p:cNvPr id="44" name="Google Shape;6089;p67">
              <a:extLst>
                <a:ext uri="{FF2B5EF4-FFF2-40B4-BE49-F238E27FC236}">
                  <a16:creationId xmlns:a16="http://schemas.microsoft.com/office/drawing/2014/main" id="{AD788C01-35EA-4508-B478-4E1BA4980E60}"/>
                </a:ext>
              </a:extLst>
            </p:cNvPr>
            <p:cNvSpPr/>
            <p:nvPr/>
          </p:nvSpPr>
          <p:spPr>
            <a:xfrm>
              <a:off x="5927056" y="2429887"/>
              <a:ext cx="21859" cy="13425"/>
            </a:xfrm>
            <a:custGeom>
              <a:avLst/>
              <a:gdLst/>
              <a:ahLst/>
              <a:cxnLst/>
              <a:rect l="l" t="t" r="r" b="b"/>
              <a:pathLst>
                <a:path w="832" h="511" extrusionOk="0">
                  <a:moveTo>
                    <a:pt x="289" y="0"/>
                  </a:moveTo>
                  <a:cubicBezTo>
                    <a:pt x="98" y="0"/>
                    <a:pt x="1" y="295"/>
                    <a:pt x="214" y="386"/>
                  </a:cubicBezTo>
                  <a:lnTo>
                    <a:pt x="478" y="497"/>
                  </a:lnTo>
                  <a:cubicBezTo>
                    <a:pt x="499" y="504"/>
                    <a:pt x="526" y="511"/>
                    <a:pt x="554" y="511"/>
                  </a:cubicBezTo>
                  <a:cubicBezTo>
                    <a:pt x="769" y="511"/>
                    <a:pt x="831" y="213"/>
                    <a:pt x="630" y="129"/>
                  </a:cubicBezTo>
                  <a:lnTo>
                    <a:pt x="374" y="18"/>
                  </a:lnTo>
                  <a:cubicBezTo>
                    <a:pt x="344" y="6"/>
                    <a:pt x="316" y="0"/>
                    <a:pt x="289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108" charset="-128"/>
                <a:cs typeface="Arial"/>
                <a:sym typeface="Arial"/>
              </a:endParaRPr>
            </a:p>
          </p:txBody>
        </p:sp>
        <p:sp>
          <p:nvSpPr>
            <p:cNvPr id="45" name="Google Shape;6090;p67">
              <a:extLst>
                <a:ext uri="{FF2B5EF4-FFF2-40B4-BE49-F238E27FC236}">
                  <a16:creationId xmlns:a16="http://schemas.microsoft.com/office/drawing/2014/main" id="{AB67AA51-5433-48AC-A3BF-36687F3A76D1}"/>
                </a:ext>
              </a:extLst>
            </p:cNvPr>
            <p:cNvSpPr/>
            <p:nvPr/>
          </p:nvSpPr>
          <p:spPr>
            <a:xfrm>
              <a:off x="6143751" y="2522077"/>
              <a:ext cx="21832" cy="13452"/>
            </a:xfrm>
            <a:custGeom>
              <a:avLst/>
              <a:gdLst/>
              <a:ahLst/>
              <a:cxnLst/>
              <a:rect l="l" t="t" r="r" b="b"/>
              <a:pathLst>
                <a:path w="831" h="512" extrusionOk="0">
                  <a:moveTo>
                    <a:pt x="287" y="0"/>
                  </a:moveTo>
                  <a:cubicBezTo>
                    <a:pt x="97" y="0"/>
                    <a:pt x="1" y="289"/>
                    <a:pt x="213" y="380"/>
                  </a:cubicBezTo>
                  <a:lnTo>
                    <a:pt x="477" y="491"/>
                  </a:lnTo>
                  <a:cubicBezTo>
                    <a:pt x="498" y="505"/>
                    <a:pt x="525" y="512"/>
                    <a:pt x="553" y="512"/>
                  </a:cubicBezTo>
                  <a:cubicBezTo>
                    <a:pt x="768" y="512"/>
                    <a:pt x="831" y="213"/>
                    <a:pt x="629" y="130"/>
                  </a:cubicBezTo>
                  <a:lnTo>
                    <a:pt x="373" y="19"/>
                  </a:lnTo>
                  <a:cubicBezTo>
                    <a:pt x="343" y="6"/>
                    <a:pt x="314" y="0"/>
                    <a:pt x="28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108" charset="-128"/>
                <a:cs typeface="Arial"/>
                <a:sym typeface="Arial"/>
              </a:endParaRPr>
            </a:p>
          </p:txBody>
        </p:sp>
        <p:sp>
          <p:nvSpPr>
            <p:cNvPr id="46" name="Google Shape;6091;p67">
              <a:extLst>
                <a:ext uri="{FF2B5EF4-FFF2-40B4-BE49-F238E27FC236}">
                  <a16:creationId xmlns:a16="http://schemas.microsoft.com/office/drawing/2014/main" id="{F5B2CBAB-65A6-4126-9B01-0DEADA9E4EBE}"/>
                </a:ext>
              </a:extLst>
            </p:cNvPr>
            <p:cNvSpPr/>
            <p:nvPr/>
          </p:nvSpPr>
          <p:spPr>
            <a:xfrm>
              <a:off x="6084822" y="2365730"/>
              <a:ext cx="15816" cy="17261"/>
            </a:xfrm>
            <a:custGeom>
              <a:avLst/>
              <a:gdLst/>
              <a:ahLst/>
              <a:cxnLst/>
              <a:rect l="l" t="t" r="r" b="b"/>
              <a:pathLst>
                <a:path w="602" h="657" extrusionOk="0">
                  <a:moveTo>
                    <a:pt x="345" y="0"/>
                  </a:moveTo>
                  <a:cubicBezTo>
                    <a:pt x="275" y="0"/>
                    <a:pt x="204" y="37"/>
                    <a:pt x="167" y="123"/>
                  </a:cubicBezTo>
                  <a:lnTo>
                    <a:pt x="56" y="386"/>
                  </a:lnTo>
                  <a:cubicBezTo>
                    <a:pt x="1" y="511"/>
                    <a:pt x="98" y="657"/>
                    <a:pt x="237" y="657"/>
                  </a:cubicBezTo>
                  <a:cubicBezTo>
                    <a:pt x="320" y="657"/>
                    <a:pt x="389" y="608"/>
                    <a:pt x="424" y="539"/>
                  </a:cubicBezTo>
                  <a:lnTo>
                    <a:pt x="535" y="276"/>
                  </a:lnTo>
                  <a:cubicBezTo>
                    <a:pt x="602" y="119"/>
                    <a:pt x="473" y="0"/>
                    <a:pt x="34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108" charset="-128"/>
                <a:cs typeface="Arial"/>
                <a:sym typeface="Arial"/>
              </a:endParaRPr>
            </a:p>
          </p:txBody>
        </p:sp>
        <p:sp>
          <p:nvSpPr>
            <p:cNvPr id="47" name="Google Shape;6092;p67">
              <a:extLst>
                <a:ext uri="{FF2B5EF4-FFF2-40B4-BE49-F238E27FC236}">
                  <a16:creationId xmlns:a16="http://schemas.microsoft.com/office/drawing/2014/main" id="{E7F0B039-BB1E-49A2-922C-861C6DA56C82}"/>
                </a:ext>
              </a:extLst>
            </p:cNvPr>
            <p:cNvSpPr/>
            <p:nvPr/>
          </p:nvSpPr>
          <p:spPr>
            <a:xfrm>
              <a:off x="5992632" y="2582399"/>
              <a:ext cx="15816" cy="17287"/>
            </a:xfrm>
            <a:custGeom>
              <a:avLst/>
              <a:gdLst/>
              <a:ahLst/>
              <a:cxnLst/>
              <a:rect l="l" t="t" r="r" b="b"/>
              <a:pathLst>
                <a:path w="602" h="658" extrusionOk="0">
                  <a:moveTo>
                    <a:pt x="350" y="0"/>
                  </a:moveTo>
                  <a:cubicBezTo>
                    <a:pt x="280" y="0"/>
                    <a:pt x="211" y="37"/>
                    <a:pt x="174" y="123"/>
                  </a:cubicBezTo>
                  <a:lnTo>
                    <a:pt x="56" y="387"/>
                  </a:lnTo>
                  <a:cubicBezTo>
                    <a:pt x="0" y="511"/>
                    <a:pt x="97" y="657"/>
                    <a:pt x="243" y="657"/>
                  </a:cubicBezTo>
                  <a:cubicBezTo>
                    <a:pt x="319" y="657"/>
                    <a:pt x="396" y="609"/>
                    <a:pt x="423" y="539"/>
                  </a:cubicBezTo>
                  <a:lnTo>
                    <a:pt x="534" y="276"/>
                  </a:lnTo>
                  <a:cubicBezTo>
                    <a:pt x="601" y="119"/>
                    <a:pt x="475" y="0"/>
                    <a:pt x="350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108" charset="-128"/>
                <a:cs typeface="Arial"/>
                <a:sym typeface="Arial"/>
              </a:endParaRPr>
            </a:p>
          </p:txBody>
        </p:sp>
        <p:sp>
          <p:nvSpPr>
            <p:cNvPr id="48" name="Google Shape;6093;p67">
              <a:extLst>
                <a:ext uri="{FF2B5EF4-FFF2-40B4-BE49-F238E27FC236}">
                  <a16:creationId xmlns:a16="http://schemas.microsoft.com/office/drawing/2014/main" id="{CDA3C80F-B444-43A9-B650-76ACD3014E1A}"/>
                </a:ext>
              </a:extLst>
            </p:cNvPr>
            <p:cNvSpPr/>
            <p:nvPr/>
          </p:nvSpPr>
          <p:spPr>
            <a:xfrm>
              <a:off x="5994445" y="2364758"/>
              <a:ext cx="15527" cy="17524"/>
            </a:xfrm>
            <a:custGeom>
              <a:avLst/>
              <a:gdLst/>
              <a:ahLst/>
              <a:cxnLst/>
              <a:rect l="l" t="t" r="r" b="b"/>
              <a:pathLst>
                <a:path w="591" h="667" extrusionOk="0">
                  <a:moveTo>
                    <a:pt x="255" y="1"/>
                  </a:moveTo>
                  <a:cubicBezTo>
                    <a:pt x="129" y="1"/>
                    <a:pt x="1" y="118"/>
                    <a:pt x="63" y="278"/>
                  </a:cubicBezTo>
                  <a:lnTo>
                    <a:pt x="174" y="541"/>
                  </a:lnTo>
                  <a:cubicBezTo>
                    <a:pt x="202" y="611"/>
                    <a:pt x="271" y="659"/>
                    <a:pt x="354" y="666"/>
                  </a:cubicBezTo>
                  <a:cubicBezTo>
                    <a:pt x="493" y="666"/>
                    <a:pt x="590" y="521"/>
                    <a:pt x="542" y="389"/>
                  </a:cubicBezTo>
                  <a:lnTo>
                    <a:pt x="431" y="125"/>
                  </a:lnTo>
                  <a:cubicBezTo>
                    <a:pt x="396" y="38"/>
                    <a:pt x="326" y="1"/>
                    <a:pt x="25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108" charset="-128"/>
                <a:cs typeface="Arial"/>
                <a:sym typeface="Arial"/>
              </a:endParaRPr>
            </a:p>
          </p:txBody>
        </p:sp>
        <p:sp>
          <p:nvSpPr>
            <p:cNvPr id="49" name="Google Shape;6094;p67">
              <a:extLst>
                <a:ext uri="{FF2B5EF4-FFF2-40B4-BE49-F238E27FC236}">
                  <a16:creationId xmlns:a16="http://schemas.microsoft.com/office/drawing/2014/main" id="{D2BAADA8-E759-43CE-A3D8-71E03C626F29}"/>
                </a:ext>
              </a:extLst>
            </p:cNvPr>
            <p:cNvSpPr/>
            <p:nvPr/>
          </p:nvSpPr>
          <p:spPr>
            <a:xfrm>
              <a:off x="6082641" y="2583161"/>
              <a:ext cx="15527" cy="17419"/>
            </a:xfrm>
            <a:custGeom>
              <a:avLst/>
              <a:gdLst/>
              <a:ahLst/>
              <a:cxnLst/>
              <a:rect l="l" t="t" r="r" b="b"/>
              <a:pathLst>
                <a:path w="591" h="663" extrusionOk="0">
                  <a:moveTo>
                    <a:pt x="254" y="1"/>
                  </a:moveTo>
                  <a:cubicBezTo>
                    <a:pt x="129" y="1"/>
                    <a:pt x="1" y="119"/>
                    <a:pt x="63" y="274"/>
                  </a:cubicBezTo>
                  <a:lnTo>
                    <a:pt x="174" y="538"/>
                  </a:lnTo>
                  <a:cubicBezTo>
                    <a:pt x="202" y="614"/>
                    <a:pt x="271" y="663"/>
                    <a:pt x="354" y="663"/>
                  </a:cubicBezTo>
                  <a:cubicBezTo>
                    <a:pt x="493" y="663"/>
                    <a:pt x="590" y="524"/>
                    <a:pt x="542" y="392"/>
                  </a:cubicBezTo>
                  <a:lnTo>
                    <a:pt x="431" y="129"/>
                  </a:lnTo>
                  <a:cubicBezTo>
                    <a:pt x="396" y="39"/>
                    <a:pt x="325" y="1"/>
                    <a:pt x="254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108" charset="-128"/>
                <a:cs typeface="Arial"/>
                <a:sym typeface="Arial"/>
              </a:endParaRPr>
            </a:p>
          </p:txBody>
        </p:sp>
        <p:sp>
          <p:nvSpPr>
            <p:cNvPr id="50" name="Google Shape;6095;p67">
              <a:extLst>
                <a:ext uri="{FF2B5EF4-FFF2-40B4-BE49-F238E27FC236}">
                  <a16:creationId xmlns:a16="http://schemas.microsoft.com/office/drawing/2014/main" id="{5D4C3ECD-F635-4B6E-B294-CAFA9729E7F9}"/>
                </a:ext>
              </a:extLst>
            </p:cNvPr>
            <p:cNvSpPr/>
            <p:nvPr/>
          </p:nvSpPr>
          <p:spPr>
            <a:xfrm>
              <a:off x="6144776" y="2431936"/>
              <a:ext cx="22069" cy="13399"/>
            </a:xfrm>
            <a:custGeom>
              <a:avLst/>
              <a:gdLst/>
              <a:ahLst/>
              <a:cxnLst/>
              <a:rect l="l" t="t" r="r" b="b"/>
              <a:pathLst>
                <a:path w="840" h="510" extrusionOk="0">
                  <a:moveTo>
                    <a:pt x="552" y="1"/>
                  </a:moveTo>
                  <a:cubicBezTo>
                    <a:pt x="527" y="1"/>
                    <a:pt x="500" y="6"/>
                    <a:pt x="473" y="17"/>
                  </a:cubicBezTo>
                  <a:lnTo>
                    <a:pt x="209" y="128"/>
                  </a:lnTo>
                  <a:cubicBezTo>
                    <a:pt x="1" y="204"/>
                    <a:pt x="63" y="509"/>
                    <a:pt x="285" y="509"/>
                  </a:cubicBezTo>
                  <a:cubicBezTo>
                    <a:pt x="306" y="509"/>
                    <a:pt x="334" y="502"/>
                    <a:pt x="355" y="495"/>
                  </a:cubicBezTo>
                  <a:lnTo>
                    <a:pt x="618" y="384"/>
                  </a:lnTo>
                  <a:cubicBezTo>
                    <a:pt x="839" y="298"/>
                    <a:pt x="745" y="1"/>
                    <a:pt x="552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108" charset="-128"/>
                <a:cs typeface="Arial"/>
                <a:sym typeface="Arial"/>
              </a:endParaRPr>
            </a:p>
          </p:txBody>
        </p:sp>
        <p:sp>
          <p:nvSpPr>
            <p:cNvPr id="51" name="Google Shape;6096;p67">
              <a:extLst>
                <a:ext uri="{FF2B5EF4-FFF2-40B4-BE49-F238E27FC236}">
                  <a16:creationId xmlns:a16="http://schemas.microsoft.com/office/drawing/2014/main" id="{162ADBCE-35D3-432C-9701-198894247B0D}"/>
                </a:ext>
              </a:extLst>
            </p:cNvPr>
            <p:cNvSpPr/>
            <p:nvPr/>
          </p:nvSpPr>
          <p:spPr>
            <a:xfrm>
              <a:off x="5926530" y="2520081"/>
              <a:ext cx="21964" cy="13268"/>
            </a:xfrm>
            <a:custGeom>
              <a:avLst/>
              <a:gdLst/>
              <a:ahLst/>
              <a:cxnLst/>
              <a:rect l="l" t="t" r="r" b="b"/>
              <a:pathLst>
                <a:path w="836" h="505" extrusionOk="0">
                  <a:moveTo>
                    <a:pt x="553" y="1"/>
                  </a:moveTo>
                  <a:cubicBezTo>
                    <a:pt x="527" y="1"/>
                    <a:pt x="499" y="6"/>
                    <a:pt x="470" y="19"/>
                  </a:cubicBezTo>
                  <a:lnTo>
                    <a:pt x="206" y="123"/>
                  </a:lnTo>
                  <a:cubicBezTo>
                    <a:pt x="1" y="205"/>
                    <a:pt x="59" y="504"/>
                    <a:pt x="275" y="504"/>
                  </a:cubicBezTo>
                  <a:cubicBezTo>
                    <a:pt x="278" y="504"/>
                    <a:pt x="280" y="504"/>
                    <a:pt x="283" y="504"/>
                  </a:cubicBezTo>
                  <a:lnTo>
                    <a:pt x="276" y="504"/>
                  </a:lnTo>
                  <a:cubicBezTo>
                    <a:pt x="303" y="504"/>
                    <a:pt x="331" y="504"/>
                    <a:pt x="352" y="490"/>
                  </a:cubicBezTo>
                  <a:lnTo>
                    <a:pt x="616" y="386"/>
                  </a:lnTo>
                  <a:cubicBezTo>
                    <a:pt x="835" y="301"/>
                    <a:pt x="744" y="1"/>
                    <a:pt x="553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108" charset="-128"/>
                <a:cs typeface="Arial"/>
                <a:sym typeface="Arial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3EDE45A-8E8C-2E47-A631-283F1042A866}"/>
              </a:ext>
            </a:extLst>
          </p:cNvPr>
          <p:cNvSpPr/>
          <p:nvPr/>
        </p:nvSpPr>
        <p:spPr>
          <a:xfrm>
            <a:off x="7940098" y="5933895"/>
            <a:ext cx="30203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Calibri" panose="020F0502020204030204" pitchFamily="34" charset="0"/>
                <a:ea typeface="ＭＳ Ｐゴシック" pitchFamily="-108" charset="-128"/>
                <a:cs typeface="Calibri" panose="020F0502020204030204" pitchFamily="34" charset="0"/>
              </a:rPr>
              <a:t>Review - 15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108" charset="-128"/>
                <a:cs typeface="Calibri" panose="020F0502020204030204" pitchFamily="34" charset="0"/>
              </a:rPr>
              <a:t> min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Calibri" panose="020F0502020204030204" pitchFamily="34" charset="0"/>
                <a:ea typeface="ＭＳ Ｐゴシック" pitchFamily="-108" charset="-128"/>
                <a:cs typeface="Calibri" panose="020F0502020204030204" pitchFamily="34" charset="0"/>
              </a:rPr>
              <a:t>Share - 5 min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-108" charset="-128"/>
              <a:cs typeface="Calibri" panose="020F0502020204030204" pitchFamily="34" charset="0"/>
            </a:endParaRPr>
          </a:p>
        </p:txBody>
      </p:sp>
      <p:sp>
        <p:nvSpPr>
          <p:cNvPr id="52" name="Text Placeholder 4">
            <a:extLst>
              <a:ext uri="{FF2B5EF4-FFF2-40B4-BE49-F238E27FC236}">
                <a16:creationId xmlns:a16="http://schemas.microsoft.com/office/drawing/2014/main" id="{DE580F98-E635-F14B-B5E6-A1F3B51071C4}"/>
              </a:ext>
            </a:extLst>
          </p:cNvPr>
          <p:cNvSpPr txBox="1">
            <a:spLocks/>
          </p:cNvSpPr>
          <p:nvPr/>
        </p:nvSpPr>
        <p:spPr>
          <a:xfrm>
            <a:off x="232980" y="1252685"/>
            <a:ext cx="7479602" cy="476774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CC2">
                  <a:lumMod val="50000"/>
                </a:srgbClr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+mn-lt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CC2">
                  <a:lumMod val="50000"/>
                </a:srgbClr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  <a:sym typeface="Arial"/>
              </a:rPr>
              <a:t>As a Coach</a:t>
            </a:r>
          </a:p>
          <a:p>
            <a:pPr marL="457200" indent="-457200" defTabSz="1219170">
              <a:buClr>
                <a:srgbClr val="00ACC2">
                  <a:lumMod val="50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srgbClr val="292C73">
                    <a:lumMod val="50000"/>
                  </a:srgbClr>
                </a:solidFill>
                <a:latin typeface="+mn-lt"/>
                <a:cs typeface="Calibri" panose="020F0502020204030204" pitchFamily="34" charset="0"/>
              </a:rPr>
              <a:t>Open the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Family-School Practices Survey</a:t>
            </a:r>
          </a:p>
          <a:p>
            <a:pPr marL="457200" marR="0" lvl="0" indent="-4572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CC2">
                  <a:lumMod val="5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  <a:sym typeface="Arial"/>
              </a:rPr>
              <a:t>Review the sections and questions</a:t>
            </a:r>
          </a:p>
          <a:p>
            <a:pPr marL="457200" marR="0" lvl="0" indent="-4572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CC2">
                  <a:lumMod val="5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kern="0" dirty="0">
                <a:solidFill>
                  <a:srgbClr val="292C73">
                    <a:lumMod val="50000"/>
                  </a:srgbClr>
                </a:solidFill>
                <a:latin typeface="+mn-lt"/>
                <a:cs typeface="Calibri" panose="020F0502020204030204" pitchFamily="34" charset="0"/>
              </a:rPr>
              <a:t>Consider about how this might be useful to your team</a:t>
            </a:r>
            <a:br>
              <a:rPr lang="en-US" sz="2400" kern="0" dirty="0">
                <a:solidFill>
                  <a:srgbClr val="292C73">
                    <a:lumMod val="50000"/>
                  </a:srgbClr>
                </a:solidFill>
                <a:latin typeface="+mn-lt"/>
                <a:cs typeface="Calibri" panose="020F0502020204030204" pitchFamily="34" charset="0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+mn-lt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CC2">
                  <a:lumMod val="50000"/>
                </a:srgbClr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+mn-lt"/>
                <a:cs typeface="Calibri" panose="020F0502020204030204" pitchFamily="34" charset="0"/>
                <a:sym typeface="Arial"/>
              </a:rPr>
              <a:t>As a team:</a:t>
            </a:r>
          </a:p>
          <a:p>
            <a:pPr marL="457200" indent="-365760" eaLnBrk="1" hangingPunct="1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Complete the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Family-School Practices Survey</a:t>
            </a:r>
          </a:p>
          <a:p>
            <a:pPr marL="457200" indent="-365760" eaLnBrk="1" hangingPunct="1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Add 2 to 3 items to your action plan based on priorities discussed while completing the survey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F8D2F765-057D-424A-86C1-0129A0165F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52" t="7204" r="20880" b="6394"/>
          <a:stretch/>
        </p:blipFill>
        <p:spPr>
          <a:xfrm>
            <a:off x="11048999" y="5740583"/>
            <a:ext cx="1002323" cy="966095"/>
          </a:xfrm>
          <a:prstGeom prst="ellips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  <p:pic>
        <p:nvPicPr>
          <p:cNvPr id="2" name="Picture 1">
            <a:hlinkClick r:id="rId4"/>
            <a:extLst>
              <a:ext uri="{FF2B5EF4-FFF2-40B4-BE49-F238E27FC236}">
                <a16:creationId xmlns:a16="http://schemas.microsoft.com/office/drawing/2014/main" id="{1B677275-FECB-579C-5AF7-A3EB5B4F42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15"/>
          <a:stretch/>
        </p:blipFill>
        <p:spPr>
          <a:xfrm>
            <a:off x="8300642" y="2795089"/>
            <a:ext cx="3249518" cy="2945494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3C5E27-0F8F-97F2-65B2-995D33F13A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5105" y="301475"/>
            <a:ext cx="2083915" cy="208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7221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8"/>
          <p:cNvSpPr/>
          <p:nvPr/>
        </p:nvSpPr>
        <p:spPr>
          <a:xfrm>
            <a:off x="1380307" y="503184"/>
            <a:ext cx="5159100" cy="3179816"/>
          </a:xfrm>
          <a:prstGeom prst="donut">
            <a:avLst>
              <a:gd name="adj" fmla="val 4516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0" name="Google Shape;480;p38"/>
          <p:cNvSpPr txBox="1">
            <a:spLocks noGrp="1"/>
          </p:cNvSpPr>
          <p:nvPr>
            <p:ph type="title"/>
          </p:nvPr>
        </p:nvSpPr>
        <p:spPr>
          <a:xfrm rot="-294">
            <a:off x="1737316" y="1151984"/>
            <a:ext cx="4670000" cy="188221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7200" b="1" dirty="0"/>
              <a:t>Looking Ahead</a:t>
            </a:r>
            <a:endParaRPr sz="72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69406C-0E34-4163-8B3C-9A7B3412C29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2381" y="6066333"/>
            <a:ext cx="2833687" cy="7032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FD8008-A69F-5BB8-4CDA-2CB63FD9E31E}"/>
              </a:ext>
            </a:extLst>
          </p:cNvPr>
          <p:cNvSpPr txBox="1"/>
          <p:nvPr/>
        </p:nvSpPr>
        <p:spPr>
          <a:xfrm>
            <a:off x="790575" y="4038727"/>
            <a:ext cx="76009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FAMILY 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ENGAGEMENT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-1" charset="0"/>
              <a:ea typeface="ＭＳ Ｐゴシック" pitchFamily="-108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-1" charset="0"/>
              <a:ea typeface="ＭＳ Ｐゴシック" pitchFamily="-108" charset="-128"/>
              <a:cs typeface="+mn-cs"/>
            </a:endParaRP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schemeClr val="bg1"/>
                </a:solidFill>
                <a:latin typeface="Arial" pitchFamily="-1" charset="0"/>
                <a:ea typeface="ＭＳ Ｐゴシック" pitchFamily="-108" charset="-128"/>
              </a:rPr>
              <a:t>How do we ensure families are actively participating in our framework?</a:t>
            </a:r>
          </a:p>
        </p:txBody>
      </p:sp>
    </p:spTree>
    <p:extLst>
      <p:ext uri="{BB962C8B-B14F-4D97-AF65-F5344CB8AC3E}">
        <p14:creationId xmlns:p14="http://schemas.microsoft.com/office/powerpoint/2010/main" val="1766741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7B936C1-4C3F-F74E-9830-965122ED689C}"/>
              </a:ext>
            </a:extLst>
          </p:cNvPr>
          <p:cNvGraphicFramePr/>
          <p:nvPr/>
        </p:nvGraphicFramePr>
        <p:xfrm>
          <a:off x="960000" y="1890792"/>
          <a:ext cx="10272000" cy="4247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Title 17">
            <a:extLst>
              <a:ext uri="{FF2B5EF4-FFF2-40B4-BE49-F238E27FC236}">
                <a16:creationId xmlns:a16="http://schemas.microsoft.com/office/drawing/2014/main" id="{9160B7CF-7970-7C41-B6B7-4670D759A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DISAGGREGATE OUTCOME DATA?</a:t>
            </a:r>
          </a:p>
        </p:txBody>
      </p:sp>
    </p:spTree>
    <p:extLst>
      <p:ext uri="{BB962C8B-B14F-4D97-AF65-F5344CB8AC3E}">
        <p14:creationId xmlns:p14="http://schemas.microsoft.com/office/powerpoint/2010/main" val="6842163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160B7CF-7970-7C41-B6B7-4670D759A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20" y="223700"/>
            <a:ext cx="9378000" cy="845600"/>
          </a:xfrm>
        </p:spPr>
        <p:txBody>
          <a:bodyPr/>
          <a:lstStyle/>
          <a:p>
            <a:r>
              <a:rPr lang="en-US" dirty="0"/>
              <a:t>EXAMPLE 1: SURVEY DATA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2CD588-F428-F542-87E1-096C1D7AE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05" y="2946305"/>
            <a:ext cx="4823076" cy="38251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4EF72D-CC5F-C240-A1E8-AC0D99C7C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393" y="1313063"/>
            <a:ext cx="7080607" cy="539240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CFC7358-D09B-AD4F-8A93-4DA7481671F1}"/>
              </a:ext>
            </a:extLst>
          </p:cNvPr>
          <p:cNvSpPr/>
          <p:nvPr/>
        </p:nvSpPr>
        <p:spPr>
          <a:xfrm>
            <a:off x="11241461" y="5756223"/>
            <a:ext cx="494675" cy="1045259"/>
          </a:xfrm>
          <a:prstGeom prst="ellips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A2D6EDAF-F6BD-A346-97BD-46374FD477D6}"/>
              </a:ext>
            </a:extLst>
          </p:cNvPr>
          <p:cNvSpPr/>
          <p:nvPr/>
        </p:nvSpPr>
        <p:spPr>
          <a:xfrm>
            <a:off x="9173980" y="1313063"/>
            <a:ext cx="2067481" cy="134911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“I feel safe…”</a:t>
            </a:r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D8C85030-9531-1942-8A6A-4F01E5F7D23A}"/>
              </a:ext>
            </a:extLst>
          </p:cNvPr>
          <p:cNvSpPr/>
          <p:nvPr/>
        </p:nvSpPr>
        <p:spPr>
          <a:xfrm rot="20722099">
            <a:off x="3493740" y="2720149"/>
            <a:ext cx="2923082" cy="1993612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Average scores by sexual orientation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2A78B37-83F2-1C48-AA80-F4A3EA5F6F1D}"/>
              </a:ext>
            </a:extLst>
          </p:cNvPr>
          <p:cNvGrpSpPr/>
          <p:nvPr/>
        </p:nvGrpSpPr>
        <p:grpSpPr>
          <a:xfrm>
            <a:off x="1136608" y="1225428"/>
            <a:ext cx="2698406" cy="1619043"/>
            <a:chOff x="9028" y="327514"/>
            <a:chExt cx="2698406" cy="1619043"/>
          </a:xfrm>
          <a:scene3d>
            <a:camera prst="orthographicFront"/>
            <a:lightRig rig="flat" dir="t"/>
          </a:scene3d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01076F26-5719-E34D-8DAE-70A14F645E58}"/>
                </a:ext>
              </a:extLst>
            </p:cNvPr>
            <p:cNvSpPr/>
            <p:nvPr/>
          </p:nvSpPr>
          <p:spPr>
            <a:xfrm>
              <a:off x="9028" y="327514"/>
              <a:ext cx="2698406" cy="1619043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ounded Rectangle 4">
              <a:extLst>
                <a:ext uri="{FF2B5EF4-FFF2-40B4-BE49-F238E27FC236}">
                  <a16:creationId xmlns:a16="http://schemas.microsoft.com/office/drawing/2014/main" id="{CCB77FA2-1B79-5343-B18D-F78F10AFA1A4}"/>
                </a:ext>
              </a:extLst>
            </p:cNvPr>
            <p:cNvSpPr txBox="1"/>
            <p:nvPr/>
          </p:nvSpPr>
          <p:spPr>
            <a:xfrm>
              <a:off x="56448" y="374934"/>
              <a:ext cx="2603566" cy="15242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marL="0" marR="0" lvl="0" indent="0" algn="ctr" defTabSz="1111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0D0F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Do students who are gay/lesbian feel safe at school?</a:t>
              </a:r>
            </a:p>
          </p:txBody>
        </p:sp>
      </p:grpSp>
      <p:sp>
        <p:nvSpPr>
          <p:cNvPr id="3" name="Oval Callout 3">
            <a:extLst>
              <a:ext uri="{FF2B5EF4-FFF2-40B4-BE49-F238E27FC236}">
                <a16:creationId xmlns:a16="http://schemas.microsoft.com/office/drawing/2014/main" id="{D8EA7B6E-B7DC-BC99-0430-571BE1884011}"/>
              </a:ext>
            </a:extLst>
          </p:cNvPr>
          <p:cNvSpPr/>
          <p:nvPr/>
        </p:nvSpPr>
        <p:spPr>
          <a:xfrm>
            <a:off x="6231660" y="2747865"/>
            <a:ext cx="5119687" cy="3163200"/>
          </a:xfrm>
          <a:prstGeom prst="wedgeEllipseCallout">
            <a:avLst>
              <a:gd name="adj1" fmla="val 35801"/>
              <a:gd name="adj2" fmla="val 60061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Does your school have survey data that can be disaggregated?</a:t>
            </a:r>
          </a:p>
        </p:txBody>
      </p:sp>
    </p:spTree>
    <p:extLst>
      <p:ext uri="{BB962C8B-B14F-4D97-AF65-F5344CB8AC3E}">
        <p14:creationId xmlns:p14="http://schemas.microsoft.com/office/powerpoint/2010/main" val="305058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E7D57B-A6BC-FF4F-B13C-441E99813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0" y="1990275"/>
            <a:ext cx="5881687" cy="3163200"/>
          </a:xfrm>
        </p:spPr>
        <p:txBody>
          <a:bodyPr/>
          <a:lstStyle/>
          <a:p>
            <a:pPr marL="169329" indent="0">
              <a:buNone/>
            </a:pPr>
            <a:r>
              <a:rPr lang="en-US" dirty="0"/>
              <a:t>What questions does your team or school have about equitable outcomes or experiences for students? </a:t>
            </a:r>
          </a:p>
          <a:p>
            <a:pPr marL="169329" indent="0">
              <a:buNone/>
            </a:pPr>
            <a:endParaRPr lang="en-US" dirty="0"/>
          </a:p>
          <a:p>
            <a:pPr marL="169329" indent="0">
              <a:buNone/>
            </a:pPr>
            <a:r>
              <a:rPr lang="en-US" dirty="0"/>
              <a:t>Bring student data that you can or have disaggregated to answer those questions. Such as:</a:t>
            </a:r>
          </a:p>
          <a:p>
            <a:r>
              <a:rPr lang="en-US" dirty="0"/>
              <a:t>Survey data (school climate, etc.)</a:t>
            </a:r>
          </a:p>
          <a:p>
            <a:r>
              <a:rPr lang="en-US" dirty="0"/>
              <a:t>Attendance</a:t>
            </a:r>
          </a:p>
          <a:p>
            <a:r>
              <a:rPr lang="en-US" dirty="0"/>
              <a:t>ODRs</a:t>
            </a:r>
          </a:p>
          <a:p>
            <a:r>
              <a:rPr lang="en-US" dirty="0"/>
              <a:t>Referrals to Special Education</a:t>
            </a:r>
          </a:p>
          <a:p>
            <a:r>
              <a:rPr lang="en-US" dirty="0"/>
              <a:t>Suspension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3B04D8-0956-DC4A-ACD6-E1714FF08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DISAGGREGATING DATA</a:t>
            </a: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3478A6FD-179A-E540-805F-C9042AB7B82A}"/>
              </a:ext>
            </a:extLst>
          </p:cNvPr>
          <p:cNvSpPr/>
          <p:nvPr/>
        </p:nvSpPr>
        <p:spPr>
          <a:xfrm>
            <a:off x="382662" y="2201486"/>
            <a:ext cx="5119687" cy="3163200"/>
          </a:xfrm>
          <a:prstGeom prst="wedgeEllipseCallout">
            <a:avLst>
              <a:gd name="adj1" fmla="val 35801"/>
              <a:gd name="adj2" fmla="val 6006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can you ensure that all students have access to equitable educational opportunities?</a:t>
            </a:r>
          </a:p>
        </p:txBody>
      </p:sp>
    </p:spTree>
    <p:extLst>
      <p:ext uri="{BB962C8B-B14F-4D97-AF65-F5344CB8AC3E}">
        <p14:creationId xmlns:p14="http://schemas.microsoft.com/office/powerpoint/2010/main" val="8235309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57F1F-64C0-A04E-8212-D036DFCFC49B}"/>
              </a:ext>
            </a:extLst>
          </p:cNvPr>
          <p:cNvSpPr>
            <a:spLocks noGrp="1"/>
          </p:cNvSpPr>
          <p:nvPr>
            <p:ph type="title" idx="6"/>
          </p:nvPr>
        </p:nvSpPr>
        <p:spPr>
          <a:xfrm>
            <a:off x="813348" y="467463"/>
            <a:ext cx="11800937" cy="845600"/>
          </a:xfrm>
        </p:spPr>
        <p:txBody>
          <a:bodyPr/>
          <a:lstStyle/>
          <a:p>
            <a:r>
              <a:rPr lang="en-US" dirty="0"/>
              <a:t>Agenda &amp; Coaches' Tasks- Debrief</a:t>
            </a:r>
          </a:p>
        </p:txBody>
      </p:sp>
      <p:graphicFrame>
        <p:nvGraphicFramePr>
          <p:cNvPr id="3" name="Diagram 2" descr="Presentation Content &amp; Coaching tasks">
            <a:extLst>
              <a:ext uri="{FF2B5EF4-FFF2-40B4-BE49-F238E27FC236}">
                <a16:creationId xmlns:a16="http://schemas.microsoft.com/office/drawing/2014/main" id="{C2EBB57F-119A-6771-1FF0-F70B7631BF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5025451"/>
              </p:ext>
            </p:extLst>
          </p:nvPr>
        </p:nvGraphicFramePr>
        <p:xfrm>
          <a:off x="695245" y="1142271"/>
          <a:ext cx="8585471" cy="5449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0" name="Google Shape;1742;p61">
            <a:extLst>
              <a:ext uri="{FF2B5EF4-FFF2-40B4-BE49-F238E27FC236}">
                <a16:creationId xmlns:a16="http://schemas.microsoft.com/office/drawing/2014/main" id="{D0016521-F444-8C01-9656-C99BCD318238}"/>
              </a:ext>
            </a:extLst>
          </p:cNvPr>
          <p:cNvGrpSpPr/>
          <p:nvPr/>
        </p:nvGrpSpPr>
        <p:grpSpPr>
          <a:xfrm flipH="1">
            <a:off x="7693882" y="1282023"/>
            <a:ext cx="4202407" cy="2341303"/>
            <a:chOff x="4411970" y="1801825"/>
            <a:chExt cx="734586" cy="409262"/>
          </a:xfrm>
          <a:solidFill>
            <a:schemeClr val="accent4"/>
          </a:solidFill>
        </p:grpSpPr>
        <p:sp>
          <p:nvSpPr>
            <p:cNvPr id="11" name="Google Shape;1743;p61">
              <a:extLst>
                <a:ext uri="{FF2B5EF4-FFF2-40B4-BE49-F238E27FC236}">
                  <a16:creationId xmlns:a16="http://schemas.microsoft.com/office/drawing/2014/main" id="{178322B4-8140-BE42-163B-17C3448E2024}"/>
                </a:ext>
              </a:extLst>
            </p:cNvPr>
            <p:cNvSpPr/>
            <p:nvPr/>
          </p:nvSpPr>
          <p:spPr>
            <a:xfrm>
              <a:off x="4411970" y="1801825"/>
              <a:ext cx="734586" cy="409262"/>
            </a:xfrm>
            <a:custGeom>
              <a:avLst/>
              <a:gdLst/>
              <a:ahLst/>
              <a:cxnLst/>
              <a:rect l="l" t="t" r="r" b="b"/>
              <a:pathLst>
                <a:path w="16269" h="9064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12834" y="7328"/>
                  </a:lnTo>
                  <a:lnTo>
                    <a:pt x="13836" y="9064"/>
                  </a:lnTo>
                  <a:lnTo>
                    <a:pt x="14839" y="7328"/>
                  </a:lnTo>
                  <a:lnTo>
                    <a:pt x="15839" y="7328"/>
                  </a:lnTo>
                  <a:cubicBezTo>
                    <a:pt x="16076" y="7328"/>
                    <a:pt x="16269" y="7137"/>
                    <a:pt x="16269" y="6900"/>
                  </a:cubicBezTo>
                  <a:lnTo>
                    <a:pt x="16269" y="428"/>
                  </a:lnTo>
                  <a:cubicBezTo>
                    <a:pt x="16267" y="191"/>
                    <a:pt x="16076" y="0"/>
                    <a:pt x="15839" y="0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Google Shape;1744;p61">
              <a:extLst>
                <a:ext uri="{FF2B5EF4-FFF2-40B4-BE49-F238E27FC236}">
                  <a16:creationId xmlns:a16="http://schemas.microsoft.com/office/drawing/2014/main" id="{FCE2A11E-4CA9-9279-56A6-B29218CE5B07}"/>
                </a:ext>
              </a:extLst>
            </p:cNvPr>
            <p:cNvSpPr/>
            <p:nvPr/>
          </p:nvSpPr>
          <p:spPr>
            <a:xfrm>
              <a:off x="4411970" y="1801825"/>
              <a:ext cx="184087" cy="330923"/>
            </a:xfrm>
            <a:custGeom>
              <a:avLst/>
              <a:gdLst/>
              <a:ahLst/>
              <a:cxnLst/>
              <a:rect l="l" t="t" r="r" b="b"/>
              <a:pathLst>
                <a:path w="4077" h="7329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4076" y="7328"/>
                  </a:lnTo>
                  <a:lnTo>
                    <a:pt x="4076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7170C81-6EA1-B6E0-1AB7-8C356758CEEB}"/>
              </a:ext>
            </a:extLst>
          </p:cNvPr>
          <p:cNvSpPr txBox="1"/>
          <p:nvPr/>
        </p:nvSpPr>
        <p:spPr>
          <a:xfrm>
            <a:off x="7892814" y="1582209"/>
            <a:ext cx="2775805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anose="020B0604020202020204" charset="0"/>
                <a:ea typeface="+mn-ea"/>
                <a:cs typeface="Poppins Medium" panose="020B0604020202020204" charset="0"/>
              </a:rPr>
              <a:t>What questions do you have on today’s content?</a:t>
            </a:r>
          </a:p>
        </p:txBody>
      </p:sp>
      <p:grpSp>
        <p:nvGrpSpPr>
          <p:cNvPr id="14" name="Google Shape;1742;p61">
            <a:extLst>
              <a:ext uri="{FF2B5EF4-FFF2-40B4-BE49-F238E27FC236}">
                <a16:creationId xmlns:a16="http://schemas.microsoft.com/office/drawing/2014/main" id="{632E481F-F1EA-5114-BD38-DC579B4F7D7E}"/>
              </a:ext>
            </a:extLst>
          </p:cNvPr>
          <p:cNvGrpSpPr/>
          <p:nvPr/>
        </p:nvGrpSpPr>
        <p:grpSpPr>
          <a:xfrm flipH="1">
            <a:off x="8411879" y="3866821"/>
            <a:ext cx="4202407" cy="2341303"/>
            <a:chOff x="4411970" y="1801825"/>
            <a:chExt cx="734586" cy="409262"/>
          </a:xfrm>
          <a:solidFill>
            <a:schemeClr val="accent4"/>
          </a:solidFill>
        </p:grpSpPr>
        <p:sp>
          <p:nvSpPr>
            <p:cNvPr id="15" name="Google Shape;1743;p61">
              <a:extLst>
                <a:ext uri="{FF2B5EF4-FFF2-40B4-BE49-F238E27FC236}">
                  <a16:creationId xmlns:a16="http://schemas.microsoft.com/office/drawing/2014/main" id="{35B1C508-58FB-7AE7-D58C-AAE5FF175DA1}"/>
                </a:ext>
              </a:extLst>
            </p:cNvPr>
            <p:cNvSpPr/>
            <p:nvPr/>
          </p:nvSpPr>
          <p:spPr>
            <a:xfrm>
              <a:off x="4411970" y="1801825"/>
              <a:ext cx="734586" cy="409262"/>
            </a:xfrm>
            <a:custGeom>
              <a:avLst/>
              <a:gdLst/>
              <a:ahLst/>
              <a:cxnLst/>
              <a:rect l="l" t="t" r="r" b="b"/>
              <a:pathLst>
                <a:path w="16269" h="9064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12834" y="7328"/>
                  </a:lnTo>
                  <a:lnTo>
                    <a:pt x="13836" y="9064"/>
                  </a:lnTo>
                  <a:lnTo>
                    <a:pt x="14839" y="7328"/>
                  </a:lnTo>
                  <a:lnTo>
                    <a:pt x="15839" y="7328"/>
                  </a:lnTo>
                  <a:cubicBezTo>
                    <a:pt x="16076" y="7328"/>
                    <a:pt x="16269" y="7137"/>
                    <a:pt x="16269" y="6900"/>
                  </a:cubicBezTo>
                  <a:lnTo>
                    <a:pt x="16269" y="428"/>
                  </a:lnTo>
                  <a:cubicBezTo>
                    <a:pt x="16267" y="191"/>
                    <a:pt x="16076" y="0"/>
                    <a:pt x="15839" y="0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Google Shape;1744;p61">
              <a:extLst>
                <a:ext uri="{FF2B5EF4-FFF2-40B4-BE49-F238E27FC236}">
                  <a16:creationId xmlns:a16="http://schemas.microsoft.com/office/drawing/2014/main" id="{1BD2AA4F-6AEB-16A9-DC9F-EAFEE045BC7E}"/>
                </a:ext>
              </a:extLst>
            </p:cNvPr>
            <p:cNvSpPr/>
            <p:nvPr/>
          </p:nvSpPr>
          <p:spPr>
            <a:xfrm>
              <a:off x="4411970" y="1801825"/>
              <a:ext cx="184087" cy="330923"/>
            </a:xfrm>
            <a:custGeom>
              <a:avLst/>
              <a:gdLst/>
              <a:ahLst/>
              <a:cxnLst/>
              <a:rect l="l" t="t" r="r" b="b"/>
              <a:pathLst>
                <a:path w="4077" h="7329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4076" y="7328"/>
                  </a:lnTo>
                  <a:lnTo>
                    <a:pt x="4076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50C78F2-91BF-3B67-B893-E5CA29BA2D50}"/>
              </a:ext>
            </a:extLst>
          </p:cNvPr>
          <p:cNvSpPr txBox="1"/>
          <p:nvPr/>
        </p:nvSpPr>
        <p:spPr>
          <a:xfrm>
            <a:off x="8610807" y="4243104"/>
            <a:ext cx="2775805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anose="020B0604020202020204" charset="0"/>
                <a:ea typeface="+mn-ea"/>
                <a:cs typeface="Poppins Medium" panose="020B0604020202020204" charset="0"/>
              </a:rPr>
              <a:t>What questions do you have on the follow-up tasks?</a:t>
            </a:r>
          </a:p>
        </p:txBody>
      </p:sp>
    </p:spTree>
    <p:extLst>
      <p:ext uri="{BB962C8B-B14F-4D97-AF65-F5344CB8AC3E}">
        <p14:creationId xmlns:p14="http://schemas.microsoft.com/office/powerpoint/2010/main" val="39720422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54"/>
          <p:cNvSpPr txBox="1">
            <a:spLocks noGrp="1"/>
          </p:cNvSpPr>
          <p:nvPr>
            <p:ph type="title"/>
          </p:nvPr>
        </p:nvSpPr>
        <p:spPr>
          <a:xfrm>
            <a:off x="455779" y="590547"/>
            <a:ext cx="11378651" cy="84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 HELPFUL RESOURCES</a:t>
            </a:r>
            <a:endParaRPr dirty="0"/>
          </a:p>
        </p:txBody>
      </p:sp>
      <p:sp>
        <p:nvSpPr>
          <p:cNvPr id="12" name="Google Shape;1013;p54">
            <a:extLst>
              <a:ext uri="{FF2B5EF4-FFF2-40B4-BE49-F238E27FC236}">
                <a16:creationId xmlns:a16="http://schemas.microsoft.com/office/drawing/2014/main" id="{1F80FC8A-824C-084C-83E0-413165DCA5D7}"/>
              </a:ext>
            </a:extLst>
          </p:cNvPr>
          <p:cNvSpPr txBox="1">
            <a:spLocks/>
          </p:cNvSpPr>
          <p:nvPr/>
        </p:nvSpPr>
        <p:spPr>
          <a:xfrm flipH="1">
            <a:off x="4225612" y="2636299"/>
            <a:ext cx="7608818" cy="4029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Hind Vadodara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ACC2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RESOURCES:</a:t>
            </a: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ACC2"/>
                </a:solidFill>
                <a:effectLst/>
                <a:uLnTx/>
                <a:uFillTx/>
                <a:latin typeface="Arial"/>
                <a:cs typeface="Hind Vadodara"/>
                <a:sym typeface="Hind Vadodara"/>
                <a:hlinkClick r:id="rId3"/>
              </a:rPr>
              <a:t>Feedback &amp; Input Survey Manual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ACC2"/>
              </a:solidFill>
              <a:effectLst/>
              <a:uLnTx/>
              <a:uFillTx/>
              <a:latin typeface="Arial"/>
              <a:cs typeface="Hind Vadodara"/>
              <a:sym typeface="Hind Vadodara"/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Hind Vadodara" panose="02000000000000000000" pitchFamily="2" charset="0"/>
                <a:sym typeface="Hind Vadodara"/>
                <a:hlinkClick r:id="rId4"/>
              </a:rPr>
              <a:t>Overview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Hind Vadodara"/>
                <a:sym typeface="Hind Vadodara"/>
                <a:hlinkClick r:id="rId4"/>
              </a:rPr>
              <a:t>of the Feedback and Input Survey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Hind Vadodara"/>
              <a:sym typeface="Hind Vadodara"/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Hind Vadodara"/>
                <a:sym typeface="Hind Vadodara"/>
                <a:hlinkClick r:id="rId5"/>
              </a:rPr>
              <a:t>Climate Survey Manual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Hind Vadodara"/>
              <a:sym typeface="Hind Vadodara"/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Hind Vadodara"/>
                <a:sym typeface="Hind Vadodara"/>
                <a:hlinkClick r:id="rId6"/>
              </a:rPr>
              <a:t>Self-Assessment Surveys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Hind Vadodara"/>
              <a:sym typeface="Hind Vadodara"/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Hind Vadodara"/>
                <a:sym typeface="Hind Vadodara"/>
                <a:hlinkClick r:id="rId7"/>
              </a:rPr>
              <a:t>Aligning and Integrating Family Engagement in Positive Behavioral Interventions and Supports: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Hind Vadodara"/>
              <a:sym typeface="Hind Vadodara"/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Hind Vadodara"/>
                <a:sym typeface="Hind Vadodara"/>
                <a:hlinkClick r:id="rId8"/>
              </a:rPr>
              <a:t>School-Family Practices Survey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Hind Vadodara"/>
              <a:sym typeface="Hind Vadodara"/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Hind Vadodara"/>
                <a:sym typeface="Hind Vadodara"/>
              </a:rPr>
              <a:t>Article: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Hind Vadodara"/>
                <a:sym typeface="Hind Vadodara"/>
                <a:hlinkClick r:id="rId9"/>
              </a:rPr>
              <a:t>7 Ways to Partner with Students and Level Up Your Implementation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Hind Vadodara"/>
              <a:sym typeface="Hind Vadodara"/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Hind Vadodara"/>
                <a:sym typeface="Hind Vadodara"/>
              </a:rPr>
              <a:t>Video: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Hind Vadodara"/>
                <a:sym typeface="Hind Vadodara"/>
                <a:hlinkClick r:id="rId10"/>
              </a:rPr>
              <a:t>Voice’s role in Implementation (Student, Family and Community Voice)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Hind Vadodara"/>
              <a:sym typeface="Hind Vadodara"/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Hind Vadodara"/>
              <a:sym typeface="Hind Vadodara"/>
            </a:endParaRPr>
          </a:p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Hind Vadodara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ind Vadodara"/>
              <a:ea typeface="+mn-ea"/>
              <a:cs typeface="Hind Vadodara"/>
              <a:sym typeface="Hind Vadodara"/>
              <a:hlinkClick r:id="rId11"/>
            </a:endParaRPr>
          </a:p>
        </p:txBody>
      </p:sp>
      <p:grpSp>
        <p:nvGrpSpPr>
          <p:cNvPr id="21" name="Google Shape;1005;p54" descr="decorative box">
            <a:extLst>
              <a:ext uri="{FF2B5EF4-FFF2-40B4-BE49-F238E27FC236}">
                <a16:creationId xmlns:a16="http://schemas.microsoft.com/office/drawing/2014/main" id="{9E3B9A76-5B52-0E4A-B322-29D3648D9FEF}"/>
              </a:ext>
            </a:extLst>
          </p:cNvPr>
          <p:cNvGrpSpPr/>
          <p:nvPr/>
        </p:nvGrpSpPr>
        <p:grpSpPr>
          <a:xfrm>
            <a:off x="689246" y="1779061"/>
            <a:ext cx="3128599" cy="3988372"/>
            <a:chOff x="3580725" y="2020075"/>
            <a:chExt cx="1344925" cy="1786275"/>
          </a:xfrm>
        </p:grpSpPr>
        <p:sp>
          <p:nvSpPr>
            <p:cNvPr id="22" name="Google Shape;1006;p54">
              <a:extLst>
                <a:ext uri="{FF2B5EF4-FFF2-40B4-BE49-F238E27FC236}">
                  <a16:creationId xmlns:a16="http://schemas.microsoft.com/office/drawing/2014/main" id="{71B709D9-82A6-2B4A-AB46-2205A27E2295}"/>
                </a:ext>
              </a:extLst>
            </p:cNvPr>
            <p:cNvSpPr/>
            <p:nvPr/>
          </p:nvSpPr>
          <p:spPr>
            <a:xfrm>
              <a:off x="3681925" y="2020075"/>
              <a:ext cx="1243725" cy="1786275"/>
            </a:xfrm>
            <a:custGeom>
              <a:avLst/>
              <a:gdLst/>
              <a:ahLst/>
              <a:cxnLst/>
              <a:rect l="l" t="t" r="r" b="b"/>
              <a:pathLst>
                <a:path w="49749" h="71451" extrusionOk="0">
                  <a:moveTo>
                    <a:pt x="1574" y="1"/>
                  </a:moveTo>
                  <a:cubicBezTo>
                    <a:pt x="706" y="1"/>
                    <a:pt x="1" y="706"/>
                    <a:pt x="1" y="1574"/>
                  </a:cubicBezTo>
                  <a:lnTo>
                    <a:pt x="1" y="69877"/>
                  </a:lnTo>
                  <a:cubicBezTo>
                    <a:pt x="1" y="70746"/>
                    <a:pt x="706" y="71451"/>
                    <a:pt x="1574" y="71451"/>
                  </a:cubicBezTo>
                  <a:lnTo>
                    <a:pt x="48175" y="71451"/>
                  </a:lnTo>
                  <a:cubicBezTo>
                    <a:pt x="49044" y="71451"/>
                    <a:pt x="49748" y="70746"/>
                    <a:pt x="49748" y="69877"/>
                  </a:cubicBezTo>
                  <a:lnTo>
                    <a:pt x="49748" y="1574"/>
                  </a:lnTo>
                  <a:cubicBezTo>
                    <a:pt x="49748" y="706"/>
                    <a:pt x="49044" y="1"/>
                    <a:pt x="48175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Google Shape;1007;p54">
              <a:extLst>
                <a:ext uri="{FF2B5EF4-FFF2-40B4-BE49-F238E27FC236}">
                  <a16:creationId xmlns:a16="http://schemas.microsoft.com/office/drawing/2014/main" id="{AA87A6D8-49C3-A54C-9E71-F4B3A0FEB9B3}"/>
                </a:ext>
              </a:extLst>
            </p:cNvPr>
            <p:cNvSpPr/>
            <p:nvPr/>
          </p:nvSpPr>
          <p:spPr>
            <a:xfrm>
              <a:off x="3580725" y="2020075"/>
              <a:ext cx="1250250" cy="1786275"/>
            </a:xfrm>
            <a:custGeom>
              <a:avLst/>
              <a:gdLst/>
              <a:ahLst/>
              <a:cxnLst/>
              <a:rect l="l" t="t" r="r" b="b"/>
              <a:pathLst>
                <a:path w="50010" h="71451" extrusionOk="0">
                  <a:moveTo>
                    <a:pt x="2527" y="1"/>
                  </a:moveTo>
                  <a:cubicBezTo>
                    <a:pt x="1147" y="1"/>
                    <a:pt x="33" y="1109"/>
                    <a:pt x="0" y="2492"/>
                  </a:cubicBezTo>
                  <a:lnTo>
                    <a:pt x="0" y="68975"/>
                  </a:lnTo>
                  <a:cubicBezTo>
                    <a:pt x="33" y="70358"/>
                    <a:pt x="1147" y="71451"/>
                    <a:pt x="2526" y="71451"/>
                  </a:cubicBezTo>
                  <a:cubicBezTo>
                    <a:pt x="2537" y="71451"/>
                    <a:pt x="2547" y="71451"/>
                    <a:pt x="2557" y="71451"/>
                  </a:cubicBezTo>
                  <a:lnTo>
                    <a:pt x="50010" y="71451"/>
                  </a:lnTo>
                  <a:lnTo>
                    <a:pt x="50010" y="1"/>
                  </a:lnTo>
                  <a:lnTo>
                    <a:pt x="2557" y="1"/>
                  </a:lnTo>
                  <a:cubicBezTo>
                    <a:pt x="2547" y="1"/>
                    <a:pt x="2537" y="1"/>
                    <a:pt x="2527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1008;p54">
              <a:extLst>
                <a:ext uri="{FF2B5EF4-FFF2-40B4-BE49-F238E27FC236}">
                  <a16:creationId xmlns:a16="http://schemas.microsoft.com/office/drawing/2014/main" id="{E0827C78-34E4-EF48-9AC0-B4FADF42AD67}"/>
                </a:ext>
              </a:extLst>
            </p:cNvPr>
            <p:cNvSpPr/>
            <p:nvPr/>
          </p:nvSpPr>
          <p:spPr>
            <a:xfrm>
              <a:off x="3680303" y="2113921"/>
              <a:ext cx="1140025" cy="1511564"/>
            </a:xfrm>
            <a:custGeom>
              <a:avLst/>
              <a:gdLst/>
              <a:ahLst/>
              <a:cxnLst/>
              <a:rect l="l" t="t" r="r" b="b"/>
              <a:pathLst>
                <a:path w="45601" h="60944" extrusionOk="0">
                  <a:moveTo>
                    <a:pt x="426" y="1"/>
                  </a:moveTo>
                  <a:cubicBezTo>
                    <a:pt x="197" y="1"/>
                    <a:pt x="0" y="181"/>
                    <a:pt x="0" y="427"/>
                  </a:cubicBezTo>
                  <a:lnTo>
                    <a:pt x="0" y="60534"/>
                  </a:lnTo>
                  <a:cubicBezTo>
                    <a:pt x="0" y="60763"/>
                    <a:pt x="197" y="60943"/>
                    <a:pt x="426" y="60943"/>
                  </a:cubicBezTo>
                  <a:lnTo>
                    <a:pt x="45191" y="60943"/>
                  </a:lnTo>
                  <a:cubicBezTo>
                    <a:pt x="45421" y="60943"/>
                    <a:pt x="45601" y="60763"/>
                    <a:pt x="45601" y="60534"/>
                  </a:cubicBezTo>
                  <a:lnTo>
                    <a:pt x="45601" y="427"/>
                  </a:lnTo>
                  <a:cubicBezTo>
                    <a:pt x="45601" y="181"/>
                    <a:pt x="45421" y="1"/>
                    <a:pt x="4519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Google Shape;1009;p54">
              <a:extLst>
                <a:ext uri="{FF2B5EF4-FFF2-40B4-BE49-F238E27FC236}">
                  <a16:creationId xmlns:a16="http://schemas.microsoft.com/office/drawing/2014/main" id="{1014025B-D1B7-FA4D-A0C8-D9253E148BC5}"/>
                </a:ext>
              </a:extLst>
            </p:cNvPr>
            <p:cNvSpPr/>
            <p:nvPr/>
          </p:nvSpPr>
          <p:spPr>
            <a:xfrm>
              <a:off x="4237099" y="2051650"/>
              <a:ext cx="28700" cy="24925"/>
            </a:xfrm>
            <a:custGeom>
              <a:avLst/>
              <a:gdLst/>
              <a:ahLst/>
              <a:cxnLst/>
              <a:rect l="l" t="t" r="r" b="b"/>
              <a:pathLst>
                <a:path w="1148" h="997" extrusionOk="0">
                  <a:moveTo>
                    <a:pt x="492" y="0"/>
                  </a:moveTo>
                  <a:cubicBezTo>
                    <a:pt x="214" y="0"/>
                    <a:pt x="0" y="230"/>
                    <a:pt x="0" y="508"/>
                  </a:cubicBezTo>
                  <a:cubicBezTo>
                    <a:pt x="0" y="798"/>
                    <a:pt x="243" y="996"/>
                    <a:pt x="496" y="996"/>
                  </a:cubicBezTo>
                  <a:cubicBezTo>
                    <a:pt x="615" y="996"/>
                    <a:pt x="737" y="952"/>
                    <a:pt x="836" y="852"/>
                  </a:cubicBezTo>
                  <a:cubicBezTo>
                    <a:pt x="1148" y="541"/>
                    <a:pt x="935" y="0"/>
                    <a:pt x="4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1010;p54">
              <a:extLst>
                <a:ext uri="{FF2B5EF4-FFF2-40B4-BE49-F238E27FC236}">
                  <a16:creationId xmlns:a16="http://schemas.microsoft.com/office/drawing/2014/main" id="{37FC96D6-BC24-2947-AA35-0BFCE4EBCE89}"/>
                </a:ext>
              </a:extLst>
            </p:cNvPr>
            <p:cNvSpPr/>
            <p:nvPr/>
          </p:nvSpPr>
          <p:spPr>
            <a:xfrm>
              <a:off x="4179825" y="3667150"/>
              <a:ext cx="125000" cy="106825"/>
            </a:xfrm>
            <a:custGeom>
              <a:avLst/>
              <a:gdLst/>
              <a:ahLst/>
              <a:cxnLst/>
              <a:rect l="l" t="t" r="r" b="b"/>
              <a:pathLst>
                <a:path w="5000" h="4273" extrusionOk="0">
                  <a:moveTo>
                    <a:pt x="2869" y="355"/>
                  </a:moveTo>
                  <a:cubicBezTo>
                    <a:pt x="3836" y="355"/>
                    <a:pt x="4639" y="1158"/>
                    <a:pt x="4639" y="2142"/>
                  </a:cubicBezTo>
                  <a:cubicBezTo>
                    <a:pt x="4639" y="3206"/>
                    <a:pt x="3762" y="3917"/>
                    <a:pt x="2850" y="3917"/>
                  </a:cubicBezTo>
                  <a:cubicBezTo>
                    <a:pt x="2413" y="3917"/>
                    <a:pt x="1968" y="3754"/>
                    <a:pt x="1607" y="3387"/>
                  </a:cubicBezTo>
                  <a:cubicBezTo>
                    <a:pt x="492" y="2273"/>
                    <a:pt x="1279" y="355"/>
                    <a:pt x="2869" y="355"/>
                  </a:cubicBezTo>
                  <a:close/>
                  <a:moveTo>
                    <a:pt x="2849" y="1"/>
                  </a:moveTo>
                  <a:cubicBezTo>
                    <a:pt x="2320" y="1"/>
                    <a:pt x="1781" y="197"/>
                    <a:pt x="1344" y="634"/>
                  </a:cubicBezTo>
                  <a:cubicBezTo>
                    <a:pt x="0" y="1978"/>
                    <a:pt x="967" y="4273"/>
                    <a:pt x="2869" y="4273"/>
                  </a:cubicBezTo>
                  <a:cubicBezTo>
                    <a:pt x="4049" y="4273"/>
                    <a:pt x="5000" y="3306"/>
                    <a:pt x="5000" y="2142"/>
                  </a:cubicBezTo>
                  <a:cubicBezTo>
                    <a:pt x="5000" y="847"/>
                    <a:pt x="3946" y="1"/>
                    <a:pt x="28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" name="Picture 2" descr="article image">
            <a:extLst>
              <a:ext uri="{FF2B5EF4-FFF2-40B4-BE49-F238E27FC236}">
                <a16:creationId xmlns:a16="http://schemas.microsoft.com/office/drawing/2014/main" id="{0EC05E0D-9D78-4BEE-AC36-23C9A75B00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2872" y="1900133"/>
            <a:ext cx="2743200" cy="348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912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E555D-6515-4DAD-8DFA-CB7DD812E7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5643" y="3429000"/>
            <a:ext cx="8751600" cy="1755600"/>
          </a:xfrm>
        </p:spPr>
        <p:txBody>
          <a:bodyPr/>
          <a:lstStyle/>
          <a:p>
            <a:br>
              <a:rPr lang="en-US" sz="2000" dirty="0"/>
            </a:br>
            <a:r>
              <a:rPr lang="en-US" sz="2000" dirty="0"/>
              <a:t> </a:t>
            </a:r>
            <a:b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EVALUATION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A5131E-A50F-4164-B3C6-00A473B776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6778" y="5081574"/>
            <a:ext cx="6649330" cy="1056800"/>
          </a:xfrm>
        </p:spPr>
        <p:txBody>
          <a:bodyPr anchor="ctr"/>
          <a:lstStyle/>
          <a:p>
            <a:pPr marL="0" indent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Please remember to complete the evaluation! </a:t>
            </a:r>
          </a:p>
          <a:p>
            <a:pPr marL="0" indent="0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Scan the QR code to access.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192CFE-7CBE-7CE6-AD21-8B23839E9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275" y="371775"/>
            <a:ext cx="3756025" cy="375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2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57F1F-64C0-A04E-8212-D036DFCFC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 &amp; Coaches' Tasks</a:t>
            </a:r>
          </a:p>
        </p:txBody>
      </p:sp>
      <p:graphicFrame>
        <p:nvGraphicFramePr>
          <p:cNvPr id="3" name="Diagram 2" descr="Presentation Content &amp; Coaching tasks">
            <a:extLst>
              <a:ext uri="{FF2B5EF4-FFF2-40B4-BE49-F238E27FC236}">
                <a16:creationId xmlns:a16="http://schemas.microsoft.com/office/drawing/2014/main" id="{19091DC6-5D86-8D9B-8DBD-EF3F36C519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762521"/>
              </p:ext>
            </p:extLst>
          </p:nvPr>
        </p:nvGraphicFramePr>
        <p:xfrm>
          <a:off x="2219245" y="1142271"/>
          <a:ext cx="8585471" cy="5449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9129154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54"/>
          <p:cNvSpPr txBox="1">
            <a:spLocks noGrp="1"/>
          </p:cNvSpPr>
          <p:nvPr>
            <p:ph type="title"/>
          </p:nvPr>
        </p:nvSpPr>
        <p:spPr>
          <a:xfrm>
            <a:off x="455779" y="590547"/>
            <a:ext cx="11378651" cy="84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 HELPFUL RESOURCES</a:t>
            </a:r>
            <a:endParaRPr dirty="0"/>
          </a:p>
        </p:txBody>
      </p:sp>
      <p:sp>
        <p:nvSpPr>
          <p:cNvPr id="12" name="Google Shape;1013;p54">
            <a:extLst>
              <a:ext uri="{FF2B5EF4-FFF2-40B4-BE49-F238E27FC236}">
                <a16:creationId xmlns:a16="http://schemas.microsoft.com/office/drawing/2014/main" id="{1F80FC8A-824C-084C-83E0-413165DCA5D7}"/>
              </a:ext>
            </a:extLst>
          </p:cNvPr>
          <p:cNvSpPr txBox="1">
            <a:spLocks/>
          </p:cNvSpPr>
          <p:nvPr/>
        </p:nvSpPr>
        <p:spPr>
          <a:xfrm flipH="1">
            <a:off x="4225612" y="2636299"/>
            <a:ext cx="7608818" cy="4029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Hind Vadodara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ACC2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RESOURCES:</a:t>
            </a: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ACC2"/>
                </a:solidFill>
                <a:effectLst/>
                <a:uLnTx/>
                <a:uFillTx/>
                <a:latin typeface="Arial"/>
                <a:cs typeface="Hind Vadodara"/>
                <a:sym typeface="Hind Vadodara"/>
                <a:hlinkClick r:id="rId3"/>
              </a:rPr>
              <a:t>Feedback &amp; Input Survey Manual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ACC2"/>
              </a:solidFill>
              <a:effectLst/>
              <a:uLnTx/>
              <a:uFillTx/>
              <a:latin typeface="Arial"/>
              <a:cs typeface="Hind Vadodara"/>
              <a:sym typeface="Hind Vadodara"/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Hind Vadodara" panose="02000000000000000000" pitchFamily="2" charset="0"/>
                <a:sym typeface="Hind Vadodara"/>
                <a:hlinkClick r:id="rId4"/>
              </a:rPr>
              <a:t>Overview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Hind Vadodara"/>
                <a:sym typeface="Hind Vadodara"/>
                <a:hlinkClick r:id="rId4"/>
              </a:rPr>
              <a:t>of the Feedback and Input Survey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Hind Vadodara"/>
              <a:sym typeface="Hind Vadodara"/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Hind Vadodara"/>
                <a:sym typeface="Hind Vadodara"/>
                <a:hlinkClick r:id="rId5"/>
              </a:rPr>
              <a:t>Climate Survey Manual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Hind Vadodara"/>
              <a:sym typeface="Hind Vadodara"/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Hind Vadodara"/>
                <a:sym typeface="Hind Vadodara"/>
                <a:hlinkClick r:id="rId6"/>
              </a:rPr>
              <a:t>Self-Assessment Surveys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Hind Vadodara"/>
              <a:sym typeface="Hind Vadodara"/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Hind Vadodara"/>
                <a:sym typeface="Hind Vadodara"/>
                <a:hlinkClick r:id="rId7"/>
              </a:rPr>
              <a:t>Aligning and Integrating Family Engagement in Positive Behavioral Interventions and Supports: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Hind Vadodara"/>
              <a:sym typeface="Hind Vadodara"/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Hind Vadodara"/>
                <a:sym typeface="Hind Vadodara"/>
                <a:hlinkClick r:id="rId8"/>
              </a:rPr>
              <a:t>School-Family Practices Survey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Hind Vadodara"/>
              <a:sym typeface="Hind Vadodara"/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Hind Vadodara"/>
                <a:sym typeface="Hind Vadodara"/>
              </a:rPr>
              <a:t>Article: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Hind Vadodara"/>
                <a:sym typeface="Hind Vadodara"/>
                <a:hlinkClick r:id="rId9"/>
              </a:rPr>
              <a:t>7 Ways to Partner with Students and Level Up Your Implementation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Hind Vadodara"/>
              <a:sym typeface="Hind Vadodara"/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Hind Vadodara"/>
                <a:sym typeface="Hind Vadodara"/>
              </a:rPr>
              <a:t>Video: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Hind Vadodara"/>
                <a:sym typeface="Hind Vadodara"/>
                <a:hlinkClick r:id="rId10"/>
              </a:rPr>
              <a:t>Voice’s role in Implementation (Student, Family and Community Voice)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Hind Vadodara"/>
              <a:sym typeface="Hind Vadodara"/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Hind Vadodara"/>
              <a:sym typeface="Hind Vadodara"/>
            </a:endParaRPr>
          </a:p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Hind Vadodara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342900" marR="0" lvl="0" indent="-34290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ind Vadodara"/>
              <a:ea typeface="+mn-ea"/>
              <a:cs typeface="Hind Vadodara"/>
              <a:sym typeface="Hind Vadodara"/>
              <a:hlinkClick r:id="rId11"/>
            </a:endParaRPr>
          </a:p>
        </p:txBody>
      </p:sp>
      <p:grpSp>
        <p:nvGrpSpPr>
          <p:cNvPr id="21" name="Google Shape;1005;p54" descr="decorative box">
            <a:extLst>
              <a:ext uri="{FF2B5EF4-FFF2-40B4-BE49-F238E27FC236}">
                <a16:creationId xmlns:a16="http://schemas.microsoft.com/office/drawing/2014/main" id="{9E3B9A76-5B52-0E4A-B322-29D3648D9FEF}"/>
              </a:ext>
            </a:extLst>
          </p:cNvPr>
          <p:cNvGrpSpPr/>
          <p:nvPr/>
        </p:nvGrpSpPr>
        <p:grpSpPr>
          <a:xfrm>
            <a:off x="689246" y="1779061"/>
            <a:ext cx="3128599" cy="3988372"/>
            <a:chOff x="3580725" y="2020075"/>
            <a:chExt cx="1344925" cy="1786275"/>
          </a:xfrm>
        </p:grpSpPr>
        <p:sp>
          <p:nvSpPr>
            <p:cNvPr id="22" name="Google Shape;1006;p54">
              <a:extLst>
                <a:ext uri="{FF2B5EF4-FFF2-40B4-BE49-F238E27FC236}">
                  <a16:creationId xmlns:a16="http://schemas.microsoft.com/office/drawing/2014/main" id="{71B709D9-82A6-2B4A-AB46-2205A27E2295}"/>
                </a:ext>
              </a:extLst>
            </p:cNvPr>
            <p:cNvSpPr/>
            <p:nvPr/>
          </p:nvSpPr>
          <p:spPr>
            <a:xfrm>
              <a:off x="3681925" y="2020075"/>
              <a:ext cx="1243725" cy="1786275"/>
            </a:xfrm>
            <a:custGeom>
              <a:avLst/>
              <a:gdLst/>
              <a:ahLst/>
              <a:cxnLst/>
              <a:rect l="l" t="t" r="r" b="b"/>
              <a:pathLst>
                <a:path w="49749" h="71451" extrusionOk="0">
                  <a:moveTo>
                    <a:pt x="1574" y="1"/>
                  </a:moveTo>
                  <a:cubicBezTo>
                    <a:pt x="706" y="1"/>
                    <a:pt x="1" y="706"/>
                    <a:pt x="1" y="1574"/>
                  </a:cubicBezTo>
                  <a:lnTo>
                    <a:pt x="1" y="69877"/>
                  </a:lnTo>
                  <a:cubicBezTo>
                    <a:pt x="1" y="70746"/>
                    <a:pt x="706" y="71451"/>
                    <a:pt x="1574" y="71451"/>
                  </a:cubicBezTo>
                  <a:lnTo>
                    <a:pt x="48175" y="71451"/>
                  </a:lnTo>
                  <a:cubicBezTo>
                    <a:pt x="49044" y="71451"/>
                    <a:pt x="49748" y="70746"/>
                    <a:pt x="49748" y="69877"/>
                  </a:cubicBezTo>
                  <a:lnTo>
                    <a:pt x="49748" y="1574"/>
                  </a:lnTo>
                  <a:cubicBezTo>
                    <a:pt x="49748" y="706"/>
                    <a:pt x="49044" y="1"/>
                    <a:pt x="48175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Google Shape;1007;p54">
              <a:extLst>
                <a:ext uri="{FF2B5EF4-FFF2-40B4-BE49-F238E27FC236}">
                  <a16:creationId xmlns:a16="http://schemas.microsoft.com/office/drawing/2014/main" id="{AA87A6D8-49C3-A54C-9E71-F4B3A0FEB9B3}"/>
                </a:ext>
              </a:extLst>
            </p:cNvPr>
            <p:cNvSpPr/>
            <p:nvPr/>
          </p:nvSpPr>
          <p:spPr>
            <a:xfrm>
              <a:off x="3580725" y="2020075"/>
              <a:ext cx="1250250" cy="1786275"/>
            </a:xfrm>
            <a:custGeom>
              <a:avLst/>
              <a:gdLst/>
              <a:ahLst/>
              <a:cxnLst/>
              <a:rect l="l" t="t" r="r" b="b"/>
              <a:pathLst>
                <a:path w="50010" h="71451" extrusionOk="0">
                  <a:moveTo>
                    <a:pt x="2527" y="1"/>
                  </a:moveTo>
                  <a:cubicBezTo>
                    <a:pt x="1147" y="1"/>
                    <a:pt x="33" y="1109"/>
                    <a:pt x="0" y="2492"/>
                  </a:cubicBezTo>
                  <a:lnTo>
                    <a:pt x="0" y="68975"/>
                  </a:lnTo>
                  <a:cubicBezTo>
                    <a:pt x="33" y="70358"/>
                    <a:pt x="1147" y="71451"/>
                    <a:pt x="2526" y="71451"/>
                  </a:cubicBezTo>
                  <a:cubicBezTo>
                    <a:pt x="2537" y="71451"/>
                    <a:pt x="2547" y="71451"/>
                    <a:pt x="2557" y="71451"/>
                  </a:cubicBezTo>
                  <a:lnTo>
                    <a:pt x="50010" y="71451"/>
                  </a:lnTo>
                  <a:lnTo>
                    <a:pt x="50010" y="1"/>
                  </a:lnTo>
                  <a:lnTo>
                    <a:pt x="2557" y="1"/>
                  </a:lnTo>
                  <a:cubicBezTo>
                    <a:pt x="2547" y="1"/>
                    <a:pt x="2537" y="1"/>
                    <a:pt x="2527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1008;p54">
              <a:extLst>
                <a:ext uri="{FF2B5EF4-FFF2-40B4-BE49-F238E27FC236}">
                  <a16:creationId xmlns:a16="http://schemas.microsoft.com/office/drawing/2014/main" id="{E0827C78-34E4-EF48-9AC0-B4FADF42AD67}"/>
                </a:ext>
              </a:extLst>
            </p:cNvPr>
            <p:cNvSpPr/>
            <p:nvPr/>
          </p:nvSpPr>
          <p:spPr>
            <a:xfrm>
              <a:off x="3680303" y="2113921"/>
              <a:ext cx="1140025" cy="1511564"/>
            </a:xfrm>
            <a:custGeom>
              <a:avLst/>
              <a:gdLst/>
              <a:ahLst/>
              <a:cxnLst/>
              <a:rect l="l" t="t" r="r" b="b"/>
              <a:pathLst>
                <a:path w="45601" h="60944" extrusionOk="0">
                  <a:moveTo>
                    <a:pt x="426" y="1"/>
                  </a:moveTo>
                  <a:cubicBezTo>
                    <a:pt x="197" y="1"/>
                    <a:pt x="0" y="181"/>
                    <a:pt x="0" y="427"/>
                  </a:cubicBezTo>
                  <a:lnTo>
                    <a:pt x="0" y="60534"/>
                  </a:lnTo>
                  <a:cubicBezTo>
                    <a:pt x="0" y="60763"/>
                    <a:pt x="197" y="60943"/>
                    <a:pt x="426" y="60943"/>
                  </a:cubicBezTo>
                  <a:lnTo>
                    <a:pt x="45191" y="60943"/>
                  </a:lnTo>
                  <a:cubicBezTo>
                    <a:pt x="45421" y="60943"/>
                    <a:pt x="45601" y="60763"/>
                    <a:pt x="45601" y="60534"/>
                  </a:cubicBezTo>
                  <a:lnTo>
                    <a:pt x="45601" y="427"/>
                  </a:lnTo>
                  <a:cubicBezTo>
                    <a:pt x="45601" y="181"/>
                    <a:pt x="45421" y="1"/>
                    <a:pt x="4519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Google Shape;1009;p54">
              <a:extLst>
                <a:ext uri="{FF2B5EF4-FFF2-40B4-BE49-F238E27FC236}">
                  <a16:creationId xmlns:a16="http://schemas.microsoft.com/office/drawing/2014/main" id="{1014025B-D1B7-FA4D-A0C8-D9253E148BC5}"/>
                </a:ext>
              </a:extLst>
            </p:cNvPr>
            <p:cNvSpPr/>
            <p:nvPr/>
          </p:nvSpPr>
          <p:spPr>
            <a:xfrm>
              <a:off x="4237099" y="2051650"/>
              <a:ext cx="28700" cy="24925"/>
            </a:xfrm>
            <a:custGeom>
              <a:avLst/>
              <a:gdLst/>
              <a:ahLst/>
              <a:cxnLst/>
              <a:rect l="l" t="t" r="r" b="b"/>
              <a:pathLst>
                <a:path w="1148" h="997" extrusionOk="0">
                  <a:moveTo>
                    <a:pt x="492" y="0"/>
                  </a:moveTo>
                  <a:cubicBezTo>
                    <a:pt x="214" y="0"/>
                    <a:pt x="0" y="230"/>
                    <a:pt x="0" y="508"/>
                  </a:cubicBezTo>
                  <a:cubicBezTo>
                    <a:pt x="0" y="798"/>
                    <a:pt x="243" y="996"/>
                    <a:pt x="496" y="996"/>
                  </a:cubicBezTo>
                  <a:cubicBezTo>
                    <a:pt x="615" y="996"/>
                    <a:pt x="737" y="952"/>
                    <a:pt x="836" y="852"/>
                  </a:cubicBezTo>
                  <a:cubicBezTo>
                    <a:pt x="1148" y="541"/>
                    <a:pt x="935" y="0"/>
                    <a:pt x="4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1010;p54">
              <a:extLst>
                <a:ext uri="{FF2B5EF4-FFF2-40B4-BE49-F238E27FC236}">
                  <a16:creationId xmlns:a16="http://schemas.microsoft.com/office/drawing/2014/main" id="{37FC96D6-BC24-2947-AA35-0BFCE4EBCE89}"/>
                </a:ext>
              </a:extLst>
            </p:cNvPr>
            <p:cNvSpPr/>
            <p:nvPr/>
          </p:nvSpPr>
          <p:spPr>
            <a:xfrm>
              <a:off x="4179825" y="3667150"/>
              <a:ext cx="125000" cy="106825"/>
            </a:xfrm>
            <a:custGeom>
              <a:avLst/>
              <a:gdLst/>
              <a:ahLst/>
              <a:cxnLst/>
              <a:rect l="l" t="t" r="r" b="b"/>
              <a:pathLst>
                <a:path w="5000" h="4273" extrusionOk="0">
                  <a:moveTo>
                    <a:pt x="2869" y="355"/>
                  </a:moveTo>
                  <a:cubicBezTo>
                    <a:pt x="3836" y="355"/>
                    <a:pt x="4639" y="1158"/>
                    <a:pt x="4639" y="2142"/>
                  </a:cubicBezTo>
                  <a:cubicBezTo>
                    <a:pt x="4639" y="3206"/>
                    <a:pt x="3762" y="3917"/>
                    <a:pt x="2850" y="3917"/>
                  </a:cubicBezTo>
                  <a:cubicBezTo>
                    <a:pt x="2413" y="3917"/>
                    <a:pt x="1968" y="3754"/>
                    <a:pt x="1607" y="3387"/>
                  </a:cubicBezTo>
                  <a:cubicBezTo>
                    <a:pt x="492" y="2273"/>
                    <a:pt x="1279" y="355"/>
                    <a:pt x="2869" y="355"/>
                  </a:cubicBezTo>
                  <a:close/>
                  <a:moveTo>
                    <a:pt x="2849" y="1"/>
                  </a:moveTo>
                  <a:cubicBezTo>
                    <a:pt x="2320" y="1"/>
                    <a:pt x="1781" y="197"/>
                    <a:pt x="1344" y="634"/>
                  </a:cubicBezTo>
                  <a:cubicBezTo>
                    <a:pt x="0" y="1978"/>
                    <a:pt x="967" y="4273"/>
                    <a:pt x="2869" y="4273"/>
                  </a:cubicBezTo>
                  <a:cubicBezTo>
                    <a:pt x="4049" y="4273"/>
                    <a:pt x="5000" y="3306"/>
                    <a:pt x="5000" y="2142"/>
                  </a:cubicBezTo>
                  <a:cubicBezTo>
                    <a:pt x="5000" y="847"/>
                    <a:pt x="3946" y="1"/>
                    <a:pt x="28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" name="Picture 2" descr="article image">
            <a:extLst>
              <a:ext uri="{FF2B5EF4-FFF2-40B4-BE49-F238E27FC236}">
                <a16:creationId xmlns:a16="http://schemas.microsoft.com/office/drawing/2014/main" id="{0EC05E0D-9D78-4BEE-AC36-23C9A75B00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2872" y="1900133"/>
            <a:ext cx="2743200" cy="348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48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8"/>
          <p:cNvSpPr txBox="1">
            <a:spLocks noGrp="1"/>
          </p:cNvSpPr>
          <p:nvPr>
            <p:ph type="title"/>
          </p:nvPr>
        </p:nvSpPr>
        <p:spPr>
          <a:xfrm rot="-294">
            <a:off x="938739" y="2572031"/>
            <a:ext cx="7029196" cy="215476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b="1" dirty="0"/>
              <a:t>Glows &amp; Grows:</a:t>
            </a:r>
            <a:br>
              <a:rPr lang="en" sz="4800" b="1" dirty="0"/>
            </a:br>
            <a:r>
              <a:rPr lang="en" sz="3200" b="1" dirty="0"/>
              <a:t>Start of the Year</a:t>
            </a:r>
            <a:endParaRPr lang="en-US" sz="32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69406C-0E34-4163-8B3C-9A7B3412C29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2381" y="6066333"/>
            <a:ext cx="2833687" cy="70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58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900E1-52DF-4869-AC2D-AC9A9D6C8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3636" y="1853031"/>
            <a:ext cx="7240205" cy="3058522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545465" indent="-342900">
              <a:lnSpc>
                <a:spcPct val="90000"/>
              </a:lnSpc>
              <a:buClr>
                <a:schemeClr val="tx2">
                  <a:lumMod val="1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/>
                <a:ea typeface="ＭＳ Ｐゴシック"/>
                <a:cs typeface="Calibri"/>
              </a:rPr>
              <a:t>Each coach share one glow or grow about first in person training day and/or your progress for the beginning </a:t>
            </a:r>
            <a:r>
              <a:rPr lang="en-US" sz="2400">
                <a:solidFill>
                  <a:schemeClr val="tx2">
                    <a:lumMod val="10000"/>
                  </a:schemeClr>
                </a:solidFill>
                <a:latin typeface="Calibri"/>
                <a:ea typeface="ＭＳ Ｐゴシック"/>
                <a:cs typeface="Calibri"/>
              </a:rPr>
              <a:t>of the year.</a:t>
            </a:r>
            <a:endParaRPr lang="en-US" sz="2400" dirty="0">
              <a:solidFill>
                <a:schemeClr val="tx2">
                  <a:lumMod val="10000"/>
                </a:schemeClr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63E907-7F3B-407B-9675-B2EF94C7CA0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Questions?  Glows/Grows</a:t>
            </a:r>
          </a:p>
        </p:txBody>
      </p:sp>
      <p:grpSp>
        <p:nvGrpSpPr>
          <p:cNvPr id="82" name="Google Shape;16036;p73">
            <a:extLst>
              <a:ext uri="{FF2B5EF4-FFF2-40B4-BE49-F238E27FC236}">
                <a16:creationId xmlns:a16="http://schemas.microsoft.com/office/drawing/2014/main" id="{CD718688-6DFD-4A92-BEFA-9D2926C20B17}"/>
              </a:ext>
            </a:extLst>
          </p:cNvPr>
          <p:cNvGrpSpPr/>
          <p:nvPr/>
        </p:nvGrpSpPr>
        <p:grpSpPr>
          <a:xfrm>
            <a:off x="8751492" y="3389790"/>
            <a:ext cx="2300168" cy="1714788"/>
            <a:chOff x="1798763" y="3395401"/>
            <a:chExt cx="376185" cy="280448"/>
          </a:xfrm>
        </p:grpSpPr>
        <p:sp>
          <p:nvSpPr>
            <p:cNvPr id="83" name="Google Shape;16037;p73">
              <a:extLst>
                <a:ext uri="{FF2B5EF4-FFF2-40B4-BE49-F238E27FC236}">
                  <a16:creationId xmlns:a16="http://schemas.microsoft.com/office/drawing/2014/main" id="{1F512D5B-411D-4442-97CF-3BA7BC887833}"/>
                </a:ext>
              </a:extLst>
            </p:cNvPr>
            <p:cNvSpPr/>
            <p:nvPr/>
          </p:nvSpPr>
          <p:spPr>
            <a:xfrm>
              <a:off x="2097352" y="3478660"/>
              <a:ext cx="47711" cy="42023"/>
            </a:xfrm>
            <a:custGeom>
              <a:avLst/>
              <a:gdLst/>
              <a:ahLst/>
              <a:cxnLst/>
              <a:rect l="l" t="t" r="r" b="b"/>
              <a:pathLst>
                <a:path w="1820" h="1603" extrusionOk="0">
                  <a:moveTo>
                    <a:pt x="910" y="1"/>
                  </a:moveTo>
                  <a:cubicBezTo>
                    <a:pt x="405" y="1"/>
                    <a:pt x="0" y="361"/>
                    <a:pt x="0" y="809"/>
                  </a:cubicBezTo>
                  <a:cubicBezTo>
                    <a:pt x="0" y="1242"/>
                    <a:pt x="405" y="1603"/>
                    <a:pt x="910" y="1603"/>
                  </a:cubicBezTo>
                  <a:cubicBezTo>
                    <a:pt x="1401" y="1603"/>
                    <a:pt x="1819" y="1242"/>
                    <a:pt x="1819" y="809"/>
                  </a:cubicBezTo>
                  <a:cubicBezTo>
                    <a:pt x="1819" y="361"/>
                    <a:pt x="1401" y="1"/>
                    <a:pt x="910" y="1"/>
                  </a:cubicBezTo>
                  <a:close/>
                </a:path>
              </a:pathLst>
            </a:custGeom>
            <a:solidFill>
              <a:srgbClr val="92A9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6038;p73">
              <a:extLst>
                <a:ext uri="{FF2B5EF4-FFF2-40B4-BE49-F238E27FC236}">
                  <a16:creationId xmlns:a16="http://schemas.microsoft.com/office/drawing/2014/main" id="{1A76D813-18CC-423A-929E-A27BFB00D04F}"/>
                </a:ext>
              </a:extLst>
            </p:cNvPr>
            <p:cNvSpPr/>
            <p:nvPr/>
          </p:nvSpPr>
          <p:spPr>
            <a:xfrm>
              <a:off x="2097352" y="3478660"/>
              <a:ext cx="32559" cy="42023"/>
            </a:xfrm>
            <a:custGeom>
              <a:avLst/>
              <a:gdLst/>
              <a:ahLst/>
              <a:cxnLst/>
              <a:rect l="l" t="t" r="r" b="b"/>
              <a:pathLst>
                <a:path w="1242" h="1603" extrusionOk="0">
                  <a:moveTo>
                    <a:pt x="910" y="1"/>
                  </a:moveTo>
                  <a:cubicBezTo>
                    <a:pt x="405" y="1"/>
                    <a:pt x="0" y="361"/>
                    <a:pt x="0" y="809"/>
                  </a:cubicBezTo>
                  <a:cubicBezTo>
                    <a:pt x="0" y="1242"/>
                    <a:pt x="405" y="1603"/>
                    <a:pt x="910" y="1603"/>
                  </a:cubicBezTo>
                  <a:cubicBezTo>
                    <a:pt x="1025" y="1603"/>
                    <a:pt x="1141" y="1574"/>
                    <a:pt x="1242" y="1545"/>
                  </a:cubicBezTo>
                  <a:cubicBezTo>
                    <a:pt x="924" y="1444"/>
                    <a:pt x="693" y="1141"/>
                    <a:pt x="679" y="809"/>
                  </a:cubicBezTo>
                  <a:cubicBezTo>
                    <a:pt x="693" y="462"/>
                    <a:pt x="924" y="159"/>
                    <a:pt x="1242" y="73"/>
                  </a:cubicBezTo>
                  <a:cubicBezTo>
                    <a:pt x="1141" y="29"/>
                    <a:pt x="1025" y="1"/>
                    <a:pt x="910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6039;p73">
              <a:extLst>
                <a:ext uri="{FF2B5EF4-FFF2-40B4-BE49-F238E27FC236}">
                  <a16:creationId xmlns:a16="http://schemas.microsoft.com/office/drawing/2014/main" id="{6F4A14BA-71BB-41E1-9DA1-82DC41B529AF}"/>
                </a:ext>
              </a:extLst>
            </p:cNvPr>
            <p:cNvSpPr/>
            <p:nvPr/>
          </p:nvSpPr>
          <p:spPr>
            <a:xfrm>
              <a:off x="2067441" y="3580452"/>
              <a:ext cx="107508" cy="95396"/>
            </a:xfrm>
            <a:custGeom>
              <a:avLst/>
              <a:gdLst/>
              <a:ahLst/>
              <a:cxnLst/>
              <a:rect l="l" t="t" r="r" b="b"/>
              <a:pathLst>
                <a:path w="4101" h="3639" extrusionOk="0">
                  <a:moveTo>
                    <a:pt x="1358" y="1"/>
                  </a:moveTo>
                  <a:lnTo>
                    <a:pt x="1358" y="679"/>
                  </a:lnTo>
                  <a:cubicBezTo>
                    <a:pt x="1358" y="852"/>
                    <a:pt x="1271" y="1011"/>
                    <a:pt x="1113" y="1083"/>
                  </a:cubicBezTo>
                  <a:lnTo>
                    <a:pt x="376" y="1444"/>
                  </a:lnTo>
                  <a:cubicBezTo>
                    <a:pt x="145" y="1560"/>
                    <a:pt x="1" y="1805"/>
                    <a:pt x="1" y="2065"/>
                  </a:cubicBezTo>
                  <a:lnTo>
                    <a:pt x="1" y="3407"/>
                  </a:lnTo>
                  <a:cubicBezTo>
                    <a:pt x="1" y="3523"/>
                    <a:pt x="102" y="3638"/>
                    <a:pt x="232" y="3638"/>
                  </a:cubicBezTo>
                  <a:lnTo>
                    <a:pt x="3870" y="3638"/>
                  </a:lnTo>
                  <a:cubicBezTo>
                    <a:pt x="3985" y="3638"/>
                    <a:pt x="4101" y="3523"/>
                    <a:pt x="4101" y="3407"/>
                  </a:cubicBezTo>
                  <a:lnTo>
                    <a:pt x="4101" y="2065"/>
                  </a:lnTo>
                  <a:cubicBezTo>
                    <a:pt x="4086" y="1805"/>
                    <a:pt x="3942" y="1560"/>
                    <a:pt x="3711" y="1444"/>
                  </a:cubicBezTo>
                  <a:lnTo>
                    <a:pt x="2975" y="1083"/>
                  </a:lnTo>
                  <a:cubicBezTo>
                    <a:pt x="2830" y="1011"/>
                    <a:pt x="2729" y="852"/>
                    <a:pt x="2729" y="679"/>
                  </a:cubicBezTo>
                  <a:lnTo>
                    <a:pt x="2729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6040;p73">
              <a:extLst>
                <a:ext uri="{FF2B5EF4-FFF2-40B4-BE49-F238E27FC236}">
                  <a16:creationId xmlns:a16="http://schemas.microsoft.com/office/drawing/2014/main" id="{1B4F88CA-C05B-4773-8D79-2964B31C0D0D}"/>
                </a:ext>
              </a:extLst>
            </p:cNvPr>
            <p:cNvSpPr/>
            <p:nvPr/>
          </p:nvSpPr>
          <p:spPr>
            <a:xfrm>
              <a:off x="2103014" y="3580085"/>
              <a:ext cx="36360" cy="23856"/>
            </a:xfrm>
            <a:custGeom>
              <a:avLst/>
              <a:gdLst/>
              <a:ahLst/>
              <a:cxnLst/>
              <a:rect l="l" t="t" r="r" b="b"/>
              <a:pathLst>
                <a:path w="1387" h="910" extrusionOk="0">
                  <a:moveTo>
                    <a:pt x="1" y="0"/>
                  </a:moveTo>
                  <a:lnTo>
                    <a:pt x="1" y="693"/>
                  </a:lnTo>
                  <a:cubicBezTo>
                    <a:pt x="1" y="722"/>
                    <a:pt x="1" y="751"/>
                    <a:pt x="1" y="780"/>
                  </a:cubicBezTo>
                  <a:cubicBezTo>
                    <a:pt x="217" y="866"/>
                    <a:pt x="448" y="910"/>
                    <a:pt x="694" y="910"/>
                  </a:cubicBezTo>
                  <a:cubicBezTo>
                    <a:pt x="925" y="910"/>
                    <a:pt x="1170" y="866"/>
                    <a:pt x="1387" y="780"/>
                  </a:cubicBezTo>
                  <a:cubicBezTo>
                    <a:pt x="1372" y="751"/>
                    <a:pt x="1372" y="722"/>
                    <a:pt x="1372" y="693"/>
                  </a:cubicBezTo>
                  <a:lnTo>
                    <a:pt x="1372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6041;p73">
              <a:extLst>
                <a:ext uri="{FF2B5EF4-FFF2-40B4-BE49-F238E27FC236}">
                  <a16:creationId xmlns:a16="http://schemas.microsoft.com/office/drawing/2014/main" id="{3672D5C6-D37D-4628-97F5-7321464B05A0}"/>
                </a:ext>
              </a:extLst>
            </p:cNvPr>
            <p:cNvSpPr/>
            <p:nvPr/>
          </p:nvSpPr>
          <p:spPr>
            <a:xfrm>
              <a:off x="2067441" y="3611491"/>
              <a:ext cx="107141" cy="64358"/>
            </a:xfrm>
            <a:custGeom>
              <a:avLst/>
              <a:gdLst/>
              <a:ahLst/>
              <a:cxnLst/>
              <a:rect l="l" t="t" r="r" b="b"/>
              <a:pathLst>
                <a:path w="4087" h="2455" extrusionOk="0">
                  <a:moveTo>
                    <a:pt x="896" y="0"/>
                  </a:moveTo>
                  <a:lnTo>
                    <a:pt x="376" y="260"/>
                  </a:lnTo>
                  <a:cubicBezTo>
                    <a:pt x="145" y="376"/>
                    <a:pt x="1" y="621"/>
                    <a:pt x="1" y="881"/>
                  </a:cubicBezTo>
                  <a:lnTo>
                    <a:pt x="1" y="2223"/>
                  </a:lnTo>
                  <a:cubicBezTo>
                    <a:pt x="1" y="2339"/>
                    <a:pt x="102" y="2454"/>
                    <a:pt x="218" y="2454"/>
                  </a:cubicBezTo>
                  <a:lnTo>
                    <a:pt x="3870" y="2454"/>
                  </a:lnTo>
                  <a:cubicBezTo>
                    <a:pt x="3985" y="2454"/>
                    <a:pt x="4086" y="2339"/>
                    <a:pt x="4086" y="2223"/>
                  </a:cubicBezTo>
                  <a:lnTo>
                    <a:pt x="4086" y="881"/>
                  </a:lnTo>
                  <a:cubicBezTo>
                    <a:pt x="4086" y="621"/>
                    <a:pt x="3942" y="376"/>
                    <a:pt x="3711" y="260"/>
                  </a:cubicBezTo>
                  <a:lnTo>
                    <a:pt x="3191" y="0"/>
                  </a:lnTo>
                  <a:cubicBezTo>
                    <a:pt x="2924" y="419"/>
                    <a:pt x="2484" y="628"/>
                    <a:pt x="2044" y="628"/>
                  </a:cubicBezTo>
                  <a:cubicBezTo>
                    <a:pt x="1603" y="628"/>
                    <a:pt x="1163" y="419"/>
                    <a:pt x="896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6042;p73">
              <a:extLst>
                <a:ext uri="{FF2B5EF4-FFF2-40B4-BE49-F238E27FC236}">
                  <a16:creationId xmlns:a16="http://schemas.microsoft.com/office/drawing/2014/main" id="{B5D496CA-8BCD-4C29-BB88-560CE002C077}"/>
                </a:ext>
              </a:extLst>
            </p:cNvPr>
            <p:cNvSpPr/>
            <p:nvPr/>
          </p:nvSpPr>
          <p:spPr>
            <a:xfrm>
              <a:off x="2079185" y="3496827"/>
              <a:ext cx="83652" cy="83285"/>
            </a:xfrm>
            <a:custGeom>
              <a:avLst/>
              <a:gdLst/>
              <a:ahLst/>
              <a:cxnLst/>
              <a:rect l="l" t="t" r="r" b="b"/>
              <a:pathLst>
                <a:path w="3191" h="3177" extrusionOk="0">
                  <a:moveTo>
                    <a:pt x="1603" y="0"/>
                  </a:moveTo>
                  <a:cubicBezTo>
                    <a:pt x="722" y="0"/>
                    <a:pt x="0" y="708"/>
                    <a:pt x="0" y="1588"/>
                  </a:cubicBezTo>
                  <a:cubicBezTo>
                    <a:pt x="0" y="2469"/>
                    <a:pt x="722" y="3176"/>
                    <a:pt x="1603" y="3176"/>
                  </a:cubicBezTo>
                  <a:cubicBezTo>
                    <a:pt x="2483" y="3176"/>
                    <a:pt x="3191" y="2469"/>
                    <a:pt x="3191" y="1588"/>
                  </a:cubicBezTo>
                  <a:cubicBezTo>
                    <a:pt x="3191" y="708"/>
                    <a:pt x="2483" y="0"/>
                    <a:pt x="1603" y="0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6043;p73">
              <a:extLst>
                <a:ext uri="{FF2B5EF4-FFF2-40B4-BE49-F238E27FC236}">
                  <a16:creationId xmlns:a16="http://schemas.microsoft.com/office/drawing/2014/main" id="{A649B921-0A18-4B1F-8766-4B7D4C72982D}"/>
                </a:ext>
              </a:extLst>
            </p:cNvPr>
            <p:cNvSpPr/>
            <p:nvPr/>
          </p:nvSpPr>
          <p:spPr>
            <a:xfrm>
              <a:off x="2095071" y="3496827"/>
              <a:ext cx="69653" cy="75342"/>
            </a:xfrm>
            <a:custGeom>
              <a:avLst/>
              <a:gdLst/>
              <a:ahLst/>
              <a:cxnLst/>
              <a:rect l="l" t="t" r="r" b="b"/>
              <a:pathLst>
                <a:path w="2657" h="2874" extrusionOk="0">
                  <a:moveTo>
                    <a:pt x="997" y="0"/>
                  </a:moveTo>
                  <a:cubicBezTo>
                    <a:pt x="246" y="0"/>
                    <a:pt x="1" y="1025"/>
                    <a:pt x="665" y="1372"/>
                  </a:cubicBezTo>
                  <a:cubicBezTo>
                    <a:pt x="694" y="1386"/>
                    <a:pt x="708" y="1401"/>
                    <a:pt x="737" y="1401"/>
                  </a:cubicBezTo>
                  <a:lnTo>
                    <a:pt x="1516" y="2844"/>
                  </a:lnTo>
                  <a:cubicBezTo>
                    <a:pt x="1516" y="2844"/>
                    <a:pt x="1733" y="2859"/>
                    <a:pt x="1950" y="2873"/>
                  </a:cubicBezTo>
                  <a:cubicBezTo>
                    <a:pt x="2411" y="2527"/>
                    <a:pt x="2657" y="1949"/>
                    <a:pt x="2570" y="1372"/>
                  </a:cubicBezTo>
                  <a:cubicBezTo>
                    <a:pt x="2484" y="708"/>
                    <a:pt x="1993" y="188"/>
                    <a:pt x="1343" y="29"/>
                  </a:cubicBezTo>
                  <a:cubicBezTo>
                    <a:pt x="1228" y="15"/>
                    <a:pt x="1112" y="0"/>
                    <a:pt x="997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6044;p73">
              <a:extLst>
                <a:ext uri="{FF2B5EF4-FFF2-40B4-BE49-F238E27FC236}">
                  <a16:creationId xmlns:a16="http://schemas.microsoft.com/office/drawing/2014/main" id="{84AF3D5E-0101-40D4-AA9E-C298DA6A558A}"/>
                </a:ext>
              </a:extLst>
            </p:cNvPr>
            <p:cNvSpPr/>
            <p:nvPr/>
          </p:nvSpPr>
          <p:spPr>
            <a:xfrm>
              <a:off x="2085241" y="3533449"/>
              <a:ext cx="71541" cy="58774"/>
            </a:xfrm>
            <a:custGeom>
              <a:avLst/>
              <a:gdLst/>
              <a:ahLst/>
              <a:cxnLst/>
              <a:rect l="l" t="t" r="r" b="b"/>
              <a:pathLst>
                <a:path w="2729" h="2242" extrusionOk="0">
                  <a:moveTo>
                    <a:pt x="1060" y="1"/>
                  </a:moveTo>
                  <a:cubicBezTo>
                    <a:pt x="972" y="1"/>
                    <a:pt x="890" y="45"/>
                    <a:pt x="852" y="134"/>
                  </a:cubicBezTo>
                  <a:cubicBezTo>
                    <a:pt x="766" y="292"/>
                    <a:pt x="664" y="422"/>
                    <a:pt x="535" y="538"/>
                  </a:cubicBezTo>
                  <a:cubicBezTo>
                    <a:pt x="419" y="653"/>
                    <a:pt x="275" y="740"/>
                    <a:pt x="130" y="812"/>
                  </a:cubicBezTo>
                  <a:cubicBezTo>
                    <a:pt x="44" y="855"/>
                    <a:pt x="0" y="956"/>
                    <a:pt x="15" y="1057"/>
                  </a:cubicBezTo>
                  <a:cubicBezTo>
                    <a:pt x="102" y="1736"/>
                    <a:pt x="679" y="2241"/>
                    <a:pt x="1372" y="2241"/>
                  </a:cubicBezTo>
                  <a:cubicBezTo>
                    <a:pt x="2079" y="2241"/>
                    <a:pt x="2671" y="1693"/>
                    <a:pt x="2729" y="985"/>
                  </a:cubicBezTo>
                  <a:cubicBezTo>
                    <a:pt x="2729" y="913"/>
                    <a:pt x="2700" y="841"/>
                    <a:pt x="2642" y="798"/>
                  </a:cubicBezTo>
                  <a:cubicBezTo>
                    <a:pt x="2195" y="422"/>
                    <a:pt x="1675" y="148"/>
                    <a:pt x="1098" y="4"/>
                  </a:cubicBezTo>
                  <a:cubicBezTo>
                    <a:pt x="1085" y="2"/>
                    <a:pt x="1072" y="1"/>
                    <a:pt x="1060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6045;p73">
              <a:extLst>
                <a:ext uri="{FF2B5EF4-FFF2-40B4-BE49-F238E27FC236}">
                  <a16:creationId xmlns:a16="http://schemas.microsoft.com/office/drawing/2014/main" id="{8A7D3078-04B5-41FA-A75B-AFCDBCDC52B6}"/>
                </a:ext>
              </a:extLst>
            </p:cNvPr>
            <p:cNvSpPr/>
            <p:nvPr/>
          </p:nvSpPr>
          <p:spPr>
            <a:xfrm>
              <a:off x="2085608" y="3533449"/>
              <a:ext cx="71567" cy="58381"/>
            </a:xfrm>
            <a:custGeom>
              <a:avLst/>
              <a:gdLst/>
              <a:ahLst/>
              <a:cxnLst/>
              <a:rect l="l" t="t" r="r" b="b"/>
              <a:pathLst>
                <a:path w="2730" h="2227" extrusionOk="0">
                  <a:moveTo>
                    <a:pt x="1060" y="1"/>
                  </a:moveTo>
                  <a:cubicBezTo>
                    <a:pt x="969" y="1"/>
                    <a:pt x="876" y="45"/>
                    <a:pt x="838" y="134"/>
                  </a:cubicBezTo>
                  <a:cubicBezTo>
                    <a:pt x="780" y="249"/>
                    <a:pt x="723" y="350"/>
                    <a:pt x="636" y="437"/>
                  </a:cubicBezTo>
                  <a:cubicBezTo>
                    <a:pt x="607" y="480"/>
                    <a:pt x="564" y="509"/>
                    <a:pt x="535" y="538"/>
                  </a:cubicBezTo>
                  <a:cubicBezTo>
                    <a:pt x="405" y="653"/>
                    <a:pt x="275" y="740"/>
                    <a:pt x="131" y="812"/>
                  </a:cubicBezTo>
                  <a:cubicBezTo>
                    <a:pt x="44" y="855"/>
                    <a:pt x="1" y="956"/>
                    <a:pt x="1" y="1057"/>
                  </a:cubicBezTo>
                  <a:cubicBezTo>
                    <a:pt x="88" y="1649"/>
                    <a:pt x="549" y="2126"/>
                    <a:pt x="1156" y="2227"/>
                  </a:cubicBezTo>
                  <a:cubicBezTo>
                    <a:pt x="838" y="2025"/>
                    <a:pt x="665" y="1693"/>
                    <a:pt x="679" y="1332"/>
                  </a:cubicBezTo>
                  <a:lnTo>
                    <a:pt x="679" y="1000"/>
                  </a:lnTo>
                  <a:cubicBezTo>
                    <a:pt x="737" y="971"/>
                    <a:pt x="780" y="928"/>
                    <a:pt x="838" y="884"/>
                  </a:cubicBezTo>
                  <a:cubicBezTo>
                    <a:pt x="954" y="769"/>
                    <a:pt x="1069" y="639"/>
                    <a:pt x="1156" y="494"/>
                  </a:cubicBezTo>
                  <a:cubicBezTo>
                    <a:pt x="1589" y="624"/>
                    <a:pt x="1993" y="855"/>
                    <a:pt x="2339" y="1144"/>
                  </a:cubicBezTo>
                  <a:cubicBezTo>
                    <a:pt x="2383" y="1173"/>
                    <a:pt x="2498" y="1274"/>
                    <a:pt x="2614" y="1389"/>
                  </a:cubicBezTo>
                  <a:cubicBezTo>
                    <a:pt x="2671" y="1260"/>
                    <a:pt x="2715" y="1130"/>
                    <a:pt x="2715" y="985"/>
                  </a:cubicBezTo>
                  <a:cubicBezTo>
                    <a:pt x="2729" y="913"/>
                    <a:pt x="2700" y="841"/>
                    <a:pt x="2643" y="798"/>
                  </a:cubicBezTo>
                  <a:cubicBezTo>
                    <a:pt x="2195" y="422"/>
                    <a:pt x="1661" y="148"/>
                    <a:pt x="1098" y="4"/>
                  </a:cubicBezTo>
                  <a:cubicBezTo>
                    <a:pt x="1085" y="2"/>
                    <a:pt x="1072" y="1"/>
                    <a:pt x="1060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6046;p73">
              <a:extLst>
                <a:ext uri="{FF2B5EF4-FFF2-40B4-BE49-F238E27FC236}">
                  <a16:creationId xmlns:a16="http://schemas.microsoft.com/office/drawing/2014/main" id="{FE927DF6-04A9-4556-8AFA-A883E31FD645}"/>
                </a:ext>
              </a:extLst>
            </p:cNvPr>
            <p:cNvSpPr/>
            <p:nvPr/>
          </p:nvSpPr>
          <p:spPr>
            <a:xfrm>
              <a:off x="2150699" y="3623969"/>
              <a:ext cx="24249" cy="51879"/>
            </a:xfrm>
            <a:custGeom>
              <a:avLst/>
              <a:gdLst/>
              <a:ahLst/>
              <a:cxnLst/>
              <a:rect l="l" t="t" r="r" b="b"/>
              <a:pathLst>
                <a:path w="925" h="1979" extrusionOk="0">
                  <a:moveTo>
                    <a:pt x="780" y="1"/>
                  </a:moveTo>
                  <a:lnTo>
                    <a:pt x="174" y="463"/>
                  </a:lnTo>
                  <a:cubicBezTo>
                    <a:pt x="73" y="549"/>
                    <a:pt x="1" y="694"/>
                    <a:pt x="15" y="824"/>
                  </a:cubicBezTo>
                  <a:lnTo>
                    <a:pt x="15" y="1978"/>
                  </a:lnTo>
                  <a:lnTo>
                    <a:pt x="694" y="1978"/>
                  </a:lnTo>
                  <a:cubicBezTo>
                    <a:pt x="809" y="1978"/>
                    <a:pt x="925" y="1877"/>
                    <a:pt x="925" y="1747"/>
                  </a:cubicBezTo>
                  <a:lnTo>
                    <a:pt x="925" y="405"/>
                  </a:lnTo>
                  <a:cubicBezTo>
                    <a:pt x="910" y="261"/>
                    <a:pt x="867" y="116"/>
                    <a:pt x="780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6047;p73">
              <a:extLst>
                <a:ext uri="{FF2B5EF4-FFF2-40B4-BE49-F238E27FC236}">
                  <a16:creationId xmlns:a16="http://schemas.microsoft.com/office/drawing/2014/main" id="{8968929A-8FAA-4F5C-A24D-0EA8E3B781FE}"/>
                </a:ext>
              </a:extLst>
            </p:cNvPr>
            <p:cNvSpPr/>
            <p:nvPr/>
          </p:nvSpPr>
          <p:spPr>
            <a:xfrm>
              <a:off x="1816930" y="3502882"/>
              <a:ext cx="29938" cy="65485"/>
            </a:xfrm>
            <a:custGeom>
              <a:avLst/>
              <a:gdLst/>
              <a:ahLst/>
              <a:cxnLst/>
              <a:rect l="l" t="t" r="r" b="b"/>
              <a:pathLst>
                <a:path w="1142" h="2498" extrusionOk="0">
                  <a:moveTo>
                    <a:pt x="679" y="0"/>
                  </a:moveTo>
                  <a:cubicBezTo>
                    <a:pt x="304" y="0"/>
                    <a:pt x="1" y="304"/>
                    <a:pt x="1" y="679"/>
                  </a:cubicBezTo>
                  <a:lnTo>
                    <a:pt x="1" y="838"/>
                  </a:lnTo>
                  <a:cubicBezTo>
                    <a:pt x="1" y="1025"/>
                    <a:pt x="30" y="1227"/>
                    <a:pt x="87" y="1415"/>
                  </a:cubicBezTo>
                  <a:lnTo>
                    <a:pt x="448" y="2498"/>
                  </a:lnTo>
                  <a:lnTo>
                    <a:pt x="1141" y="2498"/>
                  </a:lnTo>
                  <a:lnTo>
                    <a:pt x="1141" y="0"/>
                  </a:ln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6048;p73">
              <a:extLst>
                <a:ext uri="{FF2B5EF4-FFF2-40B4-BE49-F238E27FC236}">
                  <a16:creationId xmlns:a16="http://schemas.microsoft.com/office/drawing/2014/main" id="{F3A6CFB4-C982-4CEE-8736-9631E1379DFD}"/>
                </a:ext>
              </a:extLst>
            </p:cNvPr>
            <p:cNvSpPr/>
            <p:nvPr/>
          </p:nvSpPr>
          <p:spPr>
            <a:xfrm>
              <a:off x="1828674" y="3496827"/>
              <a:ext cx="71541" cy="71541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693" y="0"/>
                  </a:moveTo>
                  <a:cubicBezTo>
                    <a:pt x="318" y="0"/>
                    <a:pt x="0" y="304"/>
                    <a:pt x="0" y="679"/>
                  </a:cubicBezTo>
                  <a:cubicBezTo>
                    <a:pt x="0" y="939"/>
                    <a:pt x="202" y="1141"/>
                    <a:pt x="462" y="1141"/>
                  </a:cubicBezTo>
                  <a:lnTo>
                    <a:pt x="2281" y="2729"/>
                  </a:lnTo>
                  <a:lnTo>
                    <a:pt x="2671" y="1386"/>
                  </a:lnTo>
                  <a:cubicBezTo>
                    <a:pt x="2714" y="1213"/>
                    <a:pt x="2729" y="1040"/>
                    <a:pt x="2729" y="881"/>
                  </a:cubicBezTo>
                  <a:lnTo>
                    <a:pt x="2729" y="448"/>
                  </a:lnTo>
                  <a:cubicBezTo>
                    <a:pt x="2729" y="203"/>
                    <a:pt x="2526" y="0"/>
                    <a:pt x="2281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6049;p73">
              <a:extLst>
                <a:ext uri="{FF2B5EF4-FFF2-40B4-BE49-F238E27FC236}">
                  <a16:creationId xmlns:a16="http://schemas.microsoft.com/office/drawing/2014/main" id="{D7010C81-EE62-46E8-96FC-F048B08AC74E}"/>
                </a:ext>
              </a:extLst>
            </p:cNvPr>
            <p:cNvSpPr/>
            <p:nvPr/>
          </p:nvSpPr>
          <p:spPr>
            <a:xfrm>
              <a:off x="1840786" y="3586141"/>
              <a:ext cx="35967" cy="26503"/>
            </a:xfrm>
            <a:custGeom>
              <a:avLst/>
              <a:gdLst/>
              <a:ahLst/>
              <a:cxnLst/>
              <a:rect l="l" t="t" r="r" b="b"/>
              <a:pathLst>
                <a:path w="1372" h="1011" extrusionOk="0">
                  <a:moveTo>
                    <a:pt x="0" y="0"/>
                  </a:moveTo>
                  <a:lnTo>
                    <a:pt x="0" y="1011"/>
                  </a:lnTo>
                  <a:lnTo>
                    <a:pt x="1372" y="1011"/>
                  </a:lnTo>
                  <a:lnTo>
                    <a:pt x="1372" y="0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6050;p73">
              <a:extLst>
                <a:ext uri="{FF2B5EF4-FFF2-40B4-BE49-F238E27FC236}">
                  <a16:creationId xmlns:a16="http://schemas.microsoft.com/office/drawing/2014/main" id="{29D1EAC8-FE22-4EB8-8029-771F416CF554}"/>
                </a:ext>
              </a:extLst>
            </p:cNvPr>
            <p:cNvSpPr/>
            <p:nvPr/>
          </p:nvSpPr>
          <p:spPr>
            <a:xfrm>
              <a:off x="1840786" y="3586141"/>
              <a:ext cx="35967" cy="14392"/>
            </a:xfrm>
            <a:custGeom>
              <a:avLst/>
              <a:gdLst/>
              <a:ahLst/>
              <a:cxnLst/>
              <a:rect l="l" t="t" r="r" b="b"/>
              <a:pathLst>
                <a:path w="1372" h="549" extrusionOk="0">
                  <a:moveTo>
                    <a:pt x="0" y="0"/>
                  </a:moveTo>
                  <a:lnTo>
                    <a:pt x="0" y="419"/>
                  </a:lnTo>
                  <a:cubicBezTo>
                    <a:pt x="217" y="505"/>
                    <a:pt x="448" y="549"/>
                    <a:pt x="680" y="549"/>
                  </a:cubicBezTo>
                  <a:cubicBezTo>
                    <a:pt x="913" y="549"/>
                    <a:pt x="1148" y="505"/>
                    <a:pt x="1372" y="419"/>
                  </a:cubicBezTo>
                  <a:lnTo>
                    <a:pt x="1372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6051;p73">
              <a:extLst>
                <a:ext uri="{FF2B5EF4-FFF2-40B4-BE49-F238E27FC236}">
                  <a16:creationId xmlns:a16="http://schemas.microsoft.com/office/drawing/2014/main" id="{88B0C7E6-36BB-406F-B768-94F8D0A1B5C2}"/>
                </a:ext>
              </a:extLst>
            </p:cNvPr>
            <p:cNvSpPr/>
            <p:nvPr/>
          </p:nvSpPr>
          <p:spPr>
            <a:xfrm>
              <a:off x="1799156" y="3600507"/>
              <a:ext cx="119226" cy="75342"/>
            </a:xfrm>
            <a:custGeom>
              <a:avLst/>
              <a:gdLst/>
              <a:ahLst/>
              <a:cxnLst/>
              <a:rect l="l" t="t" r="r" b="b"/>
              <a:pathLst>
                <a:path w="4548" h="2874" extrusionOk="0">
                  <a:moveTo>
                    <a:pt x="1588" y="1"/>
                  </a:moveTo>
                  <a:lnTo>
                    <a:pt x="491" y="318"/>
                  </a:lnTo>
                  <a:cubicBezTo>
                    <a:pt x="202" y="405"/>
                    <a:pt x="0" y="679"/>
                    <a:pt x="0" y="982"/>
                  </a:cubicBezTo>
                  <a:lnTo>
                    <a:pt x="0" y="2642"/>
                  </a:lnTo>
                  <a:cubicBezTo>
                    <a:pt x="0" y="2772"/>
                    <a:pt x="87" y="2873"/>
                    <a:pt x="217" y="2873"/>
                  </a:cubicBezTo>
                  <a:lnTo>
                    <a:pt x="4316" y="2873"/>
                  </a:lnTo>
                  <a:cubicBezTo>
                    <a:pt x="4446" y="2873"/>
                    <a:pt x="4547" y="2772"/>
                    <a:pt x="4547" y="2642"/>
                  </a:cubicBezTo>
                  <a:lnTo>
                    <a:pt x="4547" y="968"/>
                  </a:lnTo>
                  <a:cubicBezTo>
                    <a:pt x="4547" y="665"/>
                    <a:pt x="4345" y="405"/>
                    <a:pt x="4057" y="318"/>
                  </a:cubicBezTo>
                  <a:lnTo>
                    <a:pt x="2960" y="1"/>
                  </a:lnTo>
                  <a:lnTo>
                    <a:pt x="2267" y="463"/>
                  </a:lnTo>
                  <a:lnTo>
                    <a:pt x="1588" y="1"/>
                  </a:lnTo>
                  <a:close/>
                </a:path>
              </a:pathLst>
            </a:custGeom>
            <a:solidFill>
              <a:srgbClr val="EFF2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6052;p73">
              <a:extLst>
                <a:ext uri="{FF2B5EF4-FFF2-40B4-BE49-F238E27FC236}">
                  <a16:creationId xmlns:a16="http://schemas.microsoft.com/office/drawing/2014/main" id="{537DAD99-BBE5-4B41-AC4C-484F07E3F5D7}"/>
                </a:ext>
              </a:extLst>
            </p:cNvPr>
            <p:cNvSpPr/>
            <p:nvPr/>
          </p:nvSpPr>
          <p:spPr>
            <a:xfrm>
              <a:off x="1852897" y="3612618"/>
              <a:ext cx="11744" cy="63231"/>
            </a:xfrm>
            <a:custGeom>
              <a:avLst/>
              <a:gdLst/>
              <a:ahLst/>
              <a:cxnLst/>
              <a:rect l="l" t="t" r="r" b="b"/>
              <a:pathLst>
                <a:path w="448" h="2412" extrusionOk="0">
                  <a:moveTo>
                    <a:pt x="101" y="1"/>
                  </a:moveTo>
                  <a:lnTo>
                    <a:pt x="0" y="2411"/>
                  </a:lnTo>
                  <a:lnTo>
                    <a:pt x="448" y="2411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6053;p73">
              <a:extLst>
                <a:ext uri="{FF2B5EF4-FFF2-40B4-BE49-F238E27FC236}">
                  <a16:creationId xmlns:a16="http://schemas.microsoft.com/office/drawing/2014/main" id="{ECAB1227-5616-40E3-A003-AB2826A69583}"/>
                </a:ext>
              </a:extLst>
            </p:cNvPr>
            <p:cNvSpPr/>
            <p:nvPr/>
          </p:nvSpPr>
          <p:spPr>
            <a:xfrm>
              <a:off x="1822986" y="3526712"/>
              <a:ext cx="71541" cy="65511"/>
            </a:xfrm>
            <a:custGeom>
              <a:avLst/>
              <a:gdLst/>
              <a:ahLst/>
              <a:cxnLst/>
              <a:rect l="l" t="t" r="r" b="b"/>
              <a:pathLst>
                <a:path w="2729" h="2499" extrusionOk="0">
                  <a:moveTo>
                    <a:pt x="881" y="1"/>
                  </a:moveTo>
                  <a:cubicBezTo>
                    <a:pt x="751" y="1"/>
                    <a:pt x="636" y="44"/>
                    <a:pt x="549" y="131"/>
                  </a:cubicBezTo>
                  <a:lnTo>
                    <a:pt x="131" y="549"/>
                  </a:lnTo>
                  <a:cubicBezTo>
                    <a:pt x="44" y="636"/>
                    <a:pt x="1" y="751"/>
                    <a:pt x="1" y="867"/>
                  </a:cubicBezTo>
                  <a:lnTo>
                    <a:pt x="1" y="1127"/>
                  </a:lnTo>
                  <a:cubicBezTo>
                    <a:pt x="1" y="1892"/>
                    <a:pt x="607" y="2498"/>
                    <a:pt x="1358" y="2498"/>
                  </a:cubicBezTo>
                  <a:cubicBezTo>
                    <a:pt x="2123" y="2498"/>
                    <a:pt x="2729" y="1892"/>
                    <a:pt x="2729" y="1127"/>
                  </a:cubicBezTo>
                  <a:lnTo>
                    <a:pt x="2729" y="838"/>
                  </a:lnTo>
                  <a:cubicBezTo>
                    <a:pt x="2729" y="723"/>
                    <a:pt x="2686" y="607"/>
                    <a:pt x="2599" y="520"/>
                  </a:cubicBezTo>
                  <a:cubicBezTo>
                    <a:pt x="2253" y="174"/>
                    <a:pt x="1603" y="15"/>
                    <a:pt x="881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6054;p73">
              <a:extLst>
                <a:ext uri="{FF2B5EF4-FFF2-40B4-BE49-F238E27FC236}">
                  <a16:creationId xmlns:a16="http://schemas.microsoft.com/office/drawing/2014/main" id="{F9E7516E-D33E-46CA-85F2-70B2D9FAE0DD}"/>
                </a:ext>
              </a:extLst>
            </p:cNvPr>
            <p:cNvSpPr/>
            <p:nvPr/>
          </p:nvSpPr>
          <p:spPr>
            <a:xfrm>
              <a:off x="1822986" y="3526712"/>
              <a:ext cx="71174" cy="63991"/>
            </a:xfrm>
            <a:custGeom>
              <a:avLst/>
              <a:gdLst/>
              <a:ahLst/>
              <a:cxnLst/>
              <a:rect l="l" t="t" r="r" b="b"/>
              <a:pathLst>
                <a:path w="2715" h="2441" extrusionOk="0">
                  <a:moveTo>
                    <a:pt x="867" y="1"/>
                  </a:moveTo>
                  <a:cubicBezTo>
                    <a:pt x="751" y="1"/>
                    <a:pt x="636" y="44"/>
                    <a:pt x="535" y="131"/>
                  </a:cubicBezTo>
                  <a:lnTo>
                    <a:pt x="131" y="549"/>
                  </a:lnTo>
                  <a:cubicBezTo>
                    <a:pt x="44" y="636"/>
                    <a:pt x="1" y="751"/>
                    <a:pt x="1" y="867"/>
                  </a:cubicBezTo>
                  <a:lnTo>
                    <a:pt x="1" y="1127"/>
                  </a:lnTo>
                  <a:cubicBezTo>
                    <a:pt x="1" y="1733"/>
                    <a:pt x="405" y="2267"/>
                    <a:pt x="982" y="2440"/>
                  </a:cubicBezTo>
                  <a:cubicBezTo>
                    <a:pt x="780" y="2195"/>
                    <a:pt x="679" y="1892"/>
                    <a:pt x="679" y="1589"/>
                  </a:cubicBezTo>
                  <a:lnTo>
                    <a:pt x="679" y="925"/>
                  </a:lnTo>
                  <a:cubicBezTo>
                    <a:pt x="679" y="673"/>
                    <a:pt x="882" y="462"/>
                    <a:pt x="1131" y="462"/>
                  </a:cubicBezTo>
                  <a:cubicBezTo>
                    <a:pt x="1139" y="462"/>
                    <a:pt x="1147" y="462"/>
                    <a:pt x="1156" y="463"/>
                  </a:cubicBezTo>
                  <a:cubicBezTo>
                    <a:pt x="1617" y="492"/>
                    <a:pt x="2296" y="578"/>
                    <a:pt x="2715" y="780"/>
                  </a:cubicBezTo>
                  <a:cubicBezTo>
                    <a:pt x="2715" y="679"/>
                    <a:pt x="2657" y="593"/>
                    <a:pt x="2599" y="520"/>
                  </a:cubicBezTo>
                  <a:cubicBezTo>
                    <a:pt x="2238" y="174"/>
                    <a:pt x="1603" y="15"/>
                    <a:pt x="867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6055;p73">
              <a:extLst>
                <a:ext uri="{FF2B5EF4-FFF2-40B4-BE49-F238E27FC236}">
                  <a16:creationId xmlns:a16="http://schemas.microsoft.com/office/drawing/2014/main" id="{54BA7F3A-7A27-4484-8D92-2F1AD0A4C543}"/>
                </a:ext>
              </a:extLst>
            </p:cNvPr>
            <p:cNvSpPr/>
            <p:nvPr/>
          </p:nvSpPr>
          <p:spPr>
            <a:xfrm>
              <a:off x="1798763" y="3616026"/>
              <a:ext cx="24249" cy="59823"/>
            </a:xfrm>
            <a:custGeom>
              <a:avLst/>
              <a:gdLst/>
              <a:ahLst/>
              <a:cxnLst/>
              <a:rect l="l" t="t" r="r" b="b"/>
              <a:pathLst>
                <a:path w="925" h="2282" extrusionOk="0">
                  <a:moveTo>
                    <a:pt x="131" y="1"/>
                  </a:moveTo>
                  <a:cubicBezTo>
                    <a:pt x="59" y="102"/>
                    <a:pt x="15" y="246"/>
                    <a:pt x="15" y="390"/>
                  </a:cubicBezTo>
                  <a:lnTo>
                    <a:pt x="15" y="2050"/>
                  </a:lnTo>
                  <a:cubicBezTo>
                    <a:pt x="1" y="2180"/>
                    <a:pt x="102" y="2281"/>
                    <a:pt x="232" y="2281"/>
                  </a:cubicBezTo>
                  <a:lnTo>
                    <a:pt x="910" y="2281"/>
                  </a:lnTo>
                  <a:lnTo>
                    <a:pt x="925" y="1069"/>
                  </a:lnTo>
                  <a:cubicBezTo>
                    <a:pt x="925" y="881"/>
                    <a:pt x="852" y="708"/>
                    <a:pt x="723" y="578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6056;p73">
              <a:extLst>
                <a:ext uri="{FF2B5EF4-FFF2-40B4-BE49-F238E27FC236}">
                  <a16:creationId xmlns:a16="http://schemas.microsoft.com/office/drawing/2014/main" id="{89EB1491-B2E6-4DF1-81F4-D95B952799CE}"/>
                </a:ext>
              </a:extLst>
            </p:cNvPr>
            <p:cNvSpPr/>
            <p:nvPr/>
          </p:nvSpPr>
          <p:spPr>
            <a:xfrm>
              <a:off x="1852504" y="3612618"/>
              <a:ext cx="12138" cy="11771"/>
            </a:xfrm>
            <a:custGeom>
              <a:avLst/>
              <a:gdLst/>
              <a:ahLst/>
              <a:cxnLst/>
              <a:rect l="l" t="t" r="r" b="b"/>
              <a:pathLst>
                <a:path w="463" h="449" extrusionOk="0">
                  <a:moveTo>
                    <a:pt x="1" y="1"/>
                  </a:moveTo>
                  <a:lnTo>
                    <a:pt x="1" y="347"/>
                  </a:lnTo>
                  <a:cubicBezTo>
                    <a:pt x="1" y="405"/>
                    <a:pt x="58" y="448"/>
                    <a:pt x="116" y="448"/>
                  </a:cubicBezTo>
                  <a:lnTo>
                    <a:pt x="347" y="448"/>
                  </a:lnTo>
                  <a:cubicBezTo>
                    <a:pt x="405" y="448"/>
                    <a:pt x="463" y="405"/>
                    <a:pt x="463" y="347"/>
                  </a:cubicBezTo>
                  <a:lnTo>
                    <a:pt x="4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6057;p73">
              <a:extLst>
                <a:ext uri="{FF2B5EF4-FFF2-40B4-BE49-F238E27FC236}">
                  <a16:creationId xmlns:a16="http://schemas.microsoft.com/office/drawing/2014/main" id="{CBE983F6-15CF-4AF5-9B31-89128BAAFD6D}"/>
                </a:ext>
              </a:extLst>
            </p:cNvPr>
            <p:cNvSpPr/>
            <p:nvPr/>
          </p:nvSpPr>
          <p:spPr>
            <a:xfrm>
              <a:off x="1834337" y="3595919"/>
              <a:ext cx="24249" cy="25114"/>
            </a:xfrm>
            <a:custGeom>
              <a:avLst/>
              <a:gdLst/>
              <a:ahLst/>
              <a:cxnLst/>
              <a:rect l="l" t="t" r="r" b="b"/>
              <a:pathLst>
                <a:path w="925" h="958" extrusionOk="0">
                  <a:moveTo>
                    <a:pt x="203" y="0"/>
                  </a:moveTo>
                  <a:cubicBezTo>
                    <a:pt x="174" y="0"/>
                    <a:pt x="146" y="15"/>
                    <a:pt x="131" y="46"/>
                  </a:cubicBezTo>
                  <a:lnTo>
                    <a:pt x="1" y="248"/>
                  </a:lnTo>
                  <a:lnTo>
                    <a:pt x="347" y="883"/>
                  </a:lnTo>
                  <a:cubicBezTo>
                    <a:pt x="365" y="929"/>
                    <a:pt x="413" y="957"/>
                    <a:pt x="463" y="957"/>
                  </a:cubicBezTo>
                  <a:cubicBezTo>
                    <a:pt x="492" y="957"/>
                    <a:pt x="523" y="948"/>
                    <a:pt x="549" y="926"/>
                  </a:cubicBezTo>
                  <a:lnTo>
                    <a:pt x="925" y="638"/>
                  </a:lnTo>
                  <a:lnTo>
                    <a:pt x="275" y="31"/>
                  </a:lnTo>
                  <a:cubicBezTo>
                    <a:pt x="255" y="11"/>
                    <a:pt x="229" y="0"/>
                    <a:pt x="203" y="0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6058;p73">
              <a:extLst>
                <a:ext uri="{FF2B5EF4-FFF2-40B4-BE49-F238E27FC236}">
                  <a16:creationId xmlns:a16="http://schemas.microsoft.com/office/drawing/2014/main" id="{4B896ECC-F230-4E05-ADAD-3AAF62D62314}"/>
                </a:ext>
              </a:extLst>
            </p:cNvPr>
            <p:cNvSpPr/>
            <p:nvPr/>
          </p:nvSpPr>
          <p:spPr>
            <a:xfrm>
              <a:off x="1858559" y="3595919"/>
              <a:ext cx="24616" cy="25114"/>
            </a:xfrm>
            <a:custGeom>
              <a:avLst/>
              <a:gdLst/>
              <a:ahLst/>
              <a:cxnLst/>
              <a:rect l="l" t="t" r="r" b="b"/>
              <a:pathLst>
                <a:path w="939" h="958" extrusionOk="0">
                  <a:moveTo>
                    <a:pt x="730" y="0"/>
                  </a:moveTo>
                  <a:cubicBezTo>
                    <a:pt x="708" y="0"/>
                    <a:pt x="685" y="11"/>
                    <a:pt x="665" y="31"/>
                  </a:cubicBezTo>
                  <a:lnTo>
                    <a:pt x="1" y="638"/>
                  </a:lnTo>
                  <a:lnTo>
                    <a:pt x="390" y="926"/>
                  </a:lnTo>
                  <a:cubicBezTo>
                    <a:pt x="417" y="948"/>
                    <a:pt x="445" y="957"/>
                    <a:pt x="473" y="957"/>
                  </a:cubicBezTo>
                  <a:cubicBezTo>
                    <a:pt x="520" y="957"/>
                    <a:pt x="565" y="929"/>
                    <a:pt x="592" y="883"/>
                  </a:cubicBezTo>
                  <a:lnTo>
                    <a:pt x="939" y="248"/>
                  </a:lnTo>
                  <a:lnTo>
                    <a:pt x="795" y="46"/>
                  </a:lnTo>
                  <a:cubicBezTo>
                    <a:pt x="779" y="15"/>
                    <a:pt x="755" y="0"/>
                    <a:pt x="730" y="0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6059;p73">
              <a:extLst>
                <a:ext uri="{FF2B5EF4-FFF2-40B4-BE49-F238E27FC236}">
                  <a16:creationId xmlns:a16="http://schemas.microsoft.com/office/drawing/2014/main" id="{6430A9A8-2EBD-43B9-B16D-851A2D54E73B}"/>
                </a:ext>
              </a:extLst>
            </p:cNvPr>
            <p:cNvSpPr/>
            <p:nvPr/>
          </p:nvSpPr>
          <p:spPr>
            <a:xfrm>
              <a:off x="1900556" y="3395401"/>
              <a:ext cx="178288" cy="208540"/>
            </a:xfrm>
            <a:custGeom>
              <a:avLst/>
              <a:gdLst/>
              <a:ahLst/>
              <a:cxnLst/>
              <a:rect l="l" t="t" r="r" b="b"/>
              <a:pathLst>
                <a:path w="6801" h="7955" extrusionOk="0">
                  <a:moveTo>
                    <a:pt x="3408" y="1"/>
                  </a:moveTo>
                  <a:cubicBezTo>
                    <a:pt x="1777" y="1"/>
                    <a:pt x="578" y="1141"/>
                    <a:pt x="448" y="2960"/>
                  </a:cubicBezTo>
                  <a:cubicBezTo>
                    <a:pt x="290" y="5212"/>
                    <a:pt x="88" y="6468"/>
                    <a:pt x="30" y="6886"/>
                  </a:cubicBezTo>
                  <a:cubicBezTo>
                    <a:pt x="1" y="6987"/>
                    <a:pt x="59" y="7089"/>
                    <a:pt x="145" y="7132"/>
                  </a:cubicBezTo>
                  <a:cubicBezTo>
                    <a:pt x="578" y="7348"/>
                    <a:pt x="1921" y="7955"/>
                    <a:pt x="3408" y="7955"/>
                  </a:cubicBezTo>
                  <a:cubicBezTo>
                    <a:pt x="4895" y="7955"/>
                    <a:pt x="6237" y="7348"/>
                    <a:pt x="6670" y="7132"/>
                  </a:cubicBezTo>
                  <a:cubicBezTo>
                    <a:pt x="6757" y="7089"/>
                    <a:pt x="6800" y="6987"/>
                    <a:pt x="6786" y="6886"/>
                  </a:cubicBezTo>
                  <a:cubicBezTo>
                    <a:pt x="6728" y="6468"/>
                    <a:pt x="6526" y="5212"/>
                    <a:pt x="6367" y="2960"/>
                  </a:cubicBezTo>
                  <a:cubicBezTo>
                    <a:pt x="6237" y="1127"/>
                    <a:pt x="5039" y="1"/>
                    <a:pt x="3408" y="1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6060;p73">
              <a:extLst>
                <a:ext uri="{FF2B5EF4-FFF2-40B4-BE49-F238E27FC236}">
                  <a16:creationId xmlns:a16="http://schemas.microsoft.com/office/drawing/2014/main" id="{A1A83D41-52B3-43D7-AE0F-E91A4908B967}"/>
                </a:ext>
              </a:extLst>
            </p:cNvPr>
            <p:cNvSpPr/>
            <p:nvPr/>
          </p:nvSpPr>
          <p:spPr>
            <a:xfrm>
              <a:off x="1942579" y="3395401"/>
              <a:ext cx="136266" cy="208593"/>
            </a:xfrm>
            <a:custGeom>
              <a:avLst/>
              <a:gdLst/>
              <a:ahLst/>
              <a:cxnLst/>
              <a:rect l="l" t="t" r="r" b="b"/>
              <a:pathLst>
                <a:path w="5198" h="7957" extrusionOk="0">
                  <a:moveTo>
                    <a:pt x="1805" y="1"/>
                  </a:moveTo>
                  <a:cubicBezTo>
                    <a:pt x="1689" y="1"/>
                    <a:pt x="1574" y="1"/>
                    <a:pt x="1473" y="15"/>
                  </a:cubicBezTo>
                  <a:cubicBezTo>
                    <a:pt x="202" y="145"/>
                    <a:pt x="0" y="1935"/>
                    <a:pt x="1227" y="2310"/>
                  </a:cubicBezTo>
                  <a:lnTo>
                    <a:pt x="1256" y="2310"/>
                  </a:lnTo>
                  <a:lnTo>
                    <a:pt x="1718" y="7955"/>
                  </a:lnTo>
                  <a:cubicBezTo>
                    <a:pt x="1768" y="7956"/>
                    <a:pt x="1817" y="7957"/>
                    <a:pt x="1867" y="7957"/>
                  </a:cubicBezTo>
                  <a:cubicBezTo>
                    <a:pt x="3324" y="7957"/>
                    <a:pt x="4634" y="7355"/>
                    <a:pt x="5067" y="7132"/>
                  </a:cubicBezTo>
                  <a:cubicBezTo>
                    <a:pt x="5154" y="7089"/>
                    <a:pt x="5197" y="6987"/>
                    <a:pt x="5183" y="6886"/>
                  </a:cubicBezTo>
                  <a:cubicBezTo>
                    <a:pt x="5125" y="6468"/>
                    <a:pt x="4923" y="5212"/>
                    <a:pt x="4764" y="2960"/>
                  </a:cubicBezTo>
                  <a:cubicBezTo>
                    <a:pt x="4634" y="1127"/>
                    <a:pt x="3436" y="1"/>
                    <a:pt x="1805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6061;p73">
              <a:extLst>
                <a:ext uri="{FF2B5EF4-FFF2-40B4-BE49-F238E27FC236}">
                  <a16:creationId xmlns:a16="http://schemas.microsoft.com/office/drawing/2014/main" id="{EA265D70-C699-4DC5-912A-1FA3F0D0AC1D}"/>
                </a:ext>
              </a:extLst>
            </p:cNvPr>
            <p:cNvSpPr/>
            <p:nvPr/>
          </p:nvSpPr>
          <p:spPr>
            <a:xfrm>
              <a:off x="1888471" y="3556230"/>
              <a:ext cx="202852" cy="119619"/>
            </a:xfrm>
            <a:custGeom>
              <a:avLst/>
              <a:gdLst/>
              <a:ahLst/>
              <a:cxnLst/>
              <a:rect l="l" t="t" r="r" b="b"/>
              <a:pathLst>
                <a:path w="7738" h="4563" extrusionOk="0">
                  <a:moveTo>
                    <a:pt x="2728" y="1"/>
                  </a:moveTo>
                  <a:lnTo>
                    <a:pt x="2728" y="1011"/>
                  </a:lnTo>
                  <a:cubicBezTo>
                    <a:pt x="2728" y="1184"/>
                    <a:pt x="2627" y="1343"/>
                    <a:pt x="2454" y="1430"/>
                  </a:cubicBezTo>
                  <a:lnTo>
                    <a:pt x="549" y="2267"/>
                  </a:lnTo>
                  <a:cubicBezTo>
                    <a:pt x="217" y="2411"/>
                    <a:pt x="0" y="2744"/>
                    <a:pt x="0" y="3104"/>
                  </a:cubicBezTo>
                  <a:lnTo>
                    <a:pt x="0" y="4331"/>
                  </a:lnTo>
                  <a:cubicBezTo>
                    <a:pt x="0" y="4447"/>
                    <a:pt x="101" y="4562"/>
                    <a:pt x="231" y="4562"/>
                  </a:cubicBezTo>
                  <a:lnTo>
                    <a:pt x="7506" y="4562"/>
                  </a:lnTo>
                  <a:cubicBezTo>
                    <a:pt x="7636" y="4562"/>
                    <a:pt x="7737" y="4447"/>
                    <a:pt x="7737" y="4331"/>
                  </a:cubicBezTo>
                  <a:lnTo>
                    <a:pt x="7737" y="3104"/>
                  </a:lnTo>
                  <a:cubicBezTo>
                    <a:pt x="7737" y="2744"/>
                    <a:pt x="7521" y="2411"/>
                    <a:pt x="7189" y="2267"/>
                  </a:cubicBezTo>
                  <a:lnTo>
                    <a:pt x="5269" y="1430"/>
                  </a:lnTo>
                  <a:cubicBezTo>
                    <a:pt x="5110" y="1343"/>
                    <a:pt x="5009" y="1184"/>
                    <a:pt x="5009" y="1011"/>
                  </a:cubicBezTo>
                  <a:lnTo>
                    <a:pt x="5009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6062;p73">
              <a:extLst>
                <a:ext uri="{FF2B5EF4-FFF2-40B4-BE49-F238E27FC236}">
                  <a16:creationId xmlns:a16="http://schemas.microsoft.com/office/drawing/2014/main" id="{F5D44425-D065-43B0-9691-50AA17E9E83B}"/>
                </a:ext>
              </a:extLst>
            </p:cNvPr>
            <p:cNvSpPr/>
            <p:nvPr/>
          </p:nvSpPr>
          <p:spPr>
            <a:xfrm>
              <a:off x="1888471" y="3599380"/>
              <a:ext cx="202852" cy="76469"/>
            </a:xfrm>
            <a:custGeom>
              <a:avLst/>
              <a:gdLst/>
              <a:ahLst/>
              <a:cxnLst/>
              <a:rect l="l" t="t" r="r" b="b"/>
              <a:pathLst>
                <a:path w="7738" h="2917" extrusionOk="0">
                  <a:moveTo>
                    <a:pt x="1963" y="0"/>
                  </a:moveTo>
                  <a:lnTo>
                    <a:pt x="549" y="621"/>
                  </a:lnTo>
                  <a:cubicBezTo>
                    <a:pt x="217" y="765"/>
                    <a:pt x="0" y="1098"/>
                    <a:pt x="0" y="1458"/>
                  </a:cubicBezTo>
                  <a:lnTo>
                    <a:pt x="0" y="2685"/>
                  </a:lnTo>
                  <a:cubicBezTo>
                    <a:pt x="0" y="2801"/>
                    <a:pt x="101" y="2916"/>
                    <a:pt x="231" y="2916"/>
                  </a:cubicBezTo>
                  <a:lnTo>
                    <a:pt x="7506" y="2916"/>
                  </a:lnTo>
                  <a:cubicBezTo>
                    <a:pt x="7636" y="2916"/>
                    <a:pt x="7737" y="2801"/>
                    <a:pt x="7737" y="2685"/>
                  </a:cubicBezTo>
                  <a:lnTo>
                    <a:pt x="7737" y="1458"/>
                  </a:lnTo>
                  <a:cubicBezTo>
                    <a:pt x="7737" y="1098"/>
                    <a:pt x="7521" y="765"/>
                    <a:pt x="7189" y="621"/>
                  </a:cubicBezTo>
                  <a:lnTo>
                    <a:pt x="5774" y="0"/>
                  </a:lnTo>
                  <a:cubicBezTo>
                    <a:pt x="5442" y="881"/>
                    <a:pt x="4655" y="1321"/>
                    <a:pt x="3869" y="1321"/>
                  </a:cubicBezTo>
                  <a:cubicBezTo>
                    <a:pt x="3082" y="1321"/>
                    <a:pt x="2295" y="881"/>
                    <a:pt x="19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6063;p73">
              <a:extLst>
                <a:ext uri="{FF2B5EF4-FFF2-40B4-BE49-F238E27FC236}">
                  <a16:creationId xmlns:a16="http://schemas.microsoft.com/office/drawing/2014/main" id="{C9C48439-5B33-4E28-89D6-609979ACDD9C}"/>
                </a:ext>
              </a:extLst>
            </p:cNvPr>
            <p:cNvSpPr/>
            <p:nvPr/>
          </p:nvSpPr>
          <p:spPr>
            <a:xfrm>
              <a:off x="1959985" y="3556230"/>
              <a:ext cx="59823" cy="23961"/>
            </a:xfrm>
            <a:custGeom>
              <a:avLst/>
              <a:gdLst/>
              <a:ahLst/>
              <a:cxnLst/>
              <a:rect l="l" t="t" r="r" b="b"/>
              <a:pathLst>
                <a:path w="2282" h="914" extrusionOk="0">
                  <a:moveTo>
                    <a:pt x="0" y="1"/>
                  </a:moveTo>
                  <a:lnTo>
                    <a:pt x="0" y="665"/>
                  </a:lnTo>
                  <a:cubicBezTo>
                    <a:pt x="361" y="831"/>
                    <a:pt x="751" y="914"/>
                    <a:pt x="1141" y="914"/>
                  </a:cubicBezTo>
                  <a:cubicBezTo>
                    <a:pt x="1530" y="914"/>
                    <a:pt x="1920" y="831"/>
                    <a:pt x="2281" y="665"/>
                  </a:cubicBezTo>
                  <a:lnTo>
                    <a:pt x="2281" y="1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6064;p73">
              <a:extLst>
                <a:ext uri="{FF2B5EF4-FFF2-40B4-BE49-F238E27FC236}">
                  <a16:creationId xmlns:a16="http://schemas.microsoft.com/office/drawing/2014/main" id="{0F865036-04B4-4D3B-B373-D119CB56FCD0}"/>
                </a:ext>
              </a:extLst>
            </p:cNvPr>
            <p:cNvSpPr/>
            <p:nvPr/>
          </p:nvSpPr>
          <p:spPr>
            <a:xfrm>
              <a:off x="1929707" y="3456062"/>
              <a:ext cx="119619" cy="112069"/>
            </a:xfrm>
            <a:custGeom>
              <a:avLst/>
              <a:gdLst/>
              <a:ahLst/>
              <a:cxnLst/>
              <a:rect l="l" t="t" r="r" b="b"/>
              <a:pathLst>
                <a:path w="4563" h="4275" extrusionOk="0">
                  <a:moveTo>
                    <a:pt x="1655" y="1"/>
                  </a:moveTo>
                  <a:cubicBezTo>
                    <a:pt x="1489" y="1"/>
                    <a:pt x="1344" y="98"/>
                    <a:pt x="1271" y="256"/>
                  </a:cubicBezTo>
                  <a:cubicBezTo>
                    <a:pt x="1025" y="733"/>
                    <a:pt x="665" y="1137"/>
                    <a:pt x="203" y="1426"/>
                  </a:cubicBezTo>
                  <a:cubicBezTo>
                    <a:pt x="87" y="1512"/>
                    <a:pt x="15" y="1642"/>
                    <a:pt x="15" y="1786"/>
                  </a:cubicBezTo>
                  <a:lnTo>
                    <a:pt x="15" y="1916"/>
                  </a:lnTo>
                  <a:cubicBezTo>
                    <a:pt x="0" y="3143"/>
                    <a:pt x="924" y="4168"/>
                    <a:pt x="2137" y="4269"/>
                  </a:cubicBezTo>
                  <a:cubicBezTo>
                    <a:pt x="2188" y="4273"/>
                    <a:pt x="2239" y="4274"/>
                    <a:pt x="2290" y="4274"/>
                  </a:cubicBezTo>
                  <a:cubicBezTo>
                    <a:pt x="3536" y="4274"/>
                    <a:pt x="4562" y="3265"/>
                    <a:pt x="4562" y="2003"/>
                  </a:cubicBezTo>
                  <a:lnTo>
                    <a:pt x="4562" y="1599"/>
                  </a:lnTo>
                  <a:cubicBezTo>
                    <a:pt x="4562" y="1411"/>
                    <a:pt x="4490" y="1223"/>
                    <a:pt x="4346" y="1093"/>
                  </a:cubicBezTo>
                  <a:cubicBezTo>
                    <a:pt x="3985" y="776"/>
                    <a:pt x="3162" y="213"/>
                    <a:pt x="1747" y="11"/>
                  </a:cubicBezTo>
                  <a:cubicBezTo>
                    <a:pt x="1716" y="4"/>
                    <a:pt x="1685" y="1"/>
                    <a:pt x="1655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6065;p73">
              <a:extLst>
                <a:ext uri="{FF2B5EF4-FFF2-40B4-BE49-F238E27FC236}">
                  <a16:creationId xmlns:a16="http://schemas.microsoft.com/office/drawing/2014/main" id="{0FC78BBA-E27C-4410-A9D4-AD08E3C17FAE}"/>
                </a:ext>
              </a:extLst>
            </p:cNvPr>
            <p:cNvSpPr/>
            <p:nvPr/>
          </p:nvSpPr>
          <p:spPr>
            <a:xfrm>
              <a:off x="1929707" y="3456062"/>
              <a:ext cx="116971" cy="111938"/>
            </a:xfrm>
            <a:custGeom>
              <a:avLst/>
              <a:gdLst/>
              <a:ahLst/>
              <a:cxnLst/>
              <a:rect l="l" t="t" r="r" b="b"/>
              <a:pathLst>
                <a:path w="4462" h="4270" extrusionOk="0">
                  <a:moveTo>
                    <a:pt x="1655" y="1"/>
                  </a:moveTo>
                  <a:cubicBezTo>
                    <a:pt x="1489" y="1"/>
                    <a:pt x="1344" y="98"/>
                    <a:pt x="1271" y="256"/>
                  </a:cubicBezTo>
                  <a:cubicBezTo>
                    <a:pt x="1227" y="328"/>
                    <a:pt x="1184" y="415"/>
                    <a:pt x="1126" y="487"/>
                  </a:cubicBezTo>
                  <a:cubicBezTo>
                    <a:pt x="895" y="863"/>
                    <a:pt x="578" y="1180"/>
                    <a:pt x="217" y="1426"/>
                  </a:cubicBezTo>
                  <a:cubicBezTo>
                    <a:pt x="87" y="1512"/>
                    <a:pt x="15" y="1656"/>
                    <a:pt x="15" y="1801"/>
                  </a:cubicBezTo>
                  <a:lnTo>
                    <a:pt x="15" y="1931"/>
                  </a:lnTo>
                  <a:cubicBezTo>
                    <a:pt x="0" y="3100"/>
                    <a:pt x="852" y="4096"/>
                    <a:pt x="2021" y="4269"/>
                  </a:cubicBezTo>
                  <a:cubicBezTo>
                    <a:pt x="1603" y="3836"/>
                    <a:pt x="1386" y="3273"/>
                    <a:pt x="1386" y="2696"/>
                  </a:cubicBezTo>
                  <a:lnTo>
                    <a:pt x="1386" y="1267"/>
                  </a:lnTo>
                  <a:cubicBezTo>
                    <a:pt x="1386" y="1021"/>
                    <a:pt x="1560" y="834"/>
                    <a:pt x="1790" y="805"/>
                  </a:cubicBezTo>
                  <a:cubicBezTo>
                    <a:pt x="1953" y="789"/>
                    <a:pt x="2115" y="782"/>
                    <a:pt x="2278" y="782"/>
                  </a:cubicBezTo>
                  <a:cubicBezTo>
                    <a:pt x="3027" y="782"/>
                    <a:pt x="3773" y="944"/>
                    <a:pt x="4461" y="1252"/>
                  </a:cubicBezTo>
                  <a:cubicBezTo>
                    <a:pt x="4432" y="1195"/>
                    <a:pt x="4389" y="1137"/>
                    <a:pt x="4346" y="1093"/>
                  </a:cubicBezTo>
                  <a:cubicBezTo>
                    <a:pt x="3985" y="776"/>
                    <a:pt x="3147" y="213"/>
                    <a:pt x="1747" y="11"/>
                  </a:cubicBezTo>
                  <a:cubicBezTo>
                    <a:pt x="1716" y="4"/>
                    <a:pt x="1685" y="1"/>
                    <a:pt x="1655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6066;p73">
              <a:extLst>
                <a:ext uri="{FF2B5EF4-FFF2-40B4-BE49-F238E27FC236}">
                  <a16:creationId xmlns:a16="http://schemas.microsoft.com/office/drawing/2014/main" id="{C590FD08-C17D-40F7-99DD-DE2A3C4DBF43}"/>
                </a:ext>
              </a:extLst>
            </p:cNvPr>
            <p:cNvSpPr/>
            <p:nvPr/>
          </p:nvSpPr>
          <p:spPr>
            <a:xfrm>
              <a:off x="1888471" y="3619067"/>
              <a:ext cx="41629" cy="56782"/>
            </a:xfrm>
            <a:custGeom>
              <a:avLst/>
              <a:gdLst/>
              <a:ahLst/>
              <a:cxnLst/>
              <a:rect l="l" t="t" r="r" b="b"/>
              <a:pathLst>
                <a:path w="1588" h="2166" extrusionOk="0">
                  <a:moveTo>
                    <a:pt x="346" y="0"/>
                  </a:moveTo>
                  <a:cubicBezTo>
                    <a:pt x="130" y="173"/>
                    <a:pt x="0" y="433"/>
                    <a:pt x="0" y="707"/>
                  </a:cubicBezTo>
                  <a:lnTo>
                    <a:pt x="0" y="1934"/>
                  </a:lnTo>
                  <a:cubicBezTo>
                    <a:pt x="0" y="2064"/>
                    <a:pt x="101" y="2165"/>
                    <a:pt x="231" y="2165"/>
                  </a:cubicBezTo>
                  <a:lnTo>
                    <a:pt x="1588" y="2165"/>
                  </a:lnTo>
                  <a:lnTo>
                    <a:pt x="1588" y="1530"/>
                  </a:lnTo>
                  <a:cubicBezTo>
                    <a:pt x="1588" y="1357"/>
                    <a:pt x="1516" y="1184"/>
                    <a:pt x="1386" y="1054"/>
                  </a:cubicBezTo>
                  <a:lnTo>
                    <a:pt x="346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6067;p73">
              <a:extLst>
                <a:ext uri="{FF2B5EF4-FFF2-40B4-BE49-F238E27FC236}">
                  <a16:creationId xmlns:a16="http://schemas.microsoft.com/office/drawing/2014/main" id="{1E7B5342-60C3-456D-978C-EB90E2822D74}"/>
                </a:ext>
              </a:extLst>
            </p:cNvPr>
            <p:cNvSpPr/>
            <p:nvPr/>
          </p:nvSpPr>
          <p:spPr>
            <a:xfrm>
              <a:off x="2049667" y="3619067"/>
              <a:ext cx="41656" cy="56782"/>
            </a:xfrm>
            <a:custGeom>
              <a:avLst/>
              <a:gdLst/>
              <a:ahLst/>
              <a:cxnLst/>
              <a:rect l="l" t="t" r="r" b="b"/>
              <a:pathLst>
                <a:path w="1589" h="2166" extrusionOk="0">
                  <a:moveTo>
                    <a:pt x="1242" y="0"/>
                  </a:moveTo>
                  <a:lnTo>
                    <a:pt x="203" y="1054"/>
                  </a:lnTo>
                  <a:cubicBezTo>
                    <a:pt x="73" y="1184"/>
                    <a:pt x="1" y="1357"/>
                    <a:pt x="1" y="1530"/>
                  </a:cubicBezTo>
                  <a:lnTo>
                    <a:pt x="1" y="2165"/>
                  </a:lnTo>
                  <a:lnTo>
                    <a:pt x="1357" y="2165"/>
                  </a:lnTo>
                  <a:cubicBezTo>
                    <a:pt x="1487" y="2165"/>
                    <a:pt x="1588" y="2064"/>
                    <a:pt x="1588" y="1934"/>
                  </a:cubicBezTo>
                  <a:lnTo>
                    <a:pt x="1588" y="707"/>
                  </a:lnTo>
                  <a:cubicBezTo>
                    <a:pt x="1588" y="433"/>
                    <a:pt x="1459" y="173"/>
                    <a:pt x="1242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Google Shape;9682;p69">
            <a:extLst>
              <a:ext uri="{FF2B5EF4-FFF2-40B4-BE49-F238E27FC236}">
                <a16:creationId xmlns:a16="http://schemas.microsoft.com/office/drawing/2014/main" id="{A4A9399B-077A-4D6C-ACD0-37D1456A4DDA}"/>
              </a:ext>
            </a:extLst>
          </p:cNvPr>
          <p:cNvGrpSpPr/>
          <p:nvPr/>
        </p:nvGrpSpPr>
        <p:grpSpPr>
          <a:xfrm>
            <a:off x="9729797" y="2372755"/>
            <a:ext cx="2290529" cy="2734701"/>
            <a:chOff x="7159964" y="1971904"/>
            <a:chExt cx="291564" cy="348103"/>
          </a:xfrm>
        </p:grpSpPr>
        <p:sp>
          <p:nvSpPr>
            <p:cNvPr id="18" name="Google Shape;9683;p69">
              <a:extLst>
                <a:ext uri="{FF2B5EF4-FFF2-40B4-BE49-F238E27FC236}">
                  <a16:creationId xmlns:a16="http://schemas.microsoft.com/office/drawing/2014/main" id="{A3C55E67-049C-48F6-8759-3B6D5030785F}"/>
                </a:ext>
              </a:extLst>
            </p:cNvPr>
            <p:cNvSpPr/>
            <p:nvPr/>
          </p:nvSpPr>
          <p:spPr>
            <a:xfrm>
              <a:off x="7204947" y="1994277"/>
              <a:ext cx="167906" cy="153752"/>
            </a:xfrm>
            <a:custGeom>
              <a:avLst/>
              <a:gdLst/>
              <a:ahLst/>
              <a:cxnLst/>
              <a:rect l="l" t="t" r="r" b="b"/>
              <a:pathLst>
                <a:path w="6394" h="5855" extrusionOk="0">
                  <a:moveTo>
                    <a:pt x="642" y="1"/>
                  </a:moveTo>
                  <a:cubicBezTo>
                    <a:pt x="288" y="1"/>
                    <a:pt x="1" y="288"/>
                    <a:pt x="1" y="642"/>
                  </a:cubicBezTo>
                  <a:lnTo>
                    <a:pt x="1" y="4058"/>
                  </a:lnTo>
                  <a:cubicBezTo>
                    <a:pt x="1" y="4413"/>
                    <a:pt x="288" y="4700"/>
                    <a:pt x="642" y="4700"/>
                  </a:cubicBezTo>
                  <a:lnTo>
                    <a:pt x="2345" y="4700"/>
                  </a:lnTo>
                  <a:lnTo>
                    <a:pt x="4059" y="5839"/>
                  </a:lnTo>
                  <a:cubicBezTo>
                    <a:pt x="4076" y="5850"/>
                    <a:pt x="4095" y="5855"/>
                    <a:pt x="4114" y="5855"/>
                  </a:cubicBezTo>
                  <a:cubicBezTo>
                    <a:pt x="4177" y="5855"/>
                    <a:pt x="4236" y="5800"/>
                    <a:pt x="4221" y="5733"/>
                  </a:cubicBezTo>
                  <a:lnTo>
                    <a:pt x="4049" y="4700"/>
                  </a:lnTo>
                  <a:lnTo>
                    <a:pt x="5752" y="4700"/>
                  </a:lnTo>
                  <a:cubicBezTo>
                    <a:pt x="6107" y="4700"/>
                    <a:pt x="6394" y="4413"/>
                    <a:pt x="6394" y="4058"/>
                  </a:cubicBezTo>
                  <a:lnTo>
                    <a:pt x="6394" y="642"/>
                  </a:lnTo>
                  <a:cubicBezTo>
                    <a:pt x="6394" y="288"/>
                    <a:pt x="6107" y="1"/>
                    <a:pt x="5752" y="1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9684;p69">
              <a:extLst>
                <a:ext uri="{FF2B5EF4-FFF2-40B4-BE49-F238E27FC236}">
                  <a16:creationId xmlns:a16="http://schemas.microsoft.com/office/drawing/2014/main" id="{95C7360F-A7F4-41F1-A4D9-5D4E23165E1A}"/>
                </a:ext>
              </a:extLst>
            </p:cNvPr>
            <p:cNvSpPr/>
            <p:nvPr/>
          </p:nvSpPr>
          <p:spPr>
            <a:xfrm>
              <a:off x="7204711" y="1994277"/>
              <a:ext cx="156851" cy="112130"/>
            </a:xfrm>
            <a:custGeom>
              <a:avLst/>
              <a:gdLst/>
              <a:ahLst/>
              <a:cxnLst/>
              <a:rect l="l" t="t" r="r" b="b"/>
              <a:pathLst>
                <a:path w="5973" h="4270" extrusionOk="0">
                  <a:moveTo>
                    <a:pt x="641" y="1"/>
                  </a:moveTo>
                  <a:cubicBezTo>
                    <a:pt x="297" y="1"/>
                    <a:pt x="0" y="288"/>
                    <a:pt x="10" y="642"/>
                  </a:cubicBezTo>
                  <a:lnTo>
                    <a:pt x="10" y="4058"/>
                  </a:lnTo>
                  <a:cubicBezTo>
                    <a:pt x="10" y="4125"/>
                    <a:pt x="19" y="4202"/>
                    <a:pt x="48" y="4269"/>
                  </a:cubicBezTo>
                  <a:lnTo>
                    <a:pt x="4910" y="4269"/>
                  </a:lnTo>
                  <a:cubicBezTo>
                    <a:pt x="5503" y="4269"/>
                    <a:pt x="5972" y="3791"/>
                    <a:pt x="5972" y="3207"/>
                  </a:cubicBezTo>
                  <a:lnTo>
                    <a:pt x="5972" y="39"/>
                  </a:lnTo>
                  <a:cubicBezTo>
                    <a:pt x="5905" y="20"/>
                    <a:pt x="5838" y="1"/>
                    <a:pt x="576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9694;p69">
              <a:extLst>
                <a:ext uri="{FF2B5EF4-FFF2-40B4-BE49-F238E27FC236}">
                  <a16:creationId xmlns:a16="http://schemas.microsoft.com/office/drawing/2014/main" id="{5D0B62D9-2C06-4AB7-A518-7191DCD3BE46}"/>
                </a:ext>
              </a:extLst>
            </p:cNvPr>
            <p:cNvSpPr/>
            <p:nvPr/>
          </p:nvSpPr>
          <p:spPr>
            <a:xfrm>
              <a:off x="7337140" y="2141806"/>
              <a:ext cx="33718" cy="73922"/>
            </a:xfrm>
            <a:custGeom>
              <a:avLst/>
              <a:gdLst/>
              <a:ahLst/>
              <a:cxnLst/>
              <a:rect l="l" t="t" r="r" b="b"/>
              <a:pathLst>
                <a:path w="1284" h="2815" extrusionOk="0">
                  <a:moveTo>
                    <a:pt x="776" y="0"/>
                  </a:moveTo>
                  <a:cubicBezTo>
                    <a:pt x="345" y="0"/>
                    <a:pt x="1" y="345"/>
                    <a:pt x="1" y="776"/>
                  </a:cubicBezTo>
                  <a:lnTo>
                    <a:pt x="1" y="948"/>
                  </a:lnTo>
                  <a:cubicBezTo>
                    <a:pt x="1" y="1168"/>
                    <a:pt x="39" y="1388"/>
                    <a:pt x="106" y="1599"/>
                  </a:cubicBezTo>
                  <a:lnTo>
                    <a:pt x="518" y="2814"/>
                  </a:lnTo>
                  <a:lnTo>
                    <a:pt x="1283" y="2814"/>
                  </a:lnTo>
                  <a:lnTo>
                    <a:pt x="1283" y="0"/>
                  </a:ln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9695;p69">
              <a:extLst>
                <a:ext uri="{FF2B5EF4-FFF2-40B4-BE49-F238E27FC236}">
                  <a16:creationId xmlns:a16="http://schemas.microsoft.com/office/drawing/2014/main" id="{4407E2A8-112C-4645-95C1-F351B27A5933}"/>
                </a:ext>
              </a:extLst>
            </p:cNvPr>
            <p:cNvSpPr/>
            <p:nvPr/>
          </p:nvSpPr>
          <p:spPr>
            <a:xfrm>
              <a:off x="7350717" y="2135031"/>
              <a:ext cx="80697" cy="80697"/>
            </a:xfrm>
            <a:custGeom>
              <a:avLst/>
              <a:gdLst/>
              <a:ahLst/>
              <a:cxnLst/>
              <a:rect l="l" t="t" r="r" b="b"/>
              <a:pathLst>
                <a:path w="3073" h="3073" extrusionOk="0">
                  <a:moveTo>
                    <a:pt x="766" y="0"/>
                  </a:moveTo>
                  <a:cubicBezTo>
                    <a:pt x="345" y="0"/>
                    <a:pt x="1" y="345"/>
                    <a:pt x="1" y="766"/>
                  </a:cubicBezTo>
                  <a:cubicBezTo>
                    <a:pt x="1" y="1053"/>
                    <a:pt x="230" y="1282"/>
                    <a:pt x="508" y="1282"/>
                  </a:cubicBezTo>
                  <a:lnTo>
                    <a:pt x="2556" y="3072"/>
                  </a:lnTo>
                  <a:lnTo>
                    <a:pt x="2986" y="1560"/>
                  </a:lnTo>
                  <a:cubicBezTo>
                    <a:pt x="3044" y="1378"/>
                    <a:pt x="3073" y="1187"/>
                    <a:pt x="3073" y="995"/>
                  </a:cubicBezTo>
                  <a:lnTo>
                    <a:pt x="3073" y="517"/>
                  </a:lnTo>
                  <a:cubicBezTo>
                    <a:pt x="3073" y="230"/>
                    <a:pt x="2843" y="0"/>
                    <a:pt x="255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9696;p69">
              <a:extLst>
                <a:ext uri="{FF2B5EF4-FFF2-40B4-BE49-F238E27FC236}">
                  <a16:creationId xmlns:a16="http://schemas.microsoft.com/office/drawing/2014/main" id="{339C105F-8EE8-4926-8C7D-56753BF1A556}"/>
                </a:ext>
              </a:extLst>
            </p:cNvPr>
            <p:cNvSpPr/>
            <p:nvPr/>
          </p:nvSpPr>
          <p:spPr>
            <a:xfrm>
              <a:off x="7364030" y="2235791"/>
              <a:ext cx="40493" cy="29936"/>
            </a:xfrm>
            <a:custGeom>
              <a:avLst/>
              <a:gdLst/>
              <a:ahLst/>
              <a:cxnLst/>
              <a:rect l="l" t="t" r="r" b="b"/>
              <a:pathLst>
                <a:path w="1542" h="1140" extrusionOk="0">
                  <a:moveTo>
                    <a:pt x="1" y="1"/>
                  </a:moveTo>
                  <a:lnTo>
                    <a:pt x="1" y="1140"/>
                  </a:lnTo>
                  <a:lnTo>
                    <a:pt x="1542" y="1140"/>
                  </a:lnTo>
                  <a:lnTo>
                    <a:pt x="1542" y="1"/>
                  </a:ln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9697;p69">
              <a:extLst>
                <a:ext uri="{FF2B5EF4-FFF2-40B4-BE49-F238E27FC236}">
                  <a16:creationId xmlns:a16="http://schemas.microsoft.com/office/drawing/2014/main" id="{525207EF-3E4C-489D-A2F0-B18C1463D6CA}"/>
                </a:ext>
              </a:extLst>
            </p:cNvPr>
            <p:cNvSpPr/>
            <p:nvPr/>
          </p:nvSpPr>
          <p:spPr>
            <a:xfrm>
              <a:off x="7364030" y="2236053"/>
              <a:ext cx="40493" cy="16281"/>
            </a:xfrm>
            <a:custGeom>
              <a:avLst/>
              <a:gdLst/>
              <a:ahLst/>
              <a:cxnLst/>
              <a:rect l="l" t="t" r="r" b="b"/>
              <a:pathLst>
                <a:path w="1542" h="620" extrusionOk="0">
                  <a:moveTo>
                    <a:pt x="1" y="0"/>
                  </a:moveTo>
                  <a:lnTo>
                    <a:pt x="1" y="469"/>
                  </a:lnTo>
                  <a:cubicBezTo>
                    <a:pt x="250" y="570"/>
                    <a:pt x="510" y="620"/>
                    <a:pt x="771" y="620"/>
                  </a:cubicBezTo>
                  <a:cubicBezTo>
                    <a:pt x="1032" y="620"/>
                    <a:pt x="1293" y="570"/>
                    <a:pt x="1542" y="469"/>
                  </a:cubicBezTo>
                  <a:lnTo>
                    <a:pt x="1542" y="0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9698;p69">
              <a:extLst>
                <a:ext uri="{FF2B5EF4-FFF2-40B4-BE49-F238E27FC236}">
                  <a16:creationId xmlns:a16="http://schemas.microsoft.com/office/drawing/2014/main" id="{C89472BC-8221-4E71-9769-C09BD7B055AD}"/>
                </a:ext>
              </a:extLst>
            </p:cNvPr>
            <p:cNvSpPr/>
            <p:nvPr/>
          </p:nvSpPr>
          <p:spPr>
            <a:xfrm>
              <a:off x="7317051" y="2252124"/>
              <a:ext cx="134477" cy="67882"/>
            </a:xfrm>
            <a:custGeom>
              <a:avLst/>
              <a:gdLst/>
              <a:ahLst/>
              <a:cxnLst/>
              <a:rect l="l" t="t" r="r" b="b"/>
              <a:pathLst>
                <a:path w="5121" h="2585" extrusionOk="0">
                  <a:moveTo>
                    <a:pt x="1790" y="1"/>
                  </a:moveTo>
                  <a:lnTo>
                    <a:pt x="555" y="355"/>
                  </a:lnTo>
                  <a:cubicBezTo>
                    <a:pt x="230" y="451"/>
                    <a:pt x="0" y="757"/>
                    <a:pt x="0" y="1092"/>
                  </a:cubicBezTo>
                  <a:lnTo>
                    <a:pt x="0" y="2326"/>
                  </a:lnTo>
                  <a:cubicBezTo>
                    <a:pt x="0" y="2470"/>
                    <a:pt x="115" y="2585"/>
                    <a:pt x="258" y="2585"/>
                  </a:cubicBezTo>
                  <a:lnTo>
                    <a:pt x="4862" y="2585"/>
                  </a:lnTo>
                  <a:cubicBezTo>
                    <a:pt x="5005" y="2585"/>
                    <a:pt x="5120" y="2470"/>
                    <a:pt x="5120" y="2326"/>
                  </a:cubicBezTo>
                  <a:lnTo>
                    <a:pt x="5120" y="1092"/>
                  </a:lnTo>
                  <a:cubicBezTo>
                    <a:pt x="5120" y="757"/>
                    <a:pt x="4891" y="451"/>
                    <a:pt x="4565" y="355"/>
                  </a:cubicBezTo>
                  <a:lnTo>
                    <a:pt x="3331" y="1"/>
                  </a:lnTo>
                  <a:lnTo>
                    <a:pt x="2555" y="518"/>
                  </a:lnTo>
                  <a:lnTo>
                    <a:pt x="1790" y="1"/>
                  </a:lnTo>
                  <a:close/>
                </a:path>
              </a:pathLst>
            </a:custGeom>
            <a:solidFill>
              <a:srgbClr val="6E82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9699;p69">
              <a:extLst>
                <a:ext uri="{FF2B5EF4-FFF2-40B4-BE49-F238E27FC236}">
                  <a16:creationId xmlns:a16="http://schemas.microsoft.com/office/drawing/2014/main" id="{B99A042A-014F-446E-83E2-AFE06AB50C68}"/>
                </a:ext>
              </a:extLst>
            </p:cNvPr>
            <p:cNvSpPr/>
            <p:nvPr/>
          </p:nvSpPr>
          <p:spPr>
            <a:xfrm>
              <a:off x="7377607" y="2265701"/>
              <a:ext cx="13340" cy="54306"/>
            </a:xfrm>
            <a:custGeom>
              <a:avLst/>
              <a:gdLst/>
              <a:ahLst/>
              <a:cxnLst/>
              <a:rect l="l" t="t" r="r" b="b"/>
              <a:pathLst>
                <a:path w="508" h="2068" extrusionOk="0">
                  <a:moveTo>
                    <a:pt x="125" y="1"/>
                  </a:moveTo>
                  <a:lnTo>
                    <a:pt x="1" y="2068"/>
                  </a:lnTo>
                  <a:lnTo>
                    <a:pt x="508" y="2068"/>
                  </a:lnTo>
                  <a:lnTo>
                    <a:pt x="3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9700;p69">
              <a:extLst>
                <a:ext uri="{FF2B5EF4-FFF2-40B4-BE49-F238E27FC236}">
                  <a16:creationId xmlns:a16="http://schemas.microsoft.com/office/drawing/2014/main" id="{28BEF6F6-8813-4A60-883A-2D5C2708AFF2}"/>
                </a:ext>
              </a:extLst>
            </p:cNvPr>
            <p:cNvSpPr/>
            <p:nvPr/>
          </p:nvSpPr>
          <p:spPr>
            <a:xfrm>
              <a:off x="7343941" y="2168906"/>
              <a:ext cx="80697" cy="73712"/>
            </a:xfrm>
            <a:custGeom>
              <a:avLst/>
              <a:gdLst/>
              <a:ahLst/>
              <a:cxnLst/>
              <a:rect l="l" t="t" r="r" b="b"/>
              <a:pathLst>
                <a:path w="3073" h="2807" extrusionOk="0">
                  <a:moveTo>
                    <a:pt x="955" y="1"/>
                  </a:moveTo>
                  <a:cubicBezTo>
                    <a:pt x="823" y="1"/>
                    <a:pt x="701" y="57"/>
                    <a:pt x="613" y="155"/>
                  </a:cubicBezTo>
                  <a:lnTo>
                    <a:pt x="153" y="615"/>
                  </a:lnTo>
                  <a:cubicBezTo>
                    <a:pt x="58" y="710"/>
                    <a:pt x="0" y="835"/>
                    <a:pt x="0" y="978"/>
                  </a:cubicBezTo>
                  <a:lnTo>
                    <a:pt x="0" y="1275"/>
                  </a:lnTo>
                  <a:cubicBezTo>
                    <a:pt x="0" y="2117"/>
                    <a:pt x="689" y="2806"/>
                    <a:pt x="1531" y="2806"/>
                  </a:cubicBezTo>
                  <a:cubicBezTo>
                    <a:pt x="2383" y="2806"/>
                    <a:pt x="3072" y="2117"/>
                    <a:pt x="3072" y="1275"/>
                  </a:cubicBezTo>
                  <a:lnTo>
                    <a:pt x="3072" y="949"/>
                  </a:lnTo>
                  <a:cubicBezTo>
                    <a:pt x="3072" y="815"/>
                    <a:pt x="3015" y="682"/>
                    <a:pt x="2919" y="586"/>
                  </a:cubicBezTo>
                  <a:cubicBezTo>
                    <a:pt x="2527" y="203"/>
                    <a:pt x="1799" y="31"/>
                    <a:pt x="986" y="2"/>
                  </a:cubicBezTo>
                  <a:cubicBezTo>
                    <a:pt x="975" y="1"/>
                    <a:pt x="965" y="1"/>
                    <a:pt x="955" y="1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9701;p69">
              <a:extLst>
                <a:ext uri="{FF2B5EF4-FFF2-40B4-BE49-F238E27FC236}">
                  <a16:creationId xmlns:a16="http://schemas.microsoft.com/office/drawing/2014/main" id="{90C52496-61D3-4C99-94AE-C70237A35B62}"/>
                </a:ext>
              </a:extLst>
            </p:cNvPr>
            <p:cNvSpPr/>
            <p:nvPr/>
          </p:nvSpPr>
          <p:spPr>
            <a:xfrm>
              <a:off x="7343941" y="2168906"/>
              <a:ext cx="80434" cy="72189"/>
            </a:xfrm>
            <a:custGeom>
              <a:avLst/>
              <a:gdLst/>
              <a:ahLst/>
              <a:cxnLst/>
              <a:rect l="l" t="t" r="r" b="b"/>
              <a:pathLst>
                <a:path w="3063" h="2749" extrusionOk="0">
                  <a:moveTo>
                    <a:pt x="955" y="1"/>
                  </a:moveTo>
                  <a:cubicBezTo>
                    <a:pt x="823" y="1"/>
                    <a:pt x="701" y="57"/>
                    <a:pt x="613" y="146"/>
                  </a:cubicBezTo>
                  <a:lnTo>
                    <a:pt x="153" y="615"/>
                  </a:lnTo>
                  <a:cubicBezTo>
                    <a:pt x="58" y="710"/>
                    <a:pt x="0" y="835"/>
                    <a:pt x="0" y="969"/>
                  </a:cubicBezTo>
                  <a:lnTo>
                    <a:pt x="0" y="1275"/>
                  </a:lnTo>
                  <a:cubicBezTo>
                    <a:pt x="0" y="1954"/>
                    <a:pt x="450" y="2557"/>
                    <a:pt x="1110" y="2749"/>
                  </a:cubicBezTo>
                  <a:cubicBezTo>
                    <a:pt x="890" y="2471"/>
                    <a:pt x="766" y="2136"/>
                    <a:pt x="766" y="1792"/>
                  </a:cubicBezTo>
                  <a:lnTo>
                    <a:pt x="766" y="1036"/>
                  </a:lnTo>
                  <a:cubicBezTo>
                    <a:pt x="766" y="751"/>
                    <a:pt x="996" y="527"/>
                    <a:pt x="1277" y="527"/>
                  </a:cubicBezTo>
                  <a:cubicBezTo>
                    <a:pt x="1288" y="527"/>
                    <a:pt x="1300" y="528"/>
                    <a:pt x="1311" y="528"/>
                  </a:cubicBezTo>
                  <a:cubicBezTo>
                    <a:pt x="1828" y="557"/>
                    <a:pt x="2594" y="643"/>
                    <a:pt x="3063" y="873"/>
                  </a:cubicBezTo>
                  <a:cubicBezTo>
                    <a:pt x="3053" y="768"/>
                    <a:pt x="2996" y="662"/>
                    <a:pt x="2919" y="586"/>
                  </a:cubicBezTo>
                  <a:cubicBezTo>
                    <a:pt x="2527" y="203"/>
                    <a:pt x="1799" y="21"/>
                    <a:pt x="986" y="2"/>
                  </a:cubicBezTo>
                  <a:cubicBezTo>
                    <a:pt x="975" y="1"/>
                    <a:pt x="965" y="1"/>
                    <a:pt x="955" y="1"/>
                  </a:cubicBez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9702;p69">
              <a:extLst>
                <a:ext uri="{FF2B5EF4-FFF2-40B4-BE49-F238E27FC236}">
                  <a16:creationId xmlns:a16="http://schemas.microsoft.com/office/drawing/2014/main" id="{75C20D3D-C04D-462E-9F1D-362885741722}"/>
                </a:ext>
              </a:extLst>
            </p:cNvPr>
            <p:cNvSpPr/>
            <p:nvPr/>
          </p:nvSpPr>
          <p:spPr>
            <a:xfrm>
              <a:off x="7317051" y="2269482"/>
              <a:ext cx="26916" cy="50524"/>
            </a:xfrm>
            <a:custGeom>
              <a:avLst/>
              <a:gdLst/>
              <a:ahLst/>
              <a:cxnLst/>
              <a:rect l="l" t="t" r="r" b="b"/>
              <a:pathLst>
                <a:path w="1025" h="1924" extrusionOk="0">
                  <a:moveTo>
                    <a:pt x="144" y="0"/>
                  </a:moveTo>
                  <a:cubicBezTo>
                    <a:pt x="48" y="125"/>
                    <a:pt x="0" y="278"/>
                    <a:pt x="0" y="440"/>
                  </a:cubicBezTo>
                  <a:lnTo>
                    <a:pt x="0" y="1665"/>
                  </a:lnTo>
                  <a:cubicBezTo>
                    <a:pt x="0" y="1809"/>
                    <a:pt x="115" y="1924"/>
                    <a:pt x="258" y="1924"/>
                  </a:cubicBezTo>
                  <a:lnTo>
                    <a:pt x="1024" y="1924"/>
                  </a:lnTo>
                  <a:lnTo>
                    <a:pt x="1024" y="1206"/>
                  </a:lnTo>
                  <a:cubicBezTo>
                    <a:pt x="1024" y="995"/>
                    <a:pt x="948" y="804"/>
                    <a:pt x="804" y="660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9703;p69">
              <a:extLst>
                <a:ext uri="{FF2B5EF4-FFF2-40B4-BE49-F238E27FC236}">
                  <a16:creationId xmlns:a16="http://schemas.microsoft.com/office/drawing/2014/main" id="{E616DD9F-4CB7-42B2-B42D-EE157E8E11AF}"/>
                </a:ext>
              </a:extLst>
            </p:cNvPr>
            <p:cNvSpPr/>
            <p:nvPr/>
          </p:nvSpPr>
          <p:spPr>
            <a:xfrm>
              <a:off x="7424612" y="2269482"/>
              <a:ext cx="26916" cy="50524"/>
            </a:xfrm>
            <a:custGeom>
              <a:avLst/>
              <a:gdLst/>
              <a:ahLst/>
              <a:cxnLst/>
              <a:rect l="l" t="t" r="r" b="b"/>
              <a:pathLst>
                <a:path w="1025" h="1924" extrusionOk="0">
                  <a:moveTo>
                    <a:pt x="881" y="0"/>
                  </a:moveTo>
                  <a:lnTo>
                    <a:pt x="220" y="660"/>
                  </a:lnTo>
                  <a:cubicBezTo>
                    <a:pt x="77" y="804"/>
                    <a:pt x="0" y="995"/>
                    <a:pt x="0" y="1206"/>
                  </a:cubicBezTo>
                  <a:lnTo>
                    <a:pt x="0" y="1924"/>
                  </a:lnTo>
                  <a:lnTo>
                    <a:pt x="766" y="1924"/>
                  </a:lnTo>
                  <a:cubicBezTo>
                    <a:pt x="909" y="1924"/>
                    <a:pt x="1024" y="1809"/>
                    <a:pt x="1024" y="1665"/>
                  </a:cubicBezTo>
                  <a:lnTo>
                    <a:pt x="1024" y="440"/>
                  </a:lnTo>
                  <a:cubicBezTo>
                    <a:pt x="1024" y="278"/>
                    <a:pt x="976" y="125"/>
                    <a:pt x="881" y="0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9704;p69">
              <a:extLst>
                <a:ext uri="{FF2B5EF4-FFF2-40B4-BE49-F238E27FC236}">
                  <a16:creationId xmlns:a16="http://schemas.microsoft.com/office/drawing/2014/main" id="{A354D697-1D95-4518-BAB5-4C280FD9919B}"/>
                </a:ext>
              </a:extLst>
            </p:cNvPr>
            <p:cNvSpPr/>
            <p:nvPr/>
          </p:nvSpPr>
          <p:spPr>
            <a:xfrm>
              <a:off x="7377607" y="2265701"/>
              <a:ext cx="13340" cy="13340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1" y="1"/>
                  </a:moveTo>
                  <a:lnTo>
                    <a:pt x="1" y="403"/>
                  </a:lnTo>
                  <a:cubicBezTo>
                    <a:pt x="1" y="460"/>
                    <a:pt x="48" y="508"/>
                    <a:pt x="106" y="508"/>
                  </a:cubicBezTo>
                  <a:lnTo>
                    <a:pt x="402" y="508"/>
                  </a:lnTo>
                  <a:cubicBezTo>
                    <a:pt x="460" y="508"/>
                    <a:pt x="508" y="460"/>
                    <a:pt x="508" y="403"/>
                  </a:cubicBezTo>
                  <a:lnTo>
                    <a:pt x="508" y="1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9705;p69">
              <a:extLst>
                <a:ext uri="{FF2B5EF4-FFF2-40B4-BE49-F238E27FC236}">
                  <a16:creationId xmlns:a16="http://schemas.microsoft.com/office/drawing/2014/main" id="{1C9B22CC-8105-435F-8502-1B8205A70266}"/>
                </a:ext>
              </a:extLst>
            </p:cNvPr>
            <p:cNvSpPr/>
            <p:nvPr/>
          </p:nvSpPr>
          <p:spPr>
            <a:xfrm>
              <a:off x="7356756" y="2246899"/>
              <a:ext cx="27415" cy="28229"/>
            </a:xfrm>
            <a:custGeom>
              <a:avLst/>
              <a:gdLst/>
              <a:ahLst/>
              <a:cxnLst/>
              <a:rect l="l" t="t" r="r" b="b"/>
              <a:pathLst>
                <a:path w="1044" h="1075" extrusionOk="0">
                  <a:moveTo>
                    <a:pt x="235" y="1"/>
                  </a:moveTo>
                  <a:cubicBezTo>
                    <a:pt x="204" y="1"/>
                    <a:pt x="174" y="15"/>
                    <a:pt x="153" y="47"/>
                  </a:cubicBezTo>
                  <a:lnTo>
                    <a:pt x="0" y="286"/>
                  </a:lnTo>
                  <a:lnTo>
                    <a:pt x="383" y="994"/>
                  </a:lnTo>
                  <a:cubicBezTo>
                    <a:pt x="412" y="1047"/>
                    <a:pt x="464" y="1075"/>
                    <a:pt x="517" y="1075"/>
                  </a:cubicBezTo>
                  <a:cubicBezTo>
                    <a:pt x="550" y="1075"/>
                    <a:pt x="583" y="1064"/>
                    <a:pt x="613" y="1042"/>
                  </a:cubicBezTo>
                  <a:lnTo>
                    <a:pt x="1043" y="717"/>
                  </a:lnTo>
                  <a:lnTo>
                    <a:pt x="306" y="28"/>
                  </a:lnTo>
                  <a:cubicBezTo>
                    <a:pt x="285" y="10"/>
                    <a:pt x="260" y="1"/>
                    <a:pt x="235" y="1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9706;p69">
              <a:extLst>
                <a:ext uri="{FF2B5EF4-FFF2-40B4-BE49-F238E27FC236}">
                  <a16:creationId xmlns:a16="http://schemas.microsoft.com/office/drawing/2014/main" id="{61CE34C8-177C-45DB-A4A8-9950BB2ED81B}"/>
                </a:ext>
              </a:extLst>
            </p:cNvPr>
            <p:cNvSpPr/>
            <p:nvPr/>
          </p:nvSpPr>
          <p:spPr>
            <a:xfrm>
              <a:off x="7384146" y="2246899"/>
              <a:ext cx="27678" cy="28229"/>
            </a:xfrm>
            <a:custGeom>
              <a:avLst/>
              <a:gdLst/>
              <a:ahLst/>
              <a:cxnLst/>
              <a:rect l="l" t="t" r="r" b="b"/>
              <a:pathLst>
                <a:path w="1054" h="1075" extrusionOk="0">
                  <a:moveTo>
                    <a:pt x="813" y="1"/>
                  </a:moveTo>
                  <a:cubicBezTo>
                    <a:pt x="786" y="1"/>
                    <a:pt x="759" y="10"/>
                    <a:pt x="737" y="28"/>
                  </a:cubicBezTo>
                  <a:lnTo>
                    <a:pt x="0" y="717"/>
                  </a:lnTo>
                  <a:lnTo>
                    <a:pt x="441" y="1042"/>
                  </a:lnTo>
                  <a:cubicBezTo>
                    <a:pt x="466" y="1064"/>
                    <a:pt x="499" y="1075"/>
                    <a:pt x="532" y="1075"/>
                  </a:cubicBezTo>
                  <a:cubicBezTo>
                    <a:pt x="585" y="1075"/>
                    <a:pt x="637" y="1047"/>
                    <a:pt x="661" y="994"/>
                  </a:cubicBezTo>
                  <a:lnTo>
                    <a:pt x="1053" y="286"/>
                  </a:lnTo>
                  <a:lnTo>
                    <a:pt x="900" y="47"/>
                  </a:lnTo>
                  <a:cubicBezTo>
                    <a:pt x="879" y="15"/>
                    <a:pt x="846" y="1"/>
                    <a:pt x="813" y="1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9707;p69">
              <a:extLst>
                <a:ext uri="{FF2B5EF4-FFF2-40B4-BE49-F238E27FC236}">
                  <a16:creationId xmlns:a16="http://schemas.microsoft.com/office/drawing/2014/main" id="{C329F901-AC87-4564-BC77-0BECABA7C168}"/>
                </a:ext>
              </a:extLst>
            </p:cNvPr>
            <p:cNvSpPr/>
            <p:nvPr/>
          </p:nvSpPr>
          <p:spPr>
            <a:xfrm>
              <a:off x="7159964" y="1971904"/>
              <a:ext cx="190516" cy="164151"/>
            </a:xfrm>
            <a:custGeom>
              <a:avLst/>
              <a:gdLst/>
              <a:ahLst/>
              <a:cxnLst/>
              <a:rect l="l" t="t" r="r" b="b"/>
              <a:pathLst>
                <a:path w="7255" h="6251" extrusionOk="0">
                  <a:moveTo>
                    <a:pt x="642" y="1"/>
                  </a:moveTo>
                  <a:cubicBezTo>
                    <a:pt x="288" y="1"/>
                    <a:pt x="1" y="288"/>
                    <a:pt x="1" y="642"/>
                  </a:cubicBezTo>
                  <a:lnTo>
                    <a:pt x="1" y="4059"/>
                  </a:lnTo>
                  <a:cubicBezTo>
                    <a:pt x="1" y="4413"/>
                    <a:pt x="288" y="4700"/>
                    <a:pt x="642" y="4700"/>
                  </a:cubicBezTo>
                  <a:lnTo>
                    <a:pt x="2987" y="4700"/>
                  </a:lnTo>
                  <a:lnTo>
                    <a:pt x="2632" y="6116"/>
                  </a:lnTo>
                  <a:cubicBezTo>
                    <a:pt x="2611" y="6189"/>
                    <a:pt x="2672" y="6251"/>
                    <a:pt x="2736" y="6251"/>
                  </a:cubicBezTo>
                  <a:cubicBezTo>
                    <a:pt x="2756" y="6251"/>
                    <a:pt x="2777" y="6245"/>
                    <a:pt x="2795" y="6231"/>
                  </a:cubicBezTo>
                  <a:lnTo>
                    <a:pt x="4901" y="4700"/>
                  </a:lnTo>
                  <a:lnTo>
                    <a:pt x="6614" y="4700"/>
                  </a:lnTo>
                  <a:cubicBezTo>
                    <a:pt x="6968" y="4700"/>
                    <a:pt x="7255" y="4413"/>
                    <a:pt x="7255" y="4059"/>
                  </a:cubicBezTo>
                  <a:lnTo>
                    <a:pt x="7255" y="642"/>
                  </a:lnTo>
                  <a:cubicBezTo>
                    <a:pt x="7255" y="288"/>
                    <a:pt x="6968" y="1"/>
                    <a:pt x="6614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9708;p69">
              <a:extLst>
                <a:ext uri="{FF2B5EF4-FFF2-40B4-BE49-F238E27FC236}">
                  <a16:creationId xmlns:a16="http://schemas.microsoft.com/office/drawing/2014/main" id="{7E94097D-C2A6-4DA2-B29C-B646F1F03FA3}"/>
                </a:ext>
              </a:extLst>
            </p:cNvPr>
            <p:cNvSpPr/>
            <p:nvPr/>
          </p:nvSpPr>
          <p:spPr>
            <a:xfrm>
              <a:off x="7191896" y="2000055"/>
              <a:ext cx="31670" cy="11082"/>
            </a:xfrm>
            <a:custGeom>
              <a:avLst/>
              <a:gdLst/>
              <a:ahLst/>
              <a:cxnLst/>
              <a:rect l="l" t="t" r="r" b="b"/>
              <a:pathLst>
                <a:path w="1206" h="422" extrusionOk="0">
                  <a:moveTo>
                    <a:pt x="287" y="1"/>
                  </a:moveTo>
                  <a:cubicBezTo>
                    <a:pt x="0" y="1"/>
                    <a:pt x="0" y="422"/>
                    <a:pt x="287" y="422"/>
                  </a:cubicBezTo>
                  <a:lnTo>
                    <a:pt x="919" y="422"/>
                  </a:lnTo>
                  <a:cubicBezTo>
                    <a:pt x="1206" y="422"/>
                    <a:pt x="1206" y="1"/>
                    <a:pt x="91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9709;p69">
              <a:extLst>
                <a:ext uri="{FF2B5EF4-FFF2-40B4-BE49-F238E27FC236}">
                  <a16:creationId xmlns:a16="http://schemas.microsoft.com/office/drawing/2014/main" id="{EEB37D43-CA72-4318-877F-6E8E13470B91}"/>
                </a:ext>
              </a:extLst>
            </p:cNvPr>
            <p:cNvSpPr/>
            <p:nvPr/>
          </p:nvSpPr>
          <p:spPr>
            <a:xfrm>
              <a:off x="7231102" y="2000055"/>
              <a:ext cx="87735" cy="11082"/>
            </a:xfrm>
            <a:custGeom>
              <a:avLst/>
              <a:gdLst/>
              <a:ahLst/>
              <a:cxnLst/>
              <a:rect l="l" t="t" r="r" b="b"/>
              <a:pathLst>
                <a:path w="3341" h="422" extrusionOk="0">
                  <a:moveTo>
                    <a:pt x="278" y="1"/>
                  </a:moveTo>
                  <a:cubicBezTo>
                    <a:pt x="0" y="1"/>
                    <a:pt x="0" y="422"/>
                    <a:pt x="278" y="422"/>
                  </a:cubicBezTo>
                  <a:lnTo>
                    <a:pt x="3053" y="422"/>
                  </a:lnTo>
                  <a:cubicBezTo>
                    <a:pt x="3340" y="422"/>
                    <a:pt x="3340" y="1"/>
                    <a:pt x="305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9710;p69">
              <a:extLst>
                <a:ext uri="{FF2B5EF4-FFF2-40B4-BE49-F238E27FC236}">
                  <a16:creationId xmlns:a16="http://schemas.microsoft.com/office/drawing/2014/main" id="{06F8E62C-58A3-4FB9-A23C-928890CE616B}"/>
                </a:ext>
              </a:extLst>
            </p:cNvPr>
            <p:cNvSpPr/>
            <p:nvPr/>
          </p:nvSpPr>
          <p:spPr>
            <a:xfrm>
              <a:off x="7191896" y="2027969"/>
              <a:ext cx="126941" cy="11318"/>
            </a:xfrm>
            <a:custGeom>
              <a:avLst/>
              <a:gdLst/>
              <a:ahLst/>
              <a:cxnLst/>
              <a:rect l="l" t="t" r="r" b="b"/>
              <a:pathLst>
                <a:path w="4834" h="431" extrusionOk="0">
                  <a:moveTo>
                    <a:pt x="287" y="0"/>
                  </a:moveTo>
                  <a:cubicBezTo>
                    <a:pt x="0" y="0"/>
                    <a:pt x="0" y="431"/>
                    <a:pt x="287" y="431"/>
                  </a:cubicBezTo>
                  <a:lnTo>
                    <a:pt x="4546" y="431"/>
                  </a:lnTo>
                  <a:cubicBezTo>
                    <a:pt x="4833" y="431"/>
                    <a:pt x="4833" y="0"/>
                    <a:pt x="4546" y="0"/>
                  </a:cubicBez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9711;p69">
              <a:extLst>
                <a:ext uri="{FF2B5EF4-FFF2-40B4-BE49-F238E27FC236}">
                  <a16:creationId xmlns:a16="http://schemas.microsoft.com/office/drawing/2014/main" id="{F480DFAD-42BD-4408-8275-74A731CFDFDD}"/>
                </a:ext>
              </a:extLst>
            </p:cNvPr>
            <p:cNvSpPr/>
            <p:nvPr/>
          </p:nvSpPr>
          <p:spPr>
            <a:xfrm>
              <a:off x="7191896" y="2056093"/>
              <a:ext cx="87735" cy="11108"/>
            </a:xfrm>
            <a:custGeom>
              <a:avLst/>
              <a:gdLst/>
              <a:ahLst/>
              <a:cxnLst/>
              <a:rect l="l" t="t" r="r" b="b"/>
              <a:pathLst>
                <a:path w="3341" h="423" extrusionOk="0">
                  <a:moveTo>
                    <a:pt x="287" y="1"/>
                  </a:moveTo>
                  <a:cubicBezTo>
                    <a:pt x="0" y="1"/>
                    <a:pt x="0" y="422"/>
                    <a:pt x="287" y="422"/>
                  </a:cubicBezTo>
                  <a:lnTo>
                    <a:pt x="3053" y="422"/>
                  </a:lnTo>
                  <a:cubicBezTo>
                    <a:pt x="3340" y="422"/>
                    <a:pt x="3340" y="1"/>
                    <a:pt x="3053" y="1"/>
                  </a:cubicBezTo>
                  <a:close/>
                </a:path>
              </a:pathLst>
            </a:custGeom>
            <a:solidFill>
              <a:srgbClr val="6379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9712;p69">
              <a:extLst>
                <a:ext uri="{FF2B5EF4-FFF2-40B4-BE49-F238E27FC236}">
                  <a16:creationId xmlns:a16="http://schemas.microsoft.com/office/drawing/2014/main" id="{BDBCFAAC-F36F-49B2-BAC9-0911C6A1C389}"/>
                </a:ext>
              </a:extLst>
            </p:cNvPr>
            <p:cNvSpPr/>
            <p:nvPr/>
          </p:nvSpPr>
          <p:spPr>
            <a:xfrm>
              <a:off x="7286878" y="2056093"/>
              <a:ext cx="31958" cy="11108"/>
            </a:xfrm>
            <a:custGeom>
              <a:avLst/>
              <a:gdLst/>
              <a:ahLst/>
              <a:cxnLst/>
              <a:rect l="l" t="t" r="r" b="b"/>
              <a:pathLst>
                <a:path w="1217" h="423" extrusionOk="0">
                  <a:moveTo>
                    <a:pt x="288" y="1"/>
                  </a:moveTo>
                  <a:cubicBezTo>
                    <a:pt x="1" y="1"/>
                    <a:pt x="1" y="422"/>
                    <a:pt x="288" y="422"/>
                  </a:cubicBezTo>
                  <a:lnTo>
                    <a:pt x="929" y="422"/>
                  </a:lnTo>
                  <a:cubicBezTo>
                    <a:pt x="1216" y="422"/>
                    <a:pt x="1216" y="1"/>
                    <a:pt x="929" y="1"/>
                  </a:cubicBez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3259655-21F4-49B4-9FE9-4A859B12C1EB}"/>
              </a:ext>
            </a:extLst>
          </p:cNvPr>
          <p:cNvCxnSpPr>
            <a:cxnSpLocks/>
          </p:cNvCxnSpPr>
          <p:nvPr/>
        </p:nvCxnSpPr>
        <p:spPr>
          <a:xfrm>
            <a:off x="8093841" y="2875845"/>
            <a:ext cx="1613417" cy="0"/>
          </a:xfrm>
          <a:prstGeom prst="straightConnector1">
            <a:avLst/>
          </a:prstGeom>
          <a:ln w="38100" cap="flat" cmpd="sng" algn="ctr">
            <a:solidFill>
              <a:srgbClr val="5C728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236" name="Google Shape;6464;p67">
            <a:extLst>
              <a:ext uri="{FF2B5EF4-FFF2-40B4-BE49-F238E27FC236}">
                <a16:creationId xmlns:a16="http://schemas.microsoft.com/office/drawing/2014/main" id="{F226C1DB-B5E3-4D16-AC39-3D31BFAAA0C5}"/>
              </a:ext>
            </a:extLst>
          </p:cNvPr>
          <p:cNvGrpSpPr/>
          <p:nvPr/>
        </p:nvGrpSpPr>
        <p:grpSpPr>
          <a:xfrm>
            <a:off x="9420692" y="5573918"/>
            <a:ext cx="495955" cy="495955"/>
            <a:chOff x="4674908" y="3682271"/>
            <a:chExt cx="371966" cy="371966"/>
          </a:xfrm>
        </p:grpSpPr>
        <p:sp>
          <p:nvSpPr>
            <p:cNvPr id="237" name="Google Shape;6465;p67">
              <a:extLst>
                <a:ext uri="{FF2B5EF4-FFF2-40B4-BE49-F238E27FC236}">
                  <a16:creationId xmlns:a16="http://schemas.microsoft.com/office/drawing/2014/main" id="{E8A77770-CDE8-42C4-81FE-21C819C46E7B}"/>
                </a:ext>
              </a:extLst>
            </p:cNvPr>
            <p:cNvSpPr/>
            <p:nvPr/>
          </p:nvSpPr>
          <p:spPr>
            <a:xfrm>
              <a:off x="4674908" y="3682271"/>
              <a:ext cx="371966" cy="371966"/>
            </a:xfrm>
            <a:custGeom>
              <a:avLst/>
              <a:gdLst/>
              <a:ahLst/>
              <a:cxnLst/>
              <a:rect l="l" t="t" r="r" b="b"/>
              <a:pathLst>
                <a:path w="14158" h="14158" extrusionOk="0">
                  <a:moveTo>
                    <a:pt x="2394" y="1"/>
                  </a:moveTo>
                  <a:cubicBezTo>
                    <a:pt x="1069" y="1"/>
                    <a:pt x="1" y="1076"/>
                    <a:pt x="1" y="2401"/>
                  </a:cubicBezTo>
                  <a:lnTo>
                    <a:pt x="1" y="11765"/>
                  </a:lnTo>
                  <a:cubicBezTo>
                    <a:pt x="1" y="13083"/>
                    <a:pt x="1076" y="14158"/>
                    <a:pt x="2394" y="14158"/>
                  </a:cubicBezTo>
                  <a:lnTo>
                    <a:pt x="11757" y="14158"/>
                  </a:lnTo>
                  <a:cubicBezTo>
                    <a:pt x="13082" y="14158"/>
                    <a:pt x="14157" y="13083"/>
                    <a:pt x="14157" y="11758"/>
                  </a:cubicBezTo>
                  <a:lnTo>
                    <a:pt x="14157" y="2394"/>
                  </a:lnTo>
                  <a:cubicBezTo>
                    <a:pt x="14150" y="1076"/>
                    <a:pt x="13082" y="1"/>
                    <a:pt x="11757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466;p67">
              <a:extLst>
                <a:ext uri="{FF2B5EF4-FFF2-40B4-BE49-F238E27FC236}">
                  <a16:creationId xmlns:a16="http://schemas.microsoft.com/office/drawing/2014/main" id="{67DB5854-B202-41F0-A84A-C2CD5BD7E22A}"/>
                </a:ext>
              </a:extLst>
            </p:cNvPr>
            <p:cNvSpPr/>
            <p:nvPr/>
          </p:nvSpPr>
          <p:spPr>
            <a:xfrm>
              <a:off x="4690934" y="3698140"/>
              <a:ext cx="339887" cy="340071"/>
            </a:xfrm>
            <a:custGeom>
              <a:avLst/>
              <a:gdLst/>
              <a:ahLst/>
              <a:cxnLst/>
              <a:rect l="l" t="t" r="r" b="b"/>
              <a:pathLst>
                <a:path w="12937" h="12944" extrusionOk="0">
                  <a:moveTo>
                    <a:pt x="1784" y="0"/>
                  </a:moveTo>
                  <a:cubicBezTo>
                    <a:pt x="799" y="0"/>
                    <a:pt x="1" y="805"/>
                    <a:pt x="1" y="1790"/>
                  </a:cubicBezTo>
                  <a:lnTo>
                    <a:pt x="1" y="11154"/>
                  </a:lnTo>
                  <a:cubicBezTo>
                    <a:pt x="1" y="12139"/>
                    <a:pt x="799" y="12943"/>
                    <a:pt x="1784" y="12943"/>
                  </a:cubicBezTo>
                  <a:lnTo>
                    <a:pt x="11147" y="12943"/>
                  </a:lnTo>
                  <a:cubicBezTo>
                    <a:pt x="12139" y="12943"/>
                    <a:pt x="12937" y="12146"/>
                    <a:pt x="12937" y="11154"/>
                  </a:cubicBezTo>
                  <a:lnTo>
                    <a:pt x="12937" y="1790"/>
                  </a:lnTo>
                  <a:cubicBezTo>
                    <a:pt x="12937" y="805"/>
                    <a:pt x="12139" y="0"/>
                    <a:pt x="11147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467;p67">
              <a:extLst>
                <a:ext uri="{FF2B5EF4-FFF2-40B4-BE49-F238E27FC236}">
                  <a16:creationId xmlns:a16="http://schemas.microsoft.com/office/drawing/2014/main" id="{4CF869E8-6F67-4AAD-A031-CF1D5514EF18}"/>
                </a:ext>
              </a:extLst>
            </p:cNvPr>
            <p:cNvSpPr/>
            <p:nvPr/>
          </p:nvSpPr>
          <p:spPr>
            <a:xfrm>
              <a:off x="4802829" y="3742409"/>
              <a:ext cx="103908" cy="89169"/>
            </a:xfrm>
            <a:custGeom>
              <a:avLst/>
              <a:gdLst/>
              <a:ahLst/>
              <a:cxnLst/>
              <a:rect l="l" t="t" r="r" b="b"/>
              <a:pathLst>
                <a:path w="3955" h="3394" extrusionOk="0">
                  <a:moveTo>
                    <a:pt x="2262" y="1"/>
                  </a:moveTo>
                  <a:cubicBezTo>
                    <a:pt x="757" y="1"/>
                    <a:pt x="1" y="1825"/>
                    <a:pt x="1069" y="2893"/>
                  </a:cubicBezTo>
                  <a:cubicBezTo>
                    <a:pt x="1414" y="3239"/>
                    <a:pt x="1838" y="3393"/>
                    <a:pt x="2254" y="3393"/>
                  </a:cubicBezTo>
                  <a:cubicBezTo>
                    <a:pt x="3122" y="3393"/>
                    <a:pt x="3954" y="2716"/>
                    <a:pt x="3954" y="1693"/>
                  </a:cubicBezTo>
                  <a:cubicBezTo>
                    <a:pt x="3954" y="764"/>
                    <a:pt x="3198" y="1"/>
                    <a:pt x="2262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468;p67">
              <a:extLst>
                <a:ext uri="{FF2B5EF4-FFF2-40B4-BE49-F238E27FC236}">
                  <a16:creationId xmlns:a16="http://schemas.microsoft.com/office/drawing/2014/main" id="{66B21DF6-6777-45D2-9834-2D065A3F1B3B}"/>
                </a:ext>
              </a:extLst>
            </p:cNvPr>
            <p:cNvSpPr/>
            <p:nvPr/>
          </p:nvSpPr>
          <p:spPr>
            <a:xfrm>
              <a:off x="4789167" y="3855591"/>
              <a:ext cx="143448" cy="138509"/>
            </a:xfrm>
            <a:custGeom>
              <a:avLst/>
              <a:gdLst/>
              <a:ahLst/>
              <a:cxnLst/>
              <a:rect l="l" t="t" r="r" b="b"/>
              <a:pathLst>
                <a:path w="5460" h="5272" extrusionOk="0">
                  <a:moveTo>
                    <a:pt x="403" y="0"/>
                  </a:moveTo>
                  <a:cubicBezTo>
                    <a:pt x="181" y="0"/>
                    <a:pt x="1" y="181"/>
                    <a:pt x="1" y="403"/>
                  </a:cubicBezTo>
                  <a:lnTo>
                    <a:pt x="1" y="957"/>
                  </a:lnTo>
                  <a:cubicBezTo>
                    <a:pt x="1" y="1179"/>
                    <a:pt x="181" y="1360"/>
                    <a:pt x="403" y="1360"/>
                  </a:cubicBezTo>
                  <a:lnTo>
                    <a:pt x="764" y="1360"/>
                  </a:lnTo>
                  <a:cubicBezTo>
                    <a:pt x="986" y="1360"/>
                    <a:pt x="1166" y="1533"/>
                    <a:pt x="1166" y="1755"/>
                  </a:cubicBezTo>
                  <a:lnTo>
                    <a:pt x="1166" y="3517"/>
                  </a:lnTo>
                  <a:cubicBezTo>
                    <a:pt x="1166" y="3732"/>
                    <a:pt x="986" y="3912"/>
                    <a:pt x="764" y="3912"/>
                  </a:cubicBezTo>
                  <a:lnTo>
                    <a:pt x="514" y="3912"/>
                  </a:lnTo>
                  <a:cubicBezTo>
                    <a:pt x="292" y="3912"/>
                    <a:pt x="112" y="4093"/>
                    <a:pt x="112" y="4315"/>
                  </a:cubicBezTo>
                  <a:lnTo>
                    <a:pt x="112" y="4869"/>
                  </a:lnTo>
                  <a:cubicBezTo>
                    <a:pt x="112" y="5091"/>
                    <a:pt x="292" y="5272"/>
                    <a:pt x="514" y="5272"/>
                  </a:cubicBezTo>
                  <a:lnTo>
                    <a:pt x="5057" y="5272"/>
                  </a:lnTo>
                  <a:cubicBezTo>
                    <a:pt x="5279" y="5272"/>
                    <a:pt x="5459" y="5091"/>
                    <a:pt x="5459" y="4869"/>
                  </a:cubicBezTo>
                  <a:lnTo>
                    <a:pt x="5459" y="4321"/>
                  </a:lnTo>
                  <a:cubicBezTo>
                    <a:pt x="5459" y="4100"/>
                    <a:pt x="5279" y="3919"/>
                    <a:pt x="5057" y="3919"/>
                  </a:cubicBezTo>
                  <a:lnTo>
                    <a:pt x="4807" y="3919"/>
                  </a:lnTo>
                  <a:cubicBezTo>
                    <a:pt x="4585" y="3919"/>
                    <a:pt x="4405" y="3739"/>
                    <a:pt x="4405" y="3517"/>
                  </a:cubicBezTo>
                  <a:lnTo>
                    <a:pt x="4405" y="403"/>
                  </a:lnTo>
                  <a:cubicBezTo>
                    <a:pt x="4405" y="181"/>
                    <a:pt x="4225" y="0"/>
                    <a:pt x="4003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1" name="Text Placeholder 4">
            <a:extLst>
              <a:ext uri="{FF2B5EF4-FFF2-40B4-BE49-F238E27FC236}">
                <a16:creationId xmlns:a16="http://schemas.microsoft.com/office/drawing/2014/main" id="{3C1DC97C-E581-4F24-9244-C03FBF9E0D27}"/>
              </a:ext>
            </a:extLst>
          </p:cNvPr>
          <p:cNvSpPr txBox="1">
            <a:spLocks/>
          </p:cNvSpPr>
          <p:nvPr/>
        </p:nvSpPr>
        <p:spPr>
          <a:xfrm>
            <a:off x="9729797" y="5472587"/>
            <a:ext cx="2628025" cy="595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256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20256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Whole Group</a:t>
            </a:r>
          </a:p>
        </p:txBody>
      </p:sp>
      <p:sp>
        <p:nvSpPr>
          <p:cNvPr id="163" name="Google Shape;662;p43">
            <a:extLst>
              <a:ext uri="{FF2B5EF4-FFF2-40B4-BE49-F238E27FC236}">
                <a16:creationId xmlns:a16="http://schemas.microsoft.com/office/drawing/2014/main" id="{D6A72235-AE78-47C2-B0A0-92101730CB31}"/>
              </a:ext>
            </a:extLst>
          </p:cNvPr>
          <p:cNvSpPr/>
          <p:nvPr/>
        </p:nvSpPr>
        <p:spPr>
          <a:xfrm>
            <a:off x="10710443" y="467463"/>
            <a:ext cx="1158240" cy="1158240"/>
          </a:xfrm>
          <a:prstGeom prst="ellipse">
            <a:avLst/>
          </a:prstGeom>
          <a:gradFill>
            <a:gsLst>
              <a:gs pos="0">
                <a:srgbClr val="63A537"/>
              </a:gs>
              <a:gs pos="100000">
                <a:srgbClr val="99CB38"/>
              </a:gs>
            </a:gsLst>
            <a:lin ang="10800025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4C62F00B-97A2-4F7F-83B5-1073905E4159}"/>
              </a:ext>
            </a:extLst>
          </p:cNvPr>
          <p:cNvGrpSpPr/>
          <p:nvPr/>
        </p:nvGrpSpPr>
        <p:grpSpPr>
          <a:xfrm>
            <a:off x="10869680" y="698188"/>
            <a:ext cx="806237" cy="674497"/>
            <a:chOff x="5927593" y="419031"/>
            <a:chExt cx="2451625" cy="2051026"/>
          </a:xfrm>
        </p:grpSpPr>
        <p:grpSp>
          <p:nvGrpSpPr>
            <p:cNvPr id="165" name="Google Shape;16036;p73">
              <a:extLst>
                <a:ext uri="{FF2B5EF4-FFF2-40B4-BE49-F238E27FC236}">
                  <a16:creationId xmlns:a16="http://schemas.microsoft.com/office/drawing/2014/main" id="{0252F135-6FD8-4434-835E-E8743467AA3D}"/>
                </a:ext>
              </a:extLst>
            </p:cNvPr>
            <p:cNvGrpSpPr/>
            <p:nvPr/>
          </p:nvGrpSpPr>
          <p:grpSpPr>
            <a:xfrm>
              <a:off x="5927593" y="1181807"/>
              <a:ext cx="1725126" cy="1286091"/>
              <a:chOff x="1798763" y="3395401"/>
              <a:chExt cx="376185" cy="280448"/>
            </a:xfrm>
          </p:grpSpPr>
          <p:sp>
            <p:nvSpPr>
              <p:cNvPr id="188" name="Google Shape;16037;p73">
                <a:extLst>
                  <a:ext uri="{FF2B5EF4-FFF2-40B4-BE49-F238E27FC236}">
                    <a16:creationId xmlns:a16="http://schemas.microsoft.com/office/drawing/2014/main" id="{CDDA60AD-1837-48AA-B2F1-7BA60CF9053F}"/>
                  </a:ext>
                </a:extLst>
              </p:cNvPr>
              <p:cNvSpPr/>
              <p:nvPr/>
            </p:nvSpPr>
            <p:spPr>
              <a:xfrm>
                <a:off x="2097352" y="3478660"/>
                <a:ext cx="47711" cy="42023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603" extrusionOk="0">
                    <a:moveTo>
                      <a:pt x="910" y="1"/>
                    </a:moveTo>
                    <a:cubicBezTo>
                      <a:pt x="405" y="1"/>
                      <a:pt x="0" y="361"/>
                      <a:pt x="0" y="809"/>
                    </a:cubicBezTo>
                    <a:cubicBezTo>
                      <a:pt x="0" y="1242"/>
                      <a:pt x="405" y="1603"/>
                      <a:pt x="910" y="1603"/>
                    </a:cubicBezTo>
                    <a:cubicBezTo>
                      <a:pt x="1401" y="1603"/>
                      <a:pt x="1819" y="1242"/>
                      <a:pt x="1819" y="809"/>
                    </a:cubicBezTo>
                    <a:cubicBezTo>
                      <a:pt x="1819" y="361"/>
                      <a:pt x="1401" y="1"/>
                      <a:pt x="910" y="1"/>
                    </a:cubicBezTo>
                    <a:close/>
                  </a:path>
                </a:pathLst>
              </a:custGeom>
              <a:solidFill>
                <a:srgbClr val="92A9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16038;p73">
                <a:extLst>
                  <a:ext uri="{FF2B5EF4-FFF2-40B4-BE49-F238E27FC236}">
                    <a16:creationId xmlns:a16="http://schemas.microsoft.com/office/drawing/2014/main" id="{D04E1C8D-D836-4DF9-B965-93B7CC321655}"/>
                  </a:ext>
                </a:extLst>
              </p:cNvPr>
              <p:cNvSpPr/>
              <p:nvPr/>
            </p:nvSpPr>
            <p:spPr>
              <a:xfrm>
                <a:off x="2097352" y="3478660"/>
                <a:ext cx="32559" cy="4202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603" extrusionOk="0">
                    <a:moveTo>
                      <a:pt x="910" y="1"/>
                    </a:moveTo>
                    <a:cubicBezTo>
                      <a:pt x="405" y="1"/>
                      <a:pt x="0" y="361"/>
                      <a:pt x="0" y="809"/>
                    </a:cubicBezTo>
                    <a:cubicBezTo>
                      <a:pt x="0" y="1242"/>
                      <a:pt x="405" y="1603"/>
                      <a:pt x="910" y="1603"/>
                    </a:cubicBezTo>
                    <a:cubicBezTo>
                      <a:pt x="1025" y="1603"/>
                      <a:pt x="1141" y="1574"/>
                      <a:pt x="1242" y="1545"/>
                    </a:cubicBezTo>
                    <a:cubicBezTo>
                      <a:pt x="924" y="1444"/>
                      <a:pt x="693" y="1141"/>
                      <a:pt x="679" y="809"/>
                    </a:cubicBezTo>
                    <a:cubicBezTo>
                      <a:pt x="693" y="462"/>
                      <a:pt x="924" y="159"/>
                      <a:pt x="1242" y="73"/>
                    </a:cubicBezTo>
                    <a:cubicBezTo>
                      <a:pt x="1141" y="29"/>
                      <a:pt x="1025" y="1"/>
                      <a:pt x="910" y="1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16039;p73">
                <a:extLst>
                  <a:ext uri="{FF2B5EF4-FFF2-40B4-BE49-F238E27FC236}">
                    <a16:creationId xmlns:a16="http://schemas.microsoft.com/office/drawing/2014/main" id="{3F035DC2-0EC7-4602-9CF7-E3ACD6751D07}"/>
                  </a:ext>
                </a:extLst>
              </p:cNvPr>
              <p:cNvSpPr/>
              <p:nvPr/>
            </p:nvSpPr>
            <p:spPr>
              <a:xfrm>
                <a:off x="2067441" y="3580452"/>
                <a:ext cx="107508" cy="95396"/>
              </a:xfrm>
              <a:custGeom>
                <a:avLst/>
                <a:gdLst/>
                <a:ahLst/>
                <a:cxnLst/>
                <a:rect l="l" t="t" r="r" b="b"/>
                <a:pathLst>
                  <a:path w="4101" h="3639" extrusionOk="0">
                    <a:moveTo>
                      <a:pt x="1358" y="1"/>
                    </a:moveTo>
                    <a:lnTo>
                      <a:pt x="1358" y="679"/>
                    </a:lnTo>
                    <a:cubicBezTo>
                      <a:pt x="1358" y="852"/>
                      <a:pt x="1271" y="1011"/>
                      <a:pt x="1113" y="1083"/>
                    </a:cubicBezTo>
                    <a:lnTo>
                      <a:pt x="376" y="1444"/>
                    </a:lnTo>
                    <a:cubicBezTo>
                      <a:pt x="145" y="1560"/>
                      <a:pt x="1" y="1805"/>
                      <a:pt x="1" y="2065"/>
                    </a:cubicBezTo>
                    <a:lnTo>
                      <a:pt x="1" y="3407"/>
                    </a:lnTo>
                    <a:cubicBezTo>
                      <a:pt x="1" y="3523"/>
                      <a:pt x="102" y="3638"/>
                      <a:pt x="232" y="3638"/>
                    </a:cubicBezTo>
                    <a:lnTo>
                      <a:pt x="3870" y="3638"/>
                    </a:lnTo>
                    <a:cubicBezTo>
                      <a:pt x="3985" y="3638"/>
                      <a:pt x="4101" y="3523"/>
                      <a:pt x="4101" y="3407"/>
                    </a:cubicBezTo>
                    <a:lnTo>
                      <a:pt x="4101" y="2065"/>
                    </a:lnTo>
                    <a:cubicBezTo>
                      <a:pt x="4086" y="1805"/>
                      <a:pt x="3942" y="1560"/>
                      <a:pt x="3711" y="1444"/>
                    </a:cubicBezTo>
                    <a:lnTo>
                      <a:pt x="2975" y="1083"/>
                    </a:lnTo>
                    <a:cubicBezTo>
                      <a:pt x="2830" y="1011"/>
                      <a:pt x="2729" y="852"/>
                      <a:pt x="2729" y="679"/>
                    </a:cubicBez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16040;p73">
                <a:extLst>
                  <a:ext uri="{FF2B5EF4-FFF2-40B4-BE49-F238E27FC236}">
                    <a16:creationId xmlns:a16="http://schemas.microsoft.com/office/drawing/2014/main" id="{35C1A7B4-3C8C-47B1-9F50-764281743DEA}"/>
                  </a:ext>
                </a:extLst>
              </p:cNvPr>
              <p:cNvSpPr/>
              <p:nvPr/>
            </p:nvSpPr>
            <p:spPr>
              <a:xfrm>
                <a:off x="2103014" y="3580085"/>
                <a:ext cx="36360" cy="23856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910" extrusionOk="0">
                    <a:moveTo>
                      <a:pt x="1" y="0"/>
                    </a:moveTo>
                    <a:lnTo>
                      <a:pt x="1" y="693"/>
                    </a:lnTo>
                    <a:cubicBezTo>
                      <a:pt x="1" y="722"/>
                      <a:pt x="1" y="751"/>
                      <a:pt x="1" y="780"/>
                    </a:cubicBezTo>
                    <a:cubicBezTo>
                      <a:pt x="217" y="866"/>
                      <a:pt x="448" y="910"/>
                      <a:pt x="694" y="910"/>
                    </a:cubicBezTo>
                    <a:cubicBezTo>
                      <a:pt x="925" y="910"/>
                      <a:pt x="1170" y="866"/>
                      <a:pt x="1387" y="780"/>
                    </a:cubicBezTo>
                    <a:cubicBezTo>
                      <a:pt x="1372" y="751"/>
                      <a:pt x="1372" y="722"/>
                      <a:pt x="1372" y="693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16041;p73">
                <a:extLst>
                  <a:ext uri="{FF2B5EF4-FFF2-40B4-BE49-F238E27FC236}">
                    <a16:creationId xmlns:a16="http://schemas.microsoft.com/office/drawing/2014/main" id="{D2EE2643-CEB5-4CFD-A16D-383887D901B2}"/>
                  </a:ext>
                </a:extLst>
              </p:cNvPr>
              <p:cNvSpPr/>
              <p:nvPr/>
            </p:nvSpPr>
            <p:spPr>
              <a:xfrm>
                <a:off x="2067441" y="3611491"/>
                <a:ext cx="107141" cy="64358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2455" extrusionOk="0">
                    <a:moveTo>
                      <a:pt x="896" y="0"/>
                    </a:moveTo>
                    <a:lnTo>
                      <a:pt x="376" y="260"/>
                    </a:lnTo>
                    <a:cubicBezTo>
                      <a:pt x="145" y="376"/>
                      <a:pt x="1" y="621"/>
                      <a:pt x="1" y="881"/>
                    </a:cubicBezTo>
                    <a:lnTo>
                      <a:pt x="1" y="2223"/>
                    </a:lnTo>
                    <a:cubicBezTo>
                      <a:pt x="1" y="2339"/>
                      <a:pt x="102" y="2454"/>
                      <a:pt x="218" y="2454"/>
                    </a:cubicBezTo>
                    <a:lnTo>
                      <a:pt x="3870" y="2454"/>
                    </a:lnTo>
                    <a:cubicBezTo>
                      <a:pt x="3985" y="2454"/>
                      <a:pt x="4086" y="2339"/>
                      <a:pt x="4086" y="2223"/>
                    </a:cubicBezTo>
                    <a:lnTo>
                      <a:pt x="4086" y="881"/>
                    </a:lnTo>
                    <a:cubicBezTo>
                      <a:pt x="4086" y="621"/>
                      <a:pt x="3942" y="376"/>
                      <a:pt x="3711" y="260"/>
                    </a:cubicBezTo>
                    <a:lnTo>
                      <a:pt x="3191" y="0"/>
                    </a:lnTo>
                    <a:cubicBezTo>
                      <a:pt x="2924" y="419"/>
                      <a:pt x="2484" y="628"/>
                      <a:pt x="2044" y="628"/>
                    </a:cubicBezTo>
                    <a:cubicBezTo>
                      <a:pt x="1603" y="628"/>
                      <a:pt x="1163" y="419"/>
                      <a:pt x="896" y="0"/>
                    </a:cubicBez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16042;p73">
                <a:extLst>
                  <a:ext uri="{FF2B5EF4-FFF2-40B4-BE49-F238E27FC236}">
                    <a16:creationId xmlns:a16="http://schemas.microsoft.com/office/drawing/2014/main" id="{F813BCBF-D845-414A-B3D6-C35D0E412591}"/>
                  </a:ext>
                </a:extLst>
              </p:cNvPr>
              <p:cNvSpPr/>
              <p:nvPr/>
            </p:nvSpPr>
            <p:spPr>
              <a:xfrm>
                <a:off x="2079185" y="3496827"/>
                <a:ext cx="83652" cy="83285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3177" extrusionOk="0">
                    <a:moveTo>
                      <a:pt x="1603" y="0"/>
                    </a:moveTo>
                    <a:cubicBezTo>
                      <a:pt x="722" y="0"/>
                      <a:pt x="0" y="708"/>
                      <a:pt x="0" y="1588"/>
                    </a:cubicBezTo>
                    <a:cubicBezTo>
                      <a:pt x="0" y="2469"/>
                      <a:pt x="722" y="3176"/>
                      <a:pt x="1603" y="3176"/>
                    </a:cubicBezTo>
                    <a:cubicBezTo>
                      <a:pt x="2483" y="3176"/>
                      <a:pt x="3191" y="2469"/>
                      <a:pt x="3191" y="1588"/>
                    </a:cubicBezTo>
                    <a:cubicBezTo>
                      <a:pt x="3191" y="708"/>
                      <a:pt x="2483" y="0"/>
                      <a:pt x="1603" y="0"/>
                    </a:cubicBez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16043;p73">
                <a:extLst>
                  <a:ext uri="{FF2B5EF4-FFF2-40B4-BE49-F238E27FC236}">
                    <a16:creationId xmlns:a16="http://schemas.microsoft.com/office/drawing/2014/main" id="{84BBF8B7-5423-4B9C-9BE2-4167460AB947}"/>
                  </a:ext>
                </a:extLst>
              </p:cNvPr>
              <p:cNvSpPr/>
              <p:nvPr/>
            </p:nvSpPr>
            <p:spPr>
              <a:xfrm>
                <a:off x="2095071" y="3496827"/>
                <a:ext cx="69653" cy="75342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874" extrusionOk="0">
                    <a:moveTo>
                      <a:pt x="997" y="0"/>
                    </a:moveTo>
                    <a:cubicBezTo>
                      <a:pt x="246" y="0"/>
                      <a:pt x="1" y="1025"/>
                      <a:pt x="665" y="1372"/>
                    </a:cubicBezTo>
                    <a:cubicBezTo>
                      <a:pt x="694" y="1386"/>
                      <a:pt x="708" y="1401"/>
                      <a:pt x="737" y="1401"/>
                    </a:cubicBezTo>
                    <a:lnTo>
                      <a:pt x="1516" y="2844"/>
                    </a:lnTo>
                    <a:cubicBezTo>
                      <a:pt x="1516" y="2844"/>
                      <a:pt x="1733" y="2859"/>
                      <a:pt x="1950" y="2873"/>
                    </a:cubicBezTo>
                    <a:cubicBezTo>
                      <a:pt x="2411" y="2527"/>
                      <a:pt x="2657" y="1949"/>
                      <a:pt x="2570" y="1372"/>
                    </a:cubicBezTo>
                    <a:cubicBezTo>
                      <a:pt x="2484" y="708"/>
                      <a:pt x="1993" y="188"/>
                      <a:pt x="1343" y="29"/>
                    </a:cubicBezTo>
                    <a:cubicBezTo>
                      <a:pt x="1228" y="15"/>
                      <a:pt x="1112" y="0"/>
                      <a:pt x="997" y="0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16044;p73">
                <a:extLst>
                  <a:ext uri="{FF2B5EF4-FFF2-40B4-BE49-F238E27FC236}">
                    <a16:creationId xmlns:a16="http://schemas.microsoft.com/office/drawing/2014/main" id="{680A64C8-9A15-4E9A-8142-9CD921D5AB28}"/>
                  </a:ext>
                </a:extLst>
              </p:cNvPr>
              <p:cNvSpPr/>
              <p:nvPr/>
            </p:nvSpPr>
            <p:spPr>
              <a:xfrm>
                <a:off x="2085241" y="3533449"/>
                <a:ext cx="71541" cy="58774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242" extrusionOk="0">
                    <a:moveTo>
                      <a:pt x="1060" y="1"/>
                    </a:moveTo>
                    <a:cubicBezTo>
                      <a:pt x="972" y="1"/>
                      <a:pt x="890" y="45"/>
                      <a:pt x="852" y="134"/>
                    </a:cubicBezTo>
                    <a:cubicBezTo>
                      <a:pt x="766" y="292"/>
                      <a:pt x="664" y="422"/>
                      <a:pt x="535" y="538"/>
                    </a:cubicBezTo>
                    <a:cubicBezTo>
                      <a:pt x="419" y="653"/>
                      <a:pt x="275" y="740"/>
                      <a:pt x="130" y="812"/>
                    </a:cubicBezTo>
                    <a:cubicBezTo>
                      <a:pt x="44" y="855"/>
                      <a:pt x="0" y="956"/>
                      <a:pt x="15" y="1057"/>
                    </a:cubicBezTo>
                    <a:cubicBezTo>
                      <a:pt x="102" y="1736"/>
                      <a:pt x="679" y="2241"/>
                      <a:pt x="1372" y="2241"/>
                    </a:cubicBezTo>
                    <a:cubicBezTo>
                      <a:pt x="2079" y="2241"/>
                      <a:pt x="2671" y="1693"/>
                      <a:pt x="2729" y="985"/>
                    </a:cubicBezTo>
                    <a:cubicBezTo>
                      <a:pt x="2729" y="913"/>
                      <a:pt x="2700" y="841"/>
                      <a:pt x="2642" y="798"/>
                    </a:cubicBezTo>
                    <a:cubicBezTo>
                      <a:pt x="2195" y="422"/>
                      <a:pt x="1675" y="148"/>
                      <a:pt x="1098" y="4"/>
                    </a:cubicBezTo>
                    <a:cubicBezTo>
                      <a:pt x="1085" y="2"/>
                      <a:pt x="1072" y="1"/>
                      <a:pt x="1060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16045;p73">
                <a:extLst>
                  <a:ext uri="{FF2B5EF4-FFF2-40B4-BE49-F238E27FC236}">
                    <a16:creationId xmlns:a16="http://schemas.microsoft.com/office/drawing/2014/main" id="{6F5CE203-6278-4C49-A3B1-99B0907CD86C}"/>
                  </a:ext>
                </a:extLst>
              </p:cNvPr>
              <p:cNvSpPr/>
              <p:nvPr/>
            </p:nvSpPr>
            <p:spPr>
              <a:xfrm>
                <a:off x="2085608" y="3533449"/>
                <a:ext cx="71567" cy="58381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2227" extrusionOk="0">
                    <a:moveTo>
                      <a:pt x="1060" y="1"/>
                    </a:moveTo>
                    <a:cubicBezTo>
                      <a:pt x="969" y="1"/>
                      <a:pt x="876" y="45"/>
                      <a:pt x="838" y="134"/>
                    </a:cubicBezTo>
                    <a:cubicBezTo>
                      <a:pt x="780" y="249"/>
                      <a:pt x="723" y="350"/>
                      <a:pt x="636" y="437"/>
                    </a:cubicBezTo>
                    <a:cubicBezTo>
                      <a:pt x="607" y="480"/>
                      <a:pt x="564" y="509"/>
                      <a:pt x="535" y="538"/>
                    </a:cubicBezTo>
                    <a:cubicBezTo>
                      <a:pt x="405" y="653"/>
                      <a:pt x="275" y="740"/>
                      <a:pt x="131" y="812"/>
                    </a:cubicBezTo>
                    <a:cubicBezTo>
                      <a:pt x="44" y="855"/>
                      <a:pt x="1" y="956"/>
                      <a:pt x="1" y="1057"/>
                    </a:cubicBezTo>
                    <a:cubicBezTo>
                      <a:pt x="88" y="1649"/>
                      <a:pt x="549" y="2126"/>
                      <a:pt x="1156" y="2227"/>
                    </a:cubicBezTo>
                    <a:cubicBezTo>
                      <a:pt x="838" y="2025"/>
                      <a:pt x="665" y="1693"/>
                      <a:pt x="679" y="1332"/>
                    </a:cubicBezTo>
                    <a:lnTo>
                      <a:pt x="679" y="1000"/>
                    </a:lnTo>
                    <a:cubicBezTo>
                      <a:pt x="737" y="971"/>
                      <a:pt x="780" y="928"/>
                      <a:pt x="838" y="884"/>
                    </a:cubicBezTo>
                    <a:cubicBezTo>
                      <a:pt x="954" y="769"/>
                      <a:pt x="1069" y="639"/>
                      <a:pt x="1156" y="494"/>
                    </a:cubicBezTo>
                    <a:cubicBezTo>
                      <a:pt x="1589" y="624"/>
                      <a:pt x="1993" y="855"/>
                      <a:pt x="2339" y="1144"/>
                    </a:cubicBezTo>
                    <a:cubicBezTo>
                      <a:pt x="2383" y="1173"/>
                      <a:pt x="2498" y="1274"/>
                      <a:pt x="2614" y="1389"/>
                    </a:cubicBezTo>
                    <a:cubicBezTo>
                      <a:pt x="2671" y="1260"/>
                      <a:pt x="2715" y="1130"/>
                      <a:pt x="2715" y="985"/>
                    </a:cubicBezTo>
                    <a:cubicBezTo>
                      <a:pt x="2729" y="913"/>
                      <a:pt x="2700" y="841"/>
                      <a:pt x="2643" y="798"/>
                    </a:cubicBezTo>
                    <a:cubicBezTo>
                      <a:pt x="2195" y="422"/>
                      <a:pt x="1661" y="148"/>
                      <a:pt x="1098" y="4"/>
                    </a:cubicBezTo>
                    <a:cubicBezTo>
                      <a:pt x="1085" y="2"/>
                      <a:pt x="1072" y="1"/>
                      <a:pt x="1060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16046;p73">
                <a:extLst>
                  <a:ext uri="{FF2B5EF4-FFF2-40B4-BE49-F238E27FC236}">
                    <a16:creationId xmlns:a16="http://schemas.microsoft.com/office/drawing/2014/main" id="{BF57A928-997F-44F6-A60A-2ECEA76370A6}"/>
                  </a:ext>
                </a:extLst>
              </p:cNvPr>
              <p:cNvSpPr/>
              <p:nvPr/>
            </p:nvSpPr>
            <p:spPr>
              <a:xfrm>
                <a:off x="2150699" y="3623969"/>
                <a:ext cx="24249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925" h="1979" extrusionOk="0">
                    <a:moveTo>
                      <a:pt x="780" y="1"/>
                    </a:moveTo>
                    <a:lnTo>
                      <a:pt x="174" y="463"/>
                    </a:lnTo>
                    <a:cubicBezTo>
                      <a:pt x="73" y="549"/>
                      <a:pt x="1" y="694"/>
                      <a:pt x="15" y="824"/>
                    </a:cubicBezTo>
                    <a:lnTo>
                      <a:pt x="15" y="1978"/>
                    </a:lnTo>
                    <a:lnTo>
                      <a:pt x="694" y="1978"/>
                    </a:lnTo>
                    <a:cubicBezTo>
                      <a:pt x="809" y="1978"/>
                      <a:pt x="925" y="1877"/>
                      <a:pt x="925" y="1747"/>
                    </a:cubicBezTo>
                    <a:lnTo>
                      <a:pt x="925" y="405"/>
                    </a:lnTo>
                    <a:cubicBezTo>
                      <a:pt x="910" y="261"/>
                      <a:pt x="867" y="116"/>
                      <a:pt x="780" y="1"/>
                    </a:cubicBez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16047;p73">
                <a:extLst>
                  <a:ext uri="{FF2B5EF4-FFF2-40B4-BE49-F238E27FC236}">
                    <a16:creationId xmlns:a16="http://schemas.microsoft.com/office/drawing/2014/main" id="{D580831F-D69B-429A-B825-03A8AA678F10}"/>
                  </a:ext>
                </a:extLst>
              </p:cNvPr>
              <p:cNvSpPr/>
              <p:nvPr/>
            </p:nvSpPr>
            <p:spPr>
              <a:xfrm>
                <a:off x="1816930" y="3502882"/>
                <a:ext cx="29938" cy="6548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2498" extrusionOk="0">
                    <a:moveTo>
                      <a:pt x="679" y="0"/>
                    </a:moveTo>
                    <a:cubicBezTo>
                      <a:pt x="304" y="0"/>
                      <a:pt x="1" y="304"/>
                      <a:pt x="1" y="679"/>
                    </a:cubicBezTo>
                    <a:lnTo>
                      <a:pt x="1" y="838"/>
                    </a:lnTo>
                    <a:cubicBezTo>
                      <a:pt x="1" y="1025"/>
                      <a:pt x="30" y="1227"/>
                      <a:pt x="87" y="1415"/>
                    </a:cubicBezTo>
                    <a:lnTo>
                      <a:pt x="448" y="2498"/>
                    </a:lnTo>
                    <a:lnTo>
                      <a:pt x="1141" y="2498"/>
                    </a:lnTo>
                    <a:lnTo>
                      <a:pt x="1141" y="0"/>
                    </a:ln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16048;p73">
                <a:extLst>
                  <a:ext uri="{FF2B5EF4-FFF2-40B4-BE49-F238E27FC236}">
                    <a16:creationId xmlns:a16="http://schemas.microsoft.com/office/drawing/2014/main" id="{1EFD721C-6421-47BA-A0E7-47A07C8843BE}"/>
                  </a:ext>
                </a:extLst>
              </p:cNvPr>
              <p:cNvSpPr/>
              <p:nvPr/>
            </p:nvSpPr>
            <p:spPr>
              <a:xfrm>
                <a:off x="1828674" y="3496827"/>
                <a:ext cx="71541" cy="71541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729" extrusionOk="0">
                    <a:moveTo>
                      <a:pt x="693" y="0"/>
                    </a:moveTo>
                    <a:cubicBezTo>
                      <a:pt x="318" y="0"/>
                      <a:pt x="0" y="304"/>
                      <a:pt x="0" y="679"/>
                    </a:cubicBezTo>
                    <a:cubicBezTo>
                      <a:pt x="0" y="939"/>
                      <a:pt x="202" y="1141"/>
                      <a:pt x="462" y="1141"/>
                    </a:cubicBezTo>
                    <a:lnTo>
                      <a:pt x="2281" y="2729"/>
                    </a:lnTo>
                    <a:lnTo>
                      <a:pt x="2671" y="1386"/>
                    </a:lnTo>
                    <a:cubicBezTo>
                      <a:pt x="2714" y="1213"/>
                      <a:pt x="2729" y="1040"/>
                      <a:pt x="2729" y="881"/>
                    </a:cubicBezTo>
                    <a:lnTo>
                      <a:pt x="2729" y="448"/>
                    </a:lnTo>
                    <a:cubicBezTo>
                      <a:pt x="2729" y="203"/>
                      <a:pt x="2526" y="0"/>
                      <a:pt x="2281" y="0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16049;p73">
                <a:extLst>
                  <a:ext uri="{FF2B5EF4-FFF2-40B4-BE49-F238E27FC236}">
                    <a16:creationId xmlns:a16="http://schemas.microsoft.com/office/drawing/2014/main" id="{23055E72-A13F-4924-8158-DDBEC4874557}"/>
                  </a:ext>
                </a:extLst>
              </p:cNvPr>
              <p:cNvSpPr/>
              <p:nvPr/>
            </p:nvSpPr>
            <p:spPr>
              <a:xfrm>
                <a:off x="1840786" y="3586141"/>
                <a:ext cx="35967" cy="26503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1011" extrusionOk="0">
                    <a:moveTo>
                      <a:pt x="0" y="0"/>
                    </a:moveTo>
                    <a:lnTo>
                      <a:pt x="0" y="1011"/>
                    </a:lnTo>
                    <a:lnTo>
                      <a:pt x="1372" y="1011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16050;p73">
                <a:extLst>
                  <a:ext uri="{FF2B5EF4-FFF2-40B4-BE49-F238E27FC236}">
                    <a16:creationId xmlns:a16="http://schemas.microsoft.com/office/drawing/2014/main" id="{EB444240-B280-4C12-AC06-123B02ED1ABD}"/>
                  </a:ext>
                </a:extLst>
              </p:cNvPr>
              <p:cNvSpPr/>
              <p:nvPr/>
            </p:nvSpPr>
            <p:spPr>
              <a:xfrm>
                <a:off x="1840786" y="3586141"/>
                <a:ext cx="35967" cy="14392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549" extrusionOk="0">
                    <a:moveTo>
                      <a:pt x="0" y="0"/>
                    </a:moveTo>
                    <a:lnTo>
                      <a:pt x="0" y="419"/>
                    </a:lnTo>
                    <a:cubicBezTo>
                      <a:pt x="217" y="505"/>
                      <a:pt x="448" y="549"/>
                      <a:pt x="680" y="549"/>
                    </a:cubicBezTo>
                    <a:cubicBezTo>
                      <a:pt x="913" y="549"/>
                      <a:pt x="1148" y="505"/>
                      <a:pt x="1372" y="419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16051;p73">
                <a:extLst>
                  <a:ext uri="{FF2B5EF4-FFF2-40B4-BE49-F238E27FC236}">
                    <a16:creationId xmlns:a16="http://schemas.microsoft.com/office/drawing/2014/main" id="{64635754-CA24-4B0A-8B64-6B3747752D5D}"/>
                  </a:ext>
                </a:extLst>
              </p:cNvPr>
              <p:cNvSpPr/>
              <p:nvPr/>
            </p:nvSpPr>
            <p:spPr>
              <a:xfrm>
                <a:off x="1799156" y="3600507"/>
                <a:ext cx="119226" cy="75342"/>
              </a:xfrm>
              <a:custGeom>
                <a:avLst/>
                <a:gdLst/>
                <a:ahLst/>
                <a:cxnLst/>
                <a:rect l="l" t="t" r="r" b="b"/>
                <a:pathLst>
                  <a:path w="4548" h="2874" extrusionOk="0">
                    <a:moveTo>
                      <a:pt x="1588" y="1"/>
                    </a:moveTo>
                    <a:lnTo>
                      <a:pt x="491" y="318"/>
                    </a:lnTo>
                    <a:cubicBezTo>
                      <a:pt x="202" y="405"/>
                      <a:pt x="0" y="679"/>
                      <a:pt x="0" y="982"/>
                    </a:cubicBezTo>
                    <a:lnTo>
                      <a:pt x="0" y="2642"/>
                    </a:lnTo>
                    <a:cubicBezTo>
                      <a:pt x="0" y="2772"/>
                      <a:pt x="87" y="2873"/>
                      <a:pt x="217" y="2873"/>
                    </a:cubicBezTo>
                    <a:lnTo>
                      <a:pt x="4316" y="2873"/>
                    </a:lnTo>
                    <a:cubicBezTo>
                      <a:pt x="4446" y="2873"/>
                      <a:pt x="4547" y="2772"/>
                      <a:pt x="4547" y="2642"/>
                    </a:cubicBezTo>
                    <a:lnTo>
                      <a:pt x="4547" y="968"/>
                    </a:lnTo>
                    <a:cubicBezTo>
                      <a:pt x="4547" y="665"/>
                      <a:pt x="4345" y="405"/>
                      <a:pt x="4057" y="318"/>
                    </a:cubicBezTo>
                    <a:lnTo>
                      <a:pt x="2960" y="1"/>
                    </a:lnTo>
                    <a:lnTo>
                      <a:pt x="2267" y="463"/>
                    </a:lnTo>
                    <a:lnTo>
                      <a:pt x="1588" y="1"/>
                    </a:lnTo>
                    <a:close/>
                  </a:path>
                </a:pathLst>
              </a:custGeom>
              <a:solidFill>
                <a:srgbClr val="EFF2F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16052;p73">
                <a:extLst>
                  <a:ext uri="{FF2B5EF4-FFF2-40B4-BE49-F238E27FC236}">
                    <a16:creationId xmlns:a16="http://schemas.microsoft.com/office/drawing/2014/main" id="{B0F6E564-5A5C-4127-955C-C559D6D4C611}"/>
                  </a:ext>
                </a:extLst>
              </p:cNvPr>
              <p:cNvSpPr/>
              <p:nvPr/>
            </p:nvSpPr>
            <p:spPr>
              <a:xfrm>
                <a:off x="1852897" y="3612618"/>
                <a:ext cx="11744" cy="63231"/>
              </a:xfrm>
              <a:custGeom>
                <a:avLst/>
                <a:gdLst/>
                <a:ahLst/>
                <a:cxnLst/>
                <a:rect l="l" t="t" r="r" b="b"/>
                <a:pathLst>
                  <a:path w="448" h="2412" extrusionOk="0">
                    <a:moveTo>
                      <a:pt x="101" y="1"/>
                    </a:moveTo>
                    <a:lnTo>
                      <a:pt x="0" y="2411"/>
                    </a:lnTo>
                    <a:lnTo>
                      <a:pt x="448" y="2411"/>
                    </a:lnTo>
                    <a:lnTo>
                      <a:pt x="332" y="1"/>
                    </a:ln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16053;p73">
                <a:extLst>
                  <a:ext uri="{FF2B5EF4-FFF2-40B4-BE49-F238E27FC236}">
                    <a16:creationId xmlns:a16="http://schemas.microsoft.com/office/drawing/2014/main" id="{594B1F87-BB6F-408B-AAC9-0CEF7B878DB2}"/>
                  </a:ext>
                </a:extLst>
              </p:cNvPr>
              <p:cNvSpPr/>
              <p:nvPr/>
            </p:nvSpPr>
            <p:spPr>
              <a:xfrm>
                <a:off x="1822986" y="3526712"/>
                <a:ext cx="71541" cy="65511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499" extrusionOk="0">
                    <a:moveTo>
                      <a:pt x="881" y="1"/>
                    </a:moveTo>
                    <a:cubicBezTo>
                      <a:pt x="751" y="1"/>
                      <a:pt x="636" y="44"/>
                      <a:pt x="549" y="131"/>
                    </a:cubicBezTo>
                    <a:lnTo>
                      <a:pt x="131" y="549"/>
                    </a:lnTo>
                    <a:cubicBezTo>
                      <a:pt x="44" y="636"/>
                      <a:pt x="1" y="751"/>
                      <a:pt x="1" y="867"/>
                    </a:cubicBezTo>
                    <a:lnTo>
                      <a:pt x="1" y="1127"/>
                    </a:lnTo>
                    <a:cubicBezTo>
                      <a:pt x="1" y="1892"/>
                      <a:pt x="607" y="2498"/>
                      <a:pt x="1358" y="2498"/>
                    </a:cubicBezTo>
                    <a:cubicBezTo>
                      <a:pt x="2123" y="2498"/>
                      <a:pt x="2729" y="1892"/>
                      <a:pt x="2729" y="1127"/>
                    </a:cubicBezTo>
                    <a:lnTo>
                      <a:pt x="2729" y="838"/>
                    </a:lnTo>
                    <a:cubicBezTo>
                      <a:pt x="2729" y="723"/>
                      <a:pt x="2686" y="607"/>
                      <a:pt x="2599" y="520"/>
                    </a:cubicBezTo>
                    <a:cubicBezTo>
                      <a:pt x="2253" y="174"/>
                      <a:pt x="1603" y="15"/>
                      <a:pt x="881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16054;p73">
                <a:extLst>
                  <a:ext uri="{FF2B5EF4-FFF2-40B4-BE49-F238E27FC236}">
                    <a16:creationId xmlns:a16="http://schemas.microsoft.com/office/drawing/2014/main" id="{B869D487-C0FC-4DE8-A030-C836F1580945}"/>
                  </a:ext>
                </a:extLst>
              </p:cNvPr>
              <p:cNvSpPr/>
              <p:nvPr/>
            </p:nvSpPr>
            <p:spPr>
              <a:xfrm>
                <a:off x="1822986" y="3526712"/>
                <a:ext cx="71174" cy="63991"/>
              </a:xfrm>
              <a:custGeom>
                <a:avLst/>
                <a:gdLst/>
                <a:ahLst/>
                <a:cxnLst/>
                <a:rect l="l" t="t" r="r" b="b"/>
                <a:pathLst>
                  <a:path w="2715" h="2441" extrusionOk="0">
                    <a:moveTo>
                      <a:pt x="867" y="1"/>
                    </a:moveTo>
                    <a:cubicBezTo>
                      <a:pt x="751" y="1"/>
                      <a:pt x="636" y="44"/>
                      <a:pt x="535" y="131"/>
                    </a:cubicBezTo>
                    <a:lnTo>
                      <a:pt x="131" y="549"/>
                    </a:lnTo>
                    <a:cubicBezTo>
                      <a:pt x="44" y="636"/>
                      <a:pt x="1" y="751"/>
                      <a:pt x="1" y="867"/>
                    </a:cubicBezTo>
                    <a:lnTo>
                      <a:pt x="1" y="1127"/>
                    </a:lnTo>
                    <a:cubicBezTo>
                      <a:pt x="1" y="1733"/>
                      <a:pt x="405" y="2267"/>
                      <a:pt x="982" y="2440"/>
                    </a:cubicBezTo>
                    <a:cubicBezTo>
                      <a:pt x="780" y="2195"/>
                      <a:pt x="679" y="1892"/>
                      <a:pt x="679" y="1589"/>
                    </a:cubicBezTo>
                    <a:lnTo>
                      <a:pt x="679" y="925"/>
                    </a:lnTo>
                    <a:cubicBezTo>
                      <a:pt x="679" y="673"/>
                      <a:pt x="882" y="462"/>
                      <a:pt x="1131" y="462"/>
                    </a:cubicBezTo>
                    <a:cubicBezTo>
                      <a:pt x="1139" y="462"/>
                      <a:pt x="1147" y="462"/>
                      <a:pt x="1156" y="463"/>
                    </a:cubicBezTo>
                    <a:cubicBezTo>
                      <a:pt x="1617" y="492"/>
                      <a:pt x="2296" y="578"/>
                      <a:pt x="2715" y="780"/>
                    </a:cubicBezTo>
                    <a:cubicBezTo>
                      <a:pt x="2715" y="679"/>
                      <a:pt x="2657" y="593"/>
                      <a:pt x="2599" y="520"/>
                    </a:cubicBezTo>
                    <a:cubicBezTo>
                      <a:pt x="2238" y="174"/>
                      <a:pt x="1603" y="15"/>
                      <a:pt x="867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16055;p73">
                <a:extLst>
                  <a:ext uri="{FF2B5EF4-FFF2-40B4-BE49-F238E27FC236}">
                    <a16:creationId xmlns:a16="http://schemas.microsoft.com/office/drawing/2014/main" id="{8A5B79CB-689B-499A-A0A6-5C41055F291E}"/>
                  </a:ext>
                </a:extLst>
              </p:cNvPr>
              <p:cNvSpPr/>
              <p:nvPr/>
            </p:nvSpPr>
            <p:spPr>
              <a:xfrm>
                <a:off x="1798763" y="3616026"/>
                <a:ext cx="24249" cy="59823"/>
              </a:xfrm>
              <a:custGeom>
                <a:avLst/>
                <a:gdLst/>
                <a:ahLst/>
                <a:cxnLst/>
                <a:rect l="l" t="t" r="r" b="b"/>
                <a:pathLst>
                  <a:path w="925" h="2282" extrusionOk="0">
                    <a:moveTo>
                      <a:pt x="131" y="1"/>
                    </a:moveTo>
                    <a:cubicBezTo>
                      <a:pt x="59" y="102"/>
                      <a:pt x="15" y="246"/>
                      <a:pt x="15" y="390"/>
                    </a:cubicBezTo>
                    <a:lnTo>
                      <a:pt x="15" y="2050"/>
                    </a:lnTo>
                    <a:cubicBezTo>
                      <a:pt x="1" y="2180"/>
                      <a:pt x="102" y="2281"/>
                      <a:pt x="232" y="2281"/>
                    </a:cubicBezTo>
                    <a:lnTo>
                      <a:pt x="910" y="2281"/>
                    </a:lnTo>
                    <a:lnTo>
                      <a:pt x="925" y="1069"/>
                    </a:lnTo>
                    <a:cubicBezTo>
                      <a:pt x="925" y="881"/>
                      <a:pt x="852" y="708"/>
                      <a:pt x="723" y="578"/>
                    </a:cubicBezTo>
                    <a:lnTo>
                      <a:pt x="131" y="1"/>
                    </a:ln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16056;p73">
                <a:extLst>
                  <a:ext uri="{FF2B5EF4-FFF2-40B4-BE49-F238E27FC236}">
                    <a16:creationId xmlns:a16="http://schemas.microsoft.com/office/drawing/2014/main" id="{36F82D27-B39C-400B-98F0-EE0CB158586C}"/>
                  </a:ext>
                </a:extLst>
              </p:cNvPr>
              <p:cNvSpPr/>
              <p:nvPr/>
            </p:nvSpPr>
            <p:spPr>
              <a:xfrm>
                <a:off x="1852504" y="3612618"/>
                <a:ext cx="12138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49" extrusionOk="0">
                    <a:moveTo>
                      <a:pt x="1" y="1"/>
                    </a:moveTo>
                    <a:lnTo>
                      <a:pt x="1" y="347"/>
                    </a:lnTo>
                    <a:cubicBezTo>
                      <a:pt x="1" y="405"/>
                      <a:pt x="58" y="448"/>
                      <a:pt x="116" y="448"/>
                    </a:cubicBezTo>
                    <a:lnTo>
                      <a:pt x="347" y="448"/>
                    </a:lnTo>
                    <a:cubicBezTo>
                      <a:pt x="405" y="448"/>
                      <a:pt x="463" y="405"/>
                      <a:pt x="463" y="347"/>
                    </a:cubicBezTo>
                    <a:lnTo>
                      <a:pt x="463" y="1"/>
                    </a:lnTo>
                    <a:close/>
                  </a:path>
                </a:pathLst>
              </a:custGeom>
              <a:solidFill>
                <a:srgbClr val="37A7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16057;p73">
                <a:extLst>
                  <a:ext uri="{FF2B5EF4-FFF2-40B4-BE49-F238E27FC236}">
                    <a16:creationId xmlns:a16="http://schemas.microsoft.com/office/drawing/2014/main" id="{728609DE-6CA9-4B5F-AD65-ADFAAA4A2700}"/>
                  </a:ext>
                </a:extLst>
              </p:cNvPr>
              <p:cNvSpPr/>
              <p:nvPr/>
            </p:nvSpPr>
            <p:spPr>
              <a:xfrm>
                <a:off x="1834337" y="3595919"/>
                <a:ext cx="24249" cy="25114"/>
              </a:xfrm>
              <a:custGeom>
                <a:avLst/>
                <a:gdLst/>
                <a:ahLst/>
                <a:cxnLst/>
                <a:rect l="l" t="t" r="r" b="b"/>
                <a:pathLst>
                  <a:path w="925" h="958" extrusionOk="0">
                    <a:moveTo>
                      <a:pt x="203" y="0"/>
                    </a:moveTo>
                    <a:cubicBezTo>
                      <a:pt x="174" y="0"/>
                      <a:pt x="146" y="15"/>
                      <a:pt x="131" y="46"/>
                    </a:cubicBezTo>
                    <a:lnTo>
                      <a:pt x="1" y="248"/>
                    </a:lnTo>
                    <a:lnTo>
                      <a:pt x="347" y="883"/>
                    </a:lnTo>
                    <a:cubicBezTo>
                      <a:pt x="365" y="929"/>
                      <a:pt x="413" y="957"/>
                      <a:pt x="463" y="957"/>
                    </a:cubicBezTo>
                    <a:cubicBezTo>
                      <a:pt x="492" y="957"/>
                      <a:pt x="523" y="948"/>
                      <a:pt x="549" y="926"/>
                    </a:cubicBezTo>
                    <a:lnTo>
                      <a:pt x="925" y="638"/>
                    </a:lnTo>
                    <a:lnTo>
                      <a:pt x="275" y="31"/>
                    </a:lnTo>
                    <a:cubicBezTo>
                      <a:pt x="255" y="11"/>
                      <a:pt x="229" y="0"/>
                      <a:pt x="203" y="0"/>
                    </a:cubicBez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16058;p73">
                <a:extLst>
                  <a:ext uri="{FF2B5EF4-FFF2-40B4-BE49-F238E27FC236}">
                    <a16:creationId xmlns:a16="http://schemas.microsoft.com/office/drawing/2014/main" id="{85A04BF0-7D23-4003-B51C-9474A7254FE1}"/>
                  </a:ext>
                </a:extLst>
              </p:cNvPr>
              <p:cNvSpPr/>
              <p:nvPr/>
            </p:nvSpPr>
            <p:spPr>
              <a:xfrm>
                <a:off x="1858559" y="3595919"/>
                <a:ext cx="24616" cy="25114"/>
              </a:xfrm>
              <a:custGeom>
                <a:avLst/>
                <a:gdLst/>
                <a:ahLst/>
                <a:cxnLst/>
                <a:rect l="l" t="t" r="r" b="b"/>
                <a:pathLst>
                  <a:path w="939" h="958" extrusionOk="0">
                    <a:moveTo>
                      <a:pt x="730" y="0"/>
                    </a:moveTo>
                    <a:cubicBezTo>
                      <a:pt x="708" y="0"/>
                      <a:pt x="685" y="11"/>
                      <a:pt x="665" y="31"/>
                    </a:cubicBezTo>
                    <a:lnTo>
                      <a:pt x="1" y="638"/>
                    </a:lnTo>
                    <a:lnTo>
                      <a:pt x="390" y="926"/>
                    </a:lnTo>
                    <a:cubicBezTo>
                      <a:pt x="417" y="948"/>
                      <a:pt x="445" y="957"/>
                      <a:pt x="473" y="957"/>
                    </a:cubicBezTo>
                    <a:cubicBezTo>
                      <a:pt x="520" y="957"/>
                      <a:pt x="565" y="929"/>
                      <a:pt x="592" y="883"/>
                    </a:cubicBezTo>
                    <a:lnTo>
                      <a:pt x="939" y="248"/>
                    </a:lnTo>
                    <a:lnTo>
                      <a:pt x="795" y="46"/>
                    </a:lnTo>
                    <a:cubicBezTo>
                      <a:pt x="779" y="15"/>
                      <a:pt x="755" y="0"/>
                      <a:pt x="730" y="0"/>
                    </a:cubicBez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16059;p73">
                <a:extLst>
                  <a:ext uri="{FF2B5EF4-FFF2-40B4-BE49-F238E27FC236}">
                    <a16:creationId xmlns:a16="http://schemas.microsoft.com/office/drawing/2014/main" id="{8F4662D6-C875-43C0-A6F2-7BB151B050CC}"/>
                  </a:ext>
                </a:extLst>
              </p:cNvPr>
              <p:cNvSpPr/>
              <p:nvPr/>
            </p:nvSpPr>
            <p:spPr>
              <a:xfrm>
                <a:off x="1900556" y="3395401"/>
                <a:ext cx="178288" cy="208540"/>
              </a:xfrm>
              <a:custGeom>
                <a:avLst/>
                <a:gdLst/>
                <a:ahLst/>
                <a:cxnLst/>
                <a:rect l="l" t="t" r="r" b="b"/>
                <a:pathLst>
                  <a:path w="6801" h="7955" extrusionOk="0">
                    <a:moveTo>
                      <a:pt x="3408" y="1"/>
                    </a:moveTo>
                    <a:cubicBezTo>
                      <a:pt x="1777" y="1"/>
                      <a:pt x="578" y="1141"/>
                      <a:pt x="448" y="2960"/>
                    </a:cubicBezTo>
                    <a:cubicBezTo>
                      <a:pt x="290" y="5212"/>
                      <a:pt x="88" y="6468"/>
                      <a:pt x="30" y="6886"/>
                    </a:cubicBezTo>
                    <a:cubicBezTo>
                      <a:pt x="1" y="6987"/>
                      <a:pt x="59" y="7089"/>
                      <a:pt x="145" y="7132"/>
                    </a:cubicBezTo>
                    <a:cubicBezTo>
                      <a:pt x="578" y="7348"/>
                      <a:pt x="1921" y="7955"/>
                      <a:pt x="3408" y="7955"/>
                    </a:cubicBezTo>
                    <a:cubicBezTo>
                      <a:pt x="4895" y="7955"/>
                      <a:pt x="6237" y="7348"/>
                      <a:pt x="6670" y="7132"/>
                    </a:cubicBezTo>
                    <a:cubicBezTo>
                      <a:pt x="6757" y="7089"/>
                      <a:pt x="6800" y="6987"/>
                      <a:pt x="6786" y="6886"/>
                    </a:cubicBezTo>
                    <a:cubicBezTo>
                      <a:pt x="6728" y="6468"/>
                      <a:pt x="6526" y="5212"/>
                      <a:pt x="6367" y="2960"/>
                    </a:cubicBezTo>
                    <a:cubicBezTo>
                      <a:pt x="6237" y="1127"/>
                      <a:pt x="5039" y="1"/>
                      <a:pt x="3408" y="1"/>
                    </a:cubicBez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16060;p73">
                <a:extLst>
                  <a:ext uri="{FF2B5EF4-FFF2-40B4-BE49-F238E27FC236}">
                    <a16:creationId xmlns:a16="http://schemas.microsoft.com/office/drawing/2014/main" id="{3C7F8523-2C4D-4859-B8E5-557E0FC8694F}"/>
                  </a:ext>
                </a:extLst>
              </p:cNvPr>
              <p:cNvSpPr/>
              <p:nvPr/>
            </p:nvSpPr>
            <p:spPr>
              <a:xfrm>
                <a:off x="1942579" y="3395401"/>
                <a:ext cx="136266" cy="208593"/>
              </a:xfrm>
              <a:custGeom>
                <a:avLst/>
                <a:gdLst/>
                <a:ahLst/>
                <a:cxnLst/>
                <a:rect l="l" t="t" r="r" b="b"/>
                <a:pathLst>
                  <a:path w="5198" h="7957" extrusionOk="0">
                    <a:moveTo>
                      <a:pt x="1805" y="1"/>
                    </a:moveTo>
                    <a:cubicBezTo>
                      <a:pt x="1689" y="1"/>
                      <a:pt x="1574" y="1"/>
                      <a:pt x="1473" y="15"/>
                    </a:cubicBezTo>
                    <a:cubicBezTo>
                      <a:pt x="202" y="145"/>
                      <a:pt x="0" y="1935"/>
                      <a:pt x="1227" y="2310"/>
                    </a:cubicBezTo>
                    <a:lnTo>
                      <a:pt x="1256" y="2310"/>
                    </a:lnTo>
                    <a:lnTo>
                      <a:pt x="1718" y="7955"/>
                    </a:lnTo>
                    <a:cubicBezTo>
                      <a:pt x="1768" y="7956"/>
                      <a:pt x="1817" y="7957"/>
                      <a:pt x="1867" y="7957"/>
                    </a:cubicBezTo>
                    <a:cubicBezTo>
                      <a:pt x="3324" y="7957"/>
                      <a:pt x="4634" y="7355"/>
                      <a:pt x="5067" y="7132"/>
                    </a:cubicBezTo>
                    <a:cubicBezTo>
                      <a:pt x="5154" y="7089"/>
                      <a:pt x="5197" y="6987"/>
                      <a:pt x="5183" y="6886"/>
                    </a:cubicBezTo>
                    <a:cubicBezTo>
                      <a:pt x="5125" y="6468"/>
                      <a:pt x="4923" y="5212"/>
                      <a:pt x="4764" y="2960"/>
                    </a:cubicBezTo>
                    <a:cubicBezTo>
                      <a:pt x="4634" y="1127"/>
                      <a:pt x="3436" y="1"/>
                      <a:pt x="1805" y="1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16061;p73">
                <a:extLst>
                  <a:ext uri="{FF2B5EF4-FFF2-40B4-BE49-F238E27FC236}">
                    <a16:creationId xmlns:a16="http://schemas.microsoft.com/office/drawing/2014/main" id="{35CD06AC-21D9-4D2D-95EF-CB4F3E12F20E}"/>
                  </a:ext>
                </a:extLst>
              </p:cNvPr>
              <p:cNvSpPr/>
              <p:nvPr/>
            </p:nvSpPr>
            <p:spPr>
              <a:xfrm>
                <a:off x="1888471" y="3556230"/>
                <a:ext cx="202852" cy="119619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4563" extrusionOk="0">
                    <a:moveTo>
                      <a:pt x="2728" y="1"/>
                    </a:moveTo>
                    <a:lnTo>
                      <a:pt x="2728" y="1011"/>
                    </a:lnTo>
                    <a:cubicBezTo>
                      <a:pt x="2728" y="1184"/>
                      <a:pt x="2627" y="1343"/>
                      <a:pt x="2454" y="1430"/>
                    </a:cubicBezTo>
                    <a:lnTo>
                      <a:pt x="549" y="2267"/>
                    </a:lnTo>
                    <a:cubicBezTo>
                      <a:pt x="217" y="2411"/>
                      <a:pt x="0" y="2744"/>
                      <a:pt x="0" y="3104"/>
                    </a:cubicBezTo>
                    <a:lnTo>
                      <a:pt x="0" y="4331"/>
                    </a:lnTo>
                    <a:cubicBezTo>
                      <a:pt x="0" y="4447"/>
                      <a:pt x="101" y="4562"/>
                      <a:pt x="231" y="4562"/>
                    </a:cubicBezTo>
                    <a:lnTo>
                      <a:pt x="7506" y="4562"/>
                    </a:lnTo>
                    <a:cubicBezTo>
                      <a:pt x="7636" y="4562"/>
                      <a:pt x="7737" y="4447"/>
                      <a:pt x="7737" y="4331"/>
                    </a:cubicBezTo>
                    <a:lnTo>
                      <a:pt x="7737" y="3104"/>
                    </a:lnTo>
                    <a:cubicBezTo>
                      <a:pt x="7737" y="2744"/>
                      <a:pt x="7521" y="2411"/>
                      <a:pt x="7189" y="2267"/>
                    </a:cubicBezTo>
                    <a:lnTo>
                      <a:pt x="5269" y="1430"/>
                    </a:lnTo>
                    <a:cubicBezTo>
                      <a:pt x="5110" y="1343"/>
                      <a:pt x="5009" y="1184"/>
                      <a:pt x="5009" y="1011"/>
                    </a:cubicBezTo>
                    <a:lnTo>
                      <a:pt x="5009" y="1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16062;p73">
                <a:extLst>
                  <a:ext uri="{FF2B5EF4-FFF2-40B4-BE49-F238E27FC236}">
                    <a16:creationId xmlns:a16="http://schemas.microsoft.com/office/drawing/2014/main" id="{2C393050-EA06-4C86-BF18-C57AEBDED640}"/>
                  </a:ext>
                </a:extLst>
              </p:cNvPr>
              <p:cNvSpPr/>
              <p:nvPr/>
            </p:nvSpPr>
            <p:spPr>
              <a:xfrm>
                <a:off x="1888471" y="3599380"/>
                <a:ext cx="202852" cy="76469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2917" extrusionOk="0">
                    <a:moveTo>
                      <a:pt x="1963" y="0"/>
                    </a:moveTo>
                    <a:lnTo>
                      <a:pt x="549" y="621"/>
                    </a:lnTo>
                    <a:cubicBezTo>
                      <a:pt x="217" y="765"/>
                      <a:pt x="0" y="1098"/>
                      <a:pt x="0" y="1458"/>
                    </a:cubicBezTo>
                    <a:lnTo>
                      <a:pt x="0" y="2685"/>
                    </a:lnTo>
                    <a:cubicBezTo>
                      <a:pt x="0" y="2801"/>
                      <a:pt x="101" y="2916"/>
                      <a:pt x="231" y="2916"/>
                    </a:cubicBezTo>
                    <a:lnTo>
                      <a:pt x="7506" y="2916"/>
                    </a:lnTo>
                    <a:cubicBezTo>
                      <a:pt x="7636" y="2916"/>
                      <a:pt x="7737" y="2801"/>
                      <a:pt x="7737" y="2685"/>
                    </a:cubicBezTo>
                    <a:lnTo>
                      <a:pt x="7737" y="1458"/>
                    </a:lnTo>
                    <a:cubicBezTo>
                      <a:pt x="7737" y="1098"/>
                      <a:pt x="7521" y="765"/>
                      <a:pt x="7189" y="621"/>
                    </a:cubicBezTo>
                    <a:lnTo>
                      <a:pt x="5774" y="0"/>
                    </a:lnTo>
                    <a:cubicBezTo>
                      <a:pt x="5442" y="881"/>
                      <a:pt x="4655" y="1321"/>
                      <a:pt x="3869" y="1321"/>
                    </a:cubicBezTo>
                    <a:cubicBezTo>
                      <a:pt x="3082" y="1321"/>
                      <a:pt x="2295" y="881"/>
                      <a:pt x="1963" y="0"/>
                    </a:cubicBezTo>
                    <a:close/>
                  </a:path>
                </a:pathLst>
              </a:custGeom>
              <a:solidFill>
                <a:srgbClr val="63A5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16063;p73">
                <a:extLst>
                  <a:ext uri="{FF2B5EF4-FFF2-40B4-BE49-F238E27FC236}">
                    <a16:creationId xmlns:a16="http://schemas.microsoft.com/office/drawing/2014/main" id="{CDEE17DC-80C0-4756-B892-8577AB8F9E40}"/>
                  </a:ext>
                </a:extLst>
              </p:cNvPr>
              <p:cNvSpPr/>
              <p:nvPr/>
            </p:nvSpPr>
            <p:spPr>
              <a:xfrm>
                <a:off x="1959985" y="3556230"/>
                <a:ext cx="59823" cy="23961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914" extrusionOk="0">
                    <a:moveTo>
                      <a:pt x="0" y="1"/>
                    </a:moveTo>
                    <a:lnTo>
                      <a:pt x="0" y="665"/>
                    </a:lnTo>
                    <a:cubicBezTo>
                      <a:pt x="361" y="831"/>
                      <a:pt x="751" y="914"/>
                      <a:pt x="1141" y="914"/>
                    </a:cubicBezTo>
                    <a:cubicBezTo>
                      <a:pt x="1530" y="914"/>
                      <a:pt x="1920" y="831"/>
                      <a:pt x="2281" y="665"/>
                    </a:cubicBezTo>
                    <a:lnTo>
                      <a:pt x="2281" y="1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16064;p73">
                <a:extLst>
                  <a:ext uri="{FF2B5EF4-FFF2-40B4-BE49-F238E27FC236}">
                    <a16:creationId xmlns:a16="http://schemas.microsoft.com/office/drawing/2014/main" id="{85429E91-42A6-4032-85BB-F71574B01CB5}"/>
                  </a:ext>
                </a:extLst>
              </p:cNvPr>
              <p:cNvSpPr/>
              <p:nvPr/>
            </p:nvSpPr>
            <p:spPr>
              <a:xfrm>
                <a:off x="1929707" y="3456062"/>
                <a:ext cx="119619" cy="112069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4275" extrusionOk="0">
                    <a:moveTo>
                      <a:pt x="1655" y="1"/>
                    </a:moveTo>
                    <a:cubicBezTo>
                      <a:pt x="1489" y="1"/>
                      <a:pt x="1344" y="98"/>
                      <a:pt x="1271" y="256"/>
                    </a:cubicBezTo>
                    <a:cubicBezTo>
                      <a:pt x="1025" y="733"/>
                      <a:pt x="665" y="1137"/>
                      <a:pt x="203" y="1426"/>
                    </a:cubicBezTo>
                    <a:cubicBezTo>
                      <a:pt x="87" y="1512"/>
                      <a:pt x="15" y="1642"/>
                      <a:pt x="15" y="1786"/>
                    </a:cubicBezTo>
                    <a:lnTo>
                      <a:pt x="15" y="1916"/>
                    </a:lnTo>
                    <a:cubicBezTo>
                      <a:pt x="0" y="3143"/>
                      <a:pt x="924" y="4168"/>
                      <a:pt x="2137" y="4269"/>
                    </a:cubicBezTo>
                    <a:cubicBezTo>
                      <a:pt x="2188" y="4273"/>
                      <a:pt x="2239" y="4274"/>
                      <a:pt x="2290" y="4274"/>
                    </a:cubicBezTo>
                    <a:cubicBezTo>
                      <a:pt x="3536" y="4274"/>
                      <a:pt x="4562" y="3265"/>
                      <a:pt x="4562" y="2003"/>
                    </a:cubicBezTo>
                    <a:lnTo>
                      <a:pt x="4562" y="1599"/>
                    </a:lnTo>
                    <a:cubicBezTo>
                      <a:pt x="4562" y="1411"/>
                      <a:pt x="4490" y="1223"/>
                      <a:pt x="4346" y="1093"/>
                    </a:cubicBezTo>
                    <a:cubicBezTo>
                      <a:pt x="3985" y="776"/>
                      <a:pt x="3162" y="213"/>
                      <a:pt x="1747" y="11"/>
                    </a:cubicBezTo>
                    <a:cubicBezTo>
                      <a:pt x="1716" y="4"/>
                      <a:pt x="1685" y="1"/>
                      <a:pt x="1655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16065;p73">
                <a:extLst>
                  <a:ext uri="{FF2B5EF4-FFF2-40B4-BE49-F238E27FC236}">
                    <a16:creationId xmlns:a16="http://schemas.microsoft.com/office/drawing/2014/main" id="{A2747919-97AB-4266-9060-13423F10ED97}"/>
                  </a:ext>
                </a:extLst>
              </p:cNvPr>
              <p:cNvSpPr/>
              <p:nvPr/>
            </p:nvSpPr>
            <p:spPr>
              <a:xfrm>
                <a:off x="1929707" y="3456062"/>
                <a:ext cx="116971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4462" h="4270" extrusionOk="0">
                    <a:moveTo>
                      <a:pt x="1655" y="1"/>
                    </a:moveTo>
                    <a:cubicBezTo>
                      <a:pt x="1489" y="1"/>
                      <a:pt x="1344" y="98"/>
                      <a:pt x="1271" y="256"/>
                    </a:cubicBezTo>
                    <a:cubicBezTo>
                      <a:pt x="1227" y="328"/>
                      <a:pt x="1184" y="415"/>
                      <a:pt x="1126" y="487"/>
                    </a:cubicBezTo>
                    <a:cubicBezTo>
                      <a:pt x="895" y="863"/>
                      <a:pt x="578" y="1180"/>
                      <a:pt x="217" y="1426"/>
                    </a:cubicBezTo>
                    <a:cubicBezTo>
                      <a:pt x="87" y="1512"/>
                      <a:pt x="15" y="1656"/>
                      <a:pt x="15" y="1801"/>
                    </a:cubicBezTo>
                    <a:lnTo>
                      <a:pt x="15" y="1931"/>
                    </a:lnTo>
                    <a:cubicBezTo>
                      <a:pt x="0" y="3100"/>
                      <a:pt x="852" y="4096"/>
                      <a:pt x="2021" y="4269"/>
                    </a:cubicBezTo>
                    <a:cubicBezTo>
                      <a:pt x="1603" y="3836"/>
                      <a:pt x="1386" y="3273"/>
                      <a:pt x="1386" y="2696"/>
                    </a:cubicBezTo>
                    <a:lnTo>
                      <a:pt x="1386" y="1267"/>
                    </a:lnTo>
                    <a:cubicBezTo>
                      <a:pt x="1386" y="1021"/>
                      <a:pt x="1560" y="834"/>
                      <a:pt x="1790" y="805"/>
                    </a:cubicBezTo>
                    <a:cubicBezTo>
                      <a:pt x="1953" y="789"/>
                      <a:pt x="2115" y="782"/>
                      <a:pt x="2278" y="782"/>
                    </a:cubicBezTo>
                    <a:cubicBezTo>
                      <a:pt x="3027" y="782"/>
                      <a:pt x="3773" y="944"/>
                      <a:pt x="4461" y="1252"/>
                    </a:cubicBezTo>
                    <a:cubicBezTo>
                      <a:pt x="4432" y="1195"/>
                      <a:pt x="4389" y="1137"/>
                      <a:pt x="4346" y="1093"/>
                    </a:cubicBezTo>
                    <a:cubicBezTo>
                      <a:pt x="3985" y="776"/>
                      <a:pt x="3147" y="213"/>
                      <a:pt x="1747" y="11"/>
                    </a:cubicBezTo>
                    <a:cubicBezTo>
                      <a:pt x="1716" y="4"/>
                      <a:pt x="1685" y="1"/>
                      <a:pt x="1655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16066;p73">
                <a:extLst>
                  <a:ext uri="{FF2B5EF4-FFF2-40B4-BE49-F238E27FC236}">
                    <a16:creationId xmlns:a16="http://schemas.microsoft.com/office/drawing/2014/main" id="{385E2AD8-2490-46A5-BAD7-064B522AA99E}"/>
                  </a:ext>
                </a:extLst>
              </p:cNvPr>
              <p:cNvSpPr/>
              <p:nvPr/>
            </p:nvSpPr>
            <p:spPr>
              <a:xfrm>
                <a:off x="1888471" y="3619067"/>
                <a:ext cx="41629" cy="56782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2166" extrusionOk="0">
                    <a:moveTo>
                      <a:pt x="346" y="0"/>
                    </a:moveTo>
                    <a:cubicBezTo>
                      <a:pt x="130" y="173"/>
                      <a:pt x="0" y="433"/>
                      <a:pt x="0" y="707"/>
                    </a:cubicBezTo>
                    <a:lnTo>
                      <a:pt x="0" y="1934"/>
                    </a:lnTo>
                    <a:cubicBezTo>
                      <a:pt x="0" y="2064"/>
                      <a:pt x="101" y="2165"/>
                      <a:pt x="231" y="2165"/>
                    </a:cubicBezTo>
                    <a:lnTo>
                      <a:pt x="1588" y="2165"/>
                    </a:lnTo>
                    <a:lnTo>
                      <a:pt x="1588" y="1530"/>
                    </a:lnTo>
                    <a:cubicBezTo>
                      <a:pt x="1588" y="1357"/>
                      <a:pt x="1516" y="1184"/>
                      <a:pt x="1386" y="1054"/>
                    </a:cubicBezTo>
                    <a:lnTo>
                      <a:pt x="346" y="0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16067;p73">
                <a:extLst>
                  <a:ext uri="{FF2B5EF4-FFF2-40B4-BE49-F238E27FC236}">
                    <a16:creationId xmlns:a16="http://schemas.microsoft.com/office/drawing/2014/main" id="{4F864B22-382D-4FB4-9710-98CE415C9DAC}"/>
                  </a:ext>
                </a:extLst>
              </p:cNvPr>
              <p:cNvSpPr/>
              <p:nvPr/>
            </p:nvSpPr>
            <p:spPr>
              <a:xfrm>
                <a:off x="2049667" y="3619067"/>
                <a:ext cx="41656" cy="56782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2166" extrusionOk="0">
                    <a:moveTo>
                      <a:pt x="1242" y="0"/>
                    </a:moveTo>
                    <a:lnTo>
                      <a:pt x="203" y="1054"/>
                    </a:lnTo>
                    <a:cubicBezTo>
                      <a:pt x="73" y="1184"/>
                      <a:pt x="1" y="1357"/>
                      <a:pt x="1" y="1530"/>
                    </a:cubicBezTo>
                    <a:lnTo>
                      <a:pt x="1" y="2165"/>
                    </a:lnTo>
                    <a:lnTo>
                      <a:pt x="1357" y="2165"/>
                    </a:lnTo>
                    <a:cubicBezTo>
                      <a:pt x="1487" y="2165"/>
                      <a:pt x="1588" y="2064"/>
                      <a:pt x="1588" y="1934"/>
                    </a:cubicBezTo>
                    <a:lnTo>
                      <a:pt x="1588" y="707"/>
                    </a:lnTo>
                    <a:cubicBezTo>
                      <a:pt x="1588" y="433"/>
                      <a:pt x="1459" y="173"/>
                      <a:pt x="1242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66" name="Google Shape;9682;p69">
              <a:extLst>
                <a:ext uri="{FF2B5EF4-FFF2-40B4-BE49-F238E27FC236}">
                  <a16:creationId xmlns:a16="http://schemas.microsoft.com/office/drawing/2014/main" id="{84F4A6CB-CE7A-4254-A33B-A32B63CADE82}"/>
                </a:ext>
              </a:extLst>
            </p:cNvPr>
            <p:cNvGrpSpPr/>
            <p:nvPr/>
          </p:nvGrpSpPr>
          <p:grpSpPr>
            <a:xfrm>
              <a:off x="6661321" y="419031"/>
              <a:ext cx="1717897" cy="2051026"/>
              <a:chOff x="7159964" y="1971904"/>
              <a:chExt cx="291564" cy="348103"/>
            </a:xfrm>
          </p:grpSpPr>
          <p:sp>
            <p:nvSpPr>
              <p:cNvPr id="167" name="Google Shape;9683;p69">
                <a:extLst>
                  <a:ext uri="{FF2B5EF4-FFF2-40B4-BE49-F238E27FC236}">
                    <a16:creationId xmlns:a16="http://schemas.microsoft.com/office/drawing/2014/main" id="{19C78E83-5A24-4155-934A-7E1244B9F686}"/>
                  </a:ext>
                </a:extLst>
              </p:cNvPr>
              <p:cNvSpPr/>
              <p:nvPr/>
            </p:nvSpPr>
            <p:spPr>
              <a:xfrm>
                <a:off x="7204947" y="1994277"/>
                <a:ext cx="167906" cy="153752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55" extrusionOk="0">
                    <a:moveTo>
                      <a:pt x="642" y="1"/>
                    </a:moveTo>
                    <a:cubicBezTo>
                      <a:pt x="288" y="1"/>
                      <a:pt x="1" y="288"/>
                      <a:pt x="1" y="642"/>
                    </a:cubicBezTo>
                    <a:lnTo>
                      <a:pt x="1" y="4058"/>
                    </a:lnTo>
                    <a:cubicBezTo>
                      <a:pt x="1" y="4413"/>
                      <a:pt x="288" y="4700"/>
                      <a:pt x="642" y="4700"/>
                    </a:cubicBezTo>
                    <a:lnTo>
                      <a:pt x="2345" y="4700"/>
                    </a:lnTo>
                    <a:lnTo>
                      <a:pt x="4059" y="5839"/>
                    </a:lnTo>
                    <a:cubicBezTo>
                      <a:pt x="4076" y="5850"/>
                      <a:pt x="4095" y="5855"/>
                      <a:pt x="4114" y="5855"/>
                    </a:cubicBezTo>
                    <a:cubicBezTo>
                      <a:pt x="4177" y="5855"/>
                      <a:pt x="4236" y="5800"/>
                      <a:pt x="4221" y="5733"/>
                    </a:cubicBezTo>
                    <a:lnTo>
                      <a:pt x="4049" y="4700"/>
                    </a:lnTo>
                    <a:lnTo>
                      <a:pt x="5752" y="4700"/>
                    </a:lnTo>
                    <a:cubicBezTo>
                      <a:pt x="6107" y="4700"/>
                      <a:pt x="6394" y="4413"/>
                      <a:pt x="6394" y="4058"/>
                    </a:cubicBezTo>
                    <a:lnTo>
                      <a:pt x="6394" y="642"/>
                    </a:lnTo>
                    <a:cubicBezTo>
                      <a:pt x="6394" y="288"/>
                      <a:pt x="6107" y="1"/>
                      <a:pt x="5752" y="1"/>
                    </a:cubicBezTo>
                    <a:close/>
                  </a:path>
                </a:pathLst>
              </a:custGeom>
              <a:solidFill>
                <a:srgbClr val="C5D1D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9684;p69">
                <a:extLst>
                  <a:ext uri="{FF2B5EF4-FFF2-40B4-BE49-F238E27FC236}">
                    <a16:creationId xmlns:a16="http://schemas.microsoft.com/office/drawing/2014/main" id="{C06E2220-AF4F-4228-AFA7-19192FDADDD7}"/>
                  </a:ext>
                </a:extLst>
              </p:cNvPr>
              <p:cNvSpPr/>
              <p:nvPr/>
            </p:nvSpPr>
            <p:spPr>
              <a:xfrm>
                <a:off x="7204711" y="1994277"/>
                <a:ext cx="156851" cy="112130"/>
              </a:xfrm>
              <a:custGeom>
                <a:avLst/>
                <a:gdLst/>
                <a:ahLst/>
                <a:cxnLst/>
                <a:rect l="l" t="t" r="r" b="b"/>
                <a:pathLst>
                  <a:path w="5973" h="4270" extrusionOk="0">
                    <a:moveTo>
                      <a:pt x="641" y="1"/>
                    </a:moveTo>
                    <a:cubicBezTo>
                      <a:pt x="297" y="1"/>
                      <a:pt x="0" y="288"/>
                      <a:pt x="10" y="642"/>
                    </a:cubicBezTo>
                    <a:lnTo>
                      <a:pt x="10" y="4058"/>
                    </a:lnTo>
                    <a:cubicBezTo>
                      <a:pt x="10" y="4125"/>
                      <a:pt x="19" y="4202"/>
                      <a:pt x="48" y="4269"/>
                    </a:cubicBezTo>
                    <a:lnTo>
                      <a:pt x="4910" y="4269"/>
                    </a:lnTo>
                    <a:cubicBezTo>
                      <a:pt x="5503" y="4269"/>
                      <a:pt x="5972" y="3791"/>
                      <a:pt x="5972" y="3207"/>
                    </a:cubicBezTo>
                    <a:lnTo>
                      <a:pt x="5972" y="39"/>
                    </a:lnTo>
                    <a:cubicBezTo>
                      <a:pt x="5905" y="20"/>
                      <a:pt x="5838" y="1"/>
                      <a:pt x="5761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9694;p69">
                <a:extLst>
                  <a:ext uri="{FF2B5EF4-FFF2-40B4-BE49-F238E27FC236}">
                    <a16:creationId xmlns:a16="http://schemas.microsoft.com/office/drawing/2014/main" id="{FF5AADD0-EE37-4E9A-ACF1-E361277445E4}"/>
                  </a:ext>
                </a:extLst>
              </p:cNvPr>
              <p:cNvSpPr/>
              <p:nvPr/>
            </p:nvSpPr>
            <p:spPr>
              <a:xfrm>
                <a:off x="7337140" y="2141806"/>
                <a:ext cx="33718" cy="73922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2815" extrusionOk="0">
                    <a:moveTo>
                      <a:pt x="776" y="0"/>
                    </a:moveTo>
                    <a:cubicBezTo>
                      <a:pt x="345" y="0"/>
                      <a:pt x="1" y="345"/>
                      <a:pt x="1" y="776"/>
                    </a:cubicBezTo>
                    <a:lnTo>
                      <a:pt x="1" y="948"/>
                    </a:lnTo>
                    <a:cubicBezTo>
                      <a:pt x="1" y="1168"/>
                      <a:pt x="39" y="1388"/>
                      <a:pt x="106" y="1599"/>
                    </a:cubicBezTo>
                    <a:lnTo>
                      <a:pt x="518" y="2814"/>
                    </a:lnTo>
                    <a:lnTo>
                      <a:pt x="1283" y="2814"/>
                    </a:lnTo>
                    <a:lnTo>
                      <a:pt x="1283" y="0"/>
                    </a:ln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9695;p69">
                <a:extLst>
                  <a:ext uri="{FF2B5EF4-FFF2-40B4-BE49-F238E27FC236}">
                    <a16:creationId xmlns:a16="http://schemas.microsoft.com/office/drawing/2014/main" id="{2B1C8523-5864-452A-A151-273B1DE38E43}"/>
                  </a:ext>
                </a:extLst>
              </p:cNvPr>
              <p:cNvSpPr/>
              <p:nvPr/>
            </p:nvSpPr>
            <p:spPr>
              <a:xfrm>
                <a:off x="7350717" y="2135031"/>
                <a:ext cx="80697" cy="80697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3073" extrusionOk="0">
                    <a:moveTo>
                      <a:pt x="766" y="0"/>
                    </a:moveTo>
                    <a:cubicBezTo>
                      <a:pt x="345" y="0"/>
                      <a:pt x="1" y="345"/>
                      <a:pt x="1" y="766"/>
                    </a:cubicBezTo>
                    <a:cubicBezTo>
                      <a:pt x="1" y="1053"/>
                      <a:pt x="230" y="1282"/>
                      <a:pt x="508" y="1282"/>
                    </a:cubicBezTo>
                    <a:lnTo>
                      <a:pt x="2556" y="3072"/>
                    </a:lnTo>
                    <a:lnTo>
                      <a:pt x="2986" y="1560"/>
                    </a:lnTo>
                    <a:cubicBezTo>
                      <a:pt x="3044" y="1378"/>
                      <a:pt x="3073" y="1187"/>
                      <a:pt x="3073" y="995"/>
                    </a:cubicBezTo>
                    <a:lnTo>
                      <a:pt x="3073" y="517"/>
                    </a:lnTo>
                    <a:cubicBezTo>
                      <a:pt x="3073" y="230"/>
                      <a:pt x="2843" y="0"/>
                      <a:pt x="2556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9696;p69">
                <a:extLst>
                  <a:ext uri="{FF2B5EF4-FFF2-40B4-BE49-F238E27FC236}">
                    <a16:creationId xmlns:a16="http://schemas.microsoft.com/office/drawing/2014/main" id="{D22AFB3A-4672-4A85-B4A3-0DEBE8FA811C}"/>
                  </a:ext>
                </a:extLst>
              </p:cNvPr>
              <p:cNvSpPr/>
              <p:nvPr/>
            </p:nvSpPr>
            <p:spPr>
              <a:xfrm>
                <a:off x="7364030" y="2235791"/>
                <a:ext cx="40493" cy="29936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140" extrusionOk="0">
                    <a:moveTo>
                      <a:pt x="1" y="1"/>
                    </a:moveTo>
                    <a:lnTo>
                      <a:pt x="1" y="1140"/>
                    </a:lnTo>
                    <a:lnTo>
                      <a:pt x="1542" y="1140"/>
                    </a:lnTo>
                    <a:lnTo>
                      <a:pt x="1542" y="1"/>
                    </a:lnTo>
                    <a:close/>
                  </a:path>
                </a:pathLst>
              </a:custGeom>
              <a:solidFill>
                <a:srgbClr val="ACBD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9697;p69">
                <a:extLst>
                  <a:ext uri="{FF2B5EF4-FFF2-40B4-BE49-F238E27FC236}">
                    <a16:creationId xmlns:a16="http://schemas.microsoft.com/office/drawing/2014/main" id="{D2B86695-3473-44AC-8A8D-E33EE525BC96}"/>
                  </a:ext>
                </a:extLst>
              </p:cNvPr>
              <p:cNvSpPr/>
              <p:nvPr/>
            </p:nvSpPr>
            <p:spPr>
              <a:xfrm>
                <a:off x="7364030" y="2236053"/>
                <a:ext cx="40493" cy="16281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620" extrusionOk="0">
                    <a:moveTo>
                      <a:pt x="1" y="0"/>
                    </a:moveTo>
                    <a:lnTo>
                      <a:pt x="1" y="469"/>
                    </a:lnTo>
                    <a:cubicBezTo>
                      <a:pt x="250" y="570"/>
                      <a:pt x="510" y="620"/>
                      <a:pt x="771" y="620"/>
                    </a:cubicBezTo>
                    <a:cubicBezTo>
                      <a:pt x="1032" y="620"/>
                      <a:pt x="1293" y="570"/>
                      <a:pt x="1542" y="469"/>
                    </a:cubicBezTo>
                    <a:lnTo>
                      <a:pt x="1542" y="0"/>
                    </a:lnTo>
                    <a:close/>
                  </a:path>
                </a:pathLst>
              </a:custGeom>
              <a:solidFill>
                <a:srgbClr val="96ABB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9698;p69">
                <a:extLst>
                  <a:ext uri="{FF2B5EF4-FFF2-40B4-BE49-F238E27FC236}">
                    <a16:creationId xmlns:a16="http://schemas.microsoft.com/office/drawing/2014/main" id="{403C34BF-6858-4B5A-9436-878620CD6B5D}"/>
                  </a:ext>
                </a:extLst>
              </p:cNvPr>
              <p:cNvSpPr/>
              <p:nvPr/>
            </p:nvSpPr>
            <p:spPr>
              <a:xfrm>
                <a:off x="7317051" y="2252124"/>
                <a:ext cx="134477" cy="67882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585" extrusionOk="0">
                    <a:moveTo>
                      <a:pt x="1790" y="1"/>
                    </a:moveTo>
                    <a:lnTo>
                      <a:pt x="555" y="355"/>
                    </a:lnTo>
                    <a:cubicBezTo>
                      <a:pt x="230" y="451"/>
                      <a:pt x="0" y="757"/>
                      <a:pt x="0" y="1092"/>
                    </a:cubicBezTo>
                    <a:lnTo>
                      <a:pt x="0" y="2326"/>
                    </a:lnTo>
                    <a:cubicBezTo>
                      <a:pt x="0" y="2470"/>
                      <a:pt x="115" y="2585"/>
                      <a:pt x="258" y="2585"/>
                    </a:cubicBezTo>
                    <a:lnTo>
                      <a:pt x="4862" y="2585"/>
                    </a:lnTo>
                    <a:cubicBezTo>
                      <a:pt x="5005" y="2585"/>
                      <a:pt x="5120" y="2470"/>
                      <a:pt x="5120" y="2326"/>
                    </a:cubicBezTo>
                    <a:lnTo>
                      <a:pt x="5120" y="1092"/>
                    </a:lnTo>
                    <a:cubicBezTo>
                      <a:pt x="5120" y="757"/>
                      <a:pt x="4891" y="451"/>
                      <a:pt x="4565" y="355"/>
                    </a:cubicBezTo>
                    <a:lnTo>
                      <a:pt x="3331" y="1"/>
                    </a:lnTo>
                    <a:lnTo>
                      <a:pt x="2555" y="518"/>
                    </a:lnTo>
                    <a:lnTo>
                      <a:pt x="1790" y="1"/>
                    </a:lnTo>
                    <a:close/>
                  </a:path>
                </a:pathLst>
              </a:custGeom>
              <a:solidFill>
                <a:srgbClr val="6E82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9699;p69">
                <a:extLst>
                  <a:ext uri="{FF2B5EF4-FFF2-40B4-BE49-F238E27FC236}">
                    <a16:creationId xmlns:a16="http://schemas.microsoft.com/office/drawing/2014/main" id="{4799154A-3631-4E08-A30C-5CE57528D8CB}"/>
                  </a:ext>
                </a:extLst>
              </p:cNvPr>
              <p:cNvSpPr/>
              <p:nvPr/>
            </p:nvSpPr>
            <p:spPr>
              <a:xfrm>
                <a:off x="7377607" y="2265701"/>
                <a:ext cx="13340" cy="54306"/>
              </a:xfrm>
              <a:custGeom>
                <a:avLst/>
                <a:gdLst/>
                <a:ahLst/>
                <a:cxnLst/>
                <a:rect l="l" t="t" r="r" b="b"/>
                <a:pathLst>
                  <a:path w="508" h="2068" extrusionOk="0">
                    <a:moveTo>
                      <a:pt x="125" y="1"/>
                    </a:moveTo>
                    <a:lnTo>
                      <a:pt x="1" y="2068"/>
                    </a:lnTo>
                    <a:lnTo>
                      <a:pt x="508" y="2068"/>
                    </a:lnTo>
                    <a:lnTo>
                      <a:pt x="383" y="1"/>
                    </a:lnTo>
                    <a:close/>
                  </a:path>
                </a:pathLst>
              </a:custGeom>
              <a:solidFill>
                <a:srgbClr val="63A5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9700;p69">
                <a:extLst>
                  <a:ext uri="{FF2B5EF4-FFF2-40B4-BE49-F238E27FC236}">
                    <a16:creationId xmlns:a16="http://schemas.microsoft.com/office/drawing/2014/main" id="{34D283B0-372B-491A-B964-E21D35992845}"/>
                  </a:ext>
                </a:extLst>
              </p:cNvPr>
              <p:cNvSpPr/>
              <p:nvPr/>
            </p:nvSpPr>
            <p:spPr>
              <a:xfrm>
                <a:off x="7343941" y="2168906"/>
                <a:ext cx="80697" cy="73712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2807" extrusionOk="0">
                    <a:moveTo>
                      <a:pt x="955" y="1"/>
                    </a:moveTo>
                    <a:cubicBezTo>
                      <a:pt x="823" y="1"/>
                      <a:pt x="701" y="57"/>
                      <a:pt x="613" y="155"/>
                    </a:cubicBezTo>
                    <a:lnTo>
                      <a:pt x="153" y="615"/>
                    </a:lnTo>
                    <a:cubicBezTo>
                      <a:pt x="58" y="710"/>
                      <a:pt x="0" y="835"/>
                      <a:pt x="0" y="978"/>
                    </a:cubicBezTo>
                    <a:lnTo>
                      <a:pt x="0" y="1275"/>
                    </a:lnTo>
                    <a:cubicBezTo>
                      <a:pt x="0" y="2117"/>
                      <a:pt x="689" y="2806"/>
                      <a:pt x="1531" y="2806"/>
                    </a:cubicBezTo>
                    <a:cubicBezTo>
                      <a:pt x="2383" y="2806"/>
                      <a:pt x="3072" y="2117"/>
                      <a:pt x="3072" y="1275"/>
                    </a:cubicBezTo>
                    <a:lnTo>
                      <a:pt x="3072" y="949"/>
                    </a:lnTo>
                    <a:cubicBezTo>
                      <a:pt x="3072" y="815"/>
                      <a:pt x="3015" y="682"/>
                      <a:pt x="2919" y="586"/>
                    </a:cubicBezTo>
                    <a:cubicBezTo>
                      <a:pt x="2527" y="203"/>
                      <a:pt x="1799" y="31"/>
                      <a:pt x="986" y="2"/>
                    </a:cubicBezTo>
                    <a:cubicBezTo>
                      <a:pt x="975" y="1"/>
                      <a:pt x="965" y="1"/>
                      <a:pt x="955" y="1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9701;p69">
                <a:extLst>
                  <a:ext uri="{FF2B5EF4-FFF2-40B4-BE49-F238E27FC236}">
                    <a16:creationId xmlns:a16="http://schemas.microsoft.com/office/drawing/2014/main" id="{A89AAB7B-DADD-4A25-95F1-5603688230F1}"/>
                  </a:ext>
                </a:extLst>
              </p:cNvPr>
              <p:cNvSpPr/>
              <p:nvPr/>
            </p:nvSpPr>
            <p:spPr>
              <a:xfrm>
                <a:off x="7343941" y="2168906"/>
                <a:ext cx="80434" cy="72189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2749" extrusionOk="0">
                    <a:moveTo>
                      <a:pt x="955" y="1"/>
                    </a:moveTo>
                    <a:cubicBezTo>
                      <a:pt x="823" y="1"/>
                      <a:pt x="701" y="57"/>
                      <a:pt x="613" y="146"/>
                    </a:cubicBezTo>
                    <a:lnTo>
                      <a:pt x="153" y="615"/>
                    </a:lnTo>
                    <a:cubicBezTo>
                      <a:pt x="58" y="710"/>
                      <a:pt x="0" y="835"/>
                      <a:pt x="0" y="969"/>
                    </a:cubicBezTo>
                    <a:lnTo>
                      <a:pt x="0" y="1275"/>
                    </a:lnTo>
                    <a:cubicBezTo>
                      <a:pt x="0" y="1954"/>
                      <a:pt x="450" y="2557"/>
                      <a:pt x="1110" y="2749"/>
                    </a:cubicBezTo>
                    <a:cubicBezTo>
                      <a:pt x="890" y="2471"/>
                      <a:pt x="766" y="2136"/>
                      <a:pt x="766" y="1792"/>
                    </a:cubicBezTo>
                    <a:lnTo>
                      <a:pt x="766" y="1036"/>
                    </a:lnTo>
                    <a:cubicBezTo>
                      <a:pt x="766" y="751"/>
                      <a:pt x="996" y="527"/>
                      <a:pt x="1277" y="527"/>
                    </a:cubicBezTo>
                    <a:cubicBezTo>
                      <a:pt x="1288" y="527"/>
                      <a:pt x="1300" y="528"/>
                      <a:pt x="1311" y="528"/>
                    </a:cubicBezTo>
                    <a:cubicBezTo>
                      <a:pt x="1828" y="557"/>
                      <a:pt x="2594" y="643"/>
                      <a:pt x="3063" y="873"/>
                    </a:cubicBezTo>
                    <a:cubicBezTo>
                      <a:pt x="3053" y="768"/>
                      <a:pt x="2996" y="662"/>
                      <a:pt x="2919" y="586"/>
                    </a:cubicBezTo>
                    <a:cubicBezTo>
                      <a:pt x="2527" y="203"/>
                      <a:pt x="1799" y="21"/>
                      <a:pt x="986" y="2"/>
                    </a:cubicBezTo>
                    <a:cubicBezTo>
                      <a:pt x="975" y="1"/>
                      <a:pt x="965" y="1"/>
                      <a:pt x="955" y="1"/>
                    </a:cubicBezTo>
                    <a:close/>
                  </a:path>
                </a:pathLst>
              </a:custGeom>
              <a:solidFill>
                <a:srgbClr val="ACBD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9702;p69">
                <a:extLst>
                  <a:ext uri="{FF2B5EF4-FFF2-40B4-BE49-F238E27FC236}">
                    <a16:creationId xmlns:a16="http://schemas.microsoft.com/office/drawing/2014/main" id="{83417B86-4EC9-4677-839E-46F27C39BB20}"/>
                  </a:ext>
                </a:extLst>
              </p:cNvPr>
              <p:cNvSpPr/>
              <p:nvPr/>
            </p:nvSpPr>
            <p:spPr>
              <a:xfrm>
                <a:off x="7317051" y="2269482"/>
                <a:ext cx="26916" cy="5052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924" extrusionOk="0">
                    <a:moveTo>
                      <a:pt x="144" y="0"/>
                    </a:moveTo>
                    <a:cubicBezTo>
                      <a:pt x="48" y="125"/>
                      <a:pt x="0" y="278"/>
                      <a:pt x="0" y="440"/>
                    </a:cubicBezTo>
                    <a:lnTo>
                      <a:pt x="0" y="1665"/>
                    </a:lnTo>
                    <a:cubicBezTo>
                      <a:pt x="0" y="1809"/>
                      <a:pt x="115" y="1924"/>
                      <a:pt x="258" y="1924"/>
                    </a:cubicBezTo>
                    <a:lnTo>
                      <a:pt x="1024" y="1924"/>
                    </a:lnTo>
                    <a:lnTo>
                      <a:pt x="1024" y="1206"/>
                    </a:lnTo>
                    <a:cubicBezTo>
                      <a:pt x="1024" y="995"/>
                      <a:pt x="948" y="804"/>
                      <a:pt x="804" y="660"/>
                    </a:cubicBez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9703;p69">
                <a:extLst>
                  <a:ext uri="{FF2B5EF4-FFF2-40B4-BE49-F238E27FC236}">
                    <a16:creationId xmlns:a16="http://schemas.microsoft.com/office/drawing/2014/main" id="{D47CB38A-E30A-415B-8AF1-6C889E518045}"/>
                  </a:ext>
                </a:extLst>
              </p:cNvPr>
              <p:cNvSpPr/>
              <p:nvPr/>
            </p:nvSpPr>
            <p:spPr>
              <a:xfrm>
                <a:off x="7424612" y="2269482"/>
                <a:ext cx="26916" cy="5052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924" extrusionOk="0">
                    <a:moveTo>
                      <a:pt x="881" y="0"/>
                    </a:moveTo>
                    <a:lnTo>
                      <a:pt x="220" y="660"/>
                    </a:lnTo>
                    <a:cubicBezTo>
                      <a:pt x="77" y="804"/>
                      <a:pt x="0" y="995"/>
                      <a:pt x="0" y="1206"/>
                    </a:cubicBezTo>
                    <a:lnTo>
                      <a:pt x="0" y="1924"/>
                    </a:lnTo>
                    <a:lnTo>
                      <a:pt x="766" y="1924"/>
                    </a:lnTo>
                    <a:cubicBezTo>
                      <a:pt x="909" y="1924"/>
                      <a:pt x="1024" y="1809"/>
                      <a:pt x="1024" y="1665"/>
                    </a:cubicBezTo>
                    <a:lnTo>
                      <a:pt x="1024" y="440"/>
                    </a:lnTo>
                    <a:cubicBezTo>
                      <a:pt x="1024" y="278"/>
                      <a:pt x="976" y="125"/>
                      <a:pt x="881" y="0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9704;p69">
                <a:extLst>
                  <a:ext uri="{FF2B5EF4-FFF2-40B4-BE49-F238E27FC236}">
                    <a16:creationId xmlns:a16="http://schemas.microsoft.com/office/drawing/2014/main" id="{FAF49E3B-9277-45BF-9810-46B34FC47F90}"/>
                  </a:ext>
                </a:extLst>
              </p:cNvPr>
              <p:cNvSpPr/>
              <p:nvPr/>
            </p:nvSpPr>
            <p:spPr>
              <a:xfrm>
                <a:off x="7377607" y="2265701"/>
                <a:ext cx="13340" cy="1334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8" extrusionOk="0">
                    <a:moveTo>
                      <a:pt x="1" y="1"/>
                    </a:moveTo>
                    <a:lnTo>
                      <a:pt x="1" y="403"/>
                    </a:lnTo>
                    <a:cubicBezTo>
                      <a:pt x="1" y="460"/>
                      <a:pt x="48" y="508"/>
                      <a:pt x="106" y="508"/>
                    </a:cubicBezTo>
                    <a:lnTo>
                      <a:pt x="402" y="508"/>
                    </a:lnTo>
                    <a:cubicBezTo>
                      <a:pt x="460" y="508"/>
                      <a:pt x="508" y="460"/>
                      <a:pt x="508" y="403"/>
                    </a:cubicBezTo>
                    <a:lnTo>
                      <a:pt x="508" y="1"/>
                    </a:lnTo>
                    <a:close/>
                  </a:path>
                </a:pathLst>
              </a:custGeom>
              <a:solidFill>
                <a:srgbClr val="63A537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9705;p69">
                <a:extLst>
                  <a:ext uri="{FF2B5EF4-FFF2-40B4-BE49-F238E27FC236}">
                    <a16:creationId xmlns:a16="http://schemas.microsoft.com/office/drawing/2014/main" id="{6EA2B194-1482-46AA-A286-F319953CF28D}"/>
                  </a:ext>
                </a:extLst>
              </p:cNvPr>
              <p:cNvSpPr/>
              <p:nvPr/>
            </p:nvSpPr>
            <p:spPr>
              <a:xfrm>
                <a:off x="7356756" y="2246899"/>
                <a:ext cx="27415" cy="28229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1075" extrusionOk="0">
                    <a:moveTo>
                      <a:pt x="235" y="1"/>
                    </a:moveTo>
                    <a:cubicBezTo>
                      <a:pt x="204" y="1"/>
                      <a:pt x="174" y="15"/>
                      <a:pt x="153" y="47"/>
                    </a:cubicBezTo>
                    <a:lnTo>
                      <a:pt x="0" y="286"/>
                    </a:lnTo>
                    <a:lnTo>
                      <a:pt x="383" y="994"/>
                    </a:lnTo>
                    <a:cubicBezTo>
                      <a:pt x="412" y="1047"/>
                      <a:pt x="464" y="1075"/>
                      <a:pt x="517" y="1075"/>
                    </a:cubicBezTo>
                    <a:cubicBezTo>
                      <a:pt x="550" y="1075"/>
                      <a:pt x="583" y="1064"/>
                      <a:pt x="613" y="1042"/>
                    </a:cubicBezTo>
                    <a:lnTo>
                      <a:pt x="1043" y="717"/>
                    </a:lnTo>
                    <a:lnTo>
                      <a:pt x="306" y="28"/>
                    </a:lnTo>
                    <a:cubicBezTo>
                      <a:pt x="285" y="10"/>
                      <a:pt x="260" y="1"/>
                      <a:pt x="235" y="1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9706;p69">
                <a:extLst>
                  <a:ext uri="{FF2B5EF4-FFF2-40B4-BE49-F238E27FC236}">
                    <a16:creationId xmlns:a16="http://schemas.microsoft.com/office/drawing/2014/main" id="{136C6650-9612-46FC-AE7A-221C95053DED}"/>
                  </a:ext>
                </a:extLst>
              </p:cNvPr>
              <p:cNvSpPr/>
              <p:nvPr/>
            </p:nvSpPr>
            <p:spPr>
              <a:xfrm>
                <a:off x="7384146" y="2246899"/>
                <a:ext cx="27678" cy="28229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1075" extrusionOk="0">
                    <a:moveTo>
                      <a:pt x="813" y="1"/>
                    </a:moveTo>
                    <a:cubicBezTo>
                      <a:pt x="786" y="1"/>
                      <a:pt x="759" y="10"/>
                      <a:pt x="737" y="28"/>
                    </a:cubicBezTo>
                    <a:lnTo>
                      <a:pt x="0" y="717"/>
                    </a:lnTo>
                    <a:lnTo>
                      <a:pt x="441" y="1042"/>
                    </a:lnTo>
                    <a:cubicBezTo>
                      <a:pt x="466" y="1064"/>
                      <a:pt x="499" y="1075"/>
                      <a:pt x="532" y="1075"/>
                    </a:cubicBezTo>
                    <a:cubicBezTo>
                      <a:pt x="585" y="1075"/>
                      <a:pt x="637" y="1047"/>
                      <a:pt x="661" y="994"/>
                    </a:cubicBezTo>
                    <a:lnTo>
                      <a:pt x="1053" y="286"/>
                    </a:lnTo>
                    <a:lnTo>
                      <a:pt x="900" y="47"/>
                    </a:lnTo>
                    <a:cubicBezTo>
                      <a:pt x="879" y="15"/>
                      <a:pt x="846" y="1"/>
                      <a:pt x="813" y="1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9707;p69">
                <a:extLst>
                  <a:ext uri="{FF2B5EF4-FFF2-40B4-BE49-F238E27FC236}">
                    <a16:creationId xmlns:a16="http://schemas.microsoft.com/office/drawing/2014/main" id="{2D83C3C2-2C8B-4306-B864-DA26E0CBBD54}"/>
                  </a:ext>
                </a:extLst>
              </p:cNvPr>
              <p:cNvSpPr/>
              <p:nvPr/>
            </p:nvSpPr>
            <p:spPr>
              <a:xfrm>
                <a:off x="7159964" y="1971904"/>
                <a:ext cx="190516" cy="164151"/>
              </a:xfrm>
              <a:custGeom>
                <a:avLst/>
                <a:gdLst/>
                <a:ahLst/>
                <a:cxnLst/>
                <a:rect l="l" t="t" r="r" b="b"/>
                <a:pathLst>
                  <a:path w="7255" h="6251" extrusionOk="0">
                    <a:moveTo>
                      <a:pt x="642" y="1"/>
                    </a:moveTo>
                    <a:cubicBezTo>
                      <a:pt x="288" y="1"/>
                      <a:pt x="1" y="288"/>
                      <a:pt x="1" y="642"/>
                    </a:cubicBezTo>
                    <a:lnTo>
                      <a:pt x="1" y="4059"/>
                    </a:lnTo>
                    <a:cubicBezTo>
                      <a:pt x="1" y="4413"/>
                      <a:pt x="288" y="4700"/>
                      <a:pt x="642" y="4700"/>
                    </a:cubicBezTo>
                    <a:lnTo>
                      <a:pt x="2987" y="4700"/>
                    </a:lnTo>
                    <a:lnTo>
                      <a:pt x="2632" y="6116"/>
                    </a:lnTo>
                    <a:cubicBezTo>
                      <a:pt x="2611" y="6189"/>
                      <a:pt x="2672" y="6251"/>
                      <a:pt x="2736" y="6251"/>
                    </a:cubicBezTo>
                    <a:cubicBezTo>
                      <a:pt x="2756" y="6251"/>
                      <a:pt x="2777" y="6245"/>
                      <a:pt x="2795" y="6231"/>
                    </a:cubicBezTo>
                    <a:lnTo>
                      <a:pt x="4901" y="4700"/>
                    </a:lnTo>
                    <a:lnTo>
                      <a:pt x="6614" y="4700"/>
                    </a:lnTo>
                    <a:cubicBezTo>
                      <a:pt x="6968" y="4700"/>
                      <a:pt x="7255" y="4413"/>
                      <a:pt x="7255" y="4059"/>
                    </a:cubicBezTo>
                    <a:lnTo>
                      <a:pt x="7255" y="642"/>
                    </a:lnTo>
                    <a:cubicBezTo>
                      <a:pt x="7255" y="288"/>
                      <a:pt x="6968" y="1"/>
                      <a:pt x="6614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9708;p69">
                <a:extLst>
                  <a:ext uri="{FF2B5EF4-FFF2-40B4-BE49-F238E27FC236}">
                    <a16:creationId xmlns:a16="http://schemas.microsoft.com/office/drawing/2014/main" id="{5A08CDE2-9325-4775-9986-F9CB8382E210}"/>
                  </a:ext>
                </a:extLst>
              </p:cNvPr>
              <p:cNvSpPr/>
              <p:nvPr/>
            </p:nvSpPr>
            <p:spPr>
              <a:xfrm>
                <a:off x="7191896" y="2000055"/>
                <a:ext cx="31670" cy="11082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422" extrusionOk="0">
                    <a:moveTo>
                      <a:pt x="287" y="1"/>
                    </a:moveTo>
                    <a:cubicBezTo>
                      <a:pt x="0" y="1"/>
                      <a:pt x="0" y="422"/>
                      <a:pt x="287" y="422"/>
                    </a:cubicBezTo>
                    <a:lnTo>
                      <a:pt x="919" y="422"/>
                    </a:lnTo>
                    <a:cubicBezTo>
                      <a:pt x="1206" y="422"/>
                      <a:pt x="1206" y="1"/>
                      <a:pt x="919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9709;p69">
                <a:extLst>
                  <a:ext uri="{FF2B5EF4-FFF2-40B4-BE49-F238E27FC236}">
                    <a16:creationId xmlns:a16="http://schemas.microsoft.com/office/drawing/2014/main" id="{25CBD067-46D2-424E-ADF5-999638968438}"/>
                  </a:ext>
                </a:extLst>
              </p:cNvPr>
              <p:cNvSpPr/>
              <p:nvPr/>
            </p:nvSpPr>
            <p:spPr>
              <a:xfrm>
                <a:off x="7231102" y="2000055"/>
                <a:ext cx="87735" cy="11082"/>
              </a:xfrm>
              <a:custGeom>
                <a:avLst/>
                <a:gdLst/>
                <a:ahLst/>
                <a:cxnLst/>
                <a:rect l="l" t="t" r="r" b="b"/>
                <a:pathLst>
                  <a:path w="3341" h="422" extrusionOk="0">
                    <a:moveTo>
                      <a:pt x="278" y="1"/>
                    </a:moveTo>
                    <a:cubicBezTo>
                      <a:pt x="0" y="1"/>
                      <a:pt x="0" y="422"/>
                      <a:pt x="278" y="422"/>
                    </a:cubicBezTo>
                    <a:lnTo>
                      <a:pt x="3053" y="422"/>
                    </a:lnTo>
                    <a:cubicBezTo>
                      <a:pt x="3340" y="422"/>
                      <a:pt x="3340" y="1"/>
                      <a:pt x="3053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9710;p69">
                <a:extLst>
                  <a:ext uri="{FF2B5EF4-FFF2-40B4-BE49-F238E27FC236}">
                    <a16:creationId xmlns:a16="http://schemas.microsoft.com/office/drawing/2014/main" id="{358A144E-A06C-447A-97F9-F8B3E5D20F85}"/>
                  </a:ext>
                </a:extLst>
              </p:cNvPr>
              <p:cNvSpPr/>
              <p:nvPr/>
            </p:nvSpPr>
            <p:spPr>
              <a:xfrm>
                <a:off x="7191896" y="2027969"/>
                <a:ext cx="126941" cy="11318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431" extrusionOk="0">
                    <a:moveTo>
                      <a:pt x="287" y="0"/>
                    </a:moveTo>
                    <a:cubicBezTo>
                      <a:pt x="0" y="0"/>
                      <a:pt x="0" y="431"/>
                      <a:pt x="287" y="431"/>
                    </a:cubicBezTo>
                    <a:lnTo>
                      <a:pt x="4546" y="431"/>
                    </a:lnTo>
                    <a:cubicBezTo>
                      <a:pt x="4833" y="431"/>
                      <a:pt x="4833" y="0"/>
                      <a:pt x="4546" y="0"/>
                    </a:cubicBezTo>
                    <a:close/>
                  </a:path>
                </a:pathLst>
              </a:custGeom>
              <a:solidFill>
                <a:srgbClr val="7689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9711;p69">
                <a:extLst>
                  <a:ext uri="{FF2B5EF4-FFF2-40B4-BE49-F238E27FC236}">
                    <a16:creationId xmlns:a16="http://schemas.microsoft.com/office/drawing/2014/main" id="{F53231B4-DAA1-4294-8828-CCCB95A81872}"/>
                  </a:ext>
                </a:extLst>
              </p:cNvPr>
              <p:cNvSpPr/>
              <p:nvPr/>
            </p:nvSpPr>
            <p:spPr>
              <a:xfrm>
                <a:off x="7191896" y="2056093"/>
                <a:ext cx="87735" cy="11108"/>
              </a:xfrm>
              <a:custGeom>
                <a:avLst/>
                <a:gdLst/>
                <a:ahLst/>
                <a:cxnLst/>
                <a:rect l="l" t="t" r="r" b="b"/>
                <a:pathLst>
                  <a:path w="3341" h="423" extrusionOk="0">
                    <a:moveTo>
                      <a:pt x="287" y="1"/>
                    </a:moveTo>
                    <a:cubicBezTo>
                      <a:pt x="0" y="1"/>
                      <a:pt x="0" y="422"/>
                      <a:pt x="287" y="422"/>
                    </a:cubicBezTo>
                    <a:lnTo>
                      <a:pt x="3053" y="422"/>
                    </a:lnTo>
                    <a:cubicBezTo>
                      <a:pt x="3340" y="422"/>
                      <a:pt x="3340" y="1"/>
                      <a:pt x="3053" y="1"/>
                    </a:cubicBezTo>
                    <a:close/>
                  </a:path>
                </a:pathLst>
              </a:custGeom>
              <a:solidFill>
                <a:srgbClr val="6379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9712;p69">
                <a:extLst>
                  <a:ext uri="{FF2B5EF4-FFF2-40B4-BE49-F238E27FC236}">
                    <a16:creationId xmlns:a16="http://schemas.microsoft.com/office/drawing/2014/main" id="{72E6EEC9-2F6A-424E-B2C9-176D5C0B61A0}"/>
                  </a:ext>
                </a:extLst>
              </p:cNvPr>
              <p:cNvSpPr/>
              <p:nvPr/>
            </p:nvSpPr>
            <p:spPr>
              <a:xfrm>
                <a:off x="7286878" y="2056093"/>
                <a:ext cx="31958" cy="11108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423" extrusionOk="0">
                    <a:moveTo>
                      <a:pt x="288" y="1"/>
                    </a:moveTo>
                    <a:cubicBezTo>
                      <a:pt x="1" y="1"/>
                      <a:pt x="1" y="422"/>
                      <a:pt x="288" y="422"/>
                    </a:cubicBezTo>
                    <a:lnTo>
                      <a:pt x="929" y="422"/>
                    </a:lnTo>
                    <a:cubicBezTo>
                      <a:pt x="1216" y="422"/>
                      <a:pt x="1216" y="1"/>
                      <a:pt x="929" y="1"/>
                    </a:cubicBezTo>
                    <a:close/>
                  </a:path>
                </a:pathLst>
              </a:custGeom>
              <a:solidFill>
                <a:srgbClr val="7689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" name="Google Shape;6077;p67">
            <a:extLst>
              <a:ext uri="{FF2B5EF4-FFF2-40B4-BE49-F238E27FC236}">
                <a16:creationId xmlns:a16="http://schemas.microsoft.com/office/drawing/2014/main" id="{503C8FB9-FBD4-0323-2146-EDB483112532}"/>
              </a:ext>
            </a:extLst>
          </p:cNvPr>
          <p:cNvGrpSpPr/>
          <p:nvPr/>
        </p:nvGrpSpPr>
        <p:grpSpPr>
          <a:xfrm>
            <a:off x="9475706" y="6188130"/>
            <a:ext cx="537983" cy="537983"/>
            <a:chOff x="5873617" y="2309901"/>
            <a:chExt cx="345720" cy="345720"/>
          </a:xfrm>
        </p:grpSpPr>
        <p:sp>
          <p:nvSpPr>
            <p:cNvPr id="5" name="Google Shape;6078;p67">
              <a:extLst>
                <a:ext uri="{FF2B5EF4-FFF2-40B4-BE49-F238E27FC236}">
                  <a16:creationId xmlns:a16="http://schemas.microsoft.com/office/drawing/2014/main" id="{93A0F198-0D6D-6348-8922-7336117B8628}"/>
                </a:ext>
              </a:extLst>
            </p:cNvPr>
            <p:cNvSpPr/>
            <p:nvPr/>
          </p:nvSpPr>
          <p:spPr>
            <a:xfrm>
              <a:off x="5873617" y="2309901"/>
              <a:ext cx="345720" cy="345720"/>
            </a:xfrm>
            <a:custGeom>
              <a:avLst/>
              <a:gdLst/>
              <a:ahLst/>
              <a:cxnLst/>
              <a:rect l="l" t="t" r="r" b="b"/>
              <a:pathLst>
                <a:path w="13159" h="13159" extrusionOk="0">
                  <a:moveTo>
                    <a:pt x="6583" y="1"/>
                  </a:moveTo>
                  <a:cubicBezTo>
                    <a:pt x="2949" y="1"/>
                    <a:pt x="1" y="2942"/>
                    <a:pt x="1" y="6576"/>
                  </a:cubicBezTo>
                  <a:cubicBezTo>
                    <a:pt x="1" y="10211"/>
                    <a:pt x="2949" y="13159"/>
                    <a:pt x="6583" y="13159"/>
                  </a:cubicBezTo>
                  <a:cubicBezTo>
                    <a:pt x="10218" y="13159"/>
                    <a:pt x="13159" y="10211"/>
                    <a:pt x="13159" y="6576"/>
                  </a:cubicBezTo>
                  <a:cubicBezTo>
                    <a:pt x="13159" y="2942"/>
                    <a:pt x="10218" y="1"/>
                    <a:pt x="6583" y="1"/>
                  </a:cubicBezTo>
                  <a:close/>
                </a:path>
              </a:pathLst>
            </a:custGeom>
            <a:solidFill>
              <a:srgbClr val="7988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6079;p67">
              <a:extLst>
                <a:ext uri="{FF2B5EF4-FFF2-40B4-BE49-F238E27FC236}">
                  <a16:creationId xmlns:a16="http://schemas.microsoft.com/office/drawing/2014/main" id="{C3FDABE0-2CBA-B388-D10E-E01E4F071634}"/>
                </a:ext>
              </a:extLst>
            </p:cNvPr>
            <p:cNvSpPr/>
            <p:nvPr/>
          </p:nvSpPr>
          <p:spPr>
            <a:xfrm>
              <a:off x="5899496" y="2335779"/>
              <a:ext cx="293963" cy="293963"/>
            </a:xfrm>
            <a:custGeom>
              <a:avLst/>
              <a:gdLst/>
              <a:ahLst/>
              <a:cxnLst/>
              <a:rect l="l" t="t" r="r" b="b"/>
              <a:pathLst>
                <a:path w="11189" h="11189" extrusionOk="0">
                  <a:moveTo>
                    <a:pt x="5598" y="1"/>
                  </a:moveTo>
                  <a:cubicBezTo>
                    <a:pt x="2505" y="1"/>
                    <a:pt x="1" y="2504"/>
                    <a:pt x="1" y="5591"/>
                  </a:cubicBezTo>
                  <a:cubicBezTo>
                    <a:pt x="1" y="8685"/>
                    <a:pt x="2505" y="11189"/>
                    <a:pt x="5598" y="11189"/>
                  </a:cubicBezTo>
                  <a:cubicBezTo>
                    <a:pt x="8685" y="11189"/>
                    <a:pt x="11189" y="8685"/>
                    <a:pt x="11189" y="5591"/>
                  </a:cubicBezTo>
                  <a:cubicBezTo>
                    <a:pt x="11189" y="2504"/>
                    <a:pt x="8685" y="1"/>
                    <a:pt x="5598" y="1"/>
                  </a:cubicBezTo>
                  <a:close/>
                </a:path>
              </a:pathLst>
            </a:custGeom>
            <a:solidFill>
              <a:srgbClr val="F2F4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6080;p67">
              <a:extLst>
                <a:ext uri="{FF2B5EF4-FFF2-40B4-BE49-F238E27FC236}">
                  <a16:creationId xmlns:a16="http://schemas.microsoft.com/office/drawing/2014/main" id="{630C0C0D-A495-D968-9EDA-465882E86834}"/>
                </a:ext>
              </a:extLst>
            </p:cNvPr>
            <p:cNvSpPr/>
            <p:nvPr/>
          </p:nvSpPr>
          <p:spPr>
            <a:xfrm>
              <a:off x="6041288" y="2356088"/>
              <a:ext cx="10404" cy="131888"/>
            </a:xfrm>
            <a:custGeom>
              <a:avLst/>
              <a:gdLst/>
              <a:ahLst/>
              <a:cxnLst/>
              <a:rect l="l" t="t" r="r" b="b"/>
              <a:pathLst>
                <a:path w="396" h="5020" extrusionOk="0">
                  <a:moveTo>
                    <a:pt x="198" y="1"/>
                  </a:moveTo>
                  <a:cubicBezTo>
                    <a:pt x="99" y="1"/>
                    <a:pt x="0" y="67"/>
                    <a:pt x="0" y="199"/>
                  </a:cubicBezTo>
                  <a:lnTo>
                    <a:pt x="0" y="4818"/>
                  </a:lnTo>
                  <a:cubicBezTo>
                    <a:pt x="0" y="4929"/>
                    <a:pt x="90" y="5019"/>
                    <a:pt x="201" y="5019"/>
                  </a:cubicBezTo>
                  <a:cubicBezTo>
                    <a:pt x="305" y="5019"/>
                    <a:pt x="395" y="4929"/>
                    <a:pt x="395" y="4818"/>
                  </a:cubicBezTo>
                  <a:lnTo>
                    <a:pt x="395" y="199"/>
                  </a:lnTo>
                  <a:cubicBezTo>
                    <a:pt x="395" y="67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6081;p67">
              <a:extLst>
                <a:ext uri="{FF2B5EF4-FFF2-40B4-BE49-F238E27FC236}">
                  <a16:creationId xmlns:a16="http://schemas.microsoft.com/office/drawing/2014/main" id="{F2BA1EEC-E5E2-3939-D82E-3217E81234A9}"/>
                </a:ext>
              </a:extLst>
            </p:cNvPr>
            <p:cNvSpPr/>
            <p:nvPr/>
          </p:nvSpPr>
          <p:spPr>
            <a:xfrm>
              <a:off x="6039449" y="2477546"/>
              <a:ext cx="135435" cy="10430"/>
            </a:xfrm>
            <a:custGeom>
              <a:avLst/>
              <a:gdLst/>
              <a:ahLst/>
              <a:cxnLst/>
              <a:rect l="l" t="t" r="r" b="b"/>
              <a:pathLst>
                <a:path w="5155" h="397" extrusionOk="0">
                  <a:moveTo>
                    <a:pt x="271" y="1"/>
                  </a:moveTo>
                  <a:cubicBezTo>
                    <a:pt x="1" y="1"/>
                    <a:pt x="1" y="396"/>
                    <a:pt x="271" y="396"/>
                  </a:cubicBezTo>
                  <a:lnTo>
                    <a:pt x="4891" y="396"/>
                  </a:lnTo>
                  <a:cubicBezTo>
                    <a:pt x="5154" y="396"/>
                    <a:pt x="5154" y="1"/>
                    <a:pt x="4891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6082;p67">
              <a:extLst>
                <a:ext uri="{FF2B5EF4-FFF2-40B4-BE49-F238E27FC236}">
                  <a16:creationId xmlns:a16="http://schemas.microsoft.com/office/drawing/2014/main" id="{94BD57DC-9C45-F238-D80C-16FD25D49F70}"/>
                </a:ext>
              </a:extLst>
            </p:cNvPr>
            <p:cNvSpPr/>
            <p:nvPr/>
          </p:nvSpPr>
          <p:spPr>
            <a:xfrm>
              <a:off x="5935778" y="2372035"/>
              <a:ext cx="275178" cy="257970"/>
            </a:xfrm>
            <a:custGeom>
              <a:avLst/>
              <a:gdLst/>
              <a:ahLst/>
              <a:cxnLst/>
              <a:rect l="l" t="t" r="r" b="b"/>
              <a:pathLst>
                <a:path w="10474" h="9819" extrusionOk="0">
                  <a:moveTo>
                    <a:pt x="7893" y="1"/>
                  </a:moveTo>
                  <a:cubicBezTo>
                    <a:pt x="9815" y="2213"/>
                    <a:pt x="9697" y="5543"/>
                    <a:pt x="7623" y="7617"/>
                  </a:cubicBezTo>
                  <a:cubicBezTo>
                    <a:pt x="6532" y="8704"/>
                    <a:pt x="5100" y="9254"/>
                    <a:pt x="3664" y="9254"/>
                  </a:cubicBezTo>
                  <a:cubicBezTo>
                    <a:pt x="2361" y="9254"/>
                    <a:pt x="1056" y="8801"/>
                    <a:pt x="0" y="7887"/>
                  </a:cubicBezTo>
                  <a:lnTo>
                    <a:pt x="0" y="7887"/>
                  </a:lnTo>
                  <a:cubicBezTo>
                    <a:pt x="1112" y="9170"/>
                    <a:pt x="2669" y="9818"/>
                    <a:pt x="4229" y="9818"/>
                  </a:cubicBezTo>
                  <a:cubicBezTo>
                    <a:pt x="5657" y="9818"/>
                    <a:pt x="7088" y="9275"/>
                    <a:pt x="8185" y="8179"/>
                  </a:cubicBezTo>
                  <a:cubicBezTo>
                    <a:pt x="10474" y="5883"/>
                    <a:pt x="10342" y="2123"/>
                    <a:pt x="7893" y="1"/>
                  </a:cubicBezTo>
                  <a:close/>
                </a:path>
              </a:pathLst>
            </a:custGeom>
            <a:solidFill>
              <a:srgbClr val="BCCA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6083;p67">
              <a:extLst>
                <a:ext uri="{FF2B5EF4-FFF2-40B4-BE49-F238E27FC236}">
                  <a16:creationId xmlns:a16="http://schemas.microsoft.com/office/drawing/2014/main" id="{CF5F45ED-AE1A-2D87-6EFA-FD758701D2D5}"/>
                </a:ext>
              </a:extLst>
            </p:cNvPr>
            <p:cNvSpPr/>
            <p:nvPr/>
          </p:nvSpPr>
          <p:spPr>
            <a:xfrm>
              <a:off x="5918097" y="2477546"/>
              <a:ext cx="21333" cy="10430"/>
            </a:xfrm>
            <a:custGeom>
              <a:avLst/>
              <a:gdLst/>
              <a:ahLst/>
              <a:cxnLst/>
              <a:rect l="l" t="t" r="r" b="b"/>
              <a:pathLst>
                <a:path w="812" h="397" extrusionOk="0">
                  <a:moveTo>
                    <a:pt x="264" y="1"/>
                  </a:moveTo>
                  <a:cubicBezTo>
                    <a:pt x="0" y="1"/>
                    <a:pt x="0" y="396"/>
                    <a:pt x="264" y="396"/>
                  </a:cubicBezTo>
                  <a:lnTo>
                    <a:pt x="548" y="396"/>
                  </a:lnTo>
                  <a:cubicBezTo>
                    <a:pt x="812" y="396"/>
                    <a:pt x="812" y="1"/>
                    <a:pt x="548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6084;p67">
              <a:extLst>
                <a:ext uri="{FF2B5EF4-FFF2-40B4-BE49-F238E27FC236}">
                  <a16:creationId xmlns:a16="http://schemas.microsoft.com/office/drawing/2014/main" id="{94C99D97-1B0B-76EF-3F9B-C7501090AD82}"/>
                </a:ext>
              </a:extLst>
            </p:cNvPr>
            <p:cNvSpPr/>
            <p:nvPr/>
          </p:nvSpPr>
          <p:spPr>
            <a:xfrm>
              <a:off x="6041288" y="2591542"/>
              <a:ext cx="10404" cy="17970"/>
            </a:xfrm>
            <a:custGeom>
              <a:avLst/>
              <a:gdLst/>
              <a:ahLst/>
              <a:cxnLst/>
              <a:rect l="l" t="t" r="r" b="b"/>
              <a:pathLst>
                <a:path w="396" h="684" extrusionOk="0">
                  <a:moveTo>
                    <a:pt x="198" y="0"/>
                  </a:moveTo>
                  <a:cubicBezTo>
                    <a:pt x="99" y="0"/>
                    <a:pt x="0" y="66"/>
                    <a:pt x="0" y="198"/>
                  </a:cubicBezTo>
                  <a:lnTo>
                    <a:pt x="0" y="483"/>
                  </a:lnTo>
                  <a:cubicBezTo>
                    <a:pt x="0" y="594"/>
                    <a:pt x="90" y="684"/>
                    <a:pt x="201" y="684"/>
                  </a:cubicBezTo>
                  <a:cubicBezTo>
                    <a:pt x="305" y="684"/>
                    <a:pt x="395" y="594"/>
                    <a:pt x="395" y="483"/>
                  </a:cubicBezTo>
                  <a:lnTo>
                    <a:pt x="395" y="198"/>
                  </a:lnTo>
                  <a:cubicBezTo>
                    <a:pt x="395" y="66"/>
                    <a:pt x="297" y="0"/>
                    <a:pt x="198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6085;p67">
              <a:extLst>
                <a:ext uri="{FF2B5EF4-FFF2-40B4-BE49-F238E27FC236}">
                  <a16:creationId xmlns:a16="http://schemas.microsoft.com/office/drawing/2014/main" id="{626EF7D6-7BE3-BCA7-2487-0A799DB02D90}"/>
                </a:ext>
              </a:extLst>
            </p:cNvPr>
            <p:cNvSpPr/>
            <p:nvPr/>
          </p:nvSpPr>
          <p:spPr>
            <a:xfrm>
              <a:off x="5953144" y="2391556"/>
              <a:ext cx="19836" cy="15869"/>
            </a:xfrm>
            <a:custGeom>
              <a:avLst/>
              <a:gdLst/>
              <a:ahLst/>
              <a:cxnLst/>
              <a:rect l="l" t="t" r="r" b="b"/>
              <a:pathLst>
                <a:path w="755" h="604" extrusionOk="0">
                  <a:moveTo>
                    <a:pt x="285" y="0"/>
                  </a:moveTo>
                  <a:cubicBezTo>
                    <a:pt x="133" y="0"/>
                    <a:pt x="0" y="196"/>
                    <a:pt x="144" y="340"/>
                  </a:cubicBezTo>
                  <a:lnTo>
                    <a:pt x="345" y="541"/>
                  </a:lnTo>
                  <a:cubicBezTo>
                    <a:pt x="379" y="583"/>
                    <a:pt x="435" y="603"/>
                    <a:pt x="484" y="603"/>
                  </a:cubicBezTo>
                  <a:cubicBezTo>
                    <a:pt x="664" y="603"/>
                    <a:pt x="754" y="388"/>
                    <a:pt x="629" y="264"/>
                  </a:cubicBezTo>
                  <a:lnTo>
                    <a:pt x="421" y="62"/>
                  </a:lnTo>
                  <a:cubicBezTo>
                    <a:pt x="379" y="19"/>
                    <a:pt x="331" y="0"/>
                    <a:pt x="28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6086;p67">
              <a:extLst>
                <a:ext uri="{FF2B5EF4-FFF2-40B4-BE49-F238E27FC236}">
                  <a16:creationId xmlns:a16="http://schemas.microsoft.com/office/drawing/2014/main" id="{B896E04F-43F1-4071-17BB-8FFE97D98107}"/>
                </a:ext>
              </a:extLst>
            </p:cNvPr>
            <p:cNvSpPr/>
            <p:nvPr/>
          </p:nvSpPr>
          <p:spPr>
            <a:xfrm>
              <a:off x="6119686" y="2557939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285" y="1"/>
                  </a:moveTo>
                  <a:cubicBezTo>
                    <a:pt x="131" y="1"/>
                    <a:pt x="0" y="202"/>
                    <a:pt x="144" y="347"/>
                  </a:cubicBezTo>
                  <a:lnTo>
                    <a:pt x="345" y="548"/>
                  </a:lnTo>
                  <a:cubicBezTo>
                    <a:pt x="380" y="582"/>
                    <a:pt x="429" y="603"/>
                    <a:pt x="484" y="603"/>
                  </a:cubicBezTo>
                  <a:cubicBezTo>
                    <a:pt x="658" y="603"/>
                    <a:pt x="748" y="388"/>
                    <a:pt x="623" y="263"/>
                  </a:cubicBezTo>
                  <a:lnTo>
                    <a:pt x="422" y="62"/>
                  </a:lnTo>
                  <a:cubicBezTo>
                    <a:pt x="379" y="19"/>
                    <a:pt x="331" y="1"/>
                    <a:pt x="28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6087;p67">
              <a:extLst>
                <a:ext uri="{FF2B5EF4-FFF2-40B4-BE49-F238E27FC236}">
                  <a16:creationId xmlns:a16="http://schemas.microsoft.com/office/drawing/2014/main" id="{989D44A6-AE7D-486C-A449-D2AC39F9ACE2}"/>
                </a:ext>
              </a:extLst>
            </p:cNvPr>
            <p:cNvSpPr/>
            <p:nvPr/>
          </p:nvSpPr>
          <p:spPr>
            <a:xfrm>
              <a:off x="6120185" y="2391556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466" y="0"/>
                  </a:moveTo>
                  <a:cubicBezTo>
                    <a:pt x="419" y="0"/>
                    <a:pt x="370" y="19"/>
                    <a:pt x="326" y="62"/>
                  </a:cubicBezTo>
                  <a:lnTo>
                    <a:pt x="125" y="264"/>
                  </a:lnTo>
                  <a:cubicBezTo>
                    <a:pt x="0" y="388"/>
                    <a:pt x="84" y="603"/>
                    <a:pt x="264" y="603"/>
                  </a:cubicBezTo>
                  <a:cubicBezTo>
                    <a:pt x="313" y="603"/>
                    <a:pt x="368" y="583"/>
                    <a:pt x="403" y="541"/>
                  </a:cubicBezTo>
                  <a:lnTo>
                    <a:pt x="604" y="340"/>
                  </a:lnTo>
                  <a:cubicBezTo>
                    <a:pt x="747" y="196"/>
                    <a:pt x="618" y="0"/>
                    <a:pt x="466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6088;p67">
              <a:extLst>
                <a:ext uri="{FF2B5EF4-FFF2-40B4-BE49-F238E27FC236}">
                  <a16:creationId xmlns:a16="http://schemas.microsoft.com/office/drawing/2014/main" id="{5AB61D7B-6486-EBD3-8F09-A7AD5EFD2617}"/>
                </a:ext>
              </a:extLst>
            </p:cNvPr>
            <p:cNvSpPr/>
            <p:nvPr/>
          </p:nvSpPr>
          <p:spPr>
            <a:xfrm>
              <a:off x="5953617" y="2557939"/>
              <a:ext cx="19862" cy="15869"/>
            </a:xfrm>
            <a:custGeom>
              <a:avLst/>
              <a:gdLst/>
              <a:ahLst/>
              <a:cxnLst/>
              <a:rect l="l" t="t" r="r" b="b"/>
              <a:pathLst>
                <a:path w="756" h="604" extrusionOk="0">
                  <a:moveTo>
                    <a:pt x="465" y="1"/>
                  </a:moveTo>
                  <a:cubicBezTo>
                    <a:pt x="418" y="1"/>
                    <a:pt x="370" y="19"/>
                    <a:pt x="327" y="62"/>
                  </a:cubicBezTo>
                  <a:lnTo>
                    <a:pt x="126" y="263"/>
                  </a:lnTo>
                  <a:cubicBezTo>
                    <a:pt x="1" y="388"/>
                    <a:pt x="91" y="603"/>
                    <a:pt x="264" y="603"/>
                  </a:cubicBezTo>
                  <a:cubicBezTo>
                    <a:pt x="320" y="603"/>
                    <a:pt x="368" y="582"/>
                    <a:pt x="403" y="548"/>
                  </a:cubicBezTo>
                  <a:lnTo>
                    <a:pt x="611" y="347"/>
                  </a:lnTo>
                  <a:cubicBezTo>
                    <a:pt x="755" y="202"/>
                    <a:pt x="620" y="1"/>
                    <a:pt x="46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6089;p67">
              <a:extLst>
                <a:ext uri="{FF2B5EF4-FFF2-40B4-BE49-F238E27FC236}">
                  <a16:creationId xmlns:a16="http://schemas.microsoft.com/office/drawing/2014/main" id="{484491D7-C057-4B16-666D-8CA525433289}"/>
                </a:ext>
              </a:extLst>
            </p:cNvPr>
            <p:cNvSpPr/>
            <p:nvPr/>
          </p:nvSpPr>
          <p:spPr>
            <a:xfrm>
              <a:off x="5927056" y="2429887"/>
              <a:ext cx="21859" cy="13425"/>
            </a:xfrm>
            <a:custGeom>
              <a:avLst/>
              <a:gdLst/>
              <a:ahLst/>
              <a:cxnLst/>
              <a:rect l="l" t="t" r="r" b="b"/>
              <a:pathLst>
                <a:path w="832" h="511" extrusionOk="0">
                  <a:moveTo>
                    <a:pt x="289" y="0"/>
                  </a:moveTo>
                  <a:cubicBezTo>
                    <a:pt x="98" y="0"/>
                    <a:pt x="1" y="295"/>
                    <a:pt x="214" y="386"/>
                  </a:cubicBezTo>
                  <a:lnTo>
                    <a:pt x="478" y="497"/>
                  </a:lnTo>
                  <a:cubicBezTo>
                    <a:pt x="499" y="504"/>
                    <a:pt x="526" y="511"/>
                    <a:pt x="554" y="511"/>
                  </a:cubicBezTo>
                  <a:cubicBezTo>
                    <a:pt x="769" y="511"/>
                    <a:pt x="831" y="213"/>
                    <a:pt x="630" y="129"/>
                  </a:cubicBezTo>
                  <a:lnTo>
                    <a:pt x="374" y="18"/>
                  </a:lnTo>
                  <a:cubicBezTo>
                    <a:pt x="344" y="6"/>
                    <a:pt x="316" y="0"/>
                    <a:pt x="289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6090;p67">
              <a:extLst>
                <a:ext uri="{FF2B5EF4-FFF2-40B4-BE49-F238E27FC236}">
                  <a16:creationId xmlns:a16="http://schemas.microsoft.com/office/drawing/2014/main" id="{29A31465-CB46-A4F1-AB11-91FC727FD68F}"/>
                </a:ext>
              </a:extLst>
            </p:cNvPr>
            <p:cNvSpPr/>
            <p:nvPr/>
          </p:nvSpPr>
          <p:spPr>
            <a:xfrm>
              <a:off x="6143751" y="2522077"/>
              <a:ext cx="21832" cy="13452"/>
            </a:xfrm>
            <a:custGeom>
              <a:avLst/>
              <a:gdLst/>
              <a:ahLst/>
              <a:cxnLst/>
              <a:rect l="l" t="t" r="r" b="b"/>
              <a:pathLst>
                <a:path w="831" h="512" extrusionOk="0">
                  <a:moveTo>
                    <a:pt x="287" y="0"/>
                  </a:moveTo>
                  <a:cubicBezTo>
                    <a:pt x="97" y="0"/>
                    <a:pt x="1" y="289"/>
                    <a:pt x="213" y="380"/>
                  </a:cubicBezTo>
                  <a:lnTo>
                    <a:pt x="477" y="491"/>
                  </a:lnTo>
                  <a:cubicBezTo>
                    <a:pt x="498" y="505"/>
                    <a:pt x="525" y="512"/>
                    <a:pt x="553" y="512"/>
                  </a:cubicBezTo>
                  <a:cubicBezTo>
                    <a:pt x="768" y="512"/>
                    <a:pt x="831" y="213"/>
                    <a:pt x="629" y="130"/>
                  </a:cubicBezTo>
                  <a:lnTo>
                    <a:pt x="373" y="19"/>
                  </a:lnTo>
                  <a:cubicBezTo>
                    <a:pt x="343" y="6"/>
                    <a:pt x="314" y="0"/>
                    <a:pt x="28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6091;p67">
              <a:extLst>
                <a:ext uri="{FF2B5EF4-FFF2-40B4-BE49-F238E27FC236}">
                  <a16:creationId xmlns:a16="http://schemas.microsoft.com/office/drawing/2014/main" id="{A22E12C9-B277-A3E5-76D2-381A969B5C4D}"/>
                </a:ext>
              </a:extLst>
            </p:cNvPr>
            <p:cNvSpPr/>
            <p:nvPr/>
          </p:nvSpPr>
          <p:spPr>
            <a:xfrm>
              <a:off x="6084822" y="2365730"/>
              <a:ext cx="15816" cy="17261"/>
            </a:xfrm>
            <a:custGeom>
              <a:avLst/>
              <a:gdLst/>
              <a:ahLst/>
              <a:cxnLst/>
              <a:rect l="l" t="t" r="r" b="b"/>
              <a:pathLst>
                <a:path w="602" h="657" extrusionOk="0">
                  <a:moveTo>
                    <a:pt x="345" y="0"/>
                  </a:moveTo>
                  <a:cubicBezTo>
                    <a:pt x="275" y="0"/>
                    <a:pt x="204" y="37"/>
                    <a:pt x="167" y="123"/>
                  </a:cubicBezTo>
                  <a:lnTo>
                    <a:pt x="56" y="386"/>
                  </a:lnTo>
                  <a:cubicBezTo>
                    <a:pt x="1" y="511"/>
                    <a:pt x="98" y="657"/>
                    <a:pt x="237" y="657"/>
                  </a:cubicBezTo>
                  <a:cubicBezTo>
                    <a:pt x="320" y="657"/>
                    <a:pt x="389" y="608"/>
                    <a:pt x="424" y="539"/>
                  </a:cubicBezTo>
                  <a:lnTo>
                    <a:pt x="535" y="276"/>
                  </a:lnTo>
                  <a:cubicBezTo>
                    <a:pt x="602" y="119"/>
                    <a:pt x="473" y="0"/>
                    <a:pt x="34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6092;p67">
              <a:extLst>
                <a:ext uri="{FF2B5EF4-FFF2-40B4-BE49-F238E27FC236}">
                  <a16:creationId xmlns:a16="http://schemas.microsoft.com/office/drawing/2014/main" id="{4CCD1331-4B59-F3CE-3D5F-506CA45E8A3E}"/>
                </a:ext>
              </a:extLst>
            </p:cNvPr>
            <p:cNvSpPr/>
            <p:nvPr/>
          </p:nvSpPr>
          <p:spPr>
            <a:xfrm>
              <a:off x="5992632" y="2582399"/>
              <a:ext cx="15816" cy="17287"/>
            </a:xfrm>
            <a:custGeom>
              <a:avLst/>
              <a:gdLst/>
              <a:ahLst/>
              <a:cxnLst/>
              <a:rect l="l" t="t" r="r" b="b"/>
              <a:pathLst>
                <a:path w="602" h="658" extrusionOk="0">
                  <a:moveTo>
                    <a:pt x="350" y="0"/>
                  </a:moveTo>
                  <a:cubicBezTo>
                    <a:pt x="280" y="0"/>
                    <a:pt x="211" y="37"/>
                    <a:pt x="174" y="123"/>
                  </a:cubicBezTo>
                  <a:lnTo>
                    <a:pt x="56" y="387"/>
                  </a:lnTo>
                  <a:cubicBezTo>
                    <a:pt x="0" y="511"/>
                    <a:pt x="97" y="657"/>
                    <a:pt x="243" y="657"/>
                  </a:cubicBezTo>
                  <a:cubicBezTo>
                    <a:pt x="319" y="657"/>
                    <a:pt x="396" y="609"/>
                    <a:pt x="423" y="539"/>
                  </a:cubicBezTo>
                  <a:lnTo>
                    <a:pt x="534" y="276"/>
                  </a:lnTo>
                  <a:cubicBezTo>
                    <a:pt x="601" y="119"/>
                    <a:pt x="475" y="0"/>
                    <a:pt x="350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6093;p67">
              <a:extLst>
                <a:ext uri="{FF2B5EF4-FFF2-40B4-BE49-F238E27FC236}">
                  <a16:creationId xmlns:a16="http://schemas.microsoft.com/office/drawing/2014/main" id="{13E26F53-477A-54B0-24AB-E128C5015F34}"/>
                </a:ext>
              </a:extLst>
            </p:cNvPr>
            <p:cNvSpPr/>
            <p:nvPr/>
          </p:nvSpPr>
          <p:spPr>
            <a:xfrm>
              <a:off x="5994445" y="2364758"/>
              <a:ext cx="15527" cy="17524"/>
            </a:xfrm>
            <a:custGeom>
              <a:avLst/>
              <a:gdLst/>
              <a:ahLst/>
              <a:cxnLst/>
              <a:rect l="l" t="t" r="r" b="b"/>
              <a:pathLst>
                <a:path w="591" h="667" extrusionOk="0">
                  <a:moveTo>
                    <a:pt x="255" y="1"/>
                  </a:moveTo>
                  <a:cubicBezTo>
                    <a:pt x="129" y="1"/>
                    <a:pt x="1" y="118"/>
                    <a:pt x="63" y="278"/>
                  </a:cubicBezTo>
                  <a:lnTo>
                    <a:pt x="174" y="541"/>
                  </a:lnTo>
                  <a:cubicBezTo>
                    <a:pt x="202" y="611"/>
                    <a:pt x="271" y="659"/>
                    <a:pt x="354" y="666"/>
                  </a:cubicBezTo>
                  <a:cubicBezTo>
                    <a:pt x="493" y="666"/>
                    <a:pt x="590" y="521"/>
                    <a:pt x="542" y="389"/>
                  </a:cubicBezTo>
                  <a:lnTo>
                    <a:pt x="431" y="125"/>
                  </a:lnTo>
                  <a:cubicBezTo>
                    <a:pt x="396" y="38"/>
                    <a:pt x="326" y="1"/>
                    <a:pt x="25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6094;p67">
              <a:extLst>
                <a:ext uri="{FF2B5EF4-FFF2-40B4-BE49-F238E27FC236}">
                  <a16:creationId xmlns:a16="http://schemas.microsoft.com/office/drawing/2014/main" id="{4A2A0346-8A23-8458-C017-221041893124}"/>
                </a:ext>
              </a:extLst>
            </p:cNvPr>
            <p:cNvSpPr/>
            <p:nvPr/>
          </p:nvSpPr>
          <p:spPr>
            <a:xfrm>
              <a:off x="6082641" y="2583161"/>
              <a:ext cx="15527" cy="17419"/>
            </a:xfrm>
            <a:custGeom>
              <a:avLst/>
              <a:gdLst/>
              <a:ahLst/>
              <a:cxnLst/>
              <a:rect l="l" t="t" r="r" b="b"/>
              <a:pathLst>
                <a:path w="591" h="663" extrusionOk="0">
                  <a:moveTo>
                    <a:pt x="254" y="1"/>
                  </a:moveTo>
                  <a:cubicBezTo>
                    <a:pt x="129" y="1"/>
                    <a:pt x="1" y="119"/>
                    <a:pt x="63" y="274"/>
                  </a:cubicBezTo>
                  <a:lnTo>
                    <a:pt x="174" y="538"/>
                  </a:lnTo>
                  <a:cubicBezTo>
                    <a:pt x="202" y="614"/>
                    <a:pt x="271" y="663"/>
                    <a:pt x="354" y="663"/>
                  </a:cubicBezTo>
                  <a:cubicBezTo>
                    <a:pt x="493" y="663"/>
                    <a:pt x="590" y="524"/>
                    <a:pt x="542" y="392"/>
                  </a:cubicBezTo>
                  <a:lnTo>
                    <a:pt x="431" y="129"/>
                  </a:lnTo>
                  <a:cubicBezTo>
                    <a:pt x="396" y="39"/>
                    <a:pt x="325" y="1"/>
                    <a:pt x="254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6095;p67">
              <a:extLst>
                <a:ext uri="{FF2B5EF4-FFF2-40B4-BE49-F238E27FC236}">
                  <a16:creationId xmlns:a16="http://schemas.microsoft.com/office/drawing/2014/main" id="{8721BF9A-BCA4-667E-747E-7361A2CDA7A5}"/>
                </a:ext>
              </a:extLst>
            </p:cNvPr>
            <p:cNvSpPr/>
            <p:nvPr/>
          </p:nvSpPr>
          <p:spPr>
            <a:xfrm>
              <a:off x="6144776" y="2431936"/>
              <a:ext cx="22069" cy="13399"/>
            </a:xfrm>
            <a:custGeom>
              <a:avLst/>
              <a:gdLst/>
              <a:ahLst/>
              <a:cxnLst/>
              <a:rect l="l" t="t" r="r" b="b"/>
              <a:pathLst>
                <a:path w="840" h="510" extrusionOk="0">
                  <a:moveTo>
                    <a:pt x="552" y="1"/>
                  </a:moveTo>
                  <a:cubicBezTo>
                    <a:pt x="527" y="1"/>
                    <a:pt x="500" y="6"/>
                    <a:pt x="473" y="17"/>
                  </a:cubicBezTo>
                  <a:lnTo>
                    <a:pt x="209" y="128"/>
                  </a:lnTo>
                  <a:cubicBezTo>
                    <a:pt x="1" y="204"/>
                    <a:pt x="63" y="509"/>
                    <a:pt x="285" y="509"/>
                  </a:cubicBezTo>
                  <a:cubicBezTo>
                    <a:pt x="306" y="509"/>
                    <a:pt x="334" y="502"/>
                    <a:pt x="355" y="495"/>
                  </a:cubicBezTo>
                  <a:lnTo>
                    <a:pt x="618" y="384"/>
                  </a:lnTo>
                  <a:cubicBezTo>
                    <a:pt x="839" y="298"/>
                    <a:pt x="745" y="1"/>
                    <a:pt x="552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6096;p67">
              <a:extLst>
                <a:ext uri="{FF2B5EF4-FFF2-40B4-BE49-F238E27FC236}">
                  <a16:creationId xmlns:a16="http://schemas.microsoft.com/office/drawing/2014/main" id="{4C60D93F-8631-C70A-B3E4-17763F243CA4}"/>
                </a:ext>
              </a:extLst>
            </p:cNvPr>
            <p:cNvSpPr/>
            <p:nvPr/>
          </p:nvSpPr>
          <p:spPr>
            <a:xfrm>
              <a:off x="5926530" y="2520081"/>
              <a:ext cx="21964" cy="13268"/>
            </a:xfrm>
            <a:custGeom>
              <a:avLst/>
              <a:gdLst/>
              <a:ahLst/>
              <a:cxnLst/>
              <a:rect l="l" t="t" r="r" b="b"/>
              <a:pathLst>
                <a:path w="836" h="505" extrusionOk="0">
                  <a:moveTo>
                    <a:pt x="553" y="1"/>
                  </a:moveTo>
                  <a:cubicBezTo>
                    <a:pt x="527" y="1"/>
                    <a:pt x="499" y="6"/>
                    <a:pt x="470" y="19"/>
                  </a:cubicBezTo>
                  <a:lnTo>
                    <a:pt x="206" y="123"/>
                  </a:lnTo>
                  <a:cubicBezTo>
                    <a:pt x="1" y="205"/>
                    <a:pt x="59" y="504"/>
                    <a:pt x="275" y="504"/>
                  </a:cubicBezTo>
                  <a:cubicBezTo>
                    <a:pt x="278" y="504"/>
                    <a:pt x="280" y="504"/>
                    <a:pt x="283" y="504"/>
                  </a:cubicBezTo>
                  <a:lnTo>
                    <a:pt x="276" y="504"/>
                  </a:lnTo>
                  <a:cubicBezTo>
                    <a:pt x="303" y="504"/>
                    <a:pt x="331" y="504"/>
                    <a:pt x="352" y="490"/>
                  </a:cubicBezTo>
                  <a:lnTo>
                    <a:pt x="616" y="386"/>
                  </a:lnTo>
                  <a:cubicBezTo>
                    <a:pt x="835" y="301"/>
                    <a:pt x="744" y="1"/>
                    <a:pt x="553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C96B42DD-FA35-12BD-D69E-271E399169A5}"/>
              </a:ext>
            </a:extLst>
          </p:cNvPr>
          <p:cNvSpPr txBox="1">
            <a:spLocks/>
          </p:cNvSpPr>
          <p:nvPr/>
        </p:nvSpPr>
        <p:spPr>
          <a:xfrm>
            <a:off x="9861857" y="6199624"/>
            <a:ext cx="1722982" cy="533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256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10 minutes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</p:txBody>
      </p:sp>
    </p:spTree>
    <p:extLst>
      <p:ext uri="{BB962C8B-B14F-4D97-AF65-F5344CB8AC3E}">
        <p14:creationId xmlns:p14="http://schemas.microsoft.com/office/powerpoint/2010/main" val="165227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8"/>
          <p:cNvSpPr/>
          <p:nvPr/>
        </p:nvSpPr>
        <p:spPr>
          <a:xfrm>
            <a:off x="1168400" y="1188984"/>
            <a:ext cx="6197600" cy="2394400"/>
          </a:xfrm>
          <a:prstGeom prst="donut">
            <a:avLst>
              <a:gd name="adj" fmla="val 4516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0" name="Google Shape;480;p38"/>
          <p:cNvSpPr txBox="1">
            <a:spLocks noGrp="1"/>
          </p:cNvSpPr>
          <p:nvPr>
            <p:ph type="title"/>
          </p:nvPr>
        </p:nvSpPr>
        <p:spPr>
          <a:xfrm rot="-294">
            <a:off x="684739" y="4024912"/>
            <a:ext cx="7029196" cy="215476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4800" dirty="0"/>
              <a:t>DATA SOURCES FOR EVALUATION</a:t>
            </a:r>
            <a:endParaRPr lang="en-US" sz="28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69406C-0E34-4163-8B3C-9A7B3412C29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2381" y="6066333"/>
            <a:ext cx="2833687" cy="7032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2C698D-83E5-C20A-4EC1-A45F89E55FEF}"/>
              </a:ext>
            </a:extLst>
          </p:cNvPr>
          <p:cNvSpPr txBox="1"/>
          <p:nvPr/>
        </p:nvSpPr>
        <p:spPr>
          <a:xfrm>
            <a:off x="1587620" y="1882914"/>
            <a:ext cx="53591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Resource Spotlight</a:t>
            </a:r>
          </a:p>
        </p:txBody>
      </p:sp>
    </p:spTree>
    <p:extLst>
      <p:ext uri="{BB962C8B-B14F-4D97-AF65-F5344CB8AC3E}">
        <p14:creationId xmlns:p14="http://schemas.microsoft.com/office/powerpoint/2010/main" val="2204950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79CDB15-F60F-3A4F-BB3E-7CC6FD7D3308}"/>
              </a:ext>
            </a:extLst>
          </p:cNvPr>
          <p:cNvGraphicFramePr/>
          <p:nvPr/>
        </p:nvGraphicFramePr>
        <p:xfrm>
          <a:off x="1741424" y="2007371"/>
          <a:ext cx="8992837" cy="3061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98A2BA0-C9F9-3141-8165-F32448DDD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77" y="331010"/>
            <a:ext cx="11630893" cy="845600"/>
          </a:xfrm>
        </p:spPr>
        <p:txBody>
          <a:bodyPr/>
          <a:lstStyle/>
          <a:p>
            <a:r>
              <a:rPr lang="en-US" dirty="0"/>
              <a:t>MONITORING &amp; EVALUATING PBIS PRACTICES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8768DF-941E-0CC5-5B77-97F806480EF8}"/>
              </a:ext>
            </a:extLst>
          </p:cNvPr>
          <p:cNvSpPr txBox="1"/>
          <p:nvPr/>
        </p:nvSpPr>
        <p:spPr>
          <a:xfrm>
            <a:off x="1811814" y="5513984"/>
            <a:ext cx="8922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 is important to collect both Qualitative (feedback) and Quantitative (outcome) data</a:t>
            </a:r>
          </a:p>
        </p:txBody>
      </p:sp>
    </p:spTree>
    <p:extLst>
      <p:ext uri="{BB962C8B-B14F-4D97-AF65-F5344CB8AC3E}">
        <p14:creationId xmlns:p14="http://schemas.microsoft.com/office/powerpoint/2010/main" val="391185592"/>
      </p:ext>
    </p:extLst>
  </p:cSld>
  <p:clrMapOvr>
    <a:masterClrMapping/>
  </p:clrMapOvr>
</p:sld>
</file>

<file path=ppt/theme/theme1.xml><?xml version="1.0" encoding="utf-8"?>
<a:theme xmlns:a="http://schemas.openxmlformats.org/drawingml/2006/main" name="Ophthalmology Center by Slidesgo">
  <a:themeElements>
    <a:clrScheme name="Simple Light">
      <a:dk1>
        <a:srgbClr val="0D0F41"/>
      </a:dk1>
      <a:lt1>
        <a:srgbClr val="FFFFFF"/>
      </a:lt1>
      <a:dk2>
        <a:srgbClr val="545454"/>
      </a:dk2>
      <a:lt2>
        <a:srgbClr val="B8B8B8"/>
      </a:lt2>
      <a:accent1>
        <a:srgbClr val="00A791"/>
      </a:accent1>
      <a:accent2>
        <a:srgbClr val="00ACC2"/>
      </a:accent2>
      <a:accent3>
        <a:srgbClr val="160E44"/>
      </a:accent3>
      <a:accent4>
        <a:srgbClr val="00A791"/>
      </a:accent4>
      <a:accent5>
        <a:srgbClr val="00ACC2"/>
      </a:accent5>
      <a:accent6>
        <a:srgbClr val="292C73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phthalmology Center by Slidesgo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phthalmology Center by Slidesgo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phthalmology Center by Slidesgo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phthalmology Center by Slidesgo">
  <a:themeElements>
    <a:clrScheme name="Simple Light">
      <a:dk1>
        <a:srgbClr val="0D0F41"/>
      </a:dk1>
      <a:lt1>
        <a:srgbClr val="FFFFFF"/>
      </a:lt1>
      <a:dk2>
        <a:srgbClr val="545454"/>
      </a:dk2>
      <a:lt2>
        <a:srgbClr val="B8B8B8"/>
      </a:lt2>
      <a:accent1>
        <a:srgbClr val="00A791"/>
      </a:accent1>
      <a:accent2>
        <a:srgbClr val="00ACC2"/>
      </a:accent2>
      <a:accent3>
        <a:srgbClr val="160E44"/>
      </a:accent3>
      <a:accent4>
        <a:srgbClr val="00A791"/>
      </a:accent4>
      <a:accent5>
        <a:srgbClr val="00ACC2"/>
      </a:accent5>
      <a:accent6>
        <a:srgbClr val="292C73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phthalmology Center by Slidesgo">
  <a:themeElements>
    <a:clrScheme name="Simple Light">
      <a:dk1>
        <a:srgbClr val="0D0F41"/>
      </a:dk1>
      <a:lt1>
        <a:srgbClr val="FFFFFF"/>
      </a:lt1>
      <a:dk2>
        <a:srgbClr val="545454"/>
      </a:dk2>
      <a:lt2>
        <a:srgbClr val="B8B8B8"/>
      </a:lt2>
      <a:accent1>
        <a:srgbClr val="00A791"/>
      </a:accent1>
      <a:accent2>
        <a:srgbClr val="00ACC2"/>
      </a:accent2>
      <a:accent3>
        <a:srgbClr val="160E44"/>
      </a:accent3>
      <a:accent4>
        <a:srgbClr val="00A791"/>
      </a:accent4>
      <a:accent5>
        <a:srgbClr val="00ACC2"/>
      </a:accent5>
      <a:accent6>
        <a:srgbClr val="292C73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phthalmology Center by Slidesgo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583C3810D6AC42B4C9AAFADD6A5C84" ma:contentTypeVersion="16" ma:contentTypeDescription="Create a new document." ma:contentTypeScope="" ma:versionID="85586c6861778ccb0c96d1c434e26b4b">
  <xsd:schema xmlns:xsd="http://www.w3.org/2001/XMLSchema" xmlns:xs="http://www.w3.org/2001/XMLSchema" xmlns:p="http://schemas.microsoft.com/office/2006/metadata/properties" xmlns:ns3="6072aa1f-4a53-459e-aeb6-165591cfe9f1" xmlns:ns4="d8cbd0d8-fb52-445c-86b2-a455d53b21b0" targetNamespace="http://schemas.microsoft.com/office/2006/metadata/properties" ma:root="true" ma:fieldsID="95f45fe14f2edc5b714e5f7513ad0936" ns3:_="" ns4:_="">
    <xsd:import namespace="6072aa1f-4a53-459e-aeb6-165591cfe9f1"/>
    <xsd:import namespace="d8cbd0d8-fb52-445c-86b2-a455d53b21b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72aa1f-4a53-459e-aeb6-165591cfe9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cbd0d8-fb52-445c-86b2-a455d53b21b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072aa1f-4a53-459e-aeb6-165591cfe9f1" xsi:nil="true"/>
  </documentManagement>
</p:properties>
</file>

<file path=customXml/itemProps1.xml><?xml version="1.0" encoding="utf-8"?>
<ds:datastoreItem xmlns:ds="http://schemas.openxmlformats.org/officeDocument/2006/customXml" ds:itemID="{541A1EAC-92A5-4DF3-B26F-FDC5D999A7E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E53BF63-FF99-4CE8-8D58-9BDC83E515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72aa1f-4a53-459e-aeb6-165591cfe9f1"/>
    <ds:schemaRef ds:uri="d8cbd0d8-fb52-445c-86b2-a455d53b21b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D577243-7449-4828-B465-693D13CCB182}">
  <ds:schemaRefs>
    <ds:schemaRef ds:uri="http://schemas.microsoft.com/office/infopath/2007/PartnerControls"/>
    <ds:schemaRef ds:uri="http://schemas.microsoft.com/office/2006/metadata/properties"/>
    <ds:schemaRef ds:uri="http://purl.org/dc/dcmitype/"/>
    <ds:schemaRef ds:uri="http://www.w3.org/XML/1998/namespace"/>
    <ds:schemaRef ds:uri="http://purl.org/dc/elements/1.1/"/>
    <ds:schemaRef ds:uri="6072aa1f-4a53-459e-aeb6-165591cfe9f1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d8cbd0d8-fb52-445c-86b2-a455d53b21b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16092</TotalTime>
  <Words>2867</Words>
  <Application>Microsoft Office PowerPoint</Application>
  <PresentationFormat>Widescreen</PresentationFormat>
  <Paragraphs>452</Paragraphs>
  <Slides>38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38</vt:i4>
      </vt:variant>
    </vt:vector>
  </HeadingPairs>
  <TitlesOfParts>
    <vt:vector size="64" baseType="lpstr">
      <vt:lpstr>Arial</vt:lpstr>
      <vt:lpstr>Calibri</vt:lpstr>
      <vt:lpstr>Calibri Light</vt:lpstr>
      <vt:lpstr>Fira Sans Extra Condensed Medium</vt:lpstr>
      <vt:lpstr>Franklin Gothic Medium</vt:lpstr>
      <vt:lpstr>Hind Vadodara</vt:lpstr>
      <vt:lpstr>Montserrat SemiBold</vt:lpstr>
      <vt:lpstr>Nunito Light</vt:lpstr>
      <vt:lpstr>Open Sans</vt:lpstr>
      <vt:lpstr>Open Sans SemiBold</vt:lpstr>
      <vt:lpstr>Oswald</vt:lpstr>
      <vt:lpstr>Poppins</vt:lpstr>
      <vt:lpstr>Poppins Medium</vt:lpstr>
      <vt:lpstr>Poppins SemiBold</vt:lpstr>
      <vt:lpstr>PT Sans</vt:lpstr>
      <vt:lpstr>Raleway Thin</vt:lpstr>
      <vt:lpstr>Roboto Condensed Light</vt:lpstr>
      <vt:lpstr>Times New Roman</vt:lpstr>
      <vt:lpstr>Wingdings</vt:lpstr>
      <vt:lpstr>Ophthalmology Center by Slidesgo</vt:lpstr>
      <vt:lpstr>7_Ophthalmology Center by Slidesgo</vt:lpstr>
      <vt:lpstr>1_Ophthalmology Center by Slidesgo</vt:lpstr>
      <vt:lpstr>4_Ophthalmology Center by Slidesgo</vt:lpstr>
      <vt:lpstr>2_Ophthalmology Center by Slidesgo</vt:lpstr>
      <vt:lpstr>3_Ophthalmology Center by Slidesgo</vt:lpstr>
      <vt:lpstr>5_Ophthalmology Center by Slidesgo</vt:lpstr>
      <vt:lpstr>PBIS Coaches’ Training Year 2:  November 2024</vt:lpstr>
      <vt:lpstr>EXPECTATIONS</vt:lpstr>
      <vt:lpstr>ACTIVITY: ATTENDANCE</vt:lpstr>
      <vt:lpstr>Agenda &amp; Coaches' Tasks</vt:lpstr>
      <vt:lpstr> HELPFUL RESOURCES</vt:lpstr>
      <vt:lpstr>Glows &amp; Grows: Start of the Year</vt:lpstr>
      <vt:lpstr>Questions?  Glows/Grows</vt:lpstr>
      <vt:lpstr>DATA SOURCES FOR EVALUATION</vt:lpstr>
      <vt:lpstr>MONITORING &amp; EVALUATING PBIS PRACTICES</vt:lpstr>
      <vt:lpstr>TFI 10 – Feedback and Input</vt:lpstr>
      <vt:lpstr>Climate Survey vs. Feedback &amp; Input Survey</vt:lpstr>
      <vt:lpstr>PBIS Assessment: Feedback &amp; Input Surveys</vt:lpstr>
      <vt:lpstr>Student Surveys Elementary and Secondary</vt:lpstr>
      <vt:lpstr>Staff and Family Input Surveys</vt:lpstr>
      <vt:lpstr>PowerPoint Presentation</vt:lpstr>
      <vt:lpstr>PBIS Assessment: Climate Surveys</vt:lpstr>
      <vt:lpstr>PowerPoint Presentation</vt:lpstr>
      <vt:lpstr>SCHOOL CLIMATE SURVEY REPORTS</vt:lpstr>
      <vt:lpstr>PBIS Assessment: Self-Assessment Survey  (SAS)</vt:lpstr>
      <vt:lpstr>SELF ASSESSMENT SURVEY</vt:lpstr>
      <vt:lpstr>PowerPoint Presentation</vt:lpstr>
      <vt:lpstr>Guidelines for Efficient Data Review Routines</vt:lpstr>
      <vt:lpstr>DISCUSSION: Feedback &amp; Input</vt:lpstr>
      <vt:lpstr>Big Idea! </vt:lpstr>
      <vt:lpstr>What is family engagement? </vt:lpstr>
      <vt:lpstr>Why family engagement? Students benefit!</vt:lpstr>
      <vt:lpstr>Why family engagement? Parents and teachers benefit, too!</vt:lpstr>
      <vt:lpstr>What are the foundational elements of family engagement? </vt:lpstr>
      <vt:lpstr>Family Engagement in PBIS </vt:lpstr>
      <vt:lpstr>Examining School Approaches to Family Engagement in PBIS </vt:lpstr>
      <vt:lpstr>ACTIVITY: Family-School Practices Survey </vt:lpstr>
      <vt:lpstr>Looking Ahead</vt:lpstr>
      <vt:lpstr>WHY DISAGGREGATE OUTCOME DATA?</vt:lpstr>
      <vt:lpstr>EXAMPLE 1: SURVEY DATA</vt:lpstr>
      <vt:lpstr>DISAGGREGATING DATA</vt:lpstr>
      <vt:lpstr>Agenda &amp; Coaches' Tasks- Debrief</vt:lpstr>
      <vt:lpstr> HELPFUL RESOURCES</vt:lpstr>
      <vt:lpstr>   EVALUATION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Year 2 of  PBIS School-Wide COACHES Training!</dc:title>
  <dc:creator>Robbie, Karen</dc:creator>
  <cp:lastModifiedBy>Christine Downs</cp:lastModifiedBy>
  <cp:revision>132</cp:revision>
  <dcterms:created xsi:type="dcterms:W3CDTF">2021-09-01T22:16:30Z</dcterms:created>
  <dcterms:modified xsi:type="dcterms:W3CDTF">2024-11-20T14:39:29Z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0x01010084583C3810D6AC42B4C9AAFADD6A5C84</vt:lpwstr>
  </property>
</Properties>
</file>