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7.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8.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703" r:id="rId5"/>
    <p:sldMasterId id="2147483729" r:id="rId6"/>
    <p:sldMasterId id="2147483757" r:id="rId7"/>
    <p:sldMasterId id="2147483776" r:id="rId8"/>
    <p:sldMasterId id="2147483825" r:id="rId9"/>
    <p:sldMasterId id="2147483857" r:id="rId10"/>
    <p:sldMasterId id="2147483890" r:id="rId11"/>
    <p:sldMasterId id="2147483966" r:id="rId12"/>
    <p:sldMasterId id="2147484045" r:id="rId13"/>
    <p:sldMasterId id="2147484062" r:id="rId14"/>
    <p:sldMasterId id="2147484110" r:id="rId15"/>
    <p:sldMasterId id="2147484146" r:id="rId16"/>
  </p:sldMasterIdLst>
  <p:notesMasterIdLst>
    <p:notesMasterId r:id="rId115"/>
  </p:notesMasterIdLst>
  <p:sldIdLst>
    <p:sldId id="4570" r:id="rId17"/>
    <p:sldId id="4025" r:id="rId18"/>
    <p:sldId id="4896" r:id="rId19"/>
    <p:sldId id="4589" r:id="rId20"/>
    <p:sldId id="3210" r:id="rId21"/>
    <p:sldId id="4525" r:id="rId22"/>
    <p:sldId id="4566" r:id="rId23"/>
    <p:sldId id="4200" r:id="rId24"/>
    <p:sldId id="4827" r:id="rId25"/>
    <p:sldId id="4144" r:id="rId26"/>
    <p:sldId id="4142" r:id="rId27"/>
    <p:sldId id="4147" r:id="rId28"/>
    <p:sldId id="4149" r:id="rId29"/>
    <p:sldId id="4148" r:id="rId30"/>
    <p:sldId id="4754" r:id="rId31"/>
    <p:sldId id="4759" r:id="rId32"/>
    <p:sldId id="4755" r:id="rId33"/>
    <p:sldId id="1163" r:id="rId34"/>
    <p:sldId id="289" r:id="rId35"/>
    <p:sldId id="1060" r:id="rId36"/>
    <p:sldId id="3437" r:id="rId37"/>
    <p:sldId id="1062" r:id="rId38"/>
    <p:sldId id="3409" r:id="rId39"/>
    <p:sldId id="4528" r:id="rId40"/>
    <p:sldId id="4502" r:id="rId41"/>
    <p:sldId id="4492" r:id="rId42"/>
    <p:sldId id="4758" r:id="rId43"/>
    <p:sldId id="3410" r:id="rId44"/>
    <p:sldId id="3385" r:id="rId45"/>
    <p:sldId id="4732" r:id="rId46"/>
    <p:sldId id="4520" r:id="rId47"/>
    <p:sldId id="4511" r:id="rId48"/>
    <p:sldId id="4519" r:id="rId49"/>
    <p:sldId id="4522" r:id="rId50"/>
    <p:sldId id="4514" r:id="rId51"/>
    <p:sldId id="4521" r:id="rId52"/>
    <p:sldId id="3422" r:id="rId53"/>
    <p:sldId id="4889" r:id="rId54"/>
    <p:sldId id="4842" r:id="rId55"/>
    <p:sldId id="4843" r:id="rId56"/>
    <p:sldId id="4892" r:id="rId57"/>
    <p:sldId id="4489" r:id="rId58"/>
    <p:sldId id="4055" r:id="rId59"/>
    <p:sldId id="4760" r:id="rId60"/>
    <p:sldId id="3297" r:id="rId61"/>
    <p:sldId id="4734" r:id="rId62"/>
    <p:sldId id="4735" r:id="rId63"/>
    <p:sldId id="4795" r:id="rId64"/>
    <p:sldId id="4392" r:id="rId65"/>
    <p:sldId id="4204" r:id="rId66"/>
    <p:sldId id="4205" r:id="rId67"/>
    <p:sldId id="4393" r:id="rId68"/>
    <p:sldId id="4394" r:id="rId69"/>
    <p:sldId id="4484" r:id="rId70"/>
    <p:sldId id="4590" r:id="rId71"/>
    <p:sldId id="4481" r:id="rId72"/>
    <p:sldId id="4482" r:id="rId73"/>
    <p:sldId id="4485" r:id="rId74"/>
    <p:sldId id="636" r:id="rId75"/>
    <p:sldId id="4751" r:id="rId76"/>
    <p:sldId id="644" r:id="rId77"/>
    <p:sldId id="805" r:id="rId78"/>
    <p:sldId id="4203" r:id="rId79"/>
    <p:sldId id="4820" r:id="rId80"/>
    <p:sldId id="4818" r:id="rId81"/>
    <p:sldId id="4819" r:id="rId82"/>
    <p:sldId id="4461" r:id="rId83"/>
    <p:sldId id="4541" r:id="rId84"/>
    <p:sldId id="4762" r:id="rId85"/>
    <p:sldId id="3436" r:id="rId86"/>
    <p:sldId id="975" r:id="rId87"/>
    <p:sldId id="4752" r:id="rId88"/>
    <p:sldId id="3447" r:id="rId89"/>
    <p:sldId id="4094" r:id="rId90"/>
    <p:sldId id="4717" r:id="rId91"/>
    <p:sldId id="4719" r:id="rId92"/>
    <p:sldId id="4574" r:id="rId93"/>
    <p:sldId id="4720" r:id="rId94"/>
    <p:sldId id="4721" r:id="rId95"/>
    <p:sldId id="4577" r:id="rId96"/>
    <p:sldId id="4726" r:id="rId97"/>
    <p:sldId id="4893" r:id="rId98"/>
    <p:sldId id="4697" r:id="rId99"/>
    <p:sldId id="4696" r:id="rId100"/>
    <p:sldId id="4834" r:id="rId101"/>
    <p:sldId id="4833" r:id="rId102"/>
    <p:sldId id="4753" r:id="rId103"/>
    <p:sldId id="3448" r:id="rId104"/>
    <p:sldId id="4699" r:id="rId105"/>
    <p:sldId id="643" r:id="rId106"/>
    <p:sldId id="4891" r:id="rId107"/>
    <p:sldId id="4890" r:id="rId108"/>
    <p:sldId id="4202" r:id="rId109"/>
    <p:sldId id="3300" r:id="rId110"/>
    <p:sldId id="4062" r:id="rId111"/>
    <p:sldId id="4830" r:id="rId112"/>
    <p:sldId id="4894" r:id="rId113"/>
    <p:sldId id="4855"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Review and Sharing 20 minutes" id="{D4CE4683-096C-B14E-B28E-FC6D7AF69508}">
          <p14:sldIdLst>
            <p14:sldId id="4570"/>
            <p14:sldId id="4025"/>
            <p14:sldId id="4896"/>
            <p14:sldId id="4589"/>
            <p14:sldId id="3210"/>
            <p14:sldId id="4525"/>
            <p14:sldId id="4566"/>
            <p14:sldId id="4200"/>
            <p14:sldId id="4827"/>
            <p14:sldId id="4144"/>
            <p14:sldId id="4142"/>
            <p14:sldId id="4147"/>
            <p14:sldId id="4149"/>
            <p14:sldId id="4148"/>
            <p14:sldId id="4754"/>
          </p14:sldIdLst>
        </p14:section>
        <p14:section name="Continuum to Respond to Behavior Errors (60 minutes)" id="{C2F458E3-CBBF-114C-B859-6767FA1F560C}">
          <p14:sldIdLst>
            <p14:sldId id="4759"/>
            <p14:sldId id="4755"/>
            <p14:sldId id="1163"/>
            <p14:sldId id="289"/>
            <p14:sldId id="1060"/>
            <p14:sldId id="3437"/>
            <p14:sldId id="1062"/>
            <p14:sldId id="3409"/>
            <p14:sldId id="4528"/>
            <p14:sldId id="4502"/>
            <p14:sldId id="4492"/>
            <p14:sldId id="4758"/>
            <p14:sldId id="3410"/>
            <p14:sldId id="3385"/>
            <p14:sldId id="4732"/>
            <p14:sldId id="4520"/>
            <p14:sldId id="4511"/>
            <p14:sldId id="4519"/>
            <p14:sldId id="4522"/>
            <p14:sldId id="4514"/>
            <p14:sldId id="4521"/>
            <p14:sldId id="3422"/>
            <p14:sldId id="4889"/>
            <p14:sldId id="4842"/>
            <p14:sldId id="4843"/>
            <p14:sldId id="4892"/>
            <p14:sldId id="4489"/>
          </p14:sldIdLst>
        </p14:section>
        <p14:section name="Break - 15 minutes" id="{F6E11A9C-BB3D-4C57-96E9-38FEBE52EFB6}">
          <p14:sldIdLst>
            <p14:sldId id="4055"/>
          </p14:sldIdLst>
        </p14:section>
        <p14:section name="Creating Positive Classroom Environments (60 minutes)" id="{28BE3DFE-7B88-F946-9040-86DD01BDD6BB}">
          <p14:sldIdLst>
            <p14:sldId id="4760"/>
            <p14:sldId id="3297"/>
            <p14:sldId id="4734"/>
            <p14:sldId id="4735"/>
            <p14:sldId id="4795"/>
            <p14:sldId id="4392"/>
            <p14:sldId id="4204"/>
            <p14:sldId id="4205"/>
            <p14:sldId id="4393"/>
            <p14:sldId id="4394"/>
            <p14:sldId id="4484"/>
            <p14:sldId id="4590"/>
            <p14:sldId id="4481"/>
            <p14:sldId id="4482"/>
            <p14:sldId id="4485"/>
            <p14:sldId id="636"/>
            <p14:sldId id="4751"/>
            <p14:sldId id="644"/>
            <p14:sldId id="805"/>
            <p14:sldId id="4203"/>
            <p14:sldId id="4820"/>
            <p14:sldId id="4818"/>
            <p14:sldId id="4819"/>
            <p14:sldId id="4461"/>
          </p14:sldIdLst>
        </p14:section>
        <p14:section name="LUNCH 60 Mins" id="{0271B17C-ECD5-4DC3-8624-A2A1E372B035}">
          <p14:sldIdLst>
            <p14:sldId id="4541"/>
          </p14:sldIdLst>
        </p14:section>
        <p14:section name="Planning for Rollout(45 minutes)" id="{74ABD941-30CD-854F-AC05-F8F713DD22C9}">
          <p14:sldIdLst>
            <p14:sldId id="4762"/>
            <p14:sldId id="3436"/>
            <p14:sldId id="975"/>
            <p14:sldId id="4752"/>
            <p14:sldId id="3447"/>
            <p14:sldId id="4094"/>
            <p14:sldId id="4717"/>
            <p14:sldId id="4719"/>
            <p14:sldId id="4574"/>
            <p14:sldId id="4720"/>
            <p14:sldId id="4721"/>
            <p14:sldId id="4577"/>
            <p14:sldId id="4726"/>
            <p14:sldId id="4893"/>
            <p14:sldId id="4697"/>
            <p14:sldId id="4696"/>
            <p14:sldId id="4834"/>
            <p14:sldId id="4833"/>
            <p14:sldId id="4753"/>
            <p14:sldId id="3448"/>
            <p14:sldId id="4699"/>
            <p14:sldId id="643"/>
            <p14:sldId id="4891"/>
            <p14:sldId id="4890"/>
          </p14:sldIdLst>
        </p14:section>
        <p14:section name="Team Time (90 minutes)" id="{91CA7B01-997B-41F3-8B38-48D4565C6892}">
          <p14:sldIdLst>
            <p14:sldId id="4202"/>
            <p14:sldId id="3300"/>
            <p14:sldId id="4062"/>
          </p14:sldIdLst>
        </p14:section>
        <p14:section name="Preview &amp; Wrapping Up (5 mins)" id="{6F051F88-AA7C-3348-A7B8-892BA6C75A0D}">
          <p14:sldIdLst>
            <p14:sldId id="4830"/>
            <p14:sldId id="4894"/>
            <p14:sldId id="485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0F036F11-5947-14D3-7DDE-FF04CA9C99AE}" name="Robbie, Karen" initials="KR" userId="S::karen.robbie@uconn.edu::a0e2d4cb-cdb8-43fd-ac47-453d7da32a99"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bbie, Karen" initials="RK" lastIdx="6" clrIdx="0">
    <p:extLst>
      <p:ext uri="{19B8F6BF-5375-455C-9EA6-DF929625EA0E}">
        <p15:presenceInfo xmlns:p15="http://schemas.microsoft.com/office/powerpoint/2012/main" userId="S::karen.robbie@uconn.edu::a0e2d4cb-cdb8-43fd-ac47-453d7da32a99" providerId="AD"/>
      </p:ext>
    </p:extLst>
  </p:cmAuthor>
  <p:cmAuthor id="2" name="Feinberg, Adam" initials="FA" lastIdx="8" clrIdx="1">
    <p:extLst>
      <p:ext uri="{19B8F6BF-5375-455C-9EA6-DF929625EA0E}">
        <p15:presenceInfo xmlns:p15="http://schemas.microsoft.com/office/powerpoint/2012/main" userId="S::adam.feinberg@uconn.edu::177393b2-bc5b-4b41-8d24-c053677dafcb" providerId="AD"/>
      </p:ext>
    </p:extLst>
  </p:cmAuthor>
  <p:cmAuthor id="3" name="Meyer, Katherine" initials="MK" lastIdx="2" clrIdx="2">
    <p:extLst>
      <p:ext uri="{19B8F6BF-5375-455C-9EA6-DF929625EA0E}">
        <p15:presenceInfo xmlns:p15="http://schemas.microsoft.com/office/powerpoint/2012/main" userId="S::katherine.meyer@uconn.edu::9a23d734-2d44-476e-aafb-e8c61e29b5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E9FF"/>
    <a:srgbClr val="B6FAAE"/>
    <a:srgbClr val="67FFFD"/>
    <a:srgbClr val="DFDA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4F07AC-85F6-4E59-8763-49A54B5E089D}" v="83" dt="2025-04-22T20:17:30.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26" autoAdjust="0"/>
    <p:restoredTop sz="81415" autoAdjust="0"/>
  </p:normalViewPr>
  <p:slideViewPr>
    <p:cSldViewPr snapToGrid="0">
      <p:cViewPr varScale="1">
        <p:scale>
          <a:sx n="90" d="100"/>
          <a:sy n="90" d="100"/>
        </p:scale>
        <p:origin x="1920" y="84"/>
      </p:cViewPr>
      <p:guideLst/>
    </p:cSldViewPr>
  </p:slideViewPr>
  <p:outlineViewPr>
    <p:cViewPr>
      <p:scale>
        <a:sx n="33" d="100"/>
        <a:sy n="33" d="100"/>
      </p:scale>
      <p:origin x="0" y="-9882"/>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presProps" Target="presProps.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3.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viewProps" Target="viewProps.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9.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theme" Target="theme/theme1.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notesMaster" Target="notesMasters/notesMaster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commentAuthors" Target="commentAuthors.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7.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owns" userId="e8ba56e2-84b9-4685-891c-6c388ea40c87" providerId="ADAL" clId="{414F07AC-85F6-4E59-8763-49A54B5E089D}"/>
    <pc:docChg chg="addSld delSld modSld delMainMaster modSection">
      <pc:chgData name="Christine Downs" userId="e8ba56e2-84b9-4685-891c-6c388ea40c87" providerId="ADAL" clId="{414F07AC-85F6-4E59-8763-49A54B5E089D}" dt="2025-04-22T20:17:30.588" v="86" actId="20577"/>
      <pc:docMkLst>
        <pc:docMk/>
      </pc:docMkLst>
      <pc:sldChg chg="modSp">
        <pc:chgData name="Christine Downs" userId="e8ba56e2-84b9-4685-891c-6c388ea40c87" providerId="ADAL" clId="{414F07AC-85F6-4E59-8763-49A54B5E089D}" dt="2025-04-22T20:16:44.571" v="51" actId="20577"/>
        <pc:sldMkLst>
          <pc:docMk/>
          <pc:sldMk cId="2691291547" sldId="3210"/>
        </pc:sldMkLst>
        <pc:graphicFrameChg chg="mod">
          <ac:chgData name="Christine Downs" userId="e8ba56e2-84b9-4685-891c-6c388ea40c87" providerId="ADAL" clId="{414F07AC-85F6-4E59-8763-49A54B5E089D}" dt="2025-04-22T20:16:44.571" v="51" actId="20577"/>
          <ac:graphicFrameMkLst>
            <pc:docMk/>
            <pc:sldMk cId="2691291547" sldId="3210"/>
            <ac:graphicFrameMk id="6" creationId="{96CF4CDE-BCD6-8D4B-9AFC-DC0ABCE3A7B8}"/>
          </ac:graphicFrameMkLst>
        </pc:graphicFrameChg>
      </pc:sldChg>
      <pc:sldChg chg="del">
        <pc:chgData name="Christine Downs" userId="e8ba56e2-84b9-4685-891c-6c388ea40c87" providerId="ADAL" clId="{414F07AC-85F6-4E59-8763-49A54B5E089D}" dt="2025-04-22T20:11:25.078" v="3" actId="47"/>
        <pc:sldMkLst>
          <pc:docMk/>
          <pc:sldMk cId="821900086" sldId="4056"/>
        </pc:sldMkLst>
      </pc:sldChg>
      <pc:sldChg chg="del">
        <pc:chgData name="Christine Downs" userId="e8ba56e2-84b9-4685-891c-6c388ea40c87" providerId="ADAL" clId="{414F07AC-85F6-4E59-8763-49A54B5E089D}" dt="2025-04-22T20:15:41.464" v="7" actId="47"/>
        <pc:sldMkLst>
          <pc:docMk/>
          <pc:sldMk cId="2422642709" sldId="4756"/>
        </pc:sldMkLst>
      </pc:sldChg>
      <pc:sldChg chg="modSp">
        <pc:chgData name="Christine Downs" userId="e8ba56e2-84b9-4685-891c-6c388ea40c87" providerId="ADAL" clId="{414F07AC-85F6-4E59-8763-49A54B5E089D}" dt="2025-04-22T20:17:30.588" v="86" actId="20577"/>
        <pc:sldMkLst>
          <pc:docMk/>
          <pc:sldMk cId="149742905" sldId="4830"/>
        </pc:sldMkLst>
        <pc:graphicFrameChg chg="mod">
          <ac:chgData name="Christine Downs" userId="e8ba56e2-84b9-4685-891c-6c388ea40c87" providerId="ADAL" clId="{414F07AC-85F6-4E59-8763-49A54B5E089D}" dt="2025-04-22T20:17:30.588" v="86" actId="20577"/>
          <ac:graphicFrameMkLst>
            <pc:docMk/>
            <pc:sldMk cId="149742905" sldId="4830"/>
            <ac:graphicFrameMk id="6" creationId="{96CF4CDE-BCD6-8D4B-9AFC-DC0ABCE3A7B8}"/>
          </ac:graphicFrameMkLst>
        </pc:graphicFrameChg>
      </pc:sldChg>
      <pc:sldChg chg="add">
        <pc:chgData name="Christine Downs" userId="e8ba56e2-84b9-4685-891c-6c388ea40c87" providerId="ADAL" clId="{414F07AC-85F6-4E59-8763-49A54B5E089D}" dt="2025-04-22T20:12:47.573" v="6"/>
        <pc:sldMkLst>
          <pc:docMk/>
          <pc:sldMk cId="3301069572" sldId="4855"/>
        </pc:sldMkLst>
      </pc:sldChg>
      <pc:sldChg chg="del">
        <pc:chgData name="Christine Downs" userId="e8ba56e2-84b9-4685-891c-6c388ea40c87" providerId="ADAL" clId="{414F07AC-85F6-4E59-8763-49A54B5E089D}" dt="2025-04-22T20:11:32.278" v="4" actId="47"/>
        <pc:sldMkLst>
          <pc:docMk/>
          <pc:sldMk cId="2388810438" sldId="4888"/>
        </pc:sldMkLst>
      </pc:sldChg>
      <pc:sldChg chg="del">
        <pc:chgData name="Christine Downs" userId="e8ba56e2-84b9-4685-891c-6c388ea40c87" providerId="ADAL" clId="{414F07AC-85F6-4E59-8763-49A54B5E089D}" dt="2025-04-22T20:12:20.819" v="5" actId="47"/>
        <pc:sldMkLst>
          <pc:docMk/>
          <pc:sldMk cId="2291440982" sldId="4895"/>
        </pc:sldMkLst>
      </pc:sldChg>
      <pc:sldChg chg="add">
        <pc:chgData name="Christine Downs" userId="e8ba56e2-84b9-4685-891c-6c388ea40c87" providerId="ADAL" clId="{414F07AC-85F6-4E59-8763-49A54B5E089D}" dt="2025-04-22T20:11:21.119" v="2"/>
        <pc:sldMkLst>
          <pc:docMk/>
          <pc:sldMk cId="610636596" sldId="4896"/>
        </pc:sldMkLst>
      </pc:sldChg>
      <pc:sldChg chg="add del setBg">
        <pc:chgData name="Christine Downs" userId="e8ba56e2-84b9-4685-891c-6c388ea40c87" providerId="ADAL" clId="{414F07AC-85F6-4E59-8763-49A54B5E089D}" dt="2025-04-22T20:11:18.030" v="1"/>
        <pc:sldMkLst>
          <pc:docMk/>
          <pc:sldMk cId="2650678089" sldId="4896"/>
        </pc:sldMkLst>
      </pc:sldChg>
      <pc:sldMasterChg chg="del delSldLayout">
        <pc:chgData name="Christine Downs" userId="e8ba56e2-84b9-4685-891c-6c388ea40c87" providerId="ADAL" clId="{414F07AC-85F6-4E59-8763-49A54B5E089D}" dt="2025-04-22T20:15:41.464" v="7" actId="47"/>
        <pc:sldMasterMkLst>
          <pc:docMk/>
          <pc:sldMasterMk cId="1696454146" sldId="2147484125"/>
        </pc:sldMasterMkLst>
        <pc:sldLayoutChg chg="del">
          <pc:chgData name="Christine Downs" userId="e8ba56e2-84b9-4685-891c-6c388ea40c87" providerId="ADAL" clId="{414F07AC-85F6-4E59-8763-49A54B5E089D}" dt="2025-04-22T20:15:41.464" v="7" actId="47"/>
          <pc:sldLayoutMkLst>
            <pc:docMk/>
            <pc:sldMasterMk cId="1696454146" sldId="2147484125"/>
            <pc:sldLayoutMk cId="3036437197" sldId="2147484126"/>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2710406136" sldId="2147484127"/>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3643657417" sldId="2147484128"/>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2413983554" sldId="2147484129"/>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2247481454" sldId="2147484130"/>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3685776649" sldId="2147484131"/>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526113958" sldId="2147484132"/>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2022304570" sldId="2147484133"/>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3341276402" sldId="2147484134"/>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3386207049" sldId="2147484135"/>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2018016093" sldId="2147484136"/>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2002074064" sldId="2147484137"/>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3603445456" sldId="2147484138"/>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1171291164" sldId="2147484139"/>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3114935811" sldId="2147484140"/>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136131144" sldId="2147484141"/>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1888319725" sldId="2147484142"/>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843053258" sldId="2147484143"/>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3007281604" sldId="2147484144"/>
          </pc:sldLayoutMkLst>
        </pc:sldLayoutChg>
        <pc:sldLayoutChg chg="del">
          <pc:chgData name="Christine Downs" userId="e8ba56e2-84b9-4685-891c-6c388ea40c87" providerId="ADAL" clId="{414F07AC-85F6-4E59-8763-49A54B5E089D}" dt="2025-04-22T20:15:41.464" v="7" actId="47"/>
          <pc:sldLayoutMkLst>
            <pc:docMk/>
            <pc:sldMasterMk cId="1696454146" sldId="2147484125"/>
            <pc:sldLayoutMk cId="3159239696" sldId="2147484145"/>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 Id="rId5" Type="http://schemas.openxmlformats.org/officeDocument/2006/relationships/image" Target="../media/image65.png"/><Relationship Id="rId4" Type="http://schemas.openxmlformats.org/officeDocument/2006/relationships/image" Target="../media/image64.png"/></Relationships>
</file>

<file path=ppt/diagrams/_rels/data2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hyperlink" Target="http://www.pngall.com/clock-png" TargetMode="External"/><Relationship Id="rId1" Type="http://schemas.openxmlformats.org/officeDocument/2006/relationships/image" Target="../media/image95.png"/><Relationship Id="rId6" Type="http://schemas.openxmlformats.org/officeDocument/2006/relationships/hyperlink" Target="http://www.pngall.com/calendar-png" TargetMode="External"/><Relationship Id="rId5" Type="http://schemas.openxmlformats.org/officeDocument/2006/relationships/image" Target="../media/image98.png"/><Relationship Id="rId4" Type="http://schemas.openxmlformats.org/officeDocument/2006/relationships/image" Target="../media/image9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 Id="rId5" Type="http://schemas.openxmlformats.org/officeDocument/2006/relationships/image" Target="../media/image65.png"/><Relationship Id="rId4" Type="http://schemas.openxmlformats.org/officeDocument/2006/relationships/image" Target="../media/image64.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hyperlink" Target="http://www.pngall.com/clock-png" TargetMode="External"/><Relationship Id="rId1" Type="http://schemas.openxmlformats.org/officeDocument/2006/relationships/image" Target="../media/image95.png"/><Relationship Id="rId6" Type="http://schemas.openxmlformats.org/officeDocument/2006/relationships/hyperlink" Target="http://www.pngall.com/calendar-png" TargetMode="External"/><Relationship Id="rId5" Type="http://schemas.openxmlformats.org/officeDocument/2006/relationships/image" Target="../media/image98.png"/><Relationship Id="rId4" Type="http://schemas.openxmlformats.org/officeDocument/2006/relationships/image" Target="../media/image9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DE208EA-82D5-CF40-B17A-25816537FC5E}" type="doc">
      <dgm:prSet loTypeId="urn:microsoft.com/office/officeart/2005/8/layout/bList2" loCatId="list" qsTypeId="urn:microsoft.com/office/officeart/2005/8/quickstyle/simple1" qsCatId="simple" csTypeId="urn:microsoft.com/office/officeart/2005/8/colors/colorful4" csCatId="colorful" phldr="1"/>
      <dgm:spPr/>
      <dgm:t>
        <a:bodyPr/>
        <a:lstStyle/>
        <a:p>
          <a:endParaRPr lang="en-US"/>
        </a:p>
      </dgm:t>
    </dgm:pt>
    <dgm:pt modelId="{96AB20E0-CB07-F641-870C-A00F2E3156F3}">
      <dgm:prSet phldrT="[Text]" custT="1"/>
      <dgm:spPr/>
      <dgm:t>
        <a:bodyPr/>
        <a:lstStyle/>
        <a:p>
          <a:pPr algn="ctr"/>
          <a:r>
            <a:rPr lang="en-US" sz="4000" dirty="0">
              <a:solidFill>
                <a:schemeClr val="bg1"/>
              </a:solidFill>
            </a:rPr>
            <a:t>IT IS…</a:t>
          </a:r>
        </a:p>
      </dgm:t>
    </dgm:pt>
    <dgm:pt modelId="{4518E6A2-9AAC-EC47-8429-F1B3296BA48B}" type="parTrans" cxnId="{2AD7FD69-30DA-464E-9913-4D00B65AF1A9}">
      <dgm:prSet/>
      <dgm:spPr/>
      <dgm:t>
        <a:bodyPr/>
        <a:lstStyle/>
        <a:p>
          <a:endParaRPr lang="en-US"/>
        </a:p>
      </dgm:t>
    </dgm:pt>
    <dgm:pt modelId="{7EB71B81-F576-BE48-B85C-7635FA0E391E}" type="sibTrans" cxnId="{2AD7FD69-30DA-464E-9913-4D00B65AF1A9}">
      <dgm:prSet/>
      <dgm:spPr/>
      <dgm:t>
        <a:bodyPr/>
        <a:lstStyle/>
        <a:p>
          <a:endParaRPr lang="en-US"/>
        </a:p>
      </dgm:t>
    </dgm:pt>
    <dgm:pt modelId="{90A26ED3-5984-7144-B741-29CE12125674}">
      <dgm:prSet phldrT="[Text]" custT="1"/>
      <dgm:spPr/>
      <dgm:t>
        <a:bodyPr/>
        <a:lstStyle/>
        <a:p>
          <a:pPr algn="r"/>
          <a:r>
            <a:rPr lang="en-US" sz="4000" dirty="0">
              <a:solidFill>
                <a:schemeClr val="bg1"/>
              </a:solidFill>
            </a:rPr>
            <a:t> IT IS NOT…</a:t>
          </a:r>
        </a:p>
      </dgm:t>
    </dgm:pt>
    <dgm:pt modelId="{10DD9479-89D3-874C-BEB5-EAE3C080F87A}" type="parTrans" cxnId="{D89222AC-37EF-6143-9965-813C97C24D98}">
      <dgm:prSet/>
      <dgm:spPr/>
      <dgm:t>
        <a:bodyPr/>
        <a:lstStyle/>
        <a:p>
          <a:endParaRPr lang="en-US"/>
        </a:p>
      </dgm:t>
    </dgm:pt>
    <dgm:pt modelId="{C181AE32-2289-F646-98F0-2276912C05EA}" type="sibTrans" cxnId="{D89222AC-37EF-6143-9965-813C97C24D98}">
      <dgm:prSet/>
      <dgm:spPr/>
      <dgm:t>
        <a:bodyPr/>
        <a:lstStyle/>
        <a:p>
          <a:endParaRPr lang="en-US"/>
        </a:p>
      </dgm:t>
    </dgm:pt>
    <dgm:pt modelId="{34C28A54-F150-9A4B-A1C3-C88EA4E98134}">
      <dgm:prSet custT="1"/>
      <dgm:spPr/>
      <dgm:t>
        <a:bodyPr/>
        <a:lstStyle/>
        <a:p>
          <a:r>
            <a:rPr lang="en-US" altLang="en-US" sz="2400" dirty="0"/>
            <a:t>Clear, mutually exclusive, exhaustive definitions</a:t>
          </a:r>
        </a:p>
      </dgm:t>
    </dgm:pt>
    <dgm:pt modelId="{E90F7E6D-05CC-4E4C-A577-98C4F0643885}" type="parTrans" cxnId="{3111E329-6570-5848-842E-1667AC607BD7}">
      <dgm:prSet/>
      <dgm:spPr/>
      <dgm:t>
        <a:bodyPr/>
        <a:lstStyle/>
        <a:p>
          <a:endParaRPr lang="en-US"/>
        </a:p>
      </dgm:t>
    </dgm:pt>
    <dgm:pt modelId="{576DAF0A-1D12-8041-B5D9-03B70A328510}" type="sibTrans" cxnId="{3111E329-6570-5848-842E-1667AC607BD7}">
      <dgm:prSet/>
      <dgm:spPr/>
      <dgm:t>
        <a:bodyPr/>
        <a:lstStyle/>
        <a:p>
          <a:endParaRPr lang="en-US"/>
        </a:p>
      </dgm:t>
    </dgm:pt>
    <dgm:pt modelId="{D33AE3DE-42D9-344C-9C88-A75D272631A8}">
      <dgm:prSet custT="1"/>
      <dgm:spPr/>
      <dgm:t>
        <a:bodyPr/>
        <a:lstStyle/>
        <a:p>
          <a:r>
            <a:rPr lang="en-US" altLang="en-US" sz="2400" dirty="0"/>
            <a:t>Underestimation of actual behavior</a:t>
          </a:r>
        </a:p>
      </dgm:t>
    </dgm:pt>
    <dgm:pt modelId="{7CE8637B-C168-BE45-9ED4-F7BE4BFF46D4}" type="parTrans" cxnId="{DE9C3D72-C423-5043-BF1A-A158E9DDB0A6}">
      <dgm:prSet/>
      <dgm:spPr/>
      <dgm:t>
        <a:bodyPr/>
        <a:lstStyle/>
        <a:p>
          <a:endParaRPr lang="en-US"/>
        </a:p>
      </dgm:t>
    </dgm:pt>
    <dgm:pt modelId="{F94C064B-8C80-2648-B0D2-3CEA49713767}" type="sibTrans" cxnId="{DE9C3D72-C423-5043-BF1A-A158E9DDB0A6}">
      <dgm:prSet/>
      <dgm:spPr/>
      <dgm:t>
        <a:bodyPr/>
        <a:lstStyle/>
        <a:p>
          <a:endParaRPr lang="en-US"/>
        </a:p>
      </dgm:t>
    </dgm:pt>
    <dgm:pt modelId="{7AA66CB9-D9F8-154E-AD70-41735B3BAFB0}">
      <dgm:prSet custT="1"/>
      <dgm:spPr/>
      <dgm:t>
        <a:bodyPr/>
        <a:lstStyle/>
        <a:p>
          <a:r>
            <a:rPr lang="en-US" altLang="en-US" sz="2400" dirty="0"/>
            <a:t>Piece of information used to make decisions</a:t>
          </a:r>
        </a:p>
      </dgm:t>
    </dgm:pt>
    <dgm:pt modelId="{32CFCABE-431E-F34D-ADDA-BFB348D8C248}" type="parTrans" cxnId="{0696532F-7380-6442-A6AF-ADF9C429E182}">
      <dgm:prSet/>
      <dgm:spPr/>
      <dgm:t>
        <a:bodyPr/>
        <a:lstStyle/>
        <a:p>
          <a:endParaRPr lang="en-US"/>
        </a:p>
      </dgm:t>
    </dgm:pt>
    <dgm:pt modelId="{A78FC708-DAF3-D044-B809-3F8E1B7C56E4}" type="sibTrans" cxnId="{0696532F-7380-6442-A6AF-ADF9C429E182}">
      <dgm:prSet/>
      <dgm:spPr/>
      <dgm:t>
        <a:bodyPr/>
        <a:lstStyle/>
        <a:p>
          <a:endParaRPr lang="en-US"/>
        </a:p>
      </dgm:t>
    </dgm:pt>
    <dgm:pt modelId="{74F4845D-665B-4D4F-BC47-2C7D1FA5C373}">
      <dgm:prSet custT="1"/>
      <dgm:spPr/>
      <dgm:t>
        <a:bodyPr/>
        <a:lstStyle/>
        <a:p>
          <a:r>
            <a:rPr lang="en-US" altLang="en-US" sz="2400" dirty="0"/>
            <a:t>A reflection on teacher’s skills</a:t>
          </a:r>
        </a:p>
      </dgm:t>
    </dgm:pt>
    <dgm:pt modelId="{F6128D8C-7069-7B40-90CD-AC086206A025}" type="parTrans" cxnId="{BB8D4E9C-E2BA-A444-A998-3C7A54A71382}">
      <dgm:prSet/>
      <dgm:spPr/>
      <dgm:t>
        <a:bodyPr/>
        <a:lstStyle/>
        <a:p>
          <a:endParaRPr lang="en-US"/>
        </a:p>
      </dgm:t>
    </dgm:pt>
    <dgm:pt modelId="{585EBD33-8D82-2647-AE26-D6F53AD6CAE9}" type="sibTrans" cxnId="{BB8D4E9C-E2BA-A444-A998-3C7A54A71382}">
      <dgm:prSet/>
      <dgm:spPr/>
      <dgm:t>
        <a:bodyPr/>
        <a:lstStyle/>
        <a:p>
          <a:endParaRPr lang="en-US"/>
        </a:p>
      </dgm:t>
    </dgm:pt>
    <dgm:pt modelId="{5B2D4FFB-F36F-014C-9618-2D946BA4528A}">
      <dgm:prSet custT="1"/>
      <dgm:spPr/>
      <dgm:t>
        <a:bodyPr/>
        <a:lstStyle/>
        <a:p>
          <a:r>
            <a:rPr lang="en-US" altLang="en-US" sz="2400" b="1" dirty="0"/>
            <a:t>A way to change or re-teach behavior</a:t>
          </a:r>
          <a:endParaRPr lang="en-US" altLang="en-US" sz="2400" dirty="0"/>
        </a:p>
      </dgm:t>
    </dgm:pt>
    <dgm:pt modelId="{BF37B90C-62A1-9A4C-A906-AE548A8AAB69}" type="parTrans" cxnId="{3DB65160-AD74-3846-97A3-AA1097C8B3FB}">
      <dgm:prSet/>
      <dgm:spPr/>
      <dgm:t>
        <a:bodyPr/>
        <a:lstStyle/>
        <a:p>
          <a:endParaRPr lang="en-US"/>
        </a:p>
      </dgm:t>
    </dgm:pt>
    <dgm:pt modelId="{EBD41C5E-15B9-0347-9F76-084F9203B54A}" type="sibTrans" cxnId="{3DB65160-AD74-3846-97A3-AA1097C8B3FB}">
      <dgm:prSet/>
      <dgm:spPr/>
      <dgm:t>
        <a:bodyPr/>
        <a:lstStyle/>
        <a:p>
          <a:endParaRPr lang="en-US"/>
        </a:p>
      </dgm:t>
    </dgm:pt>
    <dgm:pt modelId="{7E1F066F-85EA-AA48-A266-F395F45A9BD8}">
      <dgm:prSet phldrT="[Text]" custT="1"/>
      <dgm:spPr/>
      <dgm:t>
        <a:bodyPr/>
        <a:lstStyle/>
        <a:p>
          <a:r>
            <a:rPr lang="en-US" altLang="en-US" sz="2400"/>
            <a:t>Punishment</a:t>
          </a:r>
          <a:endParaRPr lang="en-US" sz="2600" dirty="0"/>
        </a:p>
      </dgm:t>
    </dgm:pt>
    <dgm:pt modelId="{5EC2EAF7-AAB4-574C-A768-A0D7970C7B08}" type="parTrans" cxnId="{B0072839-2B66-0749-8FDE-F620D057F129}">
      <dgm:prSet/>
      <dgm:spPr/>
      <dgm:t>
        <a:bodyPr/>
        <a:lstStyle/>
        <a:p>
          <a:endParaRPr lang="en-US"/>
        </a:p>
      </dgm:t>
    </dgm:pt>
    <dgm:pt modelId="{436E0112-FE48-B34A-8ECD-EEBFB2C3378E}" type="sibTrans" cxnId="{B0072839-2B66-0749-8FDE-F620D057F129}">
      <dgm:prSet/>
      <dgm:spPr/>
      <dgm:t>
        <a:bodyPr/>
        <a:lstStyle/>
        <a:p>
          <a:endParaRPr lang="en-US"/>
        </a:p>
      </dgm:t>
    </dgm:pt>
    <dgm:pt modelId="{44BBDE9D-86A5-4F4B-82D5-D5C1C7B39C58}">
      <dgm:prSet phldrT="[Text]" custT="1"/>
      <dgm:spPr/>
      <dgm:t>
        <a:bodyPr/>
        <a:lstStyle/>
        <a:p>
          <a:pPr>
            <a:buFont typeface="Arial" panose="020B0604020202020204" pitchFamily="34" charset="0"/>
            <a:buChar char="•"/>
          </a:pPr>
          <a:r>
            <a:rPr lang="en-US" altLang="en-US" sz="2400" dirty="0"/>
            <a:t>An interaction between Kid - Staff Member - Administrator</a:t>
          </a:r>
          <a:endParaRPr lang="en-US" sz="2300" dirty="0"/>
        </a:p>
      </dgm:t>
    </dgm:pt>
    <dgm:pt modelId="{298ECAEF-48AD-D044-9180-7A936A41EA3E}" type="parTrans" cxnId="{782A1A62-3925-E140-94A4-AD375DA96239}">
      <dgm:prSet/>
      <dgm:spPr/>
      <dgm:t>
        <a:bodyPr/>
        <a:lstStyle/>
        <a:p>
          <a:endParaRPr lang="en-US"/>
        </a:p>
      </dgm:t>
    </dgm:pt>
    <dgm:pt modelId="{4E4FFC11-9A88-4A4A-8D9D-F2E88E28595E}" type="sibTrans" cxnId="{782A1A62-3925-E140-94A4-AD375DA96239}">
      <dgm:prSet/>
      <dgm:spPr/>
      <dgm:t>
        <a:bodyPr/>
        <a:lstStyle/>
        <a:p>
          <a:endParaRPr lang="en-US"/>
        </a:p>
      </dgm:t>
    </dgm:pt>
    <dgm:pt modelId="{6A5E16CF-8370-AF4A-B0C6-1524EC9DCEBC}">
      <dgm:prSet custT="1"/>
      <dgm:spPr/>
      <dgm:t>
        <a:bodyPr/>
        <a:lstStyle/>
        <a:p>
          <a:endParaRPr lang="en-US" altLang="en-US" sz="2400" dirty="0"/>
        </a:p>
      </dgm:t>
    </dgm:pt>
    <dgm:pt modelId="{807DE53C-7732-F544-907A-19A5479E79F3}" type="parTrans" cxnId="{177E00C9-DA0D-9C48-8647-AF76D3BFD964}">
      <dgm:prSet/>
      <dgm:spPr/>
      <dgm:t>
        <a:bodyPr/>
        <a:lstStyle/>
        <a:p>
          <a:endParaRPr lang="en-US"/>
        </a:p>
      </dgm:t>
    </dgm:pt>
    <dgm:pt modelId="{F167F6A9-4707-604F-969B-C18EB1D7B70A}" type="sibTrans" cxnId="{177E00C9-DA0D-9C48-8647-AF76D3BFD964}">
      <dgm:prSet/>
      <dgm:spPr/>
      <dgm:t>
        <a:bodyPr/>
        <a:lstStyle/>
        <a:p>
          <a:endParaRPr lang="en-US"/>
        </a:p>
      </dgm:t>
    </dgm:pt>
    <dgm:pt modelId="{E5E69AB1-7BF6-4F44-996F-8032CC2FCC6A}">
      <dgm:prSet custT="1"/>
      <dgm:spPr/>
      <dgm:t>
        <a:bodyPr/>
        <a:lstStyle/>
        <a:p>
          <a:r>
            <a:rPr lang="en-US" altLang="en-US" sz="2400" dirty="0"/>
            <a:t>Allows teacher to continue teaching</a:t>
          </a:r>
        </a:p>
      </dgm:t>
    </dgm:pt>
    <dgm:pt modelId="{0D8F4030-35E8-4BE6-9419-C331D92494EF}" type="parTrans" cxnId="{98343C69-5E4F-4FC7-9FA0-E30810AE8A6D}">
      <dgm:prSet/>
      <dgm:spPr/>
      <dgm:t>
        <a:bodyPr/>
        <a:lstStyle/>
        <a:p>
          <a:endParaRPr lang="en-US"/>
        </a:p>
      </dgm:t>
    </dgm:pt>
    <dgm:pt modelId="{096F37B0-B211-4D70-89EA-AF278609EDBB}" type="sibTrans" cxnId="{98343C69-5E4F-4FC7-9FA0-E30810AE8A6D}">
      <dgm:prSet/>
      <dgm:spPr/>
      <dgm:t>
        <a:bodyPr/>
        <a:lstStyle/>
        <a:p>
          <a:endParaRPr lang="en-US"/>
        </a:p>
      </dgm:t>
    </dgm:pt>
    <dgm:pt modelId="{B478B122-F352-491A-AE9C-4053FB0408AD}">
      <dgm:prSet custT="1"/>
      <dgm:spPr/>
      <dgm:t>
        <a:bodyPr/>
        <a:lstStyle/>
        <a:p>
          <a:r>
            <a:rPr lang="en-US" altLang="en-US" sz="2400" dirty="0"/>
            <a:t>A first attempt at correcting behavior</a:t>
          </a:r>
        </a:p>
      </dgm:t>
    </dgm:pt>
    <dgm:pt modelId="{300FA62E-1F13-4FD9-94EB-F5693FDE8C88}" type="parTrans" cxnId="{15E04291-41D1-48ED-9F43-2FFF661B4CA0}">
      <dgm:prSet/>
      <dgm:spPr/>
      <dgm:t>
        <a:bodyPr/>
        <a:lstStyle/>
        <a:p>
          <a:endParaRPr lang="en-US"/>
        </a:p>
      </dgm:t>
    </dgm:pt>
    <dgm:pt modelId="{48157F0A-A619-43BB-BFAD-5A26E63C4C49}" type="sibTrans" cxnId="{15E04291-41D1-48ED-9F43-2FFF661B4CA0}">
      <dgm:prSet/>
      <dgm:spPr/>
      <dgm:t>
        <a:bodyPr/>
        <a:lstStyle/>
        <a:p>
          <a:endParaRPr lang="en-US"/>
        </a:p>
      </dgm:t>
    </dgm:pt>
    <dgm:pt modelId="{FBAFED8C-16FD-5D46-B8F1-0047D50D9114}" type="pres">
      <dgm:prSet presAssocID="{9DE208EA-82D5-CF40-B17A-25816537FC5E}" presName="diagram" presStyleCnt="0">
        <dgm:presLayoutVars>
          <dgm:dir/>
          <dgm:animLvl val="lvl"/>
          <dgm:resizeHandles val="exact"/>
        </dgm:presLayoutVars>
      </dgm:prSet>
      <dgm:spPr/>
    </dgm:pt>
    <dgm:pt modelId="{E65D6D9D-6D11-EF41-83D4-4BC0CAD2C7C6}" type="pres">
      <dgm:prSet presAssocID="{96AB20E0-CB07-F641-870C-A00F2E3156F3}" presName="compNode" presStyleCnt="0"/>
      <dgm:spPr/>
    </dgm:pt>
    <dgm:pt modelId="{891C04EA-1D9F-AE45-BE63-965D5580B929}" type="pres">
      <dgm:prSet presAssocID="{96AB20E0-CB07-F641-870C-A00F2E3156F3}" presName="childRect" presStyleLbl="bgAcc1" presStyleIdx="0" presStyleCnt="2" custScaleX="115891" custScaleY="125811">
        <dgm:presLayoutVars>
          <dgm:bulletEnabled val="1"/>
        </dgm:presLayoutVars>
      </dgm:prSet>
      <dgm:spPr/>
    </dgm:pt>
    <dgm:pt modelId="{262CE5DD-D2A8-7649-8773-0BF25095A541}" type="pres">
      <dgm:prSet presAssocID="{96AB20E0-CB07-F641-870C-A00F2E3156F3}" presName="parentText" presStyleLbl="node1" presStyleIdx="0" presStyleCnt="0">
        <dgm:presLayoutVars>
          <dgm:chMax val="0"/>
          <dgm:bulletEnabled val="1"/>
        </dgm:presLayoutVars>
      </dgm:prSet>
      <dgm:spPr/>
    </dgm:pt>
    <dgm:pt modelId="{DE27F5DC-4A9A-4244-AF9B-240AC17CF325}" type="pres">
      <dgm:prSet presAssocID="{96AB20E0-CB07-F641-870C-A00F2E3156F3}" presName="parentRect" presStyleLbl="alignNode1" presStyleIdx="0" presStyleCnt="2" custScaleX="120283"/>
      <dgm:spPr/>
    </dgm:pt>
    <dgm:pt modelId="{25BBD3AE-C805-8D41-9BC8-FFF5B3F1FF1F}" type="pres">
      <dgm:prSet presAssocID="{96AB20E0-CB07-F641-870C-A00F2E3156F3}" presName="adorn" presStyleLbl="fgAccFollowNode1" presStyleIdx="0" presStyleCnt="2" custLinFactNeighborX="-18923" custLinFactNeighborY="-8320"/>
      <dgm:spPr/>
    </dgm:pt>
    <dgm:pt modelId="{9A801753-5535-1041-88E5-D58444809B67}" type="pres">
      <dgm:prSet presAssocID="{7EB71B81-F576-BE48-B85C-7635FA0E391E}" presName="sibTrans" presStyleLbl="sibTrans2D1" presStyleIdx="0" presStyleCnt="0"/>
      <dgm:spPr/>
    </dgm:pt>
    <dgm:pt modelId="{07E46B4B-2C95-344B-B3A5-A7C42279DD1B}" type="pres">
      <dgm:prSet presAssocID="{90A26ED3-5984-7144-B741-29CE12125674}" presName="compNode" presStyleCnt="0"/>
      <dgm:spPr/>
    </dgm:pt>
    <dgm:pt modelId="{4075102F-DA26-5842-BD36-DFB43B86014A}" type="pres">
      <dgm:prSet presAssocID="{90A26ED3-5984-7144-B741-29CE12125674}" presName="childRect" presStyleLbl="bgAcc1" presStyleIdx="1" presStyleCnt="2">
        <dgm:presLayoutVars>
          <dgm:bulletEnabled val="1"/>
        </dgm:presLayoutVars>
      </dgm:prSet>
      <dgm:spPr/>
    </dgm:pt>
    <dgm:pt modelId="{249738EA-7F5F-A84E-BF96-A52FA4AFBCF9}" type="pres">
      <dgm:prSet presAssocID="{90A26ED3-5984-7144-B741-29CE12125674}" presName="parentText" presStyleLbl="node1" presStyleIdx="0" presStyleCnt="0">
        <dgm:presLayoutVars>
          <dgm:chMax val="0"/>
          <dgm:bulletEnabled val="1"/>
        </dgm:presLayoutVars>
      </dgm:prSet>
      <dgm:spPr/>
    </dgm:pt>
    <dgm:pt modelId="{B949CF3B-BA51-A449-9EF9-FC05F7177FEF}" type="pres">
      <dgm:prSet presAssocID="{90A26ED3-5984-7144-B741-29CE12125674}" presName="parentRect" presStyleLbl="alignNode1" presStyleIdx="1" presStyleCnt="2"/>
      <dgm:spPr/>
    </dgm:pt>
    <dgm:pt modelId="{FAE7F3B6-F181-0643-A8C3-9B1F9142B04C}" type="pres">
      <dgm:prSet presAssocID="{90A26ED3-5984-7144-B741-29CE12125674}" presName="adorn" presStyleLbl="fgAccFollowNode1" presStyleIdx="1" presStyleCnt="2" custLinFactNeighborX="-3474" custLinFactNeighborY="4532"/>
      <dgm:spPr/>
    </dgm:pt>
  </dgm:ptLst>
  <dgm:cxnLst>
    <dgm:cxn modelId="{56B47A05-700F-F94F-B112-A76121D3BB8A}" type="presOf" srcId="{90A26ED3-5984-7144-B741-29CE12125674}" destId="{249738EA-7F5F-A84E-BF96-A52FA4AFBCF9}" srcOrd="0" destOrd="0" presId="urn:microsoft.com/office/officeart/2005/8/layout/bList2"/>
    <dgm:cxn modelId="{7962C005-EC0A-3347-8CB1-15EE9F2534EA}" type="presOf" srcId="{7AA66CB9-D9F8-154E-AD70-41735B3BAFB0}" destId="{891C04EA-1D9F-AE45-BE63-965D5580B929}" srcOrd="0" destOrd="3" presId="urn:microsoft.com/office/officeart/2005/8/layout/bList2"/>
    <dgm:cxn modelId="{5EE55A13-4BCF-0348-B29F-C4A0503E8900}" type="presOf" srcId="{74F4845D-665B-4D4F-BC47-2C7D1FA5C373}" destId="{4075102F-DA26-5842-BD36-DFB43B86014A}" srcOrd="0" destOrd="1" presId="urn:microsoft.com/office/officeart/2005/8/layout/bList2"/>
    <dgm:cxn modelId="{3111E329-6570-5848-842E-1667AC607BD7}" srcId="{96AB20E0-CB07-F641-870C-A00F2E3156F3}" destId="{34C28A54-F150-9A4B-A1C3-C88EA4E98134}" srcOrd="1" destOrd="0" parTransId="{E90F7E6D-05CC-4E4C-A577-98C4F0643885}" sibTransId="{576DAF0A-1D12-8041-B5D9-03B70A328510}"/>
    <dgm:cxn modelId="{9476E529-9847-0443-ACD6-703A866D02EF}" type="presOf" srcId="{6A5E16CF-8370-AF4A-B0C6-1524EC9DCEBC}" destId="{891C04EA-1D9F-AE45-BE63-965D5580B929}" srcOrd="0" destOrd="5" presId="urn:microsoft.com/office/officeart/2005/8/layout/bList2"/>
    <dgm:cxn modelId="{0696532F-7380-6442-A6AF-ADF9C429E182}" srcId="{96AB20E0-CB07-F641-870C-A00F2E3156F3}" destId="{7AA66CB9-D9F8-154E-AD70-41735B3BAFB0}" srcOrd="3" destOrd="0" parTransId="{32CFCABE-431E-F34D-ADDA-BFB348D8C248}" sibTransId="{A78FC708-DAF3-D044-B809-3F8E1B7C56E4}"/>
    <dgm:cxn modelId="{34FCB22F-B038-4460-8B8E-721689440D37}" type="presOf" srcId="{B478B122-F352-491A-AE9C-4053FB0408AD}" destId="{4075102F-DA26-5842-BD36-DFB43B86014A}" srcOrd="0" destOrd="2" presId="urn:microsoft.com/office/officeart/2005/8/layout/bList2"/>
    <dgm:cxn modelId="{B0072839-2B66-0749-8FDE-F620D057F129}" srcId="{90A26ED3-5984-7144-B741-29CE12125674}" destId="{7E1F066F-85EA-AA48-A266-F395F45A9BD8}" srcOrd="0" destOrd="0" parTransId="{5EC2EAF7-AAB4-574C-A768-A0D7970C7B08}" sibTransId="{436E0112-FE48-B34A-8ECD-EEBFB2C3378E}"/>
    <dgm:cxn modelId="{3DB65160-AD74-3846-97A3-AA1097C8B3FB}" srcId="{90A26ED3-5984-7144-B741-29CE12125674}" destId="{5B2D4FFB-F36F-014C-9618-2D946BA4528A}" srcOrd="3" destOrd="0" parTransId="{BF37B90C-62A1-9A4C-A906-AE548A8AAB69}" sibTransId="{EBD41C5E-15B9-0347-9F76-084F9203B54A}"/>
    <dgm:cxn modelId="{782A1A62-3925-E140-94A4-AD375DA96239}" srcId="{96AB20E0-CB07-F641-870C-A00F2E3156F3}" destId="{44BBDE9D-86A5-4F4B-82D5-D5C1C7B39C58}" srcOrd="0" destOrd="0" parTransId="{298ECAEF-48AD-D044-9180-7A936A41EA3E}" sibTransId="{4E4FFC11-9A88-4A4A-8D9D-F2E88E28595E}"/>
    <dgm:cxn modelId="{B69EB547-5BC5-0B4A-A72A-45E0E39AF818}" type="presOf" srcId="{7EB71B81-F576-BE48-B85C-7635FA0E391E}" destId="{9A801753-5535-1041-88E5-D58444809B67}" srcOrd="0" destOrd="0" presId="urn:microsoft.com/office/officeart/2005/8/layout/bList2"/>
    <dgm:cxn modelId="{CFA9B468-B73A-594C-81B2-80A87BA9F41E}" type="presOf" srcId="{44BBDE9D-86A5-4F4B-82D5-D5C1C7B39C58}" destId="{891C04EA-1D9F-AE45-BE63-965D5580B929}" srcOrd="0" destOrd="0" presId="urn:microsoft.com/office/officeart/2005/8/layout/bList2"/>
    <dgm:cxn modelId="{98343C69-5E4F-4FC7-9FA0-E30810AE8A6D}" srcId="{96AB20E0-CB07-F641-870C-A00F2E3156F3}" destId="{E5E69AB1-7BF6-4F44-996F-8032CC2FCC6A}" srcOrd="4" destOrd="0" parTransId="{0D8F4030-35E8-4BE6-9419-C331D92494EF}" sibTransId="{096F37B0-B211-4D70-89EA-AF278609EDBB}"/>
    <dgm:cxn modelId="{2AD7FD69-30DA-464E-9913-4D00B65AF1A9}" srcId="{9DE208EA-82D5-CF40-B17A-25816537FC5E}" destId="{96AB20E0-CB07-F641-870C-A00F2E3156F3}" srcOrd="0" destOrd="0" parTransId="{4518E6A2-9AAC-EC47-8429-F1B3296BA48B}" sibTransId="{7EB71B81-F576-BE48-B85C-7635FA0E391E}"/>
    <dgm:cxn modelId="{DE9C3D72-C423-5043-BF1A-A158E9DDB0A6}" srcId="{96AB20E0-CB07-F641-870C-A00F2E3156F3}" destId="{D33AE3DE-42D9-344C-9C88-A75D272631A8}" srcOrd="2" destOrd="0" parTransId="{7CE8637B-C168-BE45-9ED4-F7BE4BFF46D4}" sibTransId="{F94C064B-8C80-2648-B0D2-3CEA49713767}"/>
    <dgm:cxn modelId="{34BDC052-80FC-46C7-B191-313B5EFFE886}" type="presOf" srcId="{E5E69AB1-7BF6-4F44-996F-8032CC2FCC6A}" destId="{891C04EA-1D9F-AE45-BE63-965D5580B929}" srcOrd="0" destOrd="4" presId="urn:microsoft.com/office/officeart/2005/8/layout/bList2"/>
    <dgm:cxn modelId="{0B841385-7713-CE4A-ABEA-9E383D383A06}" type="presOf" srcId="{D33AE3DE-42D9-344C-9C88-A75D272631A8}" destId="{891C04EA-1D9F-AE45-BE63-965D5580B929}" srcOrd="0" destOrd="2" presId="urn:microsoft.com/office/officeart/2005/8/layout/bList2"/>
    <dgm:cxn modelId="{15E04291-41D1-48ED-9F43-2FFF661B4CA0}" srcId="{90A26ED3-5984-7144-B741-29CE12125674}" destId="{B478B122-F352-491A-AE9C-4053FB0408AD}" srcOrd="2" destOrd="0" parTransId="{300FA62E-1F13-4FD9-94EB-F5693FDE8C88}" sibTransId="{48157F0A-A619-43BB-BFAD-5A26E63C4C49}"/>
    <dgm:cxn modelId="{BB8D4E9C-E2BA-A444-A998-3C7A54A71382}" srcId="{90A26ED3-5984-7144-B741-29CE12125674}" destId="{74F4845D-665B-4D4F-BC47-2C7D1FA5C373}" srcOrd="1" destOrd="0" parTransId="{F6128D8C-7069-7B40-90CD-AC086206A025}" sibTransId="{585EBD33-8D82-2647-AE26-D6F53AD6CAE9}"/>
    <dgm:cxn modelId="{E232109E-CB0E-D646-BEBE-B07428E356DC}" type="presOf" srcId="{90A26ED3-5984-7144-B741-29CE12125674}" destId="{B949CF3B-BA51-A449-9EF9-FC05F7177FEF}" srcOrd="1" destOrd="0" presId="urn:microsoft.com/office/officeart/2005/8/layout/bList2"/>
    <dgm:cxn modelId="{D89222AC-37EF-6143-9965-813C97C24D98}" srcId="{9DE208EA-82D5-CF40-B17A-25816537FC5E}" destId="{90A26ED3-5984-7144-B741-29CE12125674}" srcOrd="1" destOrd="0" parTransId="{10DD9479-89D3-874C-BEB5-EAE3C080F87A}" sibTransId="{C181AE32-2289-F646-98F0-2276912C05EA}"/>
    <dgm:cxn modelId="{A0A9DEAC-0E39-F94B-831E-7287651E40F4}" type="presOf" srcId="{5B2D4FFB-F36F-014C-9618-2D946BA4528A}" destId="{4075102F-DA26-5842-BD36-DFB43B86014A}" srcOrd="0" destOrd="3" presId="urn:microsoft.com/office/officeart/2005/8/layout/bList2"/>
    <dgm:cxn modelId="{2965ECB9-6FEF-0140-AE3C-32B87E310C9B}" type="presOf" srcId="{96AB20E0-CB07-F641-870C-A00F2E3156F3}" destId="{262CE5DD-D2A8-7649-8773-0BF25095A541}" srcOrd="0" destOrd="0" presId="urn:microsoft.com/office/officeart/2005/8/layout/bList2"/>
    <dgm:cxn modelId="{AEA1FDC0-CC7B-934D-95F9-EE4061CFF2CF}" type="presOf" srcId="{7E1F066F-85EA-AA48-A266-F395F45A9BD8}" destId="{4075102F-DA26-5842-BD36-DFB43B86014A}" srcOrd="0" destOrd="0" presId="urn:microsoft.com/office/officeart/2005/8/layout/bList2"/>
    <dgm:cxn modelId="{177E00C9-DA0D-9C48-8647-AF76D3BFD964}" srcId="{96AB20E0-CB07-F641-870C-A00F2E3156F3}" destId="{6A5E16CF-8370-AF4A-B0C6-1524EC9DCEBC}" srcOrd="5" destOrd="0" parTransId="{807DE53C-7732-F544-907A-19A5479E79F3}" sibTransId="{F167F6A9-4707-604F-969B-C18EB1D7B70A}"/>
    <dgm:cxn modelId="{023510D2-67F1-804B-A703-78AAFBC146A9}" type="presOf" srcId="{9DE208EA-82D5-CF40-B17A-25816537FC5E}" destId="{FBAFED8C-16FD-5D46-B8F1-0047D50D9114}" srcOrd="0" destOrd="0" presId="urn:microsoft.com/office/officeart/2005/8/layout/bList2"/>
    <dgm:cxn modelId="{96BFC7D5-86E4-4E4A-ADB1-DB191F6BD26E}" type="presOf" srcId="{96AB20E0-CB07-F641-870C-A00F2E3156F3}" destId="{DE27F5DC-4A9A-4244-AF9B-240AC17CF325}" srcOrd="1" destOrd="0" presId="urn:microsoft.com/office/officeart/2005/8/layout/bList2"/>
    <dgm:cxn modelId="{FE0F0FE8-10B9-1D40-9E81-7087024E6AFA}" type="presOf" srcId="{34C28A54-F150-9A4B-A1C3-C88EA4E98134}" destId="{891C04EA-1D9F-AE45-BE63-965D5580B929}" srcOrd="0" destOrd="1" presId="urn:microsoft.com/office/officeart/2005/8/layout/bList2"/>
    <dgm:cxn modelId="{6EBC4D3C-3B69-6842-BD56-96A7CB9C02E5}" type="presParOf" srcId="{FBAFED8C-16FD-5D46-B8F1-0047D50D9114}" destId="{E65D6D9D-6D11-EF41-83D4-4BC0CAD2C7C6}" srcOrd="0" destOrd="0" presId="urn:microsoft.com/office/officeart/2005/8/layout/bList2"/>
    <dgm:cxn modelId="{19B7B612-20F4-B14C-A45F-4818D31B784E}" type="presParOf" srcId="{E65D6D9D-6D11-EF41-83D4-4BC0CAD2C7C6}" destId="{891C04EA-1D9F-AE45-BE63-965D5580B929}" srcOrd="0" destOrd="0" presId="urn:microsoft.com/office/officeart/2005/8/layout/bList2"/>
    <dgm:cxn modelId="{9A893F39-1E6A-7548-BD9A-A09CB0E69750}" type="presParOf" srcId="{E65D6D9D-6D11-EF41-83D4-4BC0CAD2C7C6}" destId="{262CE5DD-D2A8-7649-8773-0BF25095A541}" srcOrd="1" destOrd="0" presId="urn:microsoft.com/office/officeart/2005/8/layout/bList2"/>
    <dgm:cxn modelId="{479E3393-CC7F-AC45-82F8-BECA88D0AD2C}" type="presParOf" srcId="{E65D6D9D-6D11-EF41-83D4-4BC0CAD2C7C6}" destId="{DE27F5DC-4A9A-4244-AF9B-240AC17CF325}" srcOrd="2" destOrd="0" presId="urn:microsoft.com/office/officeart/2005/8/layout/bList2"/>
    <dgm:cxn modelId="{8A8ED5E3-88BF-1F4D-A11B-28BF81A3A50A}" type="presParOf" srcId="{E65D6D9D-6D11-EF41-83D4-4BC0CAD2C7C6}" destId="{25BBD3AE-C805-8D41-9BC8-FFF5B3F1FF1F}" srcOrd="3" destOrd="0" presId="urn:microsoft.com/office/officeart/2005/8/layout/bList2"/>
    <dgm:cxn modelId="{CB971CEA-B413-FC47-94F9-CF56BD18520B}" type="presParOf" srcId="{FBAFED8C-16FD-5D46-B8F1-0047D50D9114}" destId="{9A801753-5535-1041-88E5-D58444809B67}" srcOrd="1" destOrd="0" presId="urn:microsoft.com/office/officeart/2005/8/layout/bList2"/>
    <dgm:cxn modelId="{D4CE7F15-A92B-1848-8336-B492EA1CCE66}" type="presParOf" srcId="{FBAFED8C-16FD-5D46-B8F1-0047D50D9114}" destId="{07E46B4B-2C95-344B-B3A5-A7C42279DD1B}" srcOrd="2" destOrd="0" presId="urn:microsoft.com/office/officeart/2005/8/layout/bList2"/>
    <dgm:cxn modelId="{FEC783CA-275D-9B4C-AF54-0ACC77E447EF}" type="presParOf" srcId="{07E46B4B-2C95-344B-B3A5-A7C42279DD1B}" destId="{4075102F-DA26-5842-BD36-DFB43B86014A}" srcOrd="0" destOrd="0" presId="urn:microsoft.com/office/officeart/2005/8/layout/bList2"/>
    <dgm:cxn modelId="{4D3BFEDC-701E-4046-93E9-489AB5AD3A27}" type="presParOf" srcId="{07E46B4B-2C95-344B-B3A5-A7C42279DD1B}" destId="{249738EA-7F5F-A84E-BF96-A52FA4AFBCF9}" srcOrd="1" destOrd="0" presId="urn:microsoft.com/office/officeart/2005/8/layout/bList2"/>
    <dgm:cxn modelId="{2D297910-B2C1-804B-8B7B-7A066C8B0687}" type="presParOf" srcId="{07E46B4B-2C95-344B-B3A5-A7C42279DD1B}" destId="{B949CF3B-BA51-A449-9EF9-FC05F7177FEF}" srcOrd="2" destOrd="0" presId="urn:microsoft.com/office/officeart/2005/8/layout/bList2"/>
    <dgm:cxn modelId="{9AD5807E-5BAE-254F-B9D0-B94B6AE42D67}" type="presParOf" srcId="{07E46B4B-2C95-344B-B3A5-A7C42279DD1B}" destId="{FAE7F3B6-F181-0643-A8C3-9B1F9142B04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D58780-BB0F-2143-A125-29082F056BCB}"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en-US"/>
        </a:p>
      </dgm:t>
    </dgm:pt>
    <dgm:pt modelId="{D17FF1AA-1DF0-B64D-A8F0-B2434F00D287}">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Multiple data-entry options (paper or paperless)</a:t>
          </a:r>
        </a:p>
        <a:p>
          <a:pPr marL="0" lvl="0" defTabSz="1155700">
            <a:lnSpc>
              <a:spcPct val="90000"/>
            </a:lnSpc>
            <a:spcBef>
              <a:spcPct val="0"/>
            </a:spcBef>
            <a:spcAft>
              <a:spcPct val="35000"/>
            </a:spcAft>
            <a:buNone/>
          </a:pPr>
          <a:endParaRPr lang="en-US" dirty="0"/>
        </a:p>
      </dgm:t>
    </dgm:pt>
    <dgm:pt modelId="{5C750B3B-44D0-D44B-A5D9-6250EB01F7E2}" type="parTrans" cxnId="{5D6C3092-75D7-4246-AFD9-A70B065FF631}">
      <dgm:prSet/>
      <dgm:spPr/>
      <dgm:t>
        <a:bodyPr/>
        <a:lstStyle/>
        <a:p>
          <a:endParaRPr lang="en-US"/>
        </a:p>
      </dgm:t>
    </dgm:pt>
    <dgm:pt modelId="{5E35931E-F6EF-8243-B236-9A3AC45D2C22}" type="sibTrans" cxnId="{5D6C3092-75D7-4246-AFD9-A70B065FF631}">
      <dgm:prSet/>
      <dgm:spPr/>
      <dgm:t>
        <a:bodyPr/>
        <a:lstStyle/>
        <a:p>
          <a:endParaRPr lang="en-US"/>
        </a:p>
      </dgm:t>
    </dgm:pt>
    <dgm:pt modelId="{873878AD-7B54-1240-BC77-9415CCC6978D}">
      <dgm:prSet/>
      <dgm:spPr/>
      <dgm:t>
        <a:bodyPr/>
        <a:lstStyle/>
        <a:p>
          <a:r>
            <a:rPr lang="en-US" dirty="0"/>
            <a:t>Reports that support decision-making with Graphs</a:t>
          </a:r>
        </a:p>
      </dgm:t>
    </dgm:pt>
    <dgm:pt modelId="{0B58A565-3384-7F4D-873E-A0B2575F63CA}" type="parTrans" cxnId="{65A8CC0E-5033-1547-BB57-C326C2F0A15B}">
      <dgm:prSet/>
      <dgm:spPr/>
      <dgm:t>
        <a:bodyPr/>
        <a:lstStyle/>
        <a:p>
          <a:endParaRPr lang="en-US"/>
        </a:p>
      </dgm:t>
    </dgm:pt>
    <dgm:pt modelId="{C1EF978F-0A0C-8849-A03E-A2635271BACF}" type="sibTrans" cxnId="{65A8CC0E-5033-1547-BB57-C326C2F0A15B}">
      <dgm:prSet/>
      <dgm:spPr/>
      <dgm:t>
        <a:bodyPr/>
        <a:lstStyle/>
        <a:p>
          <a:endParaRPr lang="en-US"/>
        </a:p>
      </dgm:t>
    </dgm:pt>
    <dgm:pt modelId="{A8BE49F4-587B-6B40-9813-474B6DCC594E}">
      <dgm:prSet/>
      <dgm:spPr/>
      <dgm:t>
        <a:bodyPr/>
        <a:lstStyle/>
        <a:p>
          <a:r>
            <a:rPr lang="en-US" dirty="0"/>
            <a:t>Can provide graphs by: Student, Behavior, Location, Time, Grade, Day of Week</a:t>
          </a:r>
        </a:p>
      </dgm:t>
    </dgm:pt>
    <dgm:pt modelId="{5FCD19A7-930B-5043-9A92-C7DE07B9EC51}" type="parTrans" cxnId="{5F32DF79-DDD1-744C-A34C-83060E1FC6D7}">
      <dgm:prSet/>
      <dgm:spPr/>
      <dgm:t>
        <a:bodyPr/>
        <a:lstStyle/>
        <a:p>
          <a:endParaRPr lang="en-US"/>
        </a:p>
      </dgm:t>
    </dgm:pt>
    <dgm:pt modelId="{B95C6C83-E5F3-0E4E-9876-04423B23CC5B}" type="sibTrans" cxnId="{5F32DF79-DDD1-744C-A34C-83060E1FC6D7}">
      <dgm:prSet/>
      <dgm:spPr/>
      <dgm:t>
        <a:bodyPr/>
        <a:lstStyle/>
        <a:p>
          <a:endParaRPr lang="en-US"/>
        </a:p>
      </dgm:t>
    </dgm:pt>
    <dgm:pt modelId="{F1B57344-41A7-5D4C-A8A6-D4AEC30F413B}">
      <dgm:prSet/>
      <dgm:spPr/>
      <dgm:t>
        <a:bodyPr/>
        <a:lstStyle/>
        <a:p>
          <a:r>
            <a:rPr lang="en-US" dirty="0"/>
            <a:t>Is accessible to team members for use by PBIS Team</a:t>
          </a:r>
        </a:p>
      </dgm:t>
    </dgm:pt>
    <dgm:pt modelId="{05E5076E-6D20-A041-A85D-D7BC56779B16}" type="sibTrans" cxnId="{A0BA93FC-81DD-2D42-8568-24D09A97DB3C}">
      <dgm:prSet/>
      <dgm:spPr/>
      <dgm:t>
        <a:bodyPr/>
        <a:lstStyle/>
        <a:p>
          <a:endParaRPr lang="en-US"/>
        </a:p>
      </dgm:t>
    </dgm:pt>
    <dgm:pt modelId="{20DF8FAC-5E4F-AA4A-9E8A-43D79A006841}" type="parTrans" cxnId="{A0BA93FC-81DD-2D42-8568-24D09A97DB3C}">
      <dgm:prSet/>
      <dgm:spPr/>
      <dgm:t>
        <a:bodyPr/>
        <a:lstStyle/>
        <a:p>
          <a:endParaRPr lang="en-US"/>
        </a:p>
      </dgm:t>
    </dgm:pt>
    <dgm:pt modelId="{3F52121A-82F3-2946-A92D-8990B1A7C6D5}" type="pres">
      <dgm:prSet presAssocID="{C5D58780-BB0F-2143-A125-29082F056BCB}" presName="diagram" presStyleCnt="0">
        <dgm:presLayoutVars>
          <dgm:dir/>
          <dgm:resizeHandles val="exact"/>
        </dgm:presLayoutVars>
      </dgm:prSet>
      <dgm:spPr/>
    </dgm:pt>
    <dgm:pt modelId="{A0D77BF9-B9E8-D541-93EA-9A80A07E7EE7}" type="pres">
      <dgm:prSet presAssocID="{D17FF1AA-1DF0-B64D-A8F0-B2434F00D287}" presName="node" presStyleLbl="node1" presStyleIdx="0" presStyleCnt="4">
        <dgm:presLayoutVars>
          <dgm:bulletEnabled val="1"/>
        </dgm:presLayoutVars>
      </dgm:prSet>
      <dgm:spPr/>
    </dgm:pt>
    <dgm:pt modelId="{B3552A48-EBA5-074E-BD25-7C5202CF5820}" type="pres">
      <dgm:prSet presAssocID="{5E35931E-F6EF-8243-B236-9A3AC45D2C22}" presName="sibTrans" presStyleCnt="0"/>
      <dgm:spPr/>
    </dgm:pt>
    <dgm:pt modelId="{53A4A4F7-FEA3-B547-8551-0FDC4A699190}" type="pres">
      <dgm:prSet presAssocID="{873878AD-7B54-1240-BC77-9415CCC6978D}" presName="node" presStyleLbl="node1" presStyleIdx="1" presStyleCnt="4">
        <dgm:presLayoutVars>
          <dgm:bulletEnabled val="1"/>
        </dgm:presLayoutVars>
      </dgm:prSet>
      <dgm:spPr/>
    </dgm:pt>
    <dgm:pt modelId="{5A0E25A2-A4E1-5E4A-85E8-31713B5090A1}" type="pres">
      <dgm:prSet presAssocID="{C1EF978F-0A0C-8849-A03E-A2635271BACF}" presName="sibTrans" presStyleCnt="0"/>
      <dgm:spPr/>
    </dgm:pt>
    <dgm:pt modelId="{542929D5-7FF4-4343-809A-217679F8879F}" type="pres">
      <dgm:prSet presAssocID="{A8BE49F4-587B-6B40-9813-474B6DCC594E}" presName="node" presStyleLbl="node1" presStyleIdx="2" presStyleCnt="4">
        <dgm:presLayoutVars>
          <dgm:bulletEnabled val="1"/>
        </dgm:presLayoutVars>
      </dgm:prSet>
      <dgm:spPr/>
    </dgm:pt>
    <dgm:pt modelId="{8CD45D5D-7B7E-9946-AA66-B79F3EA6BD3C}" type="pres">
      <dgm:prSet presAssocID="{B95C6C83-E5F3-0E4E-9876-04423B23CC5B}" presName="sibTrans" presStyleCnt="0"/>
      <dgm:spPr/>
    </dgm:pt>
    <dgm:pt modelId="{FB5D1134-D747-5841-88D5-3A9F2D503056}" type="pres">
      <dgm:prSet presAssocID="{F1B57344-41A7-5D4C-A8A6-D4AEC30F413B}" presName="node" presStyleLbl="node1" presStyleIdx="3" presStyleCnt="4">
        <dgm:presLayoutVars>
          <dgm:bulletEnabled val="1"/>
        </dgm:presLayoutVars>
      </dgm:prSet>
      <dgm:spPr/>
    </dgm:pt>
  </dgm:ptLst>
  <dgm:cxnLst>
    <dgm:cxn modelId="{65A8CC0E-5033-1547-BB57-C326C2F0A15B}" srcId="{C5D58780-BB0F-2143-A125-29082F056BCB}" destId="{873878AD-7B54-1240-BC77-9415CCC6978D}" srcOrd="1" destOrd="0" parTransId="{0B58A565-3384-7F4D-873E-A0B2575F63CA}" sibTransId="{C1EF978F-0A0C-8849-A03E-A2635271BACF}"/>
    <dgm:cxn modelId="{BC0C7754-AA96-034B-B7AE-89A248FB7A44}" type="presOf" srcId="{C5D58780-BB0F-2143-A125-29082F056BCB}" destId="{3F52121A-82F3-2946-A92D-8990B1A7C6D5}" srcOrd="0" destOrd="0" presId="urn:microsoft.com/office/officeart/2005/8/layout/default"/>
    <dgm:cxn modelId="{5F32DF79-DDD1-744C-A34C-83060E1FC6D7}" srcId="{C5D58780-BB0F-2143-A125-29082F056BCB}" destId="{A8BE49F4-587B-6B40-9813-474B6DCC594E}" srcOrd="2" destOrd="0" parTransId="{5FCD19A7-930B-5043-9A92-C7DE07B9EC51}" sibTransId="{B95C6C83-E5F3-0E4E-9876-04423B23CC5B}"/>
    <dgm:cxn modelId="{5D6C3092-75D7-4246-AFD9-A70B065FF631}" srcId="{C5D58780-BB0F-2143-A125-29082F056BCB}" destId="{D17FF1AA-1DF0-B64D-A8F0-B2434F00D287}" srcOrd="0" destOrd="0" parTransId="{5C750B3B-44D0-D44B-A5D9-6250EB01F7E2}" sibTransId="{5E35931E-F6EF-8243-B236-9A3AC45D2C22}"/>
    <dgm:cxn modelId="{BF994398-18EB-C545-AACE-E293FE994409}" type="presOf" srcId="{F1B57344-41A7-5D4C-A8A6-D4AEC30F413B}" destId="{FB5D1134-D747-5841-88D5-3A9F2D503056}" srcOrd="0" destOrd="0" presId="urn:microsoft.com/office/officeart/2005/8/layout/default"/>
    <dgm:cxn modelId="{98253FAD-4314-4241-989E-6F2CFC3F6F65}" type="presOf" srcId="{D17FF1AA-1DF0-B64D-A8F0-B2434F00D287}" destId="{A0D77BF9-B9E8-D541-93EA-9A80A07E7EE7}" srcOrd="0" destOrd="0" presId="urn:microsoft.com/office/officeart/2005/8/layout/default"/>
    <dgm:cxn modelId="{0D1513B9-28F5-454A-828E-7E99F55D9142}" type="presOf" srcId="{A8BE49F4-587B-6B40-9813-474B6DCC594E}" destId="{542929D5-7FF4-4343-809A-217679F8879F}" srcOrd="0" destOrd="0" presId="urn:microsoft.com/office/officeart/2005/8/layout/default"/>
    <dgm:cxn modelId="{A0BA93FC-81DD-2D42-8568-24D09A97DB3C}" srcId="{C5D58780-BB0F-2143-A125-29082F056BCB}" destId="{F1B57344-41A7-5D4C-A8A6-D4AEC30F413B}" srcOrd="3" destOrd="0" parTransId="{20DF8FAC-5E4F-AA4A-9E8A-43D79A006841}" sibTransId="{05E5076E-6D20-A041-A85D-D7BC56779B16}"/>
    <dgm:cxn modelId="{53A3A2FD-5806-E04E-A0F7-24E7CCBFC9DC}" type="presOf" srcId="{873878AD-7B54-1240-BC77-9415CCC6978D}" destId="{53A4A4F7-FEA3-B547-8551-0FDC4A699190}" srcOrd="0" destOrd="0" presId="urn:microsoft.com/office/officeart/2005/8/layout/default"/>
    <dgm:cxn modelId="{6EC2D80F-7F48-3649-A2C6-6706CB689B8D}" type="presParOf" srcId="{3F52121A-82F3-2946-A92D-8990B1A7C6D5}" destId="{A0D77BF9-B9E8-D541-93EA-9A80A07E7EE7}" srcOrd="0" destOrd="0" presId="urn:microsoft.com/office/officeart/2005/8/layout/default"/>
    <dgm:cxn modelId="{4CFB96F7-66AB-DE45-B9CD-90134150600A}" type="presParOf" srcId="{3F52121A-82F3-2946-A92D-8990B1A7C6D5}" destId="{B3552A48-EBA5-074E-BD25-7C5202CF5820}" srcOrd="1" destOrd="0" presId="urn:microsoft.com/office/officeart/2005/8/layout/default"/>
    <dgm:cxn modelId="{177AA9A6-639E-A445-9CDF-05BE362DEDED}" type="presParOf" srcId="{3F52121A-82F3-2946-A92D-8990B1A7C6D5}" destId="{53A4A4F7-FEA3-B547-8551-0FDC4A699190}" srcOrd="2" destOrd="0" presId="urn:microsoft.com/office/officeart/2005/8/layout/default"/>
    <dgm:cxn modelId="{752E11ED-19A5-7349-8392-8AC21043925D}" type="presParOf" srcId="{3F52121A-82F3-2946-A92D-8990B1A7C6D5}" destId="{5A0E25A2-A4E1-5E4A-85E8-31713B5090A1}" srcOrd="3" destOrd="0" presId="urn:microsoft.com/office/officeart/2005/8/layout/default"/>
    <dgm:cxn modelId="{46A22199-7E0D-A54A-AEAD-F93F1E6780E2}" type="presParOf" srcId="{3F52121A-82F3-2946-A92D-8990B1A7C6D5}" destId="{542929D5-7FF4-4343-809A-217679F8879F}" srcOrd="4" destOrd="0" presId="urn:microsoft.com/office/officeart/2005/8/layout/default"/>
    <dgm:cxn modelId="{80058A9A-61AA-AD4E-9253-41A9367ADF2C}" type="presParOf" srcId="{3F52121A-82F3-2946-A92D-8990B1A7C6D5}" destId="{8CD45D5D-7B7E-9946-AA66-B79F3EA6BD3C}" srcOrd="5" destOrd="0" presId="urn:microsoft.com/office/officeart/2005/8/layout/default"/>
    <dgm:cxn modelId="{B534AAC7-B8A0-A445-B74B-C19069FF20E2}" type="presParOf" srcId="{3F52121A-82F3-2946-A92D-8990B1A7C6D5}" destId="{FB5D1134-D747-5841-88D5-3A9F2D50305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dirty="0">
              <a:solidFill>
                <a:srgbClr val="061DB2"/>
              </a:solidFill>
            </a:rPr>
            <a:t>Design a Safe Environment</a:t>
          </a: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dirty="0">
              <a:solidFill>
                <a:srgbClr val="061DB2"/>
              </a:solidFill>
            </a:rPr>
            <a:t>Develop Predictable Routines</a:t>
          </a: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dgm:spPr>
      <dgm:t>
        <a:bodyPr/>
        <a:lstStyle/>
        <a:p>
          <a:r>
            <a:rPr lang="en-US" sz="2000">
              <a:solidFill>
                <a:srgbClr val="061DB2"/>
              </a:solidFill>
            </a:rPr>
            <a:t>Enhance Tier 1 and Consider Tiers 2 and 3</a:t>
          </a:r>
          <a:endParaRPr lang="en-US" sz="2000" dirty="0">
            <a:solidFill>
              <a:srgbClr val="061DB2"/>
            </a:solidFill>
          </a:endParaRP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77C6AF51-03FC-FC49-AFC9-68E0E234E71F}" srcId="{6FE58015-7759-7A42-88A8-B460E94FD752}" destId="{FABA3BE2-F442-E34E-AF40-C38551048F87}" srcOrd="3" destOrd="0" parTransId="{CFF2D9E9-F97E-504D-8D9E-FC5B69A44BA6}" sibTransId="{61679E7A-052A-1741-A9B7-540228FB8C19}"/>
    <dgm:cxn modelId="{034C3173-99A4-C847-8611-72EFAA82F980}" type="presOf" srcId="{EE528CC3-7149-1B46-AF73-AB4A0794C67D}" destId="{1C2C093B-78FC-084C-A8C1-6FD47F37451D}" srcOrd="0" destOrd="0" presId="urn:microsoft.com/office/officeart/2005/8/layout/lProcess2"/>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a:solidFill>
            <a:schemeClr val="tx1">
              <a:lumMod val="50000"/>
              <a:lumOff val="50000"/>
            </a:schemeClr>
          </a:solidFill>
        </a:ln>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45EA7107-2F6D-D74F-9F28-18666C5E4475}">
      <dgm:prSet phldrT="[Text]" custT="1"/>
      <dgm:spPr>
        <a:solidFill>
          <a:schemeClr val="bg1"/>
        </a:solidFill>
        <a:ln>
          <a:solidFill>
            <a:schemeClr val="tx1">
              <a:lumMod val="50000"/>
              <a:lumOff val="50000"/>
            </a:schemeClr>
          </a:solidFill>
        </a:ln>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a:solidFill>
            <a:schemeClr val="tx1">
              <a:lumMod val="50000"/>
              <a:lumOff val="50000"/>
            </a:schemeClr>
          </a:solidFill>
        </a:ln>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a:solidFill>
            <a:schemeClr val="tx1">
              <a:lumMod val="50000"/>
              <a:lumOff val="50000"/>
            </a:schemeClr>
          </a:solidFill>
        </a:ln>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a:solidFill>
            <a:schemeClr val="tx1">
              <a:lumMod val="50000"/>
              <a:lumOff val="50000"/>
            </a:schemeClr>
          </a:solidFill>
        </a:ln>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1"/>
      <dgm:spPr/>
    </dgm:pt>
    <dgm:pt modelId="{B1B5AD16-6E71-6F4E-8AD6-F60208FD39BE}" type="pres">
      <dgm:prSet presAssocID="{C55827D4-FA26-3C41-B34C-7FCCA1C4089A}" presName="textNode" presStyleLbl="bgShp" presStyleIdx="0" presStyleCnt="1"/>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5"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5"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5"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5"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5" custScaleX="129901">
        <dgm:presLayoutVars>
          <dgm:bulletEnabled val="1"/>
        </dgm:presLayoutVars>
      </dgm:prSet>
      <dgm:spPr/>
    </dgm:pt>
  </dgm:ptLst>
  <dgm:cxnLst>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75015F89-863D-294A-8BDA-4FC8F3AD1E68}" type="presOf" srcId="{53CDCDE8-0FA0-FE44-8088-E3212486DF4C}" destId="{95BBF3ED-7E54-994E-B5EC-2A38AEA58E88}"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7E46A9F6-2B63-1040-AD0D-1292178B7F3E}" srcId="{0372B17C-DB9F-2940-9D39-C5C764336A6E}" destId="{C55827D4-FA26-3C41-B34C-7FCCA1C4089A}" srcOrd="0" destOrd="0" parTransId="{599DC4A7-EC38-D746-BE3D-BCDAA49A5EB2}" sibTransId="{51D50C4B-93D5-7941-911E-F54D361562F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E05FA2-9665-B548-B10A-35846938FE58}" type="doc">
      <dgm:prSet loTypeId="urn:microsoft.com/office/officeart/2008/layout/PictureLineup"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2400" dirty="0">
              <a:solidFill>
                <a:schemeClr val="bg1"/>
              </a:solidFill>
            </a:rPr>
            <a:t>Engage in purposeful communication with students and families</a:t>
          </a:r>
        </a:p>
      </dgm:t>
    </dgm:pt>
    <dgm:pt modelId="{BE2F2816-6A7E-C845-B13F-017307664388}" type="parTrans" cxnId="{F197F3FD-CCFE-BD4F-9D5E-C926048FF5E0}">
      <dgm:prSet/>
      <dgm:spPr/>
      <dgm:t>
        <a:bodyPr/>
        <a:lstStyle/>
        <a:p>
          <a:endParaRPr lang="en-US" sz="2400">
            <a:solidFill>
              <a:schemeClr val="bg1"/>
            </a:solidFill>
          </a:endParaRPr>
        </a:p>
      </dgm:t>
    </dgm:pt>
    <dgm:pt modelId="{A4E09E6C-DA8A-5B49-89CB-B5C541304E63}" type="sibTrans" cxnId="{F197F3FD-CCFE-BD4F-9D5E-C926048FF5E0}">
      <dgm:prSet/>
      <dgm:spPr/>
      <dgm:t>
        <a:bodyPr/>
        <a:lstStyle/>
        <a:p>
          <a:endParaRPr lang="en-US" sz="2400">
            <a:solidFill>
              <a:schemeClr val="bg1"/>
            </a:solidFill>
          </a:endParaRPr>
        </a:p>
      </dgm:t>
    </dgm:pt>
    <dgm:pt modelId="{B4375E8D-66FF-5F47-8040-DE8B8D421EB3}">
      <dgm:prSet phldrT="[Text]" custT="1"/>
      <dgm:spPr>
        <a:ln>
          <a:noFill/>
        </a:ln>
      </dgm:spPr>
      <dgm:t>
        <a:bodyPr/>
        <a:lstStyle/>
        <a:p>
          <a:r>
            <a:rPr lang="en-US" sz="2400" dirty="0">
              <a:solidFill>
                <a:schemeClr val="bg1"/>
              </a:solidFill>
            </a:rPr>
            <a:t>Build in regular opportunities for positive connection throughout the year</a:t>
          </a:r>
        </a:p>
      </dgm:t>
    </dgm:pt>
    <dgm:pt modelId="{DD2D78A0-9BB9-F343-A58D-C446394EB2BE}" type="parTrans" cxnId="{5B9595EF-CBEA-4D4D-8757-B05BAF1977FF}">
      <dgm:prSet/>
      <dgm:spPr/>
      <dgm:t>
        <a:bodyPr/>
        <a:lstStyle/>
        <a:p>
          <a:endParaRPr lang="en-US" sz="2400">
            <a:solidFill>
              <a:schemeClr val="bg1"/>
            </a:solidFill>
          </a:endParaRPr>
        </a:p>
      </dgm:t>
    </dgm:pt>
    <dgm:pt modelId="{5557B4F6-7158-2D4A-83CD-152558AFA2B5}" type="sibTrans" cxnId="{5B9595EF-CBEA-4D4D-8757-B05BAF1977FF}">
      <dgm:prSet/>
      <dgm:spPr/>
      <dgm:t>
        <a:bodyPr/>
        <a:lstStyle/>
        <a:p>
          <a:endParaRPr lang="en-US" sz="2400">
            <a:solidFill>
              <a:schemeClr val="bg1"/>
            </a:solidFill>
          </a:endParaRPr>
        </a:p>
      </dgm:t>
    </dgm:pt>
    <dgm:pt modelId="{1D29EA89-A3B5-D541-AE95-20AF49B9214F}">
      <dgm:prSet phldrT="[Text]" custT="1"/>
      <dgm:spPr>
        <a:ln>
          <a:noFill/>
        </a:ln>
      </dgm:spPr>
      <dgm:t>
        <a:bodyPr/>
        <a:lstStyle/>
        <a:p>
          <a:r>
            <a:rPr lang="en-US" sz="2400" dirty="0">
              <a:solidFill>
                <a:schemeClr val="bg1"/>
              </a:solidFill>
            </a:rPr>
            <a:t>Use formal and informal approaches to learn about students and their learning histories, identities, and preferences</a:t>
          </a:r>
        </a:p>
      </dgm:t>
    </dgm:pt>
    <dgm:pt modelId="{3A6199BD-2171-EB41-BCA7-D911CAE8072B}" type="parTrans" cxnId="{31EDCADE-7F2C-694D-85C9-0CB014B6513F}">
      <dgm:prSet/>
      <dgm:spPr/>
      <dgm:t>
        <a:bodyPr/>
        <a:lstStyle/>
        <a:p>
          <a:endParaRPr lang="en-US" sz="2400">
            <a:solidFill>
              <a:schemeClr val="bg1"/>
            </a:solidFill>
          </a:endParaRPr>
        </a:p>
      </dgm:t>
    </dgm:pt>
    <dgm:pt modelId="{F1665E09-3C8E-5F4A-8219-FFFFCE2D0899}" type="sibTrans" cxnId="{31EDCADE-7F2C-694D-85C9-0CB014B6513F}">
      <dgm:prSet/>
      <dgm:spPr/>
      <dgm:t>
        <a:bodyPr/>
        <a:lstStyle/>
        <a:p>
          <a:endParaRPr lang="en-US" sz="2400">
            <a:solidFill>
              <a:schemeClr val="bg1"/>
            </a:solidFill>
          </a:endParaRPr>
        </a:p>
      </dgm:t>
    </dgm:pt>
    <dgm:pt modelId="{94F588E4-2B23-3141-9E6D-B8F2403AF250}">
      <dgm:prSet custT="1"/>
      <dgm:spPr>
        <a:ln>
          <a:noFill/>
        </a:ln>
      </dgm:spPr>
      <dgm:t>
        <a:bodyPr/>
        <a:lstStyle/>
        <a:p>
          <a:r>
            <a:rPr lang="en-US" sz="2400" dirty="0">
              <a:solidFill>
                <a:schemeClr val="bg1"/>
              </a:solidFill>
            </a:rPr>
            <a:t>Authentically engage families as partners in learning</a:t>
          </a:r>
        </a:p>
      </dgm:t>
    </dgm:pt>
    <dgm:pt modelId="{F36598E4-D079-8744-87C0-B092B693544F}" type="parTrans" cxnId="{3C6D65D4-13D5-C248-B48C-C67E2BE21E90}">
      <dgm:prSet/>
      <dgm:spPr/>
      <dgm:t>
        <a:bodyPr/>
        <a:lstStyle/>
        <a:p>
          <a:endParaRPr lang="en-US" sz="2400">
            <a:solidFill>
              <a:schemeClr val="bg1"/>
            </a:solidFill>
          </a:endParaRPr>
        </a:p>
      </dgm:t>
    </dgm:pt>
    <dgm:pt modelId="{B114FC8B-52B1-914B-BBCE-5B516F70C9D6}" type="sibTrans" cxnId="{3C6D65D4-13D5-C248-B48C-C67E2BE21E90}">
      <dgm:prSet/>
      <dgm:spPr/>
      <dgm:t>
        <a:bodyPr/>
        <a:lstStyle/>
        <a:p>
          <a:endParaRPr lang="en-US" sz="2400">
            <a:solidFill>
              <a:schemeClr val="bg1"/>
            </a:solidFill>
          </a:endParaRPr>
        </a:p>
      </dgm:t>
    </dgm:pt>
    <dgm:pt modelId="{D887F497-66BA-954F-850D-D36CB2BB51C8}">
      <dgm:prSet custT="1"/>
      <dgm:spPr>
        <a:ln>
          <a:noFill/>
        </a:ln>
      </dgm:spPr>
      <dgm:t>
        <a:bodyPr/>
        <a:lstStyle/>
        <a:p>
          <a:r>
            <a:rPr lang="en-US" sz="2400" dirty="0">
              <a:solidFill>
                <a:schemeClr val="bg1"/>
              </a:solidFill>
            </a:rPr>
            <a:t>Validate and affirm personal and cultural learning histories</a:t>
          </a:r>
        </a:p>
      </dgm:t>
    </dgm:pt>
    <dgm:pt modelId="{FC36B30A-F86C-554A-9DE3-E5E56B49732A}" type="parTrans" cxnId="{6AFB3B6B-30F2-ED46-9F28-ED351EC7059C}">
      <dgm:prSet/>
      <dgm:spPr/>
      <dgm:t>
        <a:bodyPr/>
        <a:lstStyle/>
        <a:p>
          <a:endParaRPr lang="en-US" sz="2400">
            <a:solidFill>
              <a:schemeClr val="bg1"/>
            </a:solidFill>
          </a:endParaRPr>
        </a:p>
      </dgm:t>
    </dgm:pt>
    <dgm:pt modelId="{BDB7B253-9661-644F-B98A-5FC1D28C1876}" type="sibTrans" cxnId="{6AFB3B6B-30F2-ED46-9F28-ED351EC7059C}">
      <dgm:prSet/>
      <dgm:spPr/>
      <dgm:t>
        <a:bodyPr/>
        <a:lstStyle/>
        <a:p>
          <a:endParaRPr lang="en-US" sz="2400">
            <a:solidFill>
              <a:schemeClr val="bg1"/>
            </a:solidFill>
          </a:endParaRPr>
        </a:p>
      </dgm:t>
    </dgm:pt>
    <dgm:pt modelId="{C85FCF9E-1E3E-7B4D-A2BF-E7B4FD1AD9A8}" type="pres">
      <dgm:prSet presAssocID="{92E05FA2-9665-B548-B10A-35846938FE58}" presName="Name0" presStyleCnt="0">
        <dgm:presLayoutVars>
          <dgm:chMax/>
          <dgm:chPref/>
          <dgm:dir/>
          <dgm:animLvl val="lvl"/>
          <dgm:resizeHandles val="exact"/>
        </dgm:presLayoutVars>
      </dgm:prSet>
      <dgm:spPr/>
    </dgm:pt>
    <dgm:pt modelId="{0A7A483F-9539-7744-ABDE-A41EA14CDE17}" type="pres">
      <dgm:prSet presAssocID="{83C2A4BD-6F19-6740-AA7A-0C8E343B6A1F}" presName="composite" presStyleCnt="0"/>
      <dgm:spPr/>
    </dgm:pt>
    <dgm:pt modelId="{C1731722-3A8B-7A47-8FD6-8FD0B85677B3}" type="pres">
      <dgm:prSet presAssocID="{83C2A4BD-6F19-6740-AA7A-0C8E343B6A1F}" presName="Image" presStyleLbl="alignNod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F5119180-F013-EE46-9050-6FBFE07FBDC0}" type="pres">
      <dgm:prSet presAssocID="{83C2A4BD-6F19-6740-AA7A-0C8E343B6A1F}" presName="Accent" presStyleLbl="parChTrans1D1" presStyleIdx="0" presStyleCnt="5"/>
      <dgm:spPr/>
    </dgm:pt>
    <dgm:pt modelId="{2B51D264-6E94-6C48-A597-3E5833E77343}" type="pres">
      <dgm:prSet presAssocID="{83C2A4BD-6F19-6740-AA7A-0C8E343B6A1F}" presName="Parent" presStyleLbl="revTx" presStyleIdx="0" presStyleCnt="5">
        <dgm:presLayoutVars>
          <dgm:chMax val="0"/>
          <dgm:chPref val="0"/>
          <dgm:bulletEnabled val="1"/>
        </dgm:presLayoutVars>
      </dgm:prSet>
      <dgm:spPr/>
    </dgm:pt>
    <dgm:pt modelId="{F629AB63-2EFA-1B4F-9DF2-9FEB3518A1A2}" type="pres">
      <dgm:prSet presAssocID="{A4E09E6C-DA8A-5B49-89CB-B5C541304E63}" presName="sibTrans" presStyleCnt="0"/>
      <dgm:spPr/>
    </dgm:pt>
    <dgm:pt modelId="{77A8C02A-F1DC-A843-AD2E-7A1A0D2773AE}" type="pres">
      <dgm:prSet presAssocID="{B4375E8D-66FF-5F47-8040-DE8B8D421EB3}" presName="composite" presStyleCnt="0"/>
      <dgm:spPr/>
    </dgm:pt>
    <dgm:pt modelId="{64CBC204-6345-6E40-852B-CC431E8CAC47}" type="pres">
      <dgm:prSet presAssocID="{B4375E8D-66FF-5F47-8040-DE8B8D421EB3}" presName="Image" presStyleLbl="alignNod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433BBAB5-9DCA-414A-B8A7-C8A990A65EEA}" type="pres">
      <dgm:prSet presAssocID="{B4375E8D-66FF-5F47-8040-DE8B8D421EB3}" presName="Accent" presStyleLbl="parChTrans1D1" presStyleIdx="1" presStyleCnt="5"/>
      <dgm:spPr/>
    </dgm:pt>
    <dgm:pt modelId="{652725BC-D9F3-C641-91A2-352EC0706203}" type="pres">
      <dgm:prSet presAssocID="{B4375E8D-66FF-5F47-8040-DE8B8D421EB3}" presName="Parent" presStyleLbl="revTx" presStyleIdx="1" presStyleCnt="5">
        <dgm:presLayoutVars>
          <dgm:chMax val="0"/>
          <dgm:chPref val="0"/>
          <dgm:bulletEnabled val="1"/>
        </dgm:presLayoutVars>
      </dgm:prSet>
      <dgm:spPr/>
    </dgm:pt>
    <dgm:pt modelId="{68A17428-AACE-8447-B5DA-84E3BD7FC350}" type="pres">
      <dgm:prSet presAssocID="{5557B4F6-7158-2D4A-83CD-152558AFA2B5}" presName="sibTrans" presStyleCnt="0"/>
      <dgm:spPr/>
    </dgm:pt>
    <dgm:pt modelId="{D28276DB-83ED-E04E-BCD5-20E33FC1DA5F}" type="pres">
      <dgm:prSet presAssocID="{1D29EA89-A3B5-D541-AE95-20AF49B9214F}" presName="composite" presStyleCnt="0"/>
      <dgm:spPr/>
    </dgm:pt>
    <dgm:pt modelId="{26D95523-EAFC-014D-8FF4-0A8BC351EEBD}" type="pres">
      <dgm:prSet presAssocID="{1D29EA89-A3B5-D541-AE95-20AF49B9214F}" presName="Image" presStyleLbl="alignNod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7A41E4A-D4FC-9D42-A7E1-B35486BED75E}" type="pres">
      <dgm:prSet presAssocID="{1D29EA89-A3B5-D541-AE95-20AF49B9214F}" presName="Accent" presStyleLbl="parChTrans1D1" presStyleIdx="2" presStyleCnt="5"/>
      <dgm:spPr/>
    </dgm:pt>
    <dgm:pt modelId="{28057E66-2AD2-4740-8BFD-8D0EDA1468E0}" type="pres">
      <dgm:prSet presAssocID="{1D29EA89-A3B5-D541-AE95-20AF49B9214F}" presName="Parent" presStyleLbl="revTx" presStyleIdx="2" presStyleCnt="5">
        <dgm:presLayoutVars>
          <dgm:chMax val="0"/>
          <dgm:chPref val="0"/>
          <dgm:bulletEnabled val="1"/>
        </dgm:presLayoutVars>
      </dgm:prSet>
      <dgm:spPr/>
    </dgm:pt>
    <dgm:pt modelId="{97963703-A726-504F-9AFD-FECFD7345EA3}" type="pres">
      <dgm:prSet presAssocID="{F1665E09-3C8E-5F4A-8219-FFFFCE2D0899}" presName="sibTrans" presStyleCnt="0"/>
      <dgm:spPr/>
    </dgm:pt>
    <dgm:pt modelId="{CD2C40C5-B3A1-1B46-AD61-DC1A50EF85DD}" type="pres">
      <dgm:prSet presAssocID="{94F588E4-2B23-3141-9E6D-B8F2403AF250}" presName="composite" presStyleCnt="0"/>
      <dgm:spPr/>
    </dgm:pt>
    <dgm:pt modelId="{4C1CE27D-30C1-6946-8AF5-D9CCBD99CA53}" type="pres">
      <dgm:prSet presAssocID="{94F588E4-2B23-3141-9E6D-B8F2403AF250}" presName="Image" presStyleLbl="alignNod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1C3845B7-5686-074D-87D5-CFD424D94193}" type="pres">
      <dgm:prSet presAssocID="{94F588E4-2B23-3141-9E6D-B8F2403AF250}" presName="Accent" presStyleLbl="parChTrans1D1" presStyleIdx="3" presStyleCnt="5"/>
      <dgm:spPr/>
    </dgm:pt>
    <dgm:pt modelId="{B099C82E-72F5-414E-9C60-5D11AB9066C9}" type="pres">
      <dgm:prSet presAssocID="{94F588E4-2B23-3141-9E6D-B8F2403AF250}" presName="Parent" presStyleLbl="revTx" presStyleIdx="3" presStyleCnt="5">
        <dgm:presLayoutVars>
          <dgm:chMax val="0"/>
          <dgm:chPref val="0"/>
          <dgm:bulletEnabled val="1"/>
        </dgm:presLayoutVars>
      </dgm:prSet>
      <dgm:spPr/>
    </dgm:pt>
    <dgm:pt modelId="{0EF410E8-73E5-E445-87D6-E661E13D82F9}" type="pres">
      <dgm:prSet presAssocID="{B114FC8B-52B1-914B-BBCE-5B516F70C9D6}" presName="sibTrans" presStyleCnt="0"/>
      <dgm:spPr/>
    </dgm:pt>
    <dgm:pt modelId="{BCF3E6CA-4141-1C47-A837-DE9B76FE1224}" type="pres">
      <dgm:prSet presAssocID="{D887F497-66BA-954F-850D-D36CB2BB51C8}" presName="composite" presStyleCnt="0"/>
      <dgm:spPr/>
    </dgm:pt>
    <dgm:pt modelId="{A5CFE929-F011-F647-BCA6-4862DF0158AA}" type="pres">
      <dgm:prSet presAssocID="{D887F497-66BA-954F-850D-D36CB2BB51C8}" presName="Image" presStyleLbl="alignNod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94786831-74D1-CB42-815C-F3B46B33B289}" type="pres">
      <dgm:prSet presAssocID="{D887F497-66BA-954F-850D-D36CB2BB51C8}" presName="Accent" presStyleLbl="parChTrans1D1" presStyleIdx="4" presStyleCnt="5"/>
      <dgm:spPr/>
    </dgm:pt>
    <dgm:pt modelId="{C258D9D2-4F62-7D41-A235-8865297ADD8E}" type="pres">
      <dgm:prSet presAssocID="{D887F497-66BA-954F-850D-D36CB2BB51C8}" presName="Parent" presStyleLbl="revTx" presStyleIdx="4" presStyleCnt="5">
        <dgm:presLayoutVars>
          <dgm:chMax val="0"/>
          <dgm:chPref val="0"/>
          <dgm:bulletEnabled val="1"/>
        </dgm:presLayoutVars>
      </dgm:prSet>
      <dgm:spPr/>
    </dgm:pt>
  </dgm:ptLst>
  <dgm:cxnLst>
    <dgm:cxn modelId="{5350FC60-F010-D048-84ED-0265A7018C91}" type="presOf" srcId="{83C2A4BD-6F19-6740-AA7A-0C8E343B6A1F}" destId="{2B51D264-6E94-6C48-A597-3E5833E77343}" srcOrd="0" destOrd="0" presId="urn:microsoft.com/office/officeart/2008/layout/PictureLineup"/>
    <dgm:cxn modelId="{6AFB3B6B-30F2-ED46-9F28-ED351EC7059C}" srcId="{92E05FA2-9665-B548-B10A-35846938FE58}" destId="{D887F497-66BA-954F-850D-D36CB2BB51C8}" srcOrd="4" destOrd="0" parTransId="{FC36B30A-F86C-554A-9DE3-E5E56B49732A}" sibTransId="{BDB7B253-9661-644F-B98A-5FC1D28C1876}"/>
    <dgm:cxn modelId="{B62C9C7D-7D07-5D43-8785-81BCE47C4E0F}" type="presOf" srcId="{D887F497-66BA-954F-850D-D36CB2BB51C8}" destId="{C258D9D2-4F62-7D41-A235-8865297ADD8E}" srcOrd="0" destOrd="0" presId="urn:microsoft.com/office/officeart/2008/layout/PictureLineup"/>
    <dgm:cxn modelId="{5D790E8D-A9BB-DB43-B40F-76051213CA2B}" type="presOf" srcId="{92E05FA2-9665-B548-B10A-35846938FE58}" destId="{C85FCF9E-1E3E-7B4D-A2BF-E7B4FD1AD9A8}" srcOrd="0" destOrd="0" presId="urn:microsoft.com/office/officeart/2008/layout/PictureLineup"/>
    <dgm:cxn modelId="{97ACF4AC-75B3-A244-8AE0-4E345FD5BD4A}" type="presOf" srcId="{1D29EA89-A3B5-D541-AE95-20AF49B9214F}" destId="{28057E66-2AD2-4740-8BFD-8D0EDA1468E0}" srcOrd="0" destOrd="0" presId="urn:microsoft.com/office/officeart/2008/layout/PictureLineup"/>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EF1174E5-FA4D-ED4F-A1D9-09946FFE6D4C}" type="presOf" srcId="{B4375E8D-66FF-5F47-8040-DE8B8D421EB3}" destId="{652725BC-D9F3-C641-91A2-352EC0706203}" srcOrd="0" destOrd="0" presId="urn:microsoft.com/office/officeart/2008/layout/PictureLineup"/>
    <dgm:cxn modelId="{80F239EF-EEF0-C04A-A1C2-77316A3918AD}" type="presOf" srcId="{94F588E4-2B23-3141-9E6D-B8F2403AF250}" destId="{B099C82E-72F5-414E-9C60-5D11AB9066C9}" srcOrd="0" destOrd="0" presId="urn:microsoft.com/office/officeart/2008/layout/PictureLineup"/>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841F4D31-ADC9-2649-B666-6F3A36A9BCAD}" type="presParOf" srcId="{C85FCF9E-1E3E-7B4D-A2BF-E7B4FD1AD9A8}" destId="{0A7A483F-9539-7744-ABDE-A41EA14CDE17}" srcOrd="0" destOrd="0" presId="urn:microsoft.com/office/officeart/2008/layout/PictureLineup"/>
    <dgm:cxn modelId="{49411E10-8AF8-F445-8134-C90B787C9A2F}" type="presParOf" srcId="{0A7A483F-9539-7744-ABDE-A41EA14CDE17}" destId="{C1731722-3A8B-7A47-8FD6-8FD0B85677B3}" srcOrd="0" destOrd="0" presId="urn:microsoft.com/office/officeart/2008/layout/PictureLineup"/>
    <dgm:cxn modelId="{E88329DA-D31B-1E43-AD35-DAD51D05683E}" type="presParOf" srcId="{0A7A483F-9539-7744-ABDE-A41EA14CDE17}" destId="{F5119180-F013-EE46-9050-6FBFE07FBDC0}" srcOrd="1" destOrd="0" presId="urn:microsoft.com/office/officeart/2008/layout/PictureLineup"/>
    <dgm:cxn modelId="{7BC9AAF2-7119-C641-ACF3-C1B019EB152D}" type="presParOf" srcId="{0A7A483F-9539-7744-ABDE-A41EA14CDE17}" destId="{2B51D264-6E94-6C48-A597-3E5833E77343}" srcOrd="2" destOrd="0" presId="urn:microsoft.com/office/officeart/2008/layout/PictureLineup"/>
    <dgm:cxn modelId="{97565608-3B4E-9D44-802E-2B128F021CBD}" type="presParOf" srcId="{C85FCF9E-1E3E-7B4D-A2BF-E7B4FD1AD9A8}" destId="{F629AB63-2EFA-1B4F-9DF2-9FEB3518A1A2}" srcOrd="1" destOrd="0" presId="urn:microsoft.com/office/officeart/2008/layout/PictureLineup"/>
    <dgm:cxn modelId="{0EE2A883-2934-E54B-8B16-78AD139A470E}" type="presParOf" srcId="{C85FCF9E-1E3E-7B4D-A2BF-E7B4FD1AD9A8}" destId="{77A8C02A-F1DC-A843-AD2E-7A1A0D2773AE}" srcOrd="2" destOrd="0" presId="urn:microsoft.com/office/officeart/2008/layout/PictureLineup"/>
    <dgm:cxn modelId="{4D7F450F-3231-EC4C-A139-F23B62926A3C}" type="presParOf" srcId="{77A8C02A-F1DC-A843-AD2E-7A1A0D2773AE}" destId="{64CBC204-6345-6E40-852B-CC431E8CAC47}" srcOrd="0" destOrd="0" presId="urn:microsoft.com/office/officeart/2008/layout/PictureLineup"/>
    <dgm:cxn modelId="{8EE1F995-FCE9-C847-AF8B-3074A730DA15}" type="presParOf" srcId="{77A8C02A-F1DC-A843-AD2E-7A1A0D2773AE}" destId="{433BBAB5-9DCA-414A-B8A7-C8A990A65EEA}" srcOrd="1" destOrd="0" presId="urn:microsoft.com/office/officeart/2008/layout/PictureLineup"/>
    <dgm:cxn modelId="{F1605633-D840-844A-A432-7586E588481C}" type="presParOf" srcId="{77A8C02A-F1DC-A843-AD2E-7A1A0D2773AE}" destId="{652725BC-D9F3-C641-91A2-352EC0706203}" srcOrd="2" destOrd="0" presId="urn:microsoft.com/office/officeart/2008/layout/PictureLineup"/>
    <dgm:cxn modelId="{0251C853-36B2-5249-A30D-97C36912B4D4}" type="presParOf" srcId="{C85FCF9E-1E3E-7B4D-A2BF-E7B4FD1AD9A8}" destId="{68A17428-AACE-8447-B5DA-84E3BD7FC350}" srcOrd="3" destOrd="0" presId="urn:microsoft.com/office/officeart/2008/layout/PictureLineup"/>
    <dgm:cxn modelId="{B9650EC1-57C1-3141-8957-979E3C77963E}" type="presParOf" srcId="{C85FCF9E-1E3E-7B4D-A2BF-E7B4FD1AD9A8}" destId="{D28276DB-83ED-E04E-BCD5-20E33FC1DA5F}" srcOrd="4" destOrd="0" presId="urn:microsoft.com/office/officeart/2008/layout/PictureLineup"/>
    <dgm:cxn modelId="{CD0B57FA-4FF1-C94E-BFF4-66C0C514C32F}" type="presParOf" srcId="{D28276DB-83ED-E04E-BCD5-20E33FC1DA5F}" destId="{26D95523-EAFC-014D-8FF4-0A8BC351EEBD}" srcOrd="0" destOrd="0" presId="urn:microsoft.com/office/officeart/2008/layout/PictureLineup"/>
    <dgm:cxn modelId="{428FD573-2E66-304A-BB3F-A495A714DABC}" type="presParOf" srcId="{D28276DB-83ED-E04E-BCD5-20E33FC1DA5F}" destId="{E7A41E4A-D4FC-9D42-A7E1-B35486BED75E}" srcOrd="1" destOrd="0" presId="urn:microsoft.com/office/officeart/2008/layout/PictureLineup"/>
    <dgm:cxn modelId="{49B89C9D-0395-AE4A-BEA2-F5FEB0A6C4F0}" type="presParOf" srcId="{D28276DB-83ED-E04E-BCD5-20E33FC1DA5F}" destId="{28057E66-2AD2-4740-8BFD-8D0EDA1468E0}" srcOrd="2" destOrd="0" presId="urn:microsoft.com/office/officeart/2008/layout/PictureLineup"/>
    <dgm:cxn modelId="{359C7485-2A11-B14F-8050-4A75B1C74221}" type="presParOf" srcId="{C85FCF9E-1E3E-7B4D-A2BF-E7B4FD1AD9A8}" destId="{97963703-A726-504F-9AFD-FECFD7345EA3}" srcOrd="5" destOrd="0" presId="urn:microsoft.com/office/officeart/2008/layout/PictureLineup"/>
    <dgm:cxn modelId="{4C0ED5B5-A437-9849-BFF7-343A7882AD38}" type="presParOf" srcId="{C85FCF9E-1E3E-7B4D-A2BF-E7B4FD1AD9A8}" destId="{CD2C40C5-B3A1-1B46-AD61-DC1A50EF85DD}" srcOrd="6" destOrd="0" presId="urn:microsoft.com/office/officeart/2008/layout/PictureLineup"/>
    <dgm:cxn modelId="{912A5CFA-AFFF-8A47-8081-41C05E6CFD7E}" type="presParOf" srcId="{CD2C40C5-B3A1-1B46-AD61-DC1A50EF85DD}" destId="{4C1CE27D-30C1-6946-8AF5-D9CCBD99CA53}" srcOrd="0" destOrd="0" presId="urn:microsoft.com/office/officeart/2008/layout/PictureLineup"/>
    <dgm:cxn modelId="{6D7EF64D-2398-A34E-8464-2D32EA355E87}" type="presParOf" srcId="{CD2C40C5-B3A1-1B46-AD61-DC1A50EF85DD}" destId="{1C3845B7-5686-074D-87D5-CFD424D94193}" srcOrd="1" destOrd="0" presId="urn:microsoft.com/office/officeart/2008/layout/PictureLineup"/>
    <dgm:cxn modelId="{361FD1D6-CCEE-A346-89C4-A15C900688AD}" type="presParOf" srcId="{CD2C40C5-B3A1-1B46-AD61-DC1A50EF85DD}" destId="{B099C82E-72F5-414E-9C60-5D11AB9066C9}" srcOrd="2" destOrd="0" presId="urn:microsoft.com/office/officeart/2008/layout/PictureLineup"/>
    <dgm:cxn modelId="{5ABC593E-22FD-A24F-9E3C-0D7D6A46CFE5}" type="presParOf" srcId="{C85FCF9E-1E3E-7B4D-A2BF-E7B4FD1AD9A8}" destId="{0EF410E8-73E5-E445-87D6-E661E13D82F9}" srcOrd="7" destOrd="0" presId="urn:microsoft.com/office/officeart/2008/layout/PictureLineup"/>
    <dgm:cxn modelId="{8707DAA9-0810-904D-BA3B-8C91E9BD3A3D}" type="presParOf" srcId="{C85FCF9E-1E3E-7B4D-A2BF-E7B4FD1AD9A8}" destId="{BCF3E6CA-4141-1C47-A837-DE9B76FE1224}" srcOrd="8" destOrd="0" presId="urn:microsoft.com/office/officeart/2008/layout/PictureLineup"/>
    <dgm:cxn modelId="{B50F75AA-5040-1847-B62A-F95895BAA535}" type="presParOf" srcId="{BCF3E6CA-4141-1C47-A837-DE9B76FE1224}" destId="{A5CFE929-F011-F647-BCA6-4862DF0158AA}" srcOrd="0" destOrd="0" presId="urn:microsoft.com/office/officeart/2008/layout/PictureLineup"/>
    <dgm:cxn modelId="{8FD4C555-4137-8140-A19E-34808D7E792F}" type="presParOf" srcId="{BCF3E6CA-4141-1C47-A837-DE9B76FE1224}" destId="{94786831-74D1-CB42-815C-F3B46B33B289}" srcOrd="1" destOrd="0" presId="urn:microsoft.com/office/officeart/2008/layout/PictureLineup"/>
    <dgm:cxn modelId="{0C8A3D23-07B6-D24F-945A-839C23F1F5E1}" type="presParOf" srcId="{BCF3E6CA-4141-1C47-A837-DE9B76FE1224}" destId="{C258D9D2-4F62-7D41-A235-8865297ADD8E}" srcOrd="2" destOrd="0" presId="urn:microsoft.com/office/officeart/2008/layout/PictureLineup"/>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2200" b="1">
              <a:latin typeface="+mn-lt"/>
            </a:rPr>
            <a:t>Define</a:t>
          </a:r>
          <a:endParaRPr lang="en-US" sz="2200" b="1" dirty="0">
            <a:latin typeface="+mn-lt"/>
          </a:endParaRPr>
        </a:p>
      </dgm:t>
    </dgm:pt>
    <dgm:pt modelId="{B594852D-1BD0-264B-A3C8-A203A63C6E41}" type="parTrans" cxnId="{26AC7920-62B3-0B40-B725-66222A224B24}">
      <dgm:prSet/>
      <dgm:spPr/>
      <dgm:t>
        <a:bodyPr/>
        <a:lstStyle/>
        <a:p>
          <a:endParaRPr lang="en-US" sz="2200" b="1"/>
        </a:p>
      </dgm:t>
    </dgm:pt>
    <dgm:pt modelId="{8CAF0C80-1805-E745-BB42-1823122BE073}" type="sibTrans" cxnId="{26AC7920-62B3-0B40-B725-66222A224B24}">
      <dgm:prSet custT="1"/>
      <dgm:spPr/>
      <dgm:t>
        <a:bodyPr/>
        <a:lstStyle/>
        <a:p>
          <a:endParaRPr lang="en-US" sz="2200" b="1">
            <a:latin typeface="+mn-lt"/>
          </a:endParaRPr>
        </a:p>
      </dgm:t>
    </dgm:pt>
    <dgm:pt modelId="{005FBD42-56C4-5D48-9C2A-F77CC46FC1D9}">
      <dgm:prSet phldrT="[Text]" custT="1"/>
      <dgm:spPr/>
      <dgm:t>
        <a:bodyPr/>
        <a:lstStyle/>
        <a:p>
          <a:r>
            <a:rPr lang="en-US" sz="2200" b="1">
              <a:latin typeface="+mn-lt"/>
            </a:rPr>
            <a:t>Teach</a:t>
          </a:r>
          <a:endParaRPr lang="en-US" sz="2200" b="1" dirty="0">
            <a:latin typeface="+mn-lt"/>
          </a:endParaRPr>
        </a:p>
      </dgm:t>
    </dgm:pt>
    <dgm:pt modelId="{60938429-D3B9-2041-910A-93AF0D162506}" type="parTrans" cxnId="{ECD2D7BD-3461-0B40-BA58-142F6B046E3B}">
      <dgm:prSet/>
      <dgm:spPr/>
      <dgm:t>
        <a:bodyPr/>
        <a:lstStyle/>
        <a:p>
          <a:endParaRPr lang="en-US" sz="2200" b="1"/>
        </a:p>
      </dgm:t>
    </dgm:pt>
    <dgm:pt modelId="{59CF6471-3DB6-3646-9934-E45E85E76492}" type="sibTrans" cxnId="{ECD2D7BD-3461-0B40-BA58-142F6B046E3B}">
      <dgm:prSet custT="1"/>
      <dgm:spPr/>
      <dgm:t>
        <a:bodyPr/>
        <a:lstStyle/>
        <a:p>
          <a:endParaRPr lang="en-US" sz="2200" b="1">
            <a:latin typeface="+mn-lt"/>
          </a:endParaRPr>
        </a:p>
      </dgm:t>
    </dgm:pt>
    <dgm:pt modelId="{9BECFCF7-B0AF-624C-AD55-2F220A1C2E6F}">
      <dgm:prSet phldrT="[Text]" custT="1"/>
      <dgm:spPr/>
      <dgm:t>
        <a:bodyPr/>
        <a:lstStyle/>
        <a:p>
          <a:r>
            <a:rPr lang="en-US" sz="2200" b="1">
              <a:latin typeface="+mn-lt"/>
            </a:rPr>
            <a:t>Prompt</a:t>
          </a:r>
          <a:endParaRPr lang="en-US" sz="2200" b="1" dirty="0">
            <a:latin typeface="+mn-lt"/>
          </a:endParaRPr>
        </a:p>
      </dgm:t>
    </dgm:pt>
    <dgm:pt modelId="{A273BF1E-EFE8-EB45-BFB3-83AF3FA0E108}" type="parTrans" cxnId="{EE3AF701-625F-8845-BA6B-4E3C20EC0210}">
      <dgm:prSet/>
      <dgm:spPr/>
      <dgm:t>
        <a:bodyPr/>
        <a:lstStyle/>
        <a:p>
          <a:endParaRPr lang="en-US" sz="2200" b="1"/>
        </a:p>
      </dgm:t>
    </dgm:pt>
    <dgm:pt modelId="{8EE59149-ADE7-6A4E-937E-8C3739A22D03}" type="sibTrans" cxnId="{EE3AF701-625F-8845-BA6B-4E3C20EC0210}">
      <dgm:prSet custT="1"/>
      <dgm:spPr/>
      <dgm:t>
        <a:bodyPr/>
        <a:lstStyle/>
        <a:p>
          <a:endParaRPr lang="en-US" sz="2200" b="1">
            <a:latin typeface="+mn-lt"/>
          </a:endParaRPr>
        </a:p>
      </dgm:t>
    </dgm:pt>
    <dgm:pt modelId="{02655792-0024-2D4D-8DB6-10345FCB08FE}">
      <dgm:prSet phldrT="[Text]" custT="1"/>
      <dgm:spPr/>
      <dgm:t>
        <a:bodyPr/>
        <a:lstStyle/>
        <a:p>
          <a:r>
            <a:rPr lang="en-US" sz="2200" b="1">
              <a:latin typeface="+mn-lt"/>
            </a:rPr>
            <a:t>Monitor</a:t>
          </a:r>
          <a:endParaRPr lang="en-US" sz="2200" b="1" dirty="0">
            <a:latin typeface="+mn-lt"/>
          </a:endParaRPr>
        </a:p>
      </dgm:t>
    </dgm:pt>
    <dgm:pt modelId="{E23A8E98-1C44-E44E-AEC7-746238A17F3B}" type="parTrans" cxnId="{36A5AF73-D390-9D4F-B25F-FD58677A3A40}">
      <dgm:prSet/>
      <dgm:spPr/>
      <dgm:t>
        <a:bodyPr/>
        <a:lstStyle/>
        <a:p>
          <a:endParaRPr lang="en-US" sz="2200" b="1"/>
        </a:p>
      </dgm:t>
    </dgm:pt>
    <dgm:pt modelId="{E4966791-D171-AA47-9665-093C0FEE5FB8}" type="sibTrans" cxnId="{36A5AF73-D390-9D4F-B25F-FD58677A3A40}">
      <dgm:prSet custT="1"/>
      <dgm:spPr/>
      <dgm:t>
        <a:bodyPr/>
        <a:lstStyle/>
        <a:p>
          <a:endParaRPr lang="en-US" sz="2200" b="1">
            <a:latin typeface="+mn-lt"/>
          </a:endParaRPr>
        </a:p>
      </dgm:t>
    </dgm:pt>
    <dgm:pt modelId="{DFDF3E90-2D1F-C34A-87A4-D06D7D2CEDCF}">
      <dgm:prSet phldrT="[Text]" custT="1"/>
      <dgm:spPr/>
      <dgm:t>
        <a:bodyPr/>
        <a:lstStyle/>
        <a:p>
          <a:r>
            <a:rPr lang="en-US" sz="2200" b="1">
              <a:latin typeface="+mn-lt"/>
            </a:rPr>
            <a:t>Evaluate</a:t>
          </a:r>
          <a:endParaRPr lang="en-US" sz="2200" b="1" dirty="0">
            <a:latin typeface="+mn-lt"/>
          </a:endParaRPr>
        </a:p>
      </dgm:t>
    </dgm:pt>
    <dgm:pt modelId="{D6C7DEA4-9117-2043-BA96-91953B15A66E}" type="parTrans" cxnId="{F489DBC6-62AB-C64F-B63F-E48FA59D7F1D}">
      <dgm:prSet/>
      <dgm:spPr/>
      <dgm:t>
        <a:bodyPr/>
        <a:lstStyle/>
        <a:p>
          <a:endParaRPr lang="en-US" sz="2200" b="1"/>
        </a:p>
      </dgm:t>
    </dgm:pt>
    <dgm:pt modelId="{2B682932-7FB3-574E-BB1C-DF0D42B208F8}" type="sibTrans" cxnId="{F489DBC6-62AB-C64F-B63F-E48FA59D7F1D}">
      <dgm:prSet custT="1"/>
      <dgm:spPr/>
      <dgm:t>
        <a:bodyPr/>
        <a:lstStyle/>
        <a:p>
          <a:endParaRPr lang="en-US" sz="2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1600" b="1" dirty="0">
              <a:latin typeface="+mn-lt"/>
            </a:rPr>
            <a:t>Define</a:t>
          </a:r>
        </a:p>
      </dgm:t>
    </dgm:pt>
    <dgm:pt modelId="{B594852D-1BD0-264B-A3C8-A203A63C6E41}" type="parTrans" cxnId="{26AC7920-62B3-0B40-B725-66222A224B24}">
      <dgm:prSet/>
      <dgm:spPr/>
      <dgm:t>
        <a:bodyPr/>
        <a:lstStyle/>
        <a:p>
          <a:endParaRPr lang="en-US" sz="1600" b="1"/>
        </a:p>
      </dgm:t>
    </dgm:pt>
    <dgm:pt modelId="{8CAF0C80-1805-E745-BB42-1823122BE073}" type="sibTrans" cxnId="{26AC7920-62B3-0B40-B725-66222A224B24}">
      <dgm:prSet custT="1"/>
      <dgm:spPr/>
      <dgm:t>
        <a:bodyPr/>
        <a:lstStyle/>
        <a:p>
          <a:endParaRPr lang="en-US" sz="1600" b="1">
            <a:latin typeface="+mn-lt"/>
          </a:endParaRPr>
        </a:p>
      </dgm:t>
    </dgm:pt>
    <dgm:pt modelId="{005FBD42-56C4-5D48-9C2A-F77CC46FC1D9}">
      <dgm:prSet phldrT="[Text]" custT="1"/>
      <dgm:spPr/>
      <dgm:t>
        <a:bodyPr/>
        <a:lstStyle/>
        <a:p>
          <a:r>
            <a:rPr lang="en-US" sz="1600" b="1">
              <a:latin typeface="+mn-lt"/>
            </a:rPr>
            <a:t>Teach</a:t>
          </a:r>
          <a:endParaRPr lang="en-US" sz="1600" b="1" dirty="0">
            <a:latin typeface="+mn-lt"/>
          </a:endParaRPr>
        </a:p>
      </dgm:t>
    </dgm:pt>
    <dgm:pt modelId="{60938429-D3B9-2041-910A-93AF0D162506}" type="parTrans" cxnId="{ECD2D7BD-3461-0B40-BA58-142F6B046E3B}">
      <dgm:prSet/>
      <dgm:spPr/>
      <dgm:t>
        <a:bodyPr/>
        <a:lstStyle/>
        <a:p>
          <a:endParaRPr lang="en-US" sz="1600" b="1"/>
        </a:p>
      </dgm:t>
    </dgm:pt>
    <dgm:pt modelId="{59CF6471-3DB6-3646-9934-E45E85E76492}" type="sibTrans" cxnId="{ECD2D7BD-3461-0B40-BA58-142F6B046E3B}">
      <dgm:prSet custT="1"/>
      <dgm:spPr/>
      <dgm:t>
        <a:bodyPr/>
        <a:lstStyle/>
        <a:p>
          <a:endParaRPr lang="en-US" sz="1600" b="1">
            <a:latin typeface="+mn-lt"/>
          </a:endParaRPr>
        </a:p>
      </dgm:t>
    </dgm:pt>
    <dgm:pt modelId="{9BECFCF7-B0AF-624C-AD55-2F220A1C2E6F}">
      <dgm:prSet phldrT="[Text]" custT="1"/>
      <dgm:spPr/>
      <dgm:t>
        <a:bodyPr/>
        <a:lstStyle/>
        <a:p>
          <a:r>
            <a:rPr lang="en-US" sz="1600" b="1">
              <a:latin typeface="+mn-lt"/>
            </a:rPr>
            <a:t>Prompt</a:t>
          </a:r>
          <a:endParaRPr lang="en-US" sz="1600" b="1" dirty="0">
            <a:latin typeface="+mn-lt"/>
          </a:endParaRPr>
        </a:p>
      </dgm:t>
    </dgm:pt>
    <dgm:pt modelId="{A273BF1E-EFE8-EB45-BFB3-83AF3FA0E108}" type="parTrans" cxnId="{EE3AF701-625F-8845-BA6B-4E3C20EC0210}">
      <dgm:prSet/>
      <dgm:spPr/>
      <dgm:t>
        <a:bodyPr/>
        <a:lstStyle/>
        <a:p>
          <a:endParaRPr lang="en-US" sz="1600" b="1"/>
        </a:p>
      </dgm:t>
    </dgm:pt>
    <dgm:pt modelId="{8EE59149-ADE7-6A4E-937E-8C3739A22D03}" type="sibTrans" cxnId="{EE3AF701-625F-8845-BA6B-4E3C20EC0210}">
      <dgm:prSet custT="1"/>
      <dgm:spPr/>
      <dgm:t>
        <a:bodyPr/>
        <a:lstStyle/>
        <a:p>
          <a:endParaRPr lang="en-US" sz="1600" b="1">
            <a:latin typeface="+mn-lt"/>
          </a:endParaRPr>
        </a:p>
      </dgm:t>
    </dgm:pt>
    <dgm:pt modelId="{02655792-0024-2D4D-8DB6-10345FCB08FE}">
      <dgm:prSet phldrT="[Text]" custT="1"/>
      <dgm:spPr/>
      <dgm:t>
        <a:bodyPr/>
        <a:lstStyle/>
        <a:p>
          <a:r>
            <a:rPr lang="en-US" sz="1600" b="1">
              <a:latin typeface="+mn-lt"/>
            </a:rPr>
            <a:t>Monitor</a:t>
          </a:r>
          <a:endParaRPr lang="en-US" sz="1600" b="1" dirty="0">
            <a:latin typeface="+mn-lt"/>
          </a:endParaRPr>
        </a:p>
      </dgm:t>
    </dgm:pt>
    <dgm:pt modelId="{E23A8E98-1C44-E44E-AEC7-746238A17F3B}" type="parTrans" cxnId="{36A5AF73-D390-9D4F-B25F-FD58677A3A40}">
      <dgm:prSet/>
      <dgm:spPr/>
      <dgm:t>
        <a:bodyPr/>
        <a:lstStyle/>
        <a:p>
          <a:endParaRPr lang="en-US" sz="1600" b="1"/>
        </a:p>
      </dgm:t>
    </dgm:pt>
    <dgm:pt modelId="{E4966791-D171-AA47-9665-093C0FEE5FB8}" type="sibTrans" cxnId="{36A5AF73-D390-9D4F-B25F-FD58677A3A40}">
      <dgm:prSet custT="1"/>
      <dgm:spPr/>
      <dgm:t>
        <a:bodyPr/>
        <a:lstStyle/>
        <a:p>
          <a:endParaRPr lang="en-US" sz="1600" b="1">
            <a:latin typeface="+mn-lt"/>
          </a:endParaRPr>
        </a:p>
      </dgm:t>
    </dgm:pt>
    <dgm:pt modelId="{DFDF3E90-2D1F-C34A-87A4-D06D7D2CEDCF}">
      <dgm:prSet phldrT="[Text]" custT="1"/>
      <dgm:spPr/>
      <dgm:t>
        <a:bodyPr/>
        <a:lstStyle/>
        <a:p>
          <a:r>
            <a:rPr lang="en-US" sz="1600" b="1">
              <a:latin typeface="+mn-lt"/>
            </a:rPr>
            <a:t>Evaluate</a:t>
          </a:r>
          <a:endParaRPr lang="en-US" sz="1600" b="1" dirty="0">
            <a:latin typeface="+mn-lt"/>
          </a:endParaRPr>
        </a:p>
      </dgm:t>
    </dgm:pt>
    <dgm:pt modelId="{D6C7DEA4-9117-2043-BA96-91953B15A66E}" type="parTrans" cxnId="{F489DBC6-62AB-C64F-B63F-E48FA59D7F1D}">
      <dgm:prSet/>
      <dgm:spPr/>
      <dgm:t>
        <a:bodyPr/>
        <a:lstStyle/>
        <a:p>
          <a:endParaRPr lang="en-US" sz="1600" b="1"/>
        </a:p>
      </dgm:t>
    </dgm:pt>
    <dgm:pt modelId="{2B682932-7FB3-574E-BB1C-DF0D42B208F8}" type="sibTrans" cxnId="{F489DBC6-62AB-C64F-B63F-E48FA59D7F1D}">
      <dgm:prSet custT="1"/>
      <dgm:spPr/>
      <dgm:t>
        <a:bodyPr/>
        <a:lstStyle/>
        <a:p>
          <a:endParaRPr lang="en-US" sz="16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1600" b="1" dirty="0">
              <a:latin typeface="+mn-lt"/>
            </a:rPr>
            <a:t>Define</a:t>
          </a:r>
        </a:p>
      </dgm:t>
    </dgm:pt>
    <dgm:pt modelId="{B594852D-1BD0-264B-A3C8-A203A63C6E41}" type="parTrans" cxnId="{26AC7920-62B3-0B40-B725-66222A224B24}">
      <dgm:prSet/>
      <dgm:spPr/>
      <dgm:t>
        <a:bodyPr/>
        <a:lstStyle/>
        <a:p>
          <a:endParaRPr lang="en-US" sz="1600" b="1"/>
        </a:p>
      </dgm:t>
    </dgm:pt>
    <dgm:pt modelId="{8CAF0C80-1805-E745-BB42-1823122BE073}" type="sibTrans" cxnId="{26AC7920-62B3-0B40-B725-66222A224B24}">
      <dgm:prSet custT="1"/>
      <dgm:spPr/>
      <dgm:t>
        <a:bodyPr/>
        <a:lstStyle/>
        <a:p>
          <a:endParaRPr lang="en-US" sz="1600" b="1">
            <a:latin typeface="+mn-lt"/>
          </a:endParaRPr>
        </a:p>
      </dgm:t>
    </dgm:pt>
    <dgm:pt modelId="{005FBD42-56C4-5D48-9C2A-F77CC46FC1D9}">
      <dgm:prSet phldrT="[Text]" custT="1"/>
      <dgm:spPr/>
      <dgm:t>
        <a:bodyPr/>
        <a:lstStyle/>
        <a:p>
          <a:r>
            <a:rPr lang="en-US" sz="1600" b="1">
              <a:latin typeface="+mn-lt"/>
            </a:rPr>
            <a:t>Teach</a:t>
          </a:r>
          <a:endParaRPr lang="en-US" sz="1600" b="1" dirty="0">
            <a:latin typeface="+mn-lt"/>
          </a:endParaRPr>
        </a:p>
      </dgm:t>
    </dgm:pt>
    <dgm:pt modelId="{60938429-D3B9-2041-910A-93AF0D162506}" type="parTrans" cxnId="{ECD2D7BD-3461-0B40-BA58-142F6B046E3B}">
      <dgm:prSet/>
      <dgm:spPr/>
      <dgm:t>
        <a:bodyPr/>
        <a:lstStyle/>
        <a:p>
          <a:endParaRPr lang="en-US" sz="1600" b="1"/>
        </a:p>
      </dgm:t>
    </dgm:pt>
    <dgm:pt modelId="{59CF6471-3DB6-3646-9934-E45E85E76492}" type="sibTrans" cxnId="{ECD2D7BD-3461-0B40-BA58-142F6B046E3B}">
      <dgm:prSet custT="1"/>
      <dgm:spPr/>
      <dgm:t>
        <a:bodyPr/>
        <a:lstStyle/>
        <a:p>
          <a:endParaRPr lang="en-US" sz="1600" b="1">
            <a:latin typeface="+mn-lt"/>
          </a:endParaRPr>
        </a:p>
      </dgm:t>
    </dgm:pt>
    <dgm:pt modelId="{9BECFCF7-B0AF-624C-AD55-2F220A1C2E6F}">
      <dgm:prSet phldrT="[Text]" custT="1"/>
      <dgm:spPr/>
      <dgm:t>
        <a:bodyPr/>
        <a:lstStyle/>
        <a:p>
          <a:r>
            <a:rPr lang="en-US" sz="1600" b="1">
              <a:latin typeface="+mn-lt"/>
            </a:rPr>
            <a:t>Prompt</a:t>
          </a:r>
          <a:endParaRPr lang="en-US" sz="1600" b="1" dirty="0">
            <a:latin typeface="+mn-lt"/>
          </a:endParaRPr>
        </a:p>
      </dgm:t>
    </dgm:pt>
    <dgm:pt modelId="{A273BF1E-EFE8-EB45-BFB3-83AF3FA0E108}" type="parTrans" cxnId="{EE3AF701-625F-8845-BA6B-4E3C20EC0210}">
      <dgm:prSet/>
      <dgm:spPr/>
      <dgm:t>
        <a:bodyPr/>
        <a:lstStyle/>
        <a:p>
          <a:endParaRPr lang="en-US" sz="1600" b="1"/>
        </a:p>
      </dgm:t>
    </dgm:pt>
    <dgm:pt modelId="{8EE59149-ADE7-6A4E-937E-8C3739A22D03}" type="sibTrans" cxnId="{EE3AF701-625F-8845-BA6B-4E3C20EC0210}">
      <dgm:prSet custT="1"/>
      <dgm:spPr/>
      <dgm:t>
        <a:bodyPr/>
        <a:lstStyle/>
        <a:p>
          <a:endParaRPr lang="en-US" sz="1600" b="1">
            <a:latin typeface="+mn-lt"/>
          </a:endParaRPr>
        </a:p>
      </dgm:t>
    </dgm:pt>
    <dgm:pt modelId="{02655792-0024-2D4D-8DB6-10345FCB08FE}">
      <dgm:prSet phldrT="[Text]" custT="1"/>
      <dgm:spPr/>
      <dgm:t>
        <a:bodyPr/>
        <a:lstStyle/>
        <a:p>
          <a:r>
            <a:rPr lang="en-US" sz="1600" b="1">
              <a:latin typeface="+mn-lt"/>
            </a:rPr>
            <a:t>Monitor</a:t>
          </a:r>
          <a:endParaRPr lang="en-US" sz="1600" b="1" dirty="0">
            <a:latin typeface="+mn-lt"/>
          </a:endParaRPr>
        </a:p>
      </dgm:t>
    </dgm:pt>
    <dgm:pt modelId="{E23A8E98-1C44-E44E-AEC7-746238A17F3B}" type="parTrans" cxnId="{36A5AF73-D390-9D4F-B25F-FD58677A3A40}">
      <dgm:prSet/>
      <dgm:spPr/>
      <dgm:t>
        <a:bodyPr/>
        <a:lstStyle/>
        <a:p>
          <a:endParaRPr lang="en-US" sz="1600" b="1"/>
        </a:p>
      </dgm:t>
    </dgm:pt>
    <dgm:pt modelId="{E4966791-D171-AA47-9665-093C0FEE5FB8}" type="sibTrans" cxnId="{36A5AF73-D390-9D4F-B25F-FD58677A3A40}">
      <dgm:prSet custT="1"/>
      <dgm:spPr/>
      <dgm:t>
        <a:bodyPr/>
        <a:lstStyle/>
        <a:p>
          <a:endParaRPr lang="en-US" sz="1600" b="1">
            <a:latin typeface="+mn-lt"/>
          </a:endParaRPr>
        </a:p>
      </dgm:t>
    </dgm:pt>
    <dgm:pt modelId="{DFDF3E90-2D1F-C34A-87A4-D06D7D2CEDCF}">
      <dgm:prSet phldrT="[Text]" custT="1"/>
      <dgm:spPr/>
      <dgm:t>
        <a:bodyPr/>
        <a:lstStyle/>
        <a:p>
          <a:r>
            <a:rPr lang="en-US" sz="1600" b="1">
              <a:latin typeface="+mn-lt"/>
            </a:rPr>
            <a:t>Evaluate</a:t>
          </a:r>
          <a:endParaRPr lang="en-US" sz="1600" b="1" dirty="0">
            <a:latin typeface="+mn-lt"/>
          </a:endParaRPr>
        </a:p>
      </dgm:t>
    </dgm:pt>
    <dgm:pt modelId="{D6C7DEA4-9117-2043-BA96-91953B15A66E}" type="parTrans" cxnId="{F489DBC6-62AB-C64F-B63F-E48FA59D7F1D}">
      <dgm:prSet/>
      <dgm:spPr/>
      <dgm:t>
        <a:bodyPr/>
        <a:lstStyle/>
        <a:p>
          <a:endParaRPr lang="en-US" sz="1600" b="1"/>
        </a:p>
      </dgm:t>
    </dgm:pt>
    <dgm:pt modelId="{2B682932-7FB3-574E-BB1C-DF0D42B208F8}" type="sibTrans" cxnId="{F489DBC6-62AB-C64F-B63F-E48FA59D7F1D}">
      <dgm:prSet custT="1"/>
      <dgm:spPr/>
      <dgm:t>
        <a:bodyPr/>
        <a:lstStyle/>
        <a:p>
          <a:endParaRPr lang="en-US" sz="16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1800" b="1" dirty="0">
              <a:solidFill>
                <a:schemeClr val="bg1"/>
              </a:solidFill>
            </a:rPr>
            <a:t>Create Positive Teaching and Learning Environments</a:t>
          </a:r>
        </a:p>
      </dgm:t>
    </dgm:pt>
    <dgm:pt modelId="{599DC4A7-EC38-D746-BE3D-BCDAA49A5EB2}" type="parTrans" cxnId="{7E46A9F6-2B63-1040-AD0D-1292178B7F3E}">
      <dgm:prSet/>
      <dgm:spPr/>
      <dgm:t>
        <a:bodyPr/>
        <a:lstStyle/>
        <a:p>
          <a:endParaRPr lang="en-US" sz="1400"/>
        </a:p>
      </dgm:t>
    </dgm:pt>
    <dgm:pt modelId="{51D50C4B-93D5-7941-911E-F54D361562F2}" type="sibTrans" cxnId="{7E46A9F6-2B63-1040-AD0D-1292178B7F3E}">
      <dgm:prSet/>
      <dgm:spPr/>
      <dgm:t>
        <a:bodyPr/>
        <a:lstStyle/>
        <a:p>
          <a:endParaRPr lang="en-US" sz="1400"/>
        </a:p>
      </dgm:t>
    </dgm:pt>
    <dgm:pt modelId="{61983985-9E87-3F42-843C-5DB9AB66F69F}">
      <dgm:prSet phldrT="[Text]" custT="1"/>
      <dgm:spPr>
        <a:solidFill>
          <a:schemeClr val="bg1"/>
        </a:solidFill>
        <a:ln>
          <a:solidFill>
            <a:schemeClr val="tx1">
              <a:lumMod val="50000"/>
              <a:lumOff val="50000"/>
            </a:schemeClr>
          </a:solidFill>
        </a:ln>
      </dgm:spPr>
      <dgm:t>
        <a:bodyPr/>
        <a:lstStyle/>
        <a:p>
          <a:r>
            <a:rPr lang="en-US" sz="1600">
              <a:solidFill>
                <a:srgbClr val="061DB2"/>
              </a:solidFill>
            </a:rPr>
            <a:t>Design a Safe Environment</a:t>
          </a:r>
          <a:endParaRPr lang="en-US" sz="1600" dirty="0">
            <a:solidFill>
              <a:srgbClr val="061DB2"/>
            </a:solidFill>
          </a:endParaRPr>
        </a:p>
      </dgm:t>
    </dgm:pt>
    <dgm:pt modelId="{B882B54E-C3C0-3B41-A193-3F450E6E883E}" type="parTrans" cxnId="{A8DF5B53-C992-B149-A56B-D21282EF258A}">
      <dgm:prSet/>
      <dgm:spPr/>
      <dgm:t>
        <a:bodyPr/>
        <a:lstStyle/>
        <a:p>
          <a:endParaRPr lang="en-US" sz="1400"/>
        </a:p>
      </dgm:t>
    </dgm:pt>
    <dgm:pt modelId="{D07F013C-C8A4-564C-A5FC-8271B9509C4E}" type="sibTrans" cxnId="{A8DF5B53-C992-B149-A56B-D21282EF258A}">
      <dgm:prSet/>
      <dgm:spPr/>
      <dgm:t>
        <a:bodyPr/>
        <a:lstStyle/>
        <a:p>
          <a:endParaRPr lang="en-US" sz="1400"/>
        </a:p>
      </dgm:t>
    </dgm:pt>
    <dgm:pt modelId="{45EA7107-2F6D-D74F-9F28-18666C5E4475}">
      <dgm:prSet phldrT="[Text]" custT="1"/>
      <dgm:spPr>
        <a:solidFill>
          <a:schemeClr val="bg1"/>
        </a:solidFill>
        <a:ln>
          <a:solidFill>
            <a:schemeClr val="tx1">
              <a:lumMod val="50000"/>
              <a:lumOff val="50000"/>
            </a:schemeClr>
          </a:solidFill>
        </a:ln>
      </dgm:spPr>
      <dgm:t>
        <a:bodyPr/>
        <a:lstStyle/>
        <a:p>
          <a:r>
            <a:rPr lang="en-US" sz="1600">
              <a:solidFill>
                <a:srgbClr val="061DB2"/>
              </a:solidFill>
            </a:rPr>
            <a:t>Establish Positive Connections</a:t>
          </a:r>
          <a:endParaRPr lang="en-US" sz="1600" dirty="0">
            <a:solidFill>
              <a:srgbClr val="061DB2"/>
            </a:solidFill>
          </a:endParaRPr>
        </a:p>
      </dgm:t>
    </dgm:pt>
    <dgm:pt modelId="{A2C109C6-8D0B-7F40-BB4B-47134976AD9B}" type="parTrans" cxnId="{123A2D59-92CD-7547-B6E3-485895B70E2A}">
      <dgm:prSet/>
      <dgm:spPr/>
      <dgm:t>
        <a:bodyPr/>
        <a:lstStyle/>
        <a:p>
          <a:endParaRPr lang="en-US" sz="1400"/>
        </a:p>
      </dgm:t>
    </dgm:pt>
    <dgm:pt modelId="{7C89627E-DCB3-5343-B56F-0E7AA18F04AC}" type="sibTrans" cxnId="{123A2D59-92CD-7547-B6E3-485895B70E2A}">
      <dgm:prSet/>
      <dgm:spPr/>
      <dgm:t>
        <a:bodyPr/>
        <a:lstStyle/>
        <a:p>
          <a:endParaRPr lang="en-US" sz="1400"/>
        </a:p>
      </dgm:t>
    </dgm:pt>
    <dgm:pt modelId="{40E071B7-A83B-964D-944C-E6D88A1D7B35}">
      <dgm:prSet phldrT="[Text]" custT="1"/>
      <dgm:spPr>
        <a:solidFill>
          <a:schemeClr val="bg1"/>
        </a:solidFill>
        <a:ln>
          <a:solidFill>
            <a:schemeClr val="tx1">
              <a:lumMod val="50000"/>
              <a:lumOff val="50000"/>
            </a:schemeClr>
          </a:solidFill>
        </a:ln>
      </dgm:spPr>
      <dgm:t>
        <a:bodyPr/>
        <a:lstStyle/>
        <a:p>
          <a:r>
            <a:rPr lang="en-US" sz="1600">
              <a:solidFill>
                <a:srgbClr val="061DB2"/>
              </a:solidFill>
            </a:rPr>
            <a:t>Develop Predictable Routines</a:t>
          </a:r>
          <a:endParaRPr lang="en-US" sz="1600" dirty="0">
            <a:solidFill>
              <a:srgbClr val="061DB2"/>
            </a:solidFill>
          </a:endParaRPr>
        </a:p>
      </dgm:t>
    </dgm:pt>
    <dgm:pt modelId="{0A8C976F-0E71-4F49-BE55-0111392EC21A}" type="parTrans" cxnId="{1D26F71D-28D8-474A-9DEE-D8F8F64A0211}">
      <dgm:prSet/>
      <dgm:spPr/>
      <dgm:t>
        <a:bodyPr/>
        <a:lstStyle/>
        <a:p>
          <a:endParaRPr lang="en-US" sz="1400"/>
        </a:p>
      </dgm:t>
    </dgm:pt>
    <dgm:pt modelId="{78869FB3-80A9-6A43-9523-02ACA25D27DE}" type="sibTrans" cxnId="{1D26F71D-28D8-474A-9DEE-D8F8F64A0211}">
      <dgm:prSet/>
      <dgm:spPr/>
      <dgm:t>
        <a:bodyPr/>
        <a:lstStyle/>
        <a:p>
          <a:endParaRPr lang="en-US" sz="1400"/>
        </a:p>
      </dgm:t>
    </dgm:pt>
    <dgm:pt modelId="{A3BD197E-044A-A848-986C-F28313DBCFDD}">
      <dgm:prSet phldrT="[Text]" custT="1"/>
      <dgm:spPr>
        <a:solidFill>
          <a:schemeClr val="bg1"/>
        </a:solidFill>
        <a:ln>
          <a:solidFill>
            <a:schemeClr val="tx1">
              <a:lumMod val="50000"/>
              <a:lumOff val="50000"/>
            </a:schemeClr>
          </a:solidFill>
        </a:ln>
      </dgm:spPr>
      <dgm:t>
        <a:bodyPr/>
        <a:lstStyle/>
        <a:p>
          <a:r>
            <a:rPr lang="en-US" sz="1600">
              <a:solidFill>
                <a:srgbClr val="061DB2"/>
              </a:solidFill>
            </a:rPr>
            <a:t>Define and Teach Positive Expectations</a:t>
          </a:r>
          <a:endParaRPr lang="en-US" sz="1600" dirty="0">
            <a:solidFill>
              <a:srgbClr val="061DB2"/>
            </a:solidFill>
          </a:endParaRPr>
        </a:p>
      </dgm:t>
    </dgm:pt>
    <dgm:pt modelId="{C6F4317C-EF78-5F4F-B8FE-10E68BACA6A0}" type="parTrans" cxnId="{0EF76945-5D77-704C-A13A-7EBB731B9C20}">
      <dgm:prSet/>
      <dgm:spPr/>
      <dgm:t>
        <a:bodyPr/>
        <a:lstStyle/>
        <a:p>
          <a:endParaRPr lang="en-US" sz="1400"/>
        </a:p>
      </dgm:t>
    </dgm:pt>
    <dgm:pt modelId="{DFF5340A-7829-8E47-813A-4643A97B7E8F}" type="sibTrans" cxnId="{0EF76945-5D77-704C-A13A-7EBB731B9C20}">
      <dgm:prSet/>
      <dgm:spPr/>
      <dgm:t>
        <a:bodyPr/>
        <a:lstStyle/>
        <a:p>
          <a:endParaRPr lang="en-US" sz="1400"/>
        </a:p>
      </dgm:t>
    </dgm:pt>
    <dgm:pt modelId="{53CDCDE8-0FA0-FE44-8088-E3212486DF4C}">
      <dgm:prSet phldrT="[Text]" custT="1"/>
      <dgm:spPr>
        <a:solidFill>
          <a:schemeClr val="bg1"/>
        </a:solidFill>
        <a:ln>
          <a:solidFill>
            <a:schemeClr val="tx1">
              <a:lumMod val="50000"/>
              <a:lumOff val="50000"/>
            </a:schemeClr>
          </a:solidFill>
        </a:ln>
      </dgm:spPr>
      <dgm:t>
        <a:bodyPr/>
        <a:lstStyle/>
        <a:p>
          <a:r>
            <a:rPr lang="en-US" sz="1600">
              <a:solidFill>
                <a:srgbClr val="061DB2"/>
              </a:solidFill>
            </a:rPr>
            <a:t>Plan Relevant Instruction</a:t>
          </a:r>
          <a:endParaRPr lang="en-US" sz="1600" dirty="0">
            <a:solidFill>
              <a:srgbClr val="061DB2"/>
            </a:solidFill>
          </a:endParaRPr>
        </a:p>
      </dgm:t>
    </dgm:pt>
    <dgm:pt modelId="{567D9373-70DB-8848-82F1-ABE80533712E}" type="parTrans" cxnId="{38C5DD65-8389-EC4C-8439-C58D076C5DF6}">
      <dgm:prSet/>
      <dgm:spPr/>
      <dgm:t>
        <a:bodyPr/>
        <a:lstStyle/>
        <a:p>
          <a:endParaRPr lang="en-US" sz="1400"/>
        </a:p>
      </dgm:t>
    </dgm:pt>
    <dgm:pt modelId="{E9960905-6AFD-0A49-BF65-E967F2C4E486}" type="sibTrans" cxnId="{38C5DD65-8389-EC4C-8439-C58D076C5DF6}">
      <dgm:prSet/>
      <dgm:spPr/>
      <dgm:t>
        <a:bodyPr/>
        <a:lstStyle/>
        <a:p>
          <a:endParaRPr lang="en-US" sz="1400"/>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1" custLinFactNeighborX="-40183" custLinFactNeighborY="2504"/>
      <dgm:spPr/>
    </dgm:pt>
    <dgm:pt modelId="{B1B5AD16-6E71-6F4E-8AD6-F60208FD39BE}" type="pres">
      <dgm:prSet presAssocID="{C55827D4-FA26-3C41-B34C-7FCCA1C4089A}" presName="textNode" presStyleLbl="bgShp" presStyleIdx="0" presStyleCnt="1"/>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5"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5"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5"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5"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5" custScaleX="129901">
        <dgm:presLayoutVars>
          <dgm:bulletEnabled val="1"/>
        </dgm:presLayoutVars>
      </dgm:prSet>
      <dgm:spPr/>
    </dgm:pt>
  </dgm:ptLst>
  <dgm:cxnLst>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75015F89-863D-294A-8BDA-4FC8F3AD1E68}" type="presOf" srcId="{53CDCDE8-0FA0-FE44-8088-E3212486DF4C}" destId="{95BBF3ED-7E54-994E-B5EC-2A38AEA58E88}"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7E46A9F6-2B63-1040-AD0D-1292178B7F3E}" srcId="{0372B17C-DB9F-2940-9D39-C5C764336A6E}" destId="{C55827D4-FA26-3C41-B34C-7FCCA1C4089A}" srcOrd="0" destOrd="0" parTransId="{599DC4A7-EC38-D746-BE3D-BCDAA49A5EB2}" sibTransId="{51D50C4B-93D5-7941-911E-F54D361562F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F3B6B72-3FC5-7042-B4FF-F91B9FEBA405}" type="doc">
      <dgm:prSet loTypeId="urn:microsoft.com/office/officeart/2005/8/layout/arrow2" loCatId="list" qsTypeId="urn:microsoft.com/office/officeart/2005/8/quickstyle/simple1" qsCatId="simple" csTypeId="urn:microsoft.com/office/officeart/2005/8/colors/accent5_4" csCatId="accent5" phldr="1"/>
      <dgm:spPr/>
      <dgm:t>
        <a:bodyPr/>
        <a:lstStyle/>
        <a:p>
          <a:endParaRPr lang="en-US"/>
        </a:p>
      </dgm:t>
    </dgm:pt>
    <dgm:pt modelId="{E571A724-6DE2-1D43-BB70-C0C040C2AC62}">
      <dgm:prSet phldrT="[Text]" custT="1"/>
      <dgm:spPr/>
      <dgm:t>
        <a:bodyPr/>
        <a:lstStyle/>
        <a:p>
          <a:r>
            <a:rPr lang="en-US" sz="6000" b="1" dirty="0"/>
            <a:t>Ready</a:t>
          </a:r>
        </a:p>
      </dgm:t>
    </dgm:pt>
    <dgm:pt modelId="{0508ED12-1C29-264E-A2AC-7AAE7ACB6DE1}" type="parTrans" cxnId="{BED33765-E386-EA44-88E4-44500C4AF915}">
      <dgm:prSet/>
      <dgm:spPr/>
      <dgm:t>
        <a:bodyPr/>
        <a:lstStyle/>
        <a:p>
          <a:endParaRPr lang="en-US" sz="8800" b="1"/>
        </a:p>
      </dgm:t>
    </dgm:pt>
    <dgm:pt modelId="{2BB9F30A-B9F1-DA46-931E-545FFE35482C}" type="sibTrans" cxnId="{BED33765-E386-EA44-88E4-44500C4AF915}">
      <dgm:prSet/>
      <dgm:spPr/>
      <dgm:t>
        <a:bodyPr/>
        <a:lstStyle/>
        <a:p>
          <a:endParaRPr lang="en-US" sz="8800" b="1"/>
        </a:p>
      </dgm:t>
    </dgm:pt>
    <dgm:pt modelId="{AD130038-85E7-8B44-8AE6-3CA0CF38B234}">
      <dgm:prSet phldrT="[Text]" custT="1"/>
      <dgm:spPr/>
      <dgm:t>
        <a:bodyPr/>
        <a:lstStyle/>
        <a:p>
          <a:r>
            <a:rPr lang="en-US" sz="8000" b="1" dirty="0"/>
            <a:t>Set</a:t>
          </a:r>
        </a:p>
      </dgm:t>
    </dgm:pt>
    <dgm:pt modelId="{5D53C1D3-187A-4D4A-B39F-E630AD08D8D8}" type="parTrans" cxnId="{D6721D14-507A-E541-A4E0-C22957907B88}">
      <dgm:prSet/>
      <dgm:spPr/>
      <dgm:t>
        <a:bodyPr/>
        <a:lstStyle/>
        <a:p>
          <a:endParaRPr lang="en-US" sz="8800" b="1"/>
        </a:p>
      </dgm:t>
    </dgm:pt>
    <dgm:pt modelId="{B7FD191D-717C-344A-8575-D8652EF50DED}" type="sibTrans" cxnId="{D6721D14-507A-E541-A4E0-C22957907B88}">
      <dgm:prSet/>
      <dgm:spPr/>
      <dgm:t>
        <a:bodyPr/>
        <a:lstStyle/>
        <a:p>
          <a:endParaRPr lang="en-US" sz="8800" b="1"/>
        </a:p>
      </dgm:t>
    </dgm:pt>
    <dgm:pt modelId="{748F5565-82EB-9047-BA14-93BEC8DA4385}">
      <dgm:prSet phldrT="[Text]" custT="1"/>
      <dgm:spPr/>
      <dgm:t>
        <a:bodyPr/>
        <a:lstStyle/>
        <a:p>
          <a:r>
            <a:rPr lang="en-US" sz="10000" b="1" dirty="0"/>
            <a:t>Go</a:t>
          </a:r>
        </a:p>
      </dgm:t>
    </dgm:pt>
    <dgm:pt modelId="{9C87FC70-4459-E540-978C-F66186D36658}" type="parTrans" cxnId="{14A0DC7B-ED24-7646-8D2B-31E07AA08BDD}">
      <dgm:prSet/>
      <dgm:spPr/>
      <dgm:t>
        <a:bodyPr/>
        <a:lstStyle/>
        <a:p>
          <a:endParaRPr lang="en-US" sz="8800" b="1"/>
        </a:p>
      </dgm:t>
    </dgm:pt>
    <dgm:pt modelId="{330BE280-0783-0145-9DE9-6AC1346467FF}" type="sibTrans" cxnId="{14A0DC7B-ED24-7646-8D2B-31E07AA08BDD}">
      <dgm:prSet/>
      <dgm:spPr/>
      <dgm:t>
        <a:bodyPr/>
        <a:lstStyle/>
        <a:p>
          <a:endParaRPr lang="en-US" sz="8800" b="1"/>
        </a:p>
      </dgm:t>
    </dgm:pt>
    <dgm:pt modelId="{FE61CA59-C319-164A-97BC-ED3397DB45C5}" type="pres">
      <dgm:prSet presAssocID="{CF3B6B72-3FC5-7042-B4FF-F91B9FEBA405}" presName="arrowDiagram" presStyleCnt="0">
        <dgm:presLayoutVars>
          <dgm:chMax val="5"/>
          <dgm:dir/>
          <dgm:resizeHandles val="exact"/>
        </dgm:presLayoutVars>
      </dgm:prSet>
      <dgm:spPr/>
    </dgm:pt>
    <dgm:pt modelId="{CE8C8630-A92E-1340-A7BE-0FEB6A92DCA5}" type="pres">
      <dgm:prSet presAssocID="{CF3B6B72-3FC5-7042-B4FF-F91B9FEBA405}" presName="arrow" presStyleLbl="bgShp" presStyleIdx="0" presStyleCnt="1" custLinFactNeighborX="-979"/>
      <dgm:spPr/>
    </dgm:pt>
    <dgm:pt modelId="{57F0C23E-6E04-6D4C-B621-53EAC0311E40}" type="pres">
      <dgm:prSet presAssocID="{CF3B6B72-3FC5-7042-B4FF-F91B9FEBA405}" presName="arrowDiagram3" presStyleCnt="0"/>
      <dgm:spPr/>
    </dgm:pt>
    <dgm:pt modelId="{9BEC659C-3471-2841-B278-434FEC2DA3E0}" type="pres">
      <dgm:prSet presAssocID="{E571A724-6DE2-1D43-BB70-C0C040C2AC62}" presName="bullet3a" presStyleLbl="node1" presStyleIdx="0" presStyleCnt="3"/>
      <dgm:spPr/>
    </dgm:pt>
    <dgm:pt modelId="{AF15C63A-5574-6745-85A5-E12790AC78B4}" type="pres">
      <dgm:prSet presAssocID="{E571A724-6DE2-1D43-BB70-C0C040C2AC62}" presName="textBox3a" presStyleLbl="revTx" presStyleIdx="0" presStyleCnt="3" custAng="19894269" custScaleX="153224" custScaleY="52055" custLinFactY="-5877" custLinFactNeighborX="24997" custLinFactNeighborY="-100000">
        <dgm:presLayoutVars>
          <dgm:bulletEnabled val="1"/>
        </dgm:presLayoutVars>
      </dgm:prSet>
      <dgm:spPr/>
    </dgm:pt>
    <dgm:pt modelId="{F40BB3EC-9CDC-2740-BFA4-E4D4F2C777C6}" type="pres">
      <dgm:prSet presAssocID="{AD130038-85E7-8B44-8AE6-3CA0CF38B234}" presName="bullet3b" presStyleLbl="node1" presStyleIdx="1" presStyleCnt="3"/>
      <dgm:spPr/>
    </dgm:pt>
    <dgm:pt modelId="{C2496394-0EC0-6A42-8E70-BCA154D0F943}" type="pres">
      <dgm:prSet presAssocID="{AD130038-85E7-8B44-8AE6-3CA0CF38B234}" presName="textBox3b" presStyleLbl="revTx" presStyleIdx="1" presStyleCnt="3" custAng="20577275" custScaleX="118176" custScaleY="52055" custLinFactNeighborX="19703" custLinFactNeighborY="-52511">
        <dgm:presLayoutVars>
          <dgm:bulletEnabled val="1"/>
        </dgm:presLayoutVars>
      </dgm:prSet>
      <dgm:spPr/>
    </dgm:pt>
    <dgm:pt modelId="{27664749-EB16-4A42-BC02-E47CE3388A7E}" type="pres">
      <dgm:prSet presAssocID="{748F5565-82EB-9047-BA14-93BEC8DA4385}" presName="bullet3c" presStyleLbl="node1" presStyleIdx="2" presStyleCnt="3"/>
      <dgm:spPr/>
    </dgm:pt>
    <dgm:pt modelId="{CB30575C-0226-7141-90FD-B9796F5DB6FB}" type="pres">
      <dgm:prSet presAssocID="{748F5565-82EB-9047-BA14-93BEC8DA4385}" presName="textBox3c" presStyleLbl="revTx" presStyleIdx="2" presStyleCnt="3" custAng="21057584" custScaleX="118176" custScaleY="52055" custLinFactNeighborX="20804" custLinFactNeighborY="-42172">
        <dgm:presLayoutVars>
          <dgm:bulletEnabled val="1"/>
        </dgm:presLayoutVars>
      </dgm:prSet>
      <dgm:spPr/>
    </dgm:pt>
  </dgm:ptLst>
  <dgm:cxnLst>
    <dgm:cxn modelId="{D6721D14-507A-E541-A4E0-C22957907B88}" srcId="{CF3B6B72-3FC5-7042-B4FF-F91B9FEBA405}" destId="{AD130038-85E7-8B44-8AE6-3CA0CF38B234}" srcOrd="1" destOrd="0" parTransId="{5D53C1D3-187A-4D4A-B39F-E630AD08D8D8}" sibTransId="{B7FD191D-717C-344A-8575-D8652EF50DED}"/>
    <dgm:cxn modelId="{07917762-4D8C-2644-B248-AA58DAA8ABDF}" type="presOf" srcId="{E571A724-6DE2-1D43-BB70-C0C040C2AC62}" destId="{AF15C63A-5574-6745-85A5-E12790AC78B4}" srcOrd="0" destOrd="0" presId="urn:microsoft.com/office/officeart/2005/8/layout/arrow2"/>
    <dgm:cxn modelId="{BED33765-E386-EA44-88E4-44500C4AF915}" srcId="{CF3B6B72-3FC5-7042-B4FF-F91B9FEBA405}" destId="{E571A724-6DE2-1D43-BB70-C0C040C2AC62}" srcOrd="0" destOrd="0" parTransId="{0508ED12-1C29-264E-A2AC-7AAE7ACB6DE1}" sibTransId="{2BB9F30A-B9F1-DA46-931E-545FFE35482C}"/>
    <dgm:cxn modelId="{14A0DC7B-ED24-7646-8D2B-31E07AA08BDD}" srcId="{CF3B6B72-3FC5-7042-B4FF-F91B9FEBA405}" destId="{748F5565-82EB-9047-BA14-93BEC8DA4385}" srcOrd="2" destOrd="0" parTransId="{9C87FC70-4459-E540-978C-F66186D36658}" sibTransId="{330BE280-0783-0145-9DE9-6AC1346467FF}"/>
    <dgm:cxn modelId="{95164EA8-ACF4-384E-85A0-9091680F01D1}" type="presOf" srcId="{AD130038-85E7-8B44-8AE6-3CA0CF38B234}" destId="{C2496394-0EC0-6A42-8E70-BCA154D0F943}" srcOrd="0" destOrd="0" presId="urn:microsoft.com/office/officeart/2005/8/layout/arrow2"/>
    <dgm:cxn modelId="{DDC3F1B0-FD42-1240-9448-FF79F9196FCA}" type="presOf" srcId="{748F5565-82EB-9047-BA14-93BEC8DA4385}" destId="{CB30575C-0226-7141-90FD-B9796F5DB6FB}" srcOrd="0" destOrd="0" presId="urn:microsoft.com/office/officeart/2005/8/layout/arrow2"/>
    <dgm:cxn modelId="{A80E33CA-1F37-404E-85E2-1A7FFAC3F808}" type="presOf" srcId="{CF3B6B72-3FC5-7042-B4FF-F91B9FEBA405}" destId="{FE61CA59-C319-164A-97BC-ED3397DB45C5}" srcOrd="0" destOrd="0" presId="urn:microsoft.com/office/officeart/2005/8/layout/arrow2"/>
    <dgm:cxn modelId="{3C150134-7500-CC49-B1A1-77F78A8501B0}" type="presParOf" srcId="{FE61CA59-C319-164A-97BC-ED3397DB45C5}" destId="{CE8C8630-A92E-1340-A7BE-0FEB6A92DCA5}" srcOrd="0" destOrd="0" presId="urn:microsoft.com/office/officeart/2005/8/layout/arrow2"/>
    <dgm:cxn modelId="{599E250E-02E6-7649-AA6E-4DCD6C94DFEE}" type="presParOf" srcId="{FE61CA59-C319-164A-97BC-ED3397DB45C5}" destId="{57F0C23E-6E04-6D4C-B621-53EAC0311E40}" srcOrd="1" destOrd="0" presId="urn:microsoft.com/office/officeart/2005/8/layout/arrow2"/>
    <dgm:cxn modelId="{BE1BF9DB-58AF-454E-992E-1AD6F4C00488}" type="presParOf" srcId="{57F0C23E-6E04-6D4C-B621-53EAC0311E40}" destId="{9BEC659C-3471-2841-B278-434FEC2DA3E0}" srcOrd="0" destOrd="0" presId="urn:microsoft.com/office/officeart/2005/8/layout/arrow2"/>
    <dgm:cxn modelId="{ECF1CC57-1EA5-5F42-91B1-42E5D9EFD28A}" type="presParOf" srcId="{57F0C23E-6E04-6D4C-B621-53EAC0311E40}" destId="{AF15C63A-5574-6745-85A5-E12790AC78B4}" srcOrd="1" destOrd="0" presId="urn:microsoft.com/office/officeart/2005/8/layout/arrow2"/>
    <dgm:cxn modelId="{6B23C292-D2E1-904D-B20A-88EEE148F6A3}" type="presParOf" srcId="{57F0C23E-6E04-6D4C-B621-53EAC0311E40}" destId="{F40BB3EC-9CDC-2740-BFA4-E4D4F2C777C6}" srcOrd="2" destOrd="0" presId="urn:microsoft.com/office/officeart/2005/8/layout/arrow2"/>
    <dgm:cxn modelId="{163A0419-B775-7846-8342-F85CE9270BBE}" type="presParOf" srcId="{57F0C23E-6E04-6D4C-B621-53EAC0311E40}" destId="{C2496394-0EC0-6A42-8E70-BCA154D0F943}" srcOrd="3" destOrd="0" presId="urn:microsoft.com/office/officeart/2005/8/layout/arrow2"/>
    <dgm:cxn modelId="{0F6346B5-DDE7-F44E-9499-E4B3CAA6C618}" type="presParOf" srcId="{57F0C23E-6E04-6D4C-B621-53EAC0311E40}" destId="{27664749-EB16-4A42-BC02-E47CE3388A7E}" srcOrd="4" destOrd="0" presId="urn:microsoft.com/office/officeart/2005/8/layout/arrow2"/>
    <dgm:cxn modelId="{75365B2A-BDB3-354A-BF57-A528C49B15FF}" type="presParOf" srcId="{57F0C23E-6E04-6D4C-B621-53EAC0311E40}" destId="{CB30575C-0226-7141-90FD-B9796F5DB6FB}"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400" b="1" i="0" dirty="0">
              <a:latin typeface="Franklin Gothic Book" panose="020B0503020102020204" pitchFamily="34" charset="0"/>
              <a:cs typeface="Arial" panose="020B0604020202020204" pitchFamily="34" charset="0"/>
            </a:rPr>
            <a:t>Team</a:t>
          </a:r>
          <a:r>
            <a:rPr lang="en-US" sz="2400" b="1" dirty="0">
              <a:latin typeface="Franklin Gothic Book" panose="020B0503020102020204" pitchFamily="34" charset="0"/>
              <a:cs typeface="Arial" panose="020B0604020202020204" pitchFamily="34" charset="0"/>
            </a:rPr>
            <a:t> T</a:t>
          </a:r>
          <a:r>
            <a:rPr lang="en-US" sz="2400" b="1" i="0" dirty="0">
              <a:latin typeface="Franklin Gothic Book" panose="020B0503020102020204" pitchFamily="34" charset="0"/>
              <a:cs typeface="Arial" panose="020B0604020202020204" pitchFamily="34" charset="0"/>
            </a:rPr>
            <a:t>asks:</a:t>
          </a:r>
          <a:endParaRPr lang="en-US" sz="2400" b="1" dirty="0">
            <a:latin typeface="Franklin Gothic Book" panose="020B0503020102020204" pitchFamily="34" charset="0"/>
            <a:cs typeface="Arial" panose="020B0604020202020204" pitchFamily="34" charset="0"/>
          </a:endParaRPr>
        </a:p>
      </dgm:t>
    </dgm:pt>
    <dgm:pt modelId="{53B66600-AFAC-9844-8FF3-FF95E01497A1}" type="parTrans" cxnId="{CF70A1AD-5B90-CC41-AC82-8AF355283DE9}">
      <dgm:prSet/>
      <dgm:spPr/>
      <dgm:t>
        <a:bodyPr/>
        <a:lstStyle/>
        <a:p>
          <a:endParaRPr lang="en-US" sz="2000">
            <a:latin typeface="Franklin Gothic Book" panose="020B0503020102020204" pitchFamily="34" charset="0"/>
            <a:cs typeface="Hind Vadodara" panose="020B0604020202020204" charset="0"/>
          </a:endParaRPr>
        </a:p>
      </dgm:t>
    </dgm:pt>
    <dgm:pt modelId="{FAC168E4-A658-DD48-B776-1AB6580C5053}" type="sibTrans" cxnId="{CF70A1AD-5B90-CC41-AC82-8AF355283DE9}">
      <dgm:prSet/>
      <dgm:spPr/>
      <dgm:t>
        <a:bodyPr/>
        <a:lstStyle/>
        <a:p>
          <a:endParaRPr lang="en-US" sz="2000">
            <a:latin typeface="Franklin Gothic Book" panose="020B0503020102020204" pitchFamily="34" charset="0"/>
            <a:cs typeface="Hind Vadodara" panose="020B0604020202020204" charset="0"/>
          </a:endParaRPr>
        </a:p>
      </dgm:t>
    </dgm:pt>
    <dgm:pt modelId="{9E770DC0-ADC3-6F49-9603-390041B9028C}">
      <dgm:prSet custT="1"/>
      <dgm:spPr/>
      <dgm:t>
        <a:bodyPr/>
        <a:lstStyle/>
        <a:p>
          <a:pPr>
            <a:buClr>
              <a:schemeClr val="accent2">
                <a:lumMod val="50000"/>
              </a:schemeClr>
            </a:buClr>
            <a:buSzPct val="75000"/>
          </a:pPr>
          <a:r>
            <a:rPr lang="en-US" sz="2000" dirty="0">
              <a:solidFill>
                <a:srgbClr val="1B190F"/>
              </a:solidFill>
              <a:latin typeface="Franklin Gothic Book" panose="020B0503020102020204" pitchFamily="34" charset="0"/>
              <a:ea typeface="ＭＳ Ｐゴシック"/>
            </a:rPr>
            <a:t>Develop a response system and its relevant components.</a:t>
          </a:r>
          <a:endParaRPr lang="en-US" sz="2000" b="0" i="0" dirty="0">
            <a:solidFill>
              <a:schemeClr val="tx1"/>
            </a:solidFill>
            <a:latin typeface="Franklin Gothic Book" panose="020B0503020102020204" pitchFamily="34" charset="0"/>
            <a:cs typeface="Arial" panose="020B0604020202020204" pitchFamily="34" charset="0"/>
          </a:endParaRPr>
        </a:p>
      </dgm:t>
    </dgm:pt>
    <dgm:pt modelId="{DF559CD0-5B01-D54A-8E06-F10310F9A6A6}" type="parTrans" cxnId="{5B5B1C97-4D72-364B-9991-95AC217DC39E}">
      <dgm:prSet/>
      <dgm:spPr/>
      <dgm:t>
        <a:bodyPr/>
        <a:lstStyle/>
        <a:p>
          <a:endParaRPr lang="en-US" sz="2000">
            <a:latin typeface="Franklin Gothic Book" panose="020B0503020102020204" pitchFamily="34" charset="0"/>
            <a:cs typeface="Hind Vadodara" panose="020B0604020202020204" charset="0"/>
          </a:endParaRPr>
        </a:p>
      </dgm:t>
    </dgm:pt>
    <dgm:pt modelId="{2AE7D53E-5748-B340-A3B2-69C78DDF3C05}" type="sibTrans" cxnId="{5B5B1C97-4D72-364B-9991-95AC217DC39E}">
      <dgm:prSet/>
      <dgm:spPr/>
      <dgm:t>
        <a:bodyPr/>
        <a:lstStyle/>
        <a:p>
          <a:endParaRPr lang="en-US" sz="2000">
            <a:latin typeface="Franklin Gothic Book" panose="020B0503020102020204" pitchFamily="34" charset="0"/>
            <a:cs typeface="Hind Vadodara" panose="020B0604020202020204" charset="0"/>
          </a:endParaRPr>
        </a:p>
      </dgm:t>
    </dgm:pt>
    <dgm:pt modelId="{76937503-7550-41B3-8D88-C860E600B4A5}">
      <dgm:prSet phldr="0" custT="1"/>
      <dgm:spPr>
        <a:solidFill>
          <a:schemeClr val="accent4">
            <a:lumMod val="50000"/>
          </a:schemeClr>
        </a:solidFill>
      </dgm:spPr>
      <dgm:t>
        <a:bodyPr/>
        <a:lstStyle/>
        <a:p>
          <a:r>
            <a:rPr lang="en-US" sz="2400" b="1" i="0">
              <a:latin typeface="Franklin Gothic Book" panose="020B0503020102020204" pitchFamily="34" charset="0"/>
              <a:cs typeface="Arial" panose="020B0604020202020204" pitchFamily="34" charset="0"/>
            </a:rPr>
            <a:t>Presentation Content:</a:t>
          </a:r>
          <a:endParaRPr lang="en-US" sz="2400" b="1" i="0" u="none" strike="noStrike" cap="none" baseline="0" noProof="0">
            <a:solidFill>
              <a:srgbClr val="010000"/>
            </a:solidFill>
            <a:latin typeface="Franklin Gothic Book" panose="020B0503020102020204" pitchFamily="34" charset="0"/>
            <a:cs typeface="Arial" panose="020B0604020202020204" pitchFamily="34" charset="0"/>
          </a:endParaRPr>
        </a:p>
      </dgm:t>
    </dgm:pt>
    <dgm:pt modelId="{CB879ED8-C3F0-4B59-B2E3-178A8DD63439}" type="parTrans" cxnId="{CFA36605-B483-445C-89DB-7C5A5F0F44E2}">
      <dgm:prSet/>
      <dgm:spPr/>
      <dgm:t>
        <a:bodyPr/>
        <a:lstStyle/>
        <a:p>
          <a:endParaRPr lang="en-US" sz="2000">
            <a:latin typeface="Franklin Gothic Book" panose="020B0503020102020204" pitchFamily="34" charset="0"/>
            <a:cs typeface="Hind Vadodara" panose="020B0604020202020204" charset="0"/>
          </a:endParaRPr>
        </a:p>
      </dgm:t>
    </dgm:pt>
    <dgm:pt modelId="{D7118AEF-A539-46B0-983D-619275A2AEA0}" type="sibTrans" cxnId="{CFA36605-B483-445C-89DB-7C5A5F0F44E2}">
      <dgm:prSet/>
      <dgm:spPr/>
      <dgm:t>
        <a:bodyPr/>
        <a:lstStyle/>
        <a:p>
          <a:endParaRPr lang="en-US" sz="2000">
            <a:latin typeface="Franklin Gothic Book" panose="020B0503020102020204" pitchFamily="34" charset="0"/>
            <a:cs typeface="Hind Vadodara" panose="020B0604020202020204" charset="0"/>
          </a:endParaRPr>
        </a:p>
      </dgm:t>
    </dgm:pt>
    <dgm:pt modelId="{B233C6D1-31FC-9E44-988B-1DE61F134A43}">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Quick review</a:t>
          </a:r>
        </a:p>
      </dgm:t>
    </dgm:pt>
    <dgm:pt modelId="{4BC0583A-A1D4-334D-972A-15CA92DF2D40}" type="parTrans" cxnId="{C2D2098D-49B3-A04D-9FB3-0FED3991A0DF}">
      <dgm:prSet/>
      <dgm:spPr/>
      <dgm:t>
        <a:bodyPr/>
        <a:lstStyle/>
        <a:p>
          <a:endParaRPr lang="en-US" sz="2000">
            <a:latin typeface="Franklin Gothic Book" panose="020B0503020102020204" pitchFamily="34" charset="0"/>
          </a:endParaRPr>
        </a:p>
      </dgm:t>
    </dgm:pt>
    <dgm:pt modelId="{4073BC8B-074F-8B4F-BF43-A44AC4433C6A}" type="sibTrans" cxnId="{C2D2098D-49B3-A04D-9FB3-0FED3991A0DF}">
      <dgm:prSet/>
      <dgm:spPr/>
      <dgm:t>
        <a:bodyPr/>
        <a:lstStyle/>
        <a:p>
          <a:endParaRPr lang="en-US" sz="2000">
            <a:latin typeface="Franklin Gothic Book" panose="020B0503020102020204" pitchFamily="34" charset="0"/>
          </a:endParaRPr>
        </a:p>
      </dgm:t>
    </dgm:pt>
    <dgm:pt modelId="{1AE083A9-F40E-5949-AA27-8B1435095BD5}">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Response System</a:t>
          </a:r>
        </a:p>
      </dgm:t>
    </dgm:pt>
    <dgm:pt modelId="{FBD14C42-F8AA-E848-BC98-A0820326C450}" type="parTrans" cxnId="{1C123B2E-B3C6-954F-B1F9-2CBDF855A90A}">
      <dgm:prSet/>
      <dgm:spPr/>
      <dgm:t>
        <a:bodyPr/>
        <a:lstStyle/>
        <a:p>
          <a:endParaRPr lang="en-US" sz="2000">
            <a:latin typeface="Franklin Gothic Book" panose="020B0503020102020204" pitchFamily="34" charset="0"/>
          </a:endParaRPr>
        </a:p>
      </dgm:t>
    </dgm:pt>
    <dgm:pt modelId="{998327EC-60AC-5C48-BF58-45EA04E38DE9}" type="sibTrans" cxnId="{1C123B2E-B3C6-954F-B1F9-2CBDF855A90A}">
      <dgm:prSet/>
      <dgm:spPr/>
      <dgm:t>
        <a:bodyPr/>
        <a:lstStyle/>
        <a:p>
          <a:endParaRPr lang="en-US" sz="2000">
            <a:latin typeface="Franklin Gothic Book" panose="020B0503020102020204" pitchFamily="34" charset="0"/>
          </a:endParaRPr>
        </a:p>
      </dgm:t>
    </dgm:pt>
    <dgm:pt modelId="{20D7266B-A766-0347-A7A0-52FCA821F1B8}">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Preparing for Rollout</a:t>
          </a:r>
        </a:p>
      </dgm:t>
    </dgm:pt>
    <dgm:pt modelId="{641EE129-9C77-A149-AD4A-0089499ED94A}" type="parTrans" cxnId="{2A2075C0-D8D8-CA48-A8C3-57D3502C4A4D}">
      <dgm:prSet/>
      <dgm:spPr/>
      <dgm:t>
        <a:bodyPr/>
        <a:lstStyle/>
        <a:p>
          <a:endParaRPr lang="en-US" sz="2000">
            <a:latin typeface="Franklin Gothic Book" panose="020B0503020102020204" pitchFamily="34" charset="0"/>
          </a:endParaRPr>
        </a:p>
      </dgm:t>
    </dgm:pt>
    <dgm:pt modelId="{F4FB0E96-10C7-0643-9151-243DFC312A27}" type="sibTrans" cxnId="{2A2075C0-D8D8-CA48-A8C3-57D3502C4A4D}">
      <dgm:prSet/>
      <dgm:spPr/>
      <dgm:t>
        <a:bodyPr/>
        <a:lstStyle/>
        <a:p>
          <a:endParaRPr lang="en-US" sz="2000">
            <a:latin typeface="Franklin Gothic Book" panose="020B0503020102020204" pitchFamily="34" charset="0"/>
          </a:endParaRPr>
        </a:p>
      </dgm:t>
    </dgm:pt>
    <dgm:pt modelId="{373EA8F6-6B33-B545-936D-694EC57AC552}">
      <dgm:prSet custT="1"/>
      <dgm:spPr/>
      <dgm:t>
        <a:bodyPr/>
        <a:lstStyle/>
        <a:p>
          <a:pPr rtl="0"/>
          <a:r>
            <a:rPr lang="en-US" sz="2000" dirty="0">
              <a:solidFill>
                <a:srgbClr val="1B190F"/>
              </a:solidFill>
              <a:latin typeface="Franklin Gothic Book" panose="020B0503020102020204" pitchFamily="34" charset="0"/>
              <a:ea typeface="ＭＳ Ｐゴシック"/>
            </a:rPr>
            <a:t>Decide how to support classroom educators with creating positive teaching and learning environments. </a:t>
          </a:r>
        </a:p>
      </dgm:t>
    </dgm:pt>
    <dgm:pt modelId="{458CFD9B-81A3-7D4A-849D-7C471877CFEB}" type="parTrans" cxnId="{D223B8E3-D3FC-D448-A877-C09389962A20}">
      <dgm:prSet/>
      <dgm:spPr/>
      <dgm:t>
        <a:bodyPr/>
        <a:lstStyle/>
        <a:p>
          <a:endParaRPr lang="en-US" sz="2000">
            <a:latin typeface="Franklin Gothic Book" panose="020B0503020102020204" pitchFamily="34" charset="0"/>
          </a:endParaRPr>
        </a:p>
      </dgm:t>
    </dgm:pt>
    <dgm:pt modelId="{8EF779F7-6C9E-FA4A-93F8-6C698014B5FD}" type="sibTrans" cxnId="{D223B8E3-D3FC-D448-A877-C09389962A20}">
      <dgm:prSet/>
      <dgm:spPr/>
      <dgm:t>
        <a:bodyPr/>
        <a:lstStyle/>
        <a:p>
          <a:endParaRPr lang="en-US" sz="2000">
            <a:latin typeface="Franklin Gothic Book" panose="020B0503020102020204" pitchFamily="34" charset="0"/>
          </a:endParaRPr>
        </a:p>
      </dgm:t>
    </dgm:pt>
    <dgm:pt modelId="{CEB5BC45-9CB6-014C-B09F-468E84282134}">
      <dgm:prSet custT="1"/>
      <dgm:spPr/>
      <dgm:t>
        <a:bodyPr/>
        <a:lstStyle/>
        <a:p>
          <a:pPr rtl="0"/>
          <a:r>
            <a:rPr lang="en-US" sz="2000" dirty="0">
              <a:solidFill>
                <a:srgbClr val="1B190F"/>
              </a:solidFill>
              <a:latin typeface="Franklin Gothic Book" panose="020B0503020102020204" pitchFamily="34" charset="0"/>
              <a:ea typeface="ＭＳ Ｐゴシック"/>
            </a:rPr>
            <a:t>Prepare for rollout in the fall.</a:t>
          </a:r>
        </a:p>
      </dgm:t>
    </dgm:pt>
    <dgm:pt modelId="{9742ADB7-FED5-BC49-864D-B9B95BEA0848}" type="parTrans" cxnId="{6A9DFA4D-6FA5-9447-95C7-934B5EA8FC4F}">
      <dgm:prSet/>
      <dgm:spPr/>
      <dgm:t>
        <a:bodyPr/>
        <a:lstStyle/>
        <a:p>
          <a:endParaRPr lang="en-US" sz="2000">
            <a:latin typeface="Franklin Gothic Book" panose="020B0503020102020204" pitchFamily="34" charset="0"/>
          </a:endParaRPr>
        </a:p>
      </dgm:t>
    </dgm:pt>
    <dgm:pt modelId="{CDD883F2-D969-E744-856E-ACEA3BF0A0A5}" type="sibTrans" cxnId="{6A9DFA4D-6FA5-9447-95C7-934B5EA8FC4F}">
      <dgm:prSet/>
      <dgm:spPr/>
      <dgm:t>
        <a:bodyPr/>
        <a:lstStyle/>
        <a:p>
          <a:endParaRPr lang="en-US" sz="2000">
            <a:latin typeface="Franklin Gothic Book" panose="020B0503020102020204" pitchFamily="34" charset="0"/>
          </a:endParaRPr>
        </a:p>
      </dgm:t>
    </dgm:pt>
    <dgm:pt modelId="{D044F843-3C73-4E73-9BBE-2FD75655295E}">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Creating Positive Teaching and Learning Environments</a:t>
          </a:r>
        </a:p>
      </dgm:t>
    </dgm:pt>
    <dgm:pt modelId="{F5A7D945-6C52-45AF-858A-9596CBD39310}" type="parTrans" cxnId="{CDEDA20C-3D19-4384-9EC2-E7CCC645325D}">
      <dgm:prSet/>
      <dgm:spPr/>
    </dgm:pt>
    <dgm:pt modelId="{807CDB68-7B89-4AAE-A062-3510D7209326}" type="sibTrans" cxnId="{CDEDA20C-3D19-4384-9EC2-E7CCC645325D}">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EE09004-322D-4549-AA3F-35014D838BDF}" type="presOf" srcId="{CEB5BC45-9CB6-014C-B09F-468E84282134}" destId="{183C8042-F222-4C5B-948A-CA63CABAB28E}" srcOrd="0" destOrd="2"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CDEDA20C-3D19-4384-9EC2-E7CCC645325D}" srcId="{76937503-7550-41B3-8D88-C860E600B4A5}" destId="{D044F843-3C73-4E73-9BBE-2FD75655295E}" srcOrd="2" destOrd="0" parTransId="{F5A7D945-6C52-45AF-858A-9596CBD39310}" sibTransId="{807CDB68-7B89-4AAE-A062-3510D7209326}"/>
    <dgm:cxn modelId="{1C123B2E-B3C6-954F-B1F9-2CBDF855A90A}" srcId="{76937503-7550-41B3-8D88-C860E600B4A5}" destId="{1AE083A9-F40E-5949-AA27-8B1435095BD5}" srcOrd="1" destOrd="0" parTransId="{FBD14C42-F8AA-E848-BC98-A0820326C450}" sibTransId="{998327EC-60AC-5C48-BF58-45EA04E38DE9}"/>
    <dgm:cxn modelId="{A0F5FC35-09F3-B341-98EC-F94A4245F0C0}" type="presOf" srcId="{20D7266B-A766-0347-A7A0-52FCA821F1B8}" destId="{CDAAD9AB-76BA-4F20-9C80-4020D86AF54F}" srcOrd="0" destOrd="3" presId="urn:microsoft.com/office/officeart/2005/8/layout/list1"/>
    <dgm:cxn modelId="{6A9DFA4D-6FA5-9447-95C7-934B5EA8FC4F}" srcId="{88926E0B-BFF6-E944-B1DF-44240C496CA1}" destId="{CEB5BC45-9CB6-014C-B09F-468E84282134}" srcOrd="2" destOrd="0" parTransId="{9742ADB7-FED5-BC49-864D-B9B95BEA0848}" sibTransId="{CDD883F2-D969-E744-856E-ACEA3BF0A0A5}"/>
    <dgm:cxn modelId="{C105334F-F808-F044-8199-F9E1191F808D}" type="presOf" srcId="{373EA8F6-6B33-B545-936D-694EC57AC552}" destId="{183C8042-F222-4C5B-948A-CA63CABAB28E}" srcOrd="0" destOrd="1" presId="urn:microsoft.com/office/officeart/2005/8/layout/list1"/>
    <dgm:cxn modelId="{09970252-8FAC-4220-B3D6-2253984884D2}" type="presOf" srcId="{88926E0B-BFF6-E944-B1DF-44240C496CA1}" destId="{1B39FE62-9822-43D6-A8AA-85DD7F2BE897}" srcOrd="0" destOrd="0" presId="urn:microsoft.com/office/officeart/2005/8/layout/list1"/>
    <dgm:cxn modelId="{5BB1AE52-50BA-8D4E-8423-253F96752D15}" type="presOf" srcId="{1AE083A9-F40E-5949-AA27-8B1435095BD5}" destId="{CDAAD9AB-76BA-4F20-9C80-4020D86AF54F}"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B3CB15A4-150F-44FA-8994-ADB0DB8A9882}" type="presOf" srcId="{D044F843-3C73-4E73-9BBE-2FD75655295E}" destId="{CDAAD9AB-76BA-4F20-9C80-4020D86AF54F}" srcOrd="0" destOrd="2"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2A2075C0-D8D8-CA48-A8C3-57D3502C4A4D}" srcId="{76937503-7550-41B3-8D88-C860E600B4A5}" destId="{20D7266B-A766-0347-A7A0-52FCA821F1B8}" srcOrd="3" destOrd="0" parTransId="{641EE129-9C77-A149-AD4A-0089499ED94A}" sibTransId="{F4FB0E96-10C7-0643-9151-243DFC312A27}"/>
    <dgm:cxn modelId="{3DAFC5DD-8784-4E7E-9AB6-92575DD074D0}" type="presOf" srcId="{76937503-7550-41B3-8D88-C860E600B4A5}" destId="{24EE546A-203E-45A1-AB96-5A4CB77AC5EC}" srcOrd="1" destOrd="0" presId="urn:microsoft.com/office/officeart/2005/8/layout/list1"/>
    <dgm:cxn modelId="{D223B8E3-D3FC-D448-A877-C09389962A20}" srcId="{88926E0B-BFF6-E944-B1DF-44240C496CA1}" destId="{373EA8F6-6B33-B545-936D-694EC57AC552}" srcOrd="1" destOrd="0" parTransId="{458CFD9B-81A3-7D4A-849D-7C471877CFEB}" sibTransId="{8EF779F7-6C9E-FA4A-93F8-6C698014B5FD}"/>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68262794-135C-6344-9D97-F78242DC1F55}" type="doc">
      <dgm:prSet loTypeId="urn:microsoft.com/office/officeart/2005/8/layout/pList1" loCatId="list" qsTypeId="urn:microsoft.com/office/officeart/2005/8/quickstyle/simple1" qsCatId="simple" csTypeId="urn:microsoft.com/office/officeart/2005/8/colors/accent2_1" csCatId="accent2" phldr="1"/>
      <dgm:spPr/>
      <dgm:t>
        <a:bodyPr/>
        <a:lstStyle/>
        <a:p>
          <a:endParaRPr lang="en-US"/>
        </a:p>
      </dgm:t>
    </dgm:pt>
    <dgm:pt modelId="{DDC77FDD-05CD-2843-A08D-B5728EA7C51F}">
      <dgm:prSet custT="1"/>
      <dgm:spPr/>
      <dgm:t>
        <a:bodyPr/>
        <a:lstStyle/>
        <a:p>
          <a:r>
            <a:rPr lang="en-US" sz="2400" dirty="0">
              <a:solidFill>
                <a:schemeClr val="bg1"/>
              </a:solidFill>
            </a:rPr>
            <a:t>Leadership team meeting times </a:t>
          </a:r>
        </a:p>
        <a:p>
          <a:r>
            <a:rPr lang="en-US" sz="2200" dirty="0">
              <a:solidFill>
                <a:schemeClr val="bg1"/>
              </a:solidFill>
            </a:rPr>
            <a:t>(at least monthly)</a:t>
          </a:r>
        </a:p>
      </dgm:t>
    </dgm:pt>
    <dgm:pt modelId="{66DAB54E-1BA4-1B46-8F6D-6C9A52C639AC}" type="parTrans" cxnId="{28C4DE52-049E-D848-B8C5-B52ABD05B9CF}">
      <dgm:prSet/>
      <dgm:spPr/>
      <dgm:t>
        <a:bodyPr/>
        <a:lstStyle/>
        <a:p>
          <a:endParaRPr lang="en-US" sz="2400"/>
        </a:p>
      </dgm:t>
    </dgm:pt>
    <dgm:pt modelId="{FA0FD914-3728-FF43-9249-7CEE7F95940D}" type="sibTrans" cxnId="{28C4DE52-049E-D848-B8C5-B52ABD05B9CF}">
      <dgm:prSet/>
      <dgm:spPr/>
      <dgm:t>
        <a:bodyPr/>
        <a:lstStyle/>
        <a:p>
          <a:endParaRPr lang="en-US" sz="2400"/>
        </a:p>
      </dgm:t>
    </dgm:pt>
    <dgm:pt modelId="{BDE4013A-E9BB-3442-967D-D4701C6D3256}">
      <dgm:prSet custT="1"/>
      <dgm:spPr/>
      <dgm:t>
        <a:bodyPr/>
        <a:lstStyle/>
        <a:p>
          <a:r>
            <a:rPr lang="en-US" sz="2400" dirty="0">
              <a:solidFill>
                <a:schemeClr val="bg1"/>
              </a:solidFill>
            </a:rPr>
            <a:t>School-wide Expectations Teaching and Booster Schedule</a:t>
          </a:r>
        </a:p>
        <a:p>
          <a:r>
            <a:rPr lang="en-US" sz="2400" dirty="0">
              <a:solidFill>
                <a:schemeClr val="bg1"/>
              </a:solidFill>
            </a:rPr>
            <a:t> </a:t>
          </a:r>
          <a:r>
            <a:rPr lang="en-US" sz="2200" b="0" i="1" dirty="0">
              <a:solidFill>
                <a:schemeClr val="bg1"/>
              </a:solidFill>
            </a:rPr>
            <a:t>(Start Day 1!)</a:t>
          </a:r>
          <a:endParaRPr lang="en-US" sz="2200" b="0" dirty="0">
            <a:solidFill>
              <a:schemeClr val="bg1"/>
            </a:solidFill>
          </a:endParaRPr>
        </a:p>
      </dgm:t>
    </dgm:pt>
    <dgm:pt modelId="{8B292E68-BDAC-C740-83E1-F476AF66DC51}" type="parTrans" cxnId="{BF6509E6-6D51-D440-8DA6-17682DA46D47}">
      <dgm:prSet/>
      <dgm:spPr/>
      <dgm:t>
        <a:bodyPr/>
        <a:lstStyle/>
        <a:p>
          <a:endParaRPr lang="en-US" sz="2400"/>
        </a:p>
      </dgm:t>
    </dgm:pt>
    <dgm:pt modelId="{E68ACBCB-347B-744E-A8F4-960BBAA6A02B}" type="sibTrans" cxnId="{BF6509E6-6D51-D440-8DA6-17682DA46D47}">
      <dgm:prSet/>
      <dgm:spPr/>
      <dgm:t>
        <a:bodyPr/>
        <a:lstStyle/>
        <a:p>
          <a:endParaRPr lang="en-US" sz="2400"/>
        </a:p>
      </dgm:t>
    </dgm:pt>
    <dgm:pt modelId="{62C86578-73BD-804A-82BC-2CECDE8BDEC0}">
      <dgm:prSet custT="1"/>
      <dgm:spPr/>
      <dgm:t>
        <a:bodyPr/>
        <a:lstStyle/>
        <a:p>
          <a:r>
            <a:rPr lang="en-US" sz="2400" dirty="0">
              <a:solidFill>
                <a:schemeClr val="bg1"/>
              </a:solidFill>
            </a:rPr>
            <a:t>Professional development </a:t>
          </a:r>
        </a:p>
      </dgm:t>
    </dgm:pt>
    <dgm:pt modelId="{7352E32F-0562-6748-A426-081DF8C7BA2D}" type="parTrans" cxnId="{FB1F6A91-5C8C-AD4A-8881-DBF8B45B3DDD}">
      <dgm:prSet/>
      <dgm:spPr/>
      <dgm:t>
        <a:bodyPr/>
        <a:lstStyle/>
        <a:p>
          <a:endParaRPr lang="en-US" sz="2400"/>
        </a:p>
      </dgm:t>
    </dgm:pt>
    <dgm:pt modelId="{28C581EF-875D-7343-B9EA-EB49A1050536}" type="sibTrans" cxnId="{FB1F6A91-5C8C-AD4A-8881-DBF8B45B3DDD}">
      <dgm:prSet/>
      <dgm:spPr/>
      <dgm:t>
        <a:bodyPr/>
        <a:lstStyle/>
        <a:p>
          <a:endParaRPr lang="en-US" sz="2400"/>
        </a:p>
      </dgm:t>
    </dgm:pt>
    <dgm:pt modelId="{0DEBA196-4C40-CC45-BF0B-B50BB9DD1E97}">
      <dgm:prSet custT="1"/>
      <dgm:spPr/>
      <dgm:t>
        <a:bodyPr/>
        <a:lstStyle/>
        <a:p>
          <a:r>
            <a:rPr lang="en-US" sz="2400" dirty="0">
              <a:solidFill>
                <a:schemeClr val="bg1"/>
              </a:solidFill>
            </a:rPr>
            <a:t>Staff updates </a:t>
          </a:r>
        </a:p>
        <a:p>
          <a:r>
            <a:rPr lang="en-US" sz="2200" dirty="0">
              <a:solidFill>
                <a:schemeClr val="bg1"/>
              </a:solidFill>
            </a:rPr>
            <a:t>(at least quarterly)</a:t>
          </a:r>
        </a:p>
      </dgm:t>
    </dgm:pt>
    <dgm:pt modelId="{6501D157-6D69-1749-801D-CCD3C022A531}" type="parTrans" cxnId="{42AA3F89-A996-4940-9D54-E1DE87EB60A6}">
      <dgm:prSet/>
      <dgm:spPr/>
      <dgm:t>
        <a:bodyPr/>
        <a:lstStyle/>
        <a:p>
          <a:endParaRPr lang="en-US" sz="2400"/>
        </a:p>
      </dgm:t>
    </dgm:pt>
    <dgm:pt modelId="{0FD12E40-517F-9540-BB2A-6F287EDCCD6A}" type="sibTrans" cxnId="{42AA3F89-A996-4940-9D54-E1DE87EB60A6}">
      <dgm:prSet/>
      <dgm:spPr/>
      <dgm:t>
        <a:bodyPr/>
        <a:lstStyle/>
        <a:p>
          <a:endParaRPr lang="en-US" sz="2400"/>
        </a:p>
      </dgm:t>
    </dgm:pt>
    <dgm:pt modelId="{772258D7-C8FA-C842-99F3-AD2F54C67D42}">
      <dgm:prSet custT="1"/>
      <dgm:spPr/>
      <dgm:t>
        <a:bodyPr/>
        <a:lstStyle/>
        <a:p>
          <a:r>
            <a:rPr lang="en-US" sz="2400" dirty="0">
              <a:solidFill>
                <a:schemeClr val="bg1"/>
              </a:solidFill>
            </a:rPr>
            <a:t>Evaluation Plan Routines</a:t>
          </a:r>
        </a:p>
      </dgm:t>
    </dgm:pt>
    <dgm:pt modelId="{3088E8F0-9A6B-2D45-A900-4BC439F08052}" type="parTrans" cxnId="{775CD9D5-4E61-FE44-92C5-07D2B0E9DB26}">
      <dgm:prSet/>
      <dgm:spPr/>
      <dgm:t>
        <a:bodyPr/>
        <a:lstStyle/>
        <a:p>
          <a:endParaRPr lang="en-US" sz="2400"/>
        </a:p>
      </dgm:t>
    </dgm:pt>
    <dgm:pt modelId="{53C09696-054C-504F-A700-9BCC692A4DBF}" type="sibTrans" cxnId="{775CD9D5-4E61-FE44-92C5-07D2B0E9DB26}">
      <dgm:prSet/>
      <dgm:spPr/>
      <dgm:t>
        <a:bodyPr/>
        <a:lstStyle/>
        <a:p>
          <a:endParaRPr lang="en-US" sz="2400"/>
        </a:p>
      </dgm:t>
    </dgm:pt>
    <dgm:pt modelId="{44AC7810-F169-464E-855D-02FDA656D597}" type="pres">
      <dgm:prSet presAssocID="{68262794-135C-6344-9D97-F78242DC1F55}" presName="Name0" presStyleCnt="0">
        <dgm:presLayoutVars>
          <dgm:dir/>
          <dgm:resizeHandles val="exact"/>
        </dgm:presLayoutVars>
      </dgm:prSet>
      <dgm:spPr/>
    </dgm:pt>
    <dgm:pt modelId="{9386F090-B10A-B544-9CB4-5CCE1580956B}" type="pres">
      <dgm:prSet presAssocID="{DDC77FDD-05CD-2843-A08D-B5728EA7C51F}" presName="compNode" presStyleCnt="0"/>
      <dgm:spPr/>
    </dgm:pt>
    <dgm:pt modelId="{CB0AEE55-6F0D-7A44-A7C1-AEC67FC18957}" type="pres">
      <dgm:prSet presAssocID="{DDC77FDD-05CD-2843-A08D-B5728EA7C51F}" presName="pictRect" presStyleLbl="node1" presStyleIdx="0" presStyleCnt="5" custLinFactNeighborX="1249" custLinFactNeighborY="-906"/>
      <dgm:spPr>
        <a:blipFill rotWithShape="1">
          <a:blip xmlns:r="http://schemas.openxmlformats.org/officeDocument/2006/relationships" r:embed="rId1" cstate="screen">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t="-23000" b="-23000"/>
          </a:stretch>
        </a:blipFill>
      </dgm:spPr>
    </dgm:pt>
    <dgm:pt modelId="{09A5C496-1B50-7641-B746-563DED0A3B9A}" type="pres">
      <dgm:prSet presAssocID="{DDC77FDD-05CD-2843-A08D-B5728EA7C51F}" presName="textRect" presStyleLbl="revTx" presStyleIdx="0" presStyleCnt="5">
        <dgm:presLayoutVars>
          <dgm:bulletEnabled val="1"/>
        </dgm:presLayoutVars>
      </dgm:prSet>
      <dgm:spPr/>
    </dgm:pt>
    <dgm:pt modelId="{E6317C83-580F-9D40-A048-0180987D8695}" type="pres">
      <dgm:prSet presAssocID="{FA0FD914-3728-FF43-9249-7CEE7F95940D}" presName="sibTrans" presStyleLbl="sibTrans2D1" presStyleIdx="0" presStyleCnt="0"/>
      <dgm:spPr/>
    </dgm:pt>
    <dgm:pt modelId="{311EC877-B120-D149-8CB8-56B616630078}" type="pres">
      <dgm:prSet presAssocID="{BDE4013A-E9BB-3442-967D-D4701C6D3256}" presName="compNode" presStyleCnt="0"/>
      <dgm:spPr/>
    </dgm:pt>
    <dgm:pt modelId="{6CE70CAA-F78C-DA4F-8E6C-E94DAFEDF77A}" type="pres">
      <dgm:prSet presAssocID="{BDE4013A-E9BB-3442-967D-D4701C6D3256}" presName="pict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A1340FDE-DCBF-6F42-A259-751058DC4EE9}" type="pres">
      <dgm:prSet presAssocID="{BDE4013A-E9BB-3442-967D-D4701C6D3256}" presName="textRect" presStyleLbl="revTx" presStyleIdx="1" presStyleCnt="5">
        <dgm:presLayoutVars>
          <dgm:bulletEnabled val="1"/>
        </dgm:presLayoutVars>
      </dgm:prSet>
      <dgm:spPr/>
    </dgm:pt>
    <dgm:pt modelId="{67468AE5-3F34-014C-883B-D668C11A8573}" type="pres">
      <dgm:prSet presAssocID="{E68ACBCB-347B-744E-A8F4-960BBAA6A02B}" presName="sibTrans" presStyleLbl="sibTrans2D1" presStyleIdx="0" presStyleCnt="0"/>
      <dgm:spPr/>
    </dgm:pt>
    <dgm:pt modelId="{9AEF48A0-1831-364C-85F8-D6F3D196139E}" type="pres">
      <dgm:prSet presAssocID="{62C86578-73BD-804A-82BC-2CECDE8BDEC0}" presName="compNode" presStyleCnt="0"/>
      <dgm:spPr/>
    </dgm:pt>
    <dgm:pt modelId="{5864D1DC-ACBC-CF48-8896-D9ACC9578A40}" type="pres">
      <dgm:prSet presAssocID="{62C86578-73BD-804A-82BC-2CECDE8BDEC0}" presName="pictRect" presStyleLbl="node1" presStyleIdx="2" presStyleCnt="5"/>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F5A9397D-6D38-AB49-B115-8CEA47ED035F}" type="pres">
      <dgm:prSet presAssocID="{62C86578-73BD-804A-82BC-2CECDE8BDEC0}" presName="textRect" presStyleLbl="revTx" presStyleIdx="2" presStyleCnt="5">
        <dgm:presLayoutVars>
          <dgm:bulletEnabled val="1"/>
        </dgm:presLayoutVars>
      </dgm:prSet>
      <dgm:spPr/>
    </dgm:pt>
    <dgm:pt modelId="{D03D40B9-8D05-9243-A1ED-DADE83C720BB}" type="pres">
      <dgm:prSet presAssocID="{28C581EF-875D-7343-B9EA-EB49A1050536}" presName="sibTrans" presStyleLbl="sibTrans2D1" presStyleIdx="0" presStyleCnt="0"/>
      <dgm:spPr/>
    </dgm:pt>
    <dgm:pt modelId="{F606E33C-F3EA-A44D-ACD1-85874C031212}" type="pres">
      <dgm:prSet presAssocID="{0DEBA196-4C40-CC45-BF0B-B50BB9DD1E97}" presName="compNode" presStyleCnt="0"/>
      <dgm:spPr/>
    </dgm:pt>
    <dgm:pt modelId="{21A1EFC9-5A70-DB4A-9933-A5E2A50CF664}" type="pres">
      <dgm:prSet presAssocID="{0DEBA196-4C40-CC45-BF0B-B50BB9DD1E97}" presName="pictRect" presStyleLbl="node1" presStyleIdx="3" presStyleCnt="5"/>
      <dgm:spPr>
        <a:blipFill rotWithShape="1">
          <a:blip xmlns:r="http://schemas.openxmlformats.org/officeDocument/2006/relationships" r:embed="rId5" cstate="screen">
            <a:duotone>
              <a:srgbClr val="00ACC2">
                <a:shade val="45000"/>
                <a:satMod val="135000"/>
              </a:srgb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a:blipFill>
      </dgm:spPr>
    </dgm:pt>
    <dgm:pt modelId="{FF875345-1FA0-BF43-96D7-C7E7382B5AD4}" type="pres">
      <dgm:prSet presAssocID="{0DEBA196-4C40-CC45-BF0B-B50BB9DD1E97}" presName="textRect" presStyleLbl="revTx" presStyleIdx="3" presStyleCnt="5">
        <dgm:presLayoutVars>
          <dgm:bulletEnabled val="1"/>
        </dgm:presLayoutVars>
      </dgm:prSet>
      <dgm:spPr/>
    </dgm:pt>
    <dgm:pt modelId="{3E3D3ECF-BAA3-1C4E-AFF4-CB6598476630}" type="pres">
      <dgm:prSet presAssocID="{0FD12E40-517F-9540-BB2A-6F287EDCCD6A}" presName="sibTrans" presStyleLbl="sibTrans2D1" presStyleIdx="0" presStyleCnt="0"/>
      <dgm:spPr/>
    </dgm:pt>
    <dgm:pt modelId="{B82BDFE6-699D-D844-8EFA-CE3837880EA9}" type="pres">
      <dgm:prSet presAssocID="{772258D7-C8FA-C842-99F3-AD2F54C67D42}" presName="compNode" presStyleCnt="0"/>
      <dgm:spPr/>
    </dgm:pt>
    <dgm:pt modelId="{82FAD775-56C9-8943-8F6B-093C62432141}" type="pres">
      <dgm:prSet presAssocID="{772258D7-C8FA-C842-99F3-AD2F54C67D42}" presName="pictRect" presStyleLbl="node1" presStyleIdx="4" presStyleCnt="5"/>
      <dgm:spPr>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0A2DC338-0850-4B4C-B09B-134363929B4D}" type="pres">
      <dgm:prSet presAssocID="{772258D7-C8FA-C842-99F3-AD2F54C67D42}" presName="textRect" presStyleLbl="revTx" presStyleIdx="4" presStyleCnt="5">
        <dgm:presLayoutVars>
          <dgm:bulletEnabled val="1"/>
        </dgm:presLayoutVars>
      </dgm:prSet>
      <dgm:spPr/>
    </dgm:pt>
  </dgm:ptLst>
  <dgm:cxnLst>
    <dgm:cxn modelId="{D3D4DD29-8513-3648-9FCF-F26DF3139854}" type="presOf" srcId="{BDE4013A-E9BB-3442-967D-D4701C6D3256}" destId="{A1340FDE-DCBF-6F42-A259-751058DC4EE9}" srcOrd="0" destOrd="0" presId="urn:microsoft.com/office/officeart/2005/8/layout/pList1"/>
    <dgm:cxn modelId="{746A2337-C0AF-AF48-9E41-4C2055126A44}" type="presOf" srcId="{FA0FD914-3728-FF43-9249-7CEE7F95940D}" destId="{E6317C83-580F-9D40-A048-0180987D8695}" srcOrd="0" destOrd="0" presId="urn:microsoft.com/office/officeart/2005/8/layout/pList1"/>
    <dgm:cxn modelId="{28C4DE52-049E-D848-B8C5-B52ABD05B9CF}" srcId="{68262794-135C-6344-9D97-F78242DC1F55}" destId="{DDC77FDD-05CD-2843-A08D-B5728EA7C51F}" srcOrd="0" destOrd="0" parTransId="{66DAB54E-1BA4-1B46-8F6D-6C9A52C639AC}" sibTransId="{FA0FD914-3728-FF43-9249-7CEE7F95940D}"/>
    <dgm:cxn modelId="{92749473-C9C0-F74F-A9BF-45828C763365}" type="presOf" srcId="{62C86578-73BD-804A-82BC-2CECDE8BDEC0}" destId="{F5A9397D-6D38-AB49-B115-8CEA47ED035F}" srcOrd="0" destOrd="0" presId="urn:microsoft.com/office/officeart/2005/8/layout/pList1"/>
    <dgm:cxn modelId="{5D050288-15A2-A743-8ACF-53D189129EC8}" type="presOf" srcId="{DDC77FDD-05CD-2843-A08D-B5728EA7C51F}" destId="{09A5C496-1B50-7641-B746-563DED0A3B9A}" srcOrd="0" destOrd="0" presId="urn:microsoft.com/office/officeart/2005/8/layout/pList1"/>
    <dgm:cxn modelId="{42AA3F89-A996-4940-9D54-E1DE87EB60A6}" srcId="{68262794-135C-6344-9D97-F78242DC1F55}" destId="{0DEBA196-4C40-CC45-BF0B-B50BB9DD1E97}" srcOrd="3" destOrd="0" parTransId="{6501D157-6D69-1749-801D-CCD3C022A531}" sibTransId="{0FD12E40-517F-9540-BB2A-6F287EDCCD6A}"/>
    <dgm:cxn modelId="{687A6A8C-F1C9-544D-932D-FBF7FC2AEFB6}" type="presOf" srcId="{0DEBA196-4C40-CC45-BF0B-B50BB9DD1E97}" destId="{FF875345-1FA0-BF43-96D7-C7E7382B5AD4}" srcOrd="0" destOrd="0" presId="urn:microsoft.com/office/officeart/2005/8/layout/pList1"/>
    <dgm:cxn modelId="{FB1F6A91-5C8C-AD4A-8881-DBF8B45B3DDD}" srcId="{68262794-135C-6344-9D97-F78242DC1F55}" destId="{62C86578-73BD-804A-82BC-2CECDE8BDEC0}" srcOrd="2" destOrd="0" parTransId="{7352E32F-0562-6748-A426-081DF8C7BA2D}" sibTransId="{28C581EF-875D-7343-B9EA-EB49A1050536}"/>
    <dgm:cxn modelId="{F33F249E-CB4F-6741-A798-4421C4F8D337}" type="presOf" srcId="{772258D7-C8FA-C842-99F3-AD2F54C67D42}" destId="{0A2DC338-0850-4B4C-B09B-134363929B4D}" srcOrd="0" destOrd="0" presId="urn:microsoft.com/office/officeart/2005/8/layout/pList1"/>
    <dgm:cxn modelId="{2C03F4A9-3A62-374B-B121-C7DEE2A3CCFE}" type="presOf" srcId="{68262794-135C-6344-9D97-F78242DC1F55}" destId="{44AC7810-F169-464E-855D-02FDA656D597}" srcOrd="0" destOrd="0" presId="urn:microsoft.com/office/officeart/2005/8/layout/pList1"/>
    <dgm:cxn modelId="{E2F2DAB4-A9F1-5E40-8C0F-C7B23B92F0D1}" type="presOf" srcId="{0FD12E40-517F-9540-BB2A-6F287EDCCD6A}" destId="{3E3D3ECF-BAA3-1C4E-AFF4-CB6598476630}" srcOrd="0" destOrd="0" presId="urn:microsoft.com/office/officeart/2005/8/layout/pList1"/>
    <dgm:cxn modelId="{E55C13CA-7F0B-7745-ACB9-19EC466888EF}" type="presOf" srcId="{E68ACBCB-347B-744E-A8F4-960BBAA6A02B}" destId="{67468AE5-3F34-014C-883B-D668C11A8573}" srcOrd="0" destOrd="0" presId="urn:microsoft.com/office/officeart/2005/8/layout/pList1"/>
    <dgm:cxn modelId="{775CD9D5-4E61-FE44-92C5-07D2B0E9DB26}" srcId="{68262794-135C-6344-9D97-F78242DC1F55}" destId="{772258D7-C8FA-C842-99F3-AD2F54C67D42}" srcOrd="4" destOrd="0" parTransId="{3088E8F0-9A6B-2D45-A900-4BC439F08052}" sibTransId="{53C09696-054C-504F-A700-9BCC692A4DBF}"/>
    <dgm:cxn modelId="{577D01D9-4D88-B54B-AED9-59B9B637F002}" type="presOf" srcId="{28C581EF-875D-7343-B9EA-EB49A1050536}" destId="{D03D40B9-8D05-9243-A1ED-DADE83C720BB}" srcOrd="0" destOrd="0" presId="urn:microsoft.com/office/officeart/2005/8/layout/pList1"/>
    <dgm:cxn modelId="{BF6509E6-6D51-D440-8DA6-17682DA46D47}" srcId="{68262794-135C-6344-9D97-F78242DC1F55}" destId="{BDE4013A-E9BB-3442-967D-D4701C6D3256}" srcOrd="1" destOrd="0" parTransId="{8B292E68-BDAC-C740-83E1-F476AF66DC51}" sibTransId="{E68ACBCB-347B-744E-A8F4-960BBAA6A02B}"/>
    <dgm:cxn modelId="{493C2215-8BEB-B541-A15E-1E401ACBF22D}" type="presParOf" srcId="{44AC7810-F169-464E-855D-02FDA656D597}" destId="{9386F090-B10A-B544-9CB4-5CCE1580956B}" srcOrd="0" destOrd="0" presId="urn:microsoft.com/office/officeart/2005/8/layout/pList1"/>
    <dgm:cxn modelId="{41DCCA9C-C805-F643-A72E-0650D0043944}" type="presParOf" srcId="{9386F090-B10A-B544-9CB4-5CCE1580956B}" destId="{CB0AEE55-6F0D-7A44-A7C1-AEC67FC18957}" srcOrd="0" destOrd="0" presId="urn:microsoft.com/office/officeart/2005/8/layout/pList1"/>
    <dgm:cxn modelId="{DE5A89D4-8120-A543-8ED6-B0CBC98C9578}" type="presParOf" srcId="{9386F090-B10A-B544-9CB4-5CCE1580956B}" destId="{09A5C496-1B50-7641-B746-563DED0A3B9A}" srcOrd="1" destOrd="0" presId="urn:microsoft.com/office/officeart/2005/8/layout/pList1"/>
    <dgm:cxn modelId="{9DEC1671-E25E-4548-BA36-8DACFEC57026}" type="presParOf" srcId="{44AC7810-F169-464E-855D-02FDA656D597}" destId="{E6317C83-580F-9D40-A048-0180987D8695}" srcOrd="1" destOrd="0" presId="urn:microsoft.com/office/officeart/2005/8/layout/pList1"/>
    <dgm:cxn modelId="{AC7E666A-0A28-D246-962B-8C00DE4ED8D9}" type="presParOf" srcId="{44AC7810-F169-464E-855D-02FDA656D597}" destId="{311EC877-B120-D149-8CB8-56B616630078}" srcOrd="2" destOrd="0" presId="urn:microsoft.com/office/officeart/2005/8/layout/pList1"/>
    <dgm:cxn modelId="{CB4BB513-CD0B-274B-8545-55BEFEC036B9}" type="presParOf" srcId="{311EC877-B120-D149-8CB8-56B616630078}" destId="{6CE70CAA-F78C-DA4F-8E6C-E94DAFEDF77A}" srcOrd="0" destOrd="0" presId="urn:microsoft.com/office/officeart/2005/8/layout/pList1"/>
    <dgm:cxn modelId="{B7576BF4-AF1F-E74F-900D-064D6D0F706B}" type="presParOf" srcId="{311EC877-B120-D149-8CB8-56B616630078}" destId="{A1340FDE-DCBF-6F42-A259-751058DC4EE9}" srcOrd="1" destOrd="0" presId="urn:microsoft.com/office/officeart/2005/8/layout/pList1"/>
    <dgm:cxn modelId="{624315E3-4134-F24D-ABCC-6D7EF9E9F33D}" type="presParOf" srcId="{44AC7810-F169-464E-855D-02FDA656D597}" destId="{67468AE5-3F34-014C-883B-D668C11A8573}" srcOrd="3" destOrd="0" presId="urn:microsoft.com/office/officeart/2005/8/layout/pList1"/>
    <dgm:cxn modelId="{204E41BA-3B53-984F-A1FC-826EC4046788}" type="presParOf" srcId="{44AC7810-F169-464E-855D-02FDA656D597}" destId="{9AEF48A0-1831-364C-85F8-D6F3D196139E}" srcOrd="4" destOrd="0" presId="urn:microsoft.com/office/officeart/2005/8/layout/pList1"/>
    <dgm:cxn modelId="{3870D2FC-AD49-634F-898F-B0622E829BB9}" type="presParOf" srcId="{9AEF48A0-1831-364C-85F8-D6F3D196139E}" destId="{5864D1DC-ACBC-CF48-8896-D9ACC9578A40}" srcOrd="0" destOrd="0" presId="urn:microsoft.com/office/officeart/2005/8/layout/pList1"/>
    <dgm:cxn modelId="{093E0A39-D5A9-FE4A-94A3-025F82EEB8E4}" type="presParOf" srcId="{9AEF48A0-1831-364C-85F8-D6F3D196139E}" destId="{F5A9397D-6D38-AB49-B115-8CEA47ED035F}" srcOrd="1" destOrd="0" presId="urn:microsoft.com/office/officeart/2005/8/layout/pList1"/>
    <dgm:cxn modelId="{203F608C-A80C-7D40-9E22-49507C7DF67E}" type="presParOf" srcId="{44AC7810-F169-464E-855D-02FDA656D597}" destId="{D03D40B9-8D05-9243-A1ED-DADE83C720BB}" srcOrd="5" destOrd="0" presId="urn:microsoft.com/office/officeart/2005/8/layout/pList1"/>
    <dgm:cxn modelId="{80146EF8-1C1F-A249-A03A-3E2E067B7B86}" type="presParOf" srcId="{44AC7810-F169-464E-855D-02FDA656D597}" destId="{F606E33C-F3EA-A44D-ACD1-85874C031212}" srcOrd="6" destOrd="0" presId="urn:microsoft.com/office/officeart/2005/8/layout/pList1"/>
    <dgm:cxn modelId="{C411DD28-D974-4742-8664-74EB275517E5}" type="presParOf" srcId="{F606E33C-F3EA-A44D-ACD1-85874C031212}" destId="{21A1EFC9-5A70-DB4A-9933-A5E2A50CF664}" srcOrd="0" destOrd="0" presId="urn:microsoft.com/office/officeart/2005/8/layout/pList1"/>
    <dgm:cxn modelId="{060781D2-CDC1-9545-B820-4E8FEA50A3DC}" type="presParOf" srcId="{F606E33C-F3EA-A44D-ACD1-85874C031212}" destId="{FF875345-1FA0-BF43-96D7-C7E7382B5AD4}" srcOrd="1" destOrd="0" presId="urn:microsoft.com/office/officeart/2005/8/layout/pList1"/>
    <dgm:cxn modelId="{AA304C9B-4452-9445-9B62-9D2C10E28DDA}" type="presParOf" srcId="{44AC7810-F169-464E-855D-02FDA656D597}" destId="{3E3D3ECF-BAA3-1C4E-AFF4-CB6598476630}" srcOrd="7" destOrd="0" presId="urn:microsoft.com/office/officeart/2005/8/layout/pList1"/>
    <dgm:cxn modelId="{8FB75AE3-8CD9-7F42-9BE0-F70C99FC4881}" type="presParOf" srcId="{44AC7810-F169-464E-855D-02FDA656D597}" destId="{B82BDFE6-699D-D844-8EFA-CE3837880EA9}" srcOrd="8" destOrd="0" presId="urn:microsoft.com/office/officeart/2005/8/layout/pList1"/>
    <dgm:cxn modelId="{5C8D43A9-C2CF-B543-92BA-EA0D2EAF172A}" type="presParOf" srcId="{B82BDFE6-699D-D844-8EFA-CE3837880EA9}" destId="{82FAD775-56C9-8943-8F6B-093C62432141}" srcOrd="0" destOrd="0" presId="urn:microsoft.com/office/officeart/2005/8/layout/pList1"/>
    <dgm:cxn modelId="{0ACD7253-DEE8-BB44-917D-83F7242CA9CA}" type="presParOf" srcId="{B82BDFE6-699D-D844-8EFA-CE3837880EA9}" destId="{0A2DC338-0850-4B4C-B09B-134363929B4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B701194-709A-0745-A2BE-2863F8A5A6ED}"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265B7B45-CC01-5B48-8E12-5E93B82E71A2}">
      <dgm:prSet custT="1">
        <dgm:style>
          <a:lnRef idx="1">
            <a:schemeClr val="accent2"/>
          </a:lnRef>
          <a:fillRef idx="2">
            <a:schemeClr val="accent2"/>
          </a:fillRef>
          <a:effectRef idx="1">
            <a:schemeClr val="accent2"/>
          </a:effectRef>
          <a:fontRef idx="minor">
            <a:schemeClr val="dk1"/>
          </a:fontRef>
        </dgm:style>
      </dgm:prSet>
      <dgm:spPr/>
      <dgm:t>
        <a:bodyPr/>
        <a:lstStyle/>
        <a:p>
          <a:r>
            <a:rPr lang="en-US" sz="2800" b="1" i="0" dirty="0"/>
            <a:t>For Staff </a:t>
          </a:r>
          <a:endParaRPr lang="en-US" sz="2800" dirty="0"/>
        </a:p>
      </dgm:t>
    </dgm:pt>
    <dgm:pt modelId="{0EBA371C-11B6-1841-8E2B-340E196221EE}" type="parTrans" cxnId="{B7AB72E6-F510-6A43-9EBB-DCB4D5A884B5}">
      <dgm:prSet/>
      <dgm:spPr/>
      <dgm:t>
        <a:bodyPr/>
        <a:lstStyle/>
        <a:p>
          <a:endParaRPr lang="en-US" sz="2400"/>
        </a:p>
      </dgm:t>
    </dgm:pt>
    <dgm:pt modelId="{4FB80857-FC03-DE4F-AF9D-E64CFC3530D9}" type="sibTrans" cxnId="{B7AB72E6-F510-6A43-9EBB-DCB4D5A884B5}">
      <dgm:prSet/>
      <dgm:spPr/>
      <dgm:t>
        <a:bodyPr/>
        <a:lstStyle/>
        <a:p>
          <a:endParaRPr lang="en-US" sz="2400"/>
        </a:p>
      </dgm:t>
    </dgm:pt>
    <dgm:pt modelId="{5C55BA0C-4473-3E49-9D94-E3089AAA0122}">
      <dgm:prSet custT="1"/>
      <dgm:spPr/>
      <dgm:t>
        <a:bodyPr/>
        <a:lstStyle/>
        <a:p>
          <a:r>
            <a:rPr lang="en-US" sz="2400" b="0" i="0" dirty="0"/>
            <a:t>Description of PBIS</a:t>
          </a:r>
          <a:endParaRPr lang="en-US" sz="2400" dirty="0"/>
        </a:p>
      </dgm:t>
    </dgm:pt>
    <dgm:pt modelId="{A9AF3813-CAD9-B74B-B881-619B9559AD7C}" type="parTrans" cxnId="{F6CE11B0-0751-714E-A32C-3F5A29FD93DB}">
      <dgm:prSet/>
      <dgm:spPr/>
      <dgm:t>
        <a:bodyPr/>
        <a:lstStyle/>
        <a:p>
          <a:endParaRPr lang="en-US" sz="2400"/>
        </a:p>
      </dgm:t>
    </dgm:pt>
    <dgm:pt modelId="{6AD524FE-E71A-5B43-8F69-A42143AF4276}" type="sibTrans" cxnId="{F6CE11B0-0751-714E-A32C-3F5A29FD93DB}">
      <dgm:prSet/>
      <dgm:spPr/>
      <dgm:t>
        <a:bodyPr/>
        <a:lstStyle/>
        <a:p>
          <a:endParaRPr lang="en-US" sz="2400"/>
        </a:p>
      </dgm:t>
    </dgm:pt>
    <dgm:pt modelId="{AF14C26E-02A5-AC4D-85E0-78308482CF59}">
      <dgm:prSet custT="1"/>
      <dgm:spPr/>
      <dgm:t>
        <a:bodyPr/>
        <a:lstStyle/>
        <a:p>
          <a:r>
            <a:rPr lang="en-US" sz="2400" b="0" i="0" dirty="0"/>
            <a:t>SW Expectations</a:t>
          </a:r>
          <a:endParaRPr lang="en-US" sz="2400" dirty="0"/>
        </a:p>
      </dgm:t>
    </dgm:pt>
    <dgm:pt modelId="{87FEC013-5C85-6148-9BEE-14B47A60A482}" type="parTrans" cxnId="{0AD4B798-51D2-1B46-AC4B-8DC81622B3F6}">
      <dgm:prSet/>
      <dgm:spPr/>
      <dgm:t>
        <a:bodyPr/>
        <a:lstStyle/>
        <a:p>
          <a:endParaRPr lang="en-US" sz="2400"/>
        </a:p>
      </dgm:t>
    </dgm:pt>
    <dgm:pt modelId="{C4D14718-B05F-9944-8842-5D4DCEAFCF36}" type="sibTrans" cxnId="{0AD4B798-51D2-1B46-AC4B-8DC81622B3F6}">
      <dgm:prSet/>
      <dgm:spPr/>
      <dgm:t>
        <a:bodyPr/>
        <a:lstStyle/>
        <a:p>
          <a:endParaRPr lang="en-US" sz="2400"/>
        </a:p>
      </dgm:t>
    </dgm:pt>
    <dgm:pt modelId="{B392E617-4AF3-8849-AB57-55EAD09941EE}">
      <dgm:prSet custT="1"/>
      <dgm:spPr/>
      <dgm:t>
        <a:bodyPr/>
        <a:lstStyle/>
        <a:p>
          <a:r>
            <a:rPr lang="en-US" sz="2400" b="0" i="0" dirty="0"/>
            <a:t>School Matrix</a:t>
          </a:r>
          <a:endParaRPr lang="en-US" sz="2400" dirty="0"/>
        </a:p>
      </dgm:t>
    </dgm:pt>
    <dgm:pt modelId="{5A1B9B6B-7064-7F44-BBAA-0C229C74304F}" type="parTrans" cxnId="{CB93F839-8720-1C43-9FDD-B324B1CEC45C}">
      <dgm:prSet/>
      <dgm:spPr/>
      <dgm:t>
        <a:bodyPr/>
        <a:lstStyle/>
        <a:p>
          <a:endParaRPr lang="en-US" sz="2400"/>
        </a:p>
      </dgm:t>
    </dgm:pt>
    <dgm:pt modelId="{5AECE3B3-59A3-3444-9F88-44B688E3B183}" type="sibTrans" cxnId="{CB93F839-8720-1C43-9FDD-B324B1CEC45C}">
      <dgm:prSet/>
      <dgm:spPr/>
      <dgm:t>
        <a:bodyPr/>
        <a:lstStyle/>
        <a:p>
          <a:endParaRPr lang="en-US" sz="2400"/>
        </a:p>
      </dgm:t>
    </dgm:pt>
    <dgm:pt modelId="{E23F0554-ACA9-F142-B990-150EF32B1B5A}">
      <dgm:prSet custT="1"/>
      <dgm:spPr/>
      <dgm:t>
        <a:bodyPr/>
        <a:lstStyle/>
        <a:p>
          <a:r>
            <a:rPr lang="en-US" sz="2400" b="0" i="0" dirty="0"/>
            <a:t>Lesson Plans</a:t>
          </a:r>
          <a:endParaRPr lang="en-US" sz="2400" dirty="0"/>
        </a:p>
      </dgm:t>
    </dgm:pt>
    <dgm:pt modelId="{99AD4A69-6987-0B41-AE86-8914AFE507BB}" type="parTrans" cxnId="{CACA9A35-2059-C946-9FE7-3061480CC65F}">
      <dgm:prSet/>
      <dgm:spPr/>
      <dgm:t>
        <a:bodyPr/>
        <a:lstStyle/>
        <a:p>
          <a:endParaRPr lang="en-US" sz="2400"/>
        </a:p>
      </dgm:t>
    </dgm:pt>
    <dgm:pt modelId="{69172B17-2E84-2047-B315-FD1D54A0EFA2}" type="sibTrans" cxnId="{CACA9A35-2059-C946-9FE7-3061480CC65F}">
      <dgm:prSet/>
      <dgm:spPr/>
      <dgm:t>
        <a:bodyPr/>
        <a:lstStyle/>
        <a:p>
          <a:endParaRPr lang="en-US" sz="2400"/>
        </a:p>
      </dgm:t>
    </dgm:pt>
    <dgm:pt modelId="{2587E06E-28A2-F144-9B29-009E39D5702D}">
      <dgm:prSet custT="1"/>
      <dgm:spPr/>
      <dgm:t>
        <a:bodyPr/>
        <a:lstStyle/>
        <a:p>
          <a:r>
            <a:rPr lang="en-US" sz="2400" b="0" i="0" dirty="0"/>
            <a:t>Overview of Acknowledgement System</a:t>
          </a:r>
          <a:endParaRPr lang="en-US" sz="2400" dirty="0"/>
        </a:p>
      </dgm:t>
    </dgm:pt>
    <dgm:pt modelId="{6E43490B-CB31-264A-A47F-1F0CD4BB0A7A}" type="parTrans" cxnId="{B25831D7-40EB-124D-9846-7FB5D580EEBC}">
      <dgm:prSet/>
      <dgm:spPr/>
      <dgm:t>
        <a:bodyPr/>
        <a:lstStyle/>
        <a:p>
          <a:endParaRPr lang="en-US" sz="2400"/>
        </a:p>
      </dgm:t>
    </dgm:pt>
    <dgm:pt modelId="{A0C98272-9559-A548-86D5-F209631E4BE3}" type="sibTrans" cxnId="{B25831D7-40EB-124D-9846-7FB5D580EEBC}">
      <dgm:prSet/>
      <dgm:spPr/>
      <dgm:t>
        <a:bodyPr/>
        <a:lstStyle/>
        <a:p>
          <a:endParaRPr lang="en-US" sz="2400"/>
        </a:p>
      </dgm:t>
    </dgm:pt>
    <dgm:pt modelId="{1C4E178F-1B8D-4843-B026-582B401C9FCB}">
      <dgm:prSet custT="1"/>
      <dgm:spPr/>
      <dgm:t>
        <a:bodyPr/>
        <a:lstStyle/>
        <a:p>
          <a:r>
            <a:rPr lang="en-US" sz="2400" b="0" i="0"/>
            <a:t>Overview of Consequences</a:t>
          </a:r>
          <a:endParaRPr lang="en-US" sz="2400"/>
        </a:p>
      </dgm:t>
    </dgm:pt>
    <dgm:pt modelId="{1FABE5AE-CFA9-7A45-AA84-48FC23B8DB12}" type="parTrans" cxnId="{C295FBD0-CE48-684E-B37C-5F3215ED8623}">
      <dgm:prSet/>
      <dgm:spPr/>
      <dgm:t>
        <a:bodyPr/>
        <a:lstStyle/>
        <a:p>
          <a:endParaRPr lang="en-US" sz="2400"/>
        </a:p>
      </dgm:t>
    </dgm:pt>
    <dgm:pt modelId="{D4A17AB3-0580-8E46-8D6A-CDFE5992AC5B}" type="sibTrans" cxnId="{C295FBD0-CE48-684E-B37C-5F3215ED8623}">
      <dgm:prSet/>
      <dgm:spPr/>
      <dgm:t>
        <a:bodyPr/>
        <a:lstStyle/>
        <a:p>
          <a:endParaRPr lang="en-US" sz="2400"/>
        </a:p>
      </dgm:t>
    </dgm:pt>
    <dgm:pt modelId="{E5B32850-AC55-D74B-BF7C-180A75D4C75C}">
      <dgm:prSet custT="1"/>
      <dgm:spPr/>
      <dgm:t>
        <a:bodyPr/>
        <a:lstStyle/>
        <a:p>
          <a:r>
            <a:rPr lang="en-US" sz="2400" b="0" i="0" dirty="0"/>
            <a:t>Problem behavior definitions</a:t>
          </a:r>
          <a:endParaRPr lang="en-US" sz="2400" dirty="0"/>
        </a:p>
      </dgm:t>
    </dgm:pt>
    <dgm:pt modelId="{5AF2F68E-3447-6B4C-A3E0-21E048166D19}" type="parTrans" cxnId="{B8B89AC8-AF24-D845-A7E7-8E4405B94C70}">
      <dgm:prSet/>
      <dgm:spPr/>
      <dgm:t>
        <a:bodyPr/>
        <a:lstStyle/>
        <a:p>
          <a:endParaRPr lang="en-US" sz="2400"/>
        </a:p>
      </dgm:t>
    </dgm:pt>
    <dgm:pt modelId="{57ED2DE6-6E2F-A642-9F90-70E4B64C038E}" type="sibTrans" cxnId="{B8B89AC8-AF24-D845-A7E7-8E4405B94C70}">
      <dgm:prSet/>
      <dgm:spPr/>
      <dgm:t>
        <a:bodyPr/>
        <a:lstStyle/>
        <a:p>
          <a:endParaRPr lang="en-US" sz="2400"/>
        </a:p>
      </dgm:t>
    </dgm:pt>
    <dgm:pt modelId="{2805FA62-13CD-AF42-9788-9EDEC0DDC2F9}">
      <dgm:prSet custT="1"/>
      <dgm:spPr/>
      <dgm:t>
        <a:bodyPr/>
        <a:lstStyle/>
        <a:p>
          <a:r>
            <a:rPr lang="en-US" sz="2400" b="0" i="0"/>
            <a:t>Discipline flowchart</a:t>
          </a:r>
          <a:endParaRPr lang="en-US" sz="2400"/>
        </a:p>
      </dgm:t>
    </dgm:pt>
    <dgm:pt modelId="{4D8007F5-CA62-0948-84FB-954DF2C8069A}" type="parTrans" cxnId="{D720DB37-8E6E-4145-884F-FD726FE9D08D}">
      <dgm:prSet/>
      <dgm:spPr/>
      <dgm:t>
        <a:bodyPr/>
        <a:lstStyle/>
        <a:p>
          <a:endParaRPr lang="en-US" sz="2400"/>
        </a:p>
      </dgm:t>
    </dgm:pt>
    <dgm:pt modelId="{2C870885-0F71-5645-86AA-A921B06F47ED}" type="sibTrans" cxnId="{D720DB37-8E6E-4145-884F-FD726FE9D08D}">
      <dgm:prSet/>
      <dgm:spPr/>
      <dgm:t>
        <a:bodyPr/>
        <a:lstStyle/>
        <a:p>
          <a:endParaRPr lang="en-US" sz="2400"/>
        </a:p>
      </dgm:t>
    </dgm:pt>
    <dgm:pt modelId="{7746D4C0-CBCA-9344-802F-BBD671933A9B}">
      <dgm:prSet custT="1"/>
      <dgm:spPr/>
      <dgm:t>
        <a:bodyPr/>
        <a:lstStyle/>
        <a:p>
          <a:r>
            <a:rPr lang="en-US" sz="2400" b="0" i="0"/>
            <a:t>Office Referral form</a:t>
          </a:r>
          <a:endParaRPr lang="en-US" sz="2400"/>
        </a:p>
      </dgm:t>
    </dgm:pt>
    <dgm:pt modelId="{227899A1-C5EA-BE40-9DBB-0C610F112E99}" type="parTrans" cxnId="{D14F38F9-CF22-334B-B2A9-C6461ADD3804}">
      <dgm:prSet/>
      <dgm:spPr/>
      <dgm:t>
        <a:bodyPr/>
        <a:lstStyle/>
        <a:p>
          <a:endParaRPr lang="en-US" sz="2400"/>
        </a:p>
      </dgm:t>
    </dgm:pt>
    <dgm:pt modelId="{9109B621-6458-F340-A2AD-2F0EBEBF69D0}" type="sibTrans" cxnId="{D14F38F9-CF22-334B-B2A9-C6461ADD3804}">
      <dgm:prSet/>
      <dgm:spPr/>
      <dgm:t>
        <a:bodyPr/>
        <a:lstStyle/>
        <a:p>
          <a:endParaRPr lang="en-US" sz="2400"/>
        </a:p>
      </dgm:t>
    </dgm:pt>
    <dgm:pt modelId="{BC50BF3A-74D4-0149-814E-60B2ADA9F427}">
      <dgm:prSet custT="1"/>
      <dgm:spPr/>
      <dgm:t>
        <a:bodyPr/>
        <a:lstStyle/>
        <a:p>
          <a:r>
            <a:rPr lang="en-US" sz="2400" b="0" i="0" dirty="0"/>
            <a:t>Request for Assistance form</a:t>
          </a:r>
          <a:endParaRPr lang="en-US" sz="2400" dirty="0"/>
        </a:p>
      </dgm:t>
    </dgm:pt>
    <dgm:pt modelId="{8B255B29-91BE-BB4E-9600-8B1C22C043AF}" type="parTrans" cxnId="{4EAD939B-7FD1-4B4B-9C7E-115E96D6467E}">
      <dgm:prSet/>
      <dgm:spPr/>
      <dgm:t>
        <a:bodyPr/>
        <a:lstStyle/>
        <a:p>
          <a:endParaRPr lang="en-US" sz="2400"/>
        </a:p>
      </dgm:t>
    </dgm:pt>
    <dgm:pt modelId="{65CF35BD-5FCB-B448-AD0B-B004DD151183}" type="sibTrans" cxnId="{4EAD939B-7FD1-4B4B-9C7E-115E96D6467E}">
      <dgm:prSet/>
      <dgm:spPr/>
      <dgm:t>
        <a:bodyPr/>
        <a:lstStyle/>
        <a:p>
          <a:endParaRPr lang="en-US" sz="2400"/>
        </a:p>
      </dgm:t>
    </dgm:pt>
    <dgm:pt modelId="{F170CE88-0C3C-5443-A990-08353A857DC1}" type="pres">
      <dgm:prSet presAssocID="{2B701194-709A-0745-A2BE-2863F8A5A6ED}" presName="linear" presStyleCnt="0">
        <dgm:presLayoutVars>
          <dgm:animLvl val="lvl"/>
          <dgm:resizeHandles val="exact"/>
        </dgm:presLayoutVars>
      </dgm:prSet>
      <dgm:spPr/>
    </dgm:pt>
    <dgm:pt modelId="{CFCE3C25-9CF7-EB42-A259-B1EF5939F507}" type="pres">
      <dgm:prSet presAssocID="{265B7B45-CC01-5B48-8E12-5E93B82E71A2}" presName="parentText" presStyleLbl="node1" presStyleIdx="0" presStyleCnt="1" custScaleY="63058" custLinFactNeighborY="-13909">
        <dgm:presLayoutVars>
          <dgm:chMax val="0"/>
          <dgm:bulletEnabled val="1"/>
        </dgm:presLayoutVars>
      </dgm:prSet>
      <dgm:spPr/>
    </dgm:pt>
    <dgm:pt modelId="{95421066-480D-684C-9F4C-7DF1DEF2273F}" type="pres">
      <dgm:prSet presAssocID="{265B7B45-CC01-5B48-8E12-5E93B82E71A2}" presName="childText" presStyleLbl="revTx" presStyleIdx="0" presStyleCnt="1">
        <dgm:presLayoutVars>
          <dgm:bulletEnabled val="1"/>
        </dgm:presLayoutVars>
      </dgm:prSet>
      <dgm:spPr/>
    </dgm:pt>
  </dgm:ptLst>
  <dgm:cxnLst>
    <dgm:cxn modelId="{B1D58126-CE08-8540-A25A-A8BC9189A0E3}" type="presOf" srcId="{2B701194-709A-0745-A2BE-2863F8A5A6ED}" destId="{F170CE88-0C3C-5443-A990-08353A857DC1}" srcOrd="0" destOrd="0" presId="urn:microsoft.com/office/officeart/2005/8/layout/vList2"/>
    <dgm:cxn modelId="{4E52A12F-FB42-2849-8BC1-A9980846C063}" type="presOf" srcId="{E23F0554-ACA9-F142-B990-150EF32B1B5A}" destId="{95421066-480D-684C-9F4C-7DF1DEF2273F}" srcOrd="0" destOrd="3" presId="urn:microsoft.com/office/officeart/2005/8/layout/vList2"/>
    <dgm:cxn modelId="{CACA9A35-2059-C946-9FE7-3061480CC65F}" srcId="{265B7B45-CC01-5B48-8E12-5E93B82E71A2}" destId="{E23F0554-ACA9-F142-B990-150EF32B1B5A}" srcOrd="3" destOrd="0" parTransId="{99AD4A69-6987-0B41-AE86-8914AFE507BB}" sibTransId="{69172B17-2E84-2047-B315-FD1D54A0EFA2}"/>
    <dgm:cxn modelId="{D720DB37-8E6E-4145-884F-FD726FE9D08D}" srcId="{265B7B45-CC01-5B48-8E12-5E93B82E71A2}" destId="{2805FA62-13CD-AF42-9788-9EDEC0DDC2F9}" srcOrd="7" destOrd="0" parTransId="{4D8007F5-CA62-0948-84FB-954DF2C8069A}" sibTransId="{2C870885-0F71-5645-86AA-A921B06F47ED}"/>
    <dgm:cxn modelId="{CB93F839-8720-1C43-9FDD-B324B1CEC45C}" srcId="{265B7B45-CC01-5B48-8E12-5E93B82E71A2}" destId="{B392E617-4AF3-8849-AB57-55EAD09941EE}" srcOrd="2" destOrd="0" parTransId="{5A1B9B6B-7064-7F44-BBAA-0C229C74304F}" sibTransId="{5AECE3B3-59A3-3444-9F88-44B688E3B183}"/>
    <dgm:cxn modelId="{4B883D5B-183D-084F-B44B-16A13EAC4379}" type="presOf" srcId="{1C4E178F-1B8D-4843-B026-582B401C9FCB}" destId="{95421066-480D-684C-9F4C-7DF1DEF2273F}" srcOrd="0" destOrd="5" presId="urn:microsoft.com/office/officeart/2005/8/layout/vList2"/>
    <dgm:cxn modelId="{BA246F65-8249-F946-B764-E84BE5805BF5}" type="presOf" srcId="{5C55BA0C-4473-3E49-9D94-E3089AAA0122}" destId="{95421066-480D-684C-9F4C-7DF1DEF2273F}" srcOrd="0" destOrd="0" presId="urn:microsoft.com/office/officeart/2005/8/layout/vList2"/>
    <dgm:cxn modelId="{E7319147-F9CA-AB43-A577-347CD7F7AAEA}" type="presOf" srcId="{BC50BF3A-74D4-0149-814E-60B2ADA9F427}" destId="{95421066-480D-684C-9F4C-7DF1DEF2273F}" srcOrd="0" destOrd="9" presId="urn:microsoft.com/office/officeart/2005/8/layout/vList2"/>
    <dgm:cxn modelId="{17762652-C19F-EB48-95E6-1E427F9CCC13}" type="presOf" srcId="{B392E617-4AF3-8849-AB57-55EAD09941EE}" destId="{95421066-480D-684C-9F4C-7DF1DEF2273F}" srcOrd="0" destOrd="2" presId="urn:microsoft.com/office/officeart/2005/8/layout/vList2"/>
    <dgm:cxn modelId="{E881E377-4E30-0C42-8FBC-8484E16485B8}" type="presOf" srcId="{2805FA62-13CD-AF42-9788-9EDEC0DDC2F9}" destId="{95421066-480D-684C-9F4C-7DF1DEF2273F}" srcOrd="0" destOrd="7" presId="urn:microsoft.com/office/officeart/2005/8/layout/vList2"/>
    <dgm:cxn modelId="{380AC094-785E-254D-98DF-C43F5FE0C900}" type="presOf" srcId="{AF14C26E-02A5-AC4D-85E0-78308482CF59}" destId="{95421066-480D-684C-9F4C-7DF1DEF2273F}" srcOrd="0" destOrd="1" presId="urn:microsoft.com/office/officeart/2005/8/layout/vList2"/>
    <dgm:cxn modelId="{0AD4B798-51D2-1B46-AC4B-8DC81622B3F6}" srcId="{265B7B45-CC01-5B48-8E12-5E93B82E71A2}" destId="{AF14C26E-02A5-AC4D-85E0-78308482CF59}" srcOrd="1" destOrd="0" parTransId="{87FEC013-5C85-6148-9BEE-14B47A60A482}" sibTransId="{C4D14718-B05F-9944-8842-5D4DCEAFCF36}"/>
    <dgm:cxn modelId="{9475529A-5A0F-AA48-BD4B-649046E36C09}" type="presOf" srcId="{2587E06E-28A2-F144-9B29-009E39D5702D}" destId="{95421066-480D-684C-9F4C-7DF1DEF2273F}" srcOrd="0" destOrd="4" presId="urn:microsoft.com/office/officeart/2005/8/layout/vList2"/>
    <dgm:cxn modelId="{4EAD939B-7FD1-4B4B-9C7E-115E96D6467E}" srcId="{265B7B45-CC01-5B48-8E12-5E93B82E71A2}" destId="{BC50BF3A-74D4-0149-814E-60B2ADA9F427}" srcOrd="9" destOrd="0" parTransId="{8B255B29-91BE-BB4E-9600-8B1C22C043AF}" sibTransId="{65CF35BD-5FCB-B448-AD0B-B004DD151183}"/>
    <dgm:cxn modelId="{A642A59F-15AE-6E45-83DA-7B057CAB0C65}" type="presOf" srcId="{265B7B45-CC01-5B48-8E12-5E93B82E71A2}" destId="{CFCE3C25-9CF7-EB42-A259-B1EF5939F507}" srcOrd="0" destOrd="0" presId="urn:microsoft.com/office/officeart/2005/8/layout/vList2"/>
    <dgm:cxn modelId="{B63AA3AD-37EE-C54D-B4BC-A6C51B864093}" type="presOf" srcId="{7746D4C0-CBCA-9344-802F-BBD671933A9B}" destId="{95421066-480D-684C-9F4C-7DF1DEF2273F}" srcOrd="0" destOrd="8" presId="urn:microsoft.com/office/officeart/2005/8/layout/vList2"/>
    <dgm:cxn modelId="{F6CE11B0-0751-714E-A32C-3F5A29FD93DB}" srcId="{265B7B45-CC01-5B48-8E12-5E93B82E71A2}" destId="{5C55BA0C-4473-3E49-9D94-E3089AAA0122}" srcOrd="0" destOrd="0" parTransId="{A9AF3813-CAD9-B74B-B881-619B9559AD7C}" sibTransId="{6AD524FE-E71A-5B43-8F69-A42143AF4276}"/>
    <dgm:cxn modelId="{B8B89AC8-AF24-D845-A7E7-8E4405B94C70}" srcId="{265B7B45-CC01-5B48-8E12-5E93B82E71A2}" destId="{E5B32850-AC55-D74B-BF7C-180A75D4C75C}" srcOrd="6" destOrd="0" parTransId="{5AF2F68E-3447-6B4C-A3E0-21E048166D19}" sibTransId="{57ED2DE6-6E2F-A642-9F90-70E4B64C038E}"/>
    <dgm:cxn modelId="{C295FBD0-CE48-684E-B37C-5F3215ED8623}" srcId="{265B7B45-CC01-5B48-8E12-5E93B82E71A2}" destId="{1C4E178F-1B8D-4843-B026-582B401C9FCB}" srcOrd="5" destOrd="0" parTransId="{1FABE5AE-CFA9-7A45-AA84-48FC23B8DB12}" sibTransId="{D4A17AB3-0580-8E46-8D6A-CDFE5992AC5B}"/>
    <dgm:cxn modelId="{FA9E64D4-3E03-1D43-B540-069A54923ABE}" type="presOf" srcId="{E5B32850-AC55-D74B-BF7C-180A75D4C75C}" destId="{95421066-480D-684C-9F4C-7DF1DEF2273F}" srcOrd="0" destOrd="6" presId="urn:microsoft.com/office/officeart/2005/8/layout/vList2"/>
    <dgm:cxn modelId="{B25831D7-40EB-124D-9846-7FB5D580EEBC}" srcId="{265B7B45-CC01-5B48-8E12-5E93B82E71A2}" destId="{2587E06E-28A2-F144-9B29-009E39D5702D}" srcOrd="4" destOrd="0" parTransId="{6E43490B-CB31-264A-A47F-1F0CD4BB0A7A}" sibTransId="{A0C98272-9559-A548-86D5-F209631E4BE3}"/>
    <dgm:cxn modelId="{B7AB72E6-F510-6A43-9EBB-DCB4D5A884B5}" srcId="{2B701194-709A-0745-A2BE-2863F8A5A6ED}" destId="{265B7B45-CC01-5B48-8E12-5E93B82E71A2}" srcOrd="0" destOrd="0" parTransId="{0EBA371C-11B6-1841-8E2B-340E196221EE}" sibTransId="{4FB80857-FC03-DE4F-AF9D-E64CFC3530D9}"/>
    <dgm:cxn modelId="{D14F38F9-CF22-334B-B2A9-C6461ADD3804}" srcId="{265B7B45-CC01-5B48-8E12-5E93B82E71A2}" destId="{7746D4C0-CBCA-9344-802F-BBD671933A9B}" srcOrd="8" destOrd="0" parTransId="{227899A1-C5EA-BE40-9DBB-0C610F112E99}" sibTransId="{9109B621-6458-F340-A2AD-2F0EBEBF69D0}"/>
    <dgm:cxn modelId="{16F0DDD2-5CA1-594E-82D8-7051056F0A43}" type="presParOf" srcId="{F170CE88-0C3C-5443-A990-08353A857DC1}" destId="{CFCE3C25-9CF7-EB42-A259-B1EF5939F507}" srcOrd="0" destOrd="0" presId="urn:microsoft.com/office/officeart/2005/8/layout/vList2"/>
    <dgm:cxn modelId="{72B8C69F-ADBA-4549-A89A-F7D333364D60}" type="presParOf" srcId="{F170CE88-0C3C-5443-A990-08353A857DC1}" destId="{95421066-480D-684C-9F4C-7DF1DEF2273F}" srcOrd="1" destOrd="0" presId="urn:microsoft.com/office/officeart/2005/8/layout/vList2"/>
  </dgm:cxnLst>
  <dgm:bg>
    <a:solidFill>
      <a:schemeClr val="bg1"/>
    </a:solidFill>
  </dgm:bg>
  <dgm:whole>
    <a:ln>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8723" custLinFactNeighborY="389">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1D9BA84-8D88-9347-8C33-4F68CB1C544A}" type="doc">
      <dgm:prSet loTypeId="urn:microsoft.com/office/officeart/2005/8/layout/default" loCatId="pyramid" qsTypeId="urn:microsoft.com/office/officeart/2005/8/quickstyle/simple1" qsCatId="simple" csTypeId="urn:microsoft.com/office/officeart/2005/8/colors/accent2_1" csCatId="accent2" phldr="1"/>
      <dgm:spPr/>
      <dgm:t>
        <a:bodyPr/>
        <a:lstStyle/>
        <a:p>
          <a:endParaRPr lang="en-US"/>
        </a:p>
      </dgm:t>
    </dgm:pt>
    <dgm:pt modelId="{74E4152E-37ED-1142-B0DD-7F77A5ACCF1E}">
      <dgm:prSet custT="1"/>
      <dgm:spPr/>
      <dgm:t>
        <a:bodyPr/>
        <a:lstStyle/>
        <a:p>
          <a:r>
            <a:rPr lang="en-US" sz="2800" b="0" i="0" dirty="0"/>
            <a:t>PBIS Rationale and Purpose</a:t>
          </a:r>
          <a:endParaRPr lang="en-US" sz="2800" dirty="0"/>
        </a:p>
      </dgm:t>
    </dgm:pt>
    <dgm:pt modelId="{865E0323-3789-BD42-BF87-2436B495574A}" type="parTrans" cxnId="{DEABD81C-97B6-4843-ADEB-3C52A9BD5999}">
      <dgm:prSet/>
      <dgm:spPr/>
      <dgm:t>
        <a:bodyPr/>
        <a:lstStyle/>
        <a:p>
          <a:endParaRPr lang="en-US" sz="2800"/>
        </a:p>
      </dgm:t>
    </dgm:pt>
    <dgm:pt modelId="{4828299A-735E-D640-9BC9-5DDD804525F8}" type="sibTrans" cxnId="{DEABD81C-97B6-4843-ADEB-3C52A9BD5999}">
      <dgm:prSet/>
      <dgm:spPr/>
      <dgm:t>
        <a:bodyPr/>
        <a:lstStyle/>
        <a:p>
          <a:endParaRPr lang="en-US" sz="2800"/>
        </a:p>
      </dgm:t>
    </dgm:pt>
    <dgm:pt modelId="{0154CA82-7121-D542-B988-F6036CEA8867}">
      <dgm:prSet custT="1"/>
      <dgm:spPr/>
      <dgm:t>
        <a:bodyPr/>
        <a:lstStyle/>
        <a:p>
          <a:r>
            <a:rPr lang="en-US" sz="2800" b="0" i="0"/>
            <a:t>Expectations Matrix</a:t>
          </a:r>
          <a:endParaRPr lang="en-US" sz="2800"/>
        </a:p>
      </dgm:t>
    </dgm:pt>
    <dgm:pt modelId="{FEFF6E71-425D-B647-914D-C4BF7AA96D2A}" type="parTrans" cxnId="{7C840074-BB26-8840-BE27-E6AAC65AA287}">
      <dgm:prSet/>
      <dgm:spPr/>
      <dgm:t>
        <a:bodyPr/>
        <a:lstStyle/>
        <a:p>
          <a:endParaRPr lang="en-US" sz="2800"/>
        </a:p>
      </dgm:t>
    </dgm:pt>
    <dgm:pt modelId="{FD2C18AC-0981-8B4D-821B-745D24999434}" type="sibTrans" cxnId="{7C840074-BB26-8840-BE27-E6AAC65AA287}">
      <dgm:prSet/>
      <dgm:spPr/>
      <dgm:t>
        <a:bodyPr/>
        <a:lstStyle/>
        <a:p>
          <a:endParaRPr lang="en-US" sz="2800"/>
        </a:p>
      </dgm:t>
    </dgm:pt>
    <dgm:pt modelId="{037F82EC-0DDF-A34B-AE8A-CEFA52730156}">
      <dgm:prSet custT="1"/>
      <dgm:spPr/>
      <dgm:t>
        <a:bodyPr/>
        <a:lstStyle/>
        <a:p>
          <a:r>
            <a:rPr lang="en-US" sz="2800" b="0" i="0"/>
            <a:t>Lesson Plans and Teaching Schedule</a:t>
          </a:r>
          <a:endParaRPr lang="en-US" sz="2800"/>
        </a:p>
      </dgm:t>
    </dgm:pt>
    <dgm:pt modelId="{A89C83AB-40D3-A24D-BD38-684C08A7AA43}" type="parTrans" cxnId="{BDA9F4CC-CF79-8646-A098-400F24708094}">
      <dgm:prSet/>
      <dgm:spPr/>
      <dgm:t>
        <a:bodyPr/>
        <a:lstStyle/>
        <a:p>
          <a:endParaRPr lang="en-US" sz="2800"/>
        </a:p>
      </dgm:t>
    </dgm:pt>
    <dgm:pt modelId="{A228249F-B8B7-1249-8963-AB3ED75AACEC}" type="sibTrans" cxnId="{BDA9F4CC-CF79-8646-A098-400F24708094}">
      <dgm:prSet/>
      <dgm:spPr/>
      <dgm:t>
        <a:bodyPr/>
        <a:lstStyle/>
        <a:p>
          <a:endParaRPr lang="en-US" sz="2800"/>
        </a:p>
      </dgm:t>
    </dgm:pt>
    <dgm:pt modelId="{ADF9195A-2A69-D64D-BB39-7497A6968198}">
      <dgm:prSet custT="1"/>
      <dgm:spPr/>
      <dgm:t>
        <a:bodyPr/>
        <a:lstStyle/>
        <a:p>
          <a:r>
            <a:rPr lang="en-US" sz="2800" b="0" i="0" dirty="0"/>
            <a:t>Acknowledgement Procedures</a:t>
          </a:r>
          <a:endParaRPr lang="en-US" sz="2800" dirty="0"/>
        </a:p>
      </dgm:t>
    </dgm:pt>
    <dgm:pt modelId="{8102DEAC-6FF7-CE46-A9B8-67B9689F392E}" type="parTrans" cxnId="{842BD3C1-D972-9B4E-BB4D-39DF67250CE0}">
      <dgm:prSet/>
      <dgm:spPr/>
      <dgm:t>
        <a:bodyPr/>
        <a:lstStyle/>
        <a:p>
          <a:endParaRPr lang="en-US" sz="2800"/>
        </a:p>
      </dgm:t>
    </dgm:pt>
    <dgm:pt modelId="{CB741ED3-8D1B-314F-894F-27A964899A98}" type="sibTrans" cxnId="{842BD3C1-D972-9B4E-BB4D-39DF67250CE0}">
      <dgm:prSet/>
      <dgm:spPr/>
      <dgm:t>
        <a:bodyPr/>
        <a:lstStyle/>
        <a:p>
          <a:endParaRPr lang="en-US" sz="2800"/>
        </a:p>
      </dgm:t>
    </dgm:pt>
    <dgm:pt modelId="{F9FF5374-6121-9142-84A2-4706F29C4229}">
      <dgm:prSet custT="1"/>
      <dgm:spPr/>
      <dgm:t>
        <a:bodyPr/>
        <a:lstStyle/>
        <a:p>
          <a:r>
            <a:rPr lang="en-US" sz="2800" b="0" i="0" dirty="0"/>
            <a:t>Consequence Procedures</a:t>
          </a:r>
          <a:endParaRPr lang="en-US" sz="2800" dirty="0"/>
        </a:p>
      </dgm:t>
    </dgm:pt>
    <dgm:pt modelId="{B3217D57-2BE3-9843-B4DA-D446883F5A1F}" type="parTrans" cxnId="{508E23F2-9D85-D14B-A49F-9A53A68A589F}">
      <dgm:prSet/>
      <dgm:spPr/>
      <dgm:t>
        <a:bodyPr/>
        <a:lstStyle/>
        <a:p>
          <a:endParaRPr lang="en-US" sz="2800"/>
        </a:p>
      </dgm:t>
    </dgm:pt>
    <dgm:pt modelId="{3155CBB7-7160-F74F-AEAF-F4FEB5362F48}" type="sibTrans" cxnId="{508E23F2-9D85-D14B-A49F-9A53A68A589F}">
      <dgm:prSet/>
      <dgm:spPr/>
      <dgm:t>
        <a:bodyPr/>
        <a:lstStyle/>
        <a:p>
          <a:endParaRPr lang="en-US" sz="2800"/>
        </a:p>
      </dgm:t>
    </dgm:pt>
    <dgm:pt modelId="{6CEDCBB0-0693-6841-BCD9-FECE1E084284}" type="pres">
      <dgm:prSet presAssocID="{B1D9BA84-8D88-9347-8C33-4F68CB1C544A}" presName="diagram" presStyleCnt="0">
        <dgm:presLayoutVars>
          <dgm:dir/>
          <dgm:resizeHandles val="exact"/>
        </dgm:presLayoutVars>
      </dgm:prSet>
      <dgm:spPr/>
    </dgm:pt>
    <dgm:pt modelId="{9E5D8AD6-4EA9-BE42-AEB3-E206A0AF891C}" type="pres">
      <dgm:prSet presAssocID="{74E4152E-37ED-1142-B0DD-7F77A5ACCF1E}" presName="node" presStyleLbl="node1" presStyleIdx="0" presStyleCnt="5">
        <dgm:presLayoutVars>
          <dgm:bulletEnabled val="1"/>
        </dgm:presLayoutVars>
      </dgm:prSet>
      <dgm:spPr/>
    </dgm:pt>
    <dgm:pt modelId="{6D30790D-3B07-BA4A-8F90-BF6F0A68737A}" type="pres">
      <dgm:prSet presAssocID="{4828299A-735E-D640-9BC9-5DDD804525F8}" presName="sibTrans" presStyleCnt="0"/>
      <dgm:spPr/>
    </dgm:pt>
    <dgm:pt modelId="{BAE1641C-F444-3A4C-B14E-40F18C9B2F57}" type="pres">
      <dgm:prSet presAssocID="{0154CA82-7121-D542-B988-F6036CEA8867}" presName="node" presStyleLbl="node1" presStyleIdx="1" presStyleCnt="5">
        <dgm:presLayoutVars>
          <dgm:bulletEnabled val="1"/>
        </dgm:presLayoutVars>
      </dgm:prSet>
      <dgm:spPr/>
    </dgm:pt>
    <dgm:pt modelId="{7B73F2D3-A84A-D64C-8BBD-95D40DD59998}" type="pres">
      <dgm:prSet presAssocID="{FD2C18AC-0981-8B4D-821B-745D24999434}" presName="sibTrans" presStyleCnt="0"/>
      <dgm:spPr/>
    </dgm:pt>
    <dgm:pt modelId="{2D9E5441-B7ED-4C45-9E4D-BF8BE838C4F0}" type="pres">
      <dgm:prSet presAssocID="{037F82EC-0DDF-A34B-AE8A-CEFA52730156}" presName="node" presStyleLbl="node1" presStyleIdx="2" presStyleCnt="5">
        <dgm:presLayoutVars>
          <dgm:bulletEnabled val="1"/>
        </dgm:presLayoutVars>
      </dgm:prSet>
      <dgm:spPr/>
    </dgm:pt>
    <dgm:pt modelId="{CEF20B81-E735-004D-A263-24B82366DCA4}" type="pres">
      <dgm:prSet presAssocID="{A228249F-B8B7-1249-8963-AB3ED75AACEC}" presName="sibTrans" presStyleCnt="0"/>
      <dgm:spPr/>
    </dgm:pt>
    <dgm:pt modelId="{821A1B4D-67DE-9D49-8DE6-90D73609696F}" type="pres">
      <dgm:prSet presAssocID="{ADF9195A-2A69-D64D-BB39-7497A6968198}" presName="node" presStyleLbl="node1" presStyleIdx="3" presStyleCnt="5">
        <dgm:presLayoutVars>
          <dgm:bulletEnabled val="1"/>
        </dgm:presLayoutVars>
      </dgm:prSet>
      <dgm:spPr/>
    </dgm:pt>
    <dgm:pt modelId="{DA86CE25-0513-ED41-8D70-B923774AAFC5}" type="pres">
      <dgm:prSet presAssocID="{CB741ED3-8D1B-314F-894F-27A964899A98}" presName="sibTrans" presStyleCnt="0"/>
      <dgm:spPr/>
    </dgm:pt>
    <dgm:pt modelId="{2C85F27A-1DD4-E749-887B-0B669099A295}" type="pres">
      <dgm:prSet presAssocID="{F9FF5374-6121-9142-84A2-4706F29C4229}" presName="node" presStyleLbl="node1" presStyleIdx="4" presStyleCnt="5">
        <dgm:presLayoutVars>
          <dgm:bulletEnabled val="1"/>
        </dgm:presLayoutVars>
      </dgm:prSet>
      <dgm:spPr/>
    </dgm:pt>
  </dgm:ptLst>
  <dgm:cxnLst>
    <dgm:cxn modelId="{E053B00F-0D63-7443-B977-D338587CD9AD}" type="presOf" srcId="{74E4152E-37ED-1142-B0DD-7F77A5ACCF1E}" destId="{9E5D8AD6-4EA9-BE42-AEB3-E206A0AF891C}" srcOrd="0" destOrd="0" presId="urn:microsoft.com/office/officeart/2005/8/layout/default"/>
    <dgm:cxn modelId="{DEABD81C-97B6-4843-ADEB-3C52A9BD5999}" srcId="{B1D9BA84-8D88-9347-8C33-4F68CB1C544A}" destId="{74E4152E-37ED-1142-B0DD-7F77A5ACCF1E}" srcOrd="0" destOrd="0" parTransId="{865E0323-3789-BD42-BF87-2436B495574A}" sibTransId="{4828299A-735E-D640-9BC9-5DDD804525F8}"/>
    <dgm:cxn modelId="{0A5E5E2E-872E-1341-B7E2-F2F0219078CB}" type="presOf" srcId="{F9FF5374-6121-9142-84A2-4706F29C4229}" destId="{2C85F27A-1DD4-E749-887B-0B669099A295}" srcOrd="0" destOrd="0" presId="urn:microsoft.com/office/officeart/2005/8/layout/default"/>
    <dgm:cxn modelId="{9FDF4A3B-592A-634B-99E3-CFF65BBC3AF8}" type="presOf" srcId="{ADF9195A-2A69-D64D-BB39-7497A6968198}" destId="{821A1B4D-67DE-9D49-8DE6-90D73609696F}" srcOrd="0" destOrd="0" presId="urn:microsoft.com/office/officeart/2005/8/layout/default"/>
    <dgm:cxn modelId="{7C840074-BB26-8840-BE27-E6AAC65AA287}" srcId="{B1D9BA84-8D88-9347-8C33-4F68CB1C544A}" destId="{0154CA82-7121-D542-B988-F6036CEA8867}" srcOrd="1" destOrd="0" parTransId="{FEFF6E71-425D-B647-914D-C4BF7AA96D2A}" sibTransId="{FD2C18AC-0981-8B4D-821B-745D24999434}"/>
    <dgm:cxn modelId="{47E0007E-F71B-EE43-A0C5-592E489EDB07}" type="presOf" srcId="{037F82EC-0DDF-A34B-AE8A-CEFA52730156}" destId="{2D9E5441-B7ED-4C45-9E4D-BF8BE838C4F0}" srcOrd="0" destOrd="0" presId="urn:microsoft.com/office/officeart/2005/8/layout/default"/>
    <dgm:cxn modelId="{20FD23B7-B235-2E4C-A9AC-4CBFFF48CF52}" type="presOf" srcId="{0154CA82-7121-D542-B988-F6036CEA8867}" destId="{BAE1641C-F444-3A4C-B14E-40F18C9B2F57}" srcOrd="0" destOrd="0" presId="urn:microsoft.com/office/officeart/2005/8/layout/default"/>
    <dgm:cxn modelId="{7F373FB7-A6C8-6A4C-A886-E4FBF180B8DD}" type="presOf" srcId="{B1D9BA84-8D88-9347-8C33-4F68CB1C544A}" destId="{6CEDCBB0-0693-6841-BCD9-FECE1E084284}" srcOrd="0" destOrd="0" presId="urn:microsoft.com/office/officeart/2005/8/layout/default"/>
    <dgm:cxn modelId="{842BD3C1-D972-9B4E-BB4D-39DF67250CE0}" srcId="{B1D9BA84-8D88-9347-8C33-4F68CB1C544A}" destId="{ADF9195A-2A69-D64D-BB39-7497A6968198}" srcOrd="3" destOrd="0" parTransId="{8102DEAC-6FF7-CE46-A9B8-67B9689F392E}" sibTransId="{CB741ED3-8D1B-314F-894F-27A964899A98}"/>
    <dgm:cxn modelId="{BDA9F4CC-CF79-8646-A098-400F24708094}" srcId="{B1D9BA84-8D88-9347-8C33-4F68CB1C544A}" destId="{037F82EC-0DDF-A34B-AE8A-CEFA52730156}" srcOrd="2" destOrd="0" parTransId="{A89C83AB-40D3-A24D-BD38-684C08A7AA43}" sibTransId="{A228249F-B8B7-1249-8963-AB3ED75AACEC}"/>
    <dgm:cxn modelId="{508E23F2-9D85-D14B-A49F-9A53A68A589F}" srcId="{B1D9BA84-8D88-9347-8C33-4F68CB1C544A}" destId="{F9FF5374-6121-9142-84A2-4706F29C4229}" srcOrd="4" destOrd="0" parTransId="{B3217D57-2BE3-9843-B4DA-D446883F5A1F}" sibTransId="{3155CBB7-7160-F74F-AEAF-F4FEB5362F48}"/>
    <dgm:cxn modelId="{8BF82AD9-7963-454A-9001-D7445FE30AB1}" type="presParOf" srcId="{6CEDCBB0-0693-6841-BCD9-FECE1E084284}" destId="{9E5D8AD6-4EA9-BE42-AEB3-E206A0AF891C}" srcOrd="0" destOrd="0" presId="urn:microsoft.com/office/officeart/2005/8/layout/default"/>
    <dgm:cxn modelId="{EA43F1FD-8AF4-8840-84A4-4E486E9196E5}" type="presParOf" srcId="{6CEDCBB0-0693-6841-BCD9-FECE1E084284}" destId="{6D30790D-3B07-BA4A-8F90-BF6F0A68737A}" srcOrd="1" destOrd="0" presId="urn:microsoft.com/office/officeart/2005/8/layout/default"/>
    <dgm:cxn modelId="{4400AA3B-9A77-C647-8936-F737666F20D5}" type="presParOf" srcId="{6CEDCBB0-0693-6841-BCD9-FECE1E084284}" destId="{BAE1641C-F444-3A4C-B14E-40F18C9B2F57}" srcOrd="2" destOrd="0" presId="urn:microsoft.com/office/officeart/2005/8/layout/default"/>
    <dgm:cxn modelId="{09489289-3E66-204D-9EBB-41B5C2352AB6}" type="presParOf" srcId="{6CEDCBB0-0693-6841-BCD9-FECE1E084284}" destId="{7B73F2D3-A84A-D64C-8BBD-95D40DD59998}" srcOrd="3" destOrd="0" presId="urn:microsoft.com/office/officeart/2005/8/layout/default"/>
    <dgm:cxn modelId="{124743BA-4F59-3043-81C9-447B92CE2BEC}" type="presParOf" srcId="{6CEDCBB0-0693-6841-BCD9-FECE1E084284}" destId="{2D9E5441-B7ED-4C45-9E4D-BF8BE838C4F0}" srcOrd="4" destOrd="0" presId="urn:microsoft.com/office/officeart/2005/8/layout/default"/>
    <dgm:cxn modelId="{1C254D23-F099-1045-94B4-FB5EDB1EADAE}" type="presParOf" srcId="{6CEDCBB0-0693-6841-BCD9-FECE1E084284}" destId="{CEF20B81-E735-004D-A263-24B82366DCA4}" srcOrd="5" destOrd="0" presId="urn:microsoft.com/office/officeart/2005/8/layout/default"/>
    <dgm:cxn modelId="{7EDE06B2-939D-5F47-B097-5176C63F5031}" type="presParOf" srcId="{6CEDCBB0-0693-6841-BCD9-FECE1E084284}" destId="{821A1B4D-67DE-9D49-8DE6-90D73609696F}" srcOrd="6" destOrd="0" presId="urn:microsoft.com/office/officeart/2005/8/layout/default"/>
    <dgm:cxn modelId="{244BCAC7-331A-FD42-87AB-38A025F217D9}" type="presParOf" srcId="{6CEDCBB0-0693-6841-BCD9-FECE1E084284}" destId="{DA86CE25-0513-ED41-8D70-B923774AAFC5}" srcOrd="7" destOrd="0" presId="urn:microsoft.com/office/officeart/2005/8/layout/default"/>
    <dgm:cxn modelId="{D113957B-1444-8943-BB4A-DF7E5B661BB9}" type="presParOf" srcId="{6CEDCBB0-0693-6841-BCD9-FECE1E084284}" destId="{2C85F27A-1DD4-E749-887B-0B669099A29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solidFill>
                <a:schemeClr val="tx2">
                  <a:lumMod val="75000"/>
                </a:schemeClr>
              </a:solidFill>
            </a:rPr>
            <a:t>Coaching/</a:t>
          </a:r>
        </a:p>
        <a:p>
          <a:r>
            <a:rPr lang="en-US" sz="3600" dirty="0">
              <a:solidFill>
                <a:schemeClr val="tx2">
                  <a:lumMod val="75000"/>
                </a:schemeClr>
              </a:solidFill>
            </a:rPr>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solidFill>
                <a:schemeClr val="tx2">
                  <a:lumMod val="75000"/>
                </a:schemeClr>
              </a:solidFill>
            </a:rPr>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custLinFactNeighborY="-1062">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b="1" dirty="0">
              <a:solidFill>
                <a:schemeClr val="accent6">
                  <a:lumMod val="50000"/>
                </a:schemeClr>
              </a:solidFill>
            </a:rPr>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b="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BE836D9-9DD7-0D45-85D1-0CB483F5D5D6}"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DA008D25-3834-E64B-913E-54BAF06CDD07}">
      <dgm:prSet custT="1"/>
      <dgm:spPr/>
      <dgm:t>
        <a:bodyPr/>
        <a:lstStyle/>
        <a:p>
          <a:r>
            <a:rPr lang="en-US" sz="2200" dirty="0"/>
            <a:t>Center School’s PBIS Leadership Team shares the finalized </a:t>
          </a:r>
          <a:r>
            <a:rPr lang="en-US" sz="2200" b="1" dirty="0"/>
            <a:t>Expectation Matrix and Lesson Plans </a:t>
          </a:r>
          <a:r>
            <a:rPr lang="en-US" sz="2200" dirty="0"/>
            <a:t>(developed with staff input) to </a:t>
          </a:r>
          <a:r>
            <a:rPr lang="en-US" sz="2200" b="1" i="1" dirty="0"/>
            <a:t>ALL</a:t>
          </a:r>
          <a:r>
            <a:rPr lang="en-US" sz="2200" dirty="0"/>
            <a:t> staff.</a:t>
          </a:r>
        </a:p>
      </dgm:t>
    </dgm:pt>
    <dgm:pt modelId="{13506B4B-61F4-8840-B079-694E40264168}" type="parTrans" cxnId="{F5F59841-DF3B-634B-B942-E0BEF54A6B2E}">
      <dgm:prSet/>
      <dgm:spPr/>
      <dgm:t>
        <a:bodyPr/>
        <a:lstStyle/>
        <a:p>
          <a:endParaRPr lang="en-US" sz="2200"/>
        </a:p>
      </dgm:t>
    </dgm:pt>
    <dgm:pt modelId="{E9AEF667-0663-874E-B6E5-044C77E1AC32}" type="sibTrans" cxnId="{F5F59841-DF3B-634B-B942-E0BEF54A6B2E}">
      <dgm:prSet/>
      <dgm:spPr/>
      <dgm:t>
        <a:bodyPr/>
        <a:lstStyle/>
        <a:p>
          <a:endParaRPr lang="en-US" sz="2200"/>
        </a:p>
      </dgm:t>
    </dgm:pt>
    <dgm:pt modelId="{5FEDB0E8-725D-8C4E-878B-E085B456A9A0}">
      <dgm:prSet custT="1"/>
      <dgm:spPr/>
      <dgm:t>
        <a:bodyPr/>
        <a:lstStyle/>
        <a:p>
          <a:r>
            <a:rPr lang="en-US" sz="2200" dirty="0"/>
            <a:t>Teaching plan is reviewed.  When teaching will take place, who will do the teaching, schedules shared, and process reviewed. </a:t>
          </a:r>
          <a:endParaRPr lang="en-US" sz="2200" b="1" dirty="0"/>
        </a:p>
      </dgm:t>
    </dgm:pt>
    <dgm:pt modelId="{9C0EBC5E-FB79-EF4E-AD5E-F0EF2304B71C}" type="parTrans" cxnId="{D2A67B5F-C649-9D45-AE8F-6F09BE3D095D}">
      <dgm:prSet/>
      <dgm:spPr/>
      <dgm:t>
        <a:bodyPr/>
        <a:lstStyle/>
        <a:p>
          <a:endParaRPr lang="en-US" sz="2200"/>
        </a:p>
      </dgm:t>
    </dgm:pt>
    <dgm:pt modelId="{F5954277-E83D-414C-8A2A-B31603781987}" type="sibTrans" cxnId="{D2A67B5F-C649-9D45-AE8F-6F09BE3D095D}">
      <dgm:prSet/>
      <dgm:spPr/>
      <dgm:t>
        <a:bodyPr/>
        <a:lstStyle/>
        <a:p>
          <a:endParaRPr lang="en-US" sz="2200"/>
        </a:p>
      </dgm:t>
    </dgm:pt>
    <dgm:pt modelId="{1B32F500-58F8-7B45-AF9B-2B6E97609BE1}">
      <dgm:prSet custT="1"/>
      <dgm:spPr/>
      <dgm:t>
        <a:bodyPr/>
        <a:lstStyle/>
        <a:p>
          <a:r>
            <a:rPr lang="en-US" sz="2200" dirty="0"/>
            <a:t>Another lesson plan is provided, and small groups of staff discuss how to use lesson plans for their grade/class.   </a:t>
          </a:r>
          <a:r>
            <a:rPr lang="en-US" sz="2200" b="1" i="1" dirty="0"/>
            <a:t>(We do)</a:t>
          </a:r>
          <a:endParaRPr lang="en-US" sz="2200" b="1" dirty="0"/>
        </a:p>
      </dgm:t>
    </dgm:pt>
    <dgm:pt modelId="{7851273C-FAC3-BC43-A9C9-13E581A539F3}" type="parTrans" cxnId="{8262C9D0-6600-3241-BAE1-3A28B22D8D92}">
      <dgm:prSet/>
      <dgm:spPr/>
      <dgm:t>
        <a:bodyPr/>
        <a:lstStyle/>
        <a:p>
          <a:endParaRPr lang="en-US" sz="2200"/>
        </a:p>
      </dgm:t>
    </dgm:pt>
    <dgm:pt modelId="{897115AB-C346-4E49-81E3-818C33C23D97}" type="sibTrans" cxnId="{8262C9D0-6600-3241-BAE1-3A28B22D8D92}">
      <dgm:prSet/>
      <dgm:spPr/>
      <dgm:t>
        <a:bodyPr/>
        <a:lstStyle/>
        <a:p>
          <a:endParaRPr lang="en-US" sz="2200"/>
        </a:p>
      </dgm:t>
    </dgm:pt>
    <dgm:pt modelId="{722A7D51-852D-5441-B163-FC7465499F25}">
      <dgm:prSet custT="1"/>
      <dgm:spPr/>
      <dgm:t>
        <a:bodyPr/>
        <a:lstStyle/>
        <a:p>
          <a:r>
            <a:rPr lang="en-US" sz="2200" dirty="0"/>
            <a:t>One more lesson plan is provided. Each staff member writes down how they would present the lesson and then shares the response with a colleague. </a:t>
          </a:r>
          <a:r>
            <a:rPr lang="en-US" sz="2200" b="1" dirty="0"/>
            <a:t>(</a:t>
          </a:r>
          <a:r>
            <a:rPr lang="en-US" sz="2200" b="1" i="1" dirty="0"/>
            <a:t>You do)</a:t>
          </a:r>
        </a:p>
      </dgm:t>
    </dgm:pt>
    <dgm:pt modelId="{DBB2D172-0FE1-CB45-B9EF-26F1EE5F2335}" type="parTrans" cxnId="{0F0FE40F-D773-ED41-8199-3CEAB07A9412}">
      <dgm:prSet/>
      <dgm:spPr/>
      <dgm:t>
        <a:bodyPr/>
        <a:lstStyle/>
        <a:p>
          <a:endParaRPr lang="en-US" sz="2200"/>
        </a:p>
      </dgm:t>
    </dgm:pt>
    <dgm:pt modelId="{84294F8B-2344-1F43-8EBD-84811CDDF774}" type="sibTrans" cxnId="{0F0FE40F-D773-ED41-8199-3CEAB07A9412}">
      <dgm:prSet/>
      <dgm:spPr/>
      <dgm:t>
        <a:bodyPr/>
        <a:lstStyle/>
        <a:p>
          <a:endParaRPr lang="en-US" sz="2200"/>
        </a:p>
      </dgm:t>
    </dgm:pt>
    <dgm:pt modelId="{3D668436-7BC4-2646-9124-4F53117D8DE8}">
      <dgm:prSet custT="1"/>
      <dgm:spPr/>
      <dgm:t>
        <a:bodyPr/>
        <a:lstStyle/>
        <a:p>
          <a:r>
            <a:rPr lang="en-US" sz="2200" dirty="0"/>
            <a:t>All staff are provided large posters of the Matrix to use </a:t>
          </a:r>
          <a:r>
            <a:rPr lang="en-US" sz="2200" b="1" dirty="0"/>
            <a:t>during matrix teaching</a:t>
          </a:r>
          <a:r>
            <a:rPr lang="en-US" sz="2200" dirty="0"/>
            <a:t>.</a:t>
          </a:r>
        </a:p>
      </dgm:t>
    </dgm:pt>
    <dgm:pt modelId="{32EB2C59-093D-4940-88A0-8976268D72F4}" type="parTrans" cxnId="{B39268CE-E6AB-824E-994C-24939948E57D}">
      <dgm:prSet/>
      <dgm:spPr/>
      <dgm:t>
        <a:bodyPr/>
        <a:lstStyle/>
        <a:p>
          <a:endParaRPr lang="en-US" sz="2200"/>
        </a:p>
      </dgm:t>
    </dgm:pt>
    <dgm:pt modelId="{A6338889-5E74-EA4F-B147-5BC345149DCB}" type="sibTrans" cxnId="{B39268CE-E6AB-824E-994C-24939948E57D}">
      <dgm:prSet/>
      <dgm:spPr/>
      <dgm:t>
        <a:bodyPr/>
        <a:lstStyle/>
        <a:p>
          <a:endParaRPr lang="en-US" sz="2200"/>
        </a:p>
      </dgm:t>
    </dgm:pt>
    <dgm:pt modelId="{56C1505B-BB45-4606-927A-46AA667E1273}">
      <dgm:prSet custT="1"/>
      <dgm:spPr/>
      <dgm:t>
        <a:bodyPr/>
        <a:lstStyle/>
        <a:p>
          <a:r>
            <a:rPr lang="en-US" sz="2200" dirty="0"/>
            <a:t>One lesson plan is reviewed and modeled with examples and non-examples as well as incorporating student participation and acknowledgement. </a:t>
          </a:r>
          <a:r>
            <a:rPr lang="en-US" sz="2200" b="1" i="1" dirty="0"/>
            <a:t>(I do)</a:t>
          </a:r>
          <a:endParaRPr lang="en-US" sz="2200" b="1" dirty="0"/>
        </a:p>
      </dgm:t>
    </dgm:pt>
    <dgm:pt modelId="{3A0792AF-E953-4674-90F5-7855274B7D49}" type="parTrans" cxnId="{D1E70744-BD94-4142-BCFB-4CFFF602693C}">
      <dgm:prSet/>
      <dgm:spPr/>
      <dgm:t>
        <a:bodyPr/>
        <a:lstStyle/>
        <a:p>
          <a:endParaRPr lang="en-US"/>
        </a:p>
      </dgm:t>
    </dgm:pt>
    <dgm:pt modelId="{9BDEDB2F-2CF0-4BA6-872E-855BD973B4A8}" type="sibTrans" cxnId="{D1E70744-BD94-4142-BCFB-4CFFF602693C}">
      <dgm:prSet/>
      <dgm:spPr/>
      <dgm:t>
        <a:bodyPr/>
        <a:lstStyle/>
        <a:p>
          <a:endParaRPr lang="en-US"/>
        </a:p>
      </dgm:t>
    </dgm:pt>
    <dgm:pt modelId="{6752F35B-9D60-7846-B889-D6593C3E18BC}" type="pres">
      <dgm:prSet presAssocID="{3BE836D9-9DD7-0D45-85D1-0CB483F5D5D6}" presName="Name0" presStyleCnt="0">
        <dgm:presLayoutVars>
          <dgm:chMax val="7"/>
          <dgm:chPref val="7"/>
          <dgm:dir/>
        </dgm:presLayoutVars>
      </dgm:prSet>
      <dgm:spPr/>
    </dgm:pt>
    <dgm:pt modelId="{711F528F-1013-8C49-A162-59D9444D059F}" type="pres">
      <dgm:prSet presAssocID="{3BE836D9-9DD7-0D45-85D1-0CB483F5D5D6}" presName="Name1" presStyleCnt="0"/>
      <dgm:spPr/>
    </dgm:pt>
    <dgm:pt modelId="{974D1CF2-A84F-3C48-9645-45FB1F740356}" type="pres">
      <dgm:prSet presAssocID="{3BE836D9-9DD7-0D45-85D1-0CB483F5D5D6}" presName="cycle" presStyleCnt="0"/>
      <dgm:spPr/>
    </dgm:pt>
    <dgm:pt modelId="{ABFAF162-0D3C-7145-A316-F6F40FD441E8}" type="pres">
      <dgm:prSet presAssocID="{3BE836D9-9DD7-0D45-85D1-0CB483F5D5D6}" presName="srcNode" presStyleLbl="node1" presStyleIdx="0" presStyleCnt="6"/>
      <dgm:spPr/>
    </dgm:pt>
    <dgm:pt modelId="{D53FB332-C28E-4B41-AE28-E610DC22B7C2}" type="pres">
      <dgm:prSet presAssocID="{3BE836D9-9DD7-0D45-85D1-0CB483F5D5D6}" presName="conn" presStyleLbl="parChTrans1D2" presStyleIdx="0" presStyleCnt="1"/>
      <dgm:spPr/>
    </dgm:pt>
    <dgm:pt modelId="{48F7D910-AA41-1C49-870C-D58030E2FEA1}" type="pres">
      <dgm:prSet presAssocID="{3BE836D9-9DD7-0D45-85D1-0CB483F5D5D6}" presName="extraNode" presStyleLbl="node1" presStyleIdx="0" presStyleCnt="6"/>
      <dgm:spPr/>
    </dgm:pt>
    <dgm:pt modelId="{33FBEAAB-45CB-A549-86C2-B67C5D6BF2E7}" type="pres">
      <dgm:prSet presAssocID="{3BE836D9-9DD7-0D45-85D1-0CB483F5D5D6}" presName="dstNode" presStyleLbl="node1" presStyleIdx="0" presStyleCnt="6"/>
      <dgm:spPr/>
    </dgm:pt>
    <dgm:pt modelId="{046CDF57-3A5D-A24D-8B1E-5722EDDAACB0}" type="pres">
      <dgm:prSet presAssocID="{DA008D25-3834-E64B-913E-54BAF06CDD07}" presName="text_1" presStyleLbl="node1" presStyleIdx="0" presStyleCnt="6" custScaleY="128805">
        <dgm:presLayoutVars>
          <dgm:bulletEnabled val="1"/>
        </dgm:presLayoutVars>
      </dgm:prSet>
      <dgm:spPr/>
    </dgm:pt>
    <dgm:pt modelId="{04DB0F9F-891D-224C-B9DF-B67C9701FA6C}" type="pres">
      <dgm:prSet presAssocID="{DA008D25-3834-E64B-913E-54BAF06CDD07}" presName="accent_1" presStyleCnt="0"/>
      <dgm:spPr/>
    </dgm:pt>
    <dgm:pt modelId="{F886C37B-589E-2147-A2D2-16B24D35CAC2}" type="pres">
      <dgm:prSet presAssocID="{DA008D25-3834-E64B-913E-54BAF06CDD07}" presName="accentRepeatNode" presStyleLbl="solidFgAcc1" presStyleIdx="0" presStyleCnt="6"/>
      <dgm:spPr/>
    </dgm:pt>
    <dgm:pt modelId="{5A41FFFE-BFFC-8446-99A0-A064FFC1E9FC}" type="pres">
      <dgm:prSet presAssocID="{5FEDB0E8-725D-8C4E-878B-E085B456A9A0}" presName="text_2" presStyleLbl="node1" presStyleIdx="1" presStyleCnt="6" custScaleY="128805">
        <dgm:presLayoutVars>
          <dgm:bulletEnabled val="1"/>
        </dgm:presLayoutVars>
      </dgm:prSet>
      <dgm:spPr/>
    </dgm:pt>
    <dgm:pt modelId="{6BDE6A04-B54E-C74E-8AAC-522AF43E1EB2}" type="pres">
      <dgm:prSet presAssocID="{5FEDB0E8-725D-8C4E-878B-E085B456A9A0}" presName="accent_2" presStyleCnt="0"/>
      <dgm:spPr/>
    </dgm:pt>
    <dgm:pt modelId="{094FC104-5F93-CC48-81EC-5A5374EF8C5C}" type="pres">
      <dgm:prSet presAssocID="{5FEDB0E8-725D-8C4E-878B-E085B456A9A0}" presName="accentRepeatNode" presStyleLbl="solidFgAcc1" presStyleIdx="1" presStyleCnt="6"/>
      <dgm:spPr/>
    </dgm:pt>
    <dgm:pt modelId="{24470CD7-2D3E-4F19-A73C-D6BDBFDABB38}" type="pres">
      <dgm:prSet presAssocID="{56C1505B-BB45-4606-927A-46AA667E1273}" presName="text_3" presStyleLbl="node1" presStyleIdx="2" presStyleCnt="6" custScaleX="99939" custScaleY="108291">
        <dgm:presLayoutVars>
          <dgm:bulletEnabled val="1"/>
        </dgm:presLayoutVars>
      </dgm:prSet>
      <dgm:spPr/>
    </dgm:pt>
    <dgm:pt modelId="{1D587C8D-F9EC-4F87-B7F3-4AA2400527A6}" type="pres">
      <dgm:prSet presAssocID="{56C1505B-BB45-4606-927A-46AA667E1273}" presName="accent_3" presStyleCnt="0"/>
      <dgm:spPr/>
    </dgm:pt>
    <dgm:pt modelId="{4B22202C-35F3-44FC-AE91-7DBA3C680E0B}" type="pres">
      <dgm:prSet presAssocID="{56C1505B-BB45-4606-927A-46AA667E1273}" presName="accentRepeatNode" presStyleLbl="solidFgAcc1" presStyleIdx="2" presStyleCnt="6"/>
      <dgm:spPr/>
    </dgm:pt>
    <dgm:pt modelId="{1647FA64-AE86-4F96-8D5A-3B99F4BD4EDA}" type="pres">
      <dgm:prSet presAssocID="{1B32F500-58F8-7B45-AF9B-2B6E97609BE1}" presName="text_4" presStyleLbl="node1" presStyleIdx="3" presStyleCnt="6">
        <dgm:presLayoutVars>
          <dgm:bulletEnabled val="1"/>
        </dgm:presLayoutVars>
      </dgm:prSet>
      <dgm:spPr/>
    </dgm:pt>
    <dgm:pt modelId="{E2489A2C-8F1F-4A09-B8F5-EF6EDF89C748}" type="pres">
      <dgm:prSet presAssocID="{1B32F500-58F8-7B45-AF9B-2B6E97609BE1}" presName="accent_4" presStyleCnt="0"/>
      <dgm:spPr/>
    </dgm:pt>
    <dgm:pt modelId="{70DE7CED-40B1-1E49-8460-02DCC267BD45}" type="pres">
      <dgm:prSet presAssocID="{1B32F500-58F8-7B45-AF9B-2B6E97609BE1}" presName="accentRepeatNode" presStyleLbl="solidFgAcc1" presStyleIdx="3" presStyleCnt="6"/>
      <dgm:spPr/>
    </dgm:pt>
    <dgm:pt modelId="{8077D515-CA11-4E9B-8589-57EB174E8D72}" type="pres">
      <dgm:prSet presAssocID="{722A7D51-852D-5441-B163-FC7465499F25}" presName="text_5" presStyleLbl="node1" presStyleIdx="4" presStyleCnt="6">
        <dgm:presLayoutVars>
          <dgm:bulletEnabled val="1"/>
        </dgm:presLayoutVars>
      </dgm:prSet>
      <dgm:spPr/>
    </dgm:pt>
    <dgm:pt modelId="{989CA5DC-9ABE-493E-B856-B29C198517A6}" type="pres">
      <dgm:prSet presAssocID="{722A7D51-852D-5441-B163-FC7465499F25}" presName="accent_5" presStyleCnt="0"/>
      <dgm:spPr/>
    </dgm:pt>
    <dgm:pt modelId="{FA36AE01-6D7A-C844-AAB6-F0A29DD0F4C9}" type="pres">
      <dgm:prSet presAssocID="{722A7D51-852D-5441-B163-FC7465499F25}" presName="accentRepeatNode" presStyleLbl="solidFgAcc1" presStyleIdx="4" presStyleCnt="6"/>
      <dgm:spPr/>
    </dgm:pt>
    <dgm:pt modelId="{03587BAA-BF8B-487F-BEAF-1F4167373946}" type="pres">
      <dgm:prSet presAssocID="{3D668436-7BC4-2646-9124-4F53117D8DE8}" presName="text_6" presStyleLbl="node1" presStyleIdx="5" presStyleCnt="6">
        <dgm:presLayoutVars>
          <dgm:bulletEnabled val="1"/>
        </dgm:presLayoutVars>
      </dgm:prSet>
      <dgm:spPr/>
    </dgm:pt>
    <dgm:pt modelId="{8FD19892-439F-4158-9138-5574F051B344}" type="pres">
      <dgm:prSet presAssocID="{3D668436-7BC4-2646-9124-4F53117D8DE8}" presName="accent_6" presStyleCnt="0"/>
      <dgm:spPr/>
    </dgm:pt>
    <dgm:pt modelId="{4B3C8ED8-2405-E04A-B807-53509F9456EA}" type="pres">
      <dgm:prSet presAssocID="{3D668436-7BC4-2646-9124-4F53117D8DE8}" presName="accentRepeatNode" presStyleLbl="solidFgAcc1" presStyleIdx="5" presStyleCnt="6"/>
      <dgm:spPr/>
    </dgm:pt>
  </dgm:ptLst>
  <dgm:cxnLst>
    <dgm:cxn modelId="{0F0FE40F-D773-ED41-8199-3CEAB07A9412}" srcId="{3BE836D9-9DD7-0D45-85D1-0CB483F5D5D6}" destId="{722A7D51-852D-5441-B163-FC7465499F25}" srcOrd="4" destOrd="0" parTransId="{DBB2D172-0FE1-CB45-B9EF-26F1EE5F2335}" sibTransId="{84294F8B-2344-1F43-8EBD-84811CDDF774}"/>
    <dgm:cxn modelId="{058AEE40-B028-BD4C-A4CD-4FB03AFBD4A6}" type="presOf" srcId="{E9AEF667-0663-874E-B6E5-044C77E1AC32}" destId="{D53FB332-C28E-4B41-AE28-E610DC22B7C2}" srcOrd="0" destOrd="0" presId="urn:microsoft.com/office/officeart/2008/layout/VerticalCurvedList"/>
    <dgm:cxn modelId="{D2A67B5F-C649-9D45-AE8F-6F09BE3D095D}" srcId="{3BE836D9-9DD7-0D45-85D1-0CB483F5D5D6}" destId="{5FEDB0E8-725D-8C4E-878B-E085B456A9A0}" srcOrd="1" destOrd="0" parTransId="{9C0EBC5E-FB79-EF4E-AD5E-F0EF2304B71C}" sibTransId="{F5954277-E83D-414C-8A2A-B31603781987}"/>
    <dgm:cxn modelId="{8D7BB55F-62C7-476A-B329-A54820059E1B}" type="presOf" srcId="{56C1505B-BB45-4606-927A-46AA667E1273}" destId="{24470CD7-2D3E-4F19-A73C-D6BDBFDABB38}" srcOrd="0" destOrd="0" presId="urn:microsoft.com/office/officeart/2008/layout/VerticalCurvedList"/>
    <dgm:cxn modelId="{F5F59841-DF3B-634B-B942-E0BEF54A6B2E}" srcId="{3BE836D9-9DD7-0D45-85D1-0CB483F5D5D6}" destId="{DA008D25-3834-E64B-913E-54BAF06CDD07}" srcOrd="0" destOrd="0" parTransId="{13506B4B-61F4-8840-B079-694E40264168}" sibTransId="{E9AEF667-0663-874E-B6E5-044C77E1AC32}"/>
    <dgm:cxn modelId="{D1E70744-BD94-4142-BCFB-4CFFF602693C}" srcId="{3BE836D9-9DD7-0D45-85D1-0CB483F5D5D6}" destId="{56C1505B-BB45-4606-927A-46AA667E1273}" srcOrd="2" destOrd="0" parTransId="{3A0792AF-E953-4674-90F5-7855274B7D49}" sibTransId="{9BDEDB2F-2CF0-4BA6-872E-855BD973B4A8}"/>
    <dgm:cxn modelId="{57666C4A-F974-BD45-BC99-B16DD3036921}" type="presOf" srcId="{5FEDB0E8-725D-8C4E-878B-E085B456A9A0}" destId="{5A41FFFE-BFFC-8446-99A0-A064FFC1E9FC}" srcOrd="0" destOrd="0" presId="urn:microsoft.com/office/officeart/2008/layout/VerticalCurvedList"/>
    <dgm:cxn modelId="{EBC6E157-7B40-42BE-9649-BBB88D7EC3E4}" type="presOf" srcId="{3D668436-7BC4-2646-9124-4F53117D8DE8}" destId="{03587BAA-BF8B-487F-BEAF-1F4167373946}" srcOrd="0" destOrd="0" presId="urn:microsoft.com/office/officeart/2008/layout/VerticalCurvedList"/>
    <dgm:cxn modelId="{AF563391-10D7-8440-9632-4D9EA4643A40}" type="presOf" srcId="{3BE836D9-9DD7-0D45-85D1-0CB483F5D5D6}" destId="{6752F35B-9D60-7846-B889-D6593C3E18BC}" srcOrd="0" destOrd="0" presId="urn:microsoft.com/office/officeart/2008/layout/VerticalCurvedList"/>
    <dgm:cxn modelId="{8D8853A6-D59F-4766-8820-0AD358324A4E}" type="presOf" srcId="{722A7D51-852D-5441-B163-FC7465499F25}" destId="{8077D515-CA11-4E9B-8589-57EB174E8D72}" srcOrd="0" destOrd="0" presId="urn:microsoft.com/office/officeart/2008/layout/VerticalCurvedList"/>
    <dgm:cxn modelId="{B39268CE-E6AB-824E-994C-24939948E57D}" srcId="{3BE836D9-9DD7-0D45-85D1-0CB483F5D5D6}" destId="{3D668436-7BC4-2646-9124-4F53117D8DE8}" srcOrd="5" destOrd="0" parTransId="{32EB2C59-093D-4940-88A0-8976268D72F4}" sibTransId="{A6338889-5E74-EA4F-B147-5BC345149DCB}"/>
    <dgm:cxn modelId="{42E9D9CE-8050-574B-BCF8-D40535F6991B}" type="presOf" srcId="{DA008D25-3834-E64B-913E-54BAF06CDD07}" destId="{046CDF57-3A5D-A24D-8B1E-5722EDDAACB0}" srcOrd="0" destOrd="0" presId="urn:microsoft.com/office/officeart/2008/layout/VerticalCurvedList"/>
    <dgm:cxn modelId="{8262C9D0-6600-3241-BAE1-3A28B22D8D92}" srcId="{3BE836D9-9DD7-0D45-85D1-0CB483F5D5D6}" destId="{1B32F500-58F8-7B45-AF9B-2B6E97609BE1}" srcOrd="3" destOrd="0" parTransId="{7851273C-FAC3-BC43-A9C9-13E581A539F3}" sibTransId="{897115AB-C346-4E49-81E3-818C33C23D97}"/>
    <dgm:cxn modelId="{771B0CF5-C1F0-4FD7-B265-D7D7B61B0575}" type="presOf" srcId="{1B32F500-58F8-7B45-AF9B-2B6E97609BE1}" destId="{1647FA64-AE86-4F96-8D5A-3B99F4BD4EDA}" srcOrd="0" destOrd="0" presId="urn:microsoft.com/office/officeart/2008/layout/VerticalCurvedList"/>
    <dgm:cxn modelId="{4B2FDD40-2DA7-B745-92F0-336BB0662BC8}" type="presParOf" srcId="{6752F35B-9D60-7846-B889-D6593C3E18BC}" destId="{711F528F-1013-8C49-A162-59D9444D059F}" srcOrd="0" destOrd="0" presId="urn:microsoft.com/office/officeart/2008/layout/VerticalCurvedList"/>
    <dgm:cxn modelId="{968522FA-A4E8-714E-97B3-FADF9B1949E9}" type="presParOf" srcId="{711F528F-1013-8C49-A162-59D9444D059F}" destId="{974D1CF2-A84F-3C48-9645-45FB1F740356}" srcOrd="0" destOrd="0" presId="urn:microsoft.com/office/officeart/2008/layout/VerticalCurvedList"/>
    <dgm:cxn modelId="{978E5D31-45C1-B841-81D5-3077208FFC79}" type="presParOf" srcId="{974D1CF2-A84F-3C48-9645-45FB1F740356}" destId="{ABFAF162-0D3C-7145-A316-F6F40FD441E8}" srcOrd="0" destOrd="0" presId="urn:microsoft.com/office/officeart/2008/layout/VerticalCurvedList"/>
    <dgm:cxn modelId="{D1A2F191-6A95-7349-A124-2175A47719ED}" type="presParOf" srcId="{974D1CF2-A84F-3C48-9645-45FB1F740356}" destId="{D53FB332-C28E-4B41-AE28-E610DC22B7C2}" srcOrd="1" destOrd="0" presId="urn:microsoft.com/office/officeart/2008/layout/VerticalCurvedList"/>
    <dgm:cxn modelId="{C1B1AF9A-6C8E-424F-8EE0-55CD699E9310}" type="presParOf" srcId="{974D1CF2-A84F-3C48-9645-45FB1F740356}" destId="{48F7D910-AA41-1C49-870C-D58030E2FEA1}" srcOrd="2" destOrd="0" presId="urn:microsoft.com/office/officeart/2008/layout/VerticalCurvedList"/>
    <dgm:cxn modelId="{B67DAE1B-297D-5347-8E38-0837DD079E25}" type="presParOf" srcId="{974D1CF2-A84F-3C48-9645-45FB1F740356}" destId="{33FBEAAB-45CB-A549-86C2-B67C5D6BF2E7}" srcOrd="3" destOrd="0" presId="urn:microsoft.com/office/officeart/2008/layout/VerticalCurvedList"/>
    <dgm:cxn modelId="{C6CD7658-98B5-4F46-AF59-C9CE5E556906}" type="presParOf" srcId="{711F528F-1013-8C49-A162-59D9444D059F}" destId="{046CDF57-3A5D-A24D-8B1E-5722EDDAACB0}" srcOrd="1" destOrd="0" presId="urn:microsoft.com/office/officeart/2008/layout/VerticalCurvedList"/>
    <dgm:cxn modelId="{7536B522-9AE3-9F43-8DD6-D9F701E1C9EB}" type="presParOf" srcId="{711F528F-1013-8C49-A162-59D9444D059F}" destId="{04DB0F9F-891D-224C-B9DF-B67C9701FA6C}" srcOrd="2" destOrd="0" presId="urn:microsoft.com/office/officeart/2008/layout/VerticalCurvedList"/>
    <dgm:cxn modelId="{5651FFD4-1942-134D-928C-B2ECA3F451B0}" type="presParOf" srcId="{04DB0F9F-891D-224C-B9DF-B67C9701FA6C}" destId="{F886C37B-589E-2147-A2D2-16B24D35CAC2}" srcOrd="0" destOrd="0" presId="urn:microsoft.com/office/officeart/2008/layout/VerticalCurvedList"/>
    <dgm:cxn modelId="{5421984A-AC85-4B46-81CE-230425A9F96B}" type="presParOf" srcId="{711F528F-1013-8C49-A162-59D9444D059F}" destId="{5A41FFFE-BFFC-8446-99A0-A064FFC1E9FC}" srcOrd="3" destOrd="0" presId="urn:microsoft.com/office/officeart/2008/layout/VerticalCurvedList"/>
    <dgm:cxn modelId="{D5D0D517-E222-D54F-BDCC-DF70B0B7A769}" type="presParOf" srcId="{711F528F-1013-8C49-A162-59D9444D059F}" destId="{6BDE6A04-B54E-C74E-8AAC-522AF43E1EB2}" srcOrd="4" destOrd="0" presId="urn:microsoft.com/office/officeart/2008/layout/VerticalCurvedList"/>
    <dgm:cxn modelId="{E254DFBD-1F4E-9047-A89A-7B9F3D02354A}" type="presParOf" srcId="{6BDE6A04-B54E-C74E-8AAC-522AF43E1EB2}" destId="{094FC104-5F93-CC48-81EC-5A5374EF8C5C}" srcOrd="0" destOrd="0" presId="urn:microsoft.com/office/officeart/2008/layout/VerticalCurvedList"/>
    <dgm:cxn modelId="{FD6154D3-3B42-405B-B3BC-0B69B9885EB6}" type="presParOf" srcId="{711F528F-1013-8C49-A162-59D9444D059F}" destId="{24470CD7-2D3E-4F19-A73C-D6BDBFDABB38}" srcOrd="5" destOrd="0" presId="urn:microsoft.com/office/officeart/2008/layout/VerticalCurvedList"/>
    <dgm:cxn modelId="{0E478366-FE12-4101-816C-0F41B36C9AF1}" type="presParOf" srcId="{711F528F-1013-8C49-A162-59D9444D059F}" destId="{1D587C8D-F9EC-4F87-B7F3-4AA2400527A6}" srcOrd="6" destOrd="0" presId="urn:microsoft.com/office/officeart/2008/layout/VerticalCurvedList"/>
    <dgm:cxn modelId="{D8ACB53E-6C2D-4105-B6DC-C174C92F7F9A}" type="presParOf" srcId="{1D587C8D-F9EC-4F87-B7F3-4AA2400527A6}" destId="{4B22202C-35F3-44FC-AE91-7DBA3C680E0B}" srcOrd="0" destOrd="0" presId="urn:microsoft.com/office/officeart/2008/layout/VerticalCurvedList"/>
    <dgm:cxn modelId="{39E068B8-175A-4AFB-BBB0-E00EF75ADB9B}" type="presParOf" srcId="{711F528F-1013-8C49-A162-59D9444D059F}" destId="{1647FA64-AE86-4F96-8D5A-3B99F4BD4EDA}" srcOrd="7" destOrd="0" presId="urn:microsoft.com/office/officeart/2008/layout/VerticalCurvedList"/>
    <dgm:cxn modelId="{2D361B28-D228-4AA6-803E-9A246FD32DA6}" type="presParOf" srcId="{711F528F-1013-8C49-A162-59D9444D059F}" destId="{E2489A2C-8F1F-4A09-B8F5-EF6EDF89C748}" srcOrd="8" destOrd="0" presId="urn:microsoft.com/office/officeart/2008/layout/VerticalCurvedList"/>
    <dgm:cxn modelId="{7AB98CF0-6D8E-46B7-A7FC-28C1D768355E}" type="presParOf" srcId="{E2489A2C-8F1F-4A09-B8F5-EF6EDF89C748}" destId="{70DE7CED-40B1-1E49-8460-02DCC267BD45}" srcOrd="0" destOrd="0" presId="urn:microsoft.com/office/officeart/2008/layout/VerticalCurvedList"/>
    <dgm:cxn modelId="{B350B267-BBFB-484C-9D0E-F6EBBCCECE58}" type="presParOf" srcId="{711F528F-1013-8C49-A162-59D9444D059F}" destId="{8077D515-CA11-4E9B-8589-57EB174E8D72}" srcOrd="9" destOrd="0" presId="urn:microsoft.com/office/officeart/2008/layout/VerticalCurvedList"/>
    <dgm:cxn modelId="{0C5774BD-1CF2-43E8-9AB4-20C7DA8BEFF5}" type="presParOf" srcId="{711F528F-1013-8C49-A162-59D9444D059F}" destId="{989CA5DC-9ABE-493E-B856-B29C198517A6}" srcOrd="10" destOrd="0" presId="urn:microsoft.com/office/officeart/2008/layout/VerticalCurvedList"/>
    <dgm:cxn modelId="{A504F8AE-0A2D-48AF-A009-95EB7A7F9609}" type="presParOf" srcId="{989CA5DC-9ABE-493E-B856-B29C198517A6}" destId="{FA36AE01-6D7A-C844-AAB6-F0A29DD0F4C9}" srcOrd="0" destOrd="0" presId="urn:microsoft.com/office/officeart/2008/layout/VerticalCurvedList"/>
    <dgm:cxn modelId="{575A09B0-90DC-4A1E-918A-CD2565C950A4}" type="presParOf" srcId="{711F528F-1013-8C49-A162-59D9444D059F}" destId="{03587BAA-BF8B-487F-BEAF-1F4167373946}" srcOrd="11" destOrd="0" presId="urn:microsoft.com/office/officeart/2008/layout/VerticalCurvedList"/>
    <dgm:cxn modelId="{A4DFB5F9-5757-46C5-B1CC-762EA7DE2814}" type="presParOf" srcId="{711F528F-1013-8C49-A162-59D9444D059F}" destId="{8FD19892-439F-4158-9138-5574F051B344}" srcOrd="12" destOrd="0" presId="urn:microsoft.com/office/officeart/2008/layout/VerticalCurvedList"/>
    <dgm:cxn modelId="{E5120A69-78C3-42EA-8EFA-B0807088480F}" type="presParOf" srcId="{8FD19892-439F-4158-9138-5574F051B344}" destId="{4B3C8ED8-2405-E04A-B807-53509F9456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b="0" dirty="0"/>
            <a:t>Coaching/</a:t>
          </a:r>
        </a:p>
        <a:p>
          <a:r>
            <a:rPr lang="en-US" sz="3600" b="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a:solidFill>
          <a:srgbClr val="93CADC"/>
        </a:solidFill>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B701194-709A-0745-A2BE-2863F8A5A6ED}"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A122C195-7812-4E49-B22B-990B66C17FAF}">
      <dgm:prSet custT="1">
        <dgm:style>
          <a:lnRef idx="1">
            <a:schemeClr val="accent2"/>
          </a:lnRef>
          <a:fillRef idx="2">
            <a:schemeClr val="accent2"/>
          </a:fillRef>
          <a:effectRef idx="1">
            <a:schemeClr val="accent2"/>
          </a:effectRef>
          <a:fontRef idx="minor">
            <a:schemeClr val="dk1"/>
          </a:fontRef>
        </dgm:style>
      </dgm:prSet>
      <dgm:spPr>
        <a:ln/>
      </dgm:spPr>
      <dgm:t>
        <a:bodyPr/>
        <a:lstStyle/>
        <a:p>
          <a:r>
            <a:rPr lang="en-US" sz="2800" b="1" i="0" dirty="0"/>
            <a:t>For Students and Families</a:t>
          </a:r>
          <a:endParaRPr lang="en-US" sz="2800" dirty="0"/>
        </a:p>
      </dgm:t>
    </dgm:pt>
    <dgm:pt modelId="{9DF6BCD9-F78C-6442-BAAC-63E66954CA90}" type="parTrans" cxnId="{FB235E92-82B2-B046-8705-741E958D3A40}">
      <dgm:prSet/>
      <dgm:spPr/>
      <dgm:t>
        <a:bodyPr/>
        <a:lstStyle/>
        <a:p>
          <a:endParaRPr lang="en-US" sz="2400"/>
        </a:p>
      </dgm:t>
    </dgm:pt>
    <dgm:pt modelId="{DEC48430-07AD-EA46-8883-93129B6D1ACB}" type="sibTrans" cxnId="{FB235E92-82B2-B046-8705-741E958D3A40}">
      <dgm:prSet/>
      <dgm:spPr/>
      <dgm:t>
        <a:bodyPr/>
        <a:lstStyle/>
        <a:p>
          <a:endParaRPr lang="en-US" sz="2400"/>
        </a:p>
      </dgm:t>
    </dgm:pt>
    <dgm:pt modelId="{BE851394-DC1B-C747-889A-11D36C055637}">
      <dgm:prSet custT="1"/>
      <dgm:spPr/>
      <dgm:t>
        <a:bodyPr/>
        <a:lstStyle/>
        <a:p>
          <a:r>
            <a:rPr lang="en-US" sz="2800" b="0" i="0" dirty="0"/>
            <a:t>SW Expectations</a:t>
          </a:r>
          <a:endParaRPr lang="en-US" sz="2800" dirty="0"/>
        </a:p>
      </dgm:t>
    </dgm:pt>
    <dgm:pt modelId="{0634B8A4-C4BC-F74C-8097-1F4599CA9033}" type="parTrans" cxnId="{F7D60A83-E994-5C4B-AF2D-22795E6C1F7D}">
      <dgm:prSet/>
      <dgm:spPr/>
      <dgm:t>
        <a:bodyPr/>
        <a:lstStyle/>
        <a:p>
          <a:endParaRPr lang="en-US" sz="2400"/>
        </a:p>
      </dgm:t>
    </dgm:pt>
    <dgm:pt modelId="{C4E71CE0-1318-9540-B6CE-4AEC2202025E}" type="sibTrans" cxnId="{F7D60A83-E994-5C4B-AF2D-22795E6C1F7D}">
      <dgm:prSet/>
      <dgm:spPr/>
      <dgm:t>
        <a:bodyPr/>
        <a:lstStyle/>
        <a:p>
          <a:endParaRPr lang="en-US" sz="2400"/>
        </a:p>
      </dgm:t>
    </dgm:pt>
    <dgm:pt modelId="{DB94066D-4006-E44D-A15D-D2DC90D21410}">
      <dgm:prSet custT="1"/>
      <dgm:spPr/>
      <dgm:t>
        <a:bodyPr/>
        <a:lstStyle/>
        <a:p>
          <a:r>
            <a:rPr lang="en-US" sz="2800" b="0" i="0" dirty="0"/>
            <a:t>School Matrix</a:t>
          </a:r>
          <a:endParaRPr lang="en-US" sz="2800" dirty="0"/>
        </a:p>
      </dgm:t>
    </dgm:pt>
    <dgm:pt modelId="{F122C99F-84E3-D94A-9D12-44EEBE967DB6}" type="parTrans" cxnId="{D2C7A336-A3A1-0347-95E1-071F261D1E06}">
      <dgm:prSet/>
      <dgm:spPr/>
      <dgm:t>
        <a:bodyPr/>
        <a:lstStyle/>
        <a:p>
          <a:endParaRPr lang="en-US" sz="2400"/>
        </a:p>
      </dgm:t>
    </dgm:pt>
    <dgm:pt modelId="{9AC218AD-AF69-4C4A-9A21-040F2637B04F}" type="sibTrans" cxnId="{D2C7A336-A3A1-0347-95E1-071F261D1E06}">
      <dgm:prSet/>
      <dgm:spPr/>
      <dgm:t>
        <a:bodyPr/>
        <a:lstStyle/>
        <a:p>
          <a:endParaRPr lang="en-US" sz="2400"/>
        </a:p>
      </dgm:t>
    </dgm:pt>
    <dgm:pt modelId="{87F6A0CE-8D5F-454B-BB82-273BED0CD624}">
      <dgm:prSet custT="1"/>
      <dgm:spPr/>
      <dgm:t>
        <a:bodyPr/>
        <a:lstStyle/>
        <a:p>
          <a:r>
            <a:rPr lang="en-US" sz="2800" b="0" i="0" dirty="0"/>
            <a:t>Sample Home Matrix</a:t>
          </a:r>
          <a:endParaRPr lang="en-US" sz="2800" dirty="0"/>
        </a:p>
      </dgm:t>
    </dgm:pt>
    <dgm:pt modelId="{B2627855-4737-3C46-8659-D0691A954A9B}" type="parTrans" cxnId="{47974A2A-C862-4446-B0F8-F1F0DEABF866}">
      <dgm:prSet/>
      <dgm:spPr/>
      <dgm:t>
        <a:bodyPr/>
        <a:lstStyle/>
        <a:p>
          <a:endParaRPr lang="en-US" sz="2400"/>
        </a:p>
      </dgm:t>
    </dgm:pt>
    <dgm:pt modelId="{621B30AC-AE1E-CE4F-A22C-A18A4F4CF36E}" type="sibTrans" cxnId="{47974A2A-C862-4446-B0F8-F1F0DEABF866}">
      <dgm:prSet/>
      <dgm:spPr/>
      <dgm:t>
        <a:bodyPr/>
        <a:lstStyle/>
        <a:p>
          <a:endParaRPr lang="en-US" sz="2400"/>
        </a:p>
      </dgm:t>
    </dgm:pt>
    <dgm:pt modelId="{E2645093-ECC8-9140-9A3D-8E9C93563507}">
      <dgm:prSet custT="1"/>
      <dgm:spPr/>
      <dgm:t>
        <a:bodyPr/>
        <a:lstStyle/>
        <a:p>
          <a:r>
            <a:rPr lang="en-US" sz="2800" b="0" i="0" dirty="0"/>
            <a:t>Overview of Acknowledgement System</a:t>
          </a:r>
          <a:endParaRPr lang="en-US" sz="2800" dirty="0"/>
        </a:p>
      </dgm:t>
    </dgm:pt>
    <dgm:pt modelId="{FA56B491-0021-FB4A-A19A-B706A1D2BF9C}" type="parTrans" cxnId="{1AFB06BA-EC9D-3E48-9AB4-3C90D2A1E604}">
      <dgm:prSet/>
      <dgm:spPr/>
      <dgm:t>
        <a:bodyPr/>
        <a:lstStyle/>
        <a:p>
          <a:endParaRPr lang="en-US" sz="2400"/>
        </a:p>
      </dgm:t>
    </dgm:pt>
    <dgm:pt modelId="{AB35C360-E179-CD42-B7D0-2D8312323F50}" type="sibTrans" cxnId="{1AFB06BA-EC9D-3E48-9AB4-3C90D2A1E604}">
      <dgm:prSet/>
      <dgm:spPr/>
      <dgm:t>
        <a:bodyPr/>
        <a:lstStyle/>
        <a:p>
          <a:endParaRPr lang="en-US" sz="2400"/>
        </a:p>
      </dgm:t>
    </dgm:pt>
    <dgm:pt modelId="{EB9D7826-F41F-4A43-9F8B-A62DB511639C}">
      <dgm:prSet custT="1"/>
      <dgm:spPr/>
      <dgm:t>
        <a:bodyPr/>
        <a:lstStyle/>
        <a:p>
          <a:r>
            <a:rPr lang="en-US" sz="2800" b="0" i="0" dirty="0"/>
            <a:t>Problem Behavior Definitions</a:t>
          </a:r>
          <a:endParaRPr lang="en-US" sz="2800" dirty="0"/>
        </a:p>
      </dgm:t>
    </dgm:pt>
    <dgm:pt modelId="{85D3704D-2292-AC47-B0D0-619981C40524}" type="parTrans" cxnId="{5A505FB8-A140-9A44-AC23-C80A4B5275DF}">
      <dgm:prSet/>
      <dgm:spPr/>
      <dgm:t>
        <a:bodyPr/>
        <a:lstStyle/>
        <a:p>
          <a:endParaRPr lang="en-US" sz="2400"/>
        </a:p>
      </dgm:t>
    </dgm:pt>
    <dgm:pt modelId="{A75A1087-126E-5643-94F6-D2C28291FAE4}" type="sibTrans" cxnId="{5A505FB8-A140-9A44-AC23-C80A4B5275DF}">
      <dgm:prSet/>
      <dgm:spPr/>
      <dgm:t>
        <a:bodyPr/>
        <a:lstStyle/>
        <a:p>
          <a:endParaRPr lang="en-US" sz="2400"/>
        </a:p>
      </dgm:t>
    </dgm:pt>
    <dgm:pt modelId="{6D287DE2-4BB0-C148-AA50-430B2231D1BE}">
      <dgm:prSet custT="1"/>
      <dgm:spPr/>
      <dgm:t>
        <a:bodyPr/>
        <a:lstStyle/>
        <a:p>
          <a:r>
            <a:rPr lang="en-US" sz="2800" b="0" i="0" dirty="0"/>
            <a:t>Overview of Consequences</a:t>
          </a:r>
          <a:endParaRPr lang="en-US" sz="2800" dirty="0"/>
        </a:p>
      </dgm:t>
    </dgm:pt>
    <dgm:pt modelId="{89D2ECA2-D4FA-B049-AA63-534D1F41EDCA}" type="parTrans" cxnId="{A74D3B6B-AFC8-BF44-9AB9-490FDFD6CE9D}">
      <dgm:prSet/>
      <dgm:spPr/>
      <dgm:t>
        <a:bodyPr/>
        <a:lstStyle/>
        <a:p>
          <a:endParaRPr lang="en-US"/>
        </a:p>
      </dgm:t>
    </dgm:pt>
    <dgm:pt modelId="{7E182F15-FCCC-F740-9744-7AF8E3C79F0F}" type="sibTrans" cxnId="{A74D3B6B-AFC8-BF44-9AB9-490FDFD6CE9D}">
      <dgm:prSet/>
      <dgm:spPr/>
      <dgm:t>
        <a:bodyPr/>
        <a:lstStyle/>
        <a:p>
          <a:endParaRPr lang="en-US"/>
        </a:p>
      </dgm:t>
    </dgm:pt>
    <dgm:pt modelId="{36C78A6C-BCC1-C04B-A785-69A5B11E0ABB}">
      <dgm:prSet custT="1"/>
      <dgm:spPr/>
      <dgm:t>
        <a:bodyPr/>
        <a:lstStyle/>
        <a:p>
          <a:r>
            <a:rPr lang="en-US" sz="2800" b="0" i="0" dirty="0"/>
            <a:t>Description of PBIS</a:t>
          </a:r>
          <a:endParaRPr lang="en-US" sz="2800" dirty="0"/>
        </a:p>
      </dgm:t>
    </dgm:pt>
    <dgm:pt modelId="{F4DA313E-032A-2A46-8A0E-4792D44FCDAD}" type="parTrans" cxnId="{26CC8A63-1A71-9640-A01A-E709F7758181}">
      <dgm:prSet/>
      <dgm:spPr/>
      <dgm:t>
        <a:bodyPr/>
        <a:lstStyle/>
        <a:p>
          <a:endParaRPr lang="en-US"/>
        </a:p>
      </dgm:t>
    </dgm:pt>
    <dgm:pt modelId="{6E3F70DA-11A5-9B49-8324-816FD35801FA}" type="sibTrans" cxnId="{26CC8A63-1A71-9640-A01A-E709F7758181}">
      <dgm:prSet/>
      <dgm:spPr/>
      <dgm:t>
        <a:bodyPr/>
        <a:lstStyle/>
        <a:p>
          <a:endParaRPr lang="en-US"/>
        </a:p>
      </dgm:t>
    </dgm:pt>
    <dgm:pt modelId="{F170CE88-0C3C-5443-A990-08353A857DC1}" type="pres">
      <dgm:prSet presAssocID="{2B701194-709A-0745-A2BE-2863F8A5A6ED}" presName="linear" presStyleCnt="0">
        <dgm:presLayoutVars>
          <dgm:animLvl val="lvl"/>
          <dgm:resizeHandles val="exact"/>
        </dgm:presLayoutVars>
      </dgm:prSet>
      <dgm:spPr/>
    </dgm:pt>
    <dgm:pt modelId="{0FD2FFFB-52A5-6D4E-A860-FF6C9D5D1B8F}" type="pres">
      <dgm:prSet presAssocID="{A122C195-7812-4E49-B22B-990B66C17FAF}" presName="parentText" presStyleLbl="node1" presStyleIdx="0" presStyleCnt="1" custScaleY="78843" custLinFactNeighborX="-512" custLinFactNeighborY="-25381">
        <dgm:presLayoutVars>
          <dgm:chMax val="0"/>
          <dgm:bulletEnabled val="1"/>
        </dgm:presLayoutVars>
      </dgm:prSet>
      <dgm:spPr/>
    </dgm:pt>
    <dgm:pt modelId="{74F19649-260C-794B-B40D-8746A81D4E9E}" type="pres">
      <dgm:prSet presAssocID="{A122C195-7812-4E49-B22B-990B66C17FAF}" presName="childText" presStyleLbl="revTx" presStyleIdx="0" presStyleCnt="1" custScaleY="101807" custLinFactNeighborY="-3030">
        <dgm:presLayoutVars>
          <dgm:bulletEnabled val="1"/>
        </dgm:presLayoutVars>
      </dgm:prSet>
      <dgm:spPr/>
    </dgm:pt>
  </dgm:ptLst>
  <dgm:cxnLst>
    <dgm:cxn modelId="{824F2501-9D4A-9043-BDE9-1AA978AD44C0}" type="presOf" srcId="{DB94066D-4006-E44D-A15D-D2DC90D21410}" destId="{74F19649-260C-794B-B40D-8746A81D4E9E}" srcOrd="0" destOrd="2" presId="urn:microsoft.com/office/officeart/2005/8/layout/vList2"/>
    <dgm:cxn modelId="{B1D58126-CE08-8540-A25A-A8BC9189A0E3}" type="presOf" srcId="{2B701194-709A-0745-A2BE-2863F8A5A6ED}" destId="{F170CE88-0C3C-5443-A990-08353A857DC1}" srcOrd="0" destOrd="0" presId="urn:microsoft.com/office/officeart/2005/8/layout/vList2"/>
    <dgm:cxn modelId="{47974A2A-C862-4446-B0F8-F1F0DEABF866}" srcId="{A122C195-7812-4E49-B22B-990B66C17FAF}" destId="{87F6A0CE-8D5F-454B-BB82-273BED0CD624}" srcOrd="3" destOrd="0" parTransId="{B2627855-4737-3C46-8659-D0691A954A9B}" sibTransId="{621B30AC-AE1E-CE4F-A22C-A18A4F4CF36E}"/>
    <dgm:cxn modelId="{D2C7A336-A3A1-0347-95E1-071F261D1E06}" srcId="{A122C195-7812-4E49-B22B-990B66C17FAF}" destId="{DB94066D-4006-E44D-A15D-D2DC90D21410}" srcOrd="2" destOrd="0" parTransId="{F122C99F-84E3-D94A-9D12-44EEBE967DB6}" sibTransId="{9AC218AD-AF69-4C4A-9A21-040F2637B04F}"/>
    <dgm:cxn modelId="{26CC8A63-1A71-9640-A01A-E709F7758181}" srcId="{A122C195-7812-4E49-B22B-990B66C17FAF}" destId="{36C78A6C-BCC1-C04B-A785-69A5B11E0ABB}" srcOrd="0" destOrd="0" parTransId="{F4DA313E-032A-2A46-8A0E-4792D44FCDAD}" sibTransId="{6E3F70DA-11A5-9B49-8324-816FD35801FA}"/>
    <dgm:cxn modelId="{B0A53F46-557F-854B-9AAD-42D2BEB0712C}" type="presOf" srcId="{BE851394-DC1B-C747-889A-11D36C055637}" destId="{74F19649-260C-794B-B40D-8746A81D4E9E}" srcOrd="0" destOrd="1" presId="urn:microsoft.com/office/officeart/2005/8/layout/vList2"/>
    <dgm:cxn modelId="{A74D3B6B-AFC8-BF44-9AB9-490FDFD6CE9D}" srcId="{A122C195-7812-4E49-B22B-990B66C17FAF}" destId="{6D287DE2-4BB0-C148-AA50-430B2231D1BE}" srcOrd="6" destOrd="0" parTransId="{89D2ECA2-D4FA-B049-AA63-534D1F41EDCA}" sibTransId="{7E182F15-FCCC-F740-9744-7AF8E3C79F0F}"/>
    <dgm:cxn modelId="{32C88B4F-F82F-D847-9086-E8C09577FB91}" type="presOf" srcId="{36C78A6C-BCC1-C04B-A785-69A5B11E0ABB}" destId="{74F19649-260C-794B-B40D-8746A81D4E9E}" srcOrd="0" destOrd="0" presId="urn:microsoft.com/office/officeart/2005/8/layout/vList2"/>
    <dgm:cxn modelId="{D43AB04F-712B-FB4B-9980-C910D8DBE9EC}" type="presOf" srcId="{E2645093-ECC8-9140-9A3D-8E9C93563507}" destId="{74F19649-260C-794B-B40D-8746A81D4E9E}" srcOrd="0" destOrd="4" presId="urn:microsoft.com/office/officeart/2005/8/layout/vList2"/>
    <dgm:cxn modelId="{49B5D072-D12B-9A45-8123-DF332E0A8045}" type="presOf" srcId="{6D287DE2-4BB0-C148-AA50-430B2231D1BE}" destId="{74F19649-260C-794B-B40D-8746A81D4E9E}" srcOrd="0" destOrd="6" presId="urn:microsoft.com/office/officeart/2005/8/layout/vList2"/>
    <dgm:cxn modelId="{F7D60A83-E994-5C4B-AF2D-22795E6C1F7D}" srcId="{A122C195-7812-4E49-B22B-990B66C17FAF}" destId="{BE851394-DC1B-C747-889A-11D36C055637}" srcOrd="1" destOrd="0" parTransId="{0634B8A4-C4BC-F74C-8097-1F4599CA9033}" sibTransId="{C4E71CE0-1318-9540-B6CE-4AEC2202025E}"/>
    <dgm:cxn modelId="{FB235E92-82B2-B046-8705-741E958D3A40}" srcId="{2B701194-709A-0745-A2BE-2863F8A5A6ED}" destId="{A122C195-7812-4E49-B22B-990B66C17FAF}" srcOrd="0" destOrd="0" parTransId="{9DF6BCD9-F78C-6442-BAAC-63E66954CA90}" sibTransId="{DEC48430-07AD-EA46-8883-93129B6D1ACB}"/>
    <dgm:cxn modelId="{D2E6D6AD-917F-674D-91F0-978FAA87DB59}" type="presOf" srcId="{A122C195-7812-4E49-B22B-990B66C17FAF}" destId="{0FD2FFFB-52A5-6D4E-A860-FF6C9D5D1B8F}" srcOrd="0" destOrd="0" presId="urn:microsoft.com/office/officeart/2005/8/layout/vList2"/>
    <dgm:cxn modelId="{5A505FB8-A140-9A44-AC23-C80A4B5275DF}" srcId="{A122C195-7812-4E49-B22B-990B66C17FAF}" destId="{EB9D7826-F41F-4A43-9F8B-A62DB511639C}" srcOrd="5" destOrd="0" parTransId="{85D3704D-2292-AC47-B0D0-619981C40524}" sibTransId="{A75A1087-126E-5643-94F6-D2C28291FAE4}"/>
    <dgm:cxn modelId="{1AFB06BA-EC9D-3E48-9AB4-3C90D2A1E604}" srcId="{A122C195-7812-4E49-B22B-990B66C17FAF}" destId="{E2645093-ECC8-9140-9A3D-8E9C93563507}" srcOrd="4" destOrd="0" parTransId="{FA56B491-0021-FB4A-A19A-B706A1D2BF9C}" sibTransId="{AB35C360-E179-CD42-B7D0-2D8312323F50}"/>
    <dgm:cxn modelId="{736231D2-3A6A-2344-8329-A20ACDF17CF5}" type="presOf" srcId="{87F6A0CE-8D5F-454B-BB82-273BED0CD624}" destId="{74F19649-260C-794B-B40D-8746A81D4E9E}" srcOrd="0" destOrd="3" presId="urn:microsoft.com/office/officeart/2005/8/layout/vList2"/>
    <dgm:cxn modelId="{3F82E0F0-E41B-E34B-9ABA-4D2A2A883E35}" type="presOf" srcId="{EB9D7826-F41F-4A43-9F8B-A62DB511639C}" destId="{74F19649-260C-794B-B40D-8746A81D4E9E}" srcOrd="0" destOrd="5" presId="urn:microsoft.com/office/officeart/2005/8/layout/vList2"/>
    <dgm:cxn modelId="{9204B5BA-0226-D249-8985-813B906C54BA}" type="presParOf" srcId="{F170CE88-0C3C-5443-A990-08353A857DC1}" destId="{0FD2FFFB-52A5-6D4E-A860-FF6C9D5D1B8F}" srcOrd="0" destOrd="0" presId="urn:microsoft.com/office/officeart/2005/8/layout/vList2"/>
    <dgm:cxn modelId="{D3B2ACA9-9172-E849-AD00-1D7D917B76BF}" type="presParOf" srcId="{F170CE88-0C3C-5443-A990-08353A857DC1}" destId="{74F19649-260C-794B-B40D-8746A81D4E9E}" srcOrd="1" destOrd="0" presId="urn:microsoft.com/office/officeart/2005/8/layout/vList2"/>
  </dgm:cxnLst>
  <dgm:bg>
    <a:solidFill>
      <a:schemeClr val="bg1"/>
    </a:solidFill>
  </dgm:bg>
  <dgm:whole>
    <a:ln w="9525">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400" b="1" i="0" dirty="0">
              <a:latin typeface="Franklin Gothic Book" panose="020B0503020102020204" pitchFamily="34" charset="0"/>
              <a:cs typeface="Arial" panose="020B0604020202020204" pitchFamily="34" charset="0"/>
            </a:rPr>
            <a:t>Team</a:t>
          </a:r>
          <a:r>
            <a:rPr lang="en-US" sz="2400" b="1" dirty="0">
              <a:latin typeface="Franklin Gothic Book" panose="020B0503020102020204" pitchFamily="34" charset="0"/>
              <a:cs typeface="Arial" panose="020B0604020202020204" pitchFamily="34" charset="0"/>
            </a:rPr>
            <a:t> T</a:t>
          </a:r>
          <a:r>
            <a:rPr lang="en-US" sz="2400" b="1" i="0" dirty="0">
              <a:latin typeface="Franklin Gothic Book" panose="020B0503020102020204" pitchFamily="34" charset="0"/>
              <a:cs typeface="Arial" panose="020B0604020202020204" pitchFamily="34" charset="0"/>
            </a:rPr>
            <a:t>asks:</a:t>
          </a:r>
          <a:endParaRPr lang="en-US" sz="2400" b="1" dirty="0">
            <a:latin typeface="Franklin Gothic Book" panose="020B0503020102020204" pitchFamily="34" charset="0"/>
            <a:cs typeface="Arial" panose="020B0604020202020204" pitchFamily="34" charset="0"/>
          </a:endParaRPr>
        </a:p>
      </dgm:t>
    </dgm:pt>
    <dgm:pt modelId="{53B66600-AFAC-9844-8FF3-FF95E01497A1}" type="parTrans" cxnId="{CF70A1AD-5B90-CC41-AC82-8AF355283DE9}">
      <dgm:prSet/>
      <dgm:spPr/>
      <dgm:t>
        <a:bodyPr/>
        <a:lstStyle/>
        <a:p>
          <a:endParaRPr lang="en-US" sz="2000">
            <a:latin typeface="Franklin Gothic Book" panose="020B0503020102020204" pitchFamily="34" charset="0"/>
            <a:cs typeface="Hind Vadodara" panose="020B0604020202020204" charset="0"/>
          </a:endParaRPr>
        </a:p>
      </dgm:t>
    </dgm:pt>
    <dgm:pt modelId="{FAC168E4-A658-DD48-B776-1AB6580C5053}" type="sibTrans" cxnId="{CF70A1AD-5B90-CC41-AC82-8AF355283DE9}">
      <dgm:prSet/>
      <dgm:spPr/>
      <dgm:t>
        <a:bodyPr/>
        <a:lstStyle/>
        <a:p>
          <a:endParaRPr lang="en-US" sz="2000">
            <a:latin typeface="Franklin Gothic Book" panose="020B0503020102020204" pitchFamily="34" charset="0"/>
            <a:cs typeface="Hind Vadodara" panose="020B0604020202020204" charset="0"/>
          </a:endParaRPr>
        </a:p>
      </dgm:t>
    </dgm:pt>
    <dgm:pt modelId="{9E770DC0-ADC3-6F49-9603-390041B9028C}">
      <dgm:prSet custT="1"/>
      <dgm:spPr/>
      <dgm:t>
        <a:bodyPr/>
        <a:lstStyle/>
        <a:p>
          <a:pPr>
            <a:buClr>
              <a:schemeClr val="accent2">
                <a:lumMod val="50000"/>
              </a:schemeClr>
            </a:buClr>
            <a:buSzPct val="75000"/>
          </a:pPr>
          <a:r>
            <a:rPr lang="en-US" sz="2000" dirty="0">
              <a:solidFill>
                <a:srgbClr val="1B190F"/>
              </a:solidFill>
              <a:latin typeface="Franklin Gothic Book" panose="020B0503020102020204" pitchFamily="34" charset="0"/>
              <a:ea typeface="ＭＳ Ｐゴシック"/>
            </a:rPr>
            <a:t>Develop a response system and its relevant components.</a:t>
          </a:r>
          <a:endParaRPr lang="en-US" sz="2000" b="0" i="0" dirty="0">
            <a:solidFill>
              <a:schemeClr val="tx1"/>
            </a:solidFill>
            <a:latin typeface="Franklin Gothic Book" panose="020B0503020102020204" pitchFamily="34" charset="0"/>
            <a:cs typeface="Arial" panose="020B0604020202020204" pitchFamily="34" charset="0"/>
          </a:endParaRPr>
        </a:p>
      </dgm:t>
    </dgm:pt>
    <dgm:pt modelId="{DF559CD0-5B01-D54A-8E06-F10310F9A6A6}" type="parTrans" cxnId="{5B5B1C97-4D72-364B-9991-95AC217DC39E}">
      <dgm:prSet/>
      <dgm:spPr/>
      <dgm:t>
        <a:bodyPr/>
        <a:lstStyle/>
        <a:p>
          <a:endParaRPr lang="en-US" sz="2000">
            <a:latin typeface="Franklin Gothic Book" panose="020B0503020102020204" pitchFamily="34" charset="0"/>
            <a:cs typeface="Hind Vadodara" panose="020B0604020202020204" charset="0"/>
          </a:endParaRPr>
        </a:p>
      </dgm:t>
    </dgm:pt>
    <dgm:pt modelId="{2AE7D53E-5748-B340-A3B2-69C78DDF3C05}" type="sibTrans" cxnId="{5B5B1C97-4D72-364B-9991-95AC217DC39E}">
      <dgm:prSet/>
      <dgm:spPr/>
      <dgm:t>
        <a:bodyPr/>
        <a:lstStyle/>
        <a:p>
          <a:endParaRPr lang="en-US" sz="2000">
            <a:latin typeface="Franklin Gothic Book" panose="020B0503020102020204" pitchFamily="34" charset="0"/>
            <a:cs typeface="Hind Vadodara" panose="020B0604020202020204" charset="0"/>
          </a:endParaRPr>
        </a:p>
      </dgm:t>
    </dgm:pt>
    <dgm:pt modelId="{76937503-7550-41B3-8D88-C860E600B4A5}">
      <dgm:prSet phldr="0" custT="1"/>
      <dgm:spPr>
        <a:solidFill>
          <a:schemeClr val="accent4">
            <a:lumMod val="50000"/>
          </a:schemeClr>
        </a:solidFill>
      </dgm:spPr>
      <dgm:t>
        <a:bodyPr/>
        <a:lstStyle/>
        <a:p>
          <a:r>
            <a:rPr lang="en-US" sz="2400" b="1" i="0">
              <a:latin typeface="Franklin Gothic Book" panose="020B0503020102020204" pitchFamily="34" charset="0"/>
              <a:cs typeface="Arial" panose="020B0604020202020204" pitchFamily="34" charset="0"/>
            </a:rPr>
            <a:t>Presentation Content:</a:t>
          </a:r>
          <a:endParaRPr lang="en-US" sz="2400" b="1" i="0" u="none" strike="noStrike" cap="none" baseline="0" noProof="0">
            <a:solidFill>
              <a:srgbClr val="010000"/>
            </a:solidFill>
            <a:latin typeface="Franklin Gothic Book" panose="020B0503020102020204" pitchFamily="34" charset="0"/>
            <a:cs typeface="Arial" panose="020B0604020202020204" pitchFamily="34" charset="0"/>
          </a:endParaRPr>
        </a:p>
      </dgm:t>
    </dgm:pt>
    <dgm:pt modelId="{CB879ED8-C3F0-4B59-B2E3-178A8DD63439}" type="parTrans" cxnId="{CFA36605-B483-445C-89DB-7C5A5F0F44E2}">
      <dgm:prSet/>
      <dgm:spPr/>
      <dgm:t>
        <a:bodyPr/>
        <a:lstStyle/>
        <a:p>
          <a:endParaRPr lang="en-US" sz="2000">
            <a:latin typeface="Franklin Gothic Book" panose="020B0503020102020204" pitchFamily="34" charset="0"/>
            <a:cs typeface="Hind Vadodara" panose="020B0604020202020204" charset="0"/>
          </a:endParaRPr>
        </a:p>
      </dgm:t>
    </dgm:pt>
    <dgm:pt modelId="{D7118AEF-A539-46B0-983D-619275A2AEA0}" type="sibTrans" cxnId="{CFA36605-B483-445C-89DB-7C5A5F0F44E2}">
      <dgm:prSet/>
      <dgm:spPr/>
      <dgm:t>
        <a:bodyPr/>
        <a:lstStyle/>
        <a:p>
          <a:endParaRPr lang="en-US" sz="2000">
            <a:latin typeface="Franklin Gothic Book" panose="020B0503020102020204" pitchFamily="34" charset="0"/>
            <a:cs typeface="Hind Vadodara" panose="020B0604020202020204" charset="0"/>
          </a:endParaRPr>
        </a:p>
      </dgm:t>
    </dgm:pt>
    <dgm:pt modelId="{B233C6D1-31FC-9E44-988B-1DE61F134A43}">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Quick review</a:t>
          </a:r>
        </a:p>
      </dgm:t>
    </dgm:pt>
    <dgm:pt modelId="{4BC0583A-A1D4-334D-972A-15CA92DF2D40}" type="parTrans" cxnId="{C2D2098D-49B3-A04D-9FB3-0FED3991A0DF}">
      <dgm:prSet/>
      <dgm:spPr/>
      <dgm:t>
        <a:bodyPr/>
        <a:lstStyle/>
        <a:p>
          <a:endParaRPr lang="en-US" sz="2000">
            <a:latin typeface="Franklin Gothic Book" panose="020B0503020102020204" pitchFamily="34" charset="0"/>
          </a:endParaRPr>
        </a:p>
      </dgm:t>
    </dgm:pt>
    <dgm:pt modelId="{4073BC8B-074F-8B4F-BF43-A44AC4433C6A}" type="sibTrans" cxnId="{C2D2098D-49B3-A04D-9FB3-0FED3991A0DF}">
      <dgm:prSet/>
      <dgm:spPr/>
      <dgm:t>
        <a:bodyPr/>
        <a:lstStyle/>
        <a:p>
          <a:endParaRPr lang="en-US" sz="2000">
            <a:latin typeface="Franklin Gothic Book" panose="020B0503020102020204" pitchFamily="34" charset="0"/>
          </a:endParaRPr>
        </a:p>
      </dgm:t>
    </dgm:pt>
    <dgm:pt modelId="{1AE083A9-F40E-5949-AA27-8B1435095BD5}">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Response System</a:t>
          </a:r>
        </a:p>
      </dgm:t>
    </dgm:pt>
    <dgm:pt modelId="{FBD14C42-F8AA-E848-BC98-A0820326C450}" type="parTrans" cxnId="{1C123B2E-B3C6-954F-B1F9-2CBDF855A90A}">
      <dgm:prSet/>
      <dgm:spPr/>
      <dgm:t>
        <a:bodyPr/>
        <a:lstStyle/>
        <a:p>
          <a:endParaRPr lang="en-US" sz="2000">
            <a:latin typeface="Franklin Gothic Book" panose="020B0503020102020204" pitchFamily="34" charset="0"/>
          </a:endParaRPr>
        </a:p>
      </dgm:t>
    </dgm:pt>
    <dgm:pt modelId="{998327EC-60AC-5C48-BF58-45EA04E38DE9}" type="sibTrans" cxnId="{1C123B2E-B3C6-954F-B1F9-2CBDF855A90A}">
      <dgm:prSet/>
      <dgm:spPr/>
      <dgm:t>
        <a:bodyPr/>
        <a:lstStyle/>
        <a:p>
          <a:endParaRPr lang="en-US" sz="2000">
            <a:latin typeface="Franklin Gothic Book" panose="020B0503020102020204" pitchFamily="34" charset="0"/>
          </a:endParaRPr>
        </a:p>
      </dgm:t>
    </dgm:pt>
    <dgm:pt modelId="{13CE5D17-BAAC-2547-BC94-B9F9A4CA6D02}">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Creating Positive Teaching and Learning Environments</a:t>
          </a:r>
        </a:p>
      </dgm:t>
    </dgm:pt>
    <dgm:pt modelId="{AFA6854B-0AED-CA44-8BFC-19AAA2AEB9FB}" type="parTrans" cxnId="{9FD81813-68DD-CA46-B835-CE129DC5786B}">
      <dgm:prSet/>
      <dgm:spPr/>
      <dgm:t>
        <a:bodyPr/>
        <a:lstStyle/>
        <a:p>
          <a:endParaRPr lang="en-US" sz="2000">
            <a:latin typeface="Franklin Gothic Book" panose="020B0503020102020204" pitchFamily="34" charset="0"/>
          </a:endParaRPr>
        </a:p>
      </dgm:t>
    </dgm:pt>
    <dgm:pt modelId="{611746DE-21DB-6C4F-8D1C-FA25CFB80799}" type="sibTrans" cxnId="{9FD81813-68DD-CA46-B835-CE129DC5786B}">
      <dgm:prSet/>
      <dgm:spPr/>
      <dgm:t>
        <a:bodyPr/>
        <a:lstStyle/>
        <a:p>
          <a:endParaRPr lang="en-US" sz="2000">
            <a:latin typeface="Franklin Gothic Book" panose="020B0503020102020204" pitchFamily="34" charset="0"/>
          </a:endParaRPr>
        </a:p>
      </dgm:t>
    </dgm:pt>
    <dgm:pt modelId="{20D7266B-A766-0347-A7A0-52FCA821F1B8}">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Preparing for Rollout</a:t>
          </a:r>
        </a:p>
      </dgm:t>
    </dgm:pt>
    <dgm:pt modelId="{641EE129-9C77-A149-AD4A-0089499ED94A}" type="parTrans" cxnId="{2A2075C0-D8D8-CA48-A8C3-57D3502C4A4D}">
      <dgm:prSet/>
      <dgm:spPr/>
      <dgm:t>
        <a:bodyPr/>
        <a:lstStyle/>
        <a:p>
          <a:endParaRPr lang="en-US" sz="2000">
            <a:latin typeface="Franklin Gothic Book" panose="020B0503020102020204" pitchFamily="34" charset="0"/>
          </a:endParaRPr>
        </a:p>
      </dgm:t>
    </dgm:pt>
    <dgm:pt modelId="{F4FB0E96-10C7-0643-9151-243DFC312A27}" type="sibTrans" cxnId="{2A2075C0-D8D8-CA48-A8C3-57D3502C4A4D}">
      <dgm:prSet/>
      <dgm:spPr/>
      <dgm:t>
        <a:bodyPr/>
        <a:lstStyle/>
        <a:p>
          <a:endParaRPr lang="en-US" sz="2000">
            <a:latin typeface="Franklin Gothic Book" panose="020B0503020102020204" pitchFamily="34" charset="0"/>
          </a:endParaRPr>
        </a:p>
      </dgm:t>
    </dgm:pt>
    <dgm:pt modelId="{373EA8F6-6B33-B545-936D-694EC57AC552}">
      <dgm:prSet custT="1"/>
      <dgm:spPr/>
      <dgm:t>
        <a:bodyPr/>
        <a:lstStyle/>
        <a:p>
          <a:pPr rtl="0"/>
          <a:r>
            <a:rPr lang="en-US" sz="2000" dirty="0">
              <a:solidFill>
                <a:srgbClr val="1B190F"/>
              </a:solidFill>
              <a:latin typeface="Franklin Gothic Book" panose="020B0503020102020204" pitchFamily="34" charset="0"/>
              <a:ea typeface="ＭＳ Ｐゴシック"/>
            </a:rPr>
            <a:t>Decide how to support classroom educators with creating positive teaching and learning environments. </a:t>
          </a:r>
        </a:p>
      </dgm:t>
    </dgm:pt>
    <dgm:pt modelId="{458CFD9B-81A3-7D4A-849D-7C471877CFEB}" type="parTrans" cxnId="{D223B8E3-D3FC-D448-A877-C09389962A20}">
      <dgm:prSet/>
      <dgm:spPr/>
      <dgm:t>
        <a:bodyPr/>
        <a:lstStyle/>
        <a:p>
          <a:endParaRPr lang="en-US" sz="2000">
            <a:latin typeface="Franklin Gothic Book" panose="020B0503020102020204" pitchFamily="34" charset="0"/>
          </a:endParaRPr>
        </a:p>
      </dgm:t>
    </dgm:pt>
    <dgm:pt modelId="{8EF779F7-6C9E-FA4A-93F8-6C698014B5FD}" type="sibTrans" cxnId="{D223B8E3-D3FC-D448-A877-C09389962A20}">
      <dgm:prSet/>
      <dgm:spPr/>
      <dgm:t>
        <a:bodyPr/>
        <a:lstStyle/>
        <a:p>
          <a:endParaRPr lang="en-US" sz="2000">
            <a:latin typeface="Franklin Gothic Book" panose="020B0503020102020204" pitchFamily="34" charset="0"/>
          </a:endParaRPr>
        </a:p>
      </dgm:t>
    </dgm:pt>
    <dgm:pt modelId="{CEB5BC45-9CB6-014C-B09F-468E84282134}">
      <dgm:prSet custT="1"/>
      <dgm:spPr/>
      <dgm:t>
        <a:bodyPr/>
        <a:lstStyle/>
        <a:p>
          <a:pPr rtl="0"/>
          <a:r>
            <a:rPr lang="en-US" sz="2000" dirty="0">
              <a:solidFill>
                <a:srgbClr val="1B190F"/>
              </a:solidFill>
              <a:latin typeface="Franklin Gothic Book" panose="020B0503020102020204" pitchFamily="34" charset="0"/>
              <a:ea typeface="ＭＳ Ｐゴシック"/>
            </a:rPr>
            <a:t>Prepare for rollout in the fall.</a:t>
          </a:r>
        </a:p>
      </dgm:t>
    </dgm:pt>
    <dgm:pt modelId="{9742ADB7-FED5-BC49-864D-B9B95BEA0848}" type="parTrans" cxnId="{6A9DFA4D-6FA5-9447-95C7-934B5EA8FC4F}">
      <dgm:prSet/>
      <dgm:spPr/>
      <dgm:t>
        <a:bodyPr/>
        <a:lstStyle/>
        <a:p>
          <a:endParaRPr lang="en-US" sz="2000">
            <a:latin typeface="Franklin Gothic Book" panose="020B0503020102020204" pitchFamily="34" charset="0"/>
          </a:endParaRPr>
        </a:p>
      </dgm:t>
    </dgm:pt>
    <dgm:pt modelId="{CDD883F2-D969-E744-856E-ACEA3BF0A0A5}" type="sibTrans" cxnId="{6A9DFA4D-6FA5-9447-95C7-934B5EA8FC4F}">
      <dgm:prSet/>
      <dgm:spPr/>
      <dgm:t>
        <a:bodyPr/>
        <a:lstStyle/>
        <a:p>
          <a:endParaRPr lang="en-US" sz="2000">
            <a:latin typeface="Franklin Gothic Book" panose="020B0503020102020204" pitchFamily="34" charset="0"/>
          </a:endParaRPr>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EE09004-322D-4549-AA3F-35014D838BDF}" type="presOf" srcId="{CEB5BC45-9CB6-014C-B09F-468E84282134}" destId="{183C8042-F222-4C5B-948A-CA63CABAB28E}" srcOrd="0" destOrd="2"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9FD81813-68DD-CA46-B835-CE129DC5786B}" srcId="{76937503-7550-41B3-8D88-C860E600B4A5}" destId="{13CE5D17-BAAC-2547-BC94-B9F9A4CA6D02}" srcOrd="2" destOrd="0" parTransId="{AFA6854B-0AED-CA44-8BFC-19AAA2AEB9FB}" sibTransId="{611746DE-21DB-6C4F-8D1C-FA25CFB80799}"/>
    <dgm:cxn modelId="{1C123B2E-B3C6-954F-B1F9-2CBDF855A90A}" srcId="{76937503-7550-41B3-8D88-C860E600B4A5}" destId="{1AE083A9-F40E-5949-AA27-8B1435095BD5}" srcOrd="1" destOrd="0" parTransId="{FBD14C42-F8AA-E848-BC98-A0820326C450}" sibTransId="{998327EC-60AC-5C48-BF58-45EA04E38DE9}"/>
    <dgm:cxn modelId="{A0F5FC35-09F3-B341-98EC-F94A4245F0C0}" type="presOf" srcId="{20D7266B-A766-0347-A7A0-52FCA821F1B8}" destId="{CDAAD9AB-76BA-4F20-9C80-4020D86AF54F}" srcOrd="0" destOrd="3" presId="urn:microsoft.com/office/officeart/2005/8/layout/list1"/>
    <dgm:cxn modelId="{6A9DFA4D-6FA5-9447-95C7-934B5EA8FC4F}" srcId="{88926E0B-BFF6-E944-B1DF-44240C496CA1}" destId="{CEB5BC45-9CB6-014C-B09F-468E84282134}" srcOrd="2" destOrd="0" parTransId="{9742ADB7-FED5-BC49-864D-B9B95BEA0848}" sibTransId="{CDD883F2-D969-E744-856E-ACEA3BF0A0A5}"/>
    <dgm:cxn modelId="{C105334F-F808-F044-8199-F9E1191F808D}" type="presOf" srcId="{373EA8F6-6B33-B545-936D-694EC57AC552}" destId="{183C8042-F222-4C5B-948A-CA63CABAB28E}" srcOrd="0" destOrd="1" presId="urn:microsoft.com/office/officeart/2005/8/layout/list1"/>
    <dgm:cxn modelId="{09970252-8FAC-4220-B3D6-2253984884D2}" type="presOf" srcId="{88926E0B-BFF6-E944-B1DF-44240C496CA1}" destId="{1B39FE62-9822-43D6-A8AA-85DD7F2BE897}" srcOrd="0" destOrd="0" presId="urn:microsoft.com/office/officeart/2005/8/layout/list1"/>
    <dgm:cxn modelId="{5BB1AE52-50BA-8D4E-8423-253F96752D15}" type="presOf" srcId="{1AE083A9-F40E-5949-AA27-8B1435095BD5}" destId="{CDAAD9AB-76BA-4F20-9C80-4020D86AF54F}"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2A2075C0-D8D8-CA48-A8C3-57D3502C4A4D}" srcId="{76937503-7550-41B3-8D88-C860E600B4A5}" destId="{20D7266B-A766-0347-A7A0-52FCA821F1B8}" srcOrd="3" destOrd="0" parTransId="{641EE129-9C77-A149-AD4A-0089499ED94A}" sibTransId="{F4FB0E96-10C7-0643-9151-243DFC312A27}"/>
    <dgm:cxn modelId="{3DAFC5DD-8784-4E7E-9AB6-92575DD074D0}" type="presOf" srcId="{76937503-7550-41B3-8D88-C860E600B4A5}" destId="{24EE546A-203E-45A1-AB96-5A4CB77AC5EC}" srcOrd="1" destOrd="0" presId="urn:microsoft.com/office/officeart/2005/8/layout/list1"/>
    <dgm:cxn modelId="{D223B8E3-D3FC-D448-A877-C09389962A20}" srcId="{88926E0B-BFF6-E944-B1DF-44240C496CA1}" destId="{373EA8F6-6B33-B545-936D-694EC57AC552}" srcOrd="1" destOrd="0" parTransId="{458CFD9B-81A3-7D4A-849D-7C471877CFEB}" sibTransId="{8EF779F7-6C9E-FA4A-93F8-6C698014B5FD}"/>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4782F8F9-1C15-AC4A-B604-D75A380002AA}" type="presOf" srcId="{13CE5D17-BAAC-2547-BC94-B9F9A4CA6D02}" destId="{CDAAD9AB-76BA-4F20-9C80-4020D86AF54F}" srcOrd="0" destOrd="2"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0F7009F-AF71-3F49-A8AF-920BFD29DD5F}" type="doc">
      <dgm:prSet loTypeId="urn:microsoft.com/office/officeart/2005/8/layout/hProcess9" loCatId="" qsTypeId="urn:microsoft.com/office/officeart/2005/8/quickstyle/simple2" qsCatId="simple" csTypeId="urn:microsoft.com/office/officeart/2005/8/colors/accent0_1" csCatId="mainScheme" phldr="1"/>
      <dgm:spPr/>
      <dgm:t>
        <a:bodyPr/>
        <a:lstStyle/>
        <a:p>
          <a:endParaRPr lang="en-US"/>
        </a:p>
      </dgm:t>
    </dgm:pt>
    <dgm:pt modelId="{E3548A05-E94D-7B45-8AA6-5E056AFE2CC9}">
      <dgm:prSet phldrT="[Text]"/>
      <dgm:spPr/>
      <dgm:t>
        <a:bodyPr/>
        <a:lstStyle/>
        <a:p>
          <a:pPr rtl="0"/>
          <a:r>
            <a:rPr lang="en-US" b="1"/>
            <a:t>Collect </a:t>
          </a:r>
          <a:r>
            <a:rPr lang="en-US"/>
            <a:t>Data!</a:t>
          </a:r>
        </a:p>
      </dgm:t>
    </dgm:pt>
    <dgm:pt modelId="{592EEA11-88D8-344C-B077-8194BB8D6214}" type="parTrans" cxnId="{992D8594-FB6B-C442-B44A-A570542BA60D}">
      <dgm:prSet/>
      <dgm:spPr/>
      <dgm:t>
        <a:bodyPr/>
        <a:lstStyle/>
        <a:p>
          <a:endParaRPr lang="en-US"/>
        </a:p>
      </dgm:t>
    </dgm:pt>
    <dgm:pt modelId="{221C8341-4423-804F-B317-C09B40578A40}" type="sibTrans" cxnId="{992D8594-FB6B-C442-B44A-A570542BA60D}">
      <dgm:prSet/>
      <dgm:spPr/>
      <dgm:t>
        <a:bodyPr/>
        <a:lstStyle/>
        <a:p>
          <a:endParaRPr lang="en-US"/>
        </a:p>
      </dgm:t>
    </dgm:pt>
    <dgm:pt modelId="{954E74AF-55A0-4F4E-8022-8F78C6CFD943}">
      <dgm:prSet phldrT="[Text]"/>
      <dgm:spPr/>
      <dgm:t>
        <a:bodyPr/>
        <a:lstStyle/>
        <a:p>
          <a:pPr rtl="0"/>
          <a:r>
            <a:rPr lang="en-US" b="1"/>
            <a:t>Present</a:t>
          </a:r>
          <a:r>
            <a:rPr lang="en-US"/>
            <a:t> the data in a user-friendly fashion </a:t>
          </a:r>
        </a:p>
        <a:p>
          <a:pPr rtl="0"/>
          <a:r>
            <a:rPr lang="en-US"/>
            <a:t>(i.e., graph)</a:t>
          </a:r>
        </a:p>
      </dgm:t>
    </dgm:pt>
    <dgm:pt modelId="{1B60AAF5-CF77-0B48-A1DA-B35952653E07}" type="parTrans" cxnId="{E6EE727C-6872-034D-AF09-643B7B686180}">
      <dgm:prSet/>
      <dgm:spPr/>
      <dgm:t>
        <a:bodyPr/>
        <a:lstStyle/>
        <a:p>
          <a:endParaRPr lang="en-US"/>
        </a:p>
      </dgm:t>
    </dgm:pt>
    <dgm:pt modelId="{13EA657F-6690-B444-9297-F5D4DBA4A29C}" type="sibTrans" cxnId="{E6EE727C-6872-034D-AF09-643B7B686180}">
      <dgm:prSet/>
      <dgm:spPr/>
      <dgm:t>
        <a:bodyPr/>
        <a:lstStyle/>
        <a:p>
          <a:endParaRPr lang="en-US"/>
        </a:p>
      </dgm:t>
    </dgm:pt>
    <dgm:pt modelId="{7C98AC73-A8F2-524D-A87B-C258520582D4}">
      <dgm:prSet phldrT="[Text]"/>
      <dgm:spPr/>
      <dgm:t>
        <a:bodyPr/>
        <a:lstStyle/>
        <a:p>
          <a:pPr rtl="0"/>
          <a:r>
            <a:rPr lang="en-US" b="1"/>
            <a:t>Use</a:t>
          </a:r>
          <a:r>
            <a:rPr lang="en-US"/>
            <a:t> the data to make decisions</a:t>
          </a:r>
        </a:p>
      </dgm:t>
    </dgm:pt>
    <dgm:pt modelId="{20D4BD40-C4F1-3E48-A771-62C650034D51}" type="parTrans" cxnId="{3AED85C9-AF41-7E4C-BB10-BD4ECD153790}">
      <dgm:prSet/>
      <dgm:spPr/>
      <dgm:t>
        <a:bodyPr/>
        <a:lstStyle/>
        <a:p>
          <a:endParaRPr lang="en-US"/>
        </a:p>
      </dgm:t>
    </dgm:pt>
    <dgm:pt modelId="{1ABE184C-5479-8E4D-A0FD-043DC96206AD}" type="sibTrans" cxnId="{3AED85C9-AF41-7E4C-BB10-BD4ECD153790}">
      <dgm:prSet/>
      <dgm:spPr/>
      <dgm:t>
        <a:bodyPr/>
        <a:lstStyle/>
        <a:p>
          <a:endParaRPr lang="en-US"/>
        </a:p>
      </dgm:t>
    </dgm:pt>
    <dgm:pt modelId="{293D71E0-9514-BA4B-8D1A-5AA7954B1B4A}" type="pres">
      <dgm:prSet presAssocID="{00F7009F-AF71-3F49-A8AF-920BFD29DD5F}" presName="CompostProcess" presStyleCnt="0">
        <dgm:presLayoutVars>
          <dgm:dir/>
          <dgm:resizeHandles val="exact"/>
        </dgm:presLayoutVars>
      </dgm:prSet>
      <dgm:spPr/>
    </dgm:pt>
    <dgm:pt modelId="{F9B58A71-FB42-2244-969B-143EDECF54C2}" type="pres">
      <dgm:prSet presAssocID="{00F7009F-AF71-3F49-A8AF-920BFD29DD5F}" presName="arrow" presStyleLbl="bgShp" presStyleIdx="0" presStyleCnt="1"/>
      <dgm:spPr>
        <a:solidFill>
          <a:schemeClr val="accent4">
            <a:lumMod val="75000"/>
          </a:schemeClr>
        </a:solidFill>
      </dgm:spPr>
    </dgm:pt>
    <dgm:pt modelId="{1704FCAC-0683-6E46-B879-7DF698134CB1}" type="pres">
      <dgm:prSet presAssocID="{00F7009F-AF71-3F49-A8AF-920BFD29DD5F}" presName="linearProcess" presStyleCnt="0"/>
      <dgm:spPr/>
    </dgm:pt>
    <dgm:pt modelId="{0790AF92-54BA-F843-B17E-A6E1E93E703E}" type="pres">
      <dgm:prSet presAssocID="{E3548A05-E94D-7B45-8AA6-5E056AFE2CC9}" presName="textNode" presStyleLbl="node1" presStyleIdx="0" presStyleCnt="3">
        <dgm:presLayoutVars>
          <dgm:bulletEnabled val="1"/>
        </dgm:presLayoutVars>
      </dgm:prSet>
      <dgm:spPr/>
    </dgm:pt>
    <dgm:pt modelId="{B56C36D4-BB3E-BB49-AD8D-6843164C796C}" type="pres">
      <dgm:prSet presAssocID="{221C8341-4423-804F-B317-C09B40578A40}" presName="sibTrans" presStyleCnt="0"/>
      <dgm:spPr/>
    </dgm:pt>
    <dgm:pt modelId="{C85E20A5-BF00-1D40-BFEE-747A0208F585}" type="pres">
      <dgm:prSet presAssocID="{954E74AF-55A0-4F4E-8022-8F78C6CFD943}" presName="textNode" presStyleLbl="node1" presStyleIdx="1" presStyleCnt="3">
        <dgm:presLayoutVars>
          <dgm:bulletEnabled val="1"/>
        </dgm:presLayoutVars>
      </dgm:prSet>
      <dgm:spPr/>
    </dgm:pt>
    <dgm:pt modelId="{BE33EA82-719B-C547-91E3-A4F4FB4AB699}" type="pres">
      <dgm:prSet presAssocID="{13EA657F-6690-B444-9297-F5D4DBA4A29C}" presName="sibTrans" presStyleCnt="0"/>
      <dgm:spPr/>
    </dgm:pt>
    <dgm:pt modelId="{D6511450-F5F2-BC42-BC01-149639C522FF}" type="pres">
      <dgm:prSet presAssocID="{7C98AC73-A8F2-524D-A87B-C258520582D4}" presName="textNode" presStyleLbl="node1" presStyleIdx="2" presStyleCnt="3">
        <dgm:presLayoutVars>
          <dgm:bulletEnabled val="1"/>
        </dgm:presLayoutVars>
      </dgm:prSet>
      <dgm:spPr/>
    </dgm:pt>
  </dgm:ptLst>
  <dgm:cxnLst>
    <dgm:cxn modelId="{9E79FA6C-FAF0-EF41-B6D3-89DD00C1ADEE}" type="presOf" srcId="{E3548A05-E94D-7B45-8AA6-5E056AFE2CC9}" destId="{0790AF92-54BA-F843-B17E-A6E1E93E703E}" srcOrd="0" destOrd="0" presId="urn:microsoft.com/office/officeart/2005/8/layout/hProcess9"/>
    <dgm:cxn modelId="{E6EE727C-6872-034D-AF09-643B7B686180}" srcId="{00F7009F-AF71-3F49-A8AF-920BFD29DD5F}" destId="{954E74AF-55A0-4F4E-8022-8F78C6CFD943}" srcOrd="1" destOrd="0" parTransId="{1B60AAF5-CF77-0B48-A1DA-B35952653E07}" sibTransId="{13EA657F-6690-B444-9297-F5D4DBA4A29C}"/>
    <dgm:cxn modelId="{8E9C4884-8B8C-294B-B0E3-D6EE7A66C58B}" type="presOf" srcId="{7C98AC73-A8F2-524D-A87B-C258520582D4}" destId="{D6511450-F5F2-BC42-BC01-149639C522FF}" srcOrd="0" destOrd="0" presId="urn:microsoft.com/office/officeart/2005/8/layout/hProcess9"/>
    <dgm:cxn modelId="{992D8594-FB6B-C442-B44A-A570542BA60D}" srcId="{00F7009F-AF71-3F49-A8AF-920BFD29DD5F}" destId="{E3548A05-E94D-7B45-8AA6-5E056AFE2CC9}" srcOrd="0" destOrd="0" parTransId="{592EEA11-88D8-344C-B077-8194BB8D6214}" sibTransId="{221C8341-4423-804F-B317-C09B40578A40}"/>
    <dgm:cxn modelId="{3A9EA6C6-6BAD-6444-9CCA-2B1B47EF4637}" type="presOf" srcId="{954E74AF-55A0-4F4E-8022-8F78C6CFD943}" destId="{C85E20A5-BF00-1D40-BFEE-747A0208F585}" srcOrd="0" destOrd="0" presId="urn:microsoft.com/office/officeart/2005/8/layout/hProcess9"/>
    <dgm:cxn modelId="{3AED85C9-AF41-7E4C-BB10-BD4ECD153790}" srcId="{00F7009F-AF71-3F49-A8AF-920BFD29DD5F}" destId="{7C98AC73-A8F2-524D-A87B-C258520582D4}" srcOrd="2" destOrd="0" parTransId="{20D4BD40-C4F1-3E48-A771-62C650034D51}" sibTransId="{1ABE184C-5479-8E4D-A0FD-043DC96206AD}"/>
    <dgm:cxn modelId="{7DE1B1FB-C1C4-584E-A66C-5C016FDC5D7B}" type="presOf" srcId="{00F7009F-AF71-3F49-A8AF-920BFD29DD5F}" destId="{293D71E0-9514-BA4B-8D1A-5AA7954B1B4A}" srcOrd="0" destOrd="0" presId="urn:microsoft.com/office/officeart/2005/8/layout/hProcess9"/>
    <dgm:cxn modelId="{49FF48B3-C320-2345-B58E-330B176037E7}" type="presParOf" srcId="{293D71E0-9514-BA4B-8D1A-5AA7954B1B4A}" destId="{F9B58A71-FB42-2244-969B-143EDECF54C2}" srcOrd="0" destOrd="0" presId="urn:microsoft.com/office/officeart/2005/8/layout/hProcess9"/>
    <dgm:cxn modelId="{59084792-2B45-4441-93B9-83FA3FA7EB34}" type="presParOf" srcId="{293D71E0-9514-BA4B-8D1A-5AA7954B1B4A}" destId="{1704FCAC-0683-6E46-B879-7DF698134CB1}" srcOrd="1" destOrd="0" presId="urn:microsoft.com/office/officeart/2005/8/layout/hProcess9"/>
    <dgm:cxn modelId="{13239F68-AD5A-7540-87BC-7D0BD51A1DFA}" type="presParOf" srcId="{1704FCAC-0683-6E46-B879-7DF698134CB1}" destId="{0790AF92-54BA-F843-B17E-A6E1E93E703E}" srcOrd="0" destOrd="0" presId="urn:microsoft.com/office/officeart/2005/8/layout/hProcess9"/>
    <dgm:cxn modelId="{49729D25-014C-F94C-932E-9DF9C3611C2C}" type="presParOf" srcId="{1704FCAC-0683-6E46-B879-7DF698134CB1}" destId="{B56C36D4-BB3E-BB49-AD8D-6843164C796C}" srcOrd="1" destOrd="0" presId="urn:microsoft.com/office/officeart/2005/8/layout/hProcess9"/>
    <dgm:cxn modelId="{A4518A0C-7B3A-BD42-8C74-7E838543DCEC}" type="presParOf" srcId="{1704FCAC-0683-6E46-B879-7DF698134CB1}" destId="{C85E20A5-BF00-1D40-BFEE-747A0208F585}" srcOrd="2" destOrd="0" presId="urn:microsoft.com/office/officeart/2005/8/layout/hProcess9"/>
    <dgm:cxn modelId="{98E4C579-0D78-AF4B-B29E-6DBA6ECF26A1}" type="presParOf" srcId="{1704FCAC-0683-6E46-B879-7DF698134CB1}" destId="{BE33EA82-719B-C547-91E3-A4F4FB4AB699}" srcOrd="3" destOrd="0" presId="urn:microsoft.com/office/officeart/2005/8/layout/hProcess9"/>
    <dgm:cxn modelId="{94503DCE-4FEE-CC4B-A79C-C46568D832C7}" type="presParOf" srcId="{1704FCAC-0683-6E46-B879-7DF698134CB1}" destId="{D6511450-F5F2-BC42-BC01-149639C522F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6FA862-0EEC-944B-88C2-3DF325C3D107}"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9D946DF1-72C8-4246-9E96-84FB1D00B02C}">
      <dgm:prSet/>
      <dgm:spPr/>
      <dgm:t>
        <a:bodyPr/>
        <a:lstStyle/>
        <a:p>
          <a:r>
            <a:rPr lang="en-US"/>
            <a:t>Behavior is communication.</a:t>
          </a:r>
        </a:p>
      </dgm:t>
    </dgm:pt>
    <dgm:pt modelId="{2F6F5301-9E9E-CA42-8DF9-6920A7012B1F}" type="parTrans" cxnId="{BD8B3DFF-F9D5-0441-AC19-247A5E2C4470}">
      <dgm:prSet/>
      <dgm:spPr/>
      <dgm:t>
        <a:bodyPr/>
        <a:lstStyle/>
        <a:p>
          <a:endParaRPr lang="en-US">
            <a:solidFill>
              <a:schemeClr val="bg1"/>
            </a:solidFill>
          </a:endParaRPr>
        </a:p>
      </dgm:t>
    </dgm:pt>
    <dgm:pt modelId="{A4D16692-EE24-1D4B-922C-A7A87FDAF428}" type="sibTrans" cxnId="{BD8B3DFF-F9D5-0441-AC19-247A5E2C4470}">
      <dgm:prSet/>
      <dgm:spPr/>
      <dgm:t>
        <a:bodyPr/>
        <a:lstStyle/>
        <a:p>
          <a:endParaRPr lang="en-US">
            <a:solidFill>
              <a:schemeClr val="bg1"/>
            </a:solidFill>
          </a:endParaRPr>
        </a:p>
      </dgm:t>
    </dgm:pt>
    <dgm:pt modelId="{B2BC184D-6850-044C-983A-7300A801A49B}">
      <dgm:prSet/>
      <dgm:spPr/>
      <dgm:t>
        <a:bodyPr/>
        <a:lstStyle/>
        <a:p>
          <a:r>
            <a:rPr lang="en-US"/>
            <a:t>Behavior occurs in the context of an antecedent and consequence. </a:t>
          </a:r>
        </a:p>
      </dgm:t>
    </dgm:pt>
    <dgm:pt modelId="{81EB0C93-6000-B04A-A0D3-7A11BC8B42F9}" type="parTrans" cxnId="{7DA552AC-ADD5-AF4B-ACED-E2D29A06905A}">
      <dgm:prSet/>
      <dgm:spPr/>
      <dgm:t>
        <a:bodyPr/>
        <a:lstStyle/>
        <a:p>
          <a:endParaRPr lang="en-US">
            <a:solidFill>
              <a:schemeClr val="bg1"/>
            </a:solidFill>
          </a:endParaRPr>
        </a:p>
      </dgm:t>
    </dgm:pt>
    <dgm:pt modelId="{56DEB495-338C-7848-A26A-64A85EEE108A}" type="sibTrans" cxnId="{7DA552AC-ADD5-AF4B-ACED-E2D29A06905A}">
      <dgm:prSet/>
      <dgm:spPr/>
      <dgm:t>
        <a:bodyPr/>
        <a:lstStyle/>
        <a:p>
          <a:endParaRPr lang="en-US">
            <a:solidFill>
              <a:schemeClr val="bg1"/>
            </a:solidFill>
          </a:endParaRPr>
        </a:p>
      </dgm:t>
    </dgm:pt>
    <dgm:pt modelId="{3D209813-20EE-D34A-82CE-F8F17DD96FE7}">
      <dgm:prSet/>
      <dgm:spPr/>
      <dgm:t>
        <a:bodyPr/>
        <a:lstStyle/>
        <a:p>
          <a:r>
            <a:rPr lang="en-US" dirty="0"/>
            <a:t>Behavior is learned (function).</a:t>
          </a:r>
        </a:p>
      </dgm:t>
    </dgm:pt>
    <dgm:pt modelId="{B2F7A388-7E30-3943-864B-477F2BCA4BCC}" type="parTrans" cxnId="{75738AF7-DBDE-6E4C-AF1D-3C5E3B638F26}">
      <dgm:prSet/>
      <dgm:spPr/>
      <dgm:t>
        <a:bodyPr/>
        <a:lstStyle/>
        <a:p>
          <a:endParaRPr lang="en-US">
            <a:solidFill>
              <a:schemeClr val="bg1"/>
            </a:solidFill>
          </a:endParaRPr>
        </a:p>
      </dgm:t>
    </dgm:pt>
    <dgm:pt modelId="{4C7A243B-DE6C-7447-B437-E733827B1ED2}" type="sibTrans" cxnId="{75738AF7-DBDE-6E4C-AF1D-3C5E3B638F26}">
      <dgm:prSet/>
      <dgm:spPr/>
      <dgm:t>
        <a:bodyPr/>
        <a:lstStyle/>
        <a:p>
          <a:endParaRPr lang="en-US">
            <a:solidFill>
              <a:schemeClr val="bg1"/>
            </a:solidFill>
          </a:endParaRPr>
        </a:p>
      </dgm:t>
    </dgm:pt>
    <dgm:pt modelId="{C4A48EA0-8650-A246-A6B3-54618367AF3B}">
      <dgm:prSet/>
      <dgm:spPr/>
      <dgm:t>
        <a:bodyPr/>
        <a:lstStyle/>
        <a:p>
          <a:r>
            <a:rPr lang="en-US"/>
            <a:t>Behavior is lawful (function).</a:t>
          </a:r>
        </a:p>
      </dgm:t>
    </dgm:pt>
    <dgm:pt modelId="{1557C733-74B5-2842-ABA5-73167327C4FE}" type="parTrans" cxnId="{5056AAC8-3C99-B742-8A0A-03BF122D8530}">
      <dgm:prSet/>
      <dgm:spPr/>
      <dgm:t>
        <a:bodyPr/>
        <a:lstStyle/>
        <a:p>
          <a:endParaRPr lang="en-US">
            <a:solidFill>
              <a:schemeClr val="bg1"/>
            </a:solidFill>
          </a:endParaRPr>
        </a:p>
      </dgm:t>
    </dgm:pt>
    <dgm:pt modelId="{DADE6A87-EB22-2048-AA9F-972CF5D57E86}" type="sibTrans" cxnId="{5056AAC8-3C99-B742-8A0A-03BF122D8530}">
      <dgm:prSet/>
      <dgm:spPr/>
      <dgm:t>
        <a:bodyPr/>
        <a:lstStyle/>
        <a:p>
          <a:endParaRPr lang="en-US">
            <a:solidFill>
              <a:schemeClr val="bg1"/>
            </a:solidFill>
          </a:endParaRPr>
        </a:p>
      </dgm:t>
    </dgm:pt>
    <dgm:pt modelId="{F4B71408-83DD-9E4D-B610-DAD7936E0DDB}">
      <dgm:prSet/>
      <dgm:spPr/>
      <dgm:t>
        <a:bodyPr/>
        <a:lstStyle/>
        <a:p>
          <a:r>
            <a:rPr lang="en-US"/>
            <a:t>Behavior is escalated through successive interactions (practice).</a:t>
          </a:r>
          <a:endParaRPr lang="en-US" dirty="0"/>
        </a:p>
      </dgm:t>
    </dgm:pt>
    <dgm:pt modelId="{3F4E3EC3-00B3-8445-A33F-3FD8C7CB2F61}" type="parTrans" cxnId="{7C39318A-78DD-8949-970C-466B627A2662}">
      <dgm:prSet/>
      <dgm:spPr/>
      <dgm:t>
        <a:bodyPr/>
        <a:lstStyle/>
        <a:p>
          <a:endParaRPr lang="en-US">
            <a:solidFill>
              <a:schemeClr val="bg1"/>
            </a:solidFill>
          </a:endParaRPr>
        </a:p>
      </dgm:t>
    </dgm:pt>
    <dgm:pt modelId="{8D8962B0-4FC2-C34D-952B-60E26FE7F44B}" type="sibTrans" cxnId="{7C39318A-78DD-8949-970C-466B627A2662}">
      <dgm:prSet/>
      <dgm:spPr/>
      <dgm:t>
        <a:bodyPr/>
        <a:lstStyle/>
        <a:p>
          <a:endParaRPr lang="en-US">
            <a:solidFill>
              <a:schemeClr val="bg1"/>
            </a:solidFill>
          </a:endParaRPr>
        </a:p>
      </dgm:t>
    </dgm:pt>
    <dgm:pt modelId="{ED4C46AF-ADD2-8C48-AEEB-8083B713F62B}">
      <dgm:prSet/>
      <dgm:spPr/>
      <dgm:t>
        <a:bodyPr/>
        <a:lstStyle/>
        <a:p>
          <a:r>
            <a:rPr lang="en-US"/>
            <a:t>Behavior can be changed through an instructional approach.</a:t>
          </a:r>
        </a:p>
      </dgm:t>
    </dgm:pt>
    <dgm:pt modelId="{980CE2AD-361F-644F-A6B3-2AB7B434FE90}" type="parTrans" cxnId="{74AAC2DB-5E8F-2748-A1F2-9DD6B78ABA4A}">
      <dgm:prSet/>
      <dgm:spPr/>
      <dgm:t>
        <a:bodyPr/>
        <a:lstStyle/>
        <a:p>
          <a:endParaRPr lang="en-US">
            <a:solidFill>
              <a:schemeClr val="bg1"/>
            </a:solidFill>
          </a:endParaRPr>
        </a:p>
      </dgm:t>
    </dgm:pt>
    <dgm:pt modelId="{B9BAA9F7-8EE7-9445-952A-20C1216D57A2}" type="sibTrans" cxnId="{74AAC2DB-5E8F-2748-A1F2-9DD6B78ABA4A}">
      <dgm:prSet/>
      <dgm:spPr/>
      <dgm:t>
        <a:bodyPr/>
        <a:lstStyle/>
        <a:p>
          <a:endParaRPr lang="en-US">
            <a:solidFill>
              <a:schemeClr val="bg1"/>
            </a:solidFill>
          </a:endParaRPr>
        </a:p>
      </dgm:t>
    </dgm:pt>
    <dgm:pt modelId="{3079067E-A0BC-6D4B-9B3B-CB87FF89EEF2}" type="pres">
      <dgm:prSet presAssocID="{A96FA862-0EEC-944B-88C2-3DF325C3D107}" presName="diagram" presStyleCnt="0">
        <dgm:presLayoutVars>
          <dgm:dir/>
          <dgm:resizeHandles val="exact"/>
        </dgm:presLayoutVars>
      </dgm:prSet>
      <dgm:spPr/>
    </dgm:pt>
    <dgm:pt modelId="{3BD6D315-ACFA-0041-A804-352B8169D516}" type="pres">
      <dgm:prSet presAssocID="{9D946DF1-72C8-4246-9E96-84FB1D00B02C}" presName="node" presStyleLbl="node1" presStyleIdx="0" presStyleCnt="6">
        <dgm:presLayoutVars>
          <dgm:bulletEnabled val="1"/>
        </dgm:presLayoutVars>
      </dgm:prSet>
      <dgm:spPr/>
    </dgm:pt>
    <dgm:pt modelId="{1F034334-76AE-7D48-962F-E48D97CAB7BE}" type="pres">
      <dgm:prSet presAssocID="{A4D16692-EE24-1D4B-922C-A7A87FDAF428}" presName="sibTrans" presStyleCnt="0"/>
      <dgm:spPr/>
    </dgm:pt>
    <dgm:pt modelId="{DA4FEA85-6722-CF44-BC65-549EF23DF04E}" type="pres">
      <dgm:prSet presAssocID="{B2BC184D-6850-044C-983A-7300A801A49B}" presName="node" presStyleLbl="node1" presStyleIdx="1" presStyleCnt="6">
        <dgm:presLayoutVars>
          <dgm:bulletEnabled val="1"/>
        </dgm:presLayoutVars>
      </dgm:prSet>
      <dgm:spPr/>
    </dgm:pt>
    <dgm:pt modelId="{719AC2A7-D54C-1949-AED8-0D03788C8264}" type="pres">
      <dgm:prSet presAssocID="{56DEB495-338C-7848-A26A-64A85EEE108A}" presName="sibTrans" presStyleCnt="0"/>
      <dgm:spPr/>
    </dgm:pt>
    <dgm:pt modelId="{C359A428-A356-6941-BF0B-E936277F3D51}" type="pres">
      <dgm:prSet presAssocID="{3D209813-20EE-D34A-82CE-F8F17DD96FE7}" presName="node" presStyleLbl="node1" presStyleIdx="2" presStyleCnt="6">
        <dgm:presLayoutVars>
          <dgm:bulletEnabled val="1"/>
        </dgm:presLayoutVars>
      </dgm:prSet>
      <dgm:spPr/>
    </dgm:pt>
    <dgm:pt modelId="{25B9E6D5-53CD-9442-96FF-03F50550562E}" type="pres">
      <dgm:prSet presAssocID="{4C7A243B-DE6C-7447-B437-E733827B1ED2}" presName="sibTrans" presStyleCnt="0"/>
      <dgm:spPr/>
    </dgm:pt>
    <dgm:pt modelId="{23272C58-DAE8-7848-850B-6255C7F693B2}" type="pres">
      <dgm:prSet presAssocID="{C4A48EA0-8650-A246-A6B3-54618367AF3B}" presName="node" presStyleLbl="node1" presStyleIdx="3" presStyleCnt="6">
        <dgm:presLayoutVars>
          <dgm:bulletEnabled val="1"/>
        </dgm:presLayoutVars>
      </dgm:prSet>
      <dgm:spPr/>
    </dgm:pt>
    <dgm:pt modelId="{5538F71D-69AD-9B4C-AF89-2BB394CB719A}" type="pres">
      <dgm:prSet presAssocID="{DADE6A87-EB22-2048-AA9F-972CF5D57E86}" presName="sibTrans" presStyleCnt="0"/>
      <dgm:spPr/>
    </dgm:pt>
    <dgm:pt modelId="{CDD1949F-6312-C54E-8A66-9AD01A027021}" type="pres">
      <dgm:prSet presAssocID="{F4B71408-83DD-9E4D-B610-DAD7936E0DDB}" presName="node" presStyleLbl="node1" presStyleIdx="4" presStyleCnt="6">
        <dgm:presLayoutVars>
          <dgm:bulletEnabled val="1"/>
        </dgm:presLayoutVars>
      </dgm:prSet>
      <dgm:spPr/>
    </dgm:pt>
    <dgm:pt modelId="{63B7C782-61EB-D044-9E57-C78BCE343804}" type="pres">
      <dgm:prSet presAssocID="{8D8962B0-4FC2-C34D-952B-60E26FE7F44B}" presName="sibTrans" presStyleCnt="0"/>
      <dgm:spPr/>
    </dgm:pt>
    <dgm:pt modelId="{B4E428A4-77C3-BE48-94A4-333F3639B5D5}" type="pres">
      <dgm:prSet presAssocID="{ED4C46AF-ADD2-8C48-AEEB-8083B713F62B}" presName="node" presStyleLbl="node1" presStyleIdx="5" presStyleCnt="6">
        <dgm:presLayoutVars>
          <dgm:bulletEnabled val="1"/>
        </dgm:presLayoutVars>
      </dgm:prSet>
      <dgm:spPr/>
    </dgm:pt>
  </dgm:ptLst>
  <dgm:cxnLst>
    <dgm:cxn modelId="{30406B33-4A31-2B4F-90AB-6CA5923DB0C8}" type="presOf" srcId="{ED4C46AF-ADD2-8C48-AEEB-8083B713F62B}" destId="{B4E428A4-77C3-BE48-94A4-333F3639B5D5}" srcOrd="0" destOrd="0" presId="urn:microsoft.com/office/officeart/2005/8/layout/default"/>
    <dgm:cxn modelId="{742A9D76-0064-3A41-9620-295DBD1A230B}" type="presOf" srcId="{B2BC184D-6850-044C-983A-7300A801A49B}" destId="{DA4FEA85-6722-CF44-BC65-549EF23DF04E}" srcOrd="0" destOrd="0" presId="urn:microsoft.com/office/officeart/2005/8/layout/default"/>
    <dgm:cxn modelId="{8A59AF59-8170-6046-936F-15CA9ED7819D}" type="presOf" srcId="{9D946DF1-72C8-4246-9E96-84FB1D00B02C}" destId="{3BD6D315-ACFA-0041-A804-352B8169D516}" srcOrd="0" destOrd="0" presId="urn:microsoft.com/office/officeart/2005/8/layout/default"/>
    <dgm:cxn modelId="{F7CF8D7D-7CA4-E541-AE03-43B03AD771A4}" type="presOf" srcId="{F4B71408-83DD-9E4D-B610-DAD7936E0DDB}" destId="{CDD1949F-6312-C54E-8A66-9AD01A027021}" srcOrd="0" destOrd="0" presId="urn:microsoft.com/office/officeart/2005/8/layout/default"/>
    <dgm:cxn modelId="{1C2B397F-851C-7240-9B07-7C03B079A58C}" type="presOf" srcId="{A96FA862-0EEC-944B-88C2-3DF325C3D107}" destId="{3079067E-A0BC-6D4B-9B3B-CB87FF89EEF2}" srcOrd="0" destOrd="0" presId="urn:microsoft.com/office/officeart/2005/8/layout/default"/>
    <dgm:cxn modelId="{7C39318A-78DD-8949-970C-466B627A2662}" srcId="{A96FA862-0EEC-944B-88C2-3DF325C3D107}" destId="{F4B71408-83DD-9E4D-B610-DAD7936E0DDB}" srcOrd="4" destOrd="0" parTransId="{3F4E3EC3-00B3-8445-A33F-3FD8C7CB2F61}" sibTransId="{8D8962B0-4FC2-C34D-952B-60E26FE7F44B}"/>
    <dgm:cxn modelId="{7DA552AC-ADD5-AF4B-ACED-E2D29A06905A}" srcId="{A96FA862-0EEC-944B-88C2-3DF325C3D107}" destId="{B2BC184D-6850-044C-983A-7300A801A49B}" srcOrd="1" destOrd="0" parTransId="{81EB0C93-6000-B04A-A0D3-7A11BC8B42F9}" sibTransId="{56DEB495-338C-7848-A26A-64A85EEE108A}"/>
    <dgm:cxn modelId="{5056AAC8-3C99-B742-8A0A-03BF122D8530}" srcId="{A96FA862-0EEC-944B-88C2-3DF325C3D107}" destId="{C4A48EA0-8650-A246-A6B3-54618367AF3B}" srcOrd="3" destOrd="0" parTransId="{1557C733-74B5-2842-ABA5-73167327C4FE}" sibTransId="{DADE6A87-EB22-2048-AA9F-972CF5D57E86}"/>
    <dgm:cxn modelId="{74AAC2DB-5E8F-2748-A1F2-9DD6B78ABA4A}" srcId="{A96FA862-0EEC-944B-88C2-3DF325C3D107}" destId="{ED4C46AF-ADD2-8C48-AEEB-8083B713F62B}" srcOrd="5" destOrd="0" parTransId="{980CE2AD-361F-644F-A6B3-2AB7B434FE90}" sibTransId="{B9BAA9F7-8EE7-9445-952A-20C1216D57A2}"/>
    <dgm:cxn modelId="{829860EE-EDE6-1747-84A7-63BC829F9443}" type="presOf" srcId="{3D209813-20EE-D34A-82CE-F8F17DD96FE7}" destId="{C359A428-A356-6941-BF0B-E936277F3D51}" srcOrd="0" destOrd="0" presId="urn:microsoft.com/office/officeart/2005/8/layout/default"/>
    <dgm:cxn modelId="{62AC5DEF-85BB-164E-B784-855917C423FD}" type="presOf" srcId="{C4A48EA0-8650-A246-A6B3-54618367AF3B}" destId="{23272C58-DAE8-7848-850B-6255C7F693B2}" srcOrd="0" destOrd="0" presId="urn:microsoft.com/office/officeart/2005/8/layout/default"/>
    <dgm:cxn modelId="{75738AF7-DBDE-6E4C-AF1D-3C5E3B638F26}" srcId="{A96FA862-0EEC-944B-88C2-3DF325C3D107}" destId="{3D209813-20EE-D34A-82CE-F8F17DD96FE7}" srcOrd="2" destOrd="0" parTransId="{B2F7A388-7E30-3943-864B-477F2BCA4BCC}" sibTransId="{4C7A243B-DE6C-7447-B437-E733827B1ED2}"/>
    <dgm:cxn modelId="{BD8B3DFF-F9D5-0441-AC19-247A5E2C4470}" srcId="{A96FA862-0EEC-944B-88C2-3DF325C3D107}" destId="{9D946DF1-72C8-4246-9E96-84FB1D00B02C}" srcOrd="0" destOrd="0" parTransId="{2F6F5301-9E9E-CA42-8DF9-6920A7012B1F}" sibTransId="{A4D16692-EE24-1D4B-922C-A7A87FDAF428}"/>
    <dgm:cxn modelId="{C6ADD831-E843-E84F-AB5B-7C8581821590}" type="presParOf" srcId="{3079067E-A0BC-6D4B-9B3B-CB87FF89EEF2}" destId="{3BD6D315-ACFA-0041-A804-352B8169D516}" srcOrd="0" destOrd="0" presId="urn:microsoft.com/office/officeart/2005/8/layout/default"/>
    <dgm:cxn modelId="{628AF970-2CE5-3047-A73D-5348F2853C75}" type="presParOf" srcId="{3079067E-A0BC-6D4B-9B3B-CB87FF89EEF2}" destId="{1F034334-76AE-7D48-962F-E48D97CAB7BE}" srcOrd="1" destOrd="0" presId="urn:microsoft.com/office/officeart/2005/8/layout/default"/>
    <dgm:cxn modelId="{3C5B98F2-36DE-944F-8F9D-A09704668A85}" type="presParOf" srcId="{3079067E-A0BC-6D4B-9B3B-CB87FF89EEF2}" destId="{DA4FEA85-6722-CF44-BC65-549EF23DF04E}" srcOrd="2" destOrd="0" presId="urn:microsoft.com/office/officeart/2005/8/layout/default"/>
    <dgm:cxn modelId="{7E4628B3-7B10-FD4B-B3B8-7903A866E4BE}" type="presParOf" srcId="{3079067E-A0BC-6D4B-9B3B-CB87FF89EEF2}" destId="{719AC2A7-D54C-1949-AED8-0D03788C8264}" srcOrd="3" destOrd="0" presId="urn:microsoft.com/office/officeart/2005/8/layout/default"/>
    <dgm:cxn modelId="{2E594BD1-18EE-3841-A49F-DA9A33CFC08B}" type="presParOf" srcId="{3079067E-A0BC-6D4B-9B3B-CB87FF89EEF2}" destId="{C359A428-A356-6941-BF0B-E936277F3D51}" srcOrd="4" destOrd="0" presId="urn:microsoft.com/office/officeart/2005/8/layout/default"/>
    <dgm:cxn modelId="{EE0A93D0-D946-3740-8474-70E0F3D8009F}" type="presParOf" srcId="{3079067E-A0BC-6D4B-9B3B-CB87FF89EEF2}" destId="{25B9E6D5-53CD-9442-96FF-03F50550562E}" srcOrd="5" destOrd="0" presId="urn:microsoft.com/office/officeart/2005/8/layout/default"/>
    <dgm:cxn modelId="{D9CE5BCE-F6C3-C545-8DF5-5E3D448E77E4}" type="presParOf" srcId="{3079067E-A0BC-6D4B-9B3B-CB87FF89EEF2}" destId="{23272C58-DAE8-7848-850B-6255C7F693B2}" srcOrd="6" destOrd="0" presId="urn:microsoft.com/office/officeart/2005/8/layout/default"/>
    <dgm:cxn modelId="{B52AAEC9-BD4C-0D4A-A7E7-70C61A7B9619}" type="presParOf" srcId="{3079067E-A0BC-6D4B-9B3B-CB87FF89EEF2}" destId="{5538F71D-69AD-9B4C-AF89-2BB394CB719A}" srcOrd="7" destOrd="0" presId="urn:microsoft.com/office/officeart/2005/8/layout/default"/>
    <dgm:cxn modelId="{D22D726F-30E0-3A49-9838-F403919B6FEA}" type="presParOf" srcId="{3079067E-A0BC-6D4B-9B3B-CB87FF89EEF2}" destId="{CDD1949F-6312-C54E-8A66-9AD01A027021}" srcOrd="8" destOrd="0" presId="urn:microsoft.com/office/officeart/2005/8/layout/default"/>
    <dgm:cxn modelId="{025608AA-A7F6-0845-8A34-AB8DD59071A5}" type="presParOf" srcId="{3079067E-A0BC-6D4B-9B3B-CB87FF89EEF2}" destId="{63B7C782-61EB-D044-9E57-C78BCE343804}" srcOrd="9" destOrd="0" presId="urn:microsoft.com/office/officeart/2005/8/layout/default"/>
    <dgm:cxn modelId="{BD3AB40A-1D50-4E4A-AB00-750288D145D4}" type="presParOf" srcId="{3079067E-A0BC-6D4B-9B3B-CB87FF89EEF2}" destId="{B4E428A4-77C3-BE48-94A4-333F3639B5D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C2DAD6-246E-5D41-925D-F249619757F1}"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49EE3F7F-CF9E-5E4D-BBD1-BA7F2FDFD0A6}">
      <dgm:prSet phldrT="[Text]" custT="1">
        <dgm:style>
          <a:lnRef idx="2">
            <a:schemeClr val="accent2">
              <a:shade val="50000"/>
            </a:schemeClr>
          </a:lnRef>
          <a:fillRef idx="1">
            <a:schemeClr val="accent2"/>
          </a:fillRef>
          <a:effectRef idx="0">
            <a:schemeClr val="accent2"/>
          </a:effectRef>
          <a:fontRef idx="minor">
            <a:schemeClr val="lt1"/>
          </a:fontRef>
        </dgm:style>
      </dgm:prSet>
      <dgm:spPr>
        <a:ln/>
      </dgm:spPr>
      <dgm:t>
        <a:bodyPr/>
        <a:lstStyle/>
        <a:p>
          <a:r>
            <a:rPr lang="en-US" sz="4000" b="1" dirty="0">
              <a:solidFill>
                <a:schemeClr val="bg1"/>
              </a:solidFill>
            </a:rPr>
            <a:t>Get/Obtain</a:t>
          </a:r>
        </a:p>
      </dgm:t>
    </dgm:pt>
    <dgm:pt modelId="{39FFD5F8-DB32-8643-BA51-A484B9947794}" type="parTrans" cxnId="{2EC1E994-7A00-6C4A-9903-EAAAEC779F57}">
      <dgm:prSet/>
      <dgm:spPr/>
      <dgm:t>
        <a:bodyPr/>
        <a:lstStyle/>
        <a:p>
          <a:endParaRPr lang="en-US"/>
        </a:p>
      </dgm:t>
    </dgm:pt>
    <dgm:pt modelId="{2F8C9041-4067-EF45-9257-1FEE5EAF3920}" type="sibTrans" cxnId="{2EC1E994-7A00-6C4A-9903-EAAAEC779F57}">
      <dgm:prSet/>
      <dgm:spPr/>
      <dgm:t>
        <a:bodyPr/>
        <a:lstStyle/>
        <a:p>
          <a:endParaRPr lang="en-US"/>
        </a:p>
      </dgm:t>
    </dgm:pt>
    <dgm:pt modelId="{BAD0C613-874B-FA46-80FF-364A97919376}">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desired activities</a:t>
          </a:r>
        </a:p>
      </dgm:t>
    </dgm:pt>
    <dgm:pt modelId="{BEF77A93-5A9B-4848-A0AF-8D90DD731FCC}" type="parTrans" cxnId="{BB0E6597-137B-5B40-9F93-D91E8ACD57DA}">
      <dgm:prSet/>
      <dgm:spPr/>
      <dgm:t>
        <a:bodyPr/>
        <a:lstStyle/>
        <a:p>
          <a:endParaRPr lang="en-US"/>
        </a:p>
      </dgm:t>
    </dgm:pt>
    <dgm:pt modelId="{2639A600-E9FE-3049-A71A-0D18C21754AC}" type="sibTrans" cxnId="{BB0E6597-137B-5B40-9F93-D91E8ACD57DA}">
      <dgm:prSet/>
      <dgm:spPr/>
      <dgm:t>
        <a:bodyPr/>
        <a:lstStyle/>
        <a:p>
          <a:endParaRPr lang="en-US"/>
        </a:p>
      </dgm:t>
    </dgm:pt>
    <dgm:pt modelId="{FF1A4C27-3039-8A4E-8998-077C5745A4EE}">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tangible items</a:t>
          </a:r>
        </a:p>
      </dgm:t>
    </dgm:pt>
    <dgm:pt modelId="{7ADA0CCB-A976-834B-99BA-AB702E15AED5}" type="parTrans" cxnId="{F2276792-678C-B849-A469-4034641C6A02}">
      <dgm:prSet/>
      <dgm:spPr/>
      <dgm:t>
        <a:bodyPr/>
        <a:lstStyle/>
        <a:p>
          <a:endParaRPr lang="en-US"/>
        </a:p>
      </dgm:t>
    </dgm:pt>
    <dgm:pt modelId="{73A65BAD-E7B3-E345-9E0B-5FE71935F002}" type="sibTrans" cxnId="{F2276792-678C-B849-A469-4034641C6A02}">
      <dgm:prSet/>
      <dgm:spPr/>
      <dgm:t>
        <a:bodyPr/>
        <a:lstStyle/>
        <a:p>
          <a:endParaRPr lang="en-US"/>
        </a:p>
      </dgm:t>
    </dgm:pt>
    <dgm:pt modelId="{586CBF68-E1C4-A742-BB28-9B28A2F00A9C}">
      <dgm:prSet phldrT="[Text]" custT="1">
        <dgm:style>
          <a:lnRef idx="2">
            <a:schemeClr val="accent1">
              <a:shade val="50000"/>
            </a:schemeClr>
          </a:lnRef>
          <a:fillRef idx="1">
            <a:schemeClr val="accent1"/>
          </a:fillRef>
          <a:effectRef idx="0">
            <a:schemeClr val="accent1"/>
          </a:effectRef>
          <a:fontRef idx="minor">
            <a:schemeClr val="lt1"/>
          </a:fontRef>
        </dgm:style>
      </dgm:prSet>
      <dgm:spPr>
        <a:ln/>
      </dgm:spPr>
      <dgm:t>
        <a:bodyPr/>
        <a:lstStyle/>
        <a:p>
          <a:r>
            <a:rPr lang="en-US" sz="4000" b="1" dirty="0">
              <a:solidFill>
                <a:schemeClr val="bg1"/>
              </a:solidFill>
            </a:rPr>
            <a:t>Avoid/Escape</a:t>
          </a:r>
        </a:p>
      </dgm:t>
    </dgm:pt>
    <dgm:pt modelId="{FBED175B-B281-5945-BEC8-D07F4B414002}" type="parTrans" cxnId="{1D3E8A9D-8C57-2047-A97A-720FC7A6D162}">
      <dgm:prSet/>
      <dgm:spPr/>
      <dgm:t>
        <a:bodyPr/>
        <a:lstStyle/>
        <a:p>
          <a:endParaRPr lang="en-US"/>
        </a:p>
      </dgm:t>
    </dgm:pt>
    <dgm:pt modelId="{7F980CCE-88A2-D944-888B-8D76B31A2FC2}" type="sibTrans" cxnId="{1D3E8A9D-8C57-2047-A97A-720FC7A6D162}">
      <dgm:prSet/>
      <dgm:spPr/>
      <dgm:t>
        <a:bodyPr/>
        <a:lstStyle/>
        <a:p>
          <a:endParaRPr lang="en-US"/>
        </a:p>
      </dgm:t>
    </dgm:pt>
    <dgm:pt modelId="{0A0D6A5B-E384-A54F-BC7B-E7273B55292E}">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aversive activities</a:t>
          </a:r>
        </a:p>
      </dgm:t>
    </dgm:pt>
    <dgm:pt modelId="{56656C49-6D6C-254C-A390-92E8E4AAD9A8}" type="parTrans" cxnId="{505392CE-427A-684B-AC57-41694A8A55A5}">
      <dgm:prSet/>
      <dgm:spPr/>
      <dgm:t>
        <a:bodyPr/>
        <a:lstStyle/>
        <a:p>
          <a:endParaRPr lang="en-US"/>
        </a:p>
      </dgm:t>
    </dgm:pt>
    <dgm:pt modelId="{8C67FE03-C85D-FB48-B801-2016780FEC19}" type="sibTrans" cxnId="{505392CE-427A-684B-AC57-41694A8A55A5}">
      <dgm:prSet/>
      <dgm:spPr/>
      <dgm:t>
        <a:bodyPr/>
        <a:lstStyle/>
        <a:p>
          <a:endParaRPr lang="en-US"/>
        </a:p>
      </dgm:t>
    </dgm:pt>
    <dgm:pt modelId="{09828494-1FC4-9F4A-A096-ECA990FD059B}">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tangible items</a:t>
          </a:r>
        </a:p>
      </dgm:t>
    </dgm:pt>
    <dgm:pt modelId="{7A68E563-B1A7-DA43-A59C-D4E7276CDE40}" type="parTrans" cxnId="{EFA3DC5D-00B1-A34E-9D28-1BEC121263D4}">
      <dgm:prSet/>
      <dgm:spPr/>
      <dgm:t>
        <a:bodyPr/>
        <a:lstStyle/>
        <a:p>
          <a:endParaRPr lang="en-US"/>
        </a:p>
      </dgm:t>
    </dgm:pt>
    <dgm:pt modelId="{EDB30A87-322E-5546-9434-1645C631E431}" type="sibTrans" cxnId="{EFA3DC5D-00B1-A34E-9D28-1BEC121263D4}">
      <dgm:prSet/>
      <dgm:spPr/>
      <dgm:t>
        <a:bodyPr/>
        <a:lstStyle/>
        <a:p>
          <a:endParaRPr lang="en-US"/>
        </a:p>
      </dgm:t>
    </dgm:pt>
    <dgm:pt modelId="{8460AB15-591B-B64A-9948-EF85CC6C2490}">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attention</a:t>
          </a:r>
        </a:p>
      </dgm:t>
    </dgm:pt>
    <dgm:pt modelId="{1880A7CD-2140-0647-8FB8-C96CEC1BAB4C}" type="parTrans" cxnId="{B28C6DCB-F8E8-6F4F-B17E-5D58CC11F89E}">
      <dgm:prSet/>
      <dgm:spPr/>
      <dgm:t>
        <a:bodyPr/>
        <a:lstStyle/>
        <a:p>
          <a:endParaRPr lang="en-US"/>
        </a:p>
      </dgm:t>
    </dgm:pt>
    <dgm:pt modelId="{9A662EC0-F11D-FE4A-998F-56D1C4BEBE25}" type="sibTrans" cxnId="{B28C6DCB-F8E8-6F4F-B17E-5D58CC11F89E}">
      <dgm:prSet/>
      <dgm:spPr/>
      <dgm:t>
        <a:bodyPr/>
        <a:lstStyle/>
        <a:p>
          <a:endParaRPr lang="en-US"/>
        </a:p>
      </dgm:t>
    </dgm:pt>
    <dgm:pt modelId="{AD54228F-FF08-4543-9044-61166746F5BD}">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sensory stimulation</a:t>
          </a:r>
        </a:p>
      </dgm:t>
    </dgm:pt>
    <dgm:pt modelId="{8067960B-5268-374A-BC1D-F72BCA2705E1}" type="parTrans" cxnId="{87D93EAD-0698-7244-8A1F-BEF8AA0B2775}">
      <dgm:prSet/>
      <dgm:spPr/>
      <dgm:t>
        <a:bodyPr/>
        <a:lstStyle/>
        <a:p>
          <a:endParaRPr lang="en-US"/>
        </a:p>
      </dgm:t>
    </dgm:pt>
    <dgm:pt modelId="{88BD06EE-5B51-E64D-982F-7ED96AE5E29F}" type="sibTrans" cxnId="{87D93EAD-0698-7244-8A1F-BEF8AA0B2775}">
      <dgm:prSet/>
      <dgm:spPr/>
      <dgm:t>
        <a:bodyPr/>
        <a:lstStyle/>
        <a:p>
          <a:endParaRPr lang="en-US"/>
        </a:p>
      </dgm:t>
    </dgm:pt>
    <dgm:pt modelId="{16577DA3-3DA7-6E4D-885A-BFFCDAF9EC24}">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attention</a:t>
          </a:r>
        </a:p>
      </dgm:t>
    </dgm:pt>
    <dgm:pt modelId="{A777E390-AD3A-714D-9EC1-38469B8E714A}" type="parTrans" cxnId="{A4BDFFF7-59FA-5045-841A-AD16AAD91D73}">
      <dgm:prSet/>
      <dgm:spPr/>
      <dgm:t>
        <a:bodyPr/>
        <a:lstStyle/>
        <a:p>
          <a:endParaRPr lang="en-US"/>
        </a:p>
      </dgm:t>
    </dgm:pt>
    <dgm:pt modelId="{AE1EDC5E-82A4-EB4C-BA8C-E68E0B3FD8E2}" type="sibTrans" cxnId="{A4BDFFF7-59FA-5045-841A-AD16AAD91D73}">
      <dgm:prSet/>
      <dgm:spPr/>
      <dgm:t>
        <a:bodyPr/>
        <a:lstStyle/>
        <a:p>
          <a:endParaRPr lang="en-US"/>
        </a:p>
      </dgm:t>
    </dgm:pt>
    <dgm:pt modelId="{D42D889B-81E8-384C-A7D8-3C7DA0AFCEC6}">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sensory stimulation</a:t>
          </a:r>
        </a:p>
      </dgm:t>
    </dgm:pt>
    <dgm:pt modelId="{6DAD23FB-21E8-844A-B9F7-0B0FABAE319A}" type="parTrans" cxnId="{660FF42C-BCBF-BD46-959D-C8DAF74240E5}">
      <dgm:prSet/>
      <dgm:spPr/>
      <dgm:t>
        <a:bodyPr/>
        <a:lstStyle/>
        <a:p>
          <a:endParaRPr lang="en-US"/>
        </a:p>
      </dgm:t>
    </dgm:pt>
    <dgm:pt modelId="{ABEB9077-910B-D94A-B7E2-3D4D4FE6BD41}" type="sibTrans" cxnId="{660FF42C-BCBF-BD46-959D-C8DAF74240E5}">
      <dgm:prSet/>
      <dgm:spPr/>
      <dgm:t>
        <a:bodyPr/>
        <a:lstStyle/>
        <a:p>
          <a:endParaRPr lang="en-US"/>
        </a:p>
      </dgm:t>
    </dgm:pt>
    <dgm:pt modelId="{B5DB49E8-A4F5-8E42-A40A-48A02C42DC62}" type="pres">
      <dgm:prSet presAssocID="{9DC2DAD6-246E-5D41-925D-F249619757F1}" presName="Name0" presStyleCnt="0">
        <dgm:presLayoutVars>
          <dgm:dir/>
          <dgm:animLvl val="lvl"/>
          <dgm:resizeHandles val="exact"/>
        </dgm:presLayoutVars>
      </dgm:prSet>
      <dgm:spPr/>
    </dgm:pt>
    <dgm:pt modelId="{5CF435AB-324F-B340-9CE2-DF23922FF2DD}" type="pres">
      <dgm:prSet presAssocID="{49EE3F7F-CF9E-5E4D-BBD1-BA7F2FDFD0A6}" presName="composite" presStyleCnt="0"/>
      <dgm:spPr/>
    </dgm:pt>
    <dgm:pt modelId="{A10E8E2E-B9A7-AB42-8ED5-58A7A9E3F9EC}" type="pres">
      <dgm:prSet presAssocID="{49EE3F7F-CF9E-5E4D-BBD1-BA7F2FDFD0A6}" presName="parTx" presStyleLbl="alignNode1" presStyleIdx="0" presStyleCnt="2">
        <dgm:presLayoutVars>
          <dgm:chMax val="0"/>
          <dgm:chPref val="0"/>
          <dgm:bulletEnabled val="1"/>
        </dgm:presLayoutVars>
      </dgm:prSet>
      <dgm:spPr/>
    </dgm:pt>
    <dgm:pt modelId="{CE7759D0-9996-A24B-A98E-98FD82D5065B}" type="pres">
      <dgm:prSet presAssocID="{49EE3F7F-CF9E-5E4D-BBD1-BA7F2FDFD0A6}" presName="desTx" presStyleLbl="alignAccFollowNode1" presStyleIdx="0" presStyleCnt="2">
        <dgm:presLayoutVars>
          <dgm:bulletEnabled val="1"/>
        </dgm:presLayoutVars>
      </dgm:prSet>
      <dgm:spPr/>
    </dgm:pt>
    <dgm:pt modelId="{0A38BB41-0E8A-4247-8F59-86A99FA12045}" type="pres">
      <dgm:prSet presAssocID="{2F8C9041-4067-EF45-9257-1FEE5EAF3920}" presName="space" presStyleCnt="0"/>
      <dgm:spPr/>
    </dgm:pt>
    <dgm:pt modelId="{60FEA6B2-D3D3-D54F-860F-A67200E444A1}" type="pres">
      <dgm:prSet presAssocID="{586CBF68-E1C4-A742-BB28-9B28A2F00A9C}" presName="composite" presStyleCnt="0"/>
      <dgm:spPr/>
    </dgm:pt>
    <dgm:pt modelId="{8DD7900E-B2BB-D545-8051-2396A8BFA852}" type="pres">
      <dgm:prSet presAssocID="{586CBF68-E1C4-A742-BB28-9B28A2F00A9C}" presName="parTx" presStyleLbl="alignNode1" presStyleIdx="1" presStyleCnt="2">
        <dgm:presLayoutVars>
          <dgm:chMax val="0"/>
          <dgm:chPref val="0"/>
          <dgm:bulletEnabled val="1"/>
        </dgm:presLayoutVars>
      </dgm:prSet>
      <dgm:spPr/>
    </dgm:pt>
    <dgm:pt modelId="{A1C154F3-DD66-8047-ACF5-9E98F49E155B}" type="pres">
      <dgm:prSet presAssocID="{586CBF68-E1C4-A742-BB28-9B28A2F00A9C}" presName="desTx" presStyleLbl="alignAccFollowNode1" presStyleIdx="1" presStyleCnt="2">
        <dgm:presLayoutVars>
          <dgm:bulletEnabled val="1"/>
        </dgm:presLayoutVars>
      </dgm:prSet>
      <dgm:spPr/>
    </dgm:pt>
  </dgm:ptLst>
  <dgm:cxnLst>
    <dgm:cxn modelId="{7E7C080D-CFE8-3843-B80C-DAE821E73CDC}" type="presOf" srcId="{FF1A4C27-3039-8A4E-8998-077C5745A4EE}" destId="{CE7759D0-9996-A24B-A98E-98FD82D5065B}" srcOrd="0" destOrd="1" presId="urn:microsoft.com/office/officeart/2005/8/layout/hList1"/>
    <dgm:cxn modelId="{660FF42C-BCBF-BD46-959D-C8DAF74240E5}" srcId="{586CBF68-E1C4-A742-BB28-9B28A2F00A9C}" destId="{D42D889B-81E8-384C-A7D8-3C7DA0AFCEC6}" srcOrd="3" destOrd="0" parTransId="{6DAD23FB-21E8-844A-B9F7-0B0FABAE319A}" sibTransId="{ABEB9077-910B-D94A-B7E2-3D4D4FE6BD41}"/>
    <dgm:cxn modelId="{808CF936-F66B-0E4E-8C20-B5EFA2A30EA5}" type="presOf" srcId="{BAD0C613-874B-FA46-80FF-364A97919376}" destId="{CE7759D0-9996-A24B-A98E-98FD82D5065B}" srcOrd="0" destOrd="0" presId="urn:microsoft.com/office/officeart/2005/8/layout/hList1"/>
    <dgm:cxn modelId="{CBF04B39-754E-B647-B135-13EA2CADF178}" type="presOf" srcId="{8460AB15-591B-B64A-9948-EF85CC6C2490}" destId="{CE7759D0-9996-A24B-A98E-98FD82D5065B}" srcOrd="0" destOrd="2" presId="urn:microsoft.com/office/officeart/2005/8/layout/hList1"/>
    <dgm:cxn modelId="{0504C040-A960-1B4D-ABD3-140BBD4EB663}" type="presOf" srcId="{586CBF68-E1C4-A742-BB28-9B28A2F00A9C}" destId="{8DD7900E-B2BB-D545-8051-2396A8BFA852}" srcOrd="0" destOrd="0" presId="urn:microsoft.com/office/officeart/2005/8/layout/hList1"/>
    <dgm:cxn modelId="{EFA3DC5D-00B1-A34E-9D28-1BEC121263D4}" srcId="{586CBF68-E1C4-A742-BB28-9B28A2F00A9C}" destId="{09828494-1FC4-9F4A-A096-ECA990FD059B}" srcOrd="1" destOrd="0" parTransId="{7A68E563-B1A7-DA43-A59C-D4E7276CDE40}" sibTransId="{EDB30A87-322E-5546-9434-1645C631E431}"/>
    <dgm:cxn modelId="{59739961-05A2-4645-B806-3778CC854226}" type="presOf" srcId="{0A0D6A5B-E384-A54F-BC7B-E7273B55292E}" destId="{A1C154F3-DD66-8047-ACF5-9E98F49E155B}" srcOrd="0" destOrd="0" presId="urn:microsoft.com/office/officeart/2005/8/layout/hList1"/>
    <dgm:cxn modelId="{B7CFBA46-7301-BE47-B066-029C3DB6F9BC}" type="presOf" srcId="{AD54228F-FF08-4543-9044-61166746F5BD}" destId="{CE7759D0-9996-A24B-A98E-98FD82D5065B}" srcOrd="0" destOrd="3" presId="urn:microsoft.com/office/officeart/2005/8/layout/hList1"/>
    <dgm:cxn modelId="{2A61CD6E-0C54-FD49-A740-CDABABB2440B}" type="presOf" srcId="{09828494-1FC4-9F4A-A096-ECA990FD059B}" destId="{A1C154F3-DD66-8047-ACF5-9E98F49E155B}" srcOrd="0" destOrd="1" presId="urn:microsoft.com/office/officeart/2005/8/layout/hList1"/>
    <dgm:cxn modelId="{8D670A7C-17A4-4349-80A7-2C8DAA0D07A2}" type="presOf" srcId="{D42D889B-81E8-384C-A7D8-3C7DA0AFCEC6}" destId="{A1C154F3-DD66-8047-ACF5-9E98F49E155B}" srcOrd="0" destOrd="3" presId="urn:microsoft.com/office/officeart/2005/8/layout/hList1"/>
    <dgm:cxn modelId="{F2276792-678C-B849-A469-4034641C6A02}" srcId="{49EE3F7F-CF9E-5E4D-BBD1-BA7F2FDFD0A6}" destId="{FF1A4C27-3039-8A4E-8998-077C5745A4EE}" srcOrd="1" destOrd="0" parTransId="{7ADA0CCB-A976-834B-99BA-AB702E15AED5}" sibTransId="{73A65BAD-E7B3-E345-9E0B-5FE71935F002}"/>
    <dgm:cxn modelId="{2EC1E994-7A00-6C4A-9903-EAAAEC779F57}" srcId="{9DC2DAD6-246E-5D41-925D-F249619757F1}" destId="{49EE3F7F-CF9E-5E4D-BBD1-BA7F2FDFD0A6}" srcOrd="0" destOrd="0" parTransId="{39FFD5F8-DB32-8643-BA51-A484B9947794}" sibTransId="{2F8C9041-4067-EF45-9257-1FEE5EAF3920}"/>
    <dgm:cxn modelId="{BB0E6597-137B-5B40-9F93-D91E8ACD57DA}" srcId="{49EE3F7F-CF9E-5E4D-BBD1-BA7F2FDFD0A6}" destId="{BAD0C613-874B-FA46-80FF-364A97919376}" srcOrd="0" destOrd="0" parTransId="{BEF77A93-5A9B-4848-A0AF-8D90DD731FCC}" sibTransId="{2639A600-E9FE-3049-A71A-0D18C21754AC}"/>
    <dgm:cxn modelId="{1D3E8A9D-8C57-2047-A97A-720FC7A6D162}" srcId="{9DC2DAD6-246E-5D41-925D-F249619757F1}" destId="{586CBF68-E1C4-A742-BB28-9B28A2F00A9C}" srcOrd="1" destOrd="0" parTransId="{FBED175B-B281-5945-BEC8-D07F4B414002}" sibTransId="{7F980CCE-88A2-D944-888B-8D76B31A2FC2}"/>
    <dgm:cxn modelId="{87D93EAD-0698-7244-8A1F-BEF8AA0B2775}" srcId="{49EE3F7F-CF9E-5E4D-BBD1-BA7F2FDFD0A6}" destId="{AD54228F-FF08-4543-9044-61166746F5BD}" srcOrd="3" destOrd="0" parTransId="{8067960B-5268-374A-BC1D-F72BCA2705E1}" sibTransId="{88BD06EE-5B51-E64D-982F-7ED96AE5E29F}"/>
    <dgm:cxn modelId="{B940DCB0-722F-E941-A5DB-A49F68028EB3}" type="presOf" srcId="{16577DA3-3DA7-6E4D-885A-BFFCDAF9EC24}" destId="{A1C154F3-DD66-8047-ACF5-9E98F49E155B}" srcOrd="0" destOrd="2" presId="urn:microsoft.com/office/officeart/2005/8/layout/hList1"/>
    <dgm:cxn modelId="{B28C6DCB-F8E8-6F4F-B17E-5D58CC11F89E}" srcId="{49EE3F7F-CF9E-5E4D-BBD1-BA7F2FDFD0A6}" destId="{8460AB15-591B-B64A-9948-EF85CC6C2490}" srcOrd="2" destOrd="0" parTransId="{1880A7CD-2140-0647-8FB8-C96CEC1BAB4C}" sibTransId="{9A662EC0-F11D-FE4A-998F-56D1C4BEBE25}"/>
    <dgm:cxn modelId="{3993E6CD-020D-6C44-9B88-89F86CF0E9CB}" type="presOf" srcId="{9DC2DAD6-246E-5D41-925D-F249619757F1}" destId="{B5DB49E8-A4F5-8E42-A40A-48A02C42DC62}" srcOrd="0" destOrd="0" presId="urn:microsoft.com/office/officeart/2005/8/layout/hList1"/>
    <dgm:cxn modelId="{505392CE-427A-684B-AC57-41694A8A55A5}" srcId="{586CBF68-E1C4-A742-BB28-9B28A2F00A9C}" destId="{0A0D6A5B-E384-A54F-BC7B-E7273B55292E}" srcOrd="0" destOrd="0" parTransId="{56656C49-6D6C-254C-A390-92E8E4AAD9A8}" sibTransId="{8C67FE03-C85D-FB48-B801-2016780FEC19}"/>
    <dgm:cxn modelId="{A4BDFFF7-59FA-5045-841A-AD16AAD91D73}" srcId="{586CBF68-E1C4-A742-BB28-9B28A2F00A9C}" destId="{16577DA3-3DA7-6E4D-885A-BFFCDAF9EC24}" srcOrd="2" destOrd="0" parTransId="{A777E390-AD3A-714D-9EC1-38469B8E714A}" sibTransId="{AE1EDC5E-82A4-EB4C-BA8C-E68E0B3FD8E2}"/>
    <dgm:cxn modelId="{B740ABFE-5A92-844F-B3AF-C7901C09FEAA}" type="presOf" srcId="{49EE3F7F-CF9E-5E4D-BBD1-BA7F2FDFD0A6}" destId="{A10E8E2E-B9A7-AB42-8ED5-58A7A9E3F9EC}" srcOrd="0" destOrd="0" presId="urn:microsoft.com/office/officeart/2005/8/layout/hList1"/>
    <dgm:cxn modelId="{F825CBD4-8424-AC4E-89A8-E209762DFC40}" type="presParOf" srcId="{B5DB49E8-A4F5-8E42-A40A-48A02C42DC62}" destId="{5CF435AB-324F-B340-9CE2-DF23922FF2DD}" srcOrd="0" destOrd="0" presId="urn:microsoft.com/office/officeart/2005/8/layout/hList1"/>
    <dgm:cxn modelId="{A0B567D9-E609-6A4A-B554-652A1D584631}" type="presParOf" srcId="{5CF435AB-324F-B340-9CE2-DF23922FF2DD}" destId="{A10E8E2E-B9A7-AB42-8ED5-58A7A9E3F9EC}" srcOrd="0" destOrd="0" presId="urn:microsoft.com/office/officeart/2005/8/layout/hList1"/>
    <dgm:cxn modelId="{C35122CD-A954-354B-8092-FCD8D75F448E}" type="presParOf" srcId="{5CF435AB-324F-B340-9CE2-DF23922FF2DD}" destId="{CE7759D0-9996-A24B-A98E-98FD82D5065B}" srcOrd="1" destOrd="0" presId="urn:microsoft.com/office/officeart/2005/8/layout/hList1"/>
    <dgm:cxn modelId="{8C1E3094-C04C-4D4C-BBCA-ADB1D426B718}" type="presParOf" srcId="{B5DB49E8-A4F5-8E42-A40A-48A02C42DC62}" destId="{0A38BB41-0E8A-4247-8F59-86A99FA12045}" srcOrd="1" destOrd="0" presId="urn:microsoft.com/office/officeart/2005/8/layout/hList1"/>
    <dgm:cxn modelId="{075C1DAA-89CE-4949-86C3-A9480A797907}" type="presParOf" srcId="{B5DB49E8-A4F5-8E42-A40A-48A02C42DC62}" destId="{60FEA6B2-D3D3-D54F-860F-A67200E444A1}" srcOrd="2" destOrd="0" presId="urn:microsoft.com/office/officeart/2005/8/layout/hList1"/>
    <dgm:cxn modelId="{4FDEDA29-BF33-614C-B036-3ACAC50D606C}" type="presParOf" srcId="{60FEA6B2-D3D3-D54F-860F-A67200E444A1}" destId="{8DD7900E-B2BB-D545-8051-2396A8BFA852}" srcOrd="0" destOrd="0" presId="urn:microsoft.com/office/officeart/2005/8/layout/hList1"/>
    <dgm:cxn modelId="{8FE62089-8C6F-D544-83E7-941865BE16A9}" type="presParOf" srcId="{60FEA6B2-D3D3-D54F-860F-A67200E444A1}" destId="{A1C154F3-DD66-8047-ACF5-9E98F49E155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ECE0C9-3903-409A-A090-9DEEFF7EFEEE}" type="doc">
      <dgm:prSet loTypeId="urn:microsoft.com/office/officeart/2009/3/layout/OpposingIdeas" loCatId="" qsTypeId="urn:microsoft.com/office/officeart/2005/8/quickstyle/simple1" qsCatId="simple" csTypeId="urn:microsoft.com/office/officeart/2005/8/colors/accent2_1" csCatId="accent2" phldr="1"/>
      <dgm:spPr/>
      <dgm:t>
        <a:bodyPr/>
        <a:lstStyle/>
        <a:p>
          <a:endParaRPr lang="en-US"/>
        </a:p>
      </dgm:t>
    </dgm:pt>
    <dgm:pt modelId="{E15D3A26-9D71-435D-B79D-F50C645009E3}">
      <dgm:prSet phldrT="[Text]" custT="1"/>
      <dgm:spPr>
        <a:solidFill>
          <a:srgbClr val="0070C0">
            <a:alpha val="24000"/>
          </a:srgbClr>
        </a:solidFill>
        <a:ln>
          <a:solidFill>
            <a:schemeClr val="accent5">
              <a:lumMod val="20000"/>
              <a:lumOff val="80000"/>
            </a:schemeClr>
          </a:solidFill>
        </a:ln>
      </dgm:spPr>
      <dgm:t>
        <a:bodyPr/>
        <a:lstStyle/>
        <a:p>
          <a:pPr algn="ctr"/>
          <a:r>
            <a:rPr lang="en-US" sz="3200" b="1" u="none" dirty="0">
              <a:solidFill>
                <a:schemeClr val="bg1"/>
              </a:solidFill>
              <a:latin typeface="Calibri" panose="020F0502020204030204" pitchFamily="34" charset="0"/>
              <a:cs typeface="Calibri" panose="020F0502020204030204" pitchFamily="34" charset="0"/>
            </a:rPr>
            <a:t>Reinforcement</a:t>
          </a:r>
          <a:endParaRPr lang="en-US" sz="3200" u="none" dirty="0">
            <a:solidFill>
              <a:schemeClr val="bg1"/>
            </a:solidFill>
            <a:latin typeface="Calibri" panose="020F0502020204030204" pitchFamily="34" charset="0"/>
            <a:cs typeface="Calibri" panose="020F0502020204030204" pitchFamily="34" charset="0"/>
          </a:endParaRPr>
        </a:p>
      </dgm:t>
    </dgm:pt>
    <dgm:pt modelId="{91C860B5-E4F5-4BD9-AB2A-19B12549A204}" type="parTrans" cxnId="{9C7D9DF3-5BB6-4A74-8E39-7B3453E918E9}">
      <dgm:prSet/>
      <dgm:spPr/>
      <dgm:t>
        <a:bodyPr/>
        <a:lstStyle/>
        <a:p>
          <a:endParaRPr lang="en-US">
            <a:latin typeface="Hind Vadodara" panose="020B0604020202020204" charset="0"/>
            <a:cs typeface="Hind Vadodara" panose="020B0604020202020204" charset="0"/>
          </a:endParaRPr>
        </a:p>
      </dgm:t>
    </dgm:pt>
    <dgm:pt modelId="{6C9F0775-14DE-498A-BDBD-E767A9DC8889}" type="sibTrans" cxnId="{9C7D9DF3-5BB6-4A74-8E39-7B3453E918E9}">
      <dgm:prSet/>
      <dgm:spPr/>
      <dgm:t>
        <a:bodyPr/>
        <a:lstStyle/>
        <a:p>
          <a:endParaRPr lang="en-US">
            <a:latin typeface="Hind Vadodara" panose="020B0604020202020204" charset="0"/>
            <a:cs typeface="Hind Vadodara" panose="020B0604020202020204" charset="0"/>
          </a:endParaRPr>
        </a:p>
      </dgm:t>
    </dgm:pt>
    <dgm:pt modelId="{8630CBE3-A9F9-4CFF-9699-BE94456E0385}">
      <dgm:prSet phldrT="[Text]" custT="1"/>
      <dgm:spPr>
        <a:solidFill>
          <a:schemeClr val="tx1">
            <a:lumMod val="75000"/>
            <a:lumOff val="25000"/>
            <a:alpha val="22935"/>
          </a:schemeClr>
        </a:solidFill>
        <a:ln>
          <a:solidFill>
            <a:schemeClr val="accent5">
              <a:lumMod val="20000"/>
              <a:lumOff val="80000"/>
            </a:schemeClr>
          </a:solidFill>
        </a:ln>
      </dgm:spPr>
      <dgm:t>
        <a:bodyPr/>
        <a:lstStyle/>
        <a:p>
          <a:pPr algn="ctr"/>
          <a:r>
            <a:rPr lang="en-US" sz="3200" b="1" u="none" dirty="0">
              <a:solidFill>
                <a:schemeClr val="bg1"/>
              </a:solidFill>
              <a:latin typeface="Calibri" panose="020F0502020204030204" pitchFamily="34" charset="0"/>
              <a:cs typeface="Calibri" panose="020F0502020204030204" pitchFamily="34" charset="0"/>
            </a:rPr>
            <a:t>Punishment</a:t>
          </a:r>
          <a:endParaRPr lang="en-US" sz="3200" u="none" dirty="0">
            <a:solidFill>
              <a:schemeClr val="bg1"/>
            </a:solidFill>
            <a:latin typeface="Calibri" panose="020F0502020204030204" pitchFamily="34" charset="0"/>
            <a:cs typeface="Calibri" panose="020F0502020204030204" pitchFamily="34" charset="0"/>
          </a:endParaRPr>
        </a:p>
      </dgm:t>
    </dgm:pt>
    <dgm:pt modelId="{F97A8807-5D7D-4107-9F0C-EA6CABEF3A8F}" type="parTrans" cxnId="{B3DA832F-979A-4005-915C-19FE34740CE9}">
      <dgm:prSet/>
      <dgm:spPr/>
      <dgm:t>
        <a:bodyPr/>
        <a:lstStyle/>
        <a:p>
          <a:endParaRPr lang="en-US">
            <a:latin typeface="Hind Vadodara" panose="020B0604020202020204" charset="0"/>
            <a:cs typeface="Hind Vadodara" panose="020B0604020202020204" charset="0"/>
          </a:endParaRPr>
        </a:p>
      </dgm:t>
    </dgm:pt>
    <dgm:pt modelId="{21AC7323-F6C4-4E57-B6C3-5C3B9579FEB7}" type="sibTrans" cxnId="{B3DA832F-979A-4005-915C-19FE34740CE9}">
      <dgm:prSet/>
      <dgm:spPr/>
      <dgm:t>
        <a:bodyPr/>
        <a:lstStyle/>
        <a:p>
          <a:endParaRPr lang="en-US">
            <a:latin typeface="Hind Vadodara" panose="020B0604020202020204" charset="0"/>
            <a:cs typeface="Hind Vadodara" panose="020B0604020202020204" charset="0"/>
          </a:endParaRPr>
        </a:p>
      </dgm:t>
    </dgm:pt>
    <dgm:pt modelId="{C63FC377-6346-5949-B275-9324B3A6CE5F}">
      <dgm:prSet phldrT="[Text]"/>
      <dgm:spPr/>
      <dgm:t>
        <a:bodyPr/>
        <a:lstStyle/>
        <a:p>
          <a:r>
            <a:rPr lang="en-US" dirty="0">
              <a:latin typeface="Calibri" panose="020F0502020204030204" pitchFamily="34" charset="0"/>
              <a:cs typeface="Calibri" panose="020F0502020204030204" pitchFamily="34" charset="0"/>
            </a:rPr>
            <a:t>when a consequence of a behavior functions to </a:t>
          </a:r>
          <a:r>
            <a:rPr lang="en-US" b="1" dirty="0">
              <a:latin typeface="Calibri" panose="020F0502020204030204" pitchFamily="34" charset="0"/>
              <a:cs typeface="Calibri" panose="020F0502020204030204" pitchFamily="34" charset="0"/>
            </a:rPr>
            <a:t>INCREASE</a:t>
          </a:r>
          <a:r>
            <a:rPr lang="en-US" dirty="0">
              <a:latin typeface="Calibri" panose="020F0502020204030204" pitchFamily="34" charset="0"/>
              <a:cs typeface="Calibri" panose="020F0502020204030204" pitchFamily="34" charset="0"/>
            </a:rPr>
            <a:t> the likelihood of future occurrences of that behavior</a:t>
          </a:r>
          <a:endParaRPr lang="en-US" dirty="0"/>
        </a:p>
      </dgm:t>
    </dgm:pt>
    <dgm:pt modelId="{816C01F0-CFEF-884F-8103-C239D5370202}" type="parTrans" cxnId="{B8976B80-90D2-E04E-9CF8-3EE177243CDE}">
      <dgm:prSet/>
      <dgm:spPr/>
      <dgm:t>
        <a:bodyPr/>
        <a:lstStyle/>
        <a:p>
          <a:endParaRPr lang="en-US"/>
        </a:p>
      </dgm:t>
    </dgm:pt>
    <dgm:pt modelId="{B5E5A11C-9C0D-A64C-966F-3C33BB447364}" type="sibTrans" cxnId="{B8976B80-90D2-E04E-9CF8-3EE177243CDE}">
      <dgm:prSet/>
      <dgm:spPr/>
      <dgm:t>
        <a:bodyPr/>
        <a:lstStyle/>
        <a:p>
          <a:endParaRPr lang="en-US"/>
        </a:p>
      </dgm:t>
    </dgm:pt>
    <dgm:pt modelId="{A421BC6E-0203-5F42-BBF4-15ABADC52098}">
      <dgm:prSet phldrT="[Text]" custT="1"/>
      <dgm:spPr/>
      <dgm:t>
        <a:bodyPr/>
        <a:lstStyle/>
        <a:p>
          <a:r>
            <a:rPr lang="en-US" sz="2400" dirty="0">
              <a:latin typeface="Calibri" panose="020F0502020204030204" pitchFamily="34" charset="0"/>
              <a:cs typeface="Calibri" panose="020F0502020204030204" pitchFamily="34" charset="0"/>
            </a:rPr>
            <a:t>when a consequence of a behavior functions to </a:t>
          </a:r>
          <a:r>
            <a:rPr lang="en-US" sz="2400" b="1" dirty="0">
              <a:latin typeface="Calibri" panose="020F0502020204030204" pitchFamily="34" charset="0"/>
              <a:cs typeface="Calibri" panose="020F0502020204030204" pitchFamily="34" charset="0"/>
            </a:rPr>
            <a:t>DECREASE</a:t>
          </a:r>
          <a:r>
            <a:rPr lang="en-US" sz="2400" dirty="0">
              <a:latin typeface="Calibri" panose="020F0502020204030204" pitchFamily="34" charset="0"/>
              <a:cs typeface="Calibri" panose="020F0502020204030204" pitchFamily="34" charset="0"/>
            </a:rPr>
            <a:t> the likelihood of future occurrences of that behavior</a:t>
          </a:r>
        </a:p>
      </dgm:t>
    </dgm:pt>
    <dgm:pt modelId="{65C43C65-4A58-5D4D-A387-3DAC498D3372}" type="parTrans" cxnId="{652517D0-7B9B-354E-954D-676011EB04DD}">
      <dgm:prSet/>
      <dgm:spPr/>
      <dgm:t>
        <a:bodyPr/>
        <a:lstStyle/>
        <a:p>
          <a:endParaRPr lang="en-US"/>
        </a:p>
      </dgm:t>
    </dgm:pt>
    <dgm:pt modelId="{39914323-8CB8-9C48-B9C5-FE996BB55245}" type="sibTrans" cxnId="{652517D0-7B9B-354E-954D-676011EB04DD}">
      <dgm:prSet/>
      <dgm:spPr/>
      <dgm:t>
        <a:bodyPr/>
        <a:lstStyle/>
        <a:p>
          <a:endParaRPr lang="en-US"/>
        </a:p>
      </dgm:t>
    </dgm:pt>
    <dgm:pt modelId="{06C57177-A4BF-A449-BC8E-8CC8D04A44A6}" type="pres">
      <dgm:prSet presAssocID="{AEECE0C9-3903-409A-A090-9DEEFF7EFEEE}" presName="Name0" presStyleCnt="0">
        <dgm:presLayoutVars>
          <dgm:chMax val="2"/>
          <dgm:dir/>
          <dgm:animOne val="branch"/>
          <dgm:animLvl val="lvl"/>
          <dgm:resizeHandles val="exact"/>
        </dgm:presLayoutVars>
      </dgm:prSet>
      <dgm:spPr/>
    </dgm:pt>
    <dgm:pt modelId="{95A015B9-2941-784E-9462-D78A4531A42D}" type="pres">
      <dgm:prSet presAssocID="{AEECE0C9-3903-409A-A090-9DEEFF7EFEEE}" presName="Background" presStyleLbl="node1" presStyleIdx="0" presStyleCnt="1"/>
      <dgm:spPr>
        <a:ln>
          <a:solidFill>
            <a:schemeClr val="accent6">
              <a:lumMod val="50000"/>
            </a:schemeClr>
          </a:solidFill>
        </a:ln>
      </dgm:spPr>
    </dgm:pt>
    <dgm:pt modelId="{8D707F9F-F150-B843-8666-BEC26BE76600}" type="pres">
      <dgm:prSet presAssocID="{AEECE0C9-3903-409A-A090-9DEEFF7EFEEE}" presName="Divider" presStyleLbl="callout" presStyleIdx="0" presStyleCnt="1"/>
      <dgm:spPr>
        <a:ln>
          <a:solidFill>
            <a:schemeClr val="accent6">
              <a:lumMod val="50000"/>
            </a:schemeClr>
          </a:solidFill>
        </a:ln>
      </dgm:spPr>
    </dgm:pt>
    <dgm:pt modelId="{B1C6E067-4156-3445-AF6C-36FD1EFAE2B7}" type="pres">
      <dgm:prSet presAssocID="{AEECE0C9-3903-409A-A090-9DEEFF7EFEEE}" presName="ChildText1" presStyleLbl="revTx" presStyleIdx="0" presStyleCnt="0">
        <dgm:presLayoutVars>
          <dgm:chMax val="0"/>
          <dgm:chPref val="0"/>
          <dgm:bulletEnabled val="1"/>
        </dgm:presLayoutVars>
      </dgm:prSet>
      <dgm:spPr/>
    </dgm:pt>
    <dgm:pt modelId="{F76D91E3-A2C7-0A4A-9A08-99B4BC1287DC}" type="pres">
      <dgm:prSet presAssocID="{AEECE0C9-3903-409A-A090-9DEEFF7EFEEE}" presName="ChildText2" presStyleLbl="revTx" presStyleIdx="0" presStyleCnt="0">
        <dgm:presLayoutVars>
          <dgm:chMax val="0"/>
          <dgm:chPref val="0"/>
          <dgm:bulletEnabled val="1"/>
        </dgm:presLayoutVars>
      </dgm:prSet>
      <dgm:spPr/>
    </dgm:pt>
    <dgm:pt modelId="{B5E69B9C-8AEE-2745-89B3-A28F916C0BAD}" type="pres">
      <dgm:prSet presAssocID="{AEECE0C9-3903-409A-A090-9DEEFF7EFEEE}" presName="ParentText1" presStyleLbl="revTx" presStyleIdx="0" presStyleCnt="0">
        <dgm:presLayoutVars>
          <dgm:chMax val="1"/>
          <dgm:chPref val="1"/>
        </dgm:presLayoutVars>
      </dgm:prSet>
      <dgm:spPr/>
    </dgm:pt>
    <dgm:pt modelId="{2B5AAF37-CFCE-374E-9E21-885AAC59FFC7}" type="pres">
      <dgm:prSet presAssocID="{AEECE0C9-3903-409A-A090-9DEEFF7EFEEE}" presName="ParentShape1" presStyleLbl="alignImgPlace1" presStyleIdx="0" presStyleCnt="2">
        <dgm:presLayoutVars/>
      </dgm:prSet>
      <dgm:spPr/>
    </dgm:pt>
    <dgm:pt modelId="{0660607C-99BE-844A-8DC2-01EC7B00AD5A}" type="pres">
      <dgm:prSet presAssocID="{AEECE0C9-3903-409A-A090-9DEEFF7EFEEE}" presName="ParentText2" presStyleLbl="revTx" presStyleIdx="0" presStyleCnt="0">
        <dgm:presLayoutVars>
          <dgm:chMax val="1"/>
          <dgm:chPref val="1"/>
        </dgm:presLayoutVars>
      </dgm:prSet>
      <dgm:spPr/>
    </dgm:pt>
    <dgm:pt modelId="{D811A819-A14E-A548-B6AE-67661EE9FB69}" type="pres">
      <dgm:prSet presAssocID="{AEECE0C9-3903-409A-A090-9DEEFF7EFEEE}" presName="ParentShape2" presStyleLbl="alignImgPlace1" presStyleIdx="1" presStyleCnt="2">
        <dgm:presLayoutVars/>
      </dgm:prSet>
      <dgm:spPr/>
    </dgm:pt>
  </dgm:ptLst>
  <dgm:cxnLst>
    <dgm:cxn modelId="{986C130A-8E35-9745-94CB-2462052E7175}" type="presOf" srcId="{8630CBE3-A9F9-4CFF-9699-BE94456E0385}" destId="{0660607C-99BE-844A-8DC2-01EC7B00AD5A}" srcOrd="0" destOrd="0" presId="urn:microsoft.com/office/officeart/2009/3/layout/OpposingIdeas"/>
    <dgm:cxn modelId="{B3DA832F-979A-4005-915C-19FE34740CE9}" srcId="{AEECE0C9-3903-409A-A090-9DEEFF7EFEEE}" destId="{8630CBE3-A9F9-4CFF-9699-BE94456E0385}" srcOrd="1" destOrd="0" parTransId="{F97A8807-5D7D-4107-9F0C-EA6CABEF3A8F}" sibTransId="{21AC7323-F6C4-4E57-B6C3-5C3B9579FEB7}"/>
    <dgm:cxn modelId="{4FC52A43-C2BA-8540-84F1-E3634EEE5C49}" type="presOf" srcId="{A421BC6E-0203-5F42-BBF4-15ABADC52098}" destId="{F76D91E3-A2C7-0A4A-9A08-99B4BC1287DC}" srcOrd="0" destOrd="0" presId="urn:microsoft.com/office/officeart/2009/3/layout/OpposingIdeas"/>
    <dgm:cxn modelId="{8FABA453-25AD-8949-AD4C-9993FCBA9782}" type="presOf" srcId="{C63FC377-6346-5949-B275-9324B3A6CE5F}" destId="{B1C6E067-4156-3445-AF6C-36FD1EFAE2B7}" srcOrd="0" destOrd="0" presId="urn:microsoft.com/office/officeart/2009/3/layout/OpposingIdeas"/>
    <dgm:cxn modelId="{33BDC856-2D3B-1744-8B3A-9F53B6BA777F}" type="presOf" srcId="{AEECE0C9-3903-409A-A090-9DEEFF7EFEEE}" destId="{06C57177-A4BF-A449-BC8E-8CC8D04A44A6}" srcOrd="0" destOrd="0" presId="urn:microsoft.com/office/officeart/2009/3/layout/OpposingIdeas"/>
    <dgm:cxn modelId="{B8976B80-90D2-E04E-9CF8-3EE177243CDE}" srcId="{E15D3A26-9D71-435D-B79D-F50C645009E3}" destId="{C63FC377-6346-5949-B275-9324B3A6CE5F}" srcOrd="0" destOrd="0" parTransId="{816C01F0-CFEF-884F-8103-C239D5370202}" sibTransId="{B5E5A11C-9C0D-A64C-966F-3C33BB447364}"/>
    <dgm:cxn modelId="{21E03F95-3A63-054A-96E9-825649EA1CD3}" type="presOf" srcId="{E15D3A26-9D71-435D-B79D-F50C645009E3}" destId="{B5E69B9C-8AEE-2745-89B3-A28F916C0BAD}" srcOrd="0" destOrd="0" presId="urn:microsoft.com/office/officeart/2009/3/layout/OpposingIdeas"/>
    <dgm:cxn modelId="{DC7FB2A7-4729-9942-A5C1-0A978D5442B9}" type="presOf" srcId="{E15D3A26-9D71-435D-B79D-F50C645009E3}" destId="{2B5AAF37-CFCE-374E-9E21-885AAC59FFC7}" srcOrd="1" destOrd="0" presId="urn:microsoft.com/office/officeart/2009/3/layout/OpposingIdeas"/>
    <dgm:cxn modelId="{5E0C55B1-B580-BF49-AA60-D9E666C87004}" type="presOf" srcId="{8630CBE3-A9F9-4CFF-9699-BE94456E0385}" destId="{D811A819-A14E-A548-B6AE-67661EE9FB69}" srcOrd="1" destOrd="0" presId="urn:microsoft.com/office/officeart/2009/3/layout/OpposingIdeas"/>
    <dgm:cxn modelId="{652517D0-7B9B-354E-954D-676011EB04DD}" srcId="{8630CBE3-A9F9-4CFF-9699-BE94456E0385}" destId="{A421BC6E-0203-5F42-BBF4-15ABADC52098}" srcOrd="0" destOrd="0" parTransId="{65C43C65-4A58-5D4D-A387-3DAC498D3372}" sibTransId="{39914323-8CB8-9C48-B9C5-FE996BB55245}"/>
    <dgm:cxn modelId="{9C7D9DF3-5BB6-4A74-8E39-7B3453E918E9}" srcId="{AEECE0C9-3903-409A-A090-9DEEFF7EFEEE}" destId="{E15D3A26-9D71-435D-B79D-F50C645009E3}" srcOrd="0" destOrd="0" parTransId="{91C860B5-E4F5-4BD9-AB2A-19B12549A204}" sibTransId="{6C9F0775-14DE-498A-BDBD-E767A9DC8889}"/>
    <dgm:cxn modelId="{0C6700F5-8542-F744-9871-87F6AEB059AD}" type="presParOf" srcId="{06C57177-A4BF-A449-BC8E-8CC8D04A44A6}" destId="{95A015B9-2941-784E-9462-D78A4531A42D}" srcOrd="0" destOrd="0" presId="urn:microsoft.com/office/officeart/2009/3/layout/OpposingIdeas"/>
    <dgm:cxn modelId="{B6D3E5B3-B8A0-D341-9FD5-85B73C1E1EA5}" type="presParOf" srcId="{06C57177-A4BF-A449-BC8E-8CC8D04A44A6}" destId="{8D707F9F-F150-B843-8666-BEC26BE76600}" srcOrd="1" destOrd="0" presId="urn:microsoft.com/office/officeart/2009/3/layout/OpposingIdeas"/>
    <dgm:cxn modelId="{41484BAC-2E2F-DC4D-81BF-BF7E648B8D21}" type="presParOf" srcId="{06C57177-A4BF-A449-BC8E-8CC8D04A44A6}" destId="{B1C6E067-4156-3445-AF6C-36FD1EFAE2B7}" srcOrd="2" destOrd="0" presId="urn:microsoft.com/office/officeart/2009/3/layout/OpposingIdeas"/>
    <dgm:cxn modelId="{8D22989B-4F22-C344-8A5B-31897B354760}" type="presParOf" srcId="{06C57177-A4BF-A449-BC8E-8CC8D04A44A6}" destId="{F76D91E3-A2C7-0A4A-9A08-99B4BC1287DC}" srcOrd="3" destOrd="0" presId="urn:microsoft.com/office/officeart/2009/3/layout/OpposingIdeas"/>
    <dgm:cxn modelId="{D871C30D-D9EE-FE49-9C34-C4CBC23D54FF}" type="presParOf" srcId="{06C57177-A4BF-A449-BC8E-8CC8D04A44A6}" destId="{B5E69B9C-8AEE-2745-89B3-A28F916C0BAD}" srcOrd="4" destOrd="0" presId="urn:microsoft.com/office/officeart/2009/3/layout/OpposingIdeas"/>
    <dgm:cxn modelId="{C43E0F12-D6A7-BF4A-ABA5-6BCCD1917272}" type="presParOf" srcId="{06C57177-A4BF-A449-BC8E-8CC8D04A44A6}" destId="{2B5AAF37-CFCE-374E-9E21-885AAC59FFC7}" srcOrd="5" destOrd="0" presId="urn:microsoft.com/office/officeart/2009/3/layout/OpposingIdeas"/>
    <dgm:cxn modelId="{A788D22C-23C6-3142-AB85-53ACB001A8C4}" type="presParOf" srcId="{06C57177-A4BF-A449-BC8E-8CC8D04A44A6}" destId="{0660607C-99BE-844A-8DC2-01EC7B00AD5A}" srcOrd="6" destOrd="0" presId="urn:microsoft.com/office/officeart/2009/3/layout/OpposingIdeas"/>
    <dgm:cxn modelId="{771EDBBF-D1F7-5846-9D08-A679C8E408D3}" type="presParOf" srcId="{06C57177-A4BF-A449-BC8E-8CC8D04A44A6}" destId="{D811A819-A14E-A548-B6AE-67661EE9FB69}"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C0D368-094F-C445-9FE1-74965DD55042}"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C08FA999-6931-AD4D-BC22-EA35C782E5A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Yelling</a:t>
          </a:r>
        </a:p>
      </dgm:t>
    </dgm:pt>
    <dgm:pt modelId="{913E2047-9BA7-E94B-AFFE-82F2309BE8D3}" type="parTrans" cxnId="{13B99142-64CB-3F4F-B151-B697071E3DF0}">
      <dgm:prSet/>
      <dgm:spPr/>
      <dgm:t>
        <a:bodyPr/>
        <a:lstStyle/>
        <a:p>
          <a:endParaRPr lang="en-US"/>
        </a:p>
      </dgm:t>
    </dgm:pt>
    <dgm:pt modelId="{19639999-CFDC-0648-8252-367EAC1B7BF9}" type="sibTrans" cxnId="{13B99142-64CB-3F4F-B151-B697071E3DF0}">
      <dgm:prSet/>
      <dgm:spPr/>
      <dgm:t>
        <a:bodyPr/>
        <a:lstStyle/>
        <a:p>
          <a:endParaRPr lang="en-US"/>
        </a:p>
      </dgm:t>
    </dgm:pt>
    <dgm:pt modelId="{9D0F2A70-FFCF-DE43-9568-A0288B3FCC2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In classroom</a:t>
          </a:r>
        </a:p>
      </dgm:t>
    </dgm:pt>
    <dgm:pt modelId="{4AE2DFF8-E3FF-DE47-B96D-755FE61BA735}" type="parTrans" cxnId="{D5B6E8BB-6C9F-474C-93F8-84D4D9BF68A4}">
      <dgm:prSet/>
      <dgm:spPr/>
      <dgm:t>
        <a:bodyPr/>
        <a:lstStyle/>
        <a:p>
          <a:endParaRPr lang="en-US"/>
        </a:p>
      </dgm:t>
    </dgm:pt>
    <dgm:pt modelId="{5F0F9E72-B79F-2246-95D6-F71EE4543C19}" type="sibTrans" cxnId="{D5B6E8BB-6C9F-474C-93F8-84D4D9BF68A4}">
      <dgm:prSet/>
      <dgm:spPr/>
      <dgm:t>
        <a:bodyPr/>
        <a:lstStyle/>
        <a:p>
          <a:endParaRPr lang="en-US"/>
        </a:p>
      </dgm:t>
    </dgm:pt>
    <dgm:pt modelId="{C257EB70-8A8E-3041-94A0-4D5D4E174315}">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At recess</a:t>
          </a:r>
        </a:p>
      </dgm:t>
    </dgm:pt>
    <dgm:pt modelId="{223B856D-B118-C542-97AE-CED0A7B9321D}" type="parTrans" cxnId="{8B9EE3C2-F184-3242-B84B-C55EE74FB295}">
      <dgm:prSet/>
      <dgm:spPr/>
      <dgm:t>
        <a:bodyPr/>
        <a:lstStyle/>
        <a:p>
          <a:endParaRPr lang="en-US"/>
        </a:p>
      </dgm:t>
    </dgm:pt>
    <dgm:pt modelId="{A6FD748F-CE0B-2F4E-8DC8-2C7716B31F43}" type="sibTrans" cxnId="{8B9EE3C2-F184-3242-B84B-C55EE74FB295}">
      <dgm:prSet/>
      <dgm:spPr/>
      <dgm:t>
        <a:bodyPr/>
        <a:lstStyle/>
        <a:p>
          <a:endParaRPr lang="en-US"/>
        </a:p>
      </dgm:t>
    </dgm:pt>
    <dgm:pt modelId="{E92E51BF-121B-644E-8BD5-BB0663ECD4A7}">
      <dgm:prSet/>
      <dgm:spPr/>
      <dgm:t>
        <a:bodyPr/>
        <a:lstStyle/>
        <a:p>
          <a:r>
            <a:rPr lang="en-US" dirty="0"/>
            <a:t>Inappropriate</a:t>
          </a:r>
        </a:p>
      </dgm:t>
    </dgm:pt>
    <dgm:pt modelId="{C64E87E8-9D6A-434D-A82A-F5A80EE48F21}" type="parTrans" cxnId="{739BA1ED-3A84-B14E-A060-9A967AF9B0B4}">
      <dgm:prSet/>
      <dgm:spPr/>
      <dgm:t>
        <a:bodyPr/>
        <a:lstStyle/>
        <a:p>
          <a:endParaRPr lang="en-US"/>
        </a:p>
      </dgm:t>
    </dgm:pt>
    <dgm:pt modelId="{0EF0297D-BF52-CF40-9B1D-9C2ECCFF49FF}" type="sibTrans" cxnId="{739BA1ED-3A84-B14E-A060-9A967AF9B0B4}">
      <dgm:prSet/>
      <dgm:spPr/>
      <dgm:t>
        <a:bodyPr/>
        <a:lstStyle/>
        <a:p>
          <a:endParaRPr lang="en-US"/>
        </a:p>
      </dgm:t>
    </dgm:pt>
    <dgm:pt modelId="{429BA452-95BB-424E-8665-AEF5BB446DE6}">
      <dgm:prSet/>
      <dgm:spPr/>
      <dgm:t>
        <a:bodyPr/>
        <a:lstStyle/>
        <a:p>
          <a:r>
            <a:rPr lang="en-US" dirty="0"/>
            <a:t>Appropriate</a:t>
          </a:r>
        </a:p>
      </dgm:t>
    </dgm:pt>
    <dgm:pt modelId="{7044D21D-33D1-DA47-8E3D-89878E930953}" type="parTrans" cxnId="{720517C8-BF05-2940-BDB5-9211B7381D68}">
      <dgm:prSet/>
      <dgm:spPr/>
      <dgm:t>
        <a:bodyPr/>
        <a:lstStyle/>
        <a:p>
          <a:endParaRPr lang="en-US"/>
        </a:p>
      </dgm:t>
    </dgm:pt>
    <dgm:pt modelId="{7DBB9838-B829-8E48-AA63-24A7B98D27F9}" type="sibTrans" cxnId="{720517C8-BF05-2940-BDB5-9211B7381D68}">
      <dgm:prSet/>
      <dgm:spPr/>
      <dgm:t>
        <a:bodyPr/>
        <a:lstStyle/>
        <a:p>
          <a:endParaRPr lang="en-US"/>
        </a:p>
      </dgm:t>
    </dgm:pt>
    <dgm:pt modelId="{23524BF6-521A-4247-A7E9-6F37CAA387FA}" type="pres">
      <dgm:prSet presAssocID="{AFC0D368-094F-C445-9FE1-74965DD55042}" presName="diagram" presStyleCnt="0">
        <dgm:presLayoutVars>
          <dgm:chPref val="1"/>
          <dgm:dir/>
          <dgm:animOne val="branch"/>
          <dgm:animLvl val="lvl"/>
          <dgm:resizeHandles val="exact"/>
        </dgm:presLayoutVars>
      </dgm:prSet>
      <dgm:spPr/>
    </dgm:pt>
    <dgm:pt modelId="{0F815793-74B4-D04C-A326-2796C64D0073}" type="pres">
      <dgm:prSet presAssocID="{C08FA999-6931-AD4D-BC22-EA35C782E5A6}" presName="root1" presStyleCnt="0"/>
      <dgm:spPr/>
    </dgm:pt>
    <dgm:pt modelId="{5983CC1D-7E30-BE47-96C2-BC334579245D}" type="pres">
      <dgm:prSet presAssocID="{C08FA999-6931-AD4D-BC22-EA35C782E5A6}" presName="LevelOneTextNode" presStyleLbl="node0" presStyleIdx="0" presStyleCnt="1" custLinFactNeighborX="7859" custLinFactNeighborY="7236">
        <dgm:presLayoutVars>
          <dgm:chPref val="3"/>
        </dgm:presLayoutVars>
      </dgm:prSet>
      <dgm:spPr/>
    </dgm:pt>
    <dgm:pt modelId="{E0E41FF9-5F05-0942-BFD8-4F43C1C205F2}" type="pres">
      <dgm:prSet presAssocID="{C08FA999-6931-AD4D-BC22-EA35C782E5A6}" presName="level2hierChild" presStyleCnt="0"/>
      <dgm:spPr/>
    </dgm:pt>
    <dgm:pt modelId="{A92F2B88-7355-8643-9BCB-FF7590F735A3}" type="pres">
      <dgm:prSet presAssocID="{223B856D-B118-C542-97AE-CED0A7B9321D}" presName="conn2-1" presStyleLbl="parChTrans1D2" presStyleIdx="0" presStyleCnt="2"/>
      <dgm:spPr/>
    </dgm:pt>
    <dgm:pt modelId="{F442421E-E3FF-0F4A-A500-1EF84BD5E38B}" type="pres">
      <dgm:prSet presAssocID="{223B856D-B118-C542-97AE-CED0A7B9321D}" presName="connTx" presStyleLbl="parChTrans1D2" presStyleIdx="0" presStyleCnt="2"/>
      <dgm:spPr/>
    </dgm:pt>
    <dgm:pt modelId="{03E47AEC-43B2-954C-A410-6C0F1609186F}" type="pres">
      <dgm:prSet presAssocID="{C257EB70-8A8E-3041-94A0-4D5D4E174315}" presName="root2" presStyleCnt="0"/>
      <dgm:spPr/>
    </dgm:pt>
    <dgm:pt modelId="{0F109102-B115-8B4A-873D-0A647D824BC9}" type="pres">
      <dgm:prSet presAssocID="{C257EB70-8A8E-3041-94A0-4D5D4E174315}" presName="LevelTwoTextNode" presStyleLbl="node2" presStyleIdx="0" presStyleCnt="2">
        <dgm:presLayoutVars>
          <dgm:chPref val="3"/>
        </dgm:presLayoutVars>
      </dgm:prSet>
      <dgm:spPr/>
    </dgm:pt>
    <dgm:pt modelId="{46B6DDC2-E906-7A40-B6C9-40BA8C736867}" type="pres">
      <dgm:prSet presAssocID="{C257EB70-8A8E-3041-94A0-4D5D4E174315}" presName="level3hierChild" presStyleCnt="0"/>
      <dgm:spPr/>
    </dgm:pt>
    <dgm:pt modelId="{478CBE3D-5D65-1344-9086-C1C5AD2083FF}" type="pres">
      <dgm:prSet presAssocID="{7044D21D-33D1-DA47-8E3D-89878E930953}" presName="conn2-1" presStyleLbl="parChTrans1D3" presStyleIdx="0" presStyleCnt="2"/>
      <dgm:spPr/>
    </dgm:pt>
    <dgm:pt modelId="{14066E32-ED5D-2549-B1D3-1558CAAE079E}" type="pres">
      <dgm:prSet presAssocID="{7044D21D-33D1-DA47-8E3D-89878E930953}" presName="connTx" presStyleLbl="parChTrans1D3" presStyleIdx="0" presStyleCnt="2"/>
      <dgm:spPr/>
    </dgm:pt>
    <dgm:pt modelId="{DD2E5414-54CE-9C45-B560-8DB7882563CC}" type="pres">
      <dgm:prSet presAssocID="{429BA452-95BB-424E-8665-AEF5BB446DE6}" presName="root2" presStyleCnt="0"/>
      <dgm:spPr/>
    </dgm:pt>
    <dgm:pt modelId="{18BC070E-132B-8046-B42B-3BE595D6AA88}" type="pres">
      <dgm:prSet presAssocID="{429BA452-95BB-424E-8665-AEF5BB446DE6}" presName="LevelTwoTextNode" presStyleLbl="node3" presStyleIdx="0" presStyleCnt="2">
        <dgm:presLayoutVars>
          <dgm:chPref val="3"/>
        </dgm:presLayoutVars>
      </dgm:prSet>
      <dgm:spPr/>
    </dgm:pt>
    <dgm:pt modelId="{D6D08AB0-497F-1142-B515-612B54521620}" type="pres">
      <dgm:prSet presAssocID="{429BA452-95BB-424E-8665-AEF5BB446DE6}" presName="level3hierChild" presStyleCnt="0"/>
      <dgm:spPr/>
    </dgm:pt>
    <dgm:pt modelId="{C1B78371-B723-F94D-8924-BA40BC10A71E}" type="pres">
      <dgm:prSet presAssocID="{4AE2DFF8-E3FF-DE47-B96D-755FE61BA735}" presName="conn2-1" presStyleLbl="parChTrans1D2" presStyleIdx="1" presStyleCnt="2"/>
      <dgm:spPr/>
    </dgm:pt>
    <dgm:pt modelId="{18CF4443-F4FB-A749-9312-DA7C4BCA9D03}" type="pres">
      <dgm:prSet presAssocID="{4AE2DFF8-E3FF-DE47-B96D-755FE61BA735}" presName="connTx" presStyleLbl="parChTrans1D2" presStyleIdx="1" presStyleCnt="2"/>
      <dgm:spPr/>
    </dgm:pt>
    <dgm:pt modelId="{5A385C19-F658-C645-840C-181175F92442}" type="pres">
      <dgm:prSet presAssocID="{9D0F2A70-FFCF-DE43-9568-A0288B3FCC24}" presName="root2" presStyleCnt="0"/>
      <dgm:spPr/>
    </dgm:pt>
    <dgm:pt modelId="{DAE5B4B5-3DB4-744F-A9C3-1E2F46967070}" type="pres">
      <dgm:prSet presAssocID="{9D0F2A70-FFCF-DE43-9568-A0288B3FCC24}" presName="LevelTwoTextNode" presStyleLbl="node2" presStyleIdx="1" presStyleCnt="2">
        <dgm:presLayoutVars>
          <dgm:chPref val="3"/>
        </dgm:presLayoutVars>
      </dgm:prSet>
      <dgm:spPr/>
    </dgm:pt>
    <dgm:pt modelId="{91E82E30-EC72-6741-8FF2-09BFE2DB33E6}" type="pres">
      <dgm:prSet presAssocID="{9D0F2A70-FFCF-DE43-9568-A0288B3FCC24}" presName="level3hierChild" presStyleCnt="0"/>
      <dgm:spPr/>
    </dgm:pt>
    <dgm:pt modelId="{89596680-8DE7-2945-A9AB-43A59E8372A5}" type="pres">
      <dgm:prSet presAssocID="{C64E87E8-9D6A-434D-A82A-F5A80EE48F21}" presName="conn2-1" presStyleLbl="parChTrans1D3" presStyleIdx="1" presStyleCnt="2"/>
      <dgm:spPr/>
    </dgm:pt>
    <dgm:pt modelId="{E38B5786-2070-0F4C-AAE1-55295F1DCC29}" type="pres">
      <dgm:prSet presAssocID="{C64E87E8-9D6A-434D-A82A-F5A80EE48F21}" presName="connTx" presStyleLbl="parChTrans1D3" presStyleIdx="1" presStyleCnt="2"/>
      <dgm:spPr/>
    </dgm:pt>
    <dgm:pt modelId="{8CB70BB1-B357-A747-91B1-1A36DC7793B3}" type="pres">
      <dgm:prSet presAssocID="{E92E51BF-121B-644E-8BD5-BB0663ECD4A7}" presName="root2" presStyleCnt="0"/>
      <dgm:spPr/>
    </dgm:pt>
    <dgm:pt modelId="{C0E3774D-5ECD-964E-AD7F-27AA95AA8FE6}" type="pres">
      <dgm:prSet presAssocID="{E92E51BF-121B-644E-8BD5-BB0663ECD4A7}" presName="LevelTwoTextNode" presStyleLbl="node3" presStyleIdx="1" presStyleCnt="2">
        <dgm:presLayoutVars>
          <dgm:chPref val="3"/>
        </dgm:presLayoutVars>
      </dgm:prSet>
      <dgm:spPr/>
    </dgm:pt>
    <dgm:pt modelId="{7176E159-C9DF-3741-914C-82F9802217EE}" type="pres">
      <dgm:prSet presAssocID="{E92E51BF-121B-644E-8BD5-BB0663ECD4A7}" presName="level3hierChild" presStyleCnt="0"/>
      <dgm:spPr/>
    </dgm:pt>
  </dgm:ptLst>
  <dgm:cxnLst>
    <dgm:cxn modelId="{C7015640-3BA8-D146-98BF-9811B2738E9C}" type="presOf" srcId="{C64E87E8-9D6A-434D-A82A-F5A80EE48F21}" destId="{89596680-8DE7-2945-A9AB-43A59E8372A5}" srcOrd="0" destOrd="0" presId="urn:microsoft.com/office/officeart/2005/8/layout/hierarchy2"/>
    <dgm:cxn modelId="{7C23E45F-E6C8-A44A-B6EA-28EAE8D452E3}" type="presOf" srcId="{4AE2DFF8-E3FF-DE47-B96D-755FE61BA735}" destId="{C1B78371-B723-F94D-8924-BA40BC10A71E}" srcOrd="0" destOrd="0" presId="urn:microsoft.com/office/officeart/2005/8/layout/hierarchy2"/>
    <dgm:cxn modelId="{13B99142-64CB-3F4F-B151-B697071E3DF0}" srcId="{AFC0D368-094F-C445-9FE1-74965DD55042}" destId="{C08FA999-6931-AD4D-BC22-EA35C782E5A6}" srcOrd="0" destOrd="0" parTransId="{913E2047-9BA7-E94B-AFFE-82F2309BE8D3}" sibTransId="{19639999-CFDC-0648-8252-367EAC1B7BF9}"/>
    <dgm:cxn modelId="{72897265-B30B-1542-9850-6EA787E64344}" type="presOf" srcId="{7044D21D-33D1-DA47-8E3D-89878E930953}" destId="{478CBE3D-5D65-1344-9086-C1C5AD2083FF}" srcOrd="0" destOrd="0" presId="urn:microsoft.com/office/officeart/2005/8/layout/hierarchy2"/>
    <dgm:cxn modelId="{CD31BA72-9862-8B46-B81D-07CBA6DC4AFC}" type="presOf" srcId="{4AE2DFF8-E3FF-DE47-B96D-755FE61BA735}" destId="{18CF4443-F4FB-A749-9312-DA7C4BCA9D03}" srcOrd="1" destOrd="0" presId="urn:microsoft.com/office/officeart/2005/8/layout/hierarchy2"/>
    <dgm:cxn modelId="{A976E997-A44C-B747-B426-23299DBC871D}" type="presOf" srcId="{429BA452-95BB-424E-8665-AEF5BB446DE6}" destId="{18BC070E-132B-8046-B42B-3BE595D6AA88}" srcOrd="0" destOrd="0" presId="urn:microsoft.com/office/officeart/2005/8/layout/hierarchy2"/>
    <dgm:cxn modelId="{4DDB399B-B07F-BF4B-A825-BDF20D397A94}" type="presOf" srcId="{AFC0D368-094F-C445-9FE1-74965DD55042}" destId="{23524BF6-521A-4247-A7E9-6F37CAA387FA}" srcOrd="0" destOrd="0" presId="urn:microsoft.com/office/officeart/2005/8/layout/hierarchy2"/>
    <dgm:cxn modelId="{C90EBD9C-BD17-624E-A2C6-F8B0864A075C}" type="presOf" srcId="{9D0F2A70-FFCF-DE43-9568-A0288B3FCC24}" destId="{DAE5B4B5-3DB4-744F-A9C3-1E2F46967070}" srcOrd="0" destOrd="0" presId="urn:microsoft.com/office/officeart/2005/8/layout/hierarchy2"/>
    <dgm:cxn modelId="{D5B6E8BB-6C9F-474C-93F8-84D4D9BF68A4}" srcId="{C08FA999-6931-AD4D-BC22-EA35C782E5A6}" destId="{9D0F2A70-FFCF-DE43-9568-A0288B3FCC24}" srcOrd="1" destOrd="0" parTransId="{4AE2DFF8-E3FF-DE47-B96D-755FE61BA735}" sibTransId="{5F0F9E72-B79F-2246-95D6-F71EE4543C19}"/>
    <dgm:cxn modelId="{47780AC2-9E75-5F46-BEFA-9005EC26ACA2}" type="presOf" srcId="{E92E51BF-121B-644E-8BD5-BB0663ECD4A7}" destId="{C0E3774D-5ECD-964E-AD7F-27AA95AA8FE6}" srcOrd="0" destOrd="0" presId="urn:microsoft.com/office/officeart/2005/8/layout/hierarchy2"/>
    <dgm:cxn modelId="{8B9EE3C2-F184-3242-B84B-C55EE74FB295}" srcId="{C08FA999-6931-AD4D-BC22-EA35C782E5A6}" destId="{C257EB70-8A8E-3041-94A0-4D5D4E174315}" srcOrd="0" destOrd="0" parTransId="{223B856D-B118-C542-97AE-CED0A7B9321D}" sibTransId="{A6FD748F-CE0B-2F4E-8DC8-2C7716B31F43}"/>
    <dgm:cxn modelId="{60D11DC7-9CB6-F142-BC21-212A83F47534}" type="presOf" srcId="{223B856D-B118-C542-97AE-CED0A7B9321D}" destId="{F442421E-E3FF-0F4A-A500-1EF84BD5E38B}" srcOrd="1" destOrd="0" presId="urn:microsoft.com/office/officeart/2005/8/layout/hierarchy2"/>
    <dgm:cxn modelId="{720517C8-BF05-2940-BDB5-9211B7381D68}" srcId="{C257EB70-8A8E-3041-94A0-4D5D4E174315}" destId="{429BA452-95BB-424E-8665-AEF5BB446DE6}" srcOrd="0" destOrd="0" parTransId="{7044D21D-33D1-DA47-8E3D-89878E930953}" sibTransId="{7DBB9838-B829-8E48-AA63-24A7B98D27F9}"/>
    <dgm:cxn modelId="{57D3C6C9-267A-3A44-A868-A1B2E896F595}" type="presOf" srcId="{C64E87E8-9D6A-434D-A82A-F5A80EE48F21}" destId="{E38B5786-2070-0F4C-AAE1-55295F1DCC29}" srcOrd="1" destOrd="0" presId="urn:microsoft.com/office/officeart/2005/8/layout/hierarchy2"/>
    <dgm:cxn modelId="{F0C1CBDE-331D-BF40-B641-465AD009BB67}" type="presOf" srcId="{7044D21D-33D1-DA47-8E3D-89878E930953}" destId="{14066E32-ED5D-2549-B1D3-1558CAAE079E}" srcOrd="1" destOrd="0" presId="urn:microsoft.com/office/officeart/2005/8/layout/hierarchy2"/>
    <dgm:cxn modelId="{5D3CE6E7-08B0-1D4A-B899-8BA6CEBDE363}" type="presOf" srcId="{C08FA999-6931-AD4D-BC22-EA35C782E5A6}" destId="{5983CC1D-7E30-BE47-96C2-BC334579245D}" srcOrd="0" destOrd="0" presId="urn:microsoft.com/office/officeart/2005/8/layout/hierarchy2"/>
    <dgm:cxn modelId="{739BA1ED-3A84-B14E-A060-9A967AF9B0B4}" srcId="{9D0F2A70-FFCF-DE43-9568-A0288B3FCC24}" destId="{E92E51BF-121B-644E-8BD5-BB0663ECD4A7}" srcOrd="0" destOrd="0" parTransId="{C64E87E8-9D6A-434D-A82A-F5A80EE48F21}" sibTransId="{0EF0297D-BF52-CF40-9B1D-9C2ECCFF49FF}"/>
    <dgm:cxn modelId="{D2F469F2-0AA8-D240-8FFA-7138EA5F23F7}" type="presOf" srcId="{223B856D-B118-C542-97AE-CED0A7B9321D}" destId="{A92F2B88-7355-8643-9BCB-FF7590F735A3}" srcOrd="0" destOrd="0" presId="urn:microsoft.com/office/officeart/2005/8/layout/hierarchy2"/>
    <dgm:cxn modelId="{50939EFE-96DC-EA4A-877D-AADFFF746850}" type="presOf" srcId="{C257EB70-8A8E-3041-94A0-4D5D4E174315}" destId="{0F109102-B115-8B4A-873D-0A647D824BC9}" srcOrd="0" destOrd="0" presId="urn:microsoft.com/office/officeart/2005/8/layout/hierarchy2"/>
    <dgm:cxn modelId="{3FD5F2C2-72F1-1648-9160-83D328B26E71}" type="presParOf" srcId="{23524BF6-521A-4247-A7E9-6F37CAA387FA}" destId="{0F815793-74B4-D04C-A326-2796C64D0073}" srcOrd="0" destOrd="0" presId="urn:microsoft.com/office/officeart/2005/8/layout/hierarchy2"/>
    <dgm:cxn modelId="{8DEB77B7-1559-C04E-8178-86C257792F83}" type="presParOf" srcId="{0F815793-74B4-D04C-A326-2796C64D0073}" destId="{5983CC1D-7E30-BE47-96C2-BC334579245D}" srcOrd="0" destOrd="0" presId="urn:microsoft.com/office/officeart/2005/8/layout/hierarchy2"/>
    <dgm:cxn modelId="{2DC77432-6CD6-0940-83EC-8290064B2AB3}" type="presParOf" srcId="{0F815793-74B4-D04C-A326-2796C64D0073}" destId="{E0E41FF9-5F05-0942-BFD8-4F43C1C205F2}" srcOrd="1" destOrd="0" presId="urn:microsoft.com/office/officeart/2005/8/layout/hierarchy2"/>
    <dgm:cxn modelId="{232BBAC4-0F92-7E49-A0D7-7759C2245EEA}" type="presParOf" srcId="{E0E41FF9-5F05-0942-BFD8-4F43C1C205F2}" destId="{A92F2B88-7355-8643-9BCB-FF7590F735A3}" srcOrd="0" destOrd="0" presId="urn:microsoft.com/office/officeart/2005/8/layout/hierarchy2"/>
    <dgm:cxn modelId="{7282682B-BA8D-C447-8D03-E89B58A4A8B5}" type="presParOf" srcId="{A92F2B88-7355-8643-9BCB-FF7590F735A3}" destId="{F442421E-E3FF-0F4A-A500-1EF84BD5E38B}" srcOrd="0" destOrd="0" presId="urn:microsoft.com/office/officeart/2005/8/layout/hierarchy2"/>
    <dgm:cxn modelId="{0E8DB671-8AFC-D949-88BE-AE076AE0AC94}" type="presParOf" srcId="{E0E41FF9-5F05-0942-BFD8-4F43C1C205F2}" destId="{03E47AEC-43B2-954C-A410-6C0F1609186F}" srcOrd="1" destOrd="0" presId="urn:microsoft.com/office/officeart/2005/8/layout/hierarchy2"/>
    <dgm:cxn modelId="{BFEDB3FF-B42E-F140-A724-2B4413300B73}" type="presParOf" srcId="{03E47AEC-43B2-954C-A410-6C0F1609186F}" destId="{0F109102-B115-8B4A-873D-0A647D824BC9}" srcOrd="0" destOrd="0" presId="urn:microsoft.com/office/officeart/2005/8/layout/hierarchy2"/>
    <dgm:cxn modelId="{0E0CE78A-2583-804E-94D4-358FD904A5D5}" type="presParOf" srcId="{03E47AEC-43B2-954C-A410-6C0F1609186F}" destId="{46B6DDC2-E906-7A40-B6C9-40BA8C736867}" srcOrd="1" destOrd="0" presId="urn:microsoft.com/office/officeart/2005/8/layout/hierarchy2"/>
    <dgm:cxn modelId="{022A7857-D660-5E4B-B682-0666A6B97F34}" type="presParOf" srcId="{46B6DDC2-E906-7A40-B6C9-40BA8C736867}" destId="{478CBE3D-5D65-1344-9086-C1C5AD2083FF}" srcOrd="0" destOrd="0" presId="urn:microsoft.com/office/officeart/2005/8/layout/hierarchy2"/>
    <dgm:cxn modelId="{FED61B6A-7A48-2244-85DC-E38D41214A16}" type="presParOf" srcId="{478CBE3D-5D65-1344-9086-C1C5AD2083FF}" destId="{14066E32-ED5D-2549-B1D3-1558CAAE079E}" srcOrd="0" destOrd="0" presId="urn:microsoft.com/office/officeart/2005/8/layout/hierarchy2"/>
    <dgm:cxn modelId="{6B34795C-D50B-AA49-AF68-E3D3A8B57308}" type="presParOf" srcId="{46B6DDC2-E906-7A40-B6C9-40BA8C736867}" destId="{DD2E5414-54CE-9C45-B560-8DB7882563CC}" srcOrd="1" destOrd="0" presId="urn:microsoft.com/office/officeart/2005/8/layout/hierarchy2"/>
    <dgm:cxn modelId="{99A86F92-E746-4144-BC57-5132C63B654B}" type="presParOf" srcId="{DD2E5414-54CE-9C45-B560-8DB7882563CC}" destId="{18BC070E-132B-8046-B42B-3BE595D6AA88}" srcOrd="0" destOrd="0" presId="urn:microsoft.com/office/officeart/2005/8/layout/hierarchy2"/>
    <dgm:cxn modelId="{7B6D5A43-23C6-8B44-A740-2D79BEC266F5}" type="presParOf" srcId="{DD2E5414-54CE-9C45-B560-8DB7882563CC}" destId="{D6D08AB0-497F-1142-B515-612B54521620}" srcOrd="1" destOrd="0" presId="urn:microsoft.com/office/officeart/2005/8/layout/hierarchy2"/>
    <dgm:cxn modelId="{7664DB5A-81BC-E046-90B8-C05CCB33B8DF}" type="presParOf" srcId="{E0E41FF9-5F05-0942-BFD8-4F43C1C205F2}" destId="{C1B78371-B723-F94D-8924-BA40BC10A71E}" srcOrd="2" destOrd="0" presId="urn:microsoft.com/office/officeart/2005/8/layout/hierarchy2"/>
    <dgm:cxn modelId="{10E14AA0-C334-B14F-81F4-AD6424E18553}" type="presParOf" srcId="{C1B78371-B723-F94D-8924-BA40BC10A71E}" destId="{18CF4443-F4FB-A749-9312-DA7C4BCA9D03}" srcOrd="0" destOrd="0" presId="urn:microsoft.com/office/officeart/2005/8/layout/hierarchy2"/>
    <dgm:cxn modelId="{6A8695D3-D15B-B14D-911F-D2076528B41E}" type="presParOf" srcId="{E0E41FF9-5F05-0942-BFD8-4F43C1C205F2}" destId="{5A385C19-F658-C645-840C-181175F92442}" srcOrd="3" destOrd="0" presId="urn:microsoft.com/office/officeart/2005/8/layout/hierarchy2"/>
    <dgm:cxn modelId="{DA8B5303-6290-AD45-BB61-26EF1B9EB3B5}" type="presParOf" srcId="{5A385C19-F658-C645-840C-181175F92442}" destId="{DAE5B4B5-3DB4-744F-A9C3-1E2F46967070}" srcOrd="0" destOrd="0" presId="urn:microsoft.com/office/officeart/2005/8/layout/hierarchy2"/>
    <dgm:cxn modelId="{B8E073EF-E1A5-554C-821E-1D16ABD88439}" type="presParOf" srcId="{5A385C19-F658-C645-840C-181175F92442}" destId="{91E82E30-EC72-6741-8FF2-09BFE2DB33E6}" srcOrd="1" destOrd="0" presId="urn:microsoft.com/office/officeart/2005/8/layout/hierarchy2"/>
    <dgm:cxn modelId="{74C3913E-45A0-C24A-B01E-E8D2D4A482A0}" type="presParOf" srcId="{91E82E30-EC72-6741-8FF2-09BFE2DB33E6}" destId="{89596680-8DE7-2945-A9AB-43A59E8372A5}" srcOrd="0" destOrd="0" presId="urn:microsoft.com/office/officeart/2005/8/layout/hierarchy2"/>
    <dgm:cxn modelId="{1ED3297F-0AB4-8D4D-AE12-5920E2BC18EB}" type="presParOf" srcId="{89596680-8DE7-2945-A9AB-43A59E8372A5}" destId="{E38B5786-2070-0F4C-AAE1-55295F1DCC29}" srcOrd="0" destOrd="0" presId="urn:microsoft.com/office/officeart/2005/8/layout/hierarchy2"/>
    <dgm:cxn modelId="{3444349A-0D36-6B45-9A28-F10776530B81}" type="presParOf" srcId="{91E82E30-EC72-6741-8FF2-09BFE2DB33E6}" destId="{8CB70BB1-B357-A747-91B1-1A36DC7793B3}" srcOrd="1" destOrd="0" presId="urn:microsoft.com/office/officeart/2005/8/layout/hierarchy2"/>
    <dgm:cxn modelId="{E27E8FC5-3D4F-094A-AD5E-F88FA692B6A8}" type="presParOf" srcId="{8CB70BB1-B357-A747-91B1-1A36DC7793B3}" destId="{C0E3774D-5ECD-964E-AD7F-27AA95AA8FE6}" srcOrd="0" destOrd="0" presId="urn:microsoft.com/office/officeart/2005/8/layout/hierarchy2"/>
    <dgm:cxn modelId="{DCD6DBB7-005E-3443-A53C-49F4A61C647A}" type="presParOf" srcId="{8CB70BB1-B357-A747-91B1-1A36DC7793B3}" destId="{7176E159-C9DF-3741-914C-82F9802217E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C0D368-094F-C445-9FE1-74965DD55042}"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C08FA999-6931-AD4D-BC22-EA35C782E5A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Getting help from peers</a:t>
          </a:r>
        </a:p>
      </dgm:t>
    </dgm:pt>
    <dgm:pt modelId="{913E2047-9BA7-E94B-AFFE-82F2309BE8D3}" type="parTrans" cxnId="{13B99142-64CB-3F4F-B151-B697071E3DF0}">
      <dgm:prSet/>
      <dgm:spPr/>
      <dgm:t>
        <a:bodyPr/>
        <a:lstStyle/>
        <a:p>
          <a:endParaRPr lang="en-US"/>
        </a:p>
      </dgm:t>
    </dgm:pt>
    <dgm:pt modelId="{19639999-CFDC-0648-8252-367EAC1B7BF9}" type="sibTrans" cxnId="{13B99142-64CB-3F4F-B151-B697071E3DF0}">
      <dgm:prSet/>
      <dgm:spPr/>
      <dgm:t>
        <a:bodyPr/>
        <a:lstStyle/>
        <a:p>
          <a:endParaRPr lang="en-US"/>
        </a:p>
      </dgm:t>
    </dgm:pt>
    <dgm:pt modelId="{9D0F2A70-FFCF-DE43-9568-A0288B3FCC2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During</a:t>
          </a:r>
          <a:r>
            <a:rPr lang="en-US" baseline="0" dirty="0"/>
            <a:t> a test</a:t>
          </a:r>
          <a:endParaRPr lang="en-US" dirty="0"/>
        </a:p>
      </dgm:t>
    </dgm:pt>
    <dgm:pt modelId="{4AE2DFF8-E3FF-DE47-B96D-755FE61BA735}" type="parTrans" cxnId="{D5B6E8BB-6C9F-474C-93F8-84D4D9BF68A4}">
      <dgm:prSet/>
      <dgm:spPr/>
      <dgm:t>
        <a:bodyPr/>
        <a:lstStyle/>
        <a:p>
          <a:endParaRPr lang="en-US"/>
        </a:p>
      </dgm:t>
    </dgm:pt>
    <dgm:pt modelId="{5F0F9E72-B79F-2246-95D6-F71EE4543C19}" type="sibTrans" cxnId="{D5B6E8BB-6C9F-474C-93F8-84D4D9BF68A4}">
      <dgm:prSet/>
      <dgm:spPr/>
      <dgm:t>
        <a:bodyPr/>
        <a:lstStyle/>
        <a:p>
          <a:endParaRPr lang="en-US"/>
        </a:p>
      </dgm:t>
    </dgm:pt>
    <dgm:pt modelId="{C257EB70-8A8E-3041-94A0-4D5D4E174315}">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During</a:t>
          </a:r>
          <a:r>
            <a:rPr lang="en-US" baseline="0" dirty="0"/>
            <a:t> group work</a:t>
          </a:r>
          <a:endParaRPr lang="en-US" dirty="0"/>
        </a:p>
      </dgm:t>
    </dgm:pt>
    <dgm:pt modelId="{223B856D-B118-C542-97AE-CED0A7B9321D}" type="parTrans" cxnId="{8B9EE3C2-F184-3242-B84B-C55EE74FB295}">
      <dgm:prSet/>
      <dgm:spPr/>
      <dgm:t>
        <a:bodyPr/>
        <a:lstStyle/>
        <a:p>
          <a:endParaRPr lang="en-US"/>
        </a:p>
      </dgm:t>
    </dgm:pt>
    <dgm:pt modelId="{A6FD748F-CE0B-2F4E-8DC8-2C7716B31F43}" type="sibTrans" cxnId="{8B9EE3C2-F184-3242-B84B-C55EE74FB295}">
      <dgm:prSet/>
      <dgm:spPr/>
      <dgm:t>
        <a:bodyPr/>
        <a:lstStyle/>
        <a:p>
          <a:endParaRPr lang="en-US"/>
        </a:p>
      </dgm:t>
    </dgm:pt>
    <dgm:pt modelId="{E92E51BF-121B-644E-8BD5-BB0663ECD4A7}">
      <dgm:prSet/>
      <dgm:spPr/>
      <dgm:t>
        <a:bodyPr/>
        <a:lstStyle/>
        <a:p>
          <a:r>
            <a:rPr lang="en-US" dirty="0"/>
            <a:t>Inappropriate</a:t>
          </a:r>
        </a:p>
      </dgm:t>
    </dgm:pt>
    <dgm:pt modelId="{C64E87E8-9D6A-434D-A82A-F5A80EE48F21}" type="parTrans" cxnId="{739BA1ED-3A84-B14E-A060-9A967AF9B0B4}">
      <dgm:prSet/>
      <dgm:spPr/>
      <dgm:t>
        <a:bodyPr/>
        <a:lstStyle/>
        <a:p>
          <a:endParaRPr lang="en-US"/>
        </a:p>
      </dgm:t>
    </dgm:pt>
    <dgm:pt modelId="{0EF0297D-BF52-CF40-9B1D-9C2ECCFF49FF}" type="sibTrans" cxnId="{739BA1ED-3A84-B14E-A060-9A967AF9B0B4}">
      <dgm:prSet/>
      <dgm:spPr/>
      <dgm:t>
        <a:bodyPr/>
        <a:lstStyle/>
        <a:p>
          <a:endParaRPr lang="en-US"/>
        </a:p>
      </dgm:t>
    </dgm:pt>
    <dgm:pt modelId="{429BA452-95BB-424E-8665-AEF5BB446DE6}">
      <dgm:prSet/>
      <dgm:spPr/>
      <dgm:t>
        <a:bodyPr/>
        <a:lstStyle/>
        <a:p>
          <a:r>
            <a:rPr lang="en-US" dirty="0"/>
            <a:t>Appropriate</a:t>
          </a:r>
        </a:p>
      </dgm:t>
    </dgm:pt>
    <dgm:pt modelId="{7044D21D-33D1-DA47-8E3D-89878E930953}" type="parTrans" cxnId="{720517C8-BF05-2940-BDB5-9211B7381D68}">
      <dgm:prSet/>
      <dgm:spPr/>
      <dgm:t>
        <a:bodyPr/>
        <a:lstStyle/>
        <a:p>
          <a:endParaRPr lang="en-US"/>
        </a:p>
      </dgm:t>
    </dgm:pt>
    <dgm:pt modelId="{7DBB9838-B829-8E48-AA63-24A7B98D27F9}" type="sibTrans" cxnId="{720517C8-BF05-2940-BDB5-9211B7381D68}">
      <dgm:prSet/>
      <dgm:spPr/>
      <dgm:t>
        <a:bodyPr/>
        <a:lstStyle/>
        <a:p>
          <a:endParaRPr lang="en-US"/>
        </a:p>
      </dgm:t>
    </dgm:pt>
    <dgm:pt modelId="{23524BF6-521A-4247-A7E9-6F37CAA387FA}" type="pres">
      <dgm:prSet presAssocID="{AFC0D368-094F-C445-9FE1-74965DD55042}" presName="diagram" presStyleCnt="0">
        <dgm:presLayoutVars>
          <dgm:chPref val="1"/>
          <dgm:dir/>
          <dgm:animOne val="branch"/>
          <dgm:animLvl val="lvl"/>
          <dgm:resizeHandles val="exact"/>
        </dgm:presLayoutVars>
      </dgm:prSet>
      <dgm:spPr/>
    </dgm:pt>
    <dgm:pt modelId="{0F815793-74B4-D04C-A326-2796C64D0073}" type="pres">
      <dgm:prSet presAssocID="{C08FA999-6931-AD4D-BC22-EA35C782E5A6}" presName="root1" presStyleCnt="0"/>
      <dgm:spPr/>
    </dgm:pt>
    <dgm:pt modelId="{5983CC1D-7E30-BE47-96C2-BC334579245D}" type="pres">
      <dgm:prSet presAssocID="{C08FA999-6931-AD4D-BC22-EA35C782E5A6}" presName="LevelOneTextNode" presStyleLbl="node0" presStyleIdx="0" presStyleCnt="1" custLinFactNeighborX="7859" custLinFactNeighborY="7236">
        <dgm:presLayoutVars>
          <dgm:chPref val="3"/>
        </dgm:presLayoutVars>
      </dgm:prSet>
      <dgm:spPr/>
    </dgm:pt>
    <dgm:pt modelId="{E0E41FF9-5F05-0942-BFD8-4F43C1C205F2}" type="pres">
      <dgm:prSet presAssocID="{C08FA999-6931-AD4D-BC22-EA35C782E5A6}" presName="level2hierChild" presStyleCnt="0"/>
      <dgm:spPr/>
    </dgm:pt>
    <dgm:pt modelId="{A92F2B88-7355-8643-9BCB-FF7590F735A3}" type="pres">
      <dgm:prSet presAssocID="{223B856D-B118-C542-97AE-CED0A7B9321D}" presName="conn2-1" presStyleLbl="parChTrans1D2" presStyleIdx="0" presStyleCnt="2"/>
      <dgm:spPr/>
    </dgm:pt>
    <dgm:pt modelId="{F442421E-E3FF-0F4A-A500-1EF84BD5E38B}" type="pres">
      <dgm:prSet presAssocID="{223B856D-B118-C542-97AE-CED0A7B9321D}" presName="connTx" presStyleLbl="parChTrans1D2" presStyleIdx="0" presStyleCnt="2"/>
      <dgm:spPr/>
    </dgm:pt>
    <dgm:pt modelId="{03E47AEC-43B2-954C-A410-6C0F1609186F}" type="pres">
      <dgm:prSet presAssocID="{C257EB70-8A8E-3041-94A0-4D5D4E174315}" presName="root2" presStyleCnt="0"/>
      <dgm:spPr/>
    </dgm:pt>
    <dgm:pt modelId="{0F109102-B115-8B4A-873D-0A647D824BC9}" type="pres">
      <dgm:prSet presAssocID="{C257EB70-8A8E-3041-94A0-4D5D4E174315}" presName="LevelTwoTextNode" presStyleLbl="node2" presStyleIdx="0" presStyleCnt="2">
        <dgm:presLayoutVars>
          <dgm:chPref val="3"/>
        </dgm:presLayoutVars>
      </dgm:prSet>
      <dgm:spPr/>
    </dgm:pt>
    <dgm:pt modelId="{46B6DDC2-E906-7A40-B6C9-40BA8C736867}" type="pres">
      <dgm:prSet presAssocID="{C257EB70-8A8E-3041-94A0-4D5D4E174315}" presName="level3hierChild" presStyleCnt="0"/>
      <dgm:spPr/>
    </dgm:pt>
    <dgm:pt modelId="{478CBE3D-5D65-1344-9086-C1C5AD2083FF}" type="pres">
      <dgm:prSet presAssocID="{7044D21D-33D1-DA47-8E3D-89878E930953}" presName="conn2-1" presStyleLbl="parChTrans1D3" presStyleIdx="0" presStyleCnt="2"/>
      <dgm:spPr/>
    </dgm:pt>
    <dgm:pt modelId="{14066E32-ED5D-2549-B1D3-1558CAAE079E}" type="pres">
      <dgm:prSet presAssocID="{7044D21D-33D1-DA47-8E3D-89878E930953}" presName="connTx" presStyleLbl="parChTrans1D3" presStyleIdx="0" presStyleCnt="2"/>
      <dgm:spPr/>
    </dgm:pt>
    <dgm:pt modelId="{DD2E5414-54CE-9C45-B560-8DB7882563CC}" type="pres">
      <dgm:prSet presAssocID="{429BA452-95BB-424E-8665-AEF5BB446DE6}" presName="root2" presStyleCnt="0"/>
      <dgm:spPr/>
    </dgm:pt>
    <dgm:pt modelId="{18BC070E-132B-8046-B42B-3BE595D6AA88}" type="pres">
      <dgm:prSet presAssocID="{429BA452-95BB-424E-8665-AEF5BB446DE6}" presName="LevelTwoTextNode" presStyleLbl="node3" presStyleIdx="0" presStyleCnt="2">
        <dgm:presLayoutVars>
          <dgm:chPref val="3"/>
        </dgm:presLayoutVars>
      </dgm:prSet>
      <dgm:spPr/>
    </dgm:pt>
    <dgm:pt modelId="{D6D08AB0-497F-1142-B515-612B54521620}" type="pres">
      <dgm:prSet presAssocID="{429BA452-95BB-424E-8665-AEF5BB446DE6}" presName="level3hierChild" presStyleCnt="0"/>
      <dgm:spPr/>
    </dgm:pt>
    <dgm:pt modelId="{C1B78371-B723-F94D-8924-BA40BC10A71E}" type="pres">
      <dgm:prSet presAssocID="{4AE2DFF8-E3FF-DE47-B96D-755FE61BA735}" presName="conn2-1" presStyleLbl="parChTrans1D2" presStyleIdx="1" presStyleCnt="2"/>
      <dgm:spPr/>
    </dgm:pt>
    <dgm:pt modelId="{18CF4443-F4FB-A749-9312-DA7C4BCA9D03}" type="pres">
      <dgm:prSet presAssocID="{4AE2DFF8-E3FF-DE47-B96D-755FE61BA735}" presName="connTx" presStyleLbl="parChTrans1D2" presStyleIdx="1" presStyleCnt="2"/>
      <dgm:spPr/>
    </dgm:pt>
    <dgm:pt modelId="{5A385C19-F658-C645-840C-181175F92442}" type="pres">
      <dgm:prSet presAssocID="{9D0F2A70-FFCF-DE43-9568-A0288B3FCC24}" presName="root2" presStyleCnt="0"/>
      <dgm:spPr/>
    </dgm:pt>
    <dgm:pt modelId="{DAE5B4B5-3DB4-744F-A9C3-1E2F46967070}" type="pres">
      <dgm:prSet presAssocID="{9D0F2A70-FFCF-DE43-9568-A0288B3FCC24}" presName="LevelTwoTextNode" presStyleLbl="node2" presStyleIdx="1" presStyleCnt="2">
        <dgm:presLayoutVars>
          <dgm:chPref val="3"/>
        </dgm:presLayoutVars>
      </dgm:prSet>
      <dgm:spPr/>
    </dgm:pt>
    <dgm:pt modelId="{91E82E30-EC72-6741-8FF2-09BFE2DB33E6}" type="pres">
      <dgm:prSet presAssocID="{9D0F2A70-FFCF-DE43-9568-A0288B3FCC24}" presName="level3hierChild" presStyleCnt="0"/>
      <dgm:spPr/>
    </dgm:pt>
    <dgm:pt modelId="{89596680-8DE7-2945-A9AB-43A59E8372A5}" type="pres">
      <dgm:prSet presAssocID="{C64E87E8-9D6A-434D-A82A-F5A80EE48F21}" presName="conn2-1" presStyleLbl="parChTrans1D3" presStyleIdx="1" presStyleCnt="2"/>
      <dgm:spPr/>
    </dgm:pt>
    <dgm:pt modelId="{E38B5786-2070-0F4C-AAE1-55295F1DCC29}" type="pres">
      <dgm:prSet presAssocID="{C64E87E8-9D6A-434D-A82A-F5A80EE48F21}" presName="connTx" presStyleLbl="parChTrans1D3" presStyleIdx="1" presStyleCnt="2"/>
      <dgm:spPr/>
    </dgm:pt>
    <dgm:pt modelId="{8CB70BB1-B357-A747-91B1-1A36DC7793B3}" type="pres">
      <dgm:prSet presAssocID="{E92E51BF-121B-644E-8BD5-BB0663ECD4A7}" presName="root2" presStyleCnt="0"/>
      <dgm:spPr/>
    </dgm:pt>
    <dgm:pt modelId="{C0E3774D-5ECD-964E-AD7F-27AA95AA8FE6}" type="pres">
      <dgm:prSet presAssocID="{E92E51BF-121B-644E-8BD5-BB0663ECD4A7}" presName="LevelTwoTextNode" presStyleLbl="node3" presStyleIdx="1" presStyleCnt="2">
        <dgm:presLayoutVars>
          <dgm:chPref val="3"/>
        </dgm:presLayoutVars>
      </dgm:prSet>
      <dgm:spPr/>
    </dgm:pt>
    <dgm:pt modelId="{7176E159-C9DF-3741-914C-82F9802217EE}" type="pres">
      <dgm:prSet presAssocID="{E92E51BF-121B-644E-8BD5-BB0663ECD4A7}" presName="level3hierChild" presStyleCnt="0"/>
      <dgm:spPr/>
    </dgm:pt>
  </dgm:ptLst>
  <dgm:cxnLst>
    <dgm:cxn modelId="{BFB0D017-6BE8-C942-A3C9-9D41475F7595}" type="presOf" srcId="{4AE2DFF8-E3FF-DE47-B96D-755FE61BA735}" destId="{C1B78371-B723-F94D-8924-BA40BC10A71E}" srcOrd="0" destOrd="0" presId="urn:microsoft.com/office/officeart/2005/8/layout/hierarchy2"/>
    <dgm:cxn modelId="{72A83A1D-6347-5B42-A1D7-818E10449342}" type="presOf" srcId="{E92E51BF-121B-644E-8BD5-BB0663ECD4A7}" destId="{C0E3774D-5ECD-964E-AD7F-27AA95AA8FE6}" srcOrd="0" destOrd="0" presId="urn:microsoft.com/office/officeart/2005/8/layout/hierarchy2"/>
    <dgm:cxn modelId="{5DD3C024-AAD0-6842-982C-8784D40C99AF}" type="presOf" srcId="{C64E87E8-9D6A-434D-A82A-F5A80EE48F21}" destId="{89596680-8DE7-2945-A9AB-43A59E8372A5}" srcOrd="0" destOrd="0" presId="urn:microsoft.com/office/officeart/2005/8/layout/hierarchy2"/>
    <dgm:cxn modelId="{18F74930-DCB1-E347-8ECA-0886F694EC67}" type="presOf" srcId="{C257EB70-8A8E-3041-94A0-4D5D4E174315}" destId="{0F109102-B115-8B4A-873D-0A647D824BC9}" srcOrd="0" destOrd="0" presId="urn:microsoft.com/office/officeart/2005/8/layout/hierarchy2"/>
    <dgm:cxn modelId="{8B612F5E-325C-C74E-97C4-72451BE2B7D9}" type="presOf" srcId="{7044D21D-33D1-DA47-8E3D-89878E930953}" destId="{478CBE3D-5D65-1344-9086-C1C5AD2083FF}" srcOrd="0" destOrd="0" presId="urn:microsoft.com/office/officeart/2005/8/layout/hierarchy2"/>
    <dgm:cxn modelId="{0CCA1160-78C3-4C46-89F2-568C44379530}" type="presOf" srcId="{223B856D-B118-C542-97AE-CED0A7B9321D}" destId="{F442421E-E3FF-0F4A-A500-1EF84BD5E38B}" srcOrd="1" destOrd="0" presId="urn:microsoft.com/office/officeart/2005/8/layout/hierarchy2"/>
    <dgm:cxn modelId="{13B99142-64CB-3F4F-B151-B697071E3DF0}" srcId="{AFC0D368-094F-C445-9FE1-74965DD55042}" destId="{C08FA999-6931-AD4D-BC22-EA35C782E5A6}" srcOrd="0" destOrd="0" parTransId="{913E2047-9BA7-E94B-AFFE-82F2309BE8D3}" sibTransId="{19639999-CFDC-0648-8252-367EAC1B7BF9}"/>
    <dgm:cxn modelId="{6F9B1671-26E8-DD46-B97A-0047D2BEBD32}" type="presOf" srcId="{429BA452-95BB-424E-8665-AEF5BB446DE6}" destId="{18BC070E-132B-8046-B42B-3BE595D6AA88}" srcOrd="0" destOrd="0" presId="urn:microsoft.com/office/officeart/2005/8/layout/hierarchy2"/>
    <dgm:cxn modelId="{8B1CA072-EEBE-7743-916E-01FBB255671B}" type="presOf" srcId="{C08FA999-6931-AD4D-BC22-EA35C782E5A6}" destId="{5983CC1D-7E30-BE47-96C2-BC334579245D}" srcOrd="0" destOrd="0" presId="urn:microsoft.com/office/officeart/2005/8/layout/hierarchy2"/>
    <dgm:cxn modelId="{A7116781-AD9D-2942-A830-2CB57BAB78E7}" type="presOf" srcId="{223B856D-B118-C542-97AE-CED0A7B9321D}" destId="{A92F2B88-7355-8643-9BCB-FF7590F735A3}" srcOrd="0" destOrd="0" presId="urn:microsoft.com/office/officeart/2005/8/layout/hierarchy2"/>
    <dgm:cxn modelId="{4DDB399B-B07F-BF4B-A825-BDF20D397A94}" type="presOf" srcId="{AFC0D368-094F-C445-9FE1-74965DD55042}" destId="{23524BF6-521A-4247-A7E9-6F37CAA387FA}" srcOrd="0" destOrd="0" presId="urn:microsoft.com/office/officeart/2005/8/layout/hierarchy2"/>
    <dgm:cxn modelId="{6E8C0DA5-7429-E84B-9FDF-FD3A856A4998}" type="presOf" srcId="{4AE2DFF8-E3FF-DE47-B96D-755FE61BA735}" destId="{18CF4443-F4FB-A749-9312-DA7C4BCA9D03}" srcOrd="1" destOrd="0" presId="urn:microsoft.com/office/officeart/2005/8/layout/hierarchy2"/>
    <dgm:cxn modelId="{B67F8AA9-DCFE-9941-9F58-6C4432CEDB0A}" type="presOf" srcId="{9D0F2A70-FFCF-DE43-9568-A0288B3FCC24}" destId="{DAE5B4B5-3DB4-744F-A9C3-1E2F46967070}" srcOrd="0" destOrd="0" presId="urn:microsoft.com/office/officeart/2005/8/layout/hierarchy2"/>
    <dgm:cxn modelId="{D5B6E8BB-6C9F-474C-93F8-84D4D9BF68A4}" srcId="{C08FA999-6931-AD4D-BC22-EA35C782E5A6}" destId="{9D0F2A70-FFCF-DE43-9568-A0288B3FCC24}" srcOrd="1" destOrd="0" parTransId="{4AE2DFF8-E3FF-DE47-B96D-755FE61BA735}" sibTransId="{5F0F9E72-B79F-2246-95D6-F71EE4543C19}"/>
    <dgm:cxn modelId="{8B9EE3C2-F184-3242-B84B-C55EE74FB295}" srcId="{C08FA999-6931-AD4D-BC22-EA35C782E5A6}" destId="{C257EB70-8A8E-3041-94A0-4D5D4E174315}" srcOrd="0" destOrd="0" parTransId="{223B856D-B118-C542-97AE-CED0A7B9321D}" sibTransId="{A6FD748F-CE0B-2F4E-8DC8-2C7716B31F43}"/>
    <dgm:cxn modelId="{720517C8-BF05-2940-BDB5-9211B7381D68}" srcId="{C257EB70-8A8E-3041-94A0-4D5D4E174315}" destId="{429BA452-95BB-424E-8665-AEF5BB446DE6}" srcOrd="0" destOrd="0" parTransId="{7044D21D-33D1-DA47-8E3D-89878E930953}" sibTransId="{7DBB9838-B829-8E48-AA63-24A7B98D27F9}"/>
    <dgm:cxn modelId="{31BD1BED-AA49-8846-A402-5D34DD1AF115}" type="presOf" srcId="{7044D21D-33D1-DA47-8E3D-89878E930953}" destId="{14066E32-ED5D-2549-B1D3-1558CAAE079E}" srcOrd="1" destOrd="0" presId="urn:microsoft.com/office/officeart/2005/8/layout/hierarchy2"/>
    <dgm:cxn modelId="{739BA1ED-3A84-B14E-A060-9A967AF9B0B4}" srcId="{9D0F2A70-FFCF-DE43-9568-A0288B3FCC24}" destId="{E92E51BF-121B-644E-8BD5-BB0663ECD4A7}" srcOrd="0" destOrd="0" parTransId="{C64E87E8-9D6A-434D-A82A-F5A80EE48F21}" sibTransId="{0EF0297D-BF52-CF40-9B1D-9C2ECCFF49FF}"/>
    <dgm:cxn modelId="{B8FC97FC-ED17-2040-9ABA-7F08C7D5C6E0}" type="presOf" srcId="{C64E87E8-9D6A-434D-A82A-F5A80EE48F21}" destId="{E38B5786-2070-0F4C-AAE1-55295F1DCC29}" srcOrd="1" destOrd="0" presId="urn:microsoft.com/office/officeart/2005/8/layout/hierarchy2"/>
    <dgm:cxn modelId="{50F61045-4443-8642-B81E-DE50B7AF05AC}" type="presParOf" srcId="{23524BF6-521A-4247-A7E9-6F37CAA387FA}" destId="{0F815793-74B4-D04C-A326-2796C64D0073}" srcOrd="0" destOrd="0" presId="urn:microsoft.com/office/officeart/2005/8/layout/hierarchy2"/>
    <dgm:cxn modelId="{5663D94E-5061-FC4C-A0CA-AF99AFD0F81C}" type="presParOf" srcId="{0F815793-74B4-D04C-A326-2796C64D0073}" destId="{5983CC1D-7E30-BE47-96C2-BC334579245D}" srcOrd="0" destOrd="0" presId="urn:microsoft.com/office/officeart/2005/8/layout/hierarchy2"/>
    <dgm:cxn modelId="{38B100A0-C595-7D4F-A5BF-3AEAA1A28D09}" type="presParOf" srcId="{0F815793-74B4-D04C-A326-2796C64D0073}" destId="{E0E41FF9-5F05-0942-BFD8-4F43C1C205F2}" srcOrd="1" destOrd="0" presId="urn:microsoft.com/office/officeart/2005/8/layout/hierarchy2"/>
    <dgm:cxn modelId="{1F6EBD8D-2DB2-184F-9A16-416347C9217D}" type="presParOf" srcId="{E0E41FF9-5F05-0942-BFD8-4F43C1C205F2}" destId="{A92F2B88-7355-8643-9BCB-FF7590F735A3}" srcOrd="0" destOrd="0" presId="urn:microsoft.com/office/officeart/2005/8/layout/hierarchy2"/>
    <dgm:cxn modelId="{984BF272-01C1-0E43-8A57-986C2D4A9AA2}" type="presParOf" srcId="{A92F2B88-7355-8643-9BCB-FF7590F735A3}" destId="{F442421E-E3FF-0F4A-A500-1EF84BD5E38B}" srcOrd="0" destOrd="0" presId="urn:microsoft.com/office/officeart/2005/8/layout/hierarchy2"/>
    <dgm:cxn modelId="{6337B2B5-90CB-C749-8817-E875EA705C8F}" type="presParOf" srcId="{E0E41FF9-5F05-0942-BFD8-4F43C1C205F2}" destId="{03E47AEC-43B2-954C-A410-6C0F1609186F}" srcOrd="1" destOrd="0" presId="urn:microsoft.com/office/officeart/2005/8/layout/hierarchy2"/>
    <dgm:cxn modelId="{184C1DFB-EB8B-9046-BA93-A988FE38DA59}" type="presParOf" srcId="{03E47AEC-43B2-954C-A410-6C0F1609186F}" destId="{0F109102-B115-8B4A-873D-0A647D824BC9}" srcOrd="0" destOrd="0" presId="urn:microsoft.com/office/officeart/2005/8/layout/hierarchy2"/>
    <dgm:cxn modelId="{2E6C4D6F-A9C9-8549-B250-9941490F1FFE}" type="presParOf" srcId="{03E47AEC-43B2-954C-A410-6C0F1609186F}" destId="{46B6DDC2-E906-7A40-B6C9-40BA8C736867}" srcOrd="1" destOrd="0" presId="urn:microsoft.com/office/officeart/2005/8/layout/hierarchy2"/>
    <dgm:cxn modelId="{D2341C93-819A-8541-A9A1-2A74B7275D38}" type="presParOf" srcId="{46B6DDC2-E906-7A40-B6C9-40BA8C736867}" destId="{478CBE3D-5D65-1344-9086-C1C5AD2083FF}" srcOrd="0" destOrd="0" presId="urn:microsoft.com/office/officeart/2005/8/layout/hierarchy2"/>
    <dgm:cxn modelId="{403E54E0-6FB6-EA4D-B6CE-97B9B7215A26}" type="presParOf" srcId="{478CBE3D-5D65-1344-9086-C1C5AD2083FF}" destId="{14066E32-ED5D-2549-B1D3-1558CAAE079E}" srcOrd="0" destOrd="0" presId="urn:microsoft.com/office/officeart/2005/8/layout/hierarchy2"/>
    <dgm:cxn modelId="{AE9CEAA4-57E3-B340-93FF-9367946892F6}" type="presParOf" srcId="{46B6DDC2-E906-7A40-B6C9-40BA8C736867}" destId="{DD2E5414-54CE-9C45-B560-8DB7882563CC}" srcOrd="1" destOrd="0" presId="urn:microsoft.com/office/officeart/2005/8/layout/hierarchy2"/>
    <dgm:cxn modelId="{826AD9C9-8D0E-7B4E-8BA8-7B26970A5EAE}" type="presParOf" srcId="{DD2E5414-54CE-9C45-B560-8DB7882563CC}" destId="{18BC070E-132B-8046-B42B-3BE595D6AA88}" srcOrd="0" destOrd="0" presId="urn:microsoft.com/office/officeart/2005/8/layout/hierarchy2"/>
    <dgm:cxn modelId="{BD0BA220-B943-DA40-8D29-4D7806B07FBA}" type="presParOf" srcId="{DD2E5414-54CE-9C45-B560-8DB7882563CC}" destId="{D6D08AB0-497F-1142-B515-612B54521620}" srcOrd="1" destOrd="0" presId="urn:microsoft.com/office/officeart/2005/8/layout/hierarchy2"/>
    <dgm:cxn modelId="{264066E1-830A-A94E-9E1C-9EC60EC48024}" type="presParOf" srcId="{E0E41FF9-5F05-0942-BFD8-4F43C1C205F2}" destId="{C1B78371-B723-F94D-8924-BA40BC10A71E}" srcOrd="2" destOrd="0" presId="urn:microsoft.com/office/officeart/2005/8/layout/hierarchy2"/>
    <dgm:cxn modelId="{C82A7AAC-FB1D-274E-9A88-266810177333}" type="presParOf" srcId="{C1B78371-B723-F94D-8924-BA40BC10A71E}" destId="{18CF4443-F4FB-A749-9312-DA7C4BCA9D03}" srcOrd="0" destOrd="0" presId="urn:microsoft.com/office/officeart/2005/8/layout/hierarchy2"/>
    <dgm:cxn modelId="{AD1925BB-6077-854E-9017-6AA12B229782}" type="presParOf" srcId="{E0E41FF9-5F05-0942-BFD8-4F43C1C205F2}" destId="{5A385C19-F658-C645-840C-181175F92442}" srcOrd="3" destOrd="0" presId="urn:microsoft.com/office/officeart/2005/8/layout/hierarchy2"/>
    <dgm:cxn modelId="{F1FD5E36-5BAD-4849-B08D-8E7689773478}" type="presParOf" srcId="{5A385C19-F658-C645-840C-181175F92442}" destId="{DAE5B4B5-3DB4-744F-A9C3-1E2F46967070}" srcOrd="0" destOrd="0" presId="urn:microsoft.com/office/officeart/2005/8/layout/hierarchy2"/>
    <dgm:cxn modelId="{BEE1B1D0-0935-F649-9476-125210C24DE0}" type="presParOf" srcId="{5A385C19-F658-C645-840C-181175F92442}" destId="{91E82E30-EC72-6741-8FF2-09BFE2DB33E6}" srcOrd="1" destOrd="0" presId="urn:microsoft.com/office/officeart/2005/8/layout/hierarchy2"/>
    <dgm:cxn modelId="{1024536D-EBC9-8144-9226-45EA18B26DCC}" type="presParOf" srcId="{91E82E30-EC72-6741-8FF2-09BFE2DB33E6}" destId="{89596680-8DE7-2945-A9AB-43A59E8372A5}" srcOrd="0" destOrd="0" presId="urn:microsoft.com/office/officeart/2005/8/layout/hierarchy2"/>
    <dgm:cxn modelId="{E0C6884B-B342-9642-92ED-F7C2A33F63B0}" type="presParOf" srcId="{89596680-8DE7-2945-A9AB-43A59E8372A5}" destId="{E38B5786-2070-0F4C-AAE1-55295F1DCC29}" srcOrd="0" destOrd="0" presId="urn:microsoft.com/office/officeart/2005/8/layout/hierarchy2"/>
    <dgm:cxn modelId="{472D1E85-26EB-E14D-80D2-568139F1E191}" type="presParOf" srcId="{91E82E30-EC72-6741-8FF2-09BFE2DB33E6}" destId="{8CB70BB1-B357-A747-91B1-1A36DC7793B3}" srcOrd="1" destOrd="0" presId="urn:microsoft.com/office/officeart/2005/8/layout/hierarchy2"/>
    <dgm:cxn modelId="{8BE49EFD-C14D-3147-850E-D83F7D4A51F0}" type="presParOf" srcId="{8CB70BB1-B357-A747-91B1-1A36DC7793B3}" destId="{C0E3774D-5ECD-964E-AD7F-27AA95AA8FE6}" srcOrd="0" destOrd="0" presId="urn:microsoft.com/office/officeart/2005/8/layout/hierarchy2"/>
    <dgm:cxn modelId="{B16AC2B9-7AF8-AD42-95D4-A0B0306CB4F5}" type="presParOf" srcId="{8CB70BB1-B357-A747-91B1-1A36DC7793B3}" destId="{7176E159-C9DF-3741-914C-82F9802217EE}"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C0D368-094F-C445-9FE1-74965DD55042}"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C08FA999-6931-AD4D-BC22-EA35C782E5A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Calling out</a:t>
          </a:r>
        </a:p>
      </dgm:t>
    </dgm:pt>
    <dgm:pt modelId="{913E2047-9BA7-E94B-AFFE-82F2309BE8D3}" type="parTrans" cxnId="{13B99142-64CB-3F4F-B151-B697071E3DF0}">
      <dgm:prSet/>
      <dgm:spPr/>
      <dgm:t>
        <a:bodyPr/>
        <a:lstStyle/>
        <a:p>
          <a:endParaRPr lang="en-US"/>
        </a:p>
      </dgm:t>
    </dgm:pt>
    <dgm:pt modelId="{19639999-CFDC-0648-8252-367EAC1B7BF9}" type="sibTrans" cxnId="{13B99142-64CB-3F4F-B151-B697071E3DF0}">
      <dgm:prSet/>
      <dgm:spPr/>
      <dgm:t>
        <a:bodyPr/>
        <a:lstStyle/>
        <a:p>
          <a:endParaRPr lang="en-US"/>
        </a:p>
      </dgm:t>
    </dgm:pt>
    <dgm:pt modelId="{9D0F2A70-FFCF-DE43-9568-A0288B3FCC2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While others are speaking</a:t>
          </a:r>
        </a:p>
      </dgm:t>
    </dgm:pt>
    <dgm:pt modelId="{4AE2DFF8-E3FF-DE47-B96D-755FE61BA735}" type="parTrans" cxnId="{D5B6E8BB-6C9F-474C-93F8-84D4D9BF68A4}">
      <dgm:prSet/>
      <dgm:spPr/>
      <dgm:t>
        <a:bodyPr/>
        <a:lstStyle/>
        <a:p>
          <a:endParaRPr lang="en-US"/>
        </a:p>
      </dgm:t>
    </dgm:pt>
    <dgm:pt modelId="{5F0F9E72-B79F-2246-95D6-F71EE4543C19}" type="sibTrans" cxnId="{D5B6E8BB-6C9F-474C-93F8-84D4D9BF68A4}">
      <dgm:prSet/>
      <dgm:spPr/>
      <dgm:t>
        <a:bodyPr/>
        <a:lstStyle/>
        <a:p>
          <a:endParaRPr lang="en-US"/>
        </a:p>
      </dgm:t>
    </dgm:pt>
    <dgm:pt modelId="{C257EB70-8A8E-3041-94A0-4D5D4E174315}">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Replying to a choral response </a:t>
          </a:r>
        </a:p>
      </dgm:t>
    </dgm:pt>
    <dgm:pt modelId="{223B856D-B118-C542-97AE-CED0A7B9321D}" type="parTrans" cxnId="{8B9EE3C2-F184-3242-B84B-C55EE74FB295}">
      <dgm:prSet/>
      <dgm:spPr/>
      <dgm:t>
        <a:bodyPr/>
        <a:lstStyle/>
        <a:p>
          <a:endParaRPr lang="en-US"/>
        </a:p>
      </dgm:t>
    </dgm:pt>
    <dgm:pt modelId="{A6FD748F-CE0B-2F4E-8DC8-2C7716B31F43}" type="sibTrans" cxnId="{8B9EE3C2-F184-3242-B84B-C55EE74FB295}">
      <dgm:prSet/>
      <dgm:spPr/>
      <dgm:t>
        <a:bodyPr/>
        <a:lstStyle/>
        <a:p>
          <a:endParaRPr lang="en-US"/>
        </a:p>
      </dgm:t>
    </dgm:pt>
    <dgm:pt modelId="{E92E51BF-121B-644E-8BD5-BB0663ECD4A7}">
      <dgm:prSet/>
      <dgm:spPr/>
      <dgm:t>
        <a:bodyPr/>
        <a:lstStyle/>
        <a:p>
          <a:r>
            <a:rPr lang="en-US" dirty="0"/>
            <a:t>Inappropriate</a:t>
          </a:r>
        </a:p>
      </dgm:t>
    </dgm:pt>
    <dgm:pt modelId="{C64E87E8-9D6A-434D-A82A-F5A80EE48F21}" type="parTrans" cxnId="{739BA1ED-3A84-B14E-A060-9A967AF9B0B4}">
      <dgm:prSet/>
      <dgm:spPr/>
      <dgm:t>
        <a:bodyPr/>
        <a:lstStyle/>
        <a:p>
          <a:endParaRPr lang="en-US"/>
        </a:p>
      </dgm:t>
    </dgm:pt>
    <dgm:pt modelId="{0EF0297D-BF52-CF40-9B1D-9C2ECCFF49FF}" type="sibTrans" cxnId="{739BA1ED-3A84-B14E-A060-9A967AF9B0B4}">
      <dgm:prSet/>
      <dgm:spPr/>
      <dgm:t>
        <a:bodyPr/>
        <a:lstStyle/>
        <a:p>
          <a:endParaRPr lang="en-US"/>
        </a:p>
      </dgm:t>
    </dgm:pt>
    <dgm:pt modelId="{429BA452-95BB-424E-8665-AEF5BB446DE6}">
      <dgm:prSet/>
      <dgm:spPr/>
      <dgm:t>
        <a:bodyPr/>
        <a:lstStyle/>
        <a:p>
          <a:r>
            <a:rPr lang="en-US" dirty="0"/>
            <a:t>Appropriate</a:t>
          </a:r>
        </a:p>
      </dgm:t>
    </dgm:pt>
    <dgm:pt modelId="{7044D21D-33D1-DA47-8E3D-89878E930953}" type="parTrans" cxnId="{720517C8-BF05-2940-BDB5-9211B7381D68}">
      <dgm:prSet/>
      <dgm:spPr/>
      <dgm:t>
        <a:bodyPr/>
        <a:lstStyle/>
        <a:p>
          <a:endParaRPr lang="en-US"/>
        </a:p>
      </dgm:t>
    </dgm:pt>
    <dgm:pt modelId="{7DBB9838-B829-8E48-AA63-24A7B98D27F9}" type="sibTrans" cxnId="{720517C8-BF05-2940-BDB5-9211B7381D68}">
      <dgm:prSet/>
      <dgm:spPr/>
      <dgm:t>
        <a:bodyPr/>
        <a:lstStyle/>
        <a:p>
          <a:endParaRPr lang="en-US"/>
        </a:p>
      </dgm:t>
    </dgm:pt>
    <dgm:pt modelId="{23524BF6-521A-4247-A7E9-6F37CAA387FA}" type="pres">
      <dgm:prSet presAssocID="{AFC0D368-094F-C445-9FE1-74965DD55042}" presName="diagram" presStyleCnt="0">
        <dgm:presLayoutVars>
          <dgm:chPref val="1"/>
          <dgm:dir/>
          <dgm:animOne val="branch"/>
          <dgm:animLvl val="lvl"/>
          <dgm:resizeHandles val="exact"/>
        </dgm:presLayoutVars>
      </dgm:prSet>
      <dgm:spPr/>
    </dgm:pt>
    <dgm:pt modelId="{0F815793-74B4-D04C-A326-2796C64D0073}" type="pres">
      <dgm:prSet presAssocID="{C08FA999-6931-AD4D-BC22-EA35C782E5A6}" presName="root1" presStyleCnt="0"/>
      <dgm:spPr/>
    </dgm:pt>
    <dgm:pt modelId="{5983CC1D-7E30-BE47-96C2-BC334579245D}" type="pres">
      <dgm:prSet presAssocID="{C08FA999-6931-AD4D-BC22-EA35C782E5A6}" presName="LevelOneTextNode" presStyleLbl="node0" presStyleIdx="0" presStyleCnt="1" custLinFactNeighborX="7859" custLinFactNeighborY="27485">
        <dgm:presLayoutVars>
          <dgm:chPref val="3"/>
        </dgm:presLayoutVars>
      </dgm:prSet>
      <dgm:spPr/>
    </dgm:pt>
    <dgm:pt modelId="{E0E41FF9-5F05-0942-BFD8-4F43C1C205F2}" type="pres">
      <dgm:prSet presAssocID="{C08FA999-6931-AD4D-BC22-EA35C782E5A6}" presName="level2hierChild" presStyleCnt="0"/>
      <dgm:spPr/>
    </dgm:pt>
    <dgm:pt modelId="{A92F2B88-7355-8643-9BCB-FF7590F735A3}" type="pres">
      <dgm:prSet presAssocID="{223B856D-B118-C542-97AE-CED0A7B9321D}" presName="conn2-1" presStyleLbl="parChTrans1D2" presStyleIdx="0" presStyleCnt="2"/>
      <dgm:spPr/>
    </dgm:pt>
    <dgm:pt modelId="{F442421E-E3FF-0F4A-A500-1EF84BD5E38B}" type="pres">
      <dgm:prSet presAssocID="{223B856D-B118-C542-97AE-CED0A7B9321D}" presName="connTx" presStyleLbl="parChTrans1D2" presStyleIdx="0" presStyleCnt="2"/>
      <dgm:spPr/>
    </dgm:pt>
    <dgm:pt modelId="{03E47AEC-43B2-954C-A410-6C0F1609186F}" type="pres">
      <dgm:prSet presAssocID="{C257EB70-8A8E-3041-94A0-4D5D4E174315}" presName="root2" presStyleCnt="0"/>
      <dgm:spPr/>
    </dgm:pt>
    <dgm:pt modelId="{0F109102-B115-8B4A-873D-0A647D824BC9}" type="pres">
      <dgm:prSet presAssocID="{C257EB70-8A8E-3041-94A0-4D5D4E174315}" presName="LevelTwoTextNode" presStyleLbl="node2" presStyleIdx="0" presStyleCnt="2">
        <dgm:presLayoutVars>
          <dgm:chPref val="3"/>
        </dgm:presLayoutVars>
      </dgm:prSet>
      <dgm:spPr/>
    </dgm:pt>
    <dgm:pt modelId="{46B6DDC2-E906-7A40-B6C9-40BA8C736867}" type="pres">
      <dgm:prSet presAssocID="{C257EB70-8A8E-3041-94A0-4D5D4E174315}" presName="level3hierChild" presStyleCnt="0"/>
      <dgm:spPr/>
    </dgm:pt>
    <dgm:pt modelId="{478CBE3D-5D65-1344-9086-C1C5AD2083FF}" type="pres">
      <dgm:prSet presAssocID="{7044D21D-33D1-DA47-8E3D-89878E930953}" presName="conn2-1" presStyleLbl="parChTrans1D3" presStyleIdx="0" presStyleCnt="2"/>
      <dgm:spPr/>
    </dgm:pt>
    <dgm:pt modelId="{14066E32-ED5D-2549-B1D3-1558CAAE079E}" type="pres">
      <dgm:prSet presAssocID="{7044D21D-33D1-DA47-8E3D-89878E930953}" presName="connTx" presStyleLbl="parChTrans1D3" presStyleIdx="0" presStyleCnt="2"/>
      <dgm:spPr/>
    </dgm:pt>
    <dgm:pt modelId="{DD2E5414-54CE-9C45-B560-8DB7882563CC}" type="pres">
      <dgm:prSet presAssocID="{429BA452-95BB-424E-8665-AEF5BB446DE6}" presName="root2" presStyleCnt="0"/>
      <dgm:spPr/>
    </dgm:pt>
    <dgm:pt modelId="{18BC070E-132B-8046-B42B-3BE595D6AA88}" type="pres">
      <dgm:prSet presAssocID="{429BA452-95BB-424E-8665-AEF5BB446DE6}" presName="LevelTwoTextNode" presStyleLbl="node3" presStyleIdx="0" presStyleCnt="2">
        <dgm:presLayoutVars>
          <dgm:chPref val="3"/>
        </dgm:presLayoutVars>
      </dgm:prSet>
      <dgm:spPr/>
    </dgm:pt>
    <dgm:pt modelId="{D6D08AB0-497F-1142-B515-612B54521620}" type="pres">
      <dgm:prSet presAssocID="{429BA452-95BB-424E-8665-AEF5BB446DE6}" presName="level3hierChild" presStyleCnt="0"/>
      <dgm:spPr/>
    </dgm:pt>
    <dgm:pt modelId="{C1B78371-B723-F94D-8924-BA40BC10A71E}" type="pres">
      <dgm:prSet presAssocID="{4AE2DFF8-E3FF-DE47-B96D-755FE61BA735}" presName="conn2-1" presStyleLbl="parChTrans1D2" presStyleIdx="1" presStyleCnt="2"/>
      <dgm:spPr/>
    </dgm:pt>
    <dgm:pt modelId="{18CF4443-F4FB-A749-9312-DA7C4BCA9D03}" type="pres">
      <dgm:prSet presAssocID="{4AE2DFF8-E3FF-DE47-B96D-755FE61BA735}" presName="connTx" presStyleLbl="parChTrans1D2" presStyleIdx="1" presStyleCnt="2"/>
      <dgm:spPr/>
    </dgm:pt>
    <dgm:pt modelId="{5A385C19-F658-C645-840C-181175F92442}" type="pres">
      <dgm:prSet presAssocID="{9D0F2A70-FFCF-DE43-9568-A0288B3FCC24}" presName="root2" presStyleCnt="0"/>
      <dgm:spPr/>
    </dgm:pt>
    <dgm:pt modelId="{DAE5B4B5-3DB4-744F-A9C3-1E2F46967070}" type="pres">
      <dgm:prSet presAssocID="{9D0F2A70-FFCF-DE43-9568-A0288B3FCC24}" presName="LevelTwoTextNode" presStyleLbl="node2" presStyleIdx="1" presStyleCnt="2">
        <dgm:presLayoutVars>
          <dgm:chPref val="3"/>
        </dgm:presLayoutVars>
      </dgm:prSet>
      <dgm:spPr/>
    </dgm:pt>
    <dgm:pt modelId="{91E82E30-EC72-6741-8FF2-09BFE2DB33E6}" type="pres">
      <dgm:prSet presAssocID="{9D0F2A70-FFCF-DE43-9568-A0288B3FCC24}" presName="level3hierChild" presStyleCnt="0"/>
      <dgm:spPr/>
    </dgm:pt>
    <dgm:pt modelId="{89596680-8DE7-2945-A9AB-43A59E8372A5}" type="pres">
      <dgm:prSet presAssocID="{C64E87E8-9D6A-434D-A82A-F5A80EE48F21}" presName="conn2-1" presStyleLbl="parChTrans1D3" presStyleIdx="1" presStyleCnt="2"/>
      <dgm:spPr/>
    </dgm:pt>
    <dgm:pt modelId="{E38B5786-2070-0F4C-AAE1-55295F1DCC29}" type="pres">
      <dgm:prSet presAssocID="{C64E87E8-9D6A-434D-A82A-F5A80EE48F21}" presName="connTx" presStyleLbl="parChTrans1D3" presStyleIdx="1" presStyleCnt="2"/>
      <dgm:spPr/>
    </dgm:pt>
    <dgm:pt modelId="{8CB70BB1-B357-A747-91B1-1A36DC7793B3}" type="pres">
      <dgm:prSet presAssocID="{E92E51BF-121B-644E-8BD5-BB0663ECD4A7}" presName="root2" presStyleCnt="0"/>
      <dgm:spPr/>
    </dgm:pt>
    <dgm:pt modelId="{C0E3774D-5ECD-964E-AD7F-27AA95AA8FE6}" type="pres">
      <dgm:prSet presAssocID="{E92E51BF-121B-644E-8BD5-BB0663ECD4A7}" presName="LevelTwoTextNode" presStyleLbl="node3" presStyleIdx="1" presStyleCnt="2">
        <dgm:presLayoutVars>
          <dgm:chPref val="3"/>
        </dgm:presLayoutVars>
      </dgm:prSet>
      <dgm:spPr/>
    </dgm:pt>
    <dgm:pt modelId="{7176E159-C9DF-3741-914C-82F9802217EE}" type="pres">
      <dgm:prSet presAssocID="{E92E51BF-121B-644E-8BD5-BB0663ECD4A7}" presName="level3hierChild" presStyleCnt="0"/>
      <dgm:spPr/>
    </dgm:pt>
  </dgm:ptLst>
  <dgm:cxnLst>
    <dgm:cxn modelId="{81ABBB33-CC27-5541-9B53-36D332DE95F1}" type="presOf" srcId="{C08FA999-6931-AD4D-BC22-EA35C782E5A6}" destId="{5983CC1D-7E30-BE47-96C2-BC334579245D}" srcOrd="0" destOrd="0" presId="urn:microsoft.com/office/officeart/2005/8/layout/hierarchy2"/>
    <dgm:cxn modelId="{13B99142-64CB-3F4F-B151-B697071E3DF0}" srcId="{AFC0D368-094F-C445-9FE1-74965DD55042}" destId="{C08FA999-6931-AD4D-BC22-EA35C782E5A6}" srcOrd="0" destOrd="0" parTransId="{913E2047-9BA7-E94B-AFFE-82F2309BE8D3}" sibTransId="{19639999-CFDC-0648-8252-367EAC1B7BF9}"/>
    <dgm:cxn modelId="{F4750C63-E317-344A-9CD0-4284BAF64D65}" type="presOf" srcId="{E92E51BF-121B-644E-8BD5-BB0663ECD4A7}" destId="{C0E3774D-5ECD-964E-AD7F-27AA95AA8FE6}" srcOrd="0" destOrd="0" presId="urn:microsoft.com/office/officeart/2005/8/layout/hierarchy2"/>
    <dgm:cxn modelId="{67AE1365-9E60-FD4B-A27F-60D49C0F53B3}" type="presOf" srcId="{429BA452-95BB-424E-8665-AEF5BB446DE6}" destId="{18BC070E-132B-8046-B42B-3BE595D6AA88}" srcOrd="0" destOrd="0" presId="urn:microsoft.com/office/officeart/2005/8/layout/hierarchy2"/>
    <dgm:cxn modelId="{144DE665-5FD5-1E4C-AC88-F3420800855B}" type="presOf" srcId="{4AE2DFF8-E3FF-DE47-B96D-755FE61BA735}" destId="{18CF4443-F4FB-A749-9312-DA7C4BCA9D03}" srcOrd="1" destOrd="0" presId="urn:microsoft.com/office/officeart/2005/8/layout/hierarchy2"/>
    <dgm:cxn modelId="{4D9C1069-B6EC-554D-8600-D610869FA1D1}" type="presOf" srcId="{223B856D-B118-C542-97AE-CED0A7B9321D}" destId="{F442421E-E3FF-0F4A-A500-1EF84BD5E38B}" srcOrd="1" destOrd="0" presId="urn:microsoft.com/office/officeart/2005/8/layout/hierarchy2"/>
    <dgm:cxn modelId="{7898D271-348E-4246-A5F3-ACC1DB674011}" type="presOf" srcId="{9D0F2A70-FFCF-DE43-9568-A0288B3FCC24}" destId="{DAE5B4B5-3DB4-744F-A9C3-1E2F46967070}" srcOrd="0" destOrd="0" presId="urn:microsoft.com/office/officeart/2005/8/layout/hierarchy2"/>
    <dgm:cxn modelId="{49C41754-AF65-F74B-9740-A9A95874E17B}" type="presOf" srcId="{4AE2DFF8-E3FF-DE47-B96D-755FE61BA735}" destId="{C1B78371-B723-F94D-8924-BA40BC10A71E}" srcOrd="0" destOrd="0" presId="urn:microsoft.com/office/officeart/2005/8/layout/hierarchy2"/>
    <dgm:cxn modelId="{93E28D54-E23D-984F-AD16-E63AE10CF818}" type="presOf" srcId="{7044D21D-33D1-DA47-8E3D-89878E930953}" destId="{14066E32-ED5D-2549-B1D3-1558CAAE079E}" srcOrd="1" destOrd="0" presId="urn:microsoft.com/office/officeart/2005/8/layout/hierarchy2"/>
    <dgm:cxn modelId="{B916B05A-CB0D-6B45-BBE5-81CC08C66D6F}" type="presOf" srcId="{7044D21D-33D1-DA47-8E3D-89878E930953}" destId="{478CBE3D-5D65-1344-9086-C1C5AD2083FF}" srcOrd="0" destOrd="0" presId="urn:microsoft.com/office/officeart/2005/8/layout/hierarchy2"/>
    <dgm:cxn modelId="{4DDB399B-B07F-BF4B-A825-BDF20D397A94}" type="presOf" srcId="{AFC0D368-094F-C445-9FE1-74965DD55042}" destId="{23524BF6-521A-4247-A7E9-6F37CAA387FA}" srcOrd="0" destOrd="0" presId="urn:microsoft.com/office/officeart/2005/8/layout/hierarchy2"/>
    <dgm:cxn modelId="{36EB17B5-DFDD-214B-AB79-7B46D1BD3C73}" type="presOf" srcId="{C64E87E8-9D6A-434D-A82A-F5A80EE48F21}" destId="{89596680-8DE7-2945-A9AB-43A59E8372A5}" srcOrd="0" destOrd="0" presId="urn:microsoft.com/office/officeart/2005/8/layout/hierarchy2"/>
    <dgm:cxn modelId="{D5B6E8BB-6C9F-474C-93F8-84D4D9BF68A4}" srcId="{C08FA999-6931-AD4D-BC22-EA35C782E5A6}" destId="{9D0F2A70-FFCF-DE43-9568-A0288B3FCC24}" srcOrd="1" destOrd="0" parTransId="{4AE2DFF8-E3FF-DE47-B96D-755FE61BA735}" sibTransId="{5F0F9E72-B79F-2246-95D6-F71EE4543C19}"/>
    <dgm:cxn modelId="{086277BF-D3CE-0D4C-B9C6-291263F66B08}" type="presOf" srcId="{C64E87E8-9D6A-434D-A82A-F5A80EE48F21}" destId="{E38B5786-2070-0F4C-AAE1-55295F1DCC29}" srcOrd="1" destOrd="0" presId="urn:microsoft.com/office/officeart/2005/8/layout/hierarchy2"/>
    <dgm:cxn modelId="{8B9EE3C2-F184-3242-B84B-C55EE74FB295}" srcId="{C08FA999-6931-AD4D-BC22-EA35C782E5A6}" destId="{C257EB70-8A8E-3041-94A0-4D5D4E174315}" srcOrd="0" destOrd="0" parTransId="{223B856D-B118-C542-97AE-CED0A7B9321D}" sibTransId="{A6FD748F-CE0B-2F4E-8DC8-2C7716B31F43}"/>
    <dgm:cxn modelId="{720517C8-BF05-2940-BDB5-9211B7381D68}" srcId="{C257EB70-8A8E-3041-94A0-4D5D4E174315}" destId="{429BA452-95BB-424E-8665-AEF5BB446DE6}" srcOrd="0" destOrd="0" parTransId="{7044D21D-33D1-DA47-8E3D-89878E930953}" sibTransId="{7DBB9838-B829-8E48-AA63-24A7B98D27F9}"/>
    <dgm:cxn modelId="{824940CD-D801-9246-80C7-DB95A7B76C76}" type="presOf" srcId="{223B856D-B118-C542-97AE-CED0A7B9321D}" destId="{A92F2B88-7355-8643-9BCB-FF7590F735A3}" srcOrd="0" destOrd="0" presId="urn:microsoft.com/office/officeart/2005/8/layout/hierarchy2"/>
    <dgm:cxn modelId="{39C588E4-CD65-D54A-BB2E-9F5A3CB86B6F}" type="presOf" srcId="{C257EB70-8A8E-3041-94A0-4D5D4E174315}" destId="{0F109102-B115-8B4A-873D-0A647D824BC9}" srcOrd="0" destOrd="0" presId="urn:microsoft.com/office/officeart/2005/8/layout/hierarchy2"/>
    <dgm:cxn modelId="{739BA1ED-3A84-B14E-A060-9A967AF9B0B4}" srcId="{9D0F2A70-FFCF-DE43-9568-A0288B3FCC24}" destId="{E92E51BF-121B-644E-8BD5-BB0663ECD4A7}" srcOrd="0" destOrd="0" parTransId="{C64E87E8-9D6A-434D-A82A-F5A80EE48F21}" sibTransId="{0EF0297D-BF52-CF40-9B1D-9C2ECCFF49FF}"/>
    <dgm:cxn modelId="{D716B63E-188F-3E41-95FC-376D2288D0D4}" type="presParOf" srcId="{23524BF6-521A-4247-A7E9-6F37CAA387FA}" destId="{0F815793-74B4-D04C-A326-2796C64D0073}" srcOrd="0" destOrd="0" presId="urn:microsoft.com/office/officeart/2005/8/layout/hierarchy2"/>
    <dgm:cxn modelId="{F63924CB-D5CB-3F46-A7B2-DEE15F84B468}" type="presParOf" srcId="{0F815793-74B4-D04C-A326-2796C64D0073}" destId="{5983CC1D-7E30-BE47-96C2-BC334579245D}" srcOrd="0" destOrd="0" presId="urn:microsoft.com/office/officeart/2005/8/layout/hierarchy2"/>
    <dgm:cxn modelId="{C95AF876-0D88-E64A-A2BA-EA5A9F1762F8}" type="presParOf" srcId="{0F815793-74B4-D04C-A326-2796C64D0073}" destId="{E0E41FF9-5F05-0942-BFD8-4F43C1C205F2}" srcOrd="1" destOrd="0" presId="urn:microsoft.com/office/officeart/2005/8/layout/hierarchy2"/>
    <dgm:cxn modelId="{A1A837EA-2275-FA4A-9234-A1885431CF0B}" type="presParOf" srcId="{E0E41FF9-5F05-0942-BFD8-4F43C1C205F2}" destId="{A92F2B88-7355-8643-9BCB-FF7590F735A3}" srcOrd="0" destOrd="0" presId="urn:microsoft.com/office/officeart/2005/8/layout/hierarchy2"/>
    <dgm:cxn modelId="{A60E32CC-DFF8-964E-9C5A-C013E48E771D}" type="presParOf" srcId="{A92F2B88-7355-8643-9BCB-FF7590F735A3}" destId="{F442421E-E3FF-0F4A-A500-1EF84BD5E38B}" srcOrd="0" destOrd="0" presId="urn:microsoft.com/office/officeart/2005/8/layout/hierarchy2"/>
    <dgm:cxn modelId="{B1A9A5B4-D6D3-154E-9259-8EE86B011FC5}" type="presParOf" srcId="{E0E41FF9-5F05-0942-BFD8-4F43C1C205F2}" destId="{03E47AEC-43B2-954C-A410-6C0F1609186F}" srcOrd="1" destOrd="0" presId="urn:microsoft.com/office/officeart/2005/8/layout/hierarchy2"/>
    <dgm:cxn modelId="{40002EA4-BBCC-8346-A0AE-ED7974E6FD4C}" type="presParOf" srcId="{03E47AEC-43B2-954C-A410-6C0F1609186F}" destId="{0F109102-B115-8B4A-873D-0A647D824BC9}" srcOrd="0" destOrd="0" presId="urn:microsoft.com/office/officeart/2005/8/layout/hierarchy2"/>
    <dgm:cxn modelId="{4A6B49C4-950D-384D-8D01-9D1DE9DA1D92}" type="presParOf" srcId="{03E47AEC-43B2-954C-A410-6C0F1609186F}" destId="{46B6DDC2-E906-7A40-B6C9-40BA8C736867}" srcOrd="1" destOrd="0" presId="urn:microsoft.com/office/officeart/2005/8/layout/hierarchy2"/>
    <dgm:cxn modelId="{895BFE6D-7AC8-514B-8702-28D8142FF407}" type="presParOf" srcId="{46B6DDC2-E906-7A40-B6C9-40BA8C736867}" destId="{478CBE3D-5D65-1344-9086-C1C5AD2083FF}" srcOrd="0" destOrd="0" presId="urn:microsoft.com/office/officeart/2005/8/layout/hierarchy2"/>
    <dgm:cxn modelId="{E1CB798D-42E9-434C-8ABF-E7DE905E7E3E}" type="presParOf" srcId="{478CBE3D-5D65-1344-9086-C1C5AD2083FF}" destId="{14066E32-ED5D-2549-B1D3-1558CAAE079E}" srcOrd="0" destOrd="0" presId="urn:microsoft.com/office/officeart/2005/8/layout/hierarchy2"/>
    <dgm:cxn modelId="{0C0944C4-6794-F040-91FA-1AA821CD8A70}" type="presParOf" srcId="{46B6DDC2-E906-7A40-B6C9-40BA8C736867}" destId="{DD2E5414-54CE-9C45-B560-8DB7882563CC}" srcOrd="1" destOrd="0" presId="urn:microsoft.com/office/officeart/2005/8/layout/hierarchy2"/>
    <dgm:cxn modelId="{B5CB71A0-C0D5-1E4E-9AE6-4E12F7A94E62}" type="presParOf" srcId="{DD2E5414-54CE-9C45-B560-8DB7882563CC}" destId="{18BC070E-132B-8046-B42B-3BE595D6AA88}" srcOrd="0" destOrd="0" presId="urn:microsoft.com/office/officeart/2005/8/layout/hierarchy2"/>
    <dgm:cxn modelId="{E29E2597-EFF0-4C42-987F-913AA6DCAD2E}" type="presParOf" srcId="{DD2E5414-54CE-9C45-B560-8DB7882563CC}" destId="{D6D08AB0-497F-1142-B515-612B54521620}" srcOrd="1" destOrd="0" presId="urn:microsoft.com/office/officeart/2005/8/layout/hierarchy2"/>
    <dgm:cxn modelId="{495666CF-7A50-5749-B458-3D5B7682A8AB}" type="presParOf" srcId="{E0E41FF9-5F05-0942-BFD8-4F43C1C205F2}" destId="{C1B78371-B723-F94D-8924-BA40BC10A71E}" srcOrd="2" destOrd="0" presId="urn:microsoft.com/office/officeart/2005/8/layout/hierarchy2"/>
    <dgm:cxn modelId="{B499F7C6-E7C1-9843-A9C9-57FCD59FD9E9}" type="presParOf" srcId="{C1B78371-B723-F94D-8924-BA40BC10A71E}" destId="{18CF4443-F4FB-A749-9312-DA7C4BCA9D03}" srcOrd="0" destOrd="0" presId="urn:microsoft.com/office/officeart/2005/8/layout/hierarchy2"/>
    <dgm:cxn modelId="{86AF5416-A021-404D-B788-1C48E9BA8AC7}" type="presParOf" srcId="{E0E41FF9-5F05-0942-BFD8-4F43C1C205F2}" destId="{5A385C19-F658-C645-840C-181175F92442}" srcOrd="3" destOrd="0" presId="urn:microsoft.com/office/officeart/2005/8/layout/hierarchy2"/>
    <dgm:cxn modelId="{14CE5264-82AF-4D48-983A-04BD75D31EC6}" type="presParOf" srcId="{5A385C19-F658-C645-840C-181175F92442}" destId="{DAE5B4B5-3DB4-744F-A9C3-1E2F46967070}" srcOrd="0" destOrd="0" presId="urn:microsoft.com/office/officeart/2005/8/layout/hierarchy2"/>
    <dgm:cxn modelId="{0F15F3C9-66D7-1F4B-8688-8F144B4664E5}" type="presParOf" srcId="{5A385C19-F658-C645-840C-181175F92442}" destId="{91E82E30-EC72-6741-8FF2-09BFE2DB33E6}" srcOrd="1" destOrd="0" presId="urn:microsoft.com/office/officeart/2005/8/layout/hierarchy2"/>
    <dgm:cxn modelId="{37397761-4C9A-EF47-B33B-F5BB8E220884}" type="presParOf" srcId="{91E82E30-EC72-6741-8FF2-09BFE2DB33E6}" destId="{89596680-8DE7-2945-A9AB-43A59E8372A5}" srcOrd="0" destOrd="0" presId="urn:microsoft.com/office/officeart/2005/8/layout/hierarchy2"/>
    <dgm:cxn modelId="{93601BCD-2FEC-9A4F-9492-B23928D7E4D9}" type="presParOf" srcId="{89596680-8DE7-2945-A9AB-43A59E8372A5}" destId="{E38B5786-2070-0F4C-AAE1-55295F1DCC29}" srcOrd="0" destOrd="0" presId="urn:microsoft.com/office/officeart/2005/8/layout/hierarchy2"/>
    <dgm:cxn modelId="{7FF47A83-821C-C344-B4C8-8F36992D8C71}" type="presParOf" srcId="{91E82E30-EC72-6741-8FF2-09BFE2DB33E6}" destId="{8CB70BB1-B357-A747-91B1-1A36DC7793B3}" srcOrd="1" destOrd="0" presId="urn:microsoft.com/office/officeart/2005/8/layout/hierarchy2"/>
    <dgm:cxn modelId="{CEC1A5EA-968B-A644-B862-95C1A2E7054D}" type="presParOf" srcId="{8CB70BB1-B357-A747-91B1-1A36DC7793B3}" destId="{C0E3774D-5ECD-964E-AD7F-27AA95AA8FE6}" srcOrd="0" destOrd="0" presId="urn:microsoft.com/office/officeart/2005/8/layout/hierarchy2"/>
    <dgm:cxn modelId="{CE6CAE0A-75DC-8247-842F-B93F9731DB94}" type="presParOf" srcId="{8CB70BB1-B357-A747-91B1-1A36DC7793B3}" destId="{7176E159-C9DF-3741-914C-82F9802217EE}"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C04EA-1D9F-AE45-BE63-965D5580B929}">
      <dsp:nvSpPr>
        <dsp:cNvPr id="0" name=""/>
        <dsp:cNvSpPr/>
      </dsp:nvSpPr>
      <dsp:spPr>
        <a:xfrm>
          <a:off x="99960" y="4497"/>
          <a:ext cx="5040452" cy="408466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altLang="en-US" sz="2400" kern="1200" dirty="0"/>
            <a:t>An interaction between Kid - Staff Member - Administrator</a:t>
          </a:r>
          <a:endParaRPr lang="en-US" sz="2300" kern="1200" dirty="0"/>
        </a:p>
        <a:p>
          <a:pPr marL="228600" lvl="1" indent="-228600" algn="l" defTabSz="1066800">
            <a:lnSpc>
              <a:spcPct val="90000"/>
            </a:lnSpc>
            <a:spcBef>
              <a:spcPct val="0"/>
            </a:spcBef>
            <a:spcAft>
              <a:spcPct val="15000"/>
            </a:spcAft>
            <a:buChar char="•"/>
          </a:pPr>
          <a:r>
            <a:rPr lang="en-US" altLang="en-US" sz="2400" kern="1200" dirty="0"/>
            <a:t>Clear, mutually exclusive, exhaustive definitions</a:t>
          </a:r>
        </a:p>
        <a:p>
          <a:pPr marL="228600" lvl="1" indent="-228600" algn="l" defTabSz="1066800">
            <a:lnSpc>
              <a:spcPct val="90000"/>
            </a:lnSpc>
            <a:spcBef>
              <a:spcPct val="0"/>
            </a:spcBef>
            <a:spcAft>
              <a:spcPct val="15000"/>
            </a:spcAft>
            <a:buChar char="•"/>
          </a:pPr>
          <a:r>
            <a:rPr lang="en-US" altLang="en-US" sz="2400" kern="1200" dirty="0"/>
            <a:t>Underestimation of actual behavior</a:t>
          </a:r>
        </a:p>
        <a:p>
          <a:pPr marL="228600" lvl="1" indent="-228600" algn="l" defTabSz="1066800">
            <a:lnSpc>
              <a:spcPct val="90000"/>
            </a:lnSpc>
            <a:spcBef>
              <a:spcPct val="0"/>
            </a:spcBef>
            <a:spcAft>
              <a:spcPct val="15000"/>
            </a:spcAft>
            <a:buChar char="•"/>
          </a:pPr>
          <a:r>
            <a:rPr lang="en-US" altLang="en-US" sz="2400" kern="1200" dirty="0"/>
            <a:t>Piece of information used to make decisions</a:t>
          </a:r>
        </a:p>
        <a:p>
          <a:pPr marL="228600" lvl="1" indent="-228600" algn="l" defTabSz="1066800">
            <a:lnSpc>
              <a:spcPct val="90000"/>
            </a:lnSpc>
            <a:spcBef>
              <a:spcPct val="0"/>
            </a:spcBef>
            <a:spcAft>
              <a:spcPct val="15000"/>
            </a:spcAft>
            <a:buChar char="•"/>
          </a:pPr>
          <a:r>
            <a:rPr lang="en-US" altLang="en-US" sz="2400" kern="1200" dirty="0"/>
            <a:t>Allows teacher to continue teaching</a:t>
          </a:r>
        </a:p>
        <a:p>
          <a:pPr marL="228600" lvl="1" indent="-228600" algn="l" defTabSz="1066800">
            <a:lnSpc>
              <a:spcPct val="90000"/>
            </a:lnSpc>
            <a:spcBef>
              <a:spcPct val="0"/>
            </a:spcBef>
            <a:spcAft>
              <a:spcPct val="15000"/>
            </a:spcAft>
            <a:buChar char="•"/>
          </a:pPr>
          <a:endParaRPr lang="en-US" altLang="en-US" sz="2400" kern="1200" dirty="0"/>
        </a:p>
      </dsp:txBody>
      <dsp:txXfrm>
        <a:off x="195668" y="100205"/>
        <a:ext cx="4849036" cy="3988952"/>
      </dsp:txXfrm>
    </dsp:sp>
    <dsp:sp modelId="{DE27F5DC-4A9A-4244-AF9B-240AC17CF325}">
      <dsp:nvSpPr>
        <dsp:cNvPr id="0" name=""/>
        <dsp:cNvSpPr/>
      </dsp:nvSpPr>
      <dsp:spPr>
        <a:xfrm>
          <a:off x="4450" y="3670160"/>
          <a:ext cx="5231474" cy="139606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IT IS…</a:t>
          </a:r>
        </a:p>
      </dsp:txBody>
      <dsp:txXfrm>
        <a:off x="4450" y="3670160"/>
        <a:ext cx="3684136" cy="1396065"/>
      </dsp:txXfrm>
    </dsp:sp>
    <dsp:sp modelId="{25BBD3AE-C805-8D41-9BC8-FFF5B3F1FF1F}">
      <dsp:nvSpPr>
        <dsp:cNvPr id="0" name=""/>
        <dsp:cNvSpPr/>
      </dsp:nvSpPr>
      <dsp:spPr>
        <a:xfrm>
          <a:off x="3343403" y="3765260"/>
          <a:ext cx="1522256" cy="1522256"/>
        </a:xfrm>
        <a:prstGeom prst="ellips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75102F-DA26-5842-BD36-DFB43B86014A}">
      <dsp:nvSpPr>
        <dsp:cNvPr id="0" name=""/>
        <dsp:cNvSpPr/>
      </dsp:nvSpPr>
      <dsp:spPr>
        <a:xfrm>
          <a:off x="5613053" y="213997"/>
          <a:ext cx="4349304" cy="324666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882505"/>
              <a:satOff val="0"/>
              <a:lumOff val="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en-US" altLang="en-US" sz="2400" kern="1200"/>
            <a:t>Punishment</a:t>
          </a:r>
          <a:endParaRPr lang="en-US" sz="2600" kern="1200" dirty="0"/>
        </a:p>
        <a:p>
          <a:pPr marL="228600" lvl="1" indent="-228600" algn="l" defTabSz="1066800">
            <a:lnSpc>
              <a:spcPct val="90000"/>
            </a:lnSpc>
            <a:spcBef>
              <a:spcPct val="0"/>
            </a:spcBef>
            <a:spcAft>
              <a:spcPct val="15000"/>
            </a:spcAft>
            <a:buChar char="•"/>
          </a:pPr>
          <a:r>
            <a:rPr lang="en-US" altLang="en-US" sz="2400" kern="1200" dirty="0"/>
            <a:t>A reflection on teacher’s skills</a:t>
          </a:r>
        </a:p>
        <a:p>
          <a:pPr marL="228600" lvl="1" indent="-228600" algn="l" defTabSz="1066800">
            <a:lnSpc>
              <a:spcPct val="90000"/>
            </a:lnSpc>
            <a:spcBef>
              <a:spcPct val="0"/>
            </a:spcBef>
            <a:spcAft>
              <a:spcPct val="15000"/>
            </a:spcAft>
            <a:buChar char="•"/>
          </a:pPr>
          <a:r>
            <a:rPr lang="en-US" altLang="en-US" sz="2400" kern="1200" dirty="0"/>
            <a:t>A first attempt at correcting behavior</a:t>
          </a:r>
        </a:p>
        <a:p>
          <a:pPr marL="228600" lvl="1" indent="-228600" algn="l" defTabSz="1066800">
            <a:lnSpc>
              <a:spcPct val="90000"/>
            </a:lnSpc>
            <a:spcBef>
              <a:spcPct val="0"/>
            </a:spcBef>
            <a:spcAft>
              <a:spcPct val="15000"/>
            </a:spcAft>
            <a:buChar char="•"/>
          </a:pPr>
          <a:r>
            <a:rPr lang="en-US" altLang="en-US" sz="2400" b="1" kern="1200" dirty="0"/>
            <a:t>A way to change or re-teach behavior</a:t>
          </a:r>
          <a:endParaRPr lang="en-US" altLang="en-US" sz="2400" kern="1200" dirty="0"/>
        </a:p>
      </dsp:txBody>
      <dsp:txXfrm>
        <a:off x="5689126" y="290070"/>
        <a:ext cx="4197158" cy="3170591"/>
      </dsp:txXfrm>
    </dsp:sp>
    <dsp:sp modelId="{B949CF3B-BA51-A449-9EF9-FC05F7177FEF}">
      <dsp:nvSpPr>
        <dsp:cNvPr id="0" name=""/>
        <dsp:cNvSpPr/>
      </dsp:nvSpPr>
      <dsp:spPr>
        <a:xfrm>
          <a:off x="5613053" y="3460661"/>
          <a:ext cx="4349304" cy="1396065"/>
        </a:xfrm>
        <a:prstGeom prst="rect">
          <a:avLst/>
        </a:prstGeom>
        <a:solidFill>
          <a:schemeClr val="accent4">
            <a:hueOff val="882505"/>
            <a:satOff val="0"/>
            <a:lumOff val="5294"/>
            <a:alphaOff val="0"/>
          </a:schemeClr>
        </a:solidFill>
        <a:ln w="25400" cap="flat" cmpd="sng" algn="ctr">
          <a:solidFill>
            <a:schemeClr val="accent4">
              <a:hueOff val="882505"/>
              <a:satOff val="0"/>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r" defTabSz="1778000">
            <a:lnSpc>
              <a:spcPct val="90000"/>
            </a:lnSpc>
            <a:spcBef>
              <a:spcPct val="0"/>
            </a:spcBef>
            <a:spcAft>
              <a:spcPct val="35000"/>
            </a:spcAft>
            <a:buNone/>
          </a:pPr>
          <a:r>
            <a:rPr lang="en-US" sz="4000" kern="1200" dirty="0">
              <a:solidFill>
                <a:schemeClr val="bg1"/>
              </a:solidFill>
            </a:rPr>
            <a:t> IT IS NOT…</a:t>
          </a:r>
        </a:p>
      </dsp:txBody>
      <dsp:txXfrm>
        <a:off x="5613053" y="3460661"/>
        <a:ext cx="3062890" cy="1396065"/>
      </dsp:txXfrm>
    </dsp:sp>
    <dsp:sp modelId="{FAE7F3B6-F181-0643-A8C3-9B1F9142B04C}">
      <dsp:nvSpPr>
        <dsp:cNvPr id="0" name=""/>
        <dsp:cNvSpPr/>
      </dsp:nvSpPr>
      <dsp:spPr>
        <a:xfrm>
          <a:off x="8746096" y="3751402"/>
          <a:ext cx="1522256" cy="1522256"/>
        </a:xfrm>
        <a:prstGeom prst="ellipse">
          <a:avLst/>
        </a:prstGeom>
        <a:solidFill>
          <a:schemeClr val="accent4">
            <a:tint val="40000"/>
            <a:alpha val="90000"/>
            <a:hueOff val="1707859"/>
            <a:satOff val="13642"/>
            <a:lumOff val="1550"/>
            <a:alphaOff val="0"/>
          </a:schemeClr>
        </a:solidFill>
        <a:ln w="25400" cap="flat" cmpd="sng" algn="ctr">
          <a:solidFill>
            <a:schemeClr val="accent4">
              <a:tint val="40000"/>
              <a:alpha val="90000"/>
              <a:hueOff val="1707859"/>
              <a:satOff val="13642"/>
              <a:lumOff val="155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77BF9-B9E8-D541-93EA-9A80A07E7EE7}">
      <dsp:nvSpPr>
        <dsp:cNvPr id="0" name=""/>
        <dsp:cNvSpPr/>
      </dsp:nvSpPr>
      <dsp:spPr>
        <a:xfrm>
          <a:off x="973143" y="504"/>
          <a:ext cx="3750609" cy="22503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3000" kern="1200" dirty="0"/>
            <a:t>Multiple data-entry options (paper or paperless)</a:t>
          </a:r>
        </a:p>
        <a:p>
          <a:pPr marL="0" lvl="0" algn="ctr" defTabSz="1155700">
            <a:lnSpc>
              <a:spcPct val="90000"/>
            </a:lnSpc>
            <a:spcBef>
              <a:spcPct val="0"/>
            </a:spcBef>
            <a:spcAft>
              <a:spcPct val="35000"/>
            </a:spcAft>
            <a:buNone/>
          </a:pPr>
          <a:endParaRPr lang="en-US" sz="3000" kern="1200" dirty="0"/>
        </a:p>
      </dsp:txBody>
      <dsp:txXfrm>
        <a:off x="973143" y="504"/>
        <a:ext cx="3750609" cy="2250365"/>
      </dsp:txXfrm>
    </dsp:sp>
    <dsp:sp modelId="{53A4A4F7-FEA3-B547-8551-0FDC4A699190}">
      <dsp:nvSpPr>
        <dsp:cNvPr id="0" name=""/>
        <dsp:cNvSpPr/>
      </dsp:nvSpPr>
      <dsp:spPr>
        <a:xfrm>
          <a:off x="5098813" y="504"/>
          <a:ext cx="3750609" cy="22503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Reports that support decision-making with Graphs</a:t>
          </a:r>
        </a:p>
      </dsp:txBody>
      <dsp:txXfrm>
        <a:off x="5098813" y="504"/>
        <a:ext cx="3750609" cy="2250365"/>
      </dsp:txXfrm>
    </dsp:sp>
    <dsp:sp modelId="{542929D5-7FF4-4343-809A-217679F8879F}">
      <dsp:nvSpPr>
        <dsp:cNvPr id="0" name=""/>
        <dsp:cNvSpPr/>
      </dsp:nvSpPr>
      <dsp:spPr>
        <a:xfrm>
          <a:off x="973143" y="2625930"/>
          <a:ext cx="3750609" cy="22503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Can provide graphs by: Student, Behavior, Location, Time, Grade, Day of Week</a:t>
          </a:r>
        </a:p>
      </dsp:txBody>
      <dsp:txXfrm>
        <a:off x="973143" y="2625930"/>
        <a:ext cx="3750609" cy="2250365"/>
      </dsp:txXfrm>
    </dsp:sp>
    <dsp:sp modelId="{FB5D1134-D747-5841-88D5-3A9F2D503056}">
      <dsp:nvSpPr>
        <dsp:cNvPr id="0" name=""/>
        <dsp:cNvSpPr/>
      </dsp:nvSpPr>
      <dsp:spPr>
        <a:xfrm>
          <a:off x="5098813" y="2625930"/>
          <a:ext cx="3750609" cy="22503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Is accessible to team members for use by PBIS Team</a:t>
          </a:r>
        </a:p>
      </dsp:txBody>
      <dsp:txXfrm>
        <a:off x="5098813" y="2625930"/>
        <a:ext cx="3750609" cy="22503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Design a Safe Environment</a:t>
          </a: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Develop Predictable Routines</a:t>
          </a: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 and Consider Tiers 2 and 3</a:t>
          </a:r>
          <a:endParaRPr lang="en-US" sz="2000" kern="1200" dirty="0">
            <a:solidFill>
              <a:srgbClr val="061DB2"/>
            </a:solidFill>
          </a:endParaRPr>
        </a:p>
      </dsp:txBody>
      <dsp:txXfrm>
        <a:off x="9139403" y="4922515"/>
        <a:ext cx="2430249" cy="6401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0134" y="0"/>
          <a:ext cx="2532441" cy="6581506"/>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0134" y="0"/>
        <a:ext cx="2532441" cy="1974451"/>
      </dsp:txXfrm>
    </dsp:sp>
    <dsp:sp modelId="{3505321D-9181-6A45-85C8-47806C0054AA}">
      <dsp:nvSpPr>
        <dsp:cNvPr id="0" name=""/>
        <dsp:cNvSpPr/>
      </dsp:nvSpPr>
      <dsp:spPr>
        <a:xfrm>
          <a:off x="488" y="19756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2788" y="1997997"/>
        <a:ext cx="2587133" cy="716788"/>
      </dsp:txXfrm>
    </dsp:sp>
    <dsp:sp modelId="{C2A57FE0-3E16-A647-8868-15E91561FFBE}">
      <dsp:nvSpPr>
        <dsp:cNvPr id="0" name=""/>
        <dsp:cNvSpPr/>
      </dsp:nvSpPr>
      <dsp:spPr>
        <a:xfrm>
          <a:off x="488" y="285422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2788" y="2876522"/>
        <a:ext cx="2587133" cy="716788"/>
      </dsp:txXfrm>
    </dsp:sp>
    <dsp:sp modelId="{3DF48DC9-C05C-CE40-9AF6-4CE224FE71BE}">
      <dsp:nvSpPr>
        <dsp:cNvPr id="0" name=""/>
        <dsp:cNvSpPr/>
      </dsp:nvSpPr>
      <dsp:spPr>
        <a:xfrm>
          <a:off x="488" y="373274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2788" y="3755047"/>
        <a:ext cx="2587133" cy="716788"/>
      </dsp:txXfrm>
    </dsp:sp>
    <dsp:sp modelId="{7E8C0AF6-7BD4-0548-9F70-4C17E0B00960}">
      <dsp:nvSpPr>
        <dsp:cNvPr id="0" name=""/>
        <dsp:cNvSpPr/>
      </dsp:nvSpPr>
      <dsp:spPr>
        <a:xfrm>
          <a:off x="488" y="461127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2788" y="4633572"/>
        <a:ext cx="2587133" cy="716788"/>
      </dsp:txXfrm>
    </dsp:sp>
    <dsp:sp modelId="{95BBF3ED-7E54-994E-B5EC-2A38AEA58E88}">
      <dsp:nvSpPr>
        <dsp:cNvPr id="0" name=""/>
        <dsp:cNvSpPr/>
      </dsp:nvSpPr>
      <dsp:spPr>
        <a:xfrm>
          <a:off x="488" y="54897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2788" y="5512097"/>
        <a:ext cx="2587133" cy="7167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722-3A8B-7A47-8FD6-8FD0B85677B3}">
      <dsp:nvSpPr>
        <dsp:cNvPr id="0" name=""/>
        <dsp:cNvSpPr/>
      </dsp:nvSpPr>
      <dsp:spPr>
        <a:xfrm>
          <a:off x="1827" y="467898"/>
          <a:ext cx="2334020" cy="2334020"/>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19180-F013-EE46-9050-6FBFE07FBDC0}">
      <dsp:nvSpPr>
        <dsp:cNvPr id="0" name=""/>
        <dsp:cNvSpPr/>
      </dsp:nvSpPr>
      <dsp:spPr>
        <a:xfrm>
          <a:off x="1827"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51D264-6E94-6C48-A597-3E5833E77343}">
      <dsp:nvSpPr>
        <dsp:cNvPr id="0" name=""/>
        <dsp:cNvSpPr/>
      </dsp:nvSpPr>
      <dsp:spPr>
        <a:xfrm>
          <a:off x="1827"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Engage in purposeful communication with students and families</a:t>
          </a:r>
        </a:p>
      </dsp:txBody>
      <dsp:txXfrm>
        <a:off x="1827" y="2801919"/>
        <a:ext cx="2334020" cy="2334020"/>
      </dsp:txXfrm>
    </dsp:sp>
    <dsp:sp modelId="{64CBC204-6345-6E40-852B-CC431E8CAC47}">
      <dsp:nvSpPr>
        <dsp:cNvPr id="0" name=""/>
        <dsp:cNvSpPr/>
      </dsp:nvSpPr>
      <dsp:spPr>
        <a:xfrm>
          <a:off x="2336821" y="467898"/>
          <a:ext cx="2334020" cy="2334020"/>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3BBAB5-9DCA-414A-B8A7-C8A990A65EEA}">
      <dsp:nvSpPr>
        <dsp:cNvPr id="0" name=""/>
        <dsp:cNvSpPr/>
      </dsp:nvSpPr>
      <dsp:spPr>
        <a:xfrm>
          <a:off x="2336821"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725BC-D9F3-C641-91A2-352EC0706203}">
      <dsp:nvSpPr>
        <dsp:cNvPr id="0" name=""/>
        <dsp:cNvSpPr/>
      </dsp:nvSpPr>
      <dsp:spPr>
        <a:xfrm>
          <a:off x="2336821"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Build in regular opportunities for positive connection throughout the year</a:t>
          </a:r>
        </a:p>
      </dsp:txBody>
      <dsp:txXfrm>
        <a:off x="2336821" y="2801919"/>
        <a:ext cx="2334020" cy="2334020"/>
      </dsp:txXfrm>
    </dsp:sp>
    <dsp:sp modelId="{26D95523-EAFC-014D-8FF4-0A8BC351EEBD}">
      <dsp:nvSpPr>
        <dsp:cNvPr id="0" name=""/>
        <dsp:cNvSpPr/>
      </dsp:nvSpPr>
      <dsp:spPr>
        <a:xfrm>
          <a:off x="4671815" y="467898"/>
          <a:ext cx="2334020" cy="2334020"/>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A41E4A-D4FC-9D42-A7E1-B35486BED75E}">
      <dsp:nvSpPr>
        <dsp:cNvPr id="0" name=""/>
        <dsp:cNvSpPr/>
      </dsp:nvSpPr>
      <dsp:spPr>
        <a:xfrm>
          <a:off x="4671815"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057E66-2AD2-4740-8BFD-8D0EDA1468E0}">
      <dsp:nvSpPr>
        <dsp:cNvPr id="0" name=""/>
        <dsp:cNvSpPr/>
      </dsp:nvSpPr>
      <dsp:spPr>
        <a:xfrm>
          <a:off x="4671815"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Use formal and informal approaches to learn about students and their learning histories, identities, and preferences</a:t>
          </a:r>
        </a:p>
      </dsp:txBody>
      <dsp:txXfrm>
        <a:off x="4671815" y="2801919"/>
        <a:ext cx="2334020" cy="2334020"/>
      </dsp:txXfrm>
    </dsp:sp>
    <dsp:sp modelId="{4C1CE27D-30C1-6946-8AF5-D9CCBD99CA53}">
      <dsp:nvSpPr>
        <dsp:cNvPr id="0" name=""/>
        <dsp:cNvSpPr/>
      </dsp:nvSpPr>
      <dsp:spPr>
        <a:xfrm>
          <a:off x="7006808" y="467898"/>
          <a:ext cx="2334020" cy="2334020"/>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3845B7-5686-074D-87D5-CFD424D94193}">
      <dsp:nvSpPr>
        <dsp:cNvPr id="0" name=""/>
        <dsp:cNvSpPr/>
      </dsp:nvSpPr>
      <dsp:spPr>
        <a:xfrm>
          <a:off x="7006808"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9C82E-72F5-414E-9C60-5D11AB9066C9}">
      <dsp:nvSpPr>
        <dsp:cNvPr id="0" name=""/>
        <dsp:cNvSpPr/>
      </dsp:nvSpPr>
      <dsp:spPr>
        <a:xfrm>
          <a:off x="7006808"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Authentically engage families as partners in learning</a:t>
          </a:r>
        </a:p>
      </dsp:txBody>
      <dsp:txXfrm>
        <a:off x="7006808" y="2801919"/>
        <a:ext cx="2334020" cy="2334020"/>
      </dsp:txXfrm>
    </dsp:sp>
    <dsp:sp modelId="{A5CFE929-F011-F647-BCA6-4862DF0158AA}">
      <dsp:nvSpPr>
        <dsp:cNvPr id="0" name=""/>
        <dsp:cNvSpPr/>
      </dsp:nvSpPr>
      <dsp:spPr>
        <a:xfrm>
          <a:off x="9341802" y="467898"/>
          <a:ext cx="2334020" cy="2334020"/>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86831-74D1-CB42-815C-F3B46B33B289}">
      <dsp:nvSpPr>
        <dsp:cNvPr id="0" name=""/>
        <dsp:cNvSpPr/>
      </dsp:nvSpPr>
      <dsp:spPr>
        <a:xfrm>
          <a:off x="9341802"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58D9D2-4F62-7D41-A235-8865297ADD8E}">
      <dsp:nvSpPr>
        <dsp:cNvPr id="0" name=""/>
        <dsp:cNvSpPr/>
      </dsp:nvSpPr>
      <dsp:spPr>
        <a:xfrm>
          <a:off x="9341802"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Validate and affirm personal and cultural learning histories</a:t>
          </a:r>
        </a:p>
      </dsp:txBody>
      <dsp:txXfrm>
        <a:off x="9341802" y="2801919"/>
        <a:ext cx="2334020" cy="23340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374032" y="0"/>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Define</a:t>
          </a:r>
          <a:endParaRPr lang="en-US" sz="2200" b="1" kern="1200" dirty="0">
            <a:latin typeface="+mn-lt"/>
          </a:endParaRPr>
        </a:p>
      </dsp:txBody>
      <dsp:txXfrm>
        <a:off x="2629552" y="201062"/>
        <a:ext cx="1233760" cy="970815"/>
      </dsp:txXfrm>
    </dsp:sp>
    <dsp:sp modelId="{83C8FD20-C609-6048-A5A8-D76C9249260D}">
      <dsp:nvSpPr>
        <dsp:cNvPr id="0" name=""/>
        <dsp:cNvSpPr/>
      </dsp:nvSpPr>
      <dsp:spPr>
        <a:xfrm rot="1932511">
          <a:off x="4023971" y="1055403"/>
          <a:ext cx="351820"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a:off x="4032092" y="1119948"/>
        <a:ext cx="246274" cy="278021"/>
      </dsp:txXfrm>
    </dsp:sp>
    <dsp:sp modelId="{60F62DDA-327D-D142-B616-70ED788A17E2}">
      <dsp:nvSpPr>
        <dsp:cNvPr id="0" name=""/>
        <dsp:cNvSpPr/>
      </dsp:nvSpPr>
      <dsp:spPr>
        <a:xfrm>
          <a:off x="4297780" y="1211848"/>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Teach</a:t>
          </a:r>
          <a:endParaRPr lang="en-US" sz="2200" b="1" kern="1200" dirty="0">
            <a:latin typeface="+mn-lt"/>
          </a:endParaRPr>
        </a:p>
      </dsp:txBody>
      <dsp:txXfrm>
        <a:off x="4553300" y="1412910"/>
        <a:ext cx="1233760" cy="970815"/>
      </dsp:txXfrm>
    </dsp:sp>
    <dsp:sp modelId="{018EE35C-5CD7-0D44-A9C5-1499B1A5DB7B}">
      <dsp:nvSpPr>
        <dsp:cNvPr id="0" name=""/>
        <dsp:cNvSpPr/>
      </dsp:nvSpPr>
      <dsp:spPr>
        <a:xfrm rot="6479980">
          <a:off x="4640945" y="2713069"/>
          <a:ext cx="351279"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rot="10800000">
        <a:off x="4709919" y="2755629"/>
        <a:ext cx="245895" cy="278021"/>
      </dsp:txXfrm>
    </dsp:sp>
    <dsp:sp modelId="{C9F4245C-5335-1E45-A165-3C7D03B0E3A1}">
      <dsp:nvSpPr>
        <dsp:cNvPr id="0" name=""/>
        <dsp:cNvSpPr/>
      </dsp:nvSpPr>
      <dsp:spPr>
        <a:xfrm>
          <a:off x="3660785" y="3172357"/>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Prompt</a:t>
          </a:r>
          <a:endParaRPr lang="en-US" sz="2200" b="1" kern="1200" dirty="0">
            <a:latin typeface="+mn-lt"/>
          </a:endParaRPr>
        </a:p>
      </dsp:txBody>
      <dsp:txXfrm>
        <a:off x="3916305" y="3373419"/>
        <a:ext cx="1233760" cy="970815"/>
      </dsp:txXfrm>
    </dsp:sp>
    <dsp:sp modelId="{C50C08BA-8CB4-4446-8A3F-228C46E38D00}">
      <dsp:nvSpPr>
        <dsp:cNvPr id="0" name=""/>
        <dsp:cNvSpPr/>
      </dsp:nvSpPr>
      <dsp:spPr>
        <a:xfrm rot="10800001">
          <a:off x="3139624" y="3627143"/>
          <a:ext cx="368286"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rot="10800000">
        <a:off x="3250110" y="3719816"/>
        <a:ext cx="257800" cy="278021"/>
      </dsp:txXfrm>
    </dsp:sp>
    <dsp:sp modelId="{0BFE5E2A-3870-3448-AF57-D6C82A555587}">
      <dsp:nvSpPr>
        <dsp:cNvPr id="0" name=""/>
        <dsp:cNvSpPr/>
      </dsp:nvSpPr>
      <dsp:spPr>
        <a:xfrm>
          <a:off x="1221104" y="3172356"/>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Monitor</a:t>
          </a:r>
          <a:endParaRPr lang="en-US" sz="2200" b="1" kern="1200" dirty="0">
            <a:latin typeface="+mn-lt"/>
          </a:endParaRPr>
        </a:p>
      </dsp:txBody>
      <dsp:txXfrm>
        <a:off x="1476624" y="3373418"/>
        <a:ext cx="1233760" cy="970815"/>
      </dsp:txXfrm>
    </dsp:sp>
    <dsp:sp modelId="{E61C2143-43FC-DD40-8139-7F7FEF2DA174}">
      <dsp:nvSpPr>
        <dsp:cNvPr id="0" name=""/>
        <dsp:cNvSpPr/>
      </dsp:nvSpPr>
      <dsp:spPr>
        <a:xfrm rot="15120000">
          <a:off x="1602435" y="2656347"/>
          <a:ext cx="351276"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rot="10800000">
        <a:off x="1671409" y="2799133"/>
        <a:ext cx="245893" cy="278021"/>
      </dsp:txXfrm>
    </dsp:sp>
    <dsp:sp modelId="{7C3F7977-3137-6644-A70C-D66A8B47591F}">
      <dsp:nvSpPr>
        <dsp:cNvPr id="0" name=""/>
        <dsp:cNvSpPr/>
      </dsp:nvSpPr>
      <dsp:spPr>
        <a:xfrm>
          <a:off x="584099" y="1211855"/>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Evaluate</a:t>
          </a:r>
          <a:endParaRPr lang="en-US" sz="2200" b="1" kern="1200" dirty="0">
            <a:latin typeface="+mn-lt"/>
          </a:endParaRPr>
        </a:p>
      </dsp:txBody>
      <dsp:txXfrm>
        <a:off x="839619" y="1412917"/>
        <a:ext cx="1233760" cy="970815"/>
      </dsp:txXfrm>
    </dsp:sp>
    <dsp:sp modelId="{9C46DF65-2703-E047-83EA-5810BE3C0120}">
      <dsp:nvSpPr>
        <dsp:cNvPr id="0" name=""/>
        <dsp:cNvSpPr/>
      </dsp:nvSpPr>
      <dsp:spPr>
        <a:xfrm rot="19554027">
          <a:off x="2194901" y="1065460"/>
          <a:ext cx="299108"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a:off x="2202615" y="1183286"/>
        <a:ext cx="209376" cy="27802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1397919" y="0"/>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rPr>
            <a:t>Define</a:t>
          </a:r>
        </a:p>
      </dsp:txBody>
      <dsp:txXfrm>
        <a:off x="1572590" y="137444"/>
        <a:ext cx="843388" cy="663641"/>
      </dsp:txXfrm>
    </dsp:sp>
    <dsp:sp modelId="{83C8FD20-C609-6048-A5A8-D76C9249260D}">
      <dsp:nvSpPr>
        <dsp:cNvPr id="0" name=""/>
        <dsp:cNvSpPr/>
      </dsp:nvSpPr>
      <dsp:spPr>
        <a:xfrm rot="2039024">
          <a:off x="2500916" y="722387"/>
          <a:ext cx="207629"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a:off x="2506236" y="768330"/>
        <a:ext cx="145340" cy="190051"/>
      </dsp:txXfrm>
    </dsp:sp>
    <dsp:sp modelId="{60F62DDA-327D-D142-B616-70ED788A17E2}">
      <dsp:nvSpPr>
        <dsp:cNvPr id="0" name=""/>
        <dsp:cNvSpPr/>
      </dsp:nvSpPr>
      <dsp:spPr>
        <a:xfrm>
          <a:off x="2628558" y="829568"/>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Teach</a:t>
          </a:r>
          <a:endParaRPr lang="en-US" sz="1600" b="1" kern="1200" dirty="0">
            <a:latin typeface="+mn-lt"/>
          </a:endParaRPr>
        </a:p>
      </dsp:txBody>
      <dsp:txXfrm>
        <a:off x="2803229" y="967012"/>
        <a:ext cx="843388" cy="663641"/>
      </dsp:txXfrm>
    </dsp:sp>
    <dsp:sp modelId="{018EE35C-5CD7-0D44-A9C5-1499B1A5DB7B}">
      <dsp:nvSpPr>
        <dsp:cNvPr id="0" name=""/>
        <dsp:cNvSpPr/>
      </dsp:nvSpPr>
      <dsp:spPr>
        <a:xfrm rot="6277709">
          <a:off x="2910747" y="1856586"/>
          <a:ext cx="231251"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rot="10800000">
        <a:off x="2954195" y="1886374"/>
        <a:ext cx="161876" cy="190051"/>
      </dsp:txXfrm>
    </dsp:sp>
    <dsp:sp modelId="{C9F4245C-5335-1E45-A165-3C7D03B0E3A1}">
      <dsp:nvSpPr>
        <dsp:cNvPr id="0" name=""/>
        <dsp:cNvSpPr/>
      </dsp:nvSpPr>
      <dsp:spPr>
        <a:xfrm>
          <a:off x="2278406" y="2171087"/>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Prompt</a:t>
          </a:r>
          <a:endParaRPr lang="en-US" sz="1600" b="1" kern="1200" dirty="0">
            <a:latin typeface="+mn-lt"/>
          </a:endParaRPr>
        </a:p>
      </dsp:txBody>
      <dsp:txXfrm>
        <a:off x="2453077" y="2308531"/>
        <a:ext cx="843388" cy="663641"/>
      </dsp:txXfrm>
    </dsp:sp>
    <dsp:sp modelId="{C50C08BA-8CB4-4446-8A3F-228C46E38D00}">
      <dsp:nvSpPr>
        <dsp:cNvPr id="0" name=""/>
        <dsp:cNvSpPr/>
      </dsp:nvSpPr>
      <dsp:spPr>
        <a:xfrm rot="10800001">
          <a:off x="1920902" y="2481975"/>
          <a:ext cx="252636"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rot="10800000">
        <a:off x="1996693" y="2545326"/>
        <a:ext cx="176845" cy="190051"/>
      </dsp:txXfrm>
    </dsp:sp>
    <dsp:sp modelId="{0BFE5E2A-3870-3448-AF57-D6C82A555587}">
      <dsp:nvSpPr>
        <dsp:cNvPr id="0" name=""/>
        <dsp:cNvSpPr/>
      </dsp:nvSpPr>
      <dsp:spPr>
        <a:xfrm>
          <a:off x="609004" y="2171086"/>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Monitor</a:t>
          </a:r>
          <a:endParaRPr lang="en-US" sz="1600" b="1" kern="1200" dirty="0">
            <a:latin typeface="+mn-lt"/>
          </a:endParaRPr>
        </a:p>
      </dsp:txBody>
      <dsp:txXfrm>
        <a:off x="783675" y="2308530"/>
        <a:ext cx="843388" cy="663641"/>
      </dsp:txXfrm>
    </dsp:sp>
    <dsp:sp modelId="{E61C2143-43FC-DD40-8139-7F7FEF2DA174}">
      <dsp:nvSpPr>
        <dsp:cNvPr id="0" name=""/>
        <dsp:cNvSpPr/>
      </dsp:nvSpPr>
      <dsp:spPr>
        <a:xfrm rot="15120000">
          <a:off x="869097" y="1817701"/>
          <a:ext cx="240872"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rot="10800000">
        <a:off x="916393" y="1915415"/>
        <a:ext cx="168610" cy="190051"/>
      </dsp:txXfrm>
    </dsp:sp>
    <dsp:sp modelId="{7C3F7977-3137-6644-A70C-D66A8B47591F}">
      <dsp:nvSpPr>
        <dsp:cNvPr id="0" name=""/>
        <dsp:cNvSpPr/>
      </dsp:nvSpPr>
      <dsp:spPr>
        <a:xfrm>
          <a:off x="173119" y="829573"/>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Evaluate</a:t>
          </a:r>
          <a:endParaRPr lang="en-US" sz="1600" b="1" kern="1200" dirty="0">
            <a:latin typeface="+mn-lt"/>
          </a:endParaRPr>
        </a:p>
      </dsp:txBody>
      <dsp:txXfrm>
        <a:off x="347790" y="967017"/>
        <a:ext cx="843388" cy="663641"/>
      </dsp:txXfrm>
    </dsp:sp>
    <dsp:sp modelId="{9C46DF65-2703-E047-83EA-5810BE3C0120}">
      <dsp:nvSpPr>
        <dsp:cNvPr id="0" name=""/>
        <dsp:cNvSpPr/>
      </dsp:nvSpPr>
      <dsp:spPr>
        <a:xfrm rot="19553380">
          <a:off x="1274385" y="728934"/>
          <a:ext cx="205372"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a:off x="1279685" y="809561"/>
        <a:ext cx="143760" cy="19005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1397919" y="0"/>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rPr>
            <a:t>Define</a:t>
          </a:r>
        </a:p>
      </dsp:txBody>
      <dsp:txXfrm>
        <a:off x="1572590" y="137444"/>
        <a:ext cx="843388" cy="663641"/>
      </dsp:txXfrm>
    </dsp:sp>
    <dsp:sp modelId="{83C8FD20-C609-6048-A5A8-D76C9249260D}">
      <dsp:nvSpPr>
        <dsp:cNvPr id="0" name=""/>
        <dsp:cNvSpPr/>
      </dsp:nvSpPr>
      <dsp:spPr>
        <a:xfrm rot="2039024">
          <a:off x="2500916" y="722387"/>
          <a:ext cx="207629"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a:off x="2506236" y="768330"/>
        <a:ext cx="145340" cy="190051"/>
      </dsp:txXfrm>
    </dsp:sp>
    <dsp:sp modelId="{60F62DDA-327D-D142-B616-70ED788A17E2}">
      <dsp:nvSpPr>
        <dsp:cNvPr id="0" name=""/>
        <dsp:cNvSpPr/>
      </dsp:nvSpPr>
      <dsp:spPr>
        <a:xfrm>
          <a:off x="2628558" y="829568"/>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Teach</a:t>
          </a:r>
          <a:endParaRPr lang="en-US" sz="1600" b="1" kern="1200" dirty="0">
            <a:latin typeface="+mn-lt"/>
          </a:endParaRPr>
        </a:p>
      </dsp:txBody>
      <dsp:txXfrm>
        <a:off x="2803229" y="967012"/>
        <a:ext cx="843388" cy="663641"/>
      </dsp:txXfrm>
    </dsp:sp>
    <dsp:sp modelId="{018EE35C-5CD7-0D44-A9C5-1499B1A5DB7B}">
      <dsp:nvSpPr>
        <dsp:cNvPr id="0" name=""/>
        <dsp:cNvSpPr/>
      </dsp:nvSpPr>
      <dsp:spPr>
        <a:xfrm rot="6277709">
          <a:off x="2910747" y="1856586"/>
          <a:ext cx="231251"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rot="10800000">
        <a:off x="2954195" y="1886374"/>
        <a:ext cx="161876" cy="190051"/>
      </dsp:txXfrm>
    </dsp:sp>
    <dsp:sp modelId="{C9F4245C-5335-1E45-A165-3C7D03B0E3A1}">
      <dsp:nvSpPr>
        <dsp:cNvPr id="0" name=""/>
        <dsp:cNvSpPr/>
      </dsp:nvSpPr>
      <dsp:spPr>
        <a:xfrm>
          <a:off x="2278406" y="2171087"/>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Prompt</a:t>
          </a:r>
          <a:endParaRPr lang="en-US" sz="1600" b="1" kern="1200" dirty="0">
            <a:latin typeface="+mn-lt"/>
          </a:endParaRPr>
        </a:p>
      </dsp:txBody>
      <dsp:txXfrm>
        <a:off x="2453077" y="2308531"/>
        <a:ext cx="843388" cy="663641"/>
      </dsp:txXfrm>
    </dsp:sp>
    <dsp:sp modelId="{C50C08BA-8CB4-4446-8A3F-228C46E38D00}">
      <dsp:nvSpPr>
        <dsp:cNvPr id="0" name=""/>
        <dsp:cNvSpPr/>
      </dsp:nvSpPr>
      <dsp:spPr>
        <a:xfrm rot="10800001">
          <a:off x="1920902" y="2481975"/>
          <a:ext cx="252636"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rot="10800000">
        <a:off x="1996693" y="2545326"/>
        <a:ext cx="176845" cy="190051"/>
      </dsp:txXfrm>
    </dsp:sp>
    <dsp:sp modelId="{0BFE5E2A-3870-3448-AF57-D6C82A555587}">
      <dsp:nvSpPr>
        <dsp:cNvPr id="0" name=""/>
        <dsp:cNvSpPr/>
      </dsp:nvSpPr>
      <dsp:spPr>
        <a:xfrm>
          <a:off x="609004" y="2171086"/>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Monitor</a:t>
          </a:r>
          <a:endParaRPr lang="en-US" sz="1600" b="1" kern="1200" dirty="0">
            <a:latin typeface="+mn-lt"/>
          </a:endParaRPr>
        </a:p>
      </dsp:txBody>
      <dsp:txXfrm>
        <a:off x="783675" y="2308530"/>
        <a:ext cx="843388" cy="663641"/>
      </dsp:txXfrm>
    </dsp:sp>
    <dsp:sp modelId="{E61C2143-43FC-DD40-8139-7F7FEF2DA174}">
      <dsp:nvSpPr>
        <dsp:cNvPr id="0" name=""/>
        <dsp:cNvSpPr/>
      </dsp:nvSpPr>
      <dsp:spPr>
        <a:xfrm rot="15120000">
          <a:off x="869097" y="1817701"/>
          <a:ext cx="240872"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rot="10800000">
        <a:off x="916393" y="1915415"/>
        <a:ext cx="168610" cy="190051"/>
      </dsp:txXfrm>
    </dsp:sp>
    <dsp:sp modelId="{7C3F7977-3137-6644-A70C-D66A8B47591F}">
      <dsp:nvSpPr>
        <dsp:cNvPr id="0" name=""/>
        <dsp:cNvSpPr/>
      </dsp:nvSpPr>
      <dsp:spPr>
        <a:xfrm>
          <a:off x="173119" y="829573"/>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Evaluate</a:t>
          </a:r>
          <a:endParaRPr lang="en-US" sz="1600" b="1" kern="1200" dirty="0">
            <a:latin typeface="+mn-lt"/>
          </a:endParaRPr>
        </a:p>
      </dsp:txBody>
      <dsp:txXfrm>
        <a:off x="347790" y="967017"/>
        <a:ext cx="843388" cy="663641"/>
      </dsp:txXfrm>
    </dsp:sp>
    <dsp:sp modelId="{9C46DF65-2703-E047-83EA-5810BE3C0120}">
      <dsp:nvSpPr>
        <dsp:cNvPr id="0" name=""/>
        <dsp:cNvSpPr/>
      </dsp:nvSpPr>
      <dsp:spPr>
        <a:xfrm rot="19553380">
          <a:off x="1274385" y="728934"/>
          <a:ext cx="205372"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a:off x="1279685" y="809561"/>
        <a:ext cx="143760" cy="19005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0" y="0"/>
          <a:ext cx="2199716" cy="440334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Create Positive Teaching and Learning Environments</a:t>
          </a:r>
        </a:p>
      </dsp:txBody>
      <dsp:txXfrm>
        <a:off x="0" y="0"/>
        <a:ext cx="2199716" cy="1321004"/>
      </dsp:txXfrm>
    </dsp:sp>
    <dsp:sp modelId="{3505321D-9181-6A45-85C8-47806C0054AA}">
      <dsp:nvSpPr>
        <dsp:cNvPr id="0" name=""/>
        <dsp:cNvSpPr/>
      </dsp:nvSpPr>
      <dsp:spPr>
        <a:xfrm>
          <a:off x="424" y="1321837"/>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Design a Safe Environment</a:t>
          </a:r>
          <a:endParaRPr lang="en-US" sz="1600" kern="1200" dirty="0">
            <a:solidFill>
              <a:srgbClr val="061DB2"/>
            </a:solidFill>
          </a:endParaRPr>
        </a:p>
      </dsp:txBody>
      <dsp:txXfrm>
        <a:off x="15344" y="1336757"/>
        <a:ext cx="2256123" cy="479565"/>
      </dsp:txXfrm>
    </dsp:sp>
    <dsp:sp modelId="{C2A57FE0-3E16-A647-8868-15E91561FFBE}">
      <dsp:nvSpPr>
        <dsp:cNvPr id="0" name=""/>
        <dsp:cNvSpPr/>
      </dsp:nvSpPr>
      <dsp:spPr>
        <a:xfrm>
          <a:off x="424" y="1909613"/>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Establish Positive Connections</a:t>
          </a:r>
          <a:endParaRPr lang="en-US" sz="1600" kern="1200" dirty="0">
            <a:solidFill>
              <a:srgbClr val="061DB2"/>
            </a:solidFill>
          </a:endParaRPr>
        </a:p>
      </dsp:txBody>
      <dsp:txXfrm>
        <a:off x="15344" y="1924533"/>
        <a:ext cx="2256123" cy="479565"/>
      </dsp:txXfrm>
    </dsp:sp>
    <dsp:sp modelId="{3DF48DC9-C05C-CE40-9AF6-4CE224FE71BE}">
      <dsp:nvSpPr>
        <dsp:cNvPr id="0" name=""/>
        <dsp:cNvSpPr/>
      </dsp:nvSpPr>
      <dsp:spPr>
        <a:xfrm>
          <a:off x="424" y="2497390"/>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Develop Predictable Routines</a:t>
          </a:r>
          <a:endParaRPr lang="en-US" sz="1600" kern="1200" dirty="0">
            <a:solidFill>
              <a:srgbClr val="061DB2"/>
            </a:solidFill>
          </a:endParaRPr>
        </a:p>
      </dsp:txBody>
      <dsp:txXfrm>
        <a:off x="15344" y="2512310"/>
        <a:ext cx="2256123" cy="479565"/>
      </dsp:txXfrm>
    </dsp:sp>
    <dsp:sp modelId="{7E8C0AF6-7BD4-0548-9F70-4C17E0B00960}">
      <dsp:nvSpPr>
        <dsp:cNvPr id="0" name=""/>
        <dsp:cNvSpPr/>
      </dsp:nvSpPr>
      <dsp:spPr>
        <a:xfrm>
          <a:off x="424" y="3085166"/>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Define and Teach Positive Expectations</a:t>
          </a:r>
          <a:endParaRPr lang="en-US" sz="1600" kern="1200" dirty="0">
            <a:solidFill>
              <a:srgbClr val="061DB2"/>
            </a:solidFill>
          </a:endParaRPr>
        </a:p>
      </dsp:txBody>
      <dsp:txXfrm>
        <a:off x="15344" y="3100086"/>
        <a:ext cx="2256123" cy="479565"/>
      </dsp:txXfrm>
    </dsp:sp>
    <dsp:sp modelId="{95BBF3ED-7E54-994E-B5EC-2A38AEA58E88}">
      <dsp:nvSpPr>
        <dsp:cNvPr id="0" name=""/>
        <dsp:cNvSpPr/>
      </dsp:nvSpPr>
      <dsp:spPr>
        <a:xfrm>
          <a:off x="424" y="3672942"/>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Plan Relevant Instruction</a:t>
          </a:r>
          <a:endParaRPr lang="en-US" sz="1600" kern="1200" dirty="0">
            <a:solidFill>
              <a:srgbClr val="061DB2"/>
            </a:solidFill>
          </a:endParaRPr>
        </a:p>
      </dsp:txBody>
      <dsp:txXfrm>
        <a:off x="15344" y="3687862"/>
        <a:ext cx="2256123" cy="47956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C8630-A92E-1340-A7BE-0FEB6A92DCA5}">
      <dsp:nvSpPr>
        <dsp:cNvPr id="0" name=""/>
        <dsp:cNvSpPr/>
      </dsp:nvSpPr>
      <dsp:spPr>
        <a:xfrm>
          <a:off x="516551" y="0"/>
          <a:ext cx="10972801" cy="6858001"/>
        </a:xfrm>
        <a:prstGeom prst="swooshArrow">
          <a:avLst>
            <a:gd name="adj1" fmla="val 25000"/>
            <a:gd name="adj2" fmla="val 25000"/>
          </a:avLst>
        </a:prstGeom>
        <a:solidFill>
          <a:schemeClr val="accent5">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C659C-3471-2841-B278-434FEC2DA3E0}">
      <dsp:nvSpPr>
        <dsp:cNvPr id="0" name=""/>
        <dsp:cNvSpPr/>
      </dsp:nvSpPr>
      <dsp:spPr>
        <a:xfrm>
          <a:off x="2017521" y="4733392"/>
          <a:ext cx="285292" cy="285292"/>
        </a:xfrm>
        <a:prstGeom prst="ellipse">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15C63A-5574-6745-85A5-E12790AC78B4}">
      <dsp:nvSpPr>
        <dsp:cNvPr id="0" name=""/>
        <dsp:cNvSpPr/>
      </dsp:nvSpPr>
      <dsp:spPr>
        <a:xfrm rot="19894269">
          <a:off x="2118877" y="3252722"/>
          <a:ext cx="3917420" cy="1031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171" tIns="0" rIns="0" bIns="0" numCol="1" spcCol="1270" anchor="t" anchorCtr="0">
          <a:noAutofit/>
        </a:bodyPr>
        <a:lstStyle/>
        <a:p>
          <a:pPr marL="0" lvl="0" indent="0" algn="l" defTabSz="2667000">
            <a:lnSpc>
              <a:spcPct val="90000"/>
            </a:lnSpc>
            <a:spcBef>
              <a:spcPct val="0"/>
            </a:spcBef>
            <a:spcAft>
              <a:spcPct val="35000"/>
            </a:spcAft>
            <a:buNone/>
          </a:pPr>
          <a:r>
            <a:rPr lang="en-US" sz="6000" b="1" kern="1200" dirty="0"/>
            <a:t>Ready</a:t>
          </a:r>
        </a:p>
      </dsp:txBody>
      <dsp:txXfrm>
        <a:off x="2118877" y="3252722"/>
        <a:ext cx="3917420" cy="1031710"/>
      </dsp:txXfrm>
    </dsp:sp>
    <dsp:sp modelId="{F40BB3EC-9CDC-2740-BFA4-E4D4F2C777C6}">
      <dsp:nvSpPr>
        <dsp:cNvPr id="0" name=""/>
        <dsp:cNvSpPr/>
      </dsp:nvSpPr>
      <dsp:spPr>
        <a:xfrm>
          <a:off x="4535778" y="2869387"/>
          <a:ext cx="515721" cy="515721"/>
        </a:xfrm>
        <a:prstGeom prst="ellipse">
          <a:avLst/>
        </a:prstGeom>
        <a:solidFill>
          <a:schemeClr val="accent5">
            <a:shade val="50000"/>
            <a:hueOff val="226624"/>
            <a:satOff val="-38425"/>
            <a:lumOff val="341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496394-0EC0-6A42-8E70-BCA154D0F943}">
      <dsp:nvSpPr>
        <dsp:cNvPr id="0" name=""/>
        <dsp:cNvSpPr/>
      </dsp:nvSpPr>
      <dsp:spPr>
        <a:xfrm rot="20577275">
          <a:off x="5073182" y="2062547"/>
          <a:ext cx="3112132" cy="194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270" tIns="0" rIns="0" bIns="0" numCol="1" spcCol="1270" anchor="t" anchorCtr="0">
          <a:noAutofit/>
        </a:bodyPr>
        <a:lstStyle/>
        <a:p>
          <a:pPr marL="0" lvl="0" indent="0" algn="l" defTabSz="3556000">
            <a:lnSpc>
              <a:spcPct val="90000"/>
            </a:lnSpc>
            <a:spcBef>
              <a:spcPct val="0"/>
            </a:spcBef>
            <a:spcAft>
              <a:spcPct val="35000"/>
            </a:spcAft>
            <a:buNone/>
          </a:pPr>
          <a:r>
            <a:rPr lang="en-US" sz="8000" b="1" kern="1200" dirty="0"/>
            <a:t>Set</a:t>
          </a:r>
        </a:p>
      </dsp:txBody>
      <dsp:txXfrm>
        <a:off x="5073182" y="2062547"/>
        <a:ext cx="3112132" cy="1942043"/>
      </dsp:txXfrm>
    </dsp:sp>
    <dsp:sp modelId="{27664749-EB16-4A42-BC02-E47CE3388A7E}">
      <dsp:nvSpPr>
        <dsp:cNvPr id="0" name=""/>
        <dsp:cNvSpPr/>
      </dsp:nvSpPr>
      <dsp:spPr>
        <a:xfrm>
          <a:off x="7564272" y="1735074"/>
          <a:ext cx="713232" cy="713232"/>
        </a:xfrm>
        <a:prstGeom prst="ellipse">
          <a:avLst/>
        </a:prstGeom>
        <a:solidFill>
          <a:schemeClr val="accent5">
            <a:shade val="50000"/>
            <a:hueOff val="226624"/>
            <a:satOff val="-38425"/>
            <a:lumOff val="341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30575C-0226-7141-90FD-B9796F5DB6FB}">
      <dsp:nvSpPr>
        <dsp:cNvPr id="0" name=""/>
        <dsp:cNvSpPr/>
      </dsp:nvSpPr>
      <dsp:spPr>
        <a:xfrm rot="21057584">
          <a:off x="8229425" y="1224245"/>
          <a:ext cx="3112132" cy="24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7927" tIns="0" rIns="0" bIns="0" numCol="1" spcCol="1270" anchor="t" anchorCtr="0">
          <a:noAutofit/>
        </a:bodyPr>
        <a:lstStyle/>
        <a:p>
          <a:pPr marL="0" lvl="0" indent="0" algn="l" defTabSz="4445000">
            <a:lnSpc>
              <a:spcPct val="90000"/>
            </a:lnSpc>
            <a:spcBef>
              <a:spcPct val="0"/>
            </a:spcBef>
            <a:spcAft>
              <a:spcPct val="35000"/>
            </a:spcAft>
            <a:buNone/>
          </a:pPr>
          <a:r>
            <a:rPr lang="en-US" sz="10000" b="1" kern="1200" dirty="0"/>
            <a:t>Go</a:t>
          </a:r>
        </a:p>
      </dsp:txBody>
      <dsp:txXfrm>
        <a:off x="8229425" y="1224245"/>
        <a:ext cx="3112132" cy="2481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68136"/>
          <a:ext cx="9709180" cy="219712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3540" tIns="645668" rIns="753540"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Quick review</a:t>
          </a: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Response System</a:t>
          </a: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Creating Positive Teaching and Learning Environments</a:t>
          </a: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Preparing for Rollout</a:t>
          </a:r>
        </a:p>
      </dsp:txBody>
      <dsp:txXfrm>
        <a:off x="107255" y="575391"/>
        <a:ext cx="9494670" cy="1982615"/>
      </dsp:txXfrm>
    </dsp:sp>
    <dsp:sp modelId="{24EE546A-203E-45A1-AB96-5A4CB77AC5EC}">
      <dsp:nvSpPr>
        <dsp:cNvPr id="0" name=""/>
        <dsp:cNvSpPr/>
      </dsp:nvSpPr>
      <dsp:spPr>
        <a:xfrm>
          <a:off x="485459" y="10576"/>
          <a:ext cx="6796426" cy="915120"/>
        </a:xfrm>
        <a:prstGeom prst="round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6889" tIns="0" rIns="256889" bIns="0" numCol="1" spcCol="1270" anchor="ctr" anchorCtr="0">
          <a:noAutofit/>
        </a:bodyPr>
        <a:lstStyle/>
        <a:p>
          <a:pPr marL="0" lvl="0" indent="0" algn="l" defTabSz="1066800">
            <a:lnSpc>
              <a:spcPct val="90000"/>
            </a:lnSpc>
            <a:spcBef>
              <a:spcPct val="0"/>
            </a:spcBef>
            <a:spcAft>
              <a:spcPct val="35000"/>
            </a:spcAft>
            <a:buNone/>
          </a:pPr>
          <a:r>
            <a:rPr lang="en-US" sz="2400" b="1" i="0" kern="1200">
              <a:latin typeface="Franklin Gothic Book" panose="020B0503020102020204" pitchFamily="34" charset="0"/>
              <a:cs typeface="Arial" panose="020B0604020202020204" pitchFamily="34" charset="0"/>
            </a:rPr>
            <a:t>Presentation Content:</a:t>
          </a:r>
          <a:endParaRPr lang="en-US" sz="2400" b="1" i="0" u="none" strike="noStrike" kern="1200" cap="none" baseline="0" noProof="0">
            <a:solidFill>
              <a:srgbClr val="010000"/>
            </a:solidFill>
            <a:latin typeface="Franklin Gothic Book" panose="020B0503020102020204" pitchFamily="34" charset="0"/>
            <a:cs typeface="Arial" panose="020B0604020202020204" pitchFamily="34" charset="0"/>
          </a:endParaRPr>
        </a:p>
      </dsp:txBody>
      <dsp:txXfrm>
        <a:off x="530131" y="55248"/>
        <a:ext cx="6707082" cy="825776"/>
      </dsp:txXfrm>
    </dsp:sp>
    <dsp:sp modelId="{183C8042-F222-4C5B-948A-CA63CABAB28E}">
      <dsp:nvSpPr>
        <dsp:cNvPr id="0" name=""/>
        <dsp:cNvSpPr/>
      </dsp:nvSpPr>
      <dsp:spPr>
        <a:xfrm>
          <a:off x="0" y="3290222"/>
          <a:ext cx="9709180" cy="21483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3540" tIns="645668" rIns="753540" bIns="142240" numCol="1" spcCol="1270" anchor="t" anchorCtr="0">
          <a:noAutofit/>
        </a:bodyPr>
        <a:lstStyle/>
        <a:p>
          <a:pPr marL="228600" lvl="1" indent="-228600" algn="l" defTabSz="889000">
            <a:lnSpc>
              <a:spcPct val="90000"/>
            </a:lnSpc>
            <a:spcBef>
              <a:spcPct val="0"/>
            </a:spcBef>
            <a:spcAft>
              <a:spcPct val="15000"/>
            </a:spcAft>
            <a:buClr>
              <a:schemeClr val="accent2">
                <a:lumMod val="50000"/>
              </a:schemeClr>
            </a:buClr>
            <a:buSzPct val="75000"/>
            <a:buChar char="•"/>
          </a:pPr>
          <a:r>
            <a:rPr lang="en-US" sz="2000" kern="1200" dirty="0">
              <a:solidFill>
                <a:srgbClr val="1B190F"/>
              </a:solidFill>
              <a:latin typeface="Franklin Gothic Book" panose="020B0503020102020204" pitchFamily="34" charset="0"/>
              <a:ea typeface="ＭＳ Ｐゴシック"/>
            </a:rPr>
            <a:t>Develop a response system and its relevant components.</a:t>
          </a:r>
          <a:endParaRPr lang="en-US" sz="2000" b="0" i="0" kern="1200" dirty="0">
            <a:solidFill>
              <a:schemeClr val="tx1"/>
            </a:solidFill>
            <a:latin typeface="Franklin Gothic Book" panose="020B05030201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kern="1200" dirty="0">
              <a:solidFill>
                <a:srgbClr val="1B190F"/>
              </a:solidFill>
              <a:latin typeface="Franklin Gothic Book" panose="020B0503020102020204" pitchFamily="34" charset="0"/>
              <a:ea typeface="ＭＳ Ｐゴシック"/>
            </a:rPr>
            <a:t>Decide how to support classroom educators with creating positive teaching and learning environments. </a:t>
          </a:r>
        </a:p>
        <a:p>
          <a:pPr marL="228600" lvl="1" indent="-228600" algn="l" defTabSz="889000" rtl="0">
            <a:lnSpc>
              <a:spcPct val="90000"/>
            </a:lnSpc>
            <a:spcBef>
              <a:spcPct val="0"/>
            </a:spcBef>
            <a:spcAft>
              <a:spcPct val="15000"/>
            </a:spcAft>
            <a:buChar char="•"/>
          </a:pPr>
          <a:r>
            <a:rPr lang="en-US" sz="2000" kern="1200" dirty="0">
              <a:solidFill>
                <a:srgbClr val="1B190F"/>
              </a:solidFill>
              <a:latin typeface="Franklin Gothic Book" panose="020B0503020102020204" pitchFamily="34" charset="0"/>
              <a:ea typeface="ＭＳ Ｐゴシック"/>
            </a:rPr>
            <a:t>Prepare for rollout in the fall.</a:t>
          </a:r>
        </a:p>
      </dsp:txBody>
      <dsp:txXfrm>
        <a:off x="104871" y="3395093"/>
        <a:ext cx="9499438" cy="1938558"/>
      </dsp:txXfrm>
    </dsp:sp>
    <dsp:sp modelId="{3EE32B02-DB9E-4A32-B892-2B06787A9E31}">
      <dsp:nvSpPr>
        <dsp:cNvPr id="0" name=""/>
        <dsp:cNvSpPr/>
      </dsp:nvSpPr>
      <dsp:spPr>
        <a:xfrm>
          <a:off x="485459" y="2832661"/>
          <a:ext cx="6796426" cy="9151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6889" tIns="0" rIns="256889" bIns="0" numCol="1" spcCol="1270" anchor="ctr" anchorCtr="0">
          <a:noAutofit/>
        </a:bodyPr>
        <a:lstStyle/>
        <a:p>
          <a:pPr marL="0" lvl="0" indent="0" algn="l" defTabSz="1066800">
            <a:lnSpc>
              <a:spcPct val="90000"/>
            </a:lnSpc>
            <a:spcBef>
              <a:spcPct val="0"/>
            </a:spcBef>
            <a:spcAft>
              <a:spcPct val="35000"/>
            </a:spcAft>
            <a:buNone/>
          </a:pPr>
          <a:r>
            <a:rPr lang="en-US" sz="2400" b="1" i="0" kern="1200" dirty="0">
              <a:latin typeface="Franklin Gothic Book" panose="020B0503020102020204" pitchFamily="34" charset="0"/>
              <a:cs typeface="Arial" panose="020B0604020202020204" pitchFamily="34" charset="0"/>
            </a:rPr>
            <a:t>Team</a:t>
          </a:r>
          <a:r>
            <a:rPr lang="en-US" sz="2400" b="1" kern="1200" dirty="0">
              <a:latin typeface="Franklin Gothic Book" panose="020B0503020102020204" pitchFamily="34" charset="0"/>
              <a:cs typeface="Arial" panose="020B0604020202020204" pitchFamily="34" charset="0"/>
            </a:rPr>
            <a:t> T</a:t>
          </a:r>
          <a:r>
            <a:rPr lang="en-US" sz="2400" b="1" i="0" kern="1200" dirty="0">
              <a:latin typeface="Franklin Gothic Book" panose="020B0503020102020204" pitchFamily="34" charset="0"/>
              <a:cs typeface="Arial" panose="020B0604020202020204" pitchFamily="34" charset="0"/>
            </a:rPr>
            <a:t>asks:</a:t>
          </a:r>
          <a:endParaRPr lang="en-US" sz="2400" b="1" kern="1200" dirty="0">
            <a:latin typeface="Franklin Gothic Book" panose="020B0503020102020204" pitchFamily="34" charset="0"/>
            <a:cs typeface="Arial" panose="020B0604020202020204" pitchFamily="34" charset="0"/>
          </a:endParaRPr>
        </a:p>
      </dsp:txBody>
      <dsp:txXfrm>
        <a:off x="530131" y="2877333"/>
        <a:ext cx="6707082" cy="82577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AEE55-6F0D-7A44-A7C1-AEC67FC18957}">
      <dsp:nvSpPr>
        <dsp:cNvPr id="0" name=""/>
        <dsp:cNvSpPr/>
      </dsp:nvSpPr>
      <dsp:spPr>
        <a:xfrm>
          <a:off x="34675" y="1244543"/>
          <a:ext cx="2253403" cy="1552594"/>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t="-23000" b="-2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A5C496-1B50-7641-B746-563DED0A3B9A}">
      <dsp:nvSpPr>
        <dsp:cNvPr id="0" name=""/>
        <dsp:cNvSpPr/>
      </dsp:nvSpPr>
      <dsp:spPr>
        <a:xfrm>
          <a:off x="6530"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Leadership team meeting times </a:t>
          </a:r>
        </a:p>
        <a:p>
          <a:pPr marL="0" lvl="0" indent="0" algn="ctr" defTabSz="1066800">
            <a:lnSpc>
              <a:spcPct val="90000"/>
            </a:lnSpc>
            <a:spcBef>
              <a:spcPct val="0"/>
            </a:spcBef>
            <a:spcAft>
              <a:spcPct val="35000"/>
            </a:spcAft>
            <a:buNone/>
          </a:pPr>
          <a:r>
            <a:rPr lang="en-US" sz="2200" kern="1200" dirty="0">
              <a:solidFill>
                <a:schemeClr val="bg1"/>
              </a:solidFill>
            </a:rPr>
            <a:t>(at least monthly)</a:t>
          </a:r>
        </a:p>
      </dsp:txBody>
      <dsp:txXfrm>
        <a:off x="6530" y="2811205"/>
        <a:ext cx="2253403" cy="836012"/>
      </dsp:txXfrm>
    </dsp:sp>
    <dsp:sp modelId="{6CE70CAA-F78C-DA4F-8E6C-E94DAFEDF77A}">
      <dsp:nvSpPr>
        <dsp:cNvPr id="0" name=""/>
        <dsp:cNvSpPr/>
      </dsp:nvSpPr>
      <dsp:spPr>
        <a:xfrm>
          <a:off x="2485369" y="1258610"/>
          <a:ext cx="2253403" cy="1552594"/>
        </a:xfrm>
        <a:prstGeom prst="round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340FDE-DCBF-6F42-A259-751058DC4EE9}">
      <dsp:nvSpPr>
        <dsp:cNvPr id="0" name=""/>
        <dsp:cNvSpPr/>
      </dsp:nvSpPr>
      <dsp:spPr>
        <a:xfrm>
          <a:off x="2485369"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School-wide Expectations Teaching and Booster Schedule</a:t>
          </a:r>
        </a:p>
        <a:p>
          <a:pPr marL="0" lvl="0" indent="0" algn="ctr" defTabSz="1066800">
            <a:lnSpc>
              <a:spcPct val="90000"/>
            </a:lnSpc>
            <a:spcBef>
              <a:spcPct val="0"/>
            </a:spcBef>
            <a:spcAft>
              <a:spcPct val="35000"/>
            </a:spcAft>
            <a:buNone/>
          </a:pPr>
          <a:r>
            <a:rPr lang="en-US" sz="2400" kern="1200" dirty="0">
              <a:solidFill>
                <a:schemeClr val="bg1"/>
              </a:solidFill>
            </a:rPr>
            <a:t> </a:t>
          </a:r>
          <a:r>
            <a:rPr lang="en-US" sz="2200" b="0" i="1" kern="1200" dirty="0">
              <a:solidFill>
                <a:schemeClr val="bg1"/>
              </a:solidFill>
            </a:rPr>
            <a:t>(Start Day 1!)</a:t>
          </a:r>
          <a:endParaRPr lang="en-US" sz="2200" b="0" kern="1200" dirty="0">
            <a:solidFill>
              <a:schemeClr val="bg1"/>
            </a:solidFill>
          </a:endParaRPr>
        </a:p>
      </dsp:txBody>
      <dsp:txXfrm>
        <a:off x="2485369" y="2811205"/>
        <a:ext cx="2253403" cy="836012"/>
      </dsp:txXfrm>
    </dsp:sp>
    <dsp:sp modelId="{5864D1DC-ACBC-CF48-8896-D9ACC9578A40}">
      <dsp:nvSpPr>
        <dsp:cNvPr id="0" name=""/>
        <dsp:cNvSpPr/>
      </dsp:nvSpPr>
      <dsp:spPr>
        <a:xfrm>
          <a:off x="4964207" y="1258610"/>
          <a:ext cx="2253403" cy="1552594"/>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A9397D-6D38-AB49-B115-8CEA47ED035F}">
      <dsp:nvSpPr>
        <dsp:cNvPr id="0" name=""/>
        <dsp:cNvSpPr/>
      </dsp:nvSpPr>
      <dsp:spPr>
        <a:xfrm>
          <a:off x="4964207"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Professional development </a:t>
          </a:r>
        </a:p>
      </dsp:txBody>
      <dsp:txXfrm>
        <a:off x="4964207" y="2811205"/>
        <a:ext cx="2253403" cy="836012"/>
      </dsp:txXfrm>
    </dsp:sp>
    <dsp:sp modelId="{21A1EFC9-5A70-DB4A-9933-A5E2A50CF664}">
      <dsp:nvSpPr>
        <dsp:cNvPr id="0" name=""/>
        <dsp:cNvSpPr/>
      </dsp:nvSpPr>
      <dsp:spPr>
        <a:xfrm>
          <a:off x="7443046" y="1258610"/>
          <a:ext cx="2253403" cy="1552594"/>
        </a:xfrm>
        <a:prstGeom prst="roundRect">
          <a:avLst/>
        </a:prstGeom>
        <a:blipFill rotWithShape="1">
          <a:blip xmlns:r="http://schemas.openxmlformats.org/officeDocument/2006/relationships" r:embed="rId5" cstate="screen">
            <a:duotone>
              <a:srgbClr val="00ACC2">
                <a:shade val="45000"/>
                <a:satMod val="135000"/>
              </a:srgb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75345-1FA0-BF43-96D7-C7E7382B5AD4}">
      <dsp:nvSpPr>
        <dsp:cNvPr id="0" name=""/>
        <dsp:cNvSpPr/>
      </dsp:nvSpPr>
      <dsp:spPr>
        <a:xfrm>
          <a:off x="7443046"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Staff updates </a:t>
          </a:r>
        </a:p>
        <a:p>
          <a:pPr marL="0" lvl="0" indent="0" algn="ctr" defTabSz="1066800">
            <a:lnSpc>
              <a:spcPct val="90000"/>
            </a:lnSpc>
            <a:spcBef>
              <a:spcPct val="0"/>
            </a:spcBef>
            <a:spcAft>
              <a:spcPct val="35000"/>
            </a:spcAft>
            <a:buNone/>
          </a:pPr>
          <a:r>
            <a:rPr lang="en-US" sz="2200" kern="1200" dirty="0">
              <a:solidFill>
                <a:schemeClr val="bg1"/>
              </a:solidFill>
            </a:rPr>
            <a:t>(at least quarterly)</a:t>
          </a:r>
        </a:p>
      </dsp:txBody>
      <dsp:txXfrm>
        <a:off x="7443046" y="2811205"/>
        <a:ext cx="2253403" cy="836012"/>
      </dsp:txXfrm>
    </dsp:sp>
    <dsp:sp modelId="{82FAD775-56C9-8943-8F6B-093C62432141}">
      <dsp:nvSpPr>
        <dsp:cNvPr id="0" name=""/>
        <dsp:cNvSpPr/>
      </dsp:nvSpPr>
      <dsp:spPr>
        <a:xfrm>
          <a:off x="9921884" y="1258610"/>
          <a:ext cx="2253403" cy="1552594"/>
        </a:xfrm>
        <a:prstGeom prst="roundRect">
          <a:avLst/>
        </a:prstGeom>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2DC338-0850-4B4C-B09B-134363929B4D}">
      <dsp:nvSpPr>
        <dsp:cNvPr id="0" name=""/>
        <dsp:cNvSpPr/>
      </dsp:nvSpPr>
      <dsp:spPr>
        <a:xfrm>
          <a:off x="9921884"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Evaluation Plan Routines</a:t>
          </a:r>
        </a:p>
      </dsp:txBody>
      <dsp:txXfrm>
        <a:off x="9921884" y="2811205"/>
        <a:ext cx="2253403" cy="83601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E3C25-9CF7-EB42-A259-B1EF5939F507}">
      <dsp:nvSpPr>
        <dsp:cNvPr id="0" name=""/>
        <dsp:cNvSpPr/>
      </dsp:nvSpPr>
      <dsp:spPr>
        <a:xfrm>
          <a:off x="0" y="0"/>
          <a:ext cx="6066151" cy="767289"/>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t>For Staff </a:t>
          </a:r>
          <a:endParaRPr lang="en-US" sz="2800" kern="1200" dirty="0"/>
        </a:p>
      </dsp:txBody>
      <dsp:txXfrm>
        <a:off x="37456" y="37456"/>
        <a:ext cx="5991239" cy="692377"/>
      </dsp:txXfrm>
    </dsp:sp>
    <dsp:sp modelId="{95421066-480D-684C-9F4C-7DF1DEF2273F}">
      <dsp:nvSpPr>
        <dsp:cNvPr id="0" name=""/>
        <dsp:cNvSpPr/>
      </dsp:nvSpPr>
      <dsp:spPr>
        <a:xfrm>
          <a:off x="0" y="1041654"/>
          <a:ext cx="6066151" cy="410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60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0" i="0" kern="1200" dirty="0"/>
            <a:t>Description of PBIS</a:t>
          </a:r>
          <a:endParaRPr lang="en-US" sz="2400" kern="1200" dirty="0"/>
        </a:p>
        <a:p>
          <a:pPr marL="228600" lvl="1" indent="-228600" algn="l" defTabSz="1066800">
            <a:lnSpc>
              <a:spcPct val="90000"/>
            </a:lnSpc>
            <a:spcBef>
              <a:spcPct val="0"/>
            </a:spcBef>
            <a:spcAft>
              <a:spcPct val="20000"/>
            </a:spcAft>
            <a:buChar char="•"/>
          </a:pPr>
          <a:r>
            <a:rPr lang="en-US" sz="2400" b="0" i="0" kern="1200" dirty="0"/>
            <a:t>SW Expectations</a:t>
          </a:r>
          <a:endParaRPr lang="en-US" sz="2400" kern="1200" dirty="0"/>
        </a:p>
        <a:p>
          <a:pPr marL="228600" lvl="1" indent="-228600" algn="l" defTabSz="1066800">
            <a:lnSpc>
              <a:spcPct val="90000"/>
            </a:lnSpc>
            <a:spcBef>
              <a:spcPct val="0"/>
            </a:spcBef>
            <a:spcAft>
              <a:spcPct val="20000"/>
            </a:spcAft>
            <a:buChar char="•"/>
          </a:pPr>
          <a:r>
            <a:rPr lang="en-US" sz="2400" b="0" i="0" kern="1200" dirty="0"/>
            <a:t>School Matrix</a:t>
          </a:r>
          <a:endParaRPr lang="en-US" sz="2400" kern="1200" dirty="0"/>
        </a:p>
        <a:p>
          <a:pPr marL="228600" lvl="1" indent="-228600" algn="l" defTabSz="1066800">
            <a:lnSpc>
              <a:spcPct val="90000"/>
            </a:lnSpc>
            <a:spcBef>
              <a:spcPct val="0"/>
            </a:spcBef>
            <a:spcAft>
              <a:spcPct val="20000"/>
            </a:spcAft>
            <a:buChar char="•"/>
          </a:pPr>
          <a:r>
            <a:rPr lang="en-US" sz="2400" b="0" i="0" kern="1200" dirty="0"/>
            <a:t>Lesson Plans</a:t>
          </a:r>
          <a:endParaRPr lang="en-US" sz="2400" kern="1200" dirty="0"/>
        </a:p>
        <a:p>
          <a:pPr marL="228600" lvl="1" indent="-228600" algn="l" defTabSz="1066800">
            <a:lnSpc>
              <a:spcPct val="90000"/>
            </a:lnSpc>
            <a:spcBef>
              <a:spcPct val="0"/>
            </a:spcBef>
            <a:spcAft>
              <a:spcPct val="20000"/>
            </a:spcAft>
            <a:buChar char="•"/>
          </a:pPr>
          <a:r>
            <a:rPr lang="en-US" sz="2400" b="0" i="0" kern="1200" dirty="0"/>
            <a:t>Overview of Acknowledgement System</a:t>
          </a:r>
          <a:endParaRPr lang="en-US" sz="2400" kern="1200" dirty="0"/>
        </a:p>
        <a:p>
          <a:pPr marL="228600" lvl="1" indent="-228600" algn="l" defTabSz="1066800">
            <a:lnSpc>
              <a:spcPct val="90000"/>
            </a:lnSpc>
            <a:spcBef>
              <a:spcPct val="0"/>
            </a:spcBef>
            <a:spcAft>
              <a:spcPct val="20000"/>
            </a:spcAft>
            <a:buChar char="•"/>
          </a:pPr>
          <a:r>
            <a:rPr lang="en-US" sz="2400" b="0" i="0" kern="1200"/>
            <a:t>Overview of Consequences</a:t>
          </a:r>
          <a:endParaRPr lang="en-US" sz="2400" kern="1200"/>
        </a:p>
        <a:p>
          <a:pPr marL="228600" lvl="1" indent="-228600" algn="l" defTabSz="1066800">
            <a:lnSpc>
              <a:spcPct val="90000"/>
            </a:lnSpc>
            <a:spcBef>
              <a:spcPct val="0"/>
            </a:spcBef>
            <a:spcAft>
              <a:spcPct val="20000"/>
            </a:spcAft>
            <a:buChar char="•"/>
          </a:pPr>
          <a:r>
            <a:rPr lang="en-US" sz="2400" b="0" i="0" kern="1200" dirty="0"/>
            <a:t>Problem behavior definitions</a:t>
          </a:r>
          <a:endParaRPr lang="en-US" sz="2400" kern="1200" dirty="0"/>
        </a:p>
        <a:p>
          <a:pPr marL="228600" lvl="1" indent="-228600" algn="l" defTabSz="1066800">
            <a:lnSpc>
              <a:spcPct val="90000"/>
            </a:lnSpc>
            <a:spcBef>
              <a:spcPct val="0"/>
            </a:spcBef>
            <a:spcAft>
              <a:spcPct val="20000"/>
            </a:spcAft>
            <a:buChar char="•"/>
          </a:pPr>
          <a:r>
            <a:rPr lang="en-US" sz="2400" b="0" i="0" kern="1200"/>
            <a:t>Discipline flowchart</a:t>
          </a:r>
          <a:endParaRPr lang="en-US" sz="2400" kern="1200"/>
        </a:p>
        <a:p>
          <a:pPr marL="228600" lvl="1" indent="-228600" algn="l" defTabSz="1066800">
            <a:lnSpc>
              <a:spcPct val="90000"/>
            </a:lnSpc>
            <a:spcBef>
              <a:spcPct val="0"/>
            </a:spcBef>
            <a:spcAft>
              <a:spcPct val="20000"/>
            </a:spcAft>
            <a:buChar char="•"/>
          </a:pPr>
          <a:r>
            <a:rPr lang="en-US" sz="2400" b="0" i="0" kern="1200"/>
            <a:t>Office Referral form</a:t>
          </a:r>
          <a:endParaRPr lang="en-US" sz="2400" kern="1200"/>
        </a:p>
        <a:p>
          <a:pPr marL="228600" lvl="1" indent="-228600" algn="l" defTabSz="1066800">
            <a:lnSpc>
              <a:spcPct val="90000"/>
            </a:lnSpc>
            <a:spcBef>
              <a:spcPct val="0"/>
            </a:spcBef>
            <a:spcAft>
              <a:spcPct val="20000"/>
            </a:spcAft>
            <a:buChar char="•"/>
          </a:pPr>
          <a:r>
            <a:rPr lang="en-US" sz="2400" b="0" i="0" kern="1200" dirty="0"/>
            <a:t>Request for Assistance form</a:t>
          </a:r>
          <a:endParaRPr lang="en-US" sz="2400" kern="1200" dirty="0"/>
        </a:p>
      </dsp:txBody>
      <dsp:txXfrm>
        <a:off x="0" y="1041654"/>
        <a:ext cx="6066151" cy="410377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D8AD6-4EA9-BE42-AEB3-E206A0AF891C}">
      <dsp:nvSpPr>
        <dsp:cNvPr id="0" name=""/>
        <dsp:cNvSpPr/>
      </dsp:nvSpPr>
      <dsp:spPr>
        <a:xfrm>
          <a:off x="0"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PBIS Rationale and Purpose</a:t>
          </a:r>
          <a:endParaRPr lang="en-US" sz="2800" kern="1200" dirty="0"/>
        </a:p>
      </dsp:txBody>
      <dsp:txXfrm>
        <a:off x="0" y="387007"/>
        <a:ext cx="3389779" cy="2033867"/>
      </dsp:txXfrm>
    </dsp:sp>
    <dsp:sp modelId="{BAE1641C-F444-3A4C-B14E-40F18C9B2F57}">
      <dsp:nvSpPr>
        <dsp:cNvPr id="0" name=""/>
        <dsp:cNvSpPr/>
      </dsp:nvSpPr>
      <dsp:spPr>
        <a:xfrm>
          <a:off x="3728757"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Expectations Matrix</a:t>
          </a:r>
          <a:endParaRPr lang="en-US" sz="2800" kern="1200"/>
        </a:p>
      </dsp:txBody>
      <dsp:txXfrm>
        <a:off x="3728757" y="387007"/>
        <a:ext cx="3389779" cy="2033867"/>
      </dsp:txXfrm>
    </dsp:sp>
    <dsp:sp modelId="{2D9E5441-B7ED-4C45-9E4D-BF8BE838C4F0}">
      <dsp:nvSpPr>
        <dsp:cNvPr id="0" name=""/>
        <dsp:cNvSpPr/>
      </dsp:nvSpPr>
      <dsp:spPr>
        <a:xfrm>
          <a:off x="7457514"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Lesson Plans and Teaching Schedule</a:t>
          </a:r>
          <a:endParaRPr lang="en-US" sz="2800" kern="1200"/>
        </a:p>
      </dsp:txBody>
      <dsp:txXfrm>
        <a:off x="7457514" y="387007"/>
        <a:ext cx="3389779" cy="2033867"/>
      </dsp:txXfrm>
    </dsp:sp>
    <dsp:sp modelId="{821A1B4D-67DE-9D49-8DE6-90D73609696F}">
      <dsp:nvSpPr>
        <dsp:cNvPr id="0" name=""/>
        <dsp:cNvSpPr/>
      </dsp:nvSpPr>
      <dsp:spPr>
        <a:xfrm>
          <a:off x="1864378" y="2759853"/>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Acknowledgement Procedures</a:t>
          </a:r>
          <a:endParaRPr lang="en-US" sz="2800" kern="1200" dirty="0"/>
        </a:p>
      </dsp:txBody>
      <dsp:txXfrm>
        <a:off x="1864378" y="2759853"/>
        <a:ext cx="3389779" cy="2033867"/>
      </dsp:txXfrm>
    </dsp:sp>
    <dsp:sp modelId="{2C85F27A-1DD4-E749-887B-0B669099A295}">
      <dsp:nvSpPr>
        <dsp:cNvPr id="0" name=""/>
        <dsp:cNvSpPr/>
      </dsp:nvSpPr>
      <dsp:spPr>
        <a:xfrm>
          <a:off x="5593135" y="2759853"/>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Consequence Procedures</a:t>
          </a:r>
          <a:endParaRPr lang="en-US" sz="2800" kern="1200" dirty="0"/>
        </a:p>
      </dsp:txBody>
      <dsp:txXfrm>
        <a:off x="5593135" y="2759853"/>
        <a:ext cx="3389779" cy="203386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18880"/>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2">
                  <a:lumMod val="75000"/>
                </a:schemeClr>
              </a:solidFill>
            </a:rPr>
            <a:t>Coaching/</a:t>
          </a:r>
        </a:p>
        <a:p>
          <a:pPr marL="0" lvl="0" indent="0" algn="ctr" defTabSz="1600200">
            <a:lnSpc>
              <a:spcPct val="90000"/>
            </a:lnSpc>
            <a:spcBef>
              <a:spcPct val="0"/>
            </a:spcBef>
            <a:spcAft>
              <a:spcPct val="35000"/>
            </a:spcAft>
            <a:buNone/>
          </a:pPr>
          <a:r>
            <a:rPr lang="en-US" sz="3600" kern="1200" dirty="0">
              <a:solidFill>
                <a:schemeClr val="tx2">
                  <a:lumMod val="75000"/>
                </a:schemeClr>
              </a:solidFill>
            </a:rPr>
            <a:t>Prompting</a:t>
          </a:r>
        </a:p>
      </dsp:txBody>
      <dsp:txXfrm>
        <a:off x="3520147" y="1518880"/>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2">
                  <a:lumMod val="75000"/>
                </a:schemeClr>
              </a:solidFill>
            </a:rPr>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rPr>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FB332-C28E-4B41-AE28-E610DC22B7C2}">
      <dsp:nvSpPr>
        <dsp:cNvPr id="0" name=""/>
        <dsp:cNvSpPr/>
      </dsp:nvSpPr>
      <dsp:spPr>
        <a:xfrm>
          <a:off x="-6875788" y="-1051308"/>
          <a:ext cx="8183478" cy="8183478"/>
        </a:xfrm>
        <a:prstGeom prst="blockArc">
          <a:avLst>
            <a:gd name="adj1" fmla="val 18900000"/>
            <a:gd name="adj2" fmla="val 2700000"/>
            <a:gd name="adj3" fmla="val 26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CDF57-3A5D-A24D-8B1E-5722EDDAACB0}">
      <dsp:nvSpPr>
        <dsp:cNvPr id="0" name=""/>
        <dsp:cNvSpPr/>
      </dsp:nvSpPr>
      <dsp:spPr>
        <a:xfrm>
          <a:off x="486773" y="228014"/>
          <a:ext cx="10829641"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Center School’s PBIS Leadership Team shares the finalized </a:t>
          </a:r>
          <a:r>
            <a:rPr lang="en-US" sz="2200" b="1" kern="1200" dirty="0"/>
            <a:t>Expectation Matrix and Lesson Plans </a:t>
          </a:r>
          <a:r>
            <a:rPr lang="en-US" sz="2200" kern="1200" dirty="0"/>
            <a:t>(developed with staff input) to </a:t>
          </a:r>
          <a:r>
            <a:rPr lang="en-US" sz="2200" b="1" i="1" kern="1200" dirty="0"/>
            <a:t>ALL</a:t>
          </a:r>
          <a:r>
            <a:rPr lang="en-US" sz="2200" kern="1200" dirty="0"/>
            <a:t> staff.</a:t>
          </a:r>
        </a:p>
      </dsp:txBody>
      <dsp:txXfrm>
        <a:off x="486773" y="228014"/>
        <a:ext cx="10829641" cy="824600"/>
      </dsp:txXfrm>
    </dsp:sp>
    <dsp:sp modelId="{F886C37B-589E-2147-A2D2-16B24D35CAC2}">
      <dsp:nvSpPr>
        <dsp:cNvPr id="0" name=""/>
        <dsp:cNvSpPr/>
      </dsp:nvSpPr>
      <dsp:spPr>
        <a:xfrm>
          <a:off x="86652" y="240194"/>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41FFFE-BFFC-8446-99A0-A064FFC1E9FC}">
      <dsp:nvSpPr>
        <dsp:cNvPr id="0" name=""/>
        <dsp:cNvSpPr/>
      </dsp:nvSpPr>
      <dsp:spPr>
        <a:xfrm>
          <a:off x="1013375" y="1188182"/>
          <a:ext cx="10303039"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Teaching plan is reviewed.  When teaching will take place, who will do the teaching, schedules shared, and process reviewed. </a:t>
          </a:r>
          <a:endParaRPr lang="en-US" sz="2200" b="1" kern="1200" dirty="0"/>
        </a:p>
      </dsp:txBody>
      <dsp:txXfrm>
        <a:off x="1013375" y="1188182"/>
        <a:ext cx="10303039" cy="824600"/>
      </dsp:txXfrm>
    </dsp:sp>
    <dsp:sp modelId="{094FC104-5F93-CC48-81EC-5A5374EF8C5C}">
      <dsp:nvSpPr>
        <dsp:cNvPr id="0" name=""/>
        <dsp:cNvSpPr/>
      </dsp:nvSpPr>
      <dsp:spPr>
        <a:xfrm>
          <a:off x="613254" y="1200362"/>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470CD7-2D3E-4F19-A73C-D6BDBFDABB38}">
      <dsp:nvSpPr>
        <dsp:cNvPr id="0" name=""/>
        <dsp:cNvSpPr/>
      </dsp:nvSpPr>
      <dsp:spPr>
        <a:xfrm>
          <a:off x="1257246" y="2214015"/>
          <a:ext cx="10056098" cy="693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One lesson plan is reviewed and modeled with examples and non-examples as well as incorporating student participation and acknowledgement. </a:t>
          </a:r>
          <a:r>
            <a:rPr lang="en-US" sz="2200" b="1" i="1" kern="1200" dirty="0"/>
            <a:t>(I do)</a:t>
          </a:r>
          <a:endParaRPr lang="en-US" sz="2200" b="1" kern="1200" dirty="0"/>
        </a:p>
      </dsp:txBody>
      <dsp:txXfrm>
        <a:off x="1257246" y="2214015"/>
        <a:ext cx="10056098" cy="693271"/>
      </dsp:txXfrm>
    </dsp:sp>
    <dsp:sp modelId="{4B22202C-35F3-44FC-AE91-7DBA3C680E0B}">
      <dsp:nvSpPr>
        <dsp:cNvPr id="0" name=""/>
        <dsp:cNvSpPr/>
      </dsp:nvSpPr>
      <dsp:spPr>
        <a:xfrm>
          <a:off x="854057" y="216053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47FA64-AE86-4F96-8D5A-3B99F4BD4EDA}">
      <dsp:nvSpPr>
        <dsp:cNvPr id="0" name=""/>
        <dsp:cNvSpPr/>
      </dsp:nvSpPr>
      <dsp:spPr>
        <a:xfrm>
          <a:off x="1254177" y="3200114"/>
          <a:ext cx="10062236" cy="64019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Another lesson plan is provided, and small groups of staff discuss how to use lesson plans for their grade/class.   </a:t>
          </a:r>
          <a:r>
            <a:rPr lang="en-US" sz="2200" b="1" i="1" kern="1200" dirty="0"/>
            <a:t>(We do)</a:t>
          </a:r>
          <a:endParaRPr lang="en-US" sz="2200" b="1" kern="1200" dirty="0"/>
        </a:p>
      </dsp:txBody>
      <dsp:txXfrm>
        <a:off x="1254177" y="3200114"/>
        <a:ext cx="10062236" cy="640193"/>
      </dsp:txXfrm>
    </dsp:sp>
    <dsp:sp modelId="{70DE7CED-40B1-1E49-8460-02DCC267BD45}">
      <dsp:nvSpPr>
        <dsp:cNvPr id="0" name=""/>
        <dsp:cNvSpPr/>
      </dsp:nvSpPr>
      <dsp:spPr>
        <a:xfrm>
          <a:off x="854057" y="312009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77D515-CA11-4E9B-8589-57EB174E8D72}">
      <dsp:nvSpPr>
        <dsp:cNvPr id="0" name=""/>
        <dsp:cNvSpPr/>
      </dsp:nvSpPr>
      <dsp:spPr>
        <a:xfrm>
          <a:off x="1013375" y="4160282"/>
          <a:ext cx="10303039" cy="64019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One more lesson plan is provided. Each staff member writes down how they would present the lesson and then shares the response with a colleague. </a:t>
          </a:r>
          <a:r>
            <a:rPr lang="en-US" sz="2200" b="1" kern="1200" dirty="0"/>
            <a:t>(</a:t>
          </a:r>
          <a:r>
            <a:rPr lang="en-US" sz="2200" b="1" i="1" kern="1200" dirty="0"/>
            <a:t>You do)</a:t>
          </a:r>
        </a:p>
      </dsp:txBody>
      <dsp:txXfrm>
        <a:off x="1013375" y="4160282"/>
        <a:ext cx="10303039" cy="640193"/>
      </dsp:txXfrm>
    </dsp:sp>
    <dsp:sp modelId="{FA36AE01-6D7A-C844-AAB6-F0A29DD0F4C9}">
      <dsp:nvSpPr>
        <dsp:cNvPr id="0" name=""/>
        <dsp:cNvSpPr/>
      </dsp:nvSpPr>
      <dsp:spPr>
        <a:xfrm>
          <a:off x="613254" y="4080258"/>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587BAA-BF8B-487F-BEAF-1F4167373946}">
      <dsp:nvSpPr>
        <dsp:cNvPr id="0" name=""/>
        <dsp:cNvSpPr/>
      </dsp:nvSpPr>
      <dsp:spPr>
        <a:xfrm>
          <a:off x="486773" y="5120450"/>
          <a:ext cx="10829641" cy="64019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All staff are provided large posters of the Matrix to use </a:t>
          </a:r>
          <a:r>
            <a:rPr lang="en-US" sz="2200" b="1" kern="1200" dirty="0"/>
            <a:t>during matrix teaching</a:t>
          </a:r>
          <a:r>
            <a:rPr lang="en-US" sz="2200" kern="1200" dirty="0"/>
            <a:t>.</a:t>
          </a:r>
        </a:p>
      </dsp:txBody>
      <dsp:txXfrm>
        <a:off x="486773" y="5120450"/>
        <a:ext cx="10829641" cy="640193"/>
      </dsp:txXfrm>
    </dsp:sp>
    <dsp:sp modelId="{4B3C8ED8-2405-E04A-B807-53509F9456EA}">
      <dsp:nvSpPr>
        <dsp:cNvPr id="0" name=""/>
        <dsp:cNvSpPr/>
      </dsp:nvSpPr>
      <dsp:spPr>
        <a:xfrm>
          <a:off x="86652" y="5040426"/>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rgbClr val="93CADC"/>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t>Coaching/</a:t>
          </a:r>
        </a:p>
        <a:p>
          <a:pPr marL="0" lvl="0" indent="0" algn="ctr" defTabSz="1600200">
            <a:lnSpc>
              <a:spcPct val="90000"/>
            </a:lnSpc>
            <a:spcBef>
              <a:spcPct val="0"/>
            </a:spcBef>
            <a:spcAft>
              <a:spcPct val="35000"/>
            </a:spcAft>
            <a:buNone/>
          </a:pPr>
          <a:r>
            <a:rPr lang="en-US" sz="3600" b="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2FFFB-52A5-6D4E-A860-FF6C9D5D1B8F}">
      <dsp:nvSpPr>
        <dsp:cNvPr id="0" name=""/>
        <dsp:cNvSpPr/>
      </dsp:nvSpPr>
      <dsp:spPr>
        <a:xfrm>
          <a:off x="0" y="0"/>
          <a:ext cx="6645407" cy="959361"/>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t>For Students and Families</a:t>
          </a:r>
          <a:endParaRPr lang="en-US" sz="2800" kern="1200" dirty="0"/>
        </a:p>
      </dsp:txBody>
      <dsp:txXfrm>
        <a:off x="46832" y="46832"/>
        <a:ext cx="6551743" cy="865697"/>
      </dsp:txXfrm>
    </dsp:sp>
    <dsp:sp modelId="{74F19649-260C-794B-B40D-8746A81D4E9E}">
      <dsp:nvSpPr>
        <dsp:cNvPr id="0" name=""/>
        <dsp:cNvSpPr/>
      </dsp:nvSpPr>
      <dsp:spPr>
        <a:xfrm>
          <a:off x="0" y="1488145"/>
          <a:ext cx="6645407" cy="3424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992"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0" i="0" kern="1200" dirty="0"/>
            <a:t>Description of PBIS</a:t>
          </a:r>
          <a:endParaRPr lang="en-US" sz="2800" kern="1200" dirty="0"/>
        </a:p>
        <a:p>
          <a:pPr marL="285750" lvl="1" indent="-285750" algn="l" defTabSz="1244600">
            <a:lnSpc>
              <a:spcPct val="90000"/>
            </a:lnSpc>
            <a:spcBef>
              <a:spcPct val="0"/>
            </a:spcBef>
            <a:spcAft>
              <a:spcPct val="20000"/>
            </a:spcAft>
            <a:buChar char="•"/>
          </a:pPr>
          <a:r>
            <a:rPr lang="en-US" sz="2800" b="0" i="0" kern="1200" dirty="0"/>
            <a:t>SW Expectations</a:t>
          </a:r>
          <a:endParaRPr lang="en-US" sz="2800" kern="1200" dirty="0"/>
        </a:p>
        <a:p>
          <a:pPr marL="285750" lvl="1" indent="-285750" algn="l" defTabSz="1244600">
            <a:lnSpc>
              <a:spcPct val="90000"/>
            </a:lnSpc>
            <a:spcBef>
              <a:spcPct val="0"/>
            </a:spcBef>
            <a:spcAft>
              <a:spcPct val="20000"/>
            </a:spcAft>
            <a:buChar char="•"/>
          </a:pPr>
          <a:r>
            <a:rPr lang="en-US" sz="2800" b="0" i="0" kern="1200" dirty="0"/>
            <a:t>School Matrix</a:t>
          </a:r>
          <a:endParaRPr lang="en-US" sz="2800" kern="1200" dirty="0"/>
        </a:p>
        <a:p>
          <a:pPr marL="285750" lvl="1" indent="-285750" algn="l" defTabSz="1244600">
            <a:lnSpc>
              <a:spcPct val="90000"/>
            </a:lnSpc>
            <a:spcBef>
              <a:spcPct val="0"/>
            </a:spcBef>
            <a:spcAft>
              <a:spcPct val="20000"/>
            </a:spcAft>
            <a:buChar char="•"/>
          </a:pPr>
          <a:r>
            <a:rPr lang="en-US" sz="2800" b="0" i="0" kern="1200" dirty="0"/>
            <a:t>Sample Home Matrix</a:t>
          </a:r>
          <a:endParaRPr lang="en-US" sz="2800" kern="1200" dirty="0"/>
        </a:p>
        <a:p>
          <a:pPr marL="285750" lvl="1" indent="-285750" algn="l" defTabSz="1244600">
            <a:lnSpc>
              <a:spcPct val="90000"/>
            </a:lnSpc>
            <a:spcBef>
              <a:spcPct val="0"/>
            </a:spcBef>
            <a:spcAft>
              <a:spcPct val="20000"/>
            </a:spcAft>
            <a:buChar char="•"/>
          </a:pPr>
          <a:r>
            <a:rPr lang="en-US" sz="2800" b="0" i="0" kern="1200" dirty="0"/>
            <a:t>Overview of Acknowledgement System</a:t>
          </a:r>
          <a:endParaRPr lang="en-US" sz="2800" kern="1200" dirty="0"/>
        </a:p>
        <a:p>
          <a:pPr marL="285750" lvl="1" indent="-285750" algn="l" defTabSz="1244600">
            <a:lnSpc>
              <a:spcPct val="90000"/>
            </a:lnSpc>
            <a:spcBef>
              <a:spcPct val="0"/>
            </a:spcBef>
            <a:spcAft>
              <a:spcPct val="20000"/>
            </a:spcAft>
            <a:buChar char="•"/>
          </a:pPr>
          <a:r>
            <a:rPr lang="en-US" sz="2800" b="0" i="0" kern="1200" dirty="0"/>
            <a:t>Problem Behavior Definitions</a:t>
          </a:r>
          <a:endParaRPr lang="en-US" sz="2800" kern="1200" dirty="0"/>
        </a:p>
        <a:p>
          <a:pPr marL="285750" lvl="1" indent="-285750" algn="l" defTabSz="1244600">
            <a:lnSpc>
              <a:spcPct val="90000"/>
            </a:lnSpc>
            <a:spcBef>
              <a:spcPct val="0"/>
            </a:spcBef>
            <a:spcAft>
              <a:spcPct val="20000"/>
            </a:spcAft>
            <a:buChar char="•"/>
          </a:pPr>
          <a:r>
            <a:rPr lang="en-US" sz="2800" b="0" i="0" kern="1200" dirty="0"/>
            <a:t>Overview of Consequences</a:t>
          </a:r>
          <a:endParaRPr lang="en-US" sz="2800" kern="1200" dirty="0"/>
        </a:p>
      </dsp:txBody>
      <dsp:txXfrm>
        <a:off x="0" y="1488145"/>
        <a:ext cx="6645407" cy="342453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68136"/>
          <a:ext cx="7945015" cy="219712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6621" tIns="645668" rIns="616621"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Quick review</a:t>
          </a: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Response System</a:t>
          </a: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Creating Positive Teaching and Learning Environments</a:t>
          </a: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Preparing for Rollout</a:t>
          </a:r>
        </a:p>
      </dsp:txBody>
      <dsp:txXfrm>
        <a:off x="107255" y="575391"/>
        <a:ext cx="7730505" cy="1982615"/>
      </dsp:txXfrm>
    </dsp:sp>
    <dsp:sp modelId="{24EE546A-203E-45A1-AB96-5A4CB77AC5EC}">
      <dsp:nvSpPr>
        <dsp:cNvPr id="0" name=""/>
        <dsp:cNvSpPr/>
      </dsp:nvSpPr>
      <dsp:spPr>
        <a:xfrm>
          <a:off x="397250" y="10576"/>
          <a:ext cx="5561510" cy="915120"/>
        </a:xfrm>
        <a:prstGeom prst="round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0212" tIns="0" rIns="210212" bIns="0" numCol="1" spcCol="1270" anchor="ctr" anchorCtr="0">
          <a:noAutofit/>
        </a:bodyPr>
        <a:lstStyle/>
        <a:p>
          <a:pPr marL="0" lvl="0" indent="0" algn="l" defTabSz="1066800">
            <a:lnSpc>
              <a:spcPct val="90000"/>
            </a:lnSpc>
            <a:spcBef>
              <a:spcPct val="0"/>
            </a:spcBef>
            <a:spcAft>
              <a:spcPct val="35000"/>
            </a:spcAft>
            <a:buNone/>
          </a:pPr>
          <a:r>
            <a:rPr lang="en-US" sz="2400" b="1" i="0" kern="1200">
              <a:latin typeface="Franklin Gothic Book" panose="020B0503020102020204" pitchFamily="34" charset="0"/>
              <a:cs typeface="Arial" panose="020B0604020202020204" pitchFamily="34" charset="0"/>
            </a:rPr>
            <a:t>Presentation Content:</a:t>
          </a:r>
          <a:endParaRPr lang="en-US" sz="2400" b="1" i="0" u="none" strike="noStrike" kern="1200" cap="none" baseline="0" noProof="0">
            <a:solidFill>
              <a:srgbClr val="010000"/>
            </a:solidFill>
            <a:latin typeface="Franklin Gothic Book" panose="020B0503020102020204" pitchFamily="34" charset="0"/>
            <a:cs typeface="Arial" panose="020B0604020202020204" pitchFamily="34" charset="0"/>
          </a:endParaRPr>
        </a:p>
      </dsp:txBody>
      <dsp:txXfrm>
        <a:off x="441922" y="55248"/>
        <a:ext cx="5472166" cy="825776"/>
      </dsp:txXfrm>
    </dsp:sp>
    <dsp:sp modelId="{183C8042-F222-4C5B-948A-CA63CABAB28E}">
      <dsp:nvSpPr>
        <dsp:cNvPr id="0" name=""/>
        <dsp:cNvSpPr/>
      </dsp:nvSpPr>
      <dsp:spPr>
        <a:xfrm>
          <a:off x="0" y="3290222"/>
          <a:ext cx="7945015" cy="21483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6621" tIns="645668" rIns="616621" bIns="142240" numCol="1" spcCol="1270" anchor="t" anchorCtr="0">
          <a:noAutofit/>
        </a:bodyPr>
        <a:lstStyle/>
        <a:p>
          <a:pPr marL="228600" lvl="1" indent="-228600" algn="l" defTabSz="889000">
            <a:lnSpc>
              <a:spcPct val="90000"/>
            </a:lnSpc>
            <a:spcBef>
              <a:spcPct val="0"/>
            </a:spcBef>
            <a:spcAft>
              <a:spcPct val="15000"/>
            </a:spcAft>
            <a:buClr>
              <a:schemeClr val="accent2">
                <a:lumMod val="50000"/>
              </a:schemeClr>
            </a:buClr>
            <a:buSzPct val="75000"/>
            <a:buChar char="•"/>
          </a:pPr>
          <a:r>
            <a:rPr lang="en-US" sz="2000" kern="1200" dirty="0">
              <a:solidFill>
                <a:srgbClr val="1B190F"/>
              </a:solidFill>
              <a:latin typeface="Franklin Gothic Book" panose="020B0503020102020204" pitchFamily="34" charset="0"/>
              <a:ea typeface="ＭＳ Ｐゴシック"/>
            </a:rPr>
            <a:t>Develop a response system and its relevant components.</a:t>
          </a:r>
          <a:endParaRPr lang="en-US" sz="2000" b="0" i="0" kern="1200" dirty="0">
            <a:solidFill>
              <a:schemeClr val="tx1"/>
            </a:solidFill>
            <a:latin typeface="Franklin Gothic Book" panose="020B05030201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kern="1200" dirty="0">
              <a:solidFill>
                <a:srgbClr val="1B190F"/>
              </a:solidFill>
              <a:latin typeface="Franklin Gothic Book" panose="020B0503020102020204" pitchFamily="34" charset="0"/>
              <a:ea typeface="ＭＳ Ｐゴシック"/>
            </a:rPr>
            <a:t>Decide how to support classroom educators with creating positive teaching and learning environments. </a:t>
          </a:r>
        </a:p>
        <a:p>
          <a:pPr marL="228600" lvl="1" indent="-228600" algn="l" defTabSz="889000" rtl="0">
            <a:lnSpc>
              <a:spcPct val="90000"/>
            </a:lnSpc>
            <a:spcBef>
              <a:spcPct val="0"/>
            </a:spcBef>
            <a:spcAft>
              <a:spcPct val="15000"/>
            </a:spcAft>
            <a:buChar char="•"/>
          </a:pPr>
          <a:r>
            <a:rPr lang="en-US" sz="2000" kern="1200" dirty="0">
              <a:solidFill>
                <a:srgbClr val="1B190F"/>
              </a:solidFill>
              <a:latin typeface="Franklin Gothic Book" panose="020B0503020102020204" pitchFamily="34" charset="0"/>
              <a:ea typeface="ＭＳ Ｐゴシック"/>
            </a:rPr>
            <a:t>Prepare for rollout in the fall.</a:t>
          </a:r>
        </a:p>
      </dsp:txBody>
      <dsp:txXfrm>
        <a:off x="104871" y="3395093"/>
        <a:ext cx="7735273" cy="1938558"/>
      </dsp:txXfrm>
    </dsp:sp>
    <dsp:sp modelId="{3EE32B02-DB9E-4A32-B892-2B06787A9E31}">
      <dsp:nvSpPr>
        <dsp:cNvPr id="0" name=""/>
        <dsp:cNvSpPr/>
      </dsp:nvSpPr>
      <dsp:spPr>
        <a:xfrm>
          <a:off x="397250" y="2832661"/>
          <a:ext cx="5561510" cy="9151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0212" tIns="0" rIns="210212" bIns="0" numCol="1" spcCol="1270" anchor="ctr" anchorCtr="0">
          <a:noAutofit/>
        </a:bodyPr>
        <a:lstStyle/>
        <a:p>
          <a:pPr marL="0" lvl="0" indent="0" algn="l" defTabSz="1066800">
            <a:lnSpc>
              <a:spcPct val="90000"/>
            </a:lnSpc>
            <a:spcBef>
              <a:spcPct val="0"/>
            </a:spcBef>
            <a:spcAft>
              <a:spcPct val="35000"/>
            </a:spcAft>
            <a:buNone/>
          </a:pPr>
          <a:r>
            <a:rPr lang="en-US" sz="2400" b="1" i="0" kern="1200" dirty="0">
              <a:latin typeface="Franklin Gothic Book" panose="020B0503020102020204" pitchFamily="34" charset="0"/>
              <a:cs typeface="Arial" panose="020B0604020202020204" pitchFamily="34" charset="0"/>
            </a:rPr>
            <a:t>Team</a:t>
          </a:r>
          <a:r>
            <a:rPr lang="en-US" sz="2400" b="1" kern="1200" dirty="0">
              <a:latin typeface="Franklin Gothic Book" panose="020B0503020102020204" pitchFamily="34" charset="0"/>
              <a:cs typeface="Arial" panose="020B0604020202020204" pitchFamily="34" charset="0"/>
            </a:rPr>
            <a:t> T</a:t>
          </a:r>
          <a:r>
            <a:rPr lang="en-US" sz="2400" b="1" i="0" kern="1200" dirty="0">
              <a:latin typeface="Franklin Gothic Book" panose="020B0503020102020204" pitchFamily="34" charset="0"/>
              <a:cs typeface="Arial" panose="020B0604020202020204" pitchFamily="34" charset="0"/>
            </a:rPr>
            <a:t>asks:</a:t>
          </a:r>
          <a:endParaRPr lang="en-US" sz="2400" b="1" kern="1200" dirty="0">
            <a:latin typeface="Franklin Gothic Book" panose="020B0503020102020204" pitchFamily="34" charset="0"/>
            <a:cs typeface="Arial" panose="020B0604020202020204" pitchFamily="34" charset="0"/>
          </a:endParaRPr>
        </a:p>
      </dsp:txBody>
      <dsp:txXfrm>
        <a:off x="441922" y="2877333"/>
        <a:ext cx="5472166" cy="825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8A71-FB42-2244-969B-143EDECF54C2}">
      <dsp:nvSpPr>
        <dsp:cNvPr id="0" name=""/>
        <dsp:cNvSpPr/>
      </dsp:nvSpPr>
      <dsp:spPr>
        <a:xfrm>
          <a:off x="746757" y="0"/>
          <a:ext cx="8463249" cy="4412783"/>
        </a:xfrm>
        <a:prstGeom prst="rightArrow">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0790AF92-54BA-F843-B17E-A6E1E93E703E}">
      <dsp:nvSpPr>
        <dsp:cNvPr id="0" name=""/>
        <dsp:cNvSpPr/>
      </dsp:nvSpPr>
      <dsp:spPr>
        <a:xfrm>
          <a:off x="337402"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Collect </a:t>
          </a:r>
          <a:r>
            <a:rPr lang="en-US" sz="2400" kern="1200"/>
            <a:t>Data!</a:t>
          </a:r>
        </a:p>
      </dsp:txBody>
      <dsp:txXfrm>
        <a:off x="423568" y="1410000"/>
        <a:ext cx="2814697" cy="1592781"/>
      </dsp:txXfrm>
    </dsp:sp>
    <dsp:sp modelId="{C85E20A5-BF00-1D40-BFEE-747A0208F585}">
      <dsp:nvSpPr>
        <dsp:cNvPr id="0" name=""/>
        <dsp:cNvSpPr/>
      </dsp:nvSpPr>
      <dsp:spPr>
        <a:xfrm>
          <a:off x="3484867"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Present</a:t>
          </a:r>
          <a:r>
            <a:rPr lang="en-US" sz="2400" kern="1200"/>
            <a:t> the data in a user-friendly fashion </a:t>
          </a:r>
        </a:p>
        <a:p>
          <a:pPr marL="0" lvl="0" indent="0" algn="ctr" defTabSz="1066800" rtl="0">
            <a:lnSpc>
              <a:spcPct val="90000"/>
            </a:lnSpc>
            <a:spcBef>
              <a:spcPct val="0"/>
            </a:spcBef>
            <a:spcAft>
              <a:spcPct val="35000"/>
            </a:spcAft>
            <a:buNone/>
          </a:pPr>
          <a:r>
            <a:rPr lang="en-US" sz="2400" kern="1200"/>
            <a:t>(i.e., graph)</a:t>
          </a:r>
        </a:p>
      </dsp:txBody>
      <dsp:txXfrm>
        <a:off x="3571033" y="1410000"/>
        <a:ext cx="2814697" cy="1592781"/>
      </dsp:txXfrm>
    </dsp:sp>
    <dsp:sp modelId="{D6511450-F5F2-BC42-BC01-149639C522FF}">
      <dsp:nvSpPr>
        <dsp:cNvPr id="0" name=""/>
        <dsp:cNvSpPr/>
      </dsp:nvSpPr>
      <dsp:spPr>
        <a:xfrm>
          <a:off x="6632332"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Use</a:t>
          </a:r>
          <a:r>
            <a:rPr lang="en-US" sz="2400" kern="1200"/>
            <a:t> the data to make decisions</a:t>
          </a:r>
        </a:p>
      </dsp:txBody>
      <dsp:txXfrm>
        <a:off x="6718498" y="1410000"/>
        <a:ext cx="2814697" cy="1592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D315-ACFA-0041-A804-352B8169D516}">
      <dsp:nvSpPr>
        <dsp:cNvPr id="0" name=""/>
        <dsp:cNvSpPr/>
      </dsp:nvSpPr>
      <dsp:spPr>
        <a:xfrm>
          <a:off x="824" y="23387"/>
          <a:ext cx="3215112" cy="192906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Behavior is communication.</a:t>
          </a:r>
        </a:p>
      </dsp:txBody>
      <dsp:txXfrm>
        <a:off x="824" y="23387"/>
        <a:ext cx="3215112" cy="1929067"/>
      </dsp:txXfrm>
    </dsp:sp>
    <dsp:sp modelId="{DA4FEA85-6722-CF44-BC65-549EF23DF04E}">
      <dsp:nvSpPr>
        <dsp:cNvPr id="0" name=""/>
        <dsp:cNvSpPr/>
      </dsp:nvSpPr>
      <dsp:spPr>
        <a:xfrm>
          <a:off x="3537448" y="23387"/>
          <a:ext cx="3215112" cy="192906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Behavior occurs in the context of an antecedent and consequence. </a:t>
          </a:r>
        </a:p>
      </dsp:txBody>
      <dsp:txXfrm>
        <a:off x="3537448" y="23387"/>
        <a:ext cx="3215112" cy="1929067"/>
      </dsp:txXfrm>
    </dsp:sp>
    <dsp:sp modelId="{C359A428-A356-6941-BF0B-E936277F3D51}">
      <dsp:nvSpPr>
        <dsp:cNvPr id="0" name=""/>
        <dsp:cNvSpPr/>
      </dsp:nvSpPr>
      <dsp:spPr>
        <a:xfrm>
          <a:off x="824" y="2273966"/>
          <a:ext cx="3215112" cy="192906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Behavior is learned (function).</a:t>
          </a:r>
        </a:p>
      </dsp:txBody>
      <dsp:txXfrm>
        <a:off x="824" y="2273966"/>
        <a:ext cx="3215112" cy="1929067"/>
      </dsp:txXfrm>
    </dsp:sp>
    <dsp:sp modelId="{23272C58-DAE8-7848-850B-6255C7F693B2}">
      <dsp:nvSpPr>
        <dsp:cNvPr id="0" name=""/>
        <dsp:cNvSpPr/>
      </dsp:nvSpPr>
      <dsp:spPr>
        <a:xfrm>
          <a:off x="3537448" y="2273966"/>
          <a:ext cx="3215112" cy="192906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Behavior is lawful (function).</a:t>
          </a:r>
        </a:p>
      </dsp:txBody>
      <dsp:txXfrm>
        <a:off x="3537448" y="2273966"/>
        <a:ext cx="3215112" cy="1929067"/>
      </dsp:txXfrm>
    </dsp:sp>
    <dsp:sp modelId="{CDD1949F-6312-C54E-8A66-9AD01A027021}">
      <dsp:nvSpPr>
        <dsp:cNvPr id="0" name=""/>
        <dsp:cNvSpPr/>
      </dsp:nvSpPr>
      <dsp:spPr>
        <a:xfrm>
          <a:off x="824" y="4524545"/>
          <a:ext cx="3215112" cy="192906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Behavior is escalated through successive interactions (practice).</a:t>
          </a:r>
          <a:endParaRPr lang="en-US" sz="2600" kern="1200" dirty="0"/>
        </a:p>
      </dsp:txBody>
      <dsp:txXfrm>
        <a:off x="824" y="4524545"/>
        <a:ext cx="3215112" cy="1929067"/>
      </dsp:txXfrm>
    </dsp:sp>
    <dsp:sp modelId="{B4E428A4-77C3-BE48-94A4-333F3639B5D5}">
      <dsp:nvSpPr>
        <dsp:cNvPr id="0" name=""/>
        <dsp:cNvSpPr/>
      </dsp:nvSpPr>
      <dsp:spPr>
        <a:xfrm>
          <a:off x="3537448" y="4524545"/>
          <a:ext cx="3215112" cy="192906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Behavior can be changed through an instructional approach.</a:t>
          </a:r>
        </a:p>
      </dsp:txBody>
      <dsp:txXfrm>
        <a:off x="3537448" y="4524545"/>
        <a:ext cx="3215112" cy="19290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E8E2E-B9A7-AB42-8ED5-58A7A9E3F9EC}">
      <dsp:nvSpPr>
        <dsp:cNvPr id="0" name=""/>
        <dsp:cNvSpPr/>
      </dsp:nvSpPr>
      <dsp:spPr>
        <a:xfrm>
          <a:off x="53" y="13355"/>
          <a:ext cx="5144781" cy="1584000"/>
        </a:xfrm>
        <a:prstGeom prst="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Get/Obtain</a:t>
          </a:r>
        </a:p>
      </dsp:txBody>
      <dsp:txXfrm>
        <a:off x="53" y="13355"/>
        <a:ext cx="5144781" cy="1584000"/>
      </dsp:txXfrm>
    </dsp:sp>
    <dsp:sp modelId="{CE7759D0-9996-A24B-A98E-98FD82D5065B}">
      <dsp:nvSpPr>
        <dsp:cNvPr id="0" name=""/>
        <dsp:cNvSpPr/>
      </dsp:nvSpPr>
      <dsp:spPr>
        <a:xfrm>
          <a:off x="53" y="1597355"/>
          <a:ext cx="5144781" cy="2415599"/>
        </a:xfrm>
        <a:prstGeom prst="rect">
          <a:avLst/>
        </a:prstGeom>
        <a:solidFill>
          <a:schemeClr val="lt1"/>
        </a:solidFill>
        <a:ln w="25400" cap="flat" cmpd="sng" algn="ctr">
          <a:solidFill>
            <a:srgbClr val="587D33"/>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desired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3" y="1597355"/>
        <a:ext cx="5144781" cy="2415599"/>
      </dsp:txXfrm>
    </dsp:sp>
    <dsp:sp modelId="{8DD7900E-B2BB-D545-8051-2396A8BFA852}">
      <dsp:nvSpPr>
        <dsp:cNvPr id="0" name=""/>
        <dsp:cNvSpPr/>
      </dsp:nvSpPr>
      <dsp:spPr>
        <a:xfrm>
          <a:off x="5865104" y="13355"/>
          <a:ext cx="5144781" cy="1584000"/>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Avoid/Escape</a:t>
          </a:r>
        </a:p>
      </dsp:txBody>
      <dsp:txXfrm>
        <a:off x="5865104" y="13355"/>
        <a:ext cx="5144781" cy="1584000"/>
      </dsp:txXfrm>
    </dsp:sp>
    <dsp:sp modelId="{A1C154F3-DD66-8047-ACF5-9E98F49E155B}">
      <dsp:nvSpPr>
        <dsp:cNvPr id="0" name=""/>
        <dsp:cNvSpPr/>
      </dsp:nvSpPr>
      <dsp:spPr>
        <a:xfrm>
          <a:off x="5865104" y="1597355"/>
          <a:ext cx="5144781" cy="2415599"/>
        </a:xfrm>
        <a:prstGeom prst="rect">
          <a:avLst/>
        </a:prstGeom>
        <a:solidFill>
          <a:schemeClr val="lt1"/>
        </a:solidFill>
        <a:ln w="25400" cap="flat" cmpd="sng" algn="ctr">
          <a:solidFill>
            <a:srgbClr val="881864"/>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aversive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865104" y="1597355"/>
        <a:ext cx="5144781" cy="2415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015B9-2941-784E-9462-D78A4531A42D}">
      <dsp:nvSpPr>
        <dsp:cNvPr id="0" name=""/>
        <dsp:cNvSpPr/>
      </dsp:nvSpPr>
      <dsp:spPr>
        <a:xfrm>
          <a:off x="1757610" y="920404"/>
          <a:ext cx="6644778" cy="3573335"/>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8D707F9F-F150-B843-8666-BEC26BE76600}">
      <dsp:nvSpPr>
        <dsp:cNvPr id="0" name=""/>
        <dsp:cNvSpPr/>
      </dsp:nvSpPr>
      <dsp:spPr>
        <a:xfrm>
          <a:off x="5080000" y="1299394"/>
          <a:ext cx="885" cy="2815354"/>
        </a:xfrm>
        <a:prstGeom prst="line">
          <a:avLst/>
        </a:prstGeom>
        <a:solidFill>
          <a:schemeClr val="accent2">
            <a:hueOff val="0"/>
            <a:satOff val="0"/>
            <a:lumOff val="0"/>
            <a:alphaOff val="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dsp:style>
    </dsp:sp>
    <dsp:sp modelId="{B1C6E067-4156-3445-AF6C-36FD1EFAE2B7}">
      <dsp:nvSpPr>
        <dsp:cNvPr id="0" name=""/>
        <dsp:cNvSpPr/>
      </dsp:nvSpPr>
      <dsp:spPr>
        <a:xfrm>
          <a:off x="1979103" y="1191111"/>
          <a:ext cx="2879404" cy="3031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Calibri" panose="020F0502020204030204" pitchFamily="34" charset="0"/>
              <a:cs typeface="Calibri" panose="020F0502020204030204" pitchFamily="34" charset="0"/>
            </a:rPr>
            <a:t>when a consequence of a behavior functions to </a:t>
          </a:r>
          <a:r>
            <a:rPr lang="en-US" sz="2700" b="1" kern="1200" dirty="0">
              <a:latin typeface="Calibri" panose="020F0502020204030204" pitchFamily="34" charset="0"/>
              <a:cs typeface="Calibri" panose="020F0502020204030204" pitchFamily="34" charset="0"/>
            </a:rPr>
            <a:t>INCREASE</a:t>
          </a:r>
          <a:r>
            <a:rPr lang="en-US" sz="2700" kern="1200" dirty="0">
              <a:latin typeface="Calibri" panose="020F0502020204030204" pitchFamily="34" charset="0"/>
              <a:cs typeface="Calibri" panose="020F0502020204030204" pitchFamily="34" charset="0"/>
            </a:rPr>
            <a:t> the likelihood of future occurrences of that behavior</a:t>
          </a:r>
          <a:endParaRPr lang="en-US" sz="2700" kern="1200" dirty="0"/>
        </a:p>
      </dsp:txBody>
      <dsp:txXfrm>
        <a:off x="1979103" y="1191111"/>
        <a:ext cx="2879404" cy="3031920"/>
      </dsp:txXfrm>
    </dsp:sp>
    <dsp:sp modelId="{F76D91E3-A2C7-0A4A-9A08-99B4BC1287DC}">
      <dsp:nvSpPr>
        <dsp:cNvPr id="0" name=""/>
        <dsp:cNvSpPr/>
      </dsp:nvSpPr>
      <dsp:spPr>
        <a:xfrm>
          <a:off x="5301492" y="1191111"/>
          <a:ext cx="2879404" cy="3031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when a consequence of a behavior functions to </a:t>
          </a:r>
          <a:r>
            <a:rPr lang="en-US" sz="2400" b="1" kern="1200" dirty="0">
              <a:latin typeface="Calibri" panose="020F0502020204030204" pitchFamily="34" charset="0"/>
              <a:cs typeface="Calibri" panose="020F0502020204030204" pitchFamily="34" charset="0"/>
            </a:rPr>
            <a:t>DECREASE</a:t>
          </a:r>
          <a:r>
            <a:rPr lang="en-US" sz="2400" kern="1200" dirty="0">
              <a:latin typeface="Calibri" panose="020F0502020204030204" pitchFamily="34" charset="0"/>
              <a:cs typeface="Calibri" panose="020F0502020204030204" pitchFamily="34" charset="0"/>
            </a:rPr>
            <a:t> the likelihood of future occurrences of that behavior</a:t>
          </a:r>
        </a:p>
      </dsp:txBody>
      <dsp:txXfrm>
        <a:off x="5301492" y="1191111"/>
        <a:ext cx="2879404" cy="3031920"/>
      </dsp:txXfrm>
    </dsp:sp>
    <dsp:sp modelId="{2B5AAF37-CFCE-374E-9E21-885AAC59FFC7}">
      <dsp:nvSpPr>
        <dsp:cNvPr id="0" name=""/>
        <dsp:cNvSpPr/>
      </dsp:nvSpPr>
      <dsp:spPr>
        <a:xfrm rot="16200000">
          <a:off x="-745212" y="1395360"/>
          <a:ext cx="3898183" cy="1107463"/>
        </a:xfrm>
        <a:prstGeom prst="rightArrow">
          <a:avLst>
            <a:gd name="adj1" fmla="val 49830"/>
            <a:gd name="adj2" fmla="val 60660"/>
          </a:avLst>
        </a:prstGeom>
        <a:solidFill>
          <a:srgbClr val="0070C0">
            <a:alpha val="24000"/>
          </a:srgbClr>
        </a:solidFill>
        <a:ln w="2540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u="none" kern="1200" dirty="0">
              <a:solidFill>
                <a:schemeClr val="bg1"/>
              </a:solidFill>
              <a:latin typeface="Calibri" panose="020F0502020204030204" pitchFamily="34" charset="0"/>
              <a:cs typeface="Calibri" panose="020F0502020204030204" pitchFamily="34" charset="0"/>
            </a:rPr>
            <a:t>Reinforcement</a:t>
          </a:r>
          <a:endParaRPr lang="en-US" sz="3200" u="none" kern="1200" dirty="0">
            <a:solidFill>
              <a:schemeClr val="bg1"/>
            </a:solidFill>
            <a:latin typeface="Calibri" panose="020F0502020204030204" pitchFamily="34" charset="0"/>
            <a:cs typeface="Calibri" panose="020F0502020204030204" pitchFamily="34" charset="0"/>
          </a:endParaRPr>
        </a:p>
      </dsp:txBody>
      <dsp:txXfrm>
        <a:off x="-577837" y="1840543"/>
        <a:ext cx="3563432" cy="551849"/>
      </dsp:txXfrm>
    </dsp:sp>
    <dsp:sp modelId="{D811A819-A14E-A548-B6AE-67661EE9FB69}">
      <dsp:nvSpPr>
        <dsp:cNvPr id="0" name=""/>
        <dsp:cNvSpPr/>
      </dsp:nvSpPr>
      <dsp:spPr>
        <a:xfrm rot="5400000">
          <a:off x="7007029" y="2911320"/>
          <a:ext cx="3898183" cy="1107463"/>
        </a:xfrm>
        <a:prstGeom prst="rightArrow">
          <a:avLst>
            <a:gd name="adj1" fmla="val 49830"/>
            <a:gd name="adj2" fmla="val 60660"/>
          </a:avLst>
        </a:prstGeom>
        <a:solidFill>
          <a:schemeClr val="tx1">
            <a:lumMod val="75000"/>
            <a:lumOff val="25000"/>
            <a:alpha val="22935"/>
          </a:schemeClr>
        </a:solidFill>
        <a:ln w="2540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u="none" kern="1200" dirty="0">
              <a:solidFill>
                <a:schemeClr val="bg1"/>
              </a:solidFill>
              <a:latin typeface="Calibri" panose="020F0502020204030204" pitchFamily="34" charset="0"/>
              <a:cs typeface="Calibri" panose="020F0502020204030204" pitchFamily="34" charset="0"/>
            </a:rPr>
            <a:t>Punishment</a:t>
          </a:r>
          <a:endParaRPr lang="en-US" sz="3200" u="none" kern="1200" dirty="0">
            <a:solidFill>
              <a:schemeClr val="bg1"/>
            </a:solidFill>
            <a:latin typeface="Calibri" panose="020F0502020204030204" pitchFamily="34" charset="0"/>
            <a:cs typeface="Calibri" panose="020F0502020204030204" pitchFamily="34" charset="0"/>
          </a:endParaRPr>
        </a:p>
      </dsp:txBody>
      <dsp:txXfrm>
        <a:off x="7174405" y="3021752"/>
        <a:ext cx="3563432" cy="5518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3CC1D-7E30-BE47-96C2-BC334579245D}">
      <dsp:nvSpPr>
        <dsp:cNvPr id="0" name=""/>
        <dsp:cNvSpPr/>
      </dsp:nvSpPr>
      <dsp:spPr>
        <a:xfrm>
          <a:off x="181269" y="1059094"/>
          <a:ext cx="2250175" cy="11250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Yelling</a:t>
          </a:r>
        </a:p>
      </dsp:txBody>
      <dsp:txXfrm>
        <a:off x="214222" y="1092047"/>
        <a:ext cx="2184269" cy="1059181"/>
      </dsp:txXfrm>
    </dsp:sp>
    <dsp:sp modelId="{A92F2B88-7355-8643-9BCB-FF7590F735A3}">
      <dsp:nvSpPr>
        <dsp:cNvPr id="0" name=""/>
        <dsp:cNvSpPr/>
      </dsp:nvSpPr>
      <dsp:spPr>
        <a:xfrm rot="18887903">
          <a:off x="2279849" y="1224598"/>
          <a:ext cx="1026418" cy="65742"/>
        </a:xfrm>
        <a:custGeom>
          <a:avLst/>
          <a:gdLst/>
          <a:ahLst/>
          <a:cxnLst/>
          <a:rect l="0" t="0" r="0" b="0"/>
          <a:pathLst>
            <a:path>
              <a:moveTo>
                <a:pt x="0" y="32871"/>
              </a:moveTo>
              <a:lnTo>
                <a:pt x="1026418"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7398" y="1231809"/>
        <a:ext cx="51320" cy="51320"/>
      </dsp:txXfrm>
    </dsp:sp>
    <dsp:sp modelId="{0F109102-B115-8B4A-873D-0A647D824BC9}">
      <dsp:nvSpPr>
        <dsp:cNvPr id="0" name=""/>
        <dsp:cNvSpPr/>
      </dsp:nvSpPr>
      <dsp:spPr>
        <a:xfrm>
          <a:off x="3154673" y="330757"/>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At recess</a:t>
          </a:r>
        </a:p>
      </dsp:txBody>
      <dsp:txXfrm>
        <a:off x="3187626" y="363710"/>
        <a:ext cx="2184269" cy="1059181"/>
      </dsp:txXfrm>
    </dsp:sp>
    <dsp:sp modelId="{478CBE3D-5D65-1344-9086-C1C5AD2083FF}">
      <dsp:nvSpPr>
        <dsp:cNvPr id="0" name=""/>
        <dsp:cNvSpPr/>
      </dsp:nvSpPr>
      <dsp:spPr>
        <a:xfrm>
          <a:off x="5404848" y="860430"/>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870799"/>
        <a:ext cx="45003" cy="45003"/>
      </dsp:txXfrm>
    </dsp:sp>
    <dsp:sp modelId="{18BC070E-132B-8046-B42B-3BE595D6AA88}">
      <dsp:nvSpPr>
        <dsp:cNvPr id="0" name=""/>
        <dsp:cNvSpPr/>
      </dsp:nvSpPr>
      <dsp:spPr>
        <a:xfrm>
          <a:off x="6304918" y="330757"/>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Appropriate</a:t>
          </a:r>
        </a:p>
      </dsp:txBody>
      <dsp:txXfrm>
        <a:off x="6337871" y="363710"/>
        <a:ext cx="2184269" cy="1059181"/>
      </dsp:txXfrm>
    </dsp:sp>
    <dsp:sp modelId="{C1B78371-B723-F94D-8924-BA40BC10A71E}">
      <dsp:nvSpPr>
        <dsp:cNvPr id="0" name=""/>
        <dsp:cNvSpPr/>
      </dsp:nvSpPr>
      <dsp:spPr>
        <a:xfrm rot="2281374">
          <a:off x="2334020" y="1871524"/>
          <a:ext cx="918077" cy="65742"/>
        </a:xfrm>
        <a:custGeom>
          <a:avLst/>
          <a:gdLst/>
          <a:ahLst/>
          <a:cxnLst/>
          <a:rect l="0" t="0" r="0" b="0"/>
          <a:pathLst>
            <a:path>
              <a:moveTo>
                <a:pt x="0" y="32871"/>
              </a:moveTo>
              <a:lnTo>
                <a:pt x="918077"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0106" y="1881443"/>
        <a:ext cx="45903" cy="45903"/>
      </dsp:txXfrm>
    </dsp:sp>
    <dsp:sp modelId="{DAE5B4B5-3DB4-744F-A9C3-1E2F46967070}">
      <dsp:nvSpPr>
        <dsp:cNvPr id="0" name=""/>
        <dsp:cNvSpPr/>
      </dsp:nvSpPr>
      <dsp:spPr>
        <a:xfrm>
          <a:off x="3154673" y="1624608"/>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In classroom</a:t>
          </a:r>
        </a:p>
      </dsp:txBody>
      <dsp:txXfrm>
        <a:off x="3187626" y="1657561"/>
        <a:ext cx="2184269" cy="1059181"/>
      </dsp:txXfrm>
    </dsp:sp>
    <dsp:sp modelId="{89596680-8DE7-2945-A9AB-43A59E8372A5}">
      <dsp:nvSpPr>
        <dsp:cNvPr id="0" name=""/>
        <dsp:cNvSpPr/>
      </dsp:nvSpPr>
      <dsp:spPr>
        <a:xfrm>
          <a:off x="5404848" y="2154281"/>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2164650"/>
        <a:ext cx="45003" cy="45003"/>
      </dsp:txXfrm>
    </dsp:sp>
    <dsp:sp modelId="{C0E3774D-5ECD-964E-AD7F-27AA95AA8FE6}">
      <dsp:nvSpPr>
        <dsp:cNvPr id="0" name=""/>
        <dsp:cNvSpPr/>
      </dsp:nvSpPr>
      <dsp:spPr>
        <a:xfrm>
          <a:off x="6304918" y="1624608"/>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Inappropriate</a:t>
          </a:r>
        </a:p>
      </dsp:txBody>
      <dsp:txXfrm>
        <a:off x="6337871" y="1657561"/>
        <a:ext cx="2184269" cy="10591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3CC1D-7E30-BE47-96C2-BC334579245D}">
      <dsp:nvSpPr>
        <dsp:cNvPr id="0" name=""/>
        <dsp:cNvSpPr/>
      </dsp:nvSpPr>
      <dsp:spPr>
        <a:xfrm>
          <a:off x="181269" y="1059094"/>
          <a:ext cx="2250175" cy="11250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Getting help from peers</a:t>
          </a:r>
        </a:p>
      </dsp:txBody>
      <dsp:txXfrm>
        <a:off x="214222" y="1092047"/>
        <a:ext cx="2184269" cy="1059181"/>
      </dsp:txXfrm>
    </dsp:sp>
    <dsp:sp modelId="{A92F2B88-7355-8643-9BCB-FF7590F735A3}">
      <dsp:nvSpPr>
        <dsp:cNvPr id="0" name=""/>
        <dsp:cNvSpPr/>
      </dsp:nvSpPr>
      <dsp:spPr>
        <a:xfrm rot="18887903">
          <a:off x="2279849" y="1224598"/>
          <a:ext cx="1026418" cy="65742"/>
        </a:xfrm>
        <a:custGeom>
          <a:avLst/>
          <a:gdLst/>
          <a:ahLst/>
          <a:cxnLst/>
          <a:rect l="0" t="0" r="0" b="0"/>
          <a:pathLst>
            <a:path>
              <a:moveTo>
                <a:pt x="0" y="32871"/>
              </a:moveTo>
              <a:lnTo>
                <a:pt x="1026418"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7398" y="1231809"/>
        <a:ext cx="51320" cy="51320"/>
      </dsp:txXfrm>
    </dsp:sp>
    <dsp:sp modelId="{0F109102-B115-8B4A-873D-0A647D824BC9}">
      <dsp:nvSpPr>
        <dsp:cNvPr id="0" name=""/>
        <dsp:cNvSpPr/>
      </dsp:nvSpPr>
      <dsp:spPr>
        <a:xfrm>
          <a:off x="3154673" y="330757"/>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During</a:t>
          </a:r>
          <a:r>
            <a:rPr lang="en-US" sz="2800" kern="1200" baseline="0" dirty="0"/>
            <a:t> group work</a:t>
          </a:r>
          <a:endParaRPr lang="en-US" sz="2800" kern="1200" dirty="0"/>
        </a:p>
      </dsp:txBody>
      <dsp:txXfrm>
        <a:off x="3187626" y="363710"/>
        <a:ext cx="2184269" cy="1059181"/>
      </dsp:txXfrm>
    </dsp:sp>
    <dsp:sp modelId="{478CBE3D-5D65-1344-9086-C1C5AD2083FF}">
      <dsp:nvSpPr>
        <dsp:cNvPr id="0" name=""/>
        <dsp:cNvSpPr/>
      </dsp:nvSpPr>
      <dsp:spPr>
        <a:xfrm>
          <a:off x="5404848" y="860430"/>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870799"/>
        <a:ext cx="45003" cy="45003"/>
      </dsp:txXfrm>
    </dsp:sp>
    <dsp:sp modelId="{18BC070E-132B-8046-B42B-3BE595D6AA88}">
      <dsp:nvSpPr>
        <dsp:cNvPr id="0" name=""/>
        <dsp:cNvSpPr/>
      </dsp:nvSpPr>
      <dsp:spPr>
        <a:xfrm>
          <a:off x="6304918" y="330757"/>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Appropriate</a:t>
          </a:r>
        </a:p>
      </dsp:txBody>
      <dsp:txXfrm>
        <a:off x="6337871" y="363710"/>
        <a:ext cx="2184269" cy="1059181"/>
      </dsp:txXfrm>
    </dsp:sp>
    <dsp:sp modelId="{C1B78371-B723-F94D-8924-BA40BC10A71E}">
      <dsp:nvSpPr>
        <dsp:cNvPr id="0" name=""/>
        <dsp:cNvSpPr/>
      </dsp:nvSpPr>
      <dsp:spPr>
        <a:xfrm rot="2281374">
          <a:off x="2334020" y="1871524"/>
          <a:ext cx="918077" cy="65742"/>
        </a:xfrm>
        <a:custGeom>
          <a:avLst/>
          <a:gdLst/>
          <a:ahLst/>
          <a:cxnLst/>
          <a:rect l="0" t="0" r="0" b="0"/>
          <a:pathLst>
            <a:path>
              <a:moveTo>
                <a:pt x="0" y="32871"/>
              </a:moveTo>
              <a:lnTo>
                <a:pt x="918077"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0106" y="1881443"/>
        <a:ext cx="45903" cy="45903"/>
      </dsp:txXfrm>
    </dsp:sp>
    <dsp:sp modelId="{DAE5B4B5-3DB4-744F-A9C3-1E2F46967070}">
      <dsp:nvSpPr>
        <dsp:cNvPr id="0" name=""/>
        <dsp:cNvSpPr/>
      </dsp:nvSpPr>
      <dsp:spPr>
        <a:xfrm>
          <a:off x="3154673" y="1624608"/>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During</a:t>
          </a:r>
          <a:r>
            <a:rPr lang="en-US" sz="2800" kern="1200" baseline="0" dirty="0"/>
            <a:t> a test</a:t>
          </a:r>
          <a:endParaRPr lang="en-US" sz="2800" kern="1200" dirty="0"/>
        </a:p>
      </dsp:txBody>
      <dsp:txXfrm>
        <a:off x="3187626" y="1657561"/>
        <a:ext cx="2184269" cy="1059181"/>
      </dsp:txXfrm>
    </dsp:sp>
    <dsp:sp modelId="{89596680-8DE7-2945-A9AB-43A59E8372A5}">
      <dsp:nvSpPr>
        <dsp:cNvPr id="0" name=""/>
        <dsp:cNvSpPr/>
      </dsp:nvSpPr>
      <dsp:spPr>
        <a:xfrm>
          <a:off x="5404848" y="2154281"/>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2164650"/>
        <a:ext cx="45003" cy="45003"/>
      </dsp:txXfrm>
    </dsp:sp>
    <dsp:sp modelId="{C0E3774D-5ECD-964E-AD7F-27AA95AA8FE6}">
      <dsp:nvSpPr>
        <dsp:cNvPr id="0" name=""/>
        <dsp:cNvSpPr/>
      </dsp:nvSpPr>
      <dsp:spPr>
        <a:xfrm>
          <a:off x="6304918" y="1624608"/>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Inappropriate</a:t>
          </a:r>
        </a:p>
      </dsp:txBody>
      <dsp:txXfrm>
        <a:off x="6337871" y="1657561"/>
        <a:ext cx="2184269" cy="10591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3CC1D-7E30-BE47-96C2-BC334579245D}">
      <dsp:nvSpPr>
        <dsp:cNvPr id="0" name=""/>
        <dsp:cNvSpPr/>
      </dsp:nvSpPr>
      <dsp:spPr>
        <a:xfrm>
          <a:off x="181269" y="1286913"/>
          <a:ext cx="2250175" cy="11250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Calling out</a:t>
          </a:r>
        </a:p>
      </dsp:txBody>
      <dsp:txXfrm>
        <a:off x="214222" y="1319866"/>
        <a:ext cx="2184269" cy="1059181"/>
      </dsp:txXfrm>
    </dsp:sp>
    <dsp:sp modelId="{A92F2B88-7355-8643-9BCB-FF7590F735A3}">
      <dsp:nvSpPr>
        <dsp:cNvPr id="0" name=""/>
        <dsp:cNvSpPr/>
      </dsp:nvSpPr>
      <dsp:spPr>
        <a:xfrm rot="18426215">
          <a:off x="2193622" y="1338508"/>
          <a:ext cx="1198871" cy="65742"/>
        </a:xfrm>
        <a:custGeom>
          <a:avLst/>
          <a:gdLst/>
          <a:ahLst/>
          <a:cxnLst/>
          <a:rect l="0" t="0" r="0" b="0"/>
          <a:pathLst>
            <a:path>
              <a:moveTo>
                <a:pt x="0" y="32871"/>
              </a:moveTo>
              <a:lnTo>
                <a:pt x="1198871"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3087" y="1341407"/>
        <a:ext cx="59943" cy="59943"/>
      </dsp:txXfrm>
    </dsp:sp>
    <dsp:sp modelId="{0F109102-B115-8B4A-873D-0A647D824BC9}">
      <dsp:nvSpPr>
        <dsp:cNvPr id="0" name=""/>
        <dsp:cNvSpPr/>
      </dsp:nvSpPr>
      <dsp:spPr>
        <a:xfrm>
          <a:off x="3154673" y="330757"/>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Replying to a choral response </a:t>
          </a:r>
        </a:p>
      </dsp:txBody>
      <dsp:txXfrm>
        <a:off x="3187626" y="363710"/>
        <a:ext cx="2184269" cy="1059181"/>
      </dsp:txXfrm>
    </dsp:sp>
    <dsp:sp modelId="{478CBE3D-5D65-1344-9086-C1C5AD2083FF}">
      <dsp:nvSpPr>
        <dsp:cNvPr id="0" name=""/>
        <dsp:cNvSpPr/>
      </dsp:nvSpPr>
      <dsp:spPr>
        <a:xfrm>
          <a:off x="5404848" y="860430"/>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870799"/>
        <a:ext cx="45003" cy="45003"/>
      </dsp:txXfrm>
    </dsp:sp>
    <dsp:sp modelId="{18BC070E-132B-8046-B42B-3BE595D6AA88}">
      <dsp:nvSpPr>
        <dsp:cNvPr id="0" name=""/>
        <dsp:cNvSpPr/>
      </dsp:nvSpPr>
      <dsp:spPr>
        <a:xfrm>
          <a:off x="6304918" y="330757"/>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Appropriate</a:t>
          </a:r>
        </a:p>
      </dsp:txBody>
      <dsp:txXfrm>
        <a:off x="6337871" y="363710"/>
        <a:ext cx="2184269" cy="1059181"/>
      </dsp:txXfrm>
    </dsp:sp>
    <dsp:sp modelId="{C1B78371-B723-F94D-8924-BA40BC10A71E}">
      <dsp:nvSpPr>
        <dsp:cNvPr id="0" name=""/>
        <dsp:cNvSpPr/>
      </dsp:nvSpPr>
      <dsp:spPr>
        <a:xfrm rot="1501748">
          <a:off x="2393966" y="1985433"/>
          <a:ext cx="798184" cy="65742"/>
        </a:xfrm>
        <a:custGeom>
          <a:avLst/>
          <a:gdLst/>
          <a:ahLst/>
          <a:cxnLst/>
          <a:rect l="0" t="0" r="0" b="0"/>
          <a:pathLst>
            <a:path>
              <a:moveTo>
                <a:pt x="0" y="32871"/>
              </a:moveTo>
              <a:lnTo>
                <a:pt x="798184"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3104" y="1998350"/>
        <a:ext cx="39909" cy="39909"/>
      </dsp:txXfrm>
    </dsp:sp>
    <dsp:sp modelId="{DAE5B4B5-3DB4-744F-A9C3-1E2F46967070}">
      <dsp:nvSpPr>
        <dsp:cNvPr id="0" name=""/>
        <dsp:cNvSpPr/>
      </dsp:nvSpPr>
      <dsp:spPr>
        <a:xfrm>
          <a:off x="3154673" y="1624608"/>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While others are speaking</a:t>
          </a:r>
        </a:p>
      </dsp:txBody>
      <dsp:txXfrm>
        <a:off x="3187626" y="1657561"/>
        <a:ext cx="2184269" cy="1059181"/>
      </dsp:txXfrm>
    </dsp:sp>
    <dsp:sp modelId="{89596680-8DE7-2945-A9AB-43A59E8372A5}">
      <dsp:nvSpPr>
        <dsp:cNvPr id="0" name=""/>
        <dsp:cNvSpPr/>
      </dsp:nvSpPr>
      <dsp:spPr>
        <a:xfrm>
          <a:off x="5404848" y="2154281"/>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2164650"/>
        <a:ext cx="45003" cy="45003"/>
      </dsp:txXfrm>
    </dsp:sp>
    <dsp:sp modelId="{C0E3774D-5ECD-964E-AD7F-27AA95AA8FE6}">
      <dsp:nvSpPr>
        <dsp:cNvPr id="0" name=""/>
        <dsp:cNvSpPr/>
      </dsp:nvSpPr>
      <dsp:spPr>
        <a:xfrm>
          <a:off x="6304918" y="1624608"/>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Inappropriate</a:t>
          </a:r>
        </a:p>
      </dsp:txBody>
      <dsp:txXfrm>
        <a:off x="6337871" y="1657561"/>
        <a:ext cx="2184269" cy="1059181"/>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o.edc.org/SEB-Academy-Sign-I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bacademy.edc.org/discipline-flow-chart-activity" TargetMode="External"/><Relationship Id="rId7" Type="http://schemas.openxmlformats.org/officeDocument/2006/relationships/hyperlink" Target="https://sebacademy.edc.org/rollout-checklis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ebacademy.edc.org/sample-pbis-staff-slide-deck" TargetMode="External"/><Relationship Id="rId5" Type="http://schemas.openxmlformats.org/officeDocument/2006/relationships/hyperlink" Target="https://sebacademy.edc.org/slow-climb-4-de-escalation-strategies-keep-behavior-going-downhill" TargetMode="External"/><Relationship Id="rId4" Type="http://schemas.openxmlformats.org/officeDocument/2006/relationships/hyperlink" Target="https://www.pbisapps.org/articles/anatomy-of-a-framework-part-5-classroom-procedure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sebacademy.edc.org/discipline-flow-chart-activity" TargetMode="External"/><Relationship Id="rId7" Type="http://schemas.openxmlformats.org/officeDocument/2006/relationships/hyperlink" Target="https://sebacademy.edc.org/rollout-checklist" TargetMode="External"/><Relationship Id="rId2" Type="http://schemas.openxmlformats.org/officeDocument/2006/relationships/slide" Target="../slides/slide97.xml"/><Relationship Id="rId1" Type="http://schemas.openxmlformats.org/officeDocument/2006/relationships/notesMaster" Target="../notesMasters/notesMaster1.xml"/><Relationship Id="rId6" Type="http://schemas.openxmlformats.org/officeDocument/2006/relationships/hyperlink" Target="https://sebacademy.edc.org/sample-pbis-staff-slide-deck" TargetMode="External"/><Relationship Id="rId5" Type="http://schemas.openxmlformats.org/officeDocument/2006/relationships/hyperlink" Target="https://sebacademy.edc.org/slow-climb-4-de-escalation-strategies-keep-behavior-going-downhill" TargetMode="External"/><Relationship Id="rId4" Type="http://schemas.openxmlformats.org/officeDocument/2006/relationships/hyperlink" Target="https://www.pbisapps.org/articles/anatomy-of-a-framework-part-5-classroom-procedures"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83" charset="0"/>
                <a:ea typeface="ＭＳ Ｐゴシック" pitchFamily="-108" charset="-128"/>
                <a:cs typeface="ＭＳ Ｐゴシック" pitchFamily="-108" charset="-128"/>
              </a:rPr>
              <a:t>PBIS is ineffective if it isn’t living and breathing within your entire school staff.  Your team will spend time and effort on building and sustaining staff buy-in and building their capacities to use positive behavioral practices.  Just like our students, our staff may need different levels of support to buy-in and implement PBIS.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43842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Finally, your team will work towards building systems and routines to ensure that the PBIS framework continuously improves and sustains over time.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5846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solidFill>
                <a:schemeClr val="bg1"/>
              </a:solidFill>
            </a:endParaRPr>
          </a:p>
        </p:txBody>
      </p:sp>
    </p:spTree>
    <p:extLst>
      <p:ext uri="{BB962C8B-B14F-4D97-AF65-F5344CB8AC3E}">
        <p14:creationId xmlns:p14="http://schemas.microsoft.com/office/powerpoint/2010/main" val="3595497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Trainers:  Coaches have seen this materials you might want to poll the group to see where they are at.  You can go quicker if they have already started these items. </a:t>
            </a:r>
          </a:p>
        </p:txBody>
      </p:sp>
      <p:sp>
        <p:nvSpPr>
          <p:cNvPr id="4" name="Slide Number Placeholder 3"/>
          <p:cNvSpPr>
            <a:spLocks noGrp="1"/>
          </p:cNvSpPr>
          <p:nvPr>
            <p:ph type="sldNum" sz="quarter" idx="5"/>
          </p:nvPr>
        </p:nvSpPr>
        <p:spPr/>
        <p:txBody>
          <a:bodyPr/>
          <a:lstStyle/>
          <a:p>
            <a:fld id="{D9E9A522-274E-844E-8AB9-DE74A71CC10D}" type="slidenum">
              <a:rPr lang="en-US" smtClean="0"/>
              <a:t>16</a:t>
            </a:fld>
            <a:endParaRPr lang="en-US"/>
          </a:p>
        </p:txBody>
      </p:sp>
    </p:spTree>
    <p:extLst>
      <p:ext uri="{BB962C8B-B14F-4D97-AF65-F5344CB8AC3E}">
        <p14:creationId xmlns:p14="http://schemas.microsoft.com/office/powerpoint/2010/main" val="971174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17</a:t>
            </a:fld>
            <a:endParaRPr lang="en-US"/>
          </a:p>
        </p:txBody>
      </p:sp>
    </p:spTree>
    <p:extLst>
      <p:ext uri="{BB962C8B-B14F-4D97-AF65-F5344CB8AC3E}">
        <p14:creationId xmlns:p14="http://schemas.microsoft.com/office/powerpoint/2010/main" val="393297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19</a:t>
            </a:fld>
            <a:endParaRPr lang="en-US"/>
          </a:p>
        </p:txBody>
      </p:sp>
    </p:spTree>
    <p:extLst>
      <p:ext uri="{BB962C8B-B14F-4D97-AF65-F5344CB8AC3E}">
        <p14:creationId xmlns:p14="http://schemas.microsoft.com/office/powerpoint/2010/main" val="3745569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20</a:t>
            </a:fld>
            <a:endParaRPr lang="en-US"/>
          </a:p>
        </p:txBody>
      </p:sp>
    </p:spTree>
    <p:extLst>
      <p:ext uri="{BB962C8B-B14F-4D97-AF65-F5344CB8AC3E}">
        <p14:creationId xmlns:p14="http://schemas.microsoft.com/office/powerpoint/2010/main" val="777924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21</a:t>
            </a:fld>
            <a:endParaRPr lang="en-US"/>
          </a:p>
        </p:txBody>
      </p:sp>
    </p:spTree>
    <p:extLst>
      <p:ext uri="{BB962C8B-B14F-4D97-AF65-F5344CB8AC3E}">
        <p14:creationId xmlns:p14="http://schemas.microsoft.com/office/powerpoint/2010/main" val="705516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22</a:t>
            </a:fld>
            <a:endParaRPr lang="en-US"/>
          </a:p>
        </p:txBody>
      </p:sp>
    </p:spTree>
    <p:extLst>
      <p:ext uri="{BB962C8B-B14F-4D97-AF65-F5344CB8AC3E}">
        <p14:creationId xmlns:p14="http://schemas.microsoft.com/office/powerpoint/2010/main" val="3855457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a:p>
            <a:endParaRPr lang="en-US" dirty="0"/>
          </a:p>
        </p:txBody>
      </p:sp>
    </p:spTree>
    <p:extLst>
      <p:ext uri="{BB962C8B-B14F-4D97-AF65-F5344CB8AC3E}">
        <p14:creationId xmlns:p14="http://schemas.microsoft.com/office/powerpoint/2010/main" val="102547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24</a:t>
            </a:fld>
            <a:endParaRPr lang="en-US"/>
          </a:p>
        </p:txBody>
      </p:sp>
    </p:spTree>
    <p:extLst>
      <p:ext uri="{BB962C8B-B14F-4D97-AF65-F5344CB8AC3E}">
        <p14:creationId xmlns:p14="http://schemas.microsoft.com/office/powerpoint/2010/main" val="727830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25</a:t>
            </a:fld>
            <a:endParaRPr lang="en-US"/>
          </a:p>
        </p:txBody>
      </p:sp>
    </p:spTree>
    <p:extLst>
      <p:ext uri="{BB962C8B-B14F-4D97-AF65-F5344CB8AC3E}">
        <p14:creationId xmlns:p14="http://schemas.microsoft.com/office/powerpoint/2010/main" val="268691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endParaRPr lang="en-US" dirty="0"/>
          </a:p>
          <a:p>
            <a:endParaRPr lang="en-US" dirty="0"/>
          </a:p>
        </p:txBody>
      </p:sp>
    </p:spTree>
    <p:extLst>
      <p:ext uri="{BB962C8B-B14F-4D97-AF65-F5344CB8AC3E}">
        <p14:creationId xmlns:p14="http://schemas.microsoft.com/office/powerpoint/2010/main" val="4011551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Trainer note:</a:t>
            </a:r>
            <a:endParaRPr lang="en-US" dirty="0"/>
          </a:p>
        </p:txBody>
      </p:sp>
    </p:spTree>
    <p:extLst>
      <p:ext uri="{BB962C8B-B14F-4D97-AF65-F5344CB8AC3E}">
        <p14:creationId xmlns:p14="http://schemas.microsoft.com/office/powerpoint/2010/main" val="798466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Defining Behaviors Video:  </a:t>
            </a:r>
            <a:r>
              <a:rPr lang="en-US" b="0" dirty="0"/>
              <a:t>https://sebacademy.edc.org/defining-behaviors-video</a:t>
            </a:r>
          </a:p>
          <a:p>
            <a:endParaRPr lang="en-US" b="1" dirty="0"/>
          </a:p>
        </p:txBody>
      </p:sp>
    </p:spTree>
    <p:extLst>
      <p:ext uri="{BB962C8B-B14F-4D97-AF65-F5344CB8AC3E}">
        <p14:creationId xmlns:p14="http://schemas.microsoft.com/office/powerpoint/2010/main" val="1856075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191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a:p>
            <a:endParaRPr lang="en-US" dirty="0"/>
          </a:p>
        </p:txBody>
      </p:sp>
    </p:spTree>
    <p:extLst>
      <p:ext uri="{BB962C8B-B14F-4D97-AF65-F5344CB8AC3E}">
        <p14:creationId xmlns:p14="http://schemas.microsoft.com/office/powerpoint/2010/main" val="1394433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Behavior Flow Chart Video: </a:t>
            </a:r>
            <a:r>
              <a:rPr lang="en-US" dirty="0"/>
              <a:t>https://sebacademy.edc.org/behavior-flow-chart-video</a:t>
            </a:r>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33</a:t>
            </a:fld>
            <a:endParaRPr lang="en-US"/>
          </a:p>
        </p:txBody>
      </p:sp>
    </p:spTree>
    <p:extLst>
      <p:ext uri="{BB962C8B-B14F-4D97-AF65-F5344CB8AC3E}">
        <p14:creationId xmlns:p14="http://schemas.microsoft.com/office/powerpoint/2010/main" val="736773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34</a:t>
            </a:fld>
            <a:endParaRPr lang="en-US"/>
          </a:p>
        </p:txBody>
      </p:sp>
    </p:spTree>
    <p:extLst>
      <p:ext uri="{BB962C8B-B14F-4D97-AF65-F5344CB8AC3E}">
        <p14:creationId xmlns:p14="http://schemas.microsoft.com/office/powerpoint/2010/main" val="3798630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ATTENDANCE:  </a:t>
            </a:r>
            <a:r>
              <a:rPr lang="en-US" sz="1100" b="0" i="0" u="none" strike="noStrike" dirty="0">
                <a:effectLst/>
                <a:latin typeface="Open Sans" panose="020B0606030504020204" pitchFamily="34" charset="0"/>
                <a:hlinkClick r:id="rId3"/>
              </a:rPr>
              <a:t>https://go.edc.org/SEB-Academy-Sign-In</a:t>
            </a:r>
            <a:r>
              <a:rPr lang="en-US" sz="1100" b="0" i="0" dirty="0">
                <a:solidFill>
                  <a:srgbClr val="212529"/>
                </a:solidFill>
                <a:effectLst/>
                <a:highlight>
                  <a:srgbClr val="FFFFFF"/>
                </a:highlight>
                <a:latin typeface="Open Sans" panose="020B0606030504020204" pitchFamily="34" charset="0"/>
              </a:rPr>
              <a:t> </a:t>
            </a:r>
            <a:endParaRPr lang="en-US" b="0"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r>
              <a:rPr lang="en-US" b="1" dirty="0"/>
              <a:t>Referral Form Video:  </a:t>
            </a:r>
            <a:r>
              <a:rPr lang="en-US" dirty="0"/>
              <a:t>https://sebacademy.edc.org/referral-form-video</a:t>
            </a:r>
          </a:p>
          <a:p>
            <a:endParaRPr lang="en-US" dirty="0"/>
          </a:p>
        </p:txBody>
      </p:sp>
    </p:spTree>
    <p:extLst>
      <p:ext uri="{BB962C8B-B14F-4D97-AF65-F5344CB8AC3E}">
        <p14:creationId xmlns:p14="http://schemas.microsoft.com/office/powerpoint/2010/main" val="2349976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36</a:t>
            </a:fld>
            <a:endParaRPr lang="en-US"/>
          </a:p>
        </p:txBody>
      </p:sp>
    </p:spTree>
    <p:extLst>
      <p:ext uri="{BB962C8B-B14F-4D97-AF65-F5344CB8AC3E}">
        <p14:creationId xmlns:p14="http://schemas.microsoft.com/office/powerpoint/2010/main" val="1076877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37</a:t>
            </a:fld>
            <a:endParaRPr lang="en-US"/>
          </a:p>
        </p:txBody>
      </p:sp>
    </p:spTree>
    <p:extLst>
      <p:ext uri="{BB962C8B-B14F-4D97-AF65-F5344CB8AC3E}">
        <p14:creationId xmlns:p14="http://schemas.microsoft.com/office/powerpoint/2010/main" val="1798655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38</a:t>
            </a:fld>
            <a:endParaRPr lang="en-US"/>
          </a:p>
        </p:txBody>
      </p:sp>
    </p:spTree>
    <p:extLst>
      <p:ext uri="{BB962C8B-B14F-4D97-AF65-F5344CB8AC3E}">
        <p14:creationId xmlns:p14="http://schemas.microsoft.com/office/powerpoint/2010/main" val="3244946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defTabSz="948423">
              <a:defRPr/>
            </a:pPr>
            <a:r>
              <a:rPr lang="en-US" baseline="0" dirty="0"/>
              <a:t>For example, you might notice in the Core SWIS reports that there are many referrals coming from the cafeteria than what is expected or desired. </a:t>
            </a:r>
          </a:p>
          <a:p>
            <a:pPr defTabSz="948423">
              <a:defRPr/>
            </a:pPr>
            <a:r>
              <a:rPr lang="en-US" baseline="0" dirty="0"/>
              <a:t>Another red flag might be that there the 7</a:t>
            </a:r>
            <a:r>
              <a:rPr lang="en-US" baseline="30000" dirty="0"/>
              <a:t>th</a:t>
            </a:r>
            <a:r>
              <a:rPr lang="en-US" baseline="0" dirty="0"/>
              <a:t> and 8</a:t>
            </a:r>
            <a:r>
              <a:rPr lang="en-US" baseline="30000" dirty="0"/>
              <a:t>th</a:t>
            </a:r>
            <a:r>
              <a:rPr lang="en-US" baseline="0" dirty="0"/>
              <a:t> grade students are receiving more referrals than other grade levels. Another might be that there seem to be a lot of activity in the afternoon after 1:30.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479B2-B137-4FAA-B6DC-C594B66588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SWIS Facilitator Certification Training - Module 4</a:t>
            </a:r>
          </a:p>
        </p:txBody>
      </p:sp>
    </p:spTree>
    <p:extLst>
      <p:ext uri="{BB962C8B-B14F-4D97-AF65-F5344CB8AC3E}">
        <p14:creationId xmlns:p14="http://schemas.microsoft.com/office/powerpoint/2010/main" val="1889592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highlight>
                  <a:srgbClr val="FFFFFF"/>
                </a:highlight>
                <a:latin typeface="Bariol"/>
              </a:rPr>
              <a:t>Putting a Definition Back in Defiance</a:t>
            </a:r>
          </a:p>
          <a:p>
            <a:r>
              <a:rPr lang="en-US" dirty="0"/>
              <a:t>https://www.pbisapps.org/articles/putting-a-definition-back-in-defiance</a:t>
            </a:r>
            <a:br>
              <a:rPr lang="en-US" dirty="0"/>
            </a:br>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41</a:t>
            </a:fld>
            <a:endParaRPr lang="en-US"/>
          </a:p>
        </p:txBody>
      </p:sp>
    </p:spTree>
    <p:extLst>
      <p:ext uri="{BB962C8B-B14F-4D97-AF65-F5344CB8AC3E}">
        <p14:creationId xmlns:p14="http://schemas.microsoft.com/office/powerpoint/2010/main" val="947552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06315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456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mn-lt"/>
                <a:ea typeface="ＭＳ Ｐゴシック"/>
                <a:cs typeface="Calibri"/>
              </a:rPr>
              <a:t>https://www.pbis.org/resource/supporting-and-responding-to-behavior-evidence-based-classroom-strategies-for-teachers</a:t>
            </a:r>
          </a:p>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863471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4101568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70DB1-D182-B942-B0E6-506EFAEBB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752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83694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4235793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7003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033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924421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40700651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434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883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Putting a Definition Back in Defiance </a:t>
            </a:r>
            <a:r>
              <a:rPr lang="en-US" dirty="0"/>
              <a:t>- https://sebacademy.edc.org/putting-definition-back-defiance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Behavior Definition Activity:  </a:t>
            </a:r>
            <a:r>
              <a:rPr lang="en-US" sz="1200" b="0" i="0" kern="1200" dirty="0">
                <a:solidFill>
                  <a:schemeClr val="tx1"/>
                </a:solidFill>
                <a:effectLst/>
                <a:latin typeface="+mn-lt"/>
                <a:ea typeface="+mn-ea"/>
                <a:cs typeface="+mn-cs"/>
              </a:rPr>
              <a:t>https://sebacademy.edc.org/behavior-definitions-activity</a:t>
            </a:r>
          </a:p>
          <a:p>
            <a:r>
              <a:rPr lang="en-US" b="1" dirty="0"/>
              <a:t>Defining Behaviors Video:  </a:t>
            </a:r>
            <a:r>
              <a:rPr lang="en-US" b="0" dirty="0"/>
              <a:t>https://sebacademy.edc.org/defining-behaviors-video</a:t>
            </a:r>
          </a:p>
          <a:p>
            <a:r>
              <a:rPr lang="en-US" sz="1200" b="1" i="0" kern="1200" dirty="0">
                <a:solidFill>
                  <a:schemeClr val="tx1"/>
                </a:solidFill>
                <a:effectLst/>
                <a:latin typeface="+mn-lt"/>
                <a:ea typeface="+mn-ea"/>
                <a:cs typeface="+mn-cs"/>
              </a:rPr>
              <a:t>Sample Definitions:  </a:t>
            </a:r>
            <a:r>
              <a:rPr lang="en-US" sz="1200" b="0" i="0" kern="1200" dirty="0">
                <a:solidFill>
                  <a:schemeClr val="tx1"/>
                </a:solidFill>
                <a:effectLst/>
                <a:latin typeface="+mn-lt"/>
                <a:ea typeface="+mn-ea"/>
                <a:cs typeface="+mn-cs"/>
              </a:rPr>
              <a:t>https://sebacademy.edc.org/list-of-pbis-resources?keyword=Sample+-+behavior+definitions&amp;pbis_resource_type=All&amp;pbis_resource_topic=All&amp;sort_by=field_date_value&amp;sort_order=DESC</a:t>
            </a:r>
            <a:br>
              <a:rPr lang="en-US" b="0" dirty="0"/>
            </a:br>
            <a:r>
              <a:rPr lang="en-US" sz="1200" b="1" i="0" kern="1200" dirty="0">
                <a:solidFill>
                  <a:schemeClr val="tx1"/>
                </a:solidFill>
                <a:effectLst/>
                <a:latin typeface="+mn-lt"/>
                <a:ea typeface="+mn-ea"/>
                <a:cs typeface="+mn-cs"/>
              </a:rPr>
              <a:t>Sample Flow Charts and Templates: </a:t>
            </a:r>
            <a:r>
              <a:rPr lang="en-US" sz="1200" b="0" i="0" kern="1200" dirty="0">
                <a:solidFill>
                  <a:schemeClr val="tx1"/>
                </a:solidFill>
                <a:effectLst/>
                <a:latin typeface="+mn-lt"/>
                <a:ea typeface="+mn-ea"/>
                <a:cs typeface="+mn-cs"/>
              </a:rPr>
              <a:t>https://sebacademy.edc.org/list-of-pbis-resources?keyword=Flow+Chart&amp;pbis_resource_type=All&amp;pbis_resource_topic=All&amp;sort_by=field_date_value&amp;sort_order=DESC</a:t>
            </a:r>
          </a:p>
          <a:p>
            <a:pPr>
              <a:spcBef>
                <a:spcPts val="600"/>
              </a:spcBef>
              <a:spcAft>
                <a:spcPts val="600"/>
              </a:spcAft>
            </a:pPr>
            <a:r>
              <a:rPr lang="en-US" b="1" dirty="0"/>
              <a:t>Behavior Flow Chart Video: </a:t>
            </a:r>
            <a:r>
              <a:rPr lang="en-US" dirty="0"/>
              <a:t>https://sebacademy.edc.org/behavior-flow-chart-video</a:t>
            </a:r>
          </a:p>
          <a:p>
            <a:pPr>
              <a:spcBef>
                <a:spcPts val="600"/>
              </a:spcBef>
              <a:spcAft>
                <a:spcPts val="600"/>
              </a:spcAft>
            </a:pPr>
            <a:r>
              <a:rPr lang="en-US" sz="1200" b="1" i="0" kern="1200" dirty="0">
                <a:solidFill>
                  <a:schemeClr val="tx1"/>
                </a:solidFill>
                <a:effectLst/>
                <a:latin typeface="+mn-lt"/>
                <a:ea typeface="+mn-ea"/>
                <a:cs typeface="+mn-cs"/>
              </a:rPr>
              <a:t>Discipline Flow Chart Activity:</a:t>
            </a:r>
            <a:r>
              <a:rPr lang="en-US" sz="1200" b="0" i="0" kern="1200" dirty="0">
                <a:solidFill>
                  <a:schemeClr val="tx1"/>
                </a:solidFill>
                <a:effectLst/>
                <a:latin typeface="+mn-lt"/>
                <a:ea typeface="+mn-ea"/>
                <a:cs typeface="+mn-cs"/>
              </a:rPr>
              <a:t>  </a:t>
            </a:r>
            <a:r>
              <a:rPr lang="en-US" dirty="0">
                <a:hlinkClick r:id="rId3"/>
              </a:rPr>
              <a:t>https://sebacademy.edc.org/discipline-flow-chart-activity</a:t>
            </a:r>
            <a:endParaRPr lang="en-US" sz="1200" b="0" i="0" kern="1200" dirty="0">
              <a:solidFill>
                <a:schemeClr val="tx1"/>
              </a:solidFill>
              <a:effectLst/>
              <a:latin typeface="+mn-lt"/>
              <a:ea typeface="+mn-ea"/>
              <a:cs typeface="+mn-cs"/>
            </a:endParaRPr>
          </a:p>
          <a:p>
            <a:pPr>
              <a:spcBef>
                <a:spcPts val="600"/>
              </a:spcBef>
              <a:spcAft>
                <a:spcPts val="600"/>
              </a:spcAft>
            </a:pPr>
            <a:r>
              <a:rPr lang="en-US" b="1" dirty="0"/>
              <a:t>Referral Form Video:  </a:t>
            </a:r>
            <a:r>
              <a:rPr lang="en-US" b="0" dirty="0"/>
              <a:t>https://sebacademy.edc.org/referral-form-video</a:t>
            </a:r>
          </a:p>
          <a:p>
            <a:pPr>
              <a:spcBef>
                <a:spcPts val="600"/>
              </a:spcBef>
              <a:spcAft>
                <a:spcPts val="600"/>
              </a:spcAft>
            </a:pPr>
            <a:r>
              <a:rPr lang="en-US" sz="1200" b="1" i="0" kern="1200" dirty="0">
                <a:solidFill>
                  <a:schemeClr val="tx1"/>
                </a:solidFill>
                <a:effectLst/>
                <a:latin typeface="+mn-lt"/>
                <a:ea typeface="+mn-ea"/>
                <a:cs typeface="+mn-cs"/>
              </a:rPr>
              <a:t>Sample Referral Forms</a:t>
            </a:r>
            <a:r>
              <a:rPr lang="en-US" sz="1200" b="0" i="0" kern="1200" dirty="0">
                <a:solidFill>
                  <a:schemeClr val="tx1"/>
                </a:solidFill>
                <a:effectLst/>
                <a:latin typeface="+mn-lt"/>
                <a:ea typeface="+mn-ea"/>
                <a:cs typeface="+mn-cs"/>
              </a:rPr>
              <a:t>:  https://sebacademy.edc.org/list-of-pbis-resources?keyword=Sample+Referral+Form&amp;pbis_resource_type=All&amp;pbis_resource_topic=All&amp;sort_by=field_date_value&amp;sort_order=DESC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Referral Form Activity: </a:t>
            </a:r>
            <a:r>
              <a:rPr lang="en-US" sz="1200" b="0" i="0" kern="1200" dirty="0">
                <a:solidFill>
                  <a:schemeClr val="tx1"/>
                </a:solidFill>
                <a:effectLst/>
                <a:latin typeface="+mn-lt"/>
                <a:ea typeface="+mn-ea"/>
                <a:cs typeface="+mn-cs"/>
              </a:rPr>
              <a:t>https://sebacademy.edc.org/referral-form-activity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Supporting and Responding to Students’ Social, Emotional, and Behavioral Needs: Evidence-Based Practices for Educators - https://sebacademy.edc.org/supporting-and-responding-students-social-emotional-and-behavioral-needs-classrooms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Sample Classroom Routine Matrix  https://sebacademy.edc.org/sample-classroom-routine-matrix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Classroom Matrix Video   https://sebacademy.edc.org/classroom-matrix-video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Classroom Matrix Activity  https://sebacademy.edc.org/classroom-matrix-activity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Creating Effective Classroom Environments Plan Template: https://www.pbis.org/resource/creating-effective-classroom-environments-plan-template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Creating a Classroom Teaching Matrix: https://www.pbis.org/resource/creating-a-classroom-teaching-matrix</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kern="100" dirty="0">
                <a:solidFill>
                  <a:schemeClr val="bg1"/>
                </a:solidFill>
                <a:effectLst/>
                <a:latin typeface="+mj-lt"/>
                <a:ea typeface="Calibri" panose="020F0502020204030204" pitchFamily="34" charset="0"/>
                <a:cs typeface="Calibri" panose="020F0502020204030204" pitchFamily="34" charset="0"/>
                <a:hlinkClick r:id="rId4"/>
              </a:rPr>
              <a:t>Anatomy of a Framework Pt. 5: Classroom Procedures</a:t>
            </a:r>
            <a:r>
              <a:rPr lang="en-US" sz="1200" kern="100" dirty="0">
                <a:solidFill>
                  <a:schemeClr val="bg1"/>
                </a:solidFill>
                <a:effectLst/>
                <a:latin typeface="+mj-lt"/>
                <a:ea typeface="Calibri" panose="020F0502020204030204" pitchFamily="34" charset="0"/>
                <a:cs typeface="Calibri" panose="020F0502020204030204" pitchFamily="34" charset="0"/>
              </a:rPr>
              <a:t> - https://www.pbisapps.org/articles/anatomy-of-a-framework-part-5-classroom-procedures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solidFill>
                  <a:schemeClr val="bg1"/>
                </a:solidFill>
                <a:latin typeface="+mj-lt"/>
                <a:cs typeface="Hind Vadodara" panose="02000000000000000000" pitchFamily="2" charset="0"/>
                <a:hlinkClick r:id="rId5"/>
              </a:rPr>
              <a:t>De-escalation Strategies that keep behavior from going downhill</a:t>
            </a:r>
            <a:r>
              <a:rPr lang="en-US" sz="1200" dirty="0">
                <a:solidFill>
                  <a:schemeClr val="bg1"/>
                </a:solidFill>
                <a:latin typeface="+mj-lt"/>
                <a:cs typeface="Hind Vadodara" panose="02000000000000000000" pitchFamily="2" charset="0"/>
              </a:rPr>
              <a:t> - </a:t>
            </a:r>
            <a:r>
              <a:rPr lang="en-US" dirty="0">
                <a:hlinkClick r:id="rId5"/>
              </a:rPr>
              <a:t>https://sebacademy.edc.org/slow-climb-4-de-escalation-strategies-keep-behavior-going-downhill</a:t>
            </a:r>
            <a:endParaRPr lang="en-US" sz="1200" dirty="0">
              <a:solidFill>
                <a:schemeClr val="bg1"/>
              </a:solidFill>
              <a:latin typeface="+mj-lt"/>
              <a:cs typeface="Hind Vadodara" panose="02000000000000000000" pitchFamily="2"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200" kern="100" dirty="0">
              <a:solidFill>
                <a:schemeClr val="bg1"/>
              </a:solidFill>
              <a:effectLst/>
              <a:latin typeface="+mj-lt"/>
              <a:ea typeface="Calibri" panose="020F0502020204030204" pitchFamily="34" charset="0"/>
              <a:cs typeface="Calibri" panose="020F0502020204030204" pitchFamily="34" charset="0"/>
            </a:endParaRPr>
          </a:p>
          <a:p>
            <a:pPr marL="171450" marR="0" indent="-171450">
              <a:spcBef>
                <a:spcPts val="0"/>
              </a:spcBef>
              <a:spcAft>
                <a:spcPts val="600"/>
              </a:spcAft>
              <a:buFont typeface="Arial" panose="020B0604020202020204" pitchFamily="34" charset="0"/>
              <a:buChar char="•"/>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indent="0" defTabSz="1219140">
              <a:spcAft>
                <a:spcPts val="800"/>
              </a:spcAft>
              <a:buClr>
                <a:srgbClr val="FFFFFF"/>
              </a:buClr>
              <a:buFont typeface="Arial"/>
              <a:buNone/>
              <a:defRPr/>
            </a:pPr>
            <a:r>
              <a:rPr lang="en-US" sz="1200" dirty="0"/>
              <a:t>Sample PBIS Handbooks:  https://sebacademy.edc.org/list-of-pbis-resources?keyword=Sample+PBIS+Handbook&amp;pbis_resource_type=All&amp;pbis_resource_topic=All&amp;sort_by=field_date_value&amp;sort_order=DESC</a:t>
            </a:r>
          </a:p>
          <a:p>
            <a:pPr marL="0" indent="0" defTabSz="1219140">
              <a:spcAft>
                <a:spcPts val="800"/>
              </a:spcAft>
              <a:buClr>
                <a:srgbClr val="FFFFFF"/>
              </a:buClr>
              <a:buFont typeface="Arial"/>
              <a:buNone/>
              <a:defRPr/>
            </a:pPr>
            <a:r>
              <a:rPr lang="en-US" sz="1200" dirty="0"/>
              <a:t>Sample Student Slide Deck https://sebacademy.edc.org/sample-pbis-student-slide-deck</a:t>
            </a:r>
          </a:p>
          <a:p>
            <a:pPr marL="0" indent="0" defTabSz="1219140">
              <a:spcAft>
                <a:spcPts val="800"/>
              </a:spcAft>
              <a:buClr>
                <a:srgbClr val="FFFFFF"/>
              </a:buClr>
              <a:buFont typeface="Arial"/>
              <a:buNone/>
              <a:defRPr/>
            </a:pPr>
            <a:r>
              <a:rPr lang="en-US" sz="1200" dirty="0"/>
              <a:t>Sample Staff Slide Deck </a:t>
            </a:r>
            <a:r>
              <a:rPr lang="en-US" dirty="0">
                <a:hlinkClick r:id="rId6"/>
              </a:rPr>
              <a:t>https://sebacademy.edc.org/sample-pbis-staff-slide-deck</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Rollout Check List </a:t>
            </a:r>
            <a:r>
              <a:rPr lang="en-US" dirty="0">
                <a:hlinkClick r:id="rId7"/>
              </a:rPr>
              <a:t>https://sebacademy.edc.org/rollout-checklist</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Coaches Year at a Glance https://sebacademy.edc.org/coaches-year-glance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Anatomy of A Framework Part 4: Professional Development - </a:t>
            </a:r>
            <a:r>
              <a:rPr kumimoji="0" lang="en-US" sz="1200" b="0" i="0" u="none" strike="noStrike" kern="1200" cap="none" spc="0" normalizeH="0" baseline="0" noProof="0" dirty="0">
                <a:ln>
                  <a:noFill/>
                </a:ln>
                <a:solidFill>
                  <a:srgbClr val="FFFFFF"/>
                </a:solidFill>
                <a:effectLst/>
                <a:uLnTx/>
                <a:uFillTx/>
                <a:latin typeface="Arial"/>
                <a:ea typeface="+mn-ea"/>
                <a:cs typeface="+mn-cs"/>
              </a:rPr>
              <a:t>https://www.pbisapps.org/articles/anatomy-of-a-framework-part-4-prof-dev</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2746631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7719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Play video through to the end</a:t>
            </a: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8724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104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70DB1-D182-B942-B0E6-506EFAEBB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1097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51971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0" i="0" dirty="0">
                <a:effectLst/>
                <a:highlight>
                  <a:srgbClr val="FFFFFF"/>
                </a:highlight>
                <a:latin typeface="Bariol"/>
              </a:rPr>
              <a:t>Anatomy of a Framework Part 5: Classroom Procedures</a:t>
            </a:r>
          </a:p>
          <a:p>
            <a:pPr rtl="0">
              <a:spcBef>
                <a:spcPts val="0"/>
              </a:spcBef>
              <a:spcAft>
                <a:spcPts val="0"/>
              </a:spcAft>
            </a:pPr>
            <a:r>
              <a:rPr lang="en-US" sz="1800" b="0" dirty="0">
                <a:effectLst/>
              </a:rPr>
              <a:t>https://www.pbisapps.org/articles/anatomy-of-a-framework-part-5-classroom-procedures</a:t>
            </a:r>
            <a:r>
              <a:rPr lang="en-US" sz="2800" b="0" i="0" u="none" strike="noStrike" dirty="0">
                <a:solidFill>
                  <a:srgbClr val="000000"/>
                </a:solidFill>
                <a:effectLst/>
                <a:latin typeface="Calibri" panose="020F0502020204030204" pitchFamily="34" charset="0"/>
              </a:rPr>
              <a:t> </a:t>
            </a:r>
            <a:endParaRPr lang="en-US" sz="1800"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64</a:t>
            </a:fld>
            <a:endParaRPr lang="en-US"/>
          </a:p>
        </p:txBody>
      </p:sp>
    </p:spTree>
    <p:extLst>
      <p:ext uri="{BB962C8B-B14F-4D97-AF65-F5344CB8AC3E}">
        <p14:creationId xmlns:p14="http://schemas.microsoft.com/office/powerpoint/2010/main" val="3823330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www.pbis.org</a:t>
            </a:r>
            <a:r>
              <a:rPr lang="en-US" dirty="0"/>
              <a:t>/resource/creating-effective-classroom-environments-plan-template</a:t>
            </a:r>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65</a:t>
            </a:fld>
            <a:endParaRPr lang="en-US"/>
          </a:p>
        </p:txBody>
      </p:sp>
    </p:spTree>
    <p:extLst>
      <p:ext uri="{BB962C8B-B14F-4D97-AF65-F5344CB8AC3E}">
        <p14:creationId xmlns:p14="http://schemas.microsoft.com/office/powerpoint/2010/main" val="415142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nepbis.org</a:t>
            </a:r>
            <a:r>
              <a:rPr lang="en-US" dirty="0"/>
              <a:t>/classroom-</a:t>
            </a:r>
            <a:r>
              <a:rPr lang="en-US" dirty="0" err="1"/>
              <a:t>pbis</a:t>
            </a:r>
            <a:r>
              <a:rPr lang="en-US" dirty="0"/>
              <a:t>/ </a:t>
            </a:r>
          </a:p>
        </p:txBody>
      </p:sp>
      <p:sp>
        <p:nvSpPr>
          <p:cNvPr id="4" name="Slide Number Placeholder 3"/>
          <p:cNvSpPr>
            <a:spLocks noGrp="1"/>
          </p:cNvSpPr>
          <p:nvPr>
            <p:ph type="sldNum" sz="quarter" idx="5"/>
          </p:nvPr>
        </p:nvSpPr>
        <p:spPr/>
        <p:txBody>
          <a:bodyPr/>
          <a:lstStyle/>
          <a:p>
            <a:fld id="{7A5239FB-7A1F-164F-9479-C3A68D9D7546}" type="slidenum">
              <a:rPr lang="en-US" smtClean="0"/>
              <a:t>66</a:t>
            </a:fld>
            <a:endParaRPr lang="en-US"/>
          </a:p>
        </p:txBody>
      </p:sp>
    </p:spTree>
    <p:extLst>
      <p:ext uri="{BB962C8B-B14F-4D97-AF65-F5344CB8AC3E}">
        <p14:creationId xmlns:p14="http://schemas.microsoft.com/office/powerpoint/2010/main" val="958249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1690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68</a:t>
            </a:fld>
            <a:endParaRPr lang="en-US"/>
          </a:p>
        </p:txBody>
      </p:sp>
    </p:spTree>
    <p:extLst>
      <p:ext uri="{BB962C8B-B14F-4D97-AF65-F5344CB8AC3E}">
        <p14:creationId xmlns:p14="http://schemas.microsoft.com/office/powerpoint/2010/main" val="213146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1596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69</a:t>
            </a:fld>
            <a:endParaRPr lang="en-US"/>
          </a:p>
        </p:txBody>
      </p:sp>
    </p:spTree>
    <p:extLst>
      <p:ext uri="{BB962C8B-B14F-4D97-AF65-F5344CB8AC3E}">
        <p14:creationId xmlns:p14="http://schemas.microsoft.com/office/powerpoint/2010/main" val="17814674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5989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71</a:t>
            </a:fld>
            <a:endParaRPr lang="en-US"/>
          </a:p>
        </p:txBody>
      </p:sp>
    </p:spTree>
    <p:extLst>
      <p:ext uri="{BB962C8B-B14F-4D97-AF65-F5344CB8AC3E}">
        <p14:creationId xmlns:p14="http://schemas.microsoft.com/office/powerpoint/2010/main" val="20250348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73</a:t>
            </a:fld>
            <a:endParaRPr lang="en-US"/>
          </a:p>
        </p:txBody>
      </p:sp>
    </p:spTree>
    <p:extLst>
      <p:ext uri="{BB962C8B-B14F-4D97-AF65-F5344CB8AC3E}">
        <p14:creationId xmlns:p14="http://schemas.microsoft.com/office/powerpoint/2010/main" val="21713992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8755723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75</a:t>
            </a:fld>
            <a:endParaRPr lang="en-US"/>
          </a:p>
        </p:txBody>
      </p:sp>
    </p:spTree>
    <p:extLst>
      <p:ext uri="{BB962C8B-B14F-4D97-AF65-F5344CB8AC3E}">
        <p14:creationId xmlns:p14="http://schemas.microsoft.com/office/powerpoint/2010/main" val="20275871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5043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77</a:t>
            </a:fld>
            <a:endParaRPr lang="en-US"/>
          </a:p>
        </p:txBody>
      </p:sp>
    </p:spTree>
    <p:extLst>
      <p:ext uri="{BB962C8B-B14F-4D97-AF65-F5344CB8AC3E}">
        <p14:creationId xmlns:p14="http://schemas.microsoft.com/office/powerpoint/2010/main" val="42378960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78</a:t>
            </a:fld>
            <a:endParaRPr lang="en-US"/>
          </a:p>
        </p:txBody>
      </p:sp>
    </p:spTree>
    <p:extLst>
      <p:ext uri="{BB962C8B-B14F-4D97-AF65-F5344CB8AC3E}">
        <p14:creationId xmlns:p14="http://schemas.microsoft.com/office/powerpoint/2010/main" val="262684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79</a:t>
            </a:fld>
            <a:endParaRPr lang="en-US"/>
          </a:p>
        </p:txBody>
      </p:sp>
    </p:spTree>
    <p:extLst>
      <p:ext uri="{BB962C8B-B14F-4D97-AF65-F5344CB8AC3E}">
        <p14:creationId xmlns:p14="http://schemas.microsoft.com/office/powerpoint/2010/main" val="6045432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80</a:t>
            </a:fld>
            <a:endParaRPr lang="en-US"/>
          </a:p>
        </p:txBody>
      </p:sp>
    </p:spTree>
    <p:extLst>
      <p:ext uri="{BB962C8B-B14F-4D97-AF65-F5344CB8AC3E}">
        <p14:creationId xmlns:p14="http://schemas.microsoft.com/office/powerpoint/2010/main" val="40183163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81</a:t>
            </a:fld>
            <a:endParaRPr lang="en-US"/>
          </a:p>
        </p:txBody>
      </p:sp>
    </p:spTree>
    <p:extLst>
      <p:ext uri="{BB962C8B-B14F-4D97-AF65-F5344CB8AC3E}">
        <p14:creationId xmlns:p14="http://schemas.microsoft.com/office/powerpoint/2010/main" val="15943530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Anatomy of A Framework Part 4: Professional Development - </a:t>
            </a:r>
            <a:r>
              <a:rPr kumimoji="0" lang="en-US" sz="1200" b="0" i="0" u="none" strike="noStrike" kern="1200" cap="none" spc="0" normalizeH="0" baseline="0" noProof="0" dirty="0">
                <a:ln>
                  <a:noFill/>
                </a:ln>
                <a:solidFill>
                  <a:srgbClr val="FFFFFF"/>
                </a:solidFill>
                <a:effectLst/>
                <a:uLnTx/>
                <a:uFillTx/>
                <a:latin typeface="Arial"/>
                <a:ea typeface="+mn-ea"/>
                <a:cs typeface="+mn-cs"/>
              </a:rPr>
              <a:t>https://www.pbisapps.org/articles/anatomy-of-a-framework-part-4-prof-dev</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5859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84</a:t>
            </a:fld>
            <a:endParaRPr lang="en-US"/>
          </a:p>
        </p:txBody>
      </p:sp>
    </p:spTree>
    <p:extLst>
      <p:ext uri="{BB962C8B-B14F-4D97-AF65-F5344CB8AC3E}">
        <p14:creationId xmlns:p14="http://schemas.microsoft.com/office/powerpoint/2010/main" val="10907689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9370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PBIS Handbook Examples:  </a:t>
            </a:r>
            <a:r>
              <a:rPr lang="en-US" sz="1200" dirty="0"/>
              <a:t>https://sebacademy.edc.org/list-of-pbis-resources?keyword=Sample+PBIS+Handbook&amp;pbis_resource_type=All&amp;pbis_resource_topic=All&amp;sort_by=field_date_value&amp;sort_order=DESC</a:t>
            </a:r>
            <a:endParaRPr lang="en-US" dirty="0"/>
          </a:p>
          <a:p>
            <a:endParaRPr lang="en-US" dirty="0"/>
          </a:p>
          <a:p>
            <a:r>
              <a:rPr lang="en-US" dirty="0"/>
              <a:t>PBIS Staff Orientation Slides: https://sebacademy.edc.org/staff-presentation-sample</a:t>
            </a:r>
          </a:p>
          <a:p>
            <a:endParaRPr lang="en-US" dirty="0"/>
          </a:p>
          <a:p>
            <a:r>
              <a:rPr lang="en-US" dirty="0"/>
              <a:t>PBIS Student Orientation Slides:  https://sebacademy.edc.org/sample-pbis-student-slide-deck</a:t>
            </a:r>
          </a:p>
          <a:p>
            <a:endParaRPr lang="en-US" dirty="0"/>
          </a:p>
        </p:txBody>
      </p:sp>
    </p:spTree>
    <p:extLst>
      <p:ext uri="{BB962C8B-B14F-4D97-AF65-F5344CB8AC3E}">
        <p14:creationId xmlns:p14="http://schemas.microsoft.com/office/powerpoint/2010/main" val="262988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7866404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6697383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A2EA215-562E-BA47-A405-E5FE724E77DE}"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xfrm>
            <a:off x="914400" y="4343400"/>
            <a:ext cx="5029200" cy="4113213"/>
          </a:xfrm>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03619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6437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p>
        </p:txBody>
      </p:sp>
    </p:spTree>
    <p:extLst>
      <p:ext uri="{BB962C8B-B14F-4D97-AF65-F5344CB8AC3E}">
        <p14:creationId xmlns:p14="http://schemas.microsoft.com/office/powerpoint/2010/main" val="19325447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95</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33729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26501719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Putting a Definition Back in Defiance </a:t>
            </a:r>
            <a:r>
              <a:rPr lang="en-US" dirty="0"/>
              <a:t>- https://sebacademy.edc.org/putting-definition-back-defiance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Behavior Definition Activity:  </a:t>
            </a:r>
            <a:r>
              <a:rPr lang="en-US" sz="1200" b="0" i="0" kern="1200" dirty="0">
                <a:solidFill>
                  <a:schemeClr val="tx1"/>
                </a:solidFill>
                <a:effectLst/>
                <a:latin typeface="+mn-lt"/>
                <a:ea typeface="+mn-ea"/>
                <a:cs typeface="+mn-cs"/>
              </a:rPr>
              <a:t>https://sebacademy.edc.org/behavior-definitions-activity</a:t>
            </a:r>
          </a:p>
          <a:p>
            <a:r>
              <a:rPr lang="en-US" b="1" dirty="0"/>
              <a:t>Defining Behaviors Video:  </a:t>
            </a:r>
            <a:r>
              <a:rPr lang="en-US" b="0" dirty="0"/>
              <a:t>https://sebacademy.edc.org/defining-behaviors-video</a:t>
            </a:r>
          </a:p>
          <a:p>
            <a:r>
              <a:rPr lang="en-US" sz="1200" b="1" i="0" kern="1200" dirty="0">
                <a:solidFill>
                  <a:schemeClr val="tx1"/>
                </a:solidFill>
                <a:effectLst/>
                <a:latin typeface="+mn-lt"/>
                <a:ea typeface="+mn-ea"/>
                <a:cs typeface="+mn-cs"/>
              </a:rPr>
              <a:t>Sample Definitions:  </a:t>
            </a:r>
            <a:r>
              <a:rPr lang="en-US" sz="1200" b="0" i="0" kern="1200" dirty="0">
                <a:solidFill>
                  <a:schemeClr val="tx1"/>
                </a:solidFill>
                <a:effectLst/>
                <a:latin typeface="+mn-lt"/>
                <a:ea typeface="+mn-ea"/>
                <a:cs typeface="+mn-cs"/>
              </a:rPr>
              <a:t>https://sebacademy.edc.org/list-of-pbis-resources?keyword=Sample+-+behavior+definitions&amp;pbis_resource_type=All&amp;pbis_resource_topic=All&amp;sort_by=field_date_value&amp;sort_order=DESC</a:t>
            </a:r>
            <a:br>
              <a:rPr lang="en-US" b="0" dirty="0"/>
            </a:br>
            <a:r>
              <a:rPr lang="en-US" sz="1200" b="1" i="0" kern="1200" dirty="0">
                <a:solidFill>
                  <a:schemeClr val="tx1"/>
                </a:solidFill>
                <a:effectLst/>
                <a:latin typeface="+mn-lt"/>
                <a:ea typeface="+mn-ea"/>
                <a:cs typeface="+mn-cs"/>
              </a:rPr>
              <a:t>Sample Flow Charts and Templates: </a:t>
            </a:r>
            <a:r>
              <a:rPr lang="en-US" sz="1200" b="0" i="0" kern="1200" dirty="0">
                <a:solidFill>
                  <a:schemeClr val="tx1"/>
                </a:solidFill>
                <a:effectLst/>
                <a:latin typeface="+mn-lt"/>
                <a:ea typeface="+mn-ea"/>
                <a:cs typeface="+mn-cs"/>
              </a:rPr>
              <a:t>https://sebacademy.edc.org/list-of-pbis-resources?keyword=Flow+Chart&amp;pbis_resource_type=All&amp;pbis_resource_topic=All&amp;sort_by=field_date_value&amp;sort_order=DESC</a:t>
            </a:r>
          </a:p>
          <a:p>
            <a:pPr>
              <a:spcBef>
                <a:spcPts val="600"/>
              </a:spcBef>
              <a:spcAft>
                <a:spcPts val="600"/>
              </a:spcAft>
            </a:pPr>
            <a:r>
              <a:rPr lang="en-US" b="1" dirty="0"/>
              <a:t>Behavior Flow Chart Video: </a:t>
            </a:r>
            <a:r>
              <a:rPr lang="en-US" dirty="0"/>
              <a:t>https://sebacademy.edc.org/behavior-flow-chart-video</a:t>
            </a:r>
          </a:p>
          <a:p>
            <a:pPr>
              <a:spcBef>
                <a:spcPts val="600"/>
              </a:spcBef>
              <a:spcAft>
                <a:spcPts val="600"/>
              </a:spcAft>
            </a:pPr>
            <a:r>
              <a:rPr lang="en-US" sz="1200" b="1" i="0" kern="1200" dirty="0">
                <a:solidFill>
                  <a:schemeClr val="tx1"/>
                </a:solidFill>
                <a:effectLst/>
                <a:latin typeface="+mn-lt"/>
                <a:ea typeface="+mn-ea"/>
                <a:cs typeface="+mn-cs"/>
              </a:rPr>
              <a:t>Discipline Flow Chart Activity:</a:t>
            </a:r>
            <a:r>
              <a:rPr lang="en-US" sz="1200" b="0" i="0" kern="1200" dirty="0">
                <a:solidFill>
                  <a:schemeClr val="tx1"/>
                </a:solidFill>
                <a:effectLst/>
                <a:latin typeface="+mn-lt"/>
                <a:ea typeface="+mn-ea"/>
                <a:cs typeface="+mn-cs"/>
              </a:rPr>
              <a:t>  </a:t>
            </a:r>
            <a:r>
              <a:rPr lang="en-US" dirty="0">
                <a:hlinkClick r:id="rId3"/>
              </a:rPr>
              <a:t>https://sebacademy.edc.org/discipline-flow-chart-activity</a:t>
            </a:r>
            <a:endParaRPr lang="en-US" sz="1200" b="0" i="0" kern="1200" dirty="0">
              <a:solidFill>
                <a:schemeClr val="tx1"/>
              </a:solidFill>
              <a:effectLst/>
              <a:latin typeface="+mn-lt"/>
              <a:ea typeface="+mn-ea"/>
              <a:cs typeface="+mn-cs"/>
            </a:endParaRPr>
          </a:p>
          <a:p>
            <a:pPr>
              <a:spcBef>
                <a:spcPts val="600"/>
              </a:spcBef>
              <a:spcAft>
                <a:spcPts val="600"/>
              </a:spcAft>
            </a:pPr>
            <a:r>
              <a:rPr lang="en-US" b="1" dirty="0"/>
              <a:t>Referral Form Video:  </a:t>
            </a:r>
            <a:r>
              <a:rPr lang="en-US" b="0" dirty="0"/>
              <a:t>https://sebacademy.edc.org/referral-form-video</a:t>
            </a:r>
          </a:p>
          <a:p>
            <a:pPr>
              <a:spcBef>
                <a:spcPts val="600"/>
              </a:spcBef>
              <a:spcAft>
                <a:spcPts val="600"/>
              </a:spcAft>
            </a:pPr>
            <a:r>
              <a:rPr lang="en-US" sz="1200" b="1" i="0" kern="1200" dirty="0">
                <a:solidFill>
                  <a:schemeClr val="tx1"/>
                </a:solidFill>
                <a:effectLst/>
                <a:latin typeface="+mn-lt"/>
                <a:ea typeface="+mn-ea"/>
                <a:cs typeface="+mn-cs"/>
              </a:rPr>
              <a:t>Sample Referral Forms</a:t>
            </a:r>
            <a:r>
              <a:rPr lang="en-US" sz="1200" b="0" i="0" kern="1200" dirty="0">
                <a:solidFill>
                  <a:schemeClr val="tx1"/>
                </a:solidFill>
                <a:effectLst/>
                <a:latin typeface="+mn-lt"/>
                <a:ea typeface="+mn-ea"/>
                <a:cs typeface="+mn-cs"/>
              </a:rPr>
              <a:t>:  https://sebacademy.edc.org/list-of-pbis-resources?keyword=Sample+Referral+Form&amp;pbis_resource_type=All&amp;pbis_resource_topic=All&amp;sort_by=field_date_value&amp;sort_order=DESC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Referral Form Activity: </a:t>
            </a:r>
            <a:r>
              <a:rPr lang="en-US" sz="1200" b="0" i="0" kern="1200" dirty="0">
                <a:solidFill>
                  <a:schemeClr val="tx1"/>
                </a:solidFill>
                <a:effectLst/>
                <a:latin typeface="+mn-lt"/>
                <a:ea typeface="+mn-ea"/>
                <a:cs typeface="+mn-cs"/>
              </a:rPr>
              <a:t>https://sebacademy.edc.org/referral-form-activity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Supporting and Responding to Students’ Social, Emotional, and Behavioral Needs: Evidence-Based Practices for Educators - https://sebacademy.edc.org/supporting-and-responding-students-social-emotional-and-behavioral-needs-classrooms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Sample Classroom Routine Matrix  https://sebacademy.edc.org/sample-classroom-routine-matrix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Classroom Matrix Video   https://sebacademy.edc.org/classroom-matrix-video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Classroom Matrix Activity  https://sebacademy.edc.org/classroom-matrix-activity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Creating Effective Classroom Environments Plan Template: https://www.pbis.org/resource/creating-effective-classroom-environments-plan-template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Creating a Classroom Teaching Matrix: https://www.pbis.org/resource/creating-a-classroom-teaching-matrix</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kern="100" dirty="0">
                <a:solidFill>
                  <a:schemeClr val="bg1"/>
                </a:solidFill>
                <a:effectLst/>
                <a:latin typeface="+mj-lt"/>
                <a:ea typeface="Calibri" panose="020F0502020204030204" pitchFamily="34" charset="0"/>
                <a:cs typeface="Calibri" panose="020F0502020204030204" pitchFamily="34" charset="0"/>
                <a:hlinkClick r:id="rId4"/>
              </a:rPr>
              <a:t>Anatomy of a Framework Pt. 5: Classroom Procedures</a:t>
            </a:r>
            <a:r>
              <a:rPr lang="en-US" sz="1200" kern="100" dirty="0">
                <a:solidFill>
                  <a:schemeClr val="bg1"/>
                </a:solidFill>
                <a:effectLst/>
                <a:latin typeface="+mj-lt"/>
                <a:ea typeface="Calibri" panose="020F0502020204030204" pitchFamily="34" charset="0"/>
                <a:cs typeface="Calibri" panose="020F0502020204030204" pitchFamily="34" charset="0"/>
              </a:rPr>
              <a:t> - https://www.pbisapps.org/articles/anatomy-of-a-framework-part-5-classroom-procedures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solidFill>
                  <a:schemeClr val="bg1"/>
                </a:solidFill>
                <a:latin typeface="+mj-lt"/>
                <a:cs typeface="Hind Vadodara" panose="02000000000000000000" pitchFamily="2" charset="0"/>
                <a:hlinkClick r:id="rId5"/>
              </a:rPr>
              <a:t>De-escalation Strategies that keep behavior from going downhill</a:t>
            </a:r>
            <a:r>
              <a:rPr lang="en-US" sz="1200" dirty="0">
                <a:solidFill>
                  <a:schemeClr val="bg1"/>
                </a:solidFill>
                <a:latin typeface="+mj-lt"/>
                <a:cs typeface="Hind Vadodara" panose="02000000000000000000" pitchFamily="2" charset="0"/>
              </a:rPr>
              <a:t> - </a:t>
            </a:r>
            <a:r>
              <a:rPr lang="en-US" dirty="0">
                <a:hlinkClick r:id="rId5"/>
              </a:rPr>
              <a:t>https://sebacademy.edc.org/slow-climb-4-de-escalation-strategies-keep-behavior-going-downhill</a:t>
            </a:r>
            <a:endParaRPr lang="en-US" sz="1200" dirty="0">
              <a:solidFill>
                <a:schemeClr val="bg1"/>
              </a:solidFill>
              <a:latin typeface="+mj-lt"/>
              <a:cs typeface="Hind Vadodara" panose="02000000000000000000" pitchFamily="2"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200" kern="100" dirty="0">
              <a:solidFill>
                <a:schemeClr val="bg1"/>
              </a:solidFill>
              <a:effectLst/>
              <a:latin typeface="+mj-lt"/>
              <a:ea typeface="Calibri" panose="020F0502020204030204" pitchFamily="34" charset="0"/>
              <a:cs typeface="Calibri" panose="020F0502020204030204" pitchFamily="34" charset="0"/>
            </a:endParaRPr>
          </a:p>
          <a:p>
            <a:pPr marL="171450" marR="0" indent="-171450">
              <a:spcBef>
                <a:spcPts val="0"/>
              </a:spcBef>
              <a:spcAft>
                <a:spcPts val="600"/>
              </a:spcAft>
              <a:buFont typeface="Arial" panose="020B0604020202020204" pitchFamily="34" charset="0"/>
              <a:buChar char="•"/>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indent="0" defTabSz="1219140">
              <a:spcAft>
                <a:spcPts val="800"/>
              </a:spcAft>
              <a:buClr>
                <a:srgbClr val="FFFFFF"/>
              </a:buClr>
              <a:buFont typeface="Arial"/>
              <a:buNone/>
              <a:defRPr/>
            </a:pPr>
            <a:r>
              <a:rPr lang="en-US" sz="1200" dirty="0"/>
              <a:t>Sample PBIS Handbooks:  https://sebacademy.edc.org/list-of-pbis-resources?keyword=Sample+PBIS+Handbook&amp;pbis_resource_type=All&amp;pbis_resource_topic=All&amp;sort_by=field_date_value&amp;sort_order=DESC</a:t>
            </a:r>
          </a:p>
          <a:p>
            <a:pPr marL="0" indent="0" defTabSz="1219140">
              <a:spcAft>
                <a:spcPts val="800"/>
              </a:spcAft>
              <a:buClr>
                <a:srgbClr val="FFFFFF"/>
              </a:buClr>
              <a:buFont typeface="Arial"/>
              <a:buNone/>
              <a:defRPr/>
            </a:pPr>
            <a:r>
              <a:rPr lang="en-US" sz="1200" dirty="0"/>
              <a:t>Sample Student Slide Deck https://sebacademy.edc.org/sample-pbis-student-slide-deck</a:t>
            </a:r>
          </a:p>
          <a:p>
            <a:pPr marL="0" indent="0" defTabSz="1219140">
              <a:spcAft>
                <a:spcPts val="800"/>
              </a:spcAft>
              <a:buClr>
                <a:srgbClr val="FFFFFF"/>
              </a:buClr>
              <a:buFont typeface="Arial"/>
              <a:buNone/>
              <a:defRPr/>
            </a:pPr>
            <a:r>
              <a:rPr lang="en-US" sz="1200" dirty="0"/>
              <a:t>Sample Staff Slide Deck </a:t>
            </a:r>
            <a:r>
              <a:rPr lang="en-US" dirty="0">
                <a:hlinkClick r:id="rId6"/>
              </a:rPr>
              <a:t>https://sebacademy.edc.org/sample-pbis-staff-slide-deck</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Rollout Check List </a:t>
            </a:r>
            <a:r>
              <a:rPr lang="en-US" dirty="0">
                <a:hlinkClick r:id="rId7"/>
              </a:rPr>
              <a:t>https://sebacademy.edc.org/rollout-checklist</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Coaches Year at a Glance https://sebacademy.edc.org/coaches-year-glance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Anatomy of A Framework Part 4: Professional Development - </a:t>
            </a:r>
            <a:r>
              <a:rPr kumimoji="0" lang="en-US" sz="1200" b="0" i="0" u="none" strike="noStrike" kern="1200" cap="none" spc="0" normalizeH="0" baseline="0" noProof="0" dirty="0">
                <a:ln>
                  <a:noFill/>
                </a:ln>
                <a:solidFill>
                  <a:srgbClr val="FFFFFF"/>
                </a:solidFill>
                <a:effectLst/>
                <a:uLnTx/>
                <a:uFillTx/>
                <a:latin typeface="Arial"/>
                <a:ea typeface="+mn-ea"/>
                <a:cs typeface="+mn-cs"/>
              </a:rPr>
              <a:t>https://www.pbisapps.org/articles/anatomy-of-a-framework-part-4-prof-dev</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804884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Evaluation Surveyhttps://docs.google.com/forms/d/e/1FAIpQLSdz32jKVAGdKiP3VzhqzA91uJEu8DkBOeJZo9-FDfnKBx_vDQ/viewform </a:t>
            </a:r>
            <a:endParaRPr lang="en-US" sz="1000" b="1" dirty="0">
              <a:latin typeface="+mn-lt"/>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All the while you’ll be gathering data:</a:t>
            </a:r>
          </a:p>
          <a:p>
            <a:r>
              <a:rPr lang="en-US" dirty="0"/>
              <a:t>-to identify solutions to contextually inappropriate behavior</a:t>
            </a:r>
          </a:p>
          <a:p>
            <a:r>
              <a:rPr lang="en-US" dirty="0"/>
              <a:t>-to evaluate the fidelity to which you’re implementing PBIS</a:t>
            </a:r>
          </a:p>
          <a:p>
            <a:r>
              <a:rPr lang="en-US" dirty="0"/>
              <a:t>-to evaluate whether you’re getting your desired outcomes (such as  increased attendance, fewer ODRs, and improved state test scores)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494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3.xml"/><Relationship Id="rId4" Type="http://schemas.openxmlformats.org/officeDocument/2006/relationships/hyperlink" Target="http://bit.ly/2TtBDfr" TargetMode="Externa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013100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34545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33018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128332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591935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337717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846352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71970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4866782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7228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2798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200709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510180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343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0562072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1074105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4889509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2177236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088078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78447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048882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82492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541337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854515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28605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17738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8873157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747077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78834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47782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01644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597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823827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643112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1629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76509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976598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03385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40954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6838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83306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8625391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38033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667174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2176784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6448032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86136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568650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5072036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182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77174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350305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574302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42720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612288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319566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0070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874361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52696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9047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99401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258151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596279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5185300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3510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8167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679577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1354581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7670378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2697319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651272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28382020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7622956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6397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32340599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47925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6322476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37160177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22021029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76184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smtClean="0">
                <a:ln>
                  <a:noFill/>
                </a:ln>
                <a:solidFill>
                  <a:srgbClr val="0D0F4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D0F41"/>
              </a:solidFill>
              <a:effectLst/>
              <a:uLnTx/>
              <a:uFillTx/>
              <a:latin typeface="Arial"/>
              <a:cs typeface="Arial"/>
              <a:sym typeface="Arial"/>
            </a:endParaRPr>
          </a:p>
        </p:txBody>
      </p:sp>
    </p:spTree>
    <p:extLst>
      <p:ext uri="{BB962C8B-B14F-4D97-AF65-F5344CB8AC3E}">
        <p14:creationId xmlns:p14="http://schemas.microsoft.com/office/powerpoint/2010/main" val="30834982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62066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86545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364878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5359998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783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3518346"/>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25718681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67278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4236891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5813658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802090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87952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8829737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996830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7850928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2880842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568926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75549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7574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22959896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72484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561952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39487163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5415503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6785384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two columns" userDrawn="1">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D0F41"/>
                  </a:solidFill>
                  <a:effectLst/>
                  <a:uLnTx/>
                  <a:uFillTx/>
                  <a:latin typeface="Arial"/>
                  <a:ea typeface="+mn-ea"/>
                  <a:cs typeface="+mn-cs"/>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42937168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33289168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31917159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39044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64998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3418985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0749762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208298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3110323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17085201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07931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4328755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264241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99118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984327"/>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653673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08322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5425396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26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5890621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32658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6521663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172856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19807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88748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412713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10682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977908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11310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6713672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4816352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823161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6462193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grpSp>
        <p:nvGrpSpPr>
          <p:cNvPr id="10" name="Google Shape;180;p16">
            <a:extLst>
              <a:ext uri="{FF2B5EF4-FFF2-40B4-BE49-F238E27FC236}">
                <a16:creationId xmlns:a16="http://schemas.microsoft.com/office/drawing/2014/main" id="{96B14398-7229-885B-18C1-3305F844D592}"/>
              </a:ext>
            </a:extLst>
          </p:cNvPr>
          <p:cNvGrpSpPr/>
          <p:nvPr userDrawn="1"/>
        </p:nvGrpSpPr>
        <p:grpSpPr>
          <a:xfrm>
            <a:off x="9" y="4756727"/>
            <a:ext cx="1533227" cy="2101329"/>
            <a:chOff x="6" y="2834274"/>
            <a:chExt cx="2075119" cy="2309267"/>
          </a:xfrm>
        </p:grpSpPr>
        <p:sp>
          <p:nvSpPr>
            <p:cNvPr id="11" name="Google Shape;181;p16">
              <a:extLst>
                <a:ext uri="{FF2B5EF4-FFF2-40B4-BE49-F238E27FC236}">
                  <a16:creationId xmlns:a16="http://schemas.microsoft.com/office/drawing/2014/main" id="{C4CF91C2-5B2B-23BF-7440-D1E9C4D911ED}"/>
                </a:ext>
              </a:extLst>
            </p:cNvPr>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82;p16">
              <a:extLst>
                <a:ext uri="{FF2B5EF4-FFF2-40B4-BE49-F238E27FC236}">
                  <a16:creationId xmlns:a16="http://schemas.microsoft.com/office/drawing/2014/main" id="{4F0E8C77-86D2-34DD-F1EE-14D081A8EEB9}"/>
                </a:ext>
              </a:extLst>
            </p:cNvPr>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83;p16">
              <a:extLst>
                <a:ext uri="{FF2B5EF4-FFF2-40B4-BE49-F238E27FC236}">
                  <a16:creationId xmlns:a16="http://schemas.microsoft.com/office/drawing/2014/main" id="{65D69A25-B5F5-AD33-0DD9-8214E3269E3D}"/>
                </a:ext>
              </a:extLst>
            </p:cNvPr>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84;p16">
            <a:extLst>
              <a:ext uri="{FF2B5EF4-FFF2-40B4-BE49-F238E27FC236}">
                <a16:creationId xmlns:a16="http://schemas.microsoft.com/office/drawing/2014/main" id="{8AAA8395-C082-6463-B330-3B135CE43D07}"/>
              </a:ext>
            </a:extLst>
          </p:cNvPr>
          <p:cNvGrpSpPr/>
          <p:nvPr userDrawn="1"/>
        </p:nvGrpSpPr>
        <p:grpSpPr>
          <a:xfrm>
            <a:off x="10670207" y="12"/>
            <a:ext cx="1521789" cy="1692593"/>
            <a:chOff x="8002655" y="8"/>
            <a:chExt cx="1141342" cy="1269445"/>
          </a:xfrm>
        </p:grpSpPr>
        <p:sp>
          <p:nvSpPr>
            <p:cNvPr id="15" name="Google Shape;185;p16">
              <a:extLst>
                <a:ext uri="{FF2B5EF4-FFF2-40B4-BE49-F238E27FC236}">
                  <a16:creationId xmlns:a16="http://schemas.microsoft.com/office/drawing/2014/main" id="{033C65F0-35C4-6D80-1331-8CD3A9030DA9}"/>
                </a:ext>
              </a:extLst>
            </p:cNvPr>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86;p16">
              <a:extLst>
                <a:ext uri="{FF2B5EF4-FFF2-40B4-BE49-F238E27FC236}">
                  <a16:creationId xmlns:a16="http://schemas.microsoft.com/office/drawing/2014/main" id="{F7AC798C-8171-A70F-2030-93643EBB9793}"/>
                </a:ext>
              </a:extLst>
            </p:cNvPr>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8722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000">
                <a:solidFill>
                  <a:schemeClr val="bg1"/>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000">
                <a:solidFill>
                  <a:schemeClr val="bg1"/>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272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32615597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293297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i="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9736736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27431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659234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ACDD33-6CDF-5140-9B2C-565D20EE502F}" type="slidenum">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510358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6144642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04187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34054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06712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01776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8145349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514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9828509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0388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27268498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41114317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01227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7058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814857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36314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9974663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949432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78148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9645047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5643994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468142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8905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516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6" Type="http://schemas.openxmlformats.org/officeDocument/2006/relationships/theme" Target="../theme/theme1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12.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theme" Target="../theme/theme13.xml"/><Relationship Id="rId3" Type="http://schemas.openxmlformats.org/officeDocument/2006/relationships/slideLayout" Target="../slideLayouts/slideLayout223.xml"/><Relationship Id="rId21" Type="http://schemas.openxmlformats.org/officeDocument/2006/relationships/slideLayout" Target="../slideLayouts/slideLayout241.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theme" Target="../theme/theme6.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theme" Target="../theme/theme7.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theme" Target="../theme/theme9.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417687815"/>
      </p:ext>
    </p:extLst>
  </p:cSld>
  <p:clrMap bg1="lt1" tx1="dk1" bg2="dk2"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7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293932278"/>
      </p:ext>
    </p:extLst>
  </p:cSld>
  <p:clrMap bg1="lt1" tx1="dk1" bg2="dk2" tx2="lt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364415319"/>
      </p:ext>
    </p:extLst>
  </p:cSld>
  <p:clrMap bg1="lt1" tx1="dk1" bg2="dk2" tx2="lt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20" r:id="rId9"/>
    <p:sldLayoutId id="2147484121" r:id="rId10"/>
    <p:sldLayoutId id="2147484122" r:id="rId11"/>
    <p:sldLayoutId id="21474841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667110837"/>
      </p:ext>
    </p:extLst>
  </p:cSld>
  <p:clrMap bg1="lt1" tx1="dk1" bg2="dk2"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 id="2147484161" r:id="rId15"/>
    <p:sldLayoutId id="2147484162" r:id="rId16"/>
    <p:sldLayoutId id="2147484163" r:id="rId17"/>
    <p:sldLayoutId id="2147484164" r:id="rId18"/>
    <p:sldLayoutId id="2147484165" r:id="rId19"/>
    <p:sldLayoutId id="2147484166" r:id="rId20"/>
    <p:sldLayoutId id="2147484167" r:id="rId21"/>
    <p:sldLayoutId id="2147484168" r:id="rId22"/>
    <p:sldLayoutId id="2147484169" r:id="rId23"/>
    <p:sldLayoutId id="2147484170" r:id="rId24"/>
    <p:sldLayoutId id="214748417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406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60391041"/>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2" r:id="rId4"/>
    <p:sldLayoutId id="2147483763" r:id="rId5"/>
    <p:sldLayoutId id="2147483764" r:id="rId6"/>
    <p:sldLayoutId id="2147483768" r:id="rId7"/>
    <p:sldLayoutId id="2147483773" r:id="rId8"/>
    <p:sldLayoutId id="2147483824" r:id="rId9"/>
    <p:sldLayoutId id="2147484041" r:id="rId10"/>
    <p:sldLayoutId id="2147484042" r:id="rId11"/>
    <p:sldLayoutId id="2147484043" r:id="rId12"/>
    <p:sldLayoutId id="214748404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90257506"/>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6" r:id="rId5"/>
    <p:sldLayoutId id="2147483787" r:id="rId6"/>
    <p:sldLayoutId id="2147483793" r:id="rId7"/>
    <p:sldLayoutId id="214748394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16476165"/>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5" r:id="rId6"/>
    <p:sldLayoutId id="2147483836" r:id="rId7"/>
    <p:sldLayoutId id="2147483838" r:id="rId8"/>
    <p:sldLayoutId id="2147483839" r:id="rId9"/>
    <p:sldLayoutId id="2147483840" r:id="rId10"/>
    <p:sldLayoutId id="2147483841" r:id="rId11"/>
    <p:sldLayoutId id="2147483842" r:id="rId12"/>
    <p:sldLayoutId id="2147483843" r:id="rId13"/>
    <p:sldLayoutId id="2147483845" r:id="rId14"/>
    <p:sldLayoutId id="2147483846" r:id="rId15"/>
    <p:sldLayoutId id="2147483848" r:id="rId16"/>
    <p:sldLayoutId id="2147483852" r:id="rId17"/>
    <p:sldLayoutId id="2147483855" r:id="rId18"/>
    <p:sldLayoutId id="2147483939" r:id="rId19"/>
    <p:sldLayoutId id="214748407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535522744"/>
      </p:ext>
    </p:extLst>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907315532"/>
      </p:ext>
    </p:extLst>
  </p:cSld>
  <p:clrMap bg1="lt1" tx1="dk1" bg2="dk2" tx2="lt2" accent1="accent1" accent2="accent2" accent3="accent3" accent4="accent4" accent5="accent5" accent6="accent6" hlink="hlink" folHlink="folHlink"/>
  <p:sldLayoutIdLst>
    <p:sldLayoutId id="2147483892" r:id="rId1"/>
    <p:sldLayoutId id="2147483893" r:id="rId2"/>
    <p:sldLayoutId id="2147483894"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6" r:id="rId22"/>
    <p:sldLayoutId id="2147483917" r:id="rId23"/>
    <p:sldLayoutId id="2147483918" r:id="rId24"/>
    <p:sldLayoutId id="2147483919" r:id="rId25"/>
    <p:sldLayoutId id="214748392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163785307"/>
      </p:ext>
    </p:extLst>
  </p:cSld>
  <p:clrMap bg1="lt1" tx1="dk1" bg2="dk2" tx2="lt2" accent1="accent1" accent2="accent2" accent3="accent3" accent4="accent4" accent5="accent5" accent6="accent6" hlink="hlink" folHlink="folHlink"/>
  <p:sldLayoutIdLst>
    <p:sldLayoutId id="2147483967" r:id="rId1"/>
    <p:sldLayoutId id="2147483971" r:id="rId2"/>
    <p:sldLayoutId id="2147483972" r:id="rId3"/>
    <p:sldLayoutId id="2147483973" r:id="rId4"/>
    <p:sldLayoutId id="2147483974" r:id="rId5"/>
    <p:sldLayoutId id="2147483975" r:id="rId6"/>
    <p:sldLayoutId id="2147483976" r:id="rId7"/>
    <p:sldLayoutId id="2147483978" r:id="rId8"/>
    <p:sldLayoutId id="2147484039" r:id="rId9"/>
    <p:sldLayoutId id="2147484040"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00.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0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00.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0.xml"/><Relationship Id="rId5" Type="http://schemas.openxmlformats.org/officeDocument/2006/relationships/hyperlink" Target="http://www.pngall.com/calendar-png"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8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8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8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20.xml"/><Relationship Id="rId16" Type="http://schemas.openxmlformats.org/officeDocument/2006/relationships/diagramColors" Target="../diagrams/colors9.xml"/><Relationship Id="rId1" Type="http://schemas.openxmlformats.org/officeDocument/2006/relationships/slideLayout" Target="../slideLayouts/slideLayout86.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8.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6.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86.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86.xml"/><Relationship Id="rId4" Type="http://schemas.openxmlformats.org/officeDocument/2006/relationships/image" Target="../media/image40.emf"/></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8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8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4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4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4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79.xml"/></Relationships>
</file>

<file path=ppt/slides/_rels/slide4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9.xml"/><Relationship Id="rId1" Type="http://schemas.openxmlformats.org/officeDocument/2006/relationships/slideLayout" Target="../slideLayouts/slideLayout19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8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1.xml"/><Relationship Id="rId1" Type="http://schemas.openxmlformats.org/officeDocument/2006/relationships/slideLayout" Target="../slideLayouts/slideLayout19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2.xml"/><Relationship Id="rId1" Type="http://schemas.openxmlformats.org/officeDocument/2006/relationships/slideLayout" Target="../slideLayouts/slideLayout19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edweek.org/teaching-learning/why-teacher-student-relationships-matter/2019/03" TargetMode="External"/><Relationship Id="rId2" Type="http://schemas.openxmlformats.org/officeDocument/2006/relationships/notesSlide" Target="../notesSlides/notesSlide43.xml"/><Relationship Id="rId1" Type="http://schemas.openxmlformats.org/officeDocument/2006/relationships/slideLayout" Target="../slideLayouts/slideLayout19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89.xml"/><Relationship Id="rId7" Type="http://schemas.openxmlformats.org/officeDocument/2006/relationships/image" Target="../media/image67.jpeg"/><Relationship Id="rId2" Type="http://schemas.openxmlformats.org/officeDocument/2006/relationships/video" Target="https://www.youtube.com/embed/IHc7K_8JGT8?feature=oembed" TargetMode="External"/><Relationship Id="rId1" Type="http://schemas.openxmlformats.org/officeDocument/2006/relationships/video" Target="https://www.youtube.com/embed/956br98qWbE?start=2&amp;feature=oembed" TargetMode="External"/><Relationship Id="rId6" Type="http://schemas.openxmlformats.org/officeDocument/2006/relationships/hyperlink" Target="https://youtu.be/956br98qWbE" TargetMode="External"/><Relationship Id="rId5" Type="http://schemas.openxmlformats.org/officeDocument/2006/relationships/image" Target="../media/image66.jpeg"/><Relationship Id="rId4"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91.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6.xml"/><Relationship Id="rId1" Type="http://schemas.openxmlformats.org/officeDocument/2006/relationships/slideLayout" Target="../slideLayouts/slideLayout191.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73.png"/><Relationship Id="rId4" Type="http://schemas.openxmlformats.org/officeDocument/2006/relationships/diagramLayout" Target="../diagrams/layout15.xml"/><Relationship Id="rId9"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3.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172.xml"/></Relationships>
</file>

<file path=ppt/slides/_rels/slide5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7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0.xml"/><Relationship Id="rId1" Type="http://schemas.openxmlformats.org/officeDocument/2006/relationships/slideLayout" Target="../slideLayouts/slideLayout17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xml.rels><?xml version="1.0" encoding="UTF-8" standalone="yes"?>
<Relationships xmlns="http://schemas.openxmlformats.org/package/2006/relationships"><Relationship Id="rId8" Type="http://schemas.openxmlformats.org/officeDocument/2006/relationships/hyperlink" Target="https://sebacademy.edc.org/list-of-pbis-resources?keyword=Flow+Chart&amp;pbis_resource_type=All&amp;pbis_resource_topic=All&amp;sort_by=field_date_value&amp;sort_order=DESC" TargetMode="External"/><Relationship Id="rId13" Type="http://schemas.openxmlformats.org/officeDocument/2006/relationships/image" Target="../media/image11.png"/><Relationship Id="rId18" Type="http://schemas.openxmlformats.org/officeDocument/2006/relationships/hyperlink" Target="https://sebacademy.edc.org/coaches-year-glance" TargetMode="External"/><Relationship Id="rId26" Type="http://schemas.openxmlformats.org/officeDocument/2006/relationships/hyperlink" Target="https://www.pbisapps.org/articles/anatomy-of-a-framework-part-5-classroom-procedures" TargetMode="External"/><Relationship Id="rId3" Type="http://schemas.openxmlformats.org/officeDocument/2006/relationships/hyperlink" Target="https://sebacademy.edc.org/putting-definition-back-defiance" TargetMode="External"/><Relationship Id="rId21" Type="http://schemas.openxmlformats.org/officeDocument/2006/relationships/hyperlink" Target="https://sebacademy.edc.org/sample-classroom-routine-matrix" TargetMode="External"/><Relationship Id="rId7" Type="http://schemas.openxmlformats.org/officeDocument/2006/relationships/hyperlink" Target="https://sebacademy.edc.org/discipline-flow-chart-activity" TargetMode="External"/><Relationship Id="rId12" Type="http://schemas.openxmlformats.org/officeDocument/2006/relationships/hyperlink" Target="https://sebacademy.edc.org/referral-form-activity" TargetMode="External"/><Relationship Id="rId17" Type="http://schemas.openxmlformats.org/officeDocument/2006/relationships/hyperlink" Target="https://sebacademy.edc.org/rollout-checklist" TargetMode="External"/><Relationship Id="rId25" Type="http://schemas.openxmlformats.org/officeDocument/2006/relationships/hyperlink" Target="https://www.pbis.org/resource/creating-a-classroom-teaching-matrix" TargetMode="External"/><Relationship Id="rId2" Type="http://schemas.openxmlformats.org/officeDocument/2006/relationships/notesSlide" Target="../notesSlides/notesSlide5.xml"/><Relationship Id="rId16" Type="http://schemas.openxmlformats.org/officeDocument/2006/relationships/hyperlink" Target="https://sebacademy.edc.org/sample-pbis-student-slide-deck" TargetMode="External"/><Relationship Id="rId20" Type="http://schemas.openxmlformats.org/officeDocument/2006/relationships/hyperlink" Target="https://sebacademy.edc.org/supporting-and-responding-students-social-emotional-and-behavioral-needs-classrooms" TargetMode="External"/><Relationship Id="rId1" Type="http://schemas.openxmlformats.org/officeDocument/2006/relationships/slideLayout" Target="../slideLayouts/slideLayout81.xml"/><Relationship Id="rId6" Type="http://schemas.openxmlformats.org/officeDocument/2006/relationships/hyperlink" Target="https://sebacademy.edc.org/referral-form-video" TargetMode="External"/><Relationship Id="rId11" Type="http://schemas.openxmlformats.org/officeDocument/2006/relationships/hyperlink" Target="https://sebacademy.edc.org/list-of-pbis-resources?keyword=Sample+Referral+Form&amp;pbis_resource_type=All&amp;pbis_resource_topic=All&amp;sort_by=field_date_value&amp;sort_order=DESC" TargetMode="External"/><Relationship Id="rId24" Type="http://schemas.openxmlformats.org/officeDocument/2006/relationships/hyperlink" Target="https://www.pbis.org/resource/creating-effective-classroom-environments-plan-template" TargetMode="External"/><Relationship Id="rId5" Type="http://schemas.openxmlformats.org/officeDocument/2006/relationships/hyperlink" Target="https://sebacademy.edc.org/defining-behaviors-video" TargetMode="External"/><Relationship Id="rId15" Type="http://schemas.openxmlformats.org/officeDocument/2006/relationships/hyperlink" Target="https://sebacademy.edc.org/sample-pbis-staff-slide-deck" TargetMode="External"/><Relationship Id="rId23" Type="http://schemas.openxmlformats.org/officeDocument/2006/relationships/hyperlink" Target="https://sebacademy.edc.org/classroom-matrix-activity" TargetMode="External"/><Relationship Id="rId10" Type="http://schemas.openxmlformats.org/officeDocument/2006/relationships/hyperlink" Target="https://sebacademy.edc.org/behavior-definitions-activity" TargetMode="External"/><Relationship Id="rId19" Type="http://schemas.openxmlformats.org/officeDocument/2006/relationships/hyperlink" Target="https://www.pbisapps.org/articles/anatomy-of-a-framework-part-4-prof-dev" TargetMode="External"/><Relationship Id="rId4" Type="http://schemas.openxmlformats.org/officeDocument/2006/relationships/hyperlink" Target="https://sebacademy.edc.org/behavior-flow-chart-video" TargetMode="External"/><Relationship Id="rId9" Type="http://schemas.openxmlformats.org/officeDocument/2006/relationships/hyperlink" Target="https://sebacademy.edc.org/list-of-pbis-resources?keyword=Sample+-+behavior+definitions&amp;pbis_resource_type=All&amp;pbis_resource_topic=All&amp;sort_by=field_date_value&amp;sort_order=DESC" TargetMode="External"/><Relationship Id="rId14" Type="http://schemas.openxmlformats.org/officeDocument/2006/relationships/hyperlink" Target="https://sebacademy.edc.org/list-of-pbis-resources?keyword=Sample+PBIS+Handbook&amp;pbis_resource_type=All&amp;pbis_resource_topic=All&amp;sort_by=field_date_value&amp;sort_order=DESC" TargetMode="External"/><Relationship Id="rId22" Type="http://schemas.openxmlformats.org/officeDocument/2006/relationships/hyperlink" Target="https://sebacademy.edc.org/classroom-matrix-video" TargetMode="External"/><Relationship Id="rId27" Type="http://schemas.openxmlformats.org/officeDocument/2006/relationships/hyperlink" Target="https://sebacademy.edc.org/slow-climb-4-de-escalation-strategies-keep-behavior-going-downhill"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82.xml"/><Relationship Id="rId1" Type="http://schemas.openxmlformats.org/officeDocument/2006/relationships/video" Target="https://www.youtube.com/embed/vaedonG8-_Q?start=318&amp;feature=oembed" TargetMode="External"/><Relationship Id="rId5" Type="http://schemas.openxmlformats.org/officeDocument/2006/relationships/hyperlink" Target="https://youtu.be/vaedonG8-_Q?t=299" TargetMode="Externa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2.xml"/><Relationship Id="rId1" Type="http://schemas.openxmlformats.org/officeDocument/2006/relationships/slideLayout" Target="../slideLayouts/slideLayout17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175.xml"/><Relationship Id="rId5" Type="http://schemas.openxmlformats.org/officeDocument/2006/relationships/image" Target="../media/image79.tiff"/><Relationship Id="rId4" Type="http://schemas.openxmlformats.org/officeDocument/2006/relationships/image" Target="../media/image78.tif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91.xml"/><Relationship Id="rId1" Type="http://schemas.openxmlformats.org/officeDocument/2006/relationships/video" Target="https://www.youtube.com/embed/fcnG1F-lQyA?start=258&amp;feature=oembed" TargetMode="External"/><Relationship Id="rId5" Type="http://schemas.openxmlformats.org/officeDocument/2006/relationships/hyperlink" Target="https://youtu.be/fcnG1F-lQyA?t=258" TargetMode="External"/><Relationship Id="rId4" Type="http://schemas.openxmlformats.org/officeDocument/2006/relationships/image" Target="../media/image80.jpe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172.xml"/><Relationship Id="rId6" Type="http://schemas.openxmlformats.org/officeDocument/2006/relationships/hyperlink" Target="https://www.pbisapps.org/articles/anatomy-of-a-framework-part-5-classroom-procedures" TargetMode="External"/><Relationship Id="rId5" Type="http://schemas.openxmlformats.org/officeDocument/2006/relationships/image" Target="../media/image82.png"/><Relationship Id="rId4" Type="http://schemas.openxmlformats.org/officeDocument/2006/relationships/hyperlink" Target="https://www.pbis.org/resource/creating-a-classroom-teaching-matri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193.xml"/><Relationship Id="rId5" Type="http://schemas.openxmlformats.org/officeDocument/2006/relationships/image" Target="../media/image85.png"/><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19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91.png"/><Relationship Id="rId7" Type="http://schemas.openxmlformats.org/officeDocument/2006/relationships/diagramColors" Target="../diagrams/colors18.xml"/><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0.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94.png"/><Relationship Id="rId7" Type="http://schemas.openxmlformats.org/officeDocument/2006/relationships/diagramColors" Target="../diagrams/colors19.xml"/><Relationship Id="rId2" Type="http://schemas.openxmlformats.org/officeDocument/2006/relationships/notesSlide" Target="../notesSlides/notesSlide61.xml"/><Relationship Id="rId1" Type="http://schemas.openxmlformats.org/officeDocument/2006/relationships/slideLayout" Target="../slideLayouts/slideLayout173.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2.xml"/><Relationship Id="rId1" Type="http://schemas.openxmlformats.org/officeDocument/2006/relationships/slideLayout" Target="../slideLayouts/slideLayout17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78.xml"/><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4.xml"/><Relationship Id="rId1" Type="http://schemas.openxmlformats.org/officeDocument/2006/relationships/slideLayout" Target="../slideLayouts/slideLayout179.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5.xml"/><Relationship Id="rId1" Type="http://schemas.openxmlformats.org/officeDocument/2006/relationships/slideLayout" Target="../slideLayouts/slideLayout180.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66.xml"/><Relationship Id="rId1" Type="http://schemas.openxmlformats.org/officeDocument/2006/relationships/slideLayout" Target="../slideLayouts/slideLayout17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67.xml"/><Relationship Id="rId1" Type="http://schemas.openxmlformats.org/officeDocument/2006/relationships/slideLayout" Target="../slideLayouts/slideLayout17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68.xml"/><Relationship Id="rId1" Type="http://schemas.openxmlformats.org/officeDocument/2006/relationships/slideLayout" Target="../slideLayouts/slideLayout17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78.xml.rels><?xml version="1.0" encoding="UTF-8" standalone="yes"?>
<Relationships xmlns="http://schemas.openxmlformats.org/package/2006/relationships"><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2" Type="http://schemas.openxmlformats.org/officeDocument/2006/relationships/notesSlide" Target="../notesSlides/notesSlide69.xml"/><Relationship Id="rId1" Type="http://schemas.openxmlformats.org/officeDocument/2006/relationships/slideLayout" Target="../slideLayouts/slideLayout172.xml"/><Relationship Id="rId5" Type="http://schemas.openxmlformats.org/officeDocument/2006/relationships/image" Target="../media/image103.png"/><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70.xml"/><Relationship Id="rId1" Type="http://schemas.openxmlformats.org/officeDocument/2006/relationships/slideLayout" Target="../slideLayouts/slideLayout17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71.xml"/><Relationship Id="rId1" Type="http://schemas.openxmlformats.org/officeDocument/2006/relationships/slideLayout" Target="../slideLayouts/slideLayout17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172.xml"/><Relationship Id="rId4" Type="http://schemas.openxmlformats.org/officeDocument/2006/relationships/hyperlink" Target="http://www.pngall.com/calendar-pn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3.xml"/><Relationship Id="rId1" Type="http://schemas.openxmlformats.org/officeDocument/2006/relationships/slideLayout" Target="../slideLayouts/slideLayout87.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73.xml"/><Relationship Id="rId4" Type="http://schemas.openxmlformats.org/officeDocument/2006/relationships/image" Target="../media/image109.png"/></Relationships>
</file>

<file path=ppt/slides/_rels/slide8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74.xml"/><Relationship Id="rId1" Type="http://schemas.openxmlformats.org/officeDocument/2006/relationships/slideLayout" Target="../slideLayouts/slideLayout17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09.png"/></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8.xml"/><Relationship Id="rId5" Type="http://schemas.openxmlformats.org/officeDocument/2006/relationships/image" Target="../media/image119.jpeg"/><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75.xml"/><Relationship Id="rId1" Type="http://schemas.openxmlformats.org/officeDocument/2006/relationships/slideLayout" Target="../slideLayouts/slideLayout179.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6.xml"/><Relationship Id="rId1" Type="http://schemas.openxmlformats.org/officeDocument/2006/relationships/slideLayout" Target="../slideLayouts/slideLayout78.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hyperlink" Target="https://www.daviesskyschools.org/userfiles/320/my%20files/pbis%20handbook%202019-2020.docx.pdf?id=42545" TargetMode="External"/><Relationship Id="rId7"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17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09.png"/></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179.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9.xml"/><Relationship Id="rId1" Type="http://schemas.openxmlformats.org/officeDocument/2006/relationships/slideLayout" Target="../slideLayouts/slideLayout210.xml"/><Relationship Id="rId5" Type="http://schemas.openxmlformats.org/officeDocument/2006/relationships/image" Target="../media/image135.jpeg"/><Relationship Id="rId4" Type="http://schemas.openxmlformats.org/officeDocument/2006/relationships/image" Target="../media/image134.jpeg"/></Relationships>
</file>

<file path=ppt/slides/_rels/slide91.xml.rels><?xml version="1.0" encoding="UTF-8" standalone="yes"?>
<Relationships xmlns="http://schemas.openxmlformats.org/package/2006/relationships"><Relationship Id="rId3" Type="http://schemas.openxmlformats.org/officeDocument/2006/relationships/hyperlink" Target="http://www.pngall.com/calendar-png" TargetMode="External"/><Relationship Id="rId2" Type="http://schemas.openxmlformats.org/officeDocument/2006/relationships/image" Target="../media/image136.png"/><Relationship Id="rId1" Type="http://schemas.openxmlformats.org/officeDocument/2006/relationships/slideLayout" Target="../slideLayouts/slideLayout212.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2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84.xml"/><Relationship Id="rId1" Type="http://schemas.openxmlformats.org/officeDocument/2006/relationships/slideLayout" Target="../slideLayouts/slideLayout80.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97.xml.rels><?xml version="1.0" encoding="UTF-8" standalone="yes"?>
<Relationships xmlns="http://schemas.openxmlformats.org/package/2006/relationships"><Relationship Id="rId8" Type="http://schemas.openxmlformats.org/officeDocument/2006/relationships/hyperlink" Target="https://sebacademy.edc.org/list-of-pbis-resources?keyword=Flow+Chart&amp;pbis_resource_type=All&amp;pbis_resource_topic=All&amp;sort_by=field_date_value&amp;sort_order=DESC" TargetMode="External"/><Relationship Id="rId13" Type="http://schemas.openxmlformats.org/officeDocument/2006/relationships/image" Target="../media/image11.png"/><Relationship Id="rId18" Type="http://schemas.openxmlformats.org/officeDocument/2006/relationships/hyperlink" Target="https://sebacademy.edc.org/coaches-year-glance" TargetMode="External"/><Relationship Id="rId26" Type="http://schemas.openxmlformats.org/officeDocument/2006/relationships/hyperlink" Target="https://www.pbisapps.org/articles/anatomy-of-a-framework-part-5-classroom-procedures" TargetMode="External"/><Relationship Id="rId3" Type="http://schemas.openxmlformats.org/officeDocument/2006/relationships/hyperlink" Target="https://sebacademy.edc.org/putting-definition-back-defiance" TargetMode="External"/><Relationship Id="rId21" Type="http://schemas.openxmlformats.org/officeDocument/2006/relationships/hyperlink" Target="https://sebacademy.edc.org/sample-classroom-routine-matrix" TargetMode="External"/><Relationship Id="rId7" Type="http://schemas.openxmlformats.org/officeDocument/2006/relationships/hyperlink" Target="https://sebacademy.edc.org/discipline-flow-chart-activity" TargetMode="External"/><Relationship Id="rId12" Type="http://schemas.openxmlformats.org/officeDocument/2006/relationships/hyperlink" Target="https://sebacademy.edc.org/referral-form-activity" TargetMode="External"/><Relationship Id="rId17" Type="http://schemas.openxmlformats.org/officeDocument/2006/relationships/hyperlink" Target="https://sebacademy.edc.org/rollout-checklist" TargetMode="External"/><Relationship Id="rId25" Type="http://schemas.openxmlformats.org/officeDocument/2006/relationships/hyperlink" Target="https://www.pbis.org/resource/creating-a-classroom-teaching-matrix" TargetMode="External"/><Relationship Id="rId2" Type="http://schemas.openxmlformats.org/officeDocument/2006/relationships/notesSlide" Target="../notesSlides/notesSlide85.xml"/><Relationship Id="rId16" Type="http://schemas.openxmlformats.org/officeDocument/2006/relationships/hyperlink" Target="https://sebacademy.edc.org/sample-pbis-student-slide-deck" TargetMode="External"/><Relationship Id="rId20" Type="http://schemas.openxmlformats.org/officeDocument/2006/relationships/hyperlink" Target="https://sebacademy.edc.org/supporting-and-responding-students-social-emotional-and-behavioral-needs-classrooms" TargetMode="External"/><Relationship Id="rId1" Type="http://schemas.openxmlformats.org/officeDocument/2006/relationships/slideLayout" Target="../slideLayouts/slideLayout81.xml"/><Relationship Id="rId6" Type="http://schemas.openxmlformats.org/officeDocument/2006/relationships/hyperlink" Target="https://sebacademy.edc.org/referral-form-video" TargetMode="External"/><Relationship Id="rId11" Type="http://schemas.openxmlformats.org/officeDocument/2006/relationships/hyperlink" Target="https://sebacademy.edc.org/list-of-pbis-resources?keyword=Sample+Referral+Form&amp;pbis_resource_type=All&amp;pbis_resource_topic=All&amp;sort_by=field_date_value&amp;sort_order=DESC" TargetMode="External"/><Relationship Id="rId24" Type="http://schemas.openxmlformats.org/officeDocument/2006/relationships/hyperlink" Target="https://www.pbis.org/resource/creating-effective-classroom-environments-plan-template" TargetMode="External"/><Relationship Id="rId5" Type="http://schemas.openxmlformats.org/officeDocument/2006/relationships/hyperlink" Target="https://sebacademy.edc.org/defining-behaviors-video" TargetMode="External"/><Relationship Id="rId15" Type="http://schemas.openxmlformats.org/officeDocument/2006/relationships/hyperlink" Target="https://sebacademy.edc.org/sample-pbis-staff-slide-deck" TargetMode="External"/><Relationship Id="rId23" Type="http://schemas.openxmlformats.org/officeDocument/2006/relationships/hyperlink" Target="https://sebacademy.edc.org/classroom-matrix-activity" TargetMode="External"/><Relationship Id="rId10" Type="http://schemas.openxmlformats.org/officeDocument/2006/relationships/hyperlink" Target="https://sebacademy.edc.org/behavior-definitions-activity" TargetMode="External"/><Relationship Id="rId19" Type="http://schemas.openxmlformats.org/officeDocument/2006/relationships/hyperlink" Target="https://www.pbisapps.org/articles/anatomy-of-a-framework-part-4-prof-dev" TargetMode="External"/><Relationship Id="rId4" Type="http://schemas.openxmlformats.org/officeDocument/2006/relationships/hyperlink" Target="https://sebacademy.edc.org/behavior-flow-chart-video" TargetMode="External"/><Relationship Id="rId9" Type="http://schemas.openxmlformats.org/officeDocument/2006/relationships/hyperlink" Target="https://sebacademy.edc.org/list-of-pbis-resources?keyword=Sample+-+behavior+definitions&amp;pbis_resource_type=All&amp;pbis_resource_topic=All&amp;sort_by=field_date_value&amp;sort_order=DESC" TargetMode="External"/><Relationship Id="rId14" Type="http://schemas.openxmlformats.org/officeDocument/2006/relationships/hyperlink" Target="https://sebacademy.edc.org/list-of-pbis-resources?keyword=Sample+PBIS+Handbook&amp;pbis_resource_type=All&amp;pbis_resource_topic=All&amp;sort_by=field_date_value&amp;sort_order=DESC" TargetMode="External"/><Relationship Id="rId22" Type="http://schemas.openxmlformats.org/officeDocument/2006/relationships/hyperlink" Target="https://sebacademy.edc.org/classroom-matrix-video" TargetMode="External"/><Relationship Id="rId27" Type="http://schemas.openxmlformats.org/officeDocument/2006/relationships/hyperlink" Target="https://sebacademy.edc.org/slow-climb-4-de-escalation-strategies-keep-behavior-going-downhill"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Team Training</a:t>
            </a:r>
            <a:br>
              <a:rPr lang="en-US" sz="4267" dirty="0">
                <a:latin typeface="Arial" panose="020B0604020202020204" pitchFamily="34" charset="0"/>
                <a:cs typeface="Arial" panose="020B0604020202020204" pitchFamily="34" charset="0"/>
              </a:rPr>
            </a:br>
            <a:r>
              <a:rPr lang="en-US" sz="3733" dirty="0">
                <a:solidFill>
                  <a:schemeClr val="accent5">
                    <a:lumMod val="60000"/>
                    <a:lumOff val="40000"/>
                  </a:schemeClr>
                </a:solidFill>
                <a:latin typeface="Arial" panose="020B0604020202020204" pitchFamily="34" charset="0"/>
                <a:cs typeface="Arial" panose="020B0604020202020204" pitchFamily="34" charset="0"/>
              </a:rPr>
              <a:t>Year 1:  May 2025</a:t>
            </a:r>
            <a:endParaRPr lang="en-US" sz="4267"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Trainers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a continuum to discourage </a:t>
            </a:r>
          </a:p>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violations of expectations</a:t>
            </a:r>
          </a:p>
        </p:txBody>
      </p:sp>
      <p:pic>
        <p:nvPicPr>
          <p:cNvPr id="7" name="Content Placeholder 4" descr="A close up of a piece of paper&#10;&#10;Description automatically generated">
            <a:extLst>
              <a:ext uri="{FF2B5EF4-FFF2-40B4-BE49-F238E27FC236}">
                <a16:creationId xmlns:a16="http://schemas.microsoft.com/office/drawing/2014/main" id="{3E86A9E3-272E-3741-A07F-1DA5A8AD30EE}"/>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609600" y="1703367"/>
            <a:ext cx="10608965" cy="5103241"/>
          </a:xfrm>
          <a:prstGeom prst="rect">
            <a:avLst/>
          </a:prstGeom>
          <a:noFill/>
          <a:ln>
            <a:noFill/>
          </a:ln>
        </p:spPr>
      </p:pic>
    </p:spTree>
    <p:extLst>
      <p:ext uri="{BB962C8B-B14F-4D97-AF65-F5344CB8AC3E}">
        <p14:creationId xmlns:p14="http://schemas.microsoft.com/office/powerpoint/2010/main" val="1244772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23963" y="2733868"/>
            <a:ext cx="3100809" cy="2593311"/>
          </a:xfrm>
          <a:prstGeom prst="rect">
            <a:avLst/>
          </a:prstGeom>
          <a:noFill/>
          <a:ln w="57150">
            <a:solidFill>
              <a:schemeClr val="tx1"/>
            </a:solidFill>
            <a:miter lim="800000"/>
            <a:headEnd/>
            <a:tailEnd/>
          </a:ln>
        </p:spPr>
      </p:pic>
      <p:sp>
        <p:nvSpPr>
          <p:cNvPr id="6" name="Freeform: Shape 129">
            <a:extLst>
              <a:ext uri="{FF2B5EF4-FFF2-40B4-BE49-F238E27FC236}">
                <a16:creationId xmlns:a16="http://schemas.microsoft.com/office/drawing/2014/main" id="{9DEC54B5-AA4A-68C6-785A-AD94E81413DD}"/>
              </a:ext>
            </a:extLst>
          </p:cNvPr>
          <p:cNvSpPr/>
          <p:nvPr/>
        </p:nvSpPr>
        <p:spPr>
          <a:xfrm>
            <a:off x="1527172" y="367550"/>
            <a:ext cx="7196791"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Tree>
    <p:extLst>
      <p:ext uri="{BB962C8B-B14F-4D97-AF65-F5344CB8AC3E}">
        <p14:creationId xmlns:p14="http://schemas.microsoft.com/office/powerpoint/2010/main" val="2459803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6" name="Freeform: Shape 113">
            <a:extLst>
              <a:ext uri="{FF2B5EF4-FFF2-40B4-BE49-F238E27FC236}">
                <a16:creationId xmlns:a16="http://schemas.microsoft.com/office/drawing/2014/main" id="{CF11C96A-5F1E-0F45-BF7F-0D7E3920E093}"/>
              </a:ext>
            </a:extLst>
          </p:cNvPr>
          <p:cNvSpPr/>
          <p:nvPr/>
        </p:nvSpPr>
        <p:spPr>
          <a:xfrm>
            <a:off x="1277696" y="185110"/>
            <a:ext cx="8917636"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data-based procedures for monitoring</a:t>
            </a:r>
          </a:p>
        </p:txBody>
      </p:sp>
      <p:graphicFrame>
        <p:nvGraphicFramePr>
          <p:cNvPr id="7" name="Diagram 6">
            <a:extLst>
              <a:ext uri="{FF2B5EF4-FFF2-40B4-BE49-F238E27FC236}">
                <a16:creationId xmlns:a16="http://schemas.microsoft.com/office/drawing/2014/main" id="{18633CA4-AFD6-F341-B2D6-9BD012D8BFCC}"/>
              </a:ext>
            </a:extLst>
          </p:cNvPr>
          <p:cNvGraphicFramePr/>
          <p:nvPr/>
        </p:nvGraphicFramePr>
        <p:xfrm>
          <a:off x="758132" y="1296664"/>
          <a:ext cx="9956764" cy="4412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5488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6" name="Freeform: Shape 115">
            <a:extLst>
              <a:ext uri="{FF2B5EF4-FFF2-40B4-BE49-F238E27FC236}">
                <a16:creationId xmlns:a16="http://schemas.microsoft.com/office/drawing/2014/main" id="{A7C40168-F20E-7046-9D51-6899A32931B1}"/>
              </a:ext>
            </a:extLst>
          </p:cNvPr>
          <p:cNvSpPr/>
          <p:nvPr/>
        </p:nvSpPr>
        <p:spPr>
          <a:xfrm>
            <a:off x="1548507" y="226241"/>
            <a:ext cx="70620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systems to support staff</a:t>
            </a:r>
          </a:p>
        </p:txBody>
      </p:sp>
      <p:pic>
        <p:nvPicPr>
          <p:cNvPr id="7" name="Picture 6" descr="A close up of a sign&#10;&#10;Description automatically generated">
            <a:extLst>
              <a:ext uri="{FF2B5EF4-FFF2-40B4-BE49-F238E27FC236}">
                <a16:creationId xmlns:a16="http://schemas.microsoft.com/office/drawing/2014/main" id="{AB30A9DB-29C3-1740-8AA0-205EEEA8AC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795726"/>
            <a:ext cx="4497820" cy="4179987"/>
          </a:xfrm>
          <a:prstGeom prst="rect">
            <a:avLst/>
          </a:prstGeom>
        </p:spPr>
      </p:pic>
      <p:pic>
        <p:nvPicPr>
          <p:cNvPr id="8" name="Picture 7" descr="A close up of a sign&#10;&#10;Description automatically generated">
            <a:extLst>
              <a:ext uri="{FF2B5EF4-FFF2-40B4-BE49-F238E27FC236}">
                <a16:creationId xmlns:a16="http://schemas.microsoft.com/office/drawing/2014/main" id="{A68AA398-C67F-7B4D-8B89-1313203740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11846">
            <a:off x="5632578" y="1770514"/>
            <a:ext cx="2946345" cy="3898061"/>
          </a:xfrm>
          <a:prstGeom prst="roundRect">
            <a:avLst>
              <a:gd name="adj" fmla="val 8594"/>
            </a:avLst>
          </a:prstGeom>
          <a:solidFill>
            <a:srgbClr val="FFFFFF">
              <a:shade val="85000"/>
            </a:srgbClr>
          </a:solidFill>
          <a:ln w="38100">
            <a:solidFill>
              <a:schemeClr val="tx1"/>
            </a:solidFill>
          </a:ln>
          <a:effectLst/>
        </p:spPr>
      </p:pic>
      <p:pic>
        <p:nvPicPr>
          <p:cNvPr id="2050" name="Picture 2" descr="Free Staff Development Cliparts, Download Free Staff Development Cliparts  png images, Free ClipArts on Clipart Library">
            <a:extLst>
              <a:ext uri="{FF2B5EF4-FFF2-40B4-BE49-F238E27FC236}">
                <a16:creationId xmlns:a16="http://schemas.microsoft.com/office/drawing/2014/main" id="{B05CE505-2BF0-7C44-B18F-799E47492F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539" y="3524858"/>
            <a:ext cx="2761642" cy="276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044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6" name="Freeform: Shape 117">
            <a:extLst>
              <a:ext uri="{FF2B5EF4-FFF2-40B4-BE49-F238E27FC236}">
                <a16:creationId xmlns:a16="http://schemas.microsoft.com/office/drawing/2014/main" id="{2A7B7AD1-3636-5047-A333-ACF134585192}"/>
              </a:ext>
            </a:extLst>
          </p:cNvPr>
          <p:cNvSpPr/>
          <p:nvPr/>
        </p:nvSpPr>
        <p:spPr>
          <a:xfrm>
            <a:off x="1472307" y="247431"/>
            <a:ext cx="86622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Build routines to ensure ongoing implementation</a:t>
            </a:r>
          </a:p>
        </p:txBody>
      </p:sp>
      <p:pic>
        <p:nvPicPr>
          <p:cNvPr id="9" name="Picture 8">
            <a:extLst>
              <a:ext uri="{FF2B5EF4-FFF2-40B4-BE49-F238E27FC236}">
                <a16:creationId xmlns:a16="http://schemas.microsoft.com/office/drawing/2014/main" id="{F7CAFD59-1641-A94B-B66D-6ADDE0035C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7717">
            <a:off x="7071988" y="1913311"/>
            <a:ext cx="3628973" cy="4528677"/>
          </a:xfrm>
          <a:prstGeom prst="rect">
            <a:avLst/>
          </a:prstGeom>
        </p:spPr>
      </p:pic>
      <p:pic>
        <p:nvPicPr>
          <p:cNvPr id="11" name="Picture 10">
            <a:extLst>
              <a:ext uri="{FF2B5EF4-FFF2-40B4-BE49-F238E27FC236}">
                <a16:creationId xmlns:a16="http://schemas.microsoft.com/office/drawing/2014/main" id="{379571C3-F416-8249-BB80-330CF341F5CD}"/>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187303" y="1934766"/>
            <a:ext cx="4162625" cy="4162625"/>
          </a:xfrm>
          <a:prstGeom prst="rect">
            <a:avLst/>
          </a:prstGeom>
        </p:spPr>
      </p:pic>
    </p:spTree>
    <p:extLst>
      <p:ext uri="{BB962C8B-B14F-4D97-AF65-F5344CB8AC3E}">
        <p14:creationId xmlns:p14="http://schemas.microsoft.com/office/powerpoint/2010/main" val="3164301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813349" y="1974895"/>
            <a:ext cx="9966151" cy="2733675"/>
          </a:xfrm>
          <a:ln/>
        </p:spPr>
        <p:style>
          <a:lnRef idx="2">
            <a:schemeClr val="accent2"/>
          </a:lnRef>
          <a:fillRef idx="1">
            <a:schemeClr val="lt1"/>
          </a:fillRef>
          <a:effectRef idx="0">
            <a:schemeClr val="accent2"/>
          </a:effectRef>
          <a:fontRef idx="minor">
            <a:schemeClr val="dk1"/>
          </a:fontRef>
        </p:style>
        <p:txBody>
          <a:bodyPr numCol="1"/>
          <a:lstStyle/>
          <a:p>
            <a:pPr marL="659765" indent="-457200">
              <a:lnSpc>
                <a:spcPct val="90000"/>
              </a:lnSpc>
              <a:buClr>
                <a:schemeClr val="tx1"/>
              </a:buClr>
              <a:buFont typeface="Arial" panose="020B0604020202020204" pitchFamily="34" charset="0"/>
              <a:buChar char="•"/>
            </a:pPr>
            <a:endParaRPr lang="en-US" sz="3200" dirty="0">
              <a:solidFill>
                <a:schemeClr val="tx1"/>
              </a:solidFill>
              <a:latin typeface="Calibri"/>
              <a:ea typeface="ＭＳ Ｐゴシック"/>
              <a:cs typeface="Calibri"/>
            </a:endParaRPr>
          </a:p>
          <a:p>
            <a:pPr marL="659765" indent="-457200">
              <a:lnSpc>
                <a:spcPct val="90000"/>
              </a:lnSpc>
              <a:buClr>
                <a:schemeClr val="tx1"/>
              </a:buClr>
              <a:buFont typeface="Arial" panose="020B0604020202020204" pitchFamily="34" charset="0"/>
              <a:buChar char="•"/>
            </a:pPr>
            <a:r>
              <a:rPr lang="en-US" sz="3200" dirty="0">
                <a:solidFill>
                  <a:schemeClr val="tx1"/>
                </a:solidFill>
                <a:latin typeface="Calibri"/>
                <a:ea typeface="ＭＳ Ｐゴシック"/>
                <a:cs typeface="Calibri"/>
              </a:rPr>
              <a:t>Where are you with your PBIS Framework Implementation?</a:t>
            </a:r>
          </a:p>
          <a:p>
            <a:pPr marL="202565" indent="0">
              <a:lnSpc>
                <a:spcPct val="90000"/>
              </a:lnSpc>
              <a:buClr>
                <a:schemeClr val="tx1"/>
              </a:buClr>
              <a:buNone/>
            </a:pPr>
            <a:endParaRPr lang="en-US" sz="3200" dirty="0">
              <a:solidFill>
                <a:schemeClr val="tx1"/>
              </a:solidFill>
              <a:latin typeface="Calibri"/>
              <a:ea typeface="ＭＳ Ｐゴシック"/>
              <a:cs typeface="Calibri"/>
            </a:endParaRPr>
          </a:p>
          <a:p>
            <a:pPr marL="659765" indent="-457200">
              <a:lnSpc>
                <a:spcPct val="90000"/>
              </a:lnSpc>
              <a:buClr>
                <a:schemeClr val="tx1"/>
              </a:buClr>
              <a:buFont typeface="Arial" panose="020B0604020202020204" pitchFamily="34" charset="0"/>
              <a:buChar char="•"/>
            </a:pPr>
            <a:r>
              <a:rPr lang="en-US" sz="3200" dirty="0">
                <a:solidFill>
                  <a:schemeClr val="tx1"/>
                </a:solidFill>
                <a:latin typeface="Calibri"/>
                <a:ea typeface="ＭＳ Ｐゴシック"/>
                <a:cs typeface="Calibri"/>
              </a:rPr>
              <a:t>Which components need to be completed before you roll out to students in the fall?</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noFill/>
          <a:ln>
            <a:noFill/>
          </a:ln>
        </p:spPr>
        <p:txBody>
          <a:bodyPr/>
          <a:lstStyle/>
          <a:p>
            <a:r>
              <a:rPr lang="en-US" sz="3600" b="1" dirty="0">
                <a:solidFill>
                  <a:schemeClr val="bg1"/>
                </a:solidFill>
              </a:rPr>
              <a:t>ACTIVITY: TEAM DISCUSSION</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809559" y="6200348"/>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7506896" y="6146651"/>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263894" y="6103131"/>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solidFill>
                  <a:prstClr val="white"/>
                </a:solidFill>
              </a:rPr>
              <a:t>5</a:t>
            </a:r>
            <a:r>
              <a:rPr kumimoji="0" lang="en-US" sz="2100" b="0" i="0" u="none" strike="noStrike" kern="0" cap="none" spc="0" normalizeH="0" noProof="0" dirty="0">
                <a:ln>
                  <a:noFill/>
                </a:ln>
                <a:solidFill>
                  <a:prstClr val="white"/>
                </a:solidFill>
                <a:effectLst/>
                <a:uLnTx/>
                <a:uFillTx/>
                <a:latin typeface="Hind Vadodara"/>
                <a:cs typeface="Hind Vadodara"/>
                <a:sym typeface="Hind Vadodara"/>
              </a:rPr>
              <a:t> </a:t>
            </a: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minutes</a:t>
            </a: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solidFill>
                  <a:prstClr val="white"/>
                </a:solidFill>
              </a:rPr>
              <a:t>5 minutes</a:t>
            </a:r>
            <a:endPar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endParaRPr>
          </a:p>
        </p:txBody>
      </p:sp>
      <p:sp>
        <p:nvSpPr>
          <p:cNvPr id="103" name="Text Placeholder 4">
            <a:extLst>
              <a:ext uri="{FF2B5EF4-FFF2-40B4-BE49-F238E27FC236}">
                <a16:creationId xmlns:a16="http://schemas.microsoft.com/office/drawing/2014/main" id="{3B9E76AB-4440-D74E-BAC0-FC74DA371D6B}"/>
              </a:ext>
            </a:extLst>
          </p:cNvPr>
          <p:cNvSpPr txBox="1">
            <a:spLocks/>
          </p:cNvSpPr>
          <p:nvPr/>
        </p:nvSpPr>
        <p:spPr>
          <a:xfrm>
            <a:off x="7872337" y="6164516"/>
            <a:ext cx="2173445"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srgbClr val="434343"/>
              </a:buClr>
              <a:buSzPts val="1200"/>
              <a:buFont typeface="Open Sans SemiBold"/>
              <a:buNone/>
              <a:tabLst/>
              <a:defRPr/>
            </a:pPr>
            <a:r>
              <a:rPr kumimoji="0" lang="en-US" sz="2000" b="0" i="0" u="none" strike="noStrike" kern="1200" cap="none" spc="0" normalizeH="0" baseline="0" noProof="0" dirty="0">
                <a:ln>
                  <a:noFill/>
                </a:ln>
                <a:solidFill>
                  <a:prstClr val="white"/>
                </a:solidFill>
                <a:effectLst/>
                <a:uLnTx/>
                <a:uFillTx/>
                <a:latin typeface="Hind Vadodara"/>
                <a:cs typeface="Hind Vadodara"/>
                <a:sym typeface="Hind Vadodara"/>
              </a:rPr>
              <a:t>Teams</a:t>
            </a:r>
          </a:p>
          <a:p>
            <a:pPr marL="202565" marR="0" lvl="0" indent="0" algn="l" defTabSz="1219170" rtl="0" eaLnBrk="1" fontAlgn="auto" latinLnBrk="0" hangingPunct="1">
              <a:lnSpc>
                <a:spcPct val="100000"/>
              </a:lnSpc>
              <a:spcBef>
                <a:spcPts val="0"/>
              </a:spcBef>
              <a:spcAft>
                <a:spcPts val="0"/>
              </a:spcAft>
              <a:buClr>
                <a:srgbClr val="434343"/>
              </a:buClr>
              <a:buSzPts val="1200"/>
              <a:buFont typeface="Open Sans SemiBold"/>
              <a:buNone/>
              <a:tabLst/>
              <a:defRPr/>
            </a:pPr>
            <a:r>
              <a:rPr lang="en-US" sz="2000" dirty="0">
                <a:solidFill>
                  <a:prstClr val="white"/>
                </a:solidFill>
              </a:rPr>
              <a:t>Share Out</a:t>
            </a:r>
            <a:endParaRPr kumimoji="0" lang="en-US" sz="20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spTree>
    <p:extLst>
      <p:ext uri="{BB962C8B-B14F-4D97-AF65-F5344CB8AC3E}">
        <p14:creationId xmlns:p14="http://schemas.microsoft.com/office/powerpoint/2010/main" val="339543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wipe(left)">
                                      <p:cBhvr>
                                        <p:cTn id="7" dur="500"/>
                                        <p:tgtEl>
                                          <p:spTgt spid="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
                                            <p:txEl>
                                              <p:pRg st="1" end="1"/>
                                            </p:txEl>
                                          </p:spTgt>
                                        </p:tgtEl>
                                        <p:attrNameLst>
                                          <p:attrName>style.visibility</p:attrName>
                                        </p:attrNameLst>
                                      </p:cBhvr>
                                      <p:to>
                                        <p:strVal val="visible"/>
                                      </p:to>
                                    </p:set>
                                    <p:animEffect transition="in" filter="wipe(left)">
                                      <p:cBhvr>
                                        <p:cTn id="12" dur="500"/>
                                        <p:tgtEl>
                                          <p:spTgt spid="101">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3">
                                            <p:txEl>
                                              <p:pRg st="0" end="0"/>
                                            </p:txEl>
                                          </p:spTgt>
                                        </p:tgtEl>
                                        <p:attrNameLst>
                                          <p:attrName>style.visibility</p:attrName>
                                        </p:attrNameLst>
                                      </p:cBhvr>
                                      <p:to>
                                        <p:strVal val="visible"/>
                                      </p:to>
                                    </p:set>
                                    <p:animEffect transition="in" filter="wipe(left)">
                                      <p:cBhvr>
                                        <p:cTn id="15" dur="500"/>
                                        <p:tgtEl>
                                          <p:spTgt spid="10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3">
                                            <p:txEl>
                                              <p:pRg st="1" end="1"/>
                                            </p:txEl>
                                          </p:spTgt>
                                        </p:tgtEl>
                                        <p:attrNameLst>
                                          <p:attrName>style.visibility</p:attrName>
                                        </p:attrNameLst>
                                      </p:cBhvr>
                                      <p:to>
                                        <p:strVal val="visible"/>
                                      </p:to>
                                    </p:set>
                                    <p:animEffect transition="in" filter="wipe(left)">
                                      <p:cBhvr>
                                        <p:cTn id="20" dur="500"/>
                                        <p:tgtEl>
                                          <p:spTgt spid="1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10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6F994-252A-DC2F-184C-01ED2951EFD4}"/>
              </a:ext>
            </a:extLst>
          </p:cNvPr>
          <p:cNvSpPr>
            <a:spLocks noGrp="1"/>
          </p:cNvSpPr>
          <p:nvPr>
            <p:ph type="title"/>
          </p:nvPr>
        </p:nvSpPr>
        <p:spPr>
          <a:xfrm rot="-294">
            <a:off x="343167" y="1391883"/>
            <a:ext cx="6291318" cy="3443769"/>
          </a:xfrm>
        </p:spPr>
        <p:txBody>
          <a:bodyPr/>
          <a:lstStyle/>
          <a:p>
            <a:r>
              <a:rPr lang="en-US" sz="3600" dirty="0"/>
              <a:t>Developing a Continuum to Discourage Violations of Expectations</a:t>
            </a:r>
          </a:p>
        </p:txBody>
      </p:sp>
      <p:pic>
        <p:nvPicPr>
          <p:cNvPr id="2" name="Picture 1">
            <a:extLst>
              <a:ext uri="{FF2B5EF4-FFF2-40B4-BE49-F238E27FC236}">
                <a16:creationId xmlns:a16="http://schemas.microsoft.com/office/drawing/2014/main" id="{355A0F29-C4F1-6F74-8413-AC32214FAB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0411" y="4216400"/>
            <a:ext cx="4681648" cy="2254725"/>
          </a:xfrm>
          <a:prstGeom prst="rect">
            <a:avLst/>
          </a:prstGeom>
        </p:spPr>
      </p:pic>
    </p:spTree>
    <p:extLst>
      <p:ext uri="{BB962C8B-B14F-4D97-AF65-F5344CB8AC3E}">
        <p14:creationId xmlns:p14="http://schemas.microsoft.com/office/powerpoint/2010/main" val="3562890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EA8F6-9D5C-834C-B211-EB8D9490A3D3}"/>
              </a:ext>
            </a:extLst>
          </p:cNvPr>
          <p:cNvSpPr txBox="1"/>
          <p:nvPr/>
        </p:nvSpPr>
        <p:spPr>
          <a:xfrm>
            <a:off x="451016" y="587157"/>
            <a:ext cx="8655984"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t>Identifying, teaching and reinforcing our school-wide and class-wide expectations is critical! </a:t>
            </a:r>
          </a:p>
          <a:p>
            <a:endParaRPr lang="en-US" sz="2800" dirty="0"/>
          </a:p>
          <a:p>
            <a:r>
              <a:rPr lang="en-US" sz="2800" dirty="0"/>
              <a:t>But, we also need to prepare staff for responding to contextually inappropriate behavior...</a:t>
            </a:r>
          </a:p>
        </p:txBody>
      </p:sp>
      <p:sp>
        <p:nvSpPr>
          <p:cNvPr id="6" name="TextBox 5">
            <a:extLst>
              <a:ext uri="{FF2B5EF4-FFF2-40B4-BE49-F238E27FC236}">
                <a16:creationId xmlns:a16="http://schemas.microsoft.com/office/drawing/2014/main" id="{FF514031-DAA4-5643-AB1C-F4B4E8F2427E}"/>
              </a:ext>
            </a:extLst>
          </p:cNvPr>
          <p:cNvSpPr txBox="1"/>
          <p:nvPr/>
        </p:nvSpPr>
        <p:spPr>
          <a:xfrm>
            <a:off x="4398008" y="3501991"/>
            <a:ext cx="6985487"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t>This requires :</a:t>
            </a:r>
          </a:p>
          <a:p>
            <a:endParaRPr lang="en-US" sz="2800" dirty="0"/>
          </a:p>
          <a:p>
            <a:pPr marL="457200" indent="-457200">
              <a:buFont typeface="Arial" panose="020B0604020202020204" pitchFamily="34" charset="0"/>
              <a:buChar char="•"/>
            </a:pPr>
            <a:r>
              <a:rPr lang="en-US" sz="2800" dirty="0"/>
              <a:t>Understanding the science of behavior</a:t>
            </a:r>
          </a:p>
          <a:p>
            <a:pPr marL="457200" indent="-457200">
              <a:buFont typeface="Arial" panose="020B0604020202020204" pitchFamily="34" charset="0"/>
              <a:buChar char="•"/>
            </a:pPr>
            <a:r>
              <a:rPr lang="en-US" sz="2800" dirty="0"/>
              <a:t>Clarifying definitions of behavior</a:t>
            </a:r>
          </a:p>
          <a:p>
            <a:pPr marL="457200" indent="-457200">
              <a:buFont typeface="Arial" panose="020B0604020202020204" pitchFamily="34" charset="0"/>
              <a:buChar char="•"/>
            </a:pPr>
            <a:r>
              <a:rPr lang="en-US" sz="2800" dirty="0"/>
              <a:t>Establishing consistent school-wide responses </a:t>
            </a:r>
          </a:p>
        </p:txBody>
      </p:sp>
    </p:spTree>
    <p:extLst>
      <p:ext uri="{BB962C8B-B14F-4D97-AF65-F5344CB8AC3E}">
        <p14:creationId xmlns:p14="http://schemas.microsoft.com/office/powerpoint/2010/main" val="554389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D7BB-8340-6646-99C1-6FE9ABEA6743}"/>
              </a:ext>
            </a:extLst>
          </p:cNvPr>
          <p:cNvSpPr>
            <a:spLocks noGrp="1"/>
          </p:cNvSpPr>
          <p:nvPr>
            <p:ph type="title"/>
          </p:nvPr>
        </p:nvSpPr>
        <p:spPr>
          <a:xfrm>
            <a:off x="431392" y="1508779"/>
            <a:ext cx="4746794" cy="3840442"/>
          </a:xfrm>
        </p:spPr>
        <p:txBody>
          <a:bodyPr/>
          <a:lstStyle/>
          <a:p>
            <a:r>
              <a:rPr lang="en-US" sz="3200" b="0" dirty="0">
                <a:solidFill>
                  <a:schemeClr val="bg1"/>
                </a:solidFill>
              </a:rPr>
              <a:t>Before we can effectively encourage or discourage behavior, </a:t>
            </a:r>
            <a:br>
              <a:rPr lang="en-US" sz="3200" b="0" dirty="0">
                <a:solidFill>
                  <a:schemeClr val="bg1"/>
                </a:solidFill>
              </a:rPr>
            </a:br>
            <a:r>
              <a:rPr lang="en-US" sz="3200" b="0" dirty="0">
                <a:solidFill>
                  <a:schemeClr val="bg1"/>
                </a:solidFill>
              </a:rPr>
              <a:t>we need to understand why behavior happens AND how to identify why the behavior is continuing!</a:t>
            </a:r>
          </a:p>
        </p:txBody>
      </p:sp>
      <p:pic>
        <p:nvPicPr>
          <p:cNvPr id="5" name="Picture 2" descr="Amazon.com : Dairy Queen Scream - Funny Happy Father&amp;#39;s Day Greeting Card  with Envelope (4.63 x 6.75 Inch) - Ice Cream and Kids, Fathers Day Note  Card for Dad, Men - Cute">
            <a:extLst>
              <a:ext uri="{FF2B5EF4-FFF2-40B4-BE49-F238E27FC236}">
                <a16:creationId xmlns:a16="http://schemas.microsoft.com/office/drawing/2014/main" id="{B008E6E6-D9BB-5C49-86CD-995BC1BF54A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69452" y="671051"/>
            <a:ext cx="4722813" cy="551589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23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51778" y="190500"/>
            <a:ext cx="4794971" cy="6630888"/>
          </a:xfrm>
        </p:spPr>
        <p:style>
          <a:lnRef idx="2">
            <a:schemeClr val="accent2"/>
          </a:lnRef>
          <a:fillRef idx="1">
            <a:schemeClr val="lt1"/>
          </a:fillRef>
          <a:effectRef idx="0">
            <a:schemeClr val="accent2"/>
          </a:effectRef>
          <a:fontRef idx="minor">
            <a:schemeClr val="dk1"/>
          </a:fontRef>
        </p:style>
        <p:txBody>
          <a:bodyPr>
            <a:noAutofit/>
          </a:bodyPr>
          <a:lstStyle/>
          <a:p>
            <a:pPr marL="169329" indent="0">
              <a:spcAft>
                <a:spcPts val="1200"/>
              </a:spcAft>
              <a:buNone/>
            </a:pPr>
            <a:r>
              <a:rPr lang="en-US" dirty="0">
                <a:solidFill>
                  <a:schemeClr val="accent6">
                    <a:lumMod val="50000"/>
                  </a:schemeClr>
                </a:solidFill>
                <a:latin typeface="+mn-lt"/>
              </a:rPr>
              <a:t>A basic understanding of the science of behavior change: </a:t>
            </a:r>
          </a:p>
          <a:p>
            <a:pPr>
              <a:spcAft>
                <a:spcPts val="1200"/>
              </a:spcAft>
            </a:pPr>
            <a:r>
              <a:rPr lang="en-US" dirty="0">
                <a:solidFill>
                  <a:schemeClr val="accent6">
                    <a:lumMod val="50000"/>
                  </a:schemeClr>
                </a:solidFill>
                <a:latin typeface="+mn-lt"/>
              </a:rPr>
              <a:t>Gives us tools to observe, measure, teach, and correct behaviors </a:t>
            </a:r>
            <a:r>
              <a:rPr lang="en-US" b="1" u="sng" dirty="0">
                <a:solidFill>
                  <a:schemeClr val="accent6">
                    <a:lumMod val="50000"/>
                  </a:schemeClr>
                </a:solidFill>
                <a:latin typeface="+mn-lt"/>
              </a:rPr>
              <a:t>effectively</a:t>
            </a:r>
            <a:r>
              <a:rPr lang="en-US" dirty="0">
                <a:solidFill>
                  <a:schemeClr val="accent6">
                    <a:lumMod val="50000"/>
                  </a:schemeClr>
                </a:solidFill>
                <a:latin typeface="+mn-lt"/>
              </a:rPr>
              <a:t> and </a:t>
            </a:r>
            <a:r>
              <a:rPr lang="en-US" b="1" u="sng" dirty="0">
                <a:solidFill>
                  <a:schemeClr val="accent6">
                    <a:lumMod val="50000"/>
                  </a:schemeClr>
                </a:solidFill>
                <a:latin typeface="+mn-lt"/>
              </a:rPr>
              <a:t>efficiently</a:t>
            </a:r>
            <a:r>
              <a:rPr lang="en-US" dirty="0">
                <a:solidFill>
                  <a:schemeClr val="accent6">
                    <a:lumMod val="50000"/>
                  </a:schemeClr>
                </a:solidFill>
                <a:latin typeface="+mn-lt"/>
              </a:rPr>
              <a:t>.</a:t>
            </a:r>
          </a:p>
          <a:p>
            <a:pPr>
              <a:spcAft>
                <a:spcPts val="1200"/>
              </a:spcAft>
            </a:pPr>
            <a:r>
              <a:rPr lang="en-US" dirty="0">
                <a:solidFill>
                  <a:schemeClr val="accent6">
                    <a:lumMod val="50000"/>
                  </a:schemeClr>
                </a:solidFill>
                <a:latin typeface="+mn-lt"/>
              </a:rPr>
              <a:t>Moves us away from perceptions, opinions, and assumptions about motivations or intentions</a:t>
            </a:r>
          </a:p>
          <a:p>
            <a:pPr>
              <a:spcAft>
                <a:spcPts val="1200"/>
              </a:spcAft>
            </a:pPr>
            <a:r>
              <a:rPr lang="en-US" dirty="0">
                <a:solidFill>
                  <a:schemeClr val="accent6">
                    <a:lumMod val="50000"/>
                  </a:schemeClr>
                </a:solidFill>
                <a:latin typeface="+mn-lt"/>
              </a:rPr>
              <a:t>Shares the following assumptions (see right)</a:t>
            </a:r>
          </a:p>
        </p:txBody>
      </p:sp>
      <p:graphicFrame>
        <p:nvGraphicFramePr>
          <p:cNvPr id="10" name="Diagram 9">
            <a:extLst>
              <a:ext uri="{FF2B5EF4-FFF2-40B4-BE49-F238E27FC236}">
                <a16:creationId xmlns:a16="http://schemas.microsoft.com/office/drawing/2014/main" id="{C8E0D0EB-75AD-9B40-8487-5DA722C5E95C}"/>
              </a:ext>
            </a:extLst>
          </p:cNvPr>
          <p:cNvGraphicFramePr/>
          <p:nvPr>
            <p:extLst>
              <p:ext uri="{D42A27DB-BD31-4B8C-83A1-F6EECF244321}">
                <p14:modId xmlns:p14="http://schemas.microsoft.com/office/powerpoint/2010/main" val="3553906900"/>
              </p:ext>
            </p:extLst>
          </p:nvPr>
        </p:nvGraphicFramePr>
        <p:xfrm>
          <a:off x="5242561" y="190500"/>
          <a:ext cx="6753386"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Box 47">
            <a:extLst>
              <a:ext uri="{FF2B5EF4-FFF2-40B4-BE49-F238E27FC236}">
                <a16:creationId xmlns:a16="http://schemas.microsoft.com/office/drawing/2014/main" id="{1C9FB740-2FE7-2E48-9E71-1D7251B8A590}"/>
              </a:ext>
            </a:extLst>
          </p:cNvPr>
          <p:cNvSpPr txBox="1">
            <a:spLocks noChangeArrowheads="1"/>
          </p:cNvSpPr>
          <p:nvPr/>
        </p:nvSpPr>
        <p:spPr bwMode="auto">
          <a:xfrm>
            <a:off x="2593538" y="6513611"/>
            <a:ext cx="2057400" cy="3077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(Colvin &amp; Sugai, 1989)</a:t>
            </a:r>
          </a:p>
        </p:txBody>
      </p:sp>
    </p:spTree>
    <p:extLst>
      <p:ext uri="{BB962C8B-B14F-4D97-AF65-F5344CB8AC3E}">
        <p14:creationId xmlns:p14="http://schemas.microsoft.com/office/powerpoint/2010/main" val="28983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3BD6D315-ACFA-0041-A804-352B8169D5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DA4FEA85-6722-CF44-BC65-549EF23DF0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C359A428-A356-6941-BF0B-E936277F3D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dgm id="{23272C58-DAE8-7848-850B-6255C7F693B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dgm id="{CDD1949F-6312-C54E-8A66-9AD01A02702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dgm id="{B4E428A4-77C3-BE48-94A4-333F3639B5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D4202-1E41-8F4B-AA0C-56B1323AC4A4}"/>
              </a:ext>
            </a:extLst>
          </p:cNvPr>
          <p:cNvSpPr>
            <a:spLocks noGrp="1"/>
          </p:cNvSpPr>
          <p:nvPr>
            <p:ph type="title"/>
          </p:nvPr>
        </p:nvSpPr>
        <p:spPr>
          <a:xfrm>
            <a:off x="398208" y="415298"/>
            <a:ext cx="9797352" cy="845600"/>
          </a:xfrm>
        </p:spPr>
        <p:txBody>
          <a:bodyPr/>
          <a:lstStyle/>
          <a:p>
            <a:pPr algn="l"/>
            <a:r>
              <a:rPr lang="en-US" sz="4400" dirty="0">
                <a:solidFill>
                  <a:schemeClr val="bg1"/>
                </a:solidFill>
              </a:rPr>
              <a:t>All behavior serves a function...</a:t>
            </a:r>
          </a:p>
        </p:txBody>
      </p:sp>
      <p:graphicFrame>
        <p:nvGraphicFramePr>
          <p:cNvPr id="6" name="Diagram 5">
            <a:extLst>
              <a:ext uri="{FF2B5EF4-FFF2-40B4-BE49-F238E27FC236}">
                <a16:creationId xmlns:a16="http://schemas.microsoft.com/office/drawing/2014/main" id="{C0230508-9998-0348-8990-5A47C75E8584}"/>
              </a:ext>
            </a:extLst>
          </p:cNvPr>
          <p:cNvGraphicFramePr/>
          <p:nvPr>
            <p:extLst>
              <p:ext uri="{D42A27DB-BD31-4B8C-83A1-F6EECF244321}">
                <p14:modId xmlns:p14="http://schemas.microsoft.com/office/powerpoint/2010/main" val="960072856"/>
              </p:ext>
            </p:extLst>
          </p:nvPr>
        </p:nvGraphicFramePr>
        <p:xfrm>
          <a:off x="398208" y="1696065"/>
          <a:ext cx="11009940" cy="4026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CBB43AB4-B844-0143-841B-872DE5496D38}"/>
              </a:ext>
            </a:extLst>
          </p:cNvPr>
          <p:cNvSpPr txBox="1">
            <a:spLocks noChangeArrowheads="1"/>
          </p:cNvSpPr>
          <p:nvPr/>
        </p:nvSpPr>
        <p:spPr>
          <a:xfrm>
            <a:off x="1009929" y="6011892"/>
            <a:ext cx="9786498" cy="795020"/>
          </a:xfrm>
          <a:prstGeom prst="rect">
            <a:avLst/>
          </a:prstGeom>
          <a:noFill/>
          <a:ln w="38100" cap="flat" cmpd="sng" algn="ctr">
            <a:no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buFontTx/>
              <a:buNone/>
            </a:pPr>
            <a:r>
              <a:rPr lang="en-US" sz="3200" b="1" kern="0" dirty="0">
                <a:solidFill>
                  <a:schemeClr val="accent6">
                    <a:lumMod val="50000"/>
                  </a:schemeClr>
                </a:solidFill>
                <a:latin typeface="Calibri" panose="020F0502020204030204" pitchFamily="34" charset="0"/>
                <a:cs typeface="Calibri" panose="020F0502020204030204" pitchFamily="34" charset="0"/>
              </a:rPr>
              <a:t>	“Function” </a:t>
            </a:r>
            <a:r>
              <a:rPr lang="en-US" sz="3000" kern="0" dirty="0">
                <a:solidFill>
                  <a:schemeClr val="accent6">
                    <a:lumMod val="50000"/>
                  </a:schemeClr>
                </a:solidFill>
                <a:latin typeface="Calibri" panose="020F0502020204030204" pitchFamily="34" charset="0"/>
                <a:cs typeface="Calibri" panose="020F0502020204030204" pitchFamily="34" charset="0"/>
              </a:rPr>
              <a:t>= outcome, result, purpose, consequence</a:t>
            </a:r>
          </a:p>
        </p:txBody>
      </p:sp>
    </p:spTree>
    <p:extLst>
      <p:ext uri="{BB962C8B-B14F-4D97-AF65-F5344CB8AC3E}">
        <p14:creationId xmlns:p14="http://schemas.microsoft.com/office/powerpoint/2010/main" val="3680143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8EF20A-D297-43DD-896E-76B4BAE0411E}"/>
              </a:ext>
            </a:extLst>
          </p:cNvPr>
          <p:cNvSpPr>
            <a:spLocks noGrp="1"/>
          </p:cNvSpPr>
          <p:nvPr>
            <p:ph type="title"/>
          </p:nvPr>
        </p:nvSpPr>
        <p:spPr>
          <a:xfrm>
            <a:off x="270909" y="254779"/>
            <a:ext cx="9378000" cy="845600"/>
          </a:xfrm>
        </p:spPr>
        <p:txBody>
          <a:bodyPr/>
          <a:lstStyle/>
          <a:p>
            <a:r>
              <a:rPr lang="en-US" dirty="0">
                <a:solidFill>
                  <a:schemeClr val="bg1"/>
                </a:solidFill>
              </a:rPr>
              <a:t>REINFORCEMENT &amp; PUNISHMENT</a:t>
            </a:r>
          </a:p>
        </p:txBody>
      </p:sp>
      <p:graphicFrame>
        <p:nvGraphicFramePr>
          <p:cNvPr id="5" name="Diagram 4">
            <a:extLst>
              <a:ext uri="{FF2B5EF4-FFF2-40B4-BE49-F238E27FC236}">
                <a16:creationId xmlns:a16="http://schemas.microsoft.com/office/drawing/2014/main" id="{671FC51B-71DC-4417-868E-BB2B983C3BAE}"/>
              </a:ext>
            </a:extLst>
          </p:cNvPr>
          <p:cNvGraphicFramePr/>
          <p:nvPr/>
        </p:nvGraphicFramePr>
        <p:xfrm>
          <a:off x="859660" y="1035823"/>
          <a:ext cx="10160000" cy="5414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6695D75-697C-66B2-4F27-67A9B1F4CBAF}"/>
              </a:ext>
            </a:extLst>
          </p:cNvPr>
          <p:cNvSpPr txBox="1"/>
          <p:nvPr/>
        </p:nvSpPr>
        <p:spPr>
          <a:xfrm>
            <a:off x="2622176" y="5625694"/>
            <a:ext cx="6360459" cy="1200329"/>
          </a:xfrm>
          <a:prstGeom prst="rect">
            <a:avLst/>
          </a:prstGeom>
          <a:noFill/>
          <a:ln>
            <a:solidFill>
              <a:schemeClr val="accent5">
                <a:lumMod val="20000"/>
                <a:lumOff val="80000"/>
              </a:schemeClr>
            </a:solidFill>
          </a:ln>
        </p:spPr>
        <p:txBody>
          <a:bodyPr wrap="square" rtlCol="0">
            <a:spAutoFit/>
          </a:bodyPr>
          <a:lstStyle/>
          <a:p>
            <a:pPr algn="ctr"/>
            <a:r>
              <a:rPr lang="en-US" sz="2400" dirty="0">
                <a:solidFill>
                  <a:schemeClr val="bg1"/>
                </a:solidFill>
              </a:rPr>
              <a:t>The only way to know if a consequence was a punishment or reinforcement is to look at future behavior.</a:t>
            </a:r>
          </a:p>
        </p:txBody>
      </p:sp>
    </p:spTree>
    <p:extLst>
      <p:ext uri="{BB962C8B-B14F-4D97-AF65-F5344CB8AC3E}">
        <p14:creationId xmlns:p14="http://schemas.microsoft.com/office/powerpoint/2010/main" val="407207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5A015B9-2941-784E-9462-D78A4531A42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8D707F9F-F150-B843-8666-BEC26BE76600}"/>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2B5AAF37-CFCE-374E-9E21-885AAC59FFC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1C6E067-4156-3445-AF6C-36FD1EFAE2B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D811A819-A14E-A548-B6AE-67661EE9FB6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F76D91E3-A2C7-0A4A-9A08-99B4BC1287D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80" y="211389"/>
            <a:ext cx="9378000" cy="845600"/>
          </a:xfrm>
          <a:solidFill>
            <a:srgbClr val="FFFFFF"/>
          </a:solidFill>
        </p:spPr>
        <p:txBody>
          <a:bodyPr/>
          <a:lstStyle/>
          <a:p>
            <a:pPr eaLnBrk="1" hangingPunct="1"/>
            <a:r>
              <a:rPr lang="en-US" sz="3400" dirty="0"/>
              <a:t>Non-examples of Function-Based Approach</a:t>
            </a:r>
          </a:p>
        </p:txBody>
      </p:sp>
      <p:sp>
        <p:nvSpPr>
          <p:cNvPr id="4" name="Rounded Rectangular Callout 3">
            <a:extLst>
              <a:ext uri="{FF2B5EF4-FFF2-40B4-BE49-F238E27FC236}">
                <a16:creationId xmlns:a16="http://schemas.microsoft.com/office/drawing/2014/main" id="{E0C23DB7-F158-DD40-A6DF-C72E22752B19}"/>
              </a:ext>
            </a:extLst>
          </p:cNvPr>
          <p:cNvSpPr/>
          <p:nvPr/>
        </p:nvSpPr>
        <p:spPr>
          <a:xfrm>
            <a:off x="127814" y="1113557"/>
            <a:ext cx="4875150" cy="1727681"/>
          </a:xfrm>
          <a:prstGeom prst="wedgeRoundRectCallout">
            <a:avLst>
              <a:gd name="adj1" fmla="val -7051"/>
              <a:gd name="adj2" fmla="val 802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2800" i="1" dirty="0">
                <a:solidFill>
                  <a:schemeClr val="accent6">
                    <a:lumMod val="50000"/>
                  </a:schemeClr>
                </a:solidFill>
              </a:rPr>
              <a:t>“Latanya, you skipped 2 school days, so we’re going to suspend you for 2 more.”</a:t>
            </a:r>
          </a:p>
        </p:txBody>
      </p:sp>
      <p:sp>
        <p:nvSpPr>
          <p:cNvPr id="7" name="Rounded Rectangular Callout 6">
            <a:extLst>
              <a:ext uri="{FF2B5EF4-FFF2-40B4-BE49-F238E27FC236}">
                <a16:creationId xmlns:a16="http://schemas.microsoft.com/office/drawing/2014/main" id="{443F8377-CCE8-4344-8EBB-44A23CDED942}"/>
              </a:ext>
            </a:extLst>
          </p:cNvPr>
          <p:cNvSpPr/>
          <p:nvPr/>
        </p:nvSpPr>
        <p:spPr>
          <a:xfrm>
            <a:off x="5871681" y="1301034"/>
            <a:ext cx="4688378" cy="1727682"/>
          </a:xfrm>
          <a:prstGeom prst="wedgeRoundRectCallout">
            <a:avLst>
              <a:gd name="adj1" fmla="val 3689"/>
              <a:gd name="adj2" fmla="val 971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buClrTx/>
              <a:buSzTx/>
            </a:pPr>
            <a:r>
              <a:rPr lang="en-US" sz="2800" i="1" dirty="0">
                <a:solidFill>
                  <a:schemeClr val="accent6">
                    <a:lumMod val="50000"/>
                  </a:schemeClr>
                </a:solidFill>
              </a:rPr>
              <a:t>“Phebe, I’m taking your book away because you obviously aren’t ready to learn.”</a:t>
            </a:r>
            <a:endParaRPr lang="en-US" sz="2800" dirty="0"/>
          </a:p>
        </p:txBody>
      </p:sp>
      <p:sp>
        <p:nvSpPr>
          <p:cNvPr id="9" name="Rounded Rectangular Callout 8">
            <a:extLst>
              <a:ext uri="{FF2B5EF4-FFF2-40B4-BE49-F238E27FC236}">
                <a16:creationId xmlns:a16="http://schemas.microsoft.com/office/drawing/2014/main" id="{FB3E9B3C-45C0-1E4C-A5B5-B37BBEB40239}"/>
              </a:ext>
            </a:extLst>
          </p:cNvPr>
          <p:cNvSpPr/>
          <p:nvPr/>
        </p:nvSpPr>
        <p:spPr>
          <a:xfrm>
            <a:off x="2031145" y="3272761"/>
            <a:ext cx="6184725" cy="2659409"/>
          </a:xfrm>
          <a:prstGeom prst="wedgeRoundRectCallout">
            <a:avLst>
              <a:gd name="adj1" fmla="val -36170"/>
              <a:gd name="adj2" fmla="val 762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1" algn="ctr">
              <a:spcBef>
                <a:spcPct val="20000"/>
              </a:spcBef>
              <a:defRPr/>
            </a:pPr>
            <a:r>
              <a:rPr lang="en-US" sz="2800" i="1" dirty="0">
                <a:solidFill>
                  <a:schemeClr val="accent6">
                    <a:lumMod val="50000"/>
                  </a:schemeClr>
                </a:solidFill>
              </a:rPr>
              <a:t>“You want my attention?! I’ll show you attention…</a:t>
            </a:r>
          </a:p>
          <a:p>
            <a:pPr lvl="1" algn="ctr">
              <a:spcBef>
                <a:spcPct val="20000"/>
              </a:spcBef>
              <a:defRPr/>
            </a:pPr>
            <a:r>
              <a:rPr lang="en-US" sz="2800" i="1" dirty="0">
                <a:solidFill>
                  <a:schemeClr val="accent6">
                    <a:lumMod val="50000"/>
                  </a:schemeClr>
                </a:solidFill>
              </a:rPr>
              <a:t>let’s take a walk down to the office &amp; have a little chat with the principal.”</a:t>
            </a:r>
          </a:p>
        </p:txBody>
      </p:sp>
      <p:sp>
        <p:nvSpPr>
          <p:cNvPr id="10" name="Cloud Callout 9">
            <a:extLst>
              <a:ext uri="{FF2B5EF4-FFF2-40B4-BE49-F238E27FC236}">
                <a16:creationId xmlns:a16="http://schemas.microsoft.com/office/drawing/2014/main" id="{AE7161AA-1290-364E-9F5C-4730674F0D3F}"/>
              </a:ext>
            </a:extLst>
          </p:cNvPr>
          <p:cNvSpPr/>
          <p:nvPr/>
        </p:nvSpPr>
        <p:spPr>
          <a:xfrm>
            <a:off x="8215870" y="2862628"/>
            <a:ext cx="4557635" cy="346068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Why are these </a:t>
            </a:r>
          </a:p>
          <a:p>
            <a:pPr algn="ctr"/>
            <a:r>
              <a:rPr lang="en-US" sz="2800" b="1" dirty="0"/>
              <a:t>NON-examples </a:t>
            </a:r>
            <a:r>
              <a:rPr lang="en-US" sz="2800" dirty="0"/>
              <a:t>of a </a:t>
            </a:r>
          </a:p>
          <a:p>
            <a:pPr algn="ctr"/>
            <a:r>
              <a:rPr lang="en-US" sz="2800" dirty="0"/>
              <a:t>function-based approach?</a:t>
            </a:r>
          </a:p>
        </p:txBody>
      </p:sp>
    </p:spTree>
    <p:extLst>
      <p:ext uri="{BB962C8B-B14F-4D97-AF65-F5344CB8AC3E}">
        <p14:creationId xmlns:p14="http://schemas.microsoft.com/office/powerpoint/2010/main" val="1735692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9863CE-6E8C-7A4D-9249-6E6BBD0C02E6}"/>
              </a:ext>
            </a:extLst>
          </p:cNvPr>
          <p:cNvSpPr>
            <a:spLocks noGrp="1"/>
          </p:cNvSpPr>
          <p:nvPr>
            <p:ph type="title"/>
          </p:nvPr>
        </p:nvSpPr>
        <p:spPr>
          <a:xfrm>
            <a:off x="244993" y="282389"/>
            <a:ext cx="9378000" cy="845600"/>
          </a:xfrm>
        </p:spPr>
        <p:txBody>
          <a:bodyPr/>
          <a:lstStyle/>
          <a:p>
            <a:r>
              <a:rPr lang="en-US" dirty="0">
                <a:solidFill>
                  <a:schemeClr val="bg1"/>
                </a:solidFill>
              </a:rPr>
              <a:t>Why a Continuum of Consequences?</a:t>
            </a:r>
          </a:p>
        </p:txBody>
      </p:sp>
      <p:sp>
        <p:nvSpPr>
          <p:cNvPr id="7" name="Content Placeholder 2">
            <a:extLst>
              <a:ext uri="{FF2B5EF4-FFF2-40B4-BE49-F238E27FC236}">
                <a16:creationId xmlns:a16="http://schemas.microsoft.com/office/drawing/2014/main" id="{B9FE2591-11C3-2C47-9AED-2D549A1D663E}"/>
              </a:ext>
            </a:extLst>
          </p:cNvPr>
          <p:cNvSpPr txBox="1">
            <a:spLocks/>
          </p:cNvSpPr>
          <p:nvPr/>
        </p:nvSpPr>
        <p:spPr bwMode="auto">
          <a:xfrm>
            <a:off x="6528547" y="1313064"/>
            <a:ext cx="5549152" cy="543736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121920" tIns="60960" rIns="121920" bIns="60960" numCol="1" anchor="t" anchorCtr="0" compatLnSpc="1">
            <a:prstTxWarp prst="textNoShape">
              <a:avLst/>
            </a:prstTxWarp>
            <a:noAutofit/>
          </a:bodyPr>
          <a:lst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8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a:lstStyle>
          <a:p>
            <a:pPr marL="342891" marR="0" lvl="0" indent="-342891" algn="l" defTabSz="1219170" rtl="0" eaLnBrk="1" fontAlgn="base" latinLnBrk="0" hangingPunct="1">
              <a:lnSpc>
                <a:spcPct val="90000"/>
              </a:lnSpc>
              <a:spcBef>
                <a:spcPct val="20000"/>
              </a:spcBef>
              <a:spcAft>
                <a:spcPct val="0"/>
              </a:spcAft>
              <a:buClr>
                <a:srgbClr val="00ACC2">
                  <a:lumMod val="75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342891" marR="0" lvl="0" indent="-342891" algn="l" defTabSz="1219170" rtl="0" eaLnBrk="1" fontAlgn="base" latinLnBrk="0" hangingPunct="1">
              <a:lnSpc>
                <a:spcPct val="90000"/>
              </a:lnSpc>
              <a:spcBef>
                <a:spcPts val="0"/>
              </a:spcBef>
              <a:spcAft>
                <a:spcPts val="1200"/>
              </a:spcAft>
              <a:buClr>
                <a:srgbClr val="00ACC2">
                  <a:lumMod val="75000"/>
                </a:srgbClr>
              </a:buClr>
              <a:buSzTx/>
              <a:buFontTx/>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To ensure that the same consequence is not applied to all rule violations occurring in a school.</a:t>
            </a:r>
          </a:p>
          <a:p>
            <a:pPr marL="342891" marR="0" lvl="0" indent="-342891" algn="l" defTabSz="1219170" rtl="0" eaLnBrk="1" fontAlgn="base" latinLnBrk="0" hangingPunct="1">
              <a:lnSpc>
                <a:spcPct val="90000"/>
              </a:lnSpc>
              <a:spcBef>
                <a:spcPts val="0"/>
              </a:spcBef>
              <a:spcAft>
                <a:spcPts val="1200"/>
              </a:spcAft>
              <a:buClr>
                <a:srgbClr val="00ACC2">
                  <a:lumMod val="75000"/>
                </a:srgbClr>
              </a:buClr>
              <a:buSzTx/>
              <a:buFontTx/>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To establish a hierarchy from least to most severe consequences that are aligned with rule violations.</a:t>
            </a:r>
          </a:p>
          <a:p>
            <a:pPr marL="342891" marR="0" lvl="0" indent="-342891" algn="l" defTabSz="1219170" rtl="0" eaLnBrk="1" fontAlgn="base" latinLnBrk="0" hangingPunct="1">
              <a:lnSpc>
                <a:spcPct val="100000"/>
              </a:lnSpc>
              <a:spcBef>
                <a:spcPts val="0"/>
              </a:spcBef>
              <a:spcAft>
                <a:spcPts val="1200"/>
              </a:spcAft>
              <a:buClr>
                <a:srgbClr val="00ACC2">
                  <a:lumMod val="75000"/>
                </a:srgbClr>
              </a:buClr>
              <a:buSzTx/>
              <a:buFontTx/>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To better address the needs of a variety of students. </a:t>
            </a:r>
          </a:p>
        </p:txBody>
      </p:sp>
      <p:pic>
        <p:nvPicPr>
          <p:cNvPr id="2" name="Picture 1">
            <a:extLst>
              <a:ext uri="{FF2B5EF4-FFF2-40B4-BE49-F238E27FC236}">
                <a16:creationId xmlns:a16="http://schemas.microsoft.com/office/drawing/2014/main" id="{DCF61E75-6D96-64D1-36BA-6C75F4546A2A}"/>
              </a:ext>
            </a:extLst>
          </p:cNvPr>
          <p:cNvPicPr>
            <a:picLocks noChangeAspect="1"/>
          </p:cNvPicPr>
          <p:nvPr/>
        </p:nvPicPr>
        <p:blipFill>
          <a:blip r:embed="rId3"/>
          <a:stretch>
            <a:fillRect/>
          </a:stretch>
        </p:blipFill>
        <p:spPr>
          <a:xfrm>
            <a:off x="244993" y="1466837"/>
            <a:ext cx="6160430" cy="4870649"/>
          </a:xfrm>
          <a:prstGeom prst="rect">
            <a:avLst/>
          </a:prstGeom>
        </p:spPr>
      </p:pic>
    </p:spTree>
    <p:extLst>
      <p:ext uri="{BB962C8B-B14F-4D97-AF65-F5344CB8AC3E}">
        <p14:creationId xmlns:p14="http://schemas.microsoft.com/office/powerpoint/2010/main" val="223165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A6F5-F0C2-444E-BB3E-B8959F009585}"/>
              </a:ext>
            </a:extLst>
          </p:cNvPr>
          <p:cNvSpPr>
            <a:spLocks noGrp="1"/>
          </p:cNvSpPr>
          <p:nvPr>
            <p:ph type="title"/>
          </p:nvPr>
        </p:nvSpPr>
        <p:spPr>
          <a:xfrm>
            <a:off x="456887" y="219490"/>
            <a:ext cx="10887871" cy="845600"/>
          </a:xfrm>
        </p:spPr>
        <p:txBody>
          <a:bodyPr/>
          <a:lstStyle/>
          <a:p>
            <a:r>
              <a:rPr lang="en-US" sz="2800" dirty="0">
                <a:solidFill>
                  <a:schemeClr val="bg1"/>
                </a:solidFill>
              </a:rPr>
              <a:t>Before we begin…</a:t>
            </a:r>
            <a:br>
              <a:rPr lang="en-US" dirty="0">
                <a:solidFill>
                  <a:schemeClr val="bg1"/>
                </a:solidFill>
              </a:rPr>
            </a:br>
            <a:r>
              <a:rPr lang="en-US" dirty="0">
                <a:solidFill>
                  <a:schemeClr val="bg1"/>
                </a:solidFill>
              </a:rPr>
              <a:t>What does contextually inappropriate behavior mean?</a:t>
            </a:r>
            <a:br>
              <a:rPr lang="en-US" dirty="0">
                <a:solidFill>
                  <a:schemeClr val="bg1"/>
                </a:solidFill>
              </a:rPr>
            </a:br>
            <a:endParaRPr lang="en-US" dirty="0">
              <a:solidFill>
                <a:schemeClr val="bg1"/>
              </a:solidFill>
            </a:endParaRPr>
          </a:p>
        </p:txBody>
      </p:sp>
      <p:sp>
        <p:nvSpPr>
          <p:cNvPr id="5" name="TextBox 4">
            <a:extLst>
              <a:ext uri="{FF2B5EF4-FFF2-40B4-BE49-F238E27FC236}">
                <a16:creationId xmlns:a16="http://schemas.microsoft.com/office/drawing/2014/main" id="{3B9DCD34-DC47-6944-8C7B-D988A265E496}"/>
              </a:ext>
            </a:extLst>
          </p:cNvPr>
          <p:cNvSpPr txBox="1"/>
          <p:nvPr/>
        </p:nvSpPr>
        <p:spPr>
          <a:xfrm>
            <a:off x="456887" y="1474849"/>
            <a:ext cx="6098582"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a:spcBef>
                <a:spcPts val="0"/>
              </a:spcBef>
              <a:spcAft>
                <a:spcPts val="0"/>
              </a:spcAft>
            </a:pP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Behaviors or actions that are inappropriate in a given context but may be appropriate in another context. </a:t>
            </a:r>
            <a:endParaRPr lang="en-US" sz="3200" dirty="0">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13" name="Diagram 12">
            <a:extLst>
              <a:ext uri="{FF2B5EF4-FFF2-40B4-BE49-F238E27FC236}">
                <a16:creationId xmlns:a16="http://schemas.microsoft.com/office/drawing/2014/main" id="{85260460-891B-E841-BF2E-8722AB34F954}"/>
              </a:ext>
            </a:extLst>
          </p:cNvPr>
          <p:cNvGraphicFramePr/>
          <p:nvPr/>
        </p:nvGraphicFramePr>
        <p:xfrm>
          <a:off x="90874" y="3558056"/>
          <a:ext cx="8559522" cy="3080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63C8CEF3-BFCF-7B4A-B244-C6B33B64BEE2}"/>
              </a:ext>
            </a:extLst>
          </p:cNvPr>
          <p:cNvGraphicFramePr/>
          <p:nvPr/>
        </p:nvGraphicFramePr>
        <p:xfrm>
          <a:off x="82494" y="3559224"/>
          <a:ext cx="8559522" cy="30804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a:extLst>
              <a:ext uri="{FF2B5EF4-FFF2-40B4-BE49-F238E27FC236}">
                <a16:creationId xmlns:a16="http://schemas.microsoft.com/office/drawing/2014/main" id="{DB54A99C-4591-744E-9828-43D8BD55C8D2}"/>
              </a:ext>
            </a:extLst>
          </p:cNvPr>
          <p:cNvGraphicFramePr/>
          <p:nvPr/>
        </p:nvGraphicFramePr>
        <p:xfrm>
          <a:off x="74114" y="3307986"/>
          <a:ext cx="8559522" cy="308045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TextBox 8">
            <a:extLst>
              <a:ext uri="{FF2B5EF4-FFF2-40B4-BE49-F238E27FC236}">
                <a16:creationId xmlns:a16="http://schemas.microsoft.com/office/drawing/2014/main" id="{12D511E3-B814-7341-A37A-8BA9181682FE}"/>
              </a:ext>
            </a:extLst>
          </p:cNvPr>
          <p:cNvSpPr txBox="1"/>
          <p:nvPr/>
        </p:nvSpPr>
        <p:spPr>
          <a:xfrm>
            <a:off x="6064707" y="2752110"/>
            <a:ext cx="5903404"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intentionally use the term contextually inappropriate behavior rather than unwanted or inappropriate behavior to emphasize the role of context in judgments about what behaviors are and are not accepted. </a:t>
            </a:r>
            <a:endParaRPr lang="en-US" sz="3200" dirty="0"/>
          </a:p>
        </p:txBody>
      </p:sp>
    </p:spTree>
    <p:extLst>
      <p:ext uri="{BB962C8B-B14F-4D97-AF65-F5344CB8AC3E}">
        <p14:creationId xmlns:p14="http://schemas.microsoft.com/office/powerpoint/2010/main" val="374973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5983CC1D-7E30-BE47-96C2-BC334579245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A92F2B88-7355-8643-9BCB-FF7590F735A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graphicEl>
                                              <a:dgm id="{0F109102-B115-8B4A-873D-0A647D824BC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graphicEl>
                                              <a:dgm id="{478CBE3D-5D65-1344-9086-C1C5AD2083F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graphicEl>
                                              <a:dgm id="{18BC070E-132B-8046-B42B-3BE595D6AA8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C1B78371-B723-F94D-8924-BA40BC10A71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graphicEl>
                                              <a:dgm id="{DAE5B4B5-3DB4-744F-A9C3-1E2F46967070}"/>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graphicEl>
                                              <a:dgm id="{89596680-8DE7-2945-A9AB-43A59E8372A5}"/>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graphicEl>
                                              <a:dgm id="{C0E3774D-5ECD-964E-AD7F-27AA95AA8FE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graphicEl>
                                              <a:dgm id="{5983CC1D-7E30-BE47-96C2-BC334579245D}"/>
                                            </p:graphicEl>
                                          </p:spTgt>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
                                            <p:graphicEl>
                                              <a:dgm id="{A92F2B88-7355-8643-9BCB-FF7590F735A3}"/>
                                            </p:graphicEl>
                                          </p:spTgt>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
                                            <p:graphicEl>
                                              <a:dgm id="{0F109102-B115-8B4A-873D-0A647D824BC9}"/>
                                            </p:graphicEl>
                                          </p:spTgt>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
                                            <p:graphicEl>
                                              <a:dgm id="{478CBE3D-5D65-1344-9086-C1C5AD2083FF}"/>
                                            </p:graphic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graphicEl>
                                              <a:dgm id="{18BC070E-132B-8046-B42B-3BE595D6AA88}"/>
                                            </p:graphic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
                                            <p:graphicEl>
                                              <a:dgm id="{C1B78371-B723-F94D-8924-BA40BC10A71E}"/>
                                            </p:graphic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graphicEl>
                                              <a:dgm id="{DAE5B4B5-3DB4-744F-A9C3-1E2F46967070}"/>
                                            </p:graphic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
                                            <p:graphicEl>
                                              <a:dgm id="{89596680-8DE7-2945-A9AB-43A59E8372A5}"/>
                                            </p:graphicEl>
                                          </p:spTgt>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3">
                                            <p:graphicEl>
                                              <a:dgm id="{C0E3774D-5ECD-964E-AD7F-27AA95AA8FE6}"/>
                                            </p:graphicEl>
                                          </p:spTgt>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4">
                                            <p:graphicEl>
                                              <a:dgm id="{5983CC1D-7E30-BE47-96C2-BC334579245D}"/>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graphicEl>
                                              <a:dgm id="{A92F2B88-7355-8643-9BCB-FF7590F735A3}"/>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graphicEl>
                                              <a:dgm id="{0F109102-B115-8B4A-873D-0A647D824BC9}"/>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graphicEl>
                                              <a:dgm id="{478CBE3D-5D65-1344-9086-C1C5AD2083FF}"/>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
                                            <p:graphicEl>
                                              <a:dgm id="{18BC070E-132B-8046-B42B-3BE595D6AA88}"/>
                                            </p:graphic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graphicEl>
                                              <a:dgm id="{C1B78371-B723-F94D-8924-BA40BC10A71E}"/>
                                            </p:graphic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
                                            <p:graphicEl>
                                              <a:dgm id="{DAE5B4B5-3DB4-744F-A9C3-1E2F46967070}"/>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graphicEl>
                                              <a:dgm id="{89596680-8DE7-2945-A9AB-43A59E8372A5}"/>
                                            </p:graphic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
                                            <p:graphicEl>
                                              <a:dgm id="{C0E3774D-5ECD-964E-AD7F-27AA95AA8FE6}"/>
                                            </p:graphic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4">
                                            <p:graphicEl>
                                              <a:dgm id="{5983CC1D-7E30-BE47-96C2-BC334579245D}"/>
                                            </p:graphicEl>
                                          </p:spTgt>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4">
                                            <p:graphicEl>
                                              <a:dgm id="{A92F2B88-7355-8643-9BCB-FF7590F735A3}"/>
                                            </p:graphicEl>
                                          </p:spTgt>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4">
                                            <p:graphicEl>
                                              <a:dgm id="{0F109102-B115-8B4A-873D-0A647D824BC9}"/>
                                            </p:graphicEl>
                                          </p:spTgt>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4">
                                            <p:graphicEl>
                                              <a:dgm id="{478CBE3D-5D65-1344-9086-C1C5AD2083FF}"/>
                                            </p:graphicEl>
                                          </p:spTgt>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4">
                                            <p:graphicEl>
                                              <a:dgm id="{18BC070E-132B-8046-B42B-3BE595D6AA88}"/>
                                            </p:graphicEl>
                                          </p:spTgt>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4">
                                            <p:graphicEl>
                                              <a:dgm id="{C1B78371-B723-F94D-8924-BA40BC10A71E}"/>
                                            </p:graphicEl>
                                          </p:spTgt>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4">
                                            <p:graphicEl>
                                              <a:dgm id="{DAE5B4B5-3DB4-744F-A9C3-1E2F46967070}"/>
                                            </p:graphicEl>
                                          </p:spTgt>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4">
                                            <p:graphicEl>
                                              <a:dgm id="{89596680-8DE7-2945-A9AB-43A59E8372A5}"/>
                                            </p:graphicEl>
                                          </p:spTgt>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4">
                                            <p:graphicEl>
                                              <a:dgm id="{C0E3774D-5ECD-964E-AD7F-27AA95AA8FE6}"/>
                                            </p:graphicEl>
                                          </p:spTgt>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15">
                                            <p:graphicEl>
                                              <a:dgm id="{5983CC1D-7E30-BE47-96C2-BC334579245D}"/>
                                            </p:graphic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5">
                                            <p:graphicEl>
                                              <a:dgm id="{A92F2B88-7355-8643-9BCB-FF7590F735A3}"/>
                                            </p:graphicEl>
                                          </p:spTgt>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5">
                                            <p:graphicEl>
                                              <a:dgm id="{0F109102-B115-8B4A-873D-0A647D824BC9}"/>
                                            </p:graphic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5">
                                            <p:graphicEl>
                                              <a:dgm id="{478CBE3D-5D65-1344-9086-C1C5AD2083FF}"/>
                                            </p:graphicEl>
                                          </p:spTgt>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5">
                                            <p:graphicEl>
                                              <a:dgm id="{18BC070E-132B-8046-B42B-3BE595D6AA88}"/>
                                            </p:graphic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5">
                                            <p:graphicEl>
                                              <a:dgm id="{C1B78371-B723-F94D-8924-BA40BC10A71E}"/>
                                            </p:graphicEl>
                                          </p:spTgt>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
                                            <p:graphicEl>
                                              <a:dgm id="{DAE5B4B5-3DB4-744F-A9C3-1E2F46967070}"/>
                                            </p:graphic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5">
                                            <p:graphicEl>
                                              <a:dgm id="{89596680-8DE7-2945-A9AB-43A59E8372A5}"/>
                                            </p:graphicEl>
                                          </p:spTgt>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5">
                                            <p:graphicEl>
                                              <a:dgm id="{C0E3774D-5ECD-964E-AD7F-27AA95AA8FE6}"/>
                                            </p:graphic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15">
                                            <p:graphicEl>
                                              <a:dgm id="{5983CC1D-7E30-BE47-96C2-BC334579245D}"/>
                                            </p:graphicEl>
                                          </p:spTgt>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15">
                                            <p:graphicEl>
                                              <a:dgm id="{A92F2B88-7355-8643-9BCB-FF7590F735A3}"/>
                                            </p:graphicEl>
                                          </p:spTgt>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15">
                                            <p:graphicEl>
                                              <a:dgm id="{0F109102-B115-8B4A-873D-0A647D824BC9}"/>
                                            </p:graphicEl>
                                          </p:spTgt>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15">
                                            <p:graphicEl>
                                              <a:dgm id="{478CBE3D-5D65-1344-9086-C1C5AD2083FF}"/>
                                            </p:graphicEl>
                                          </p:spTgt>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15">
                                            <p:graphicEl>
                                              <a:dgm id="{18BC070E-132B-8046-B42B-3BE595D6AA88}"/>
                                            </p:graphicEl>
                                          </p:spTgt>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15">
                                            <p:graphicEl>
                                              <a:dgm id="{C1B78371-B723-F94D-8924-BA40BC10A71E}"/>
                                            </p:graphicEl>
                                          </p:spTgt>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15">
                                            <p:graphicEl>
                                              <a:dgm id="{DAE5B4B5-3DB4-744F-A9C3-1E2F46967070}"/>
                                            </p:graphicEl>
                                          </p:spTgt>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15">
                                            <p:graphicEl>
                                              <a:dgm id="{89596680-8DE7-2945-A9AB-43A59E8372A5}"/>
                                            </p:graphicEl>
                                          </p:spTgt>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5">
                                            <p:graphicEl>
                                              <a:dgm id="{C0E3774D-5ECD-964E-AD7F-27AA95AA8FE6}"/>
                                            </p:graphicEl>
                                          </p:spTgt>
                                        </p:tgtEl>
                                        <p:attrNameLst>
                                          <p:attrName>style.visibility</p:attrName>
                                        </p:attrNameLst>
                                      </p:cBhvr>
                                      <p:to>
                                        <p:strVal val="hidden"/>
                                      </p:to>
                                    </p:set>
                                  </p:childTnLst>
                                </p:cTn>
                              </p:par>
                              <p:par>
                                <p:cTn id="143" presetID="1" presetClass="entr" presetSubtype="0" fill="hold" grpId="0" nodeType="withEffect">
                                  <p:stCondLst>
                                    <p:cond delay="0"/>
                                  </p:stCondLst>
                                  <p:childTnLst>
                                    <p:set>
                                      <p:cBhvr>
                                        <p:cTn id="1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Graphic spid="13" grpId="1">
        <p:bldSub>
          <a:bldDgm/>
        </p:bldSub>
      </p:bldGraphic>
      <p:bldGraphic spid="14" grpId="0" uiExpand="1">
        <p:bldSub>
          <a:bldDgm bld="one"/>
        </p:bldSub>
      </p:bldGraphic>
      <p:bldGraphic spid="14" grpId="1">
        <p:bldSub>
          <a:bldDgm/>
        </p:bldSub>
      </p:bldGraphic>
      <p:bldGraphic spid="15" grpId="0" uiExpand="1">
        <p:bldSub>
          <a:bldDgm bld="one"/>
        </p:bldSub>
      </p:bldGraphic>
      <p:bldGraphic spid="15" grpId="1">
        <p:bldSub>
          <a:bldDgm/>
        </p:bldSub>
      </p:bldGraphic>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A760960-C987-BA47-A9AF-15211A1A86DF}"/>
              </a:ext>
            </a:extLst>
          </p:cNvPr>
          <p:cNvSpPr txBox="1"/>
          <p:nvPr/>
        </p:nvSpPr>
        <p:spPr>
          <a:xfrm>
            <a:off x="948251" y="1287810"/>
            <a:ext cx="9157774"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endParaRPr lang="en-US" sz="3200" dirty="0">
              <a:solidFill>
                <a:schemeClr val="accent6">
                  <a:lumMod val="50000"/>
                </a:schemeClr>
              </a:solidFill>
              <a:latin typeface="Calibri" panose="020F0502020204030204" pitchFamily="34" charset="0"/>
              <a:cs typeface="Calibri" panose="020F0502020204030204" pitchFamily="34" charset="0"/>
            </a:endParaRPr>
          </a:p>
          <a:p>
            <a:r>
              <a:rPr lang="en-US" sz="3200" dirty="0">
                <a:solidFill>
                  <a:schemeClr val="accent6">
                    <a:lumMod val="50000"/>
                  </a:schemeClr>
                </a:solidFill>
                <a:latin typeface="Calibri" panose="020F0502020204030204" pitchFamily="34" charset="0"/>
                <a:cs typeface="Calibri" panose="020F0502020204030204" pitchFamily="34" charset="0"/>
              </a:rPr>
              <a:t>Clarifying which behaviors are </a:t>
            </a:r>
          </a:p>
          <a:p>
            <a:r>
              <a:rPr lang="en-US" sz="3200" b="1" dirty="0">
                <a:solidFill>
                  <a:schemeClr val="accent6">
                    <a:lumMod val="50000"/>
                  </a:schemeClr>
                </a:solidFill>
                <a:latin typeface="Calibri" panose="020F0502020204030204" pitchFamily="34" charset="0"/>
                <a:cs typeface="Calibri" panose="020F0502020204030204" pitchFamily="34" charset="0"/>
              </a:rPr>
              <a:t>contextually inappropriate, classroom-managed, and office-managed</a:t>
            </a:r>
            <a:r>
              <a:rPr lang="en-US" sz="3200" dirty="0">
                <a:solidFill>
                  <a:schemeClr val="accent6">
                    <a:lumMod val="50000"/>
                  </a:schemeClr>
                </a:solidFill>
                <a:latin typeface="Calibri" panose="020F0502020204030204" pitchFamily="34" charset="0"/>
                <a:cs typeface="Calibri" panose="020F0502020204030204" pitchFamily="34" charset="0"/>
              </a:rPr>
              <a:t> can: </a:t>
            </a:r>
          </a:p>
          <a:p>
            <a:endParaRPr lang="en-US" sz="3200" dirty="0">
              <a:solidFill>
                <a:schemeClr val="accent6">
                  <a:lumMod val="50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dirty="0">
                <a:solidFill>
                  <a:schemeClr val="accent6">
                    <a:lumMod val="50000"/>
                  </a:schemeClr>
                </a:solidFill>
                <a:latin typeface="Calibri" panose="020F0502020204030204" pitchFamily="34" charset="0"/>
                <a:cs typeface="Calibri" panose="020F0502020204030204" pitchFamily="34" charset="0"/>
              </a:rPr>
              <a:t>promote consistency</a:t>
            </a:r>
          </a:p>
          <a:p>
            <a:pPr marL="457200" indent="-457200">
              <a:buFont typeface="Arial" panose="020B0604020202020204" pitchFamily="34" charset="0"/>
              <a:buChar char="•"/>
            </a:pPr>
            <a:r>
              <a:rPr lang="en-US" sz="3200" dirty="0">
                <a:solidFill>
                  <a:schemeClr val="accent6">
                    <a:lumMod val="50000"/>
                  </a:schemeClr>
                </a:solidFill>
                <a:latin typeface="Calibri" panose="020F0502020204030204" pitchFamily="34" charset="0"/>
                <a:cs typeface="Calibri" panose="020F0502020204030204" pitchFamily="34" charset="0"/>
              </a:rPr>
              <a:t>lessen ambiguity</a:t>
            </a:r>
          </a:p>
          <a:p>
            <a:pPr marL="457200" indent="-457200">
              <a:buFont typeface="Arial" panose="020B0604020202020204" pitchFamily="34" charset="0"/>
              <a:buChar char="•"/>
            </a:pPr>
            <a:r>
              <a:rPr lang="en-US" sz="3200" dirty="0">
                <a:solidFill>
                  <a:schemeClr val="accent6">
                    <a:lumMod val="50000"/>
                  </a:schemeClr>
                </a:solidFill>
                <a:latin typeface="Calibri" panose="020F0502020204030204" pitchFamily="34" charset="0"/>
                <a:cs typeface="Calibri" panose="020F0502020204030204" pitchFamily="34" charset="0"/>
              </a:rPr>
              <a:t>reduce implicit bias</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953673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7" name="Content Placeholder 4" descr="A close up of a piece of paper&#10;&#10;Description automatically generated">
            <a:extLst>
              <a:ext uri="{FF2B5EF4-FFF2-40B4-BE49-F238E27FC236}">
                <a16:creationId xmlns:a16="http://schemas.microsoft.com/office/drawing/2014/main" id="{3E86A9E3-272E-3741-A07F-1DA5A8AD30EE}"/>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1311472" y="1678835"/>
            <a:ext cx="9569056" cy="4603013"/>
          </a:xfrm>
          <a:prstGeom prst="rect">
            <a:avLst/>
          </a:prstGeom>
          <a:noFill/>
          <a:ln>
            <a:noFill/>
          </a:ln>
        </p:spPr>
      </p:pic>
      <p:sp>
        <p:nvSpPr>
          <p:cNvPr id="8" name="Title 7">
            <a:extLst>
              <a:ext uri="{FF2B5EF4-FFF2-40B4-BE49-F238E27FC236}">
                <a16:creationId xmlns:a16="http://schemas.microsoft.com/office/drawing/2014/main" id="{EF89724E-E0C1-05A0-31F4-B72F58770713}"/>
              </a:ext>
            </a:extLst>
          </p:cNvPr>
          <p:cNvSpPr>
            <a:spLocks noGrp="1"/>
          </p:cNvSpPr>
          <p:nvPr>
            <p:ph type="title"/>
          </p:nvPr>
        </p:nvSpPr>
        <p:spPr>
          <a:xfrm>
            <a:off x="164311" y="468575"/>
            <a:ext cx="11850141" cy="845600"/>
          </a:xfrm>
        </p:spPr>
        <p:txBody>
          <a:bodyPr/>
          <a:lstStyle/>
          <a:p>
            <a:r>
              <a:rPr lang="en-US" sz="3200" i="1" dirty="0"/>
              <a:t>Developing a Continuum to Respond to Behavior Errors</a:t>
            </a:r>
            <a:endParaRPr lang="en-US" sz="3200" dirty="0"/>
          </a:p>
        </p:txBody>
      </p:sp>
    </p:spTree>
    <p:extLst>
      <p:ext uri="{BB962C8B-B14F-4D97-AF65-F5344CB8AC3E}">
        <p14:creationId xmlns:p14="http://schemas.microsoft.com/office/powerpoint/2010/main" val="3777712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9222FD-F571-B868-7738-D1E799510965}"/>
              </a:ext>
            </a:extLst>
          </p:cNvPr>
          <p:cNvSpPr>
            <a:spLocks noGrp="1"/>
          </p:cNvSpPr>
          <p:nvPr>
            <p:ph type="title"/>
          </p:nvPr>
        </p:nvSpPr>
        <p:spPr>
          <a:xfrm>
            <a:off x="187036" y="611506"/>
            <a:ext cx="10619509" cy="845600"/>
          </a:xfrm>
        </p:spPr>
        <p:txBody>
          <a:bodyPr/>
          <a:lstStyle/>
          <a:p>
            <a:pPr algn="l"/>
            <a:r>
              <a:rPr lang="en-US" sz="3600" b="1" dirty="0"/>
              <a:t>Defiance, Disruption, Disrespect…Some Considerations</a:t>
            </a:r>
          </a:p>
        </p:txBody>
      </p:sp>
      <p:sp>
        <p:nvSpPr>
          <p:cNvPr id="5" name="Cloud Callout 4">
            <a:extLst>
              <a:ext uri="{FF2B5EF4-FFF2-40B4-BE49-F238E27FC236}">
                <a16:creationId xmlns:a16="http://schemas.microsoft.com/office/drawing/2014/main" id="{3E2CA2FB-A25D-2732-D984-D8F55916952C}"/>
              </a:ext>
            </a:extLst>
          </p:cNvPr>
          <p:cNvSpPr/>
          <p:nvPr/>
        </p:nvSpPr>
        <p:spPr>
          <a:xfrm>
            <a:off x="-423814" y="1494984"/>
            <a:ext cx="4367764" cy="3491346"/>
          </a:xfrm>
          <a:prstGeom prst="cloudCallout">
            <a:avLst>
              <a:gd name="adj1" fmla="val 22941"/>
              <a:gd name="adj2" fmla="val 61905"/>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Are you and your colleagues likely to define these the same way?</a:t>
            </a:r>
          </a:p>
        </p:txBody>
      </p:sp>
      <p:sp>
        <p:nvSpPr>
          <p:cNvPr id="6" name="Cloud Callout 5">
            <a:extLst>
              <a:ext uri="{FF2B5EF4-FFF2-40B4-BE49-F238E27FC236}">
                <a16:creationId xmlns:a16="http://schemas.microsoft.com/office/drawing/2014/main" id="{275F406C-FFAA-3D52-3526-1B119F0120C4}"/>
              </a:ext>
            </a:extLst>
          </p:cNvPr>
          <p:cNvSpPr/>
          <p:nvPr/>
        </p:nvSpPr>
        <p:spPr>
          <a:xfrm>
            <a:off x="2960783" y="1895930"/>
            <a:ext cx="5566185" cy="4073237"/>
          </a:xfrm>
          <a:prstGeom prst="cloudCallout">
            <a:avLst>
              <a:gd name="adj1" fmla="val 23262"/>
              <a:gd name="adj2" fmla="val 6794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When does defiant, disruptive or disrespectful behavior require an administrator supported response?</a:t>
            </a:r>
          </a:p>
          <a:p>
            <a:pPr algn="ctr"/>
            <a:r>
              <a:rPr lang="en-US" sz="2400" dirty="0"/>
              <a:t>Does everyone in your school think similarly?</a:t>
            </a:r>
          </a:p>
        </p:txBody>
      </p:sp>
      <p:sp>
        <p:nvSpPr>
          <p:cNvPr id="7" name="Cloud Callout 6">
            <a:extLst>
              <a:ext uri="{FF2B5EF4-FFF2-40B4-BE49-F238E27FC236}">
                <a16:creationId xmlns:a16="http://schemas.microsoft.com/office/drawing/2014/main" id="{C3C66DB2-976A-C558-CFFE-149E8DFFF00B}"/>
              </a:ext>
            </a:extLst>
          </p:cNvPr>
          <p:cNvSpPr/>
          <p:nvPr/>
        </p:nvSpPr>
        <p:spPr>
          <a:xfrm>
            <a:off x="7841165" y="1683327"/>
            <a:ext cx="5272162" cy="3491346"/>
          </a:xfrm>
          <a:prstGeom prst="cloudCallout">
            <a:avLst>
              <a:gd name="adj1" fmla="val -36458"/>
              <a:gd name="adj2" fmla="val 6785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Will your response to these behaviors be consistent regardless of your physical/emotional state? </a:t>
            </a:r>
          </a:p>
        </p:txBody>
      </p:sp>
    </p:spTree>
    <p:extLst>
      <p:ext uri="{BB962C8B-B14F-4D97-AF65-F5344CB8AC3E}">
        <p14:creationId xmlns:p14="http://schemas.microsoft.com/office/powerpoint/2010/main" val="2230409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A9A4CF-EA61-FD42-9C08-2D6827456219}"/>
              </a:ext>
            </a:extLst>
          </p:cNvPr>
          <p:cNvSpPr>
            <a:spLocks noGrp="1"/>
          </p:cNvSpPr>
          <p:nvPr>
            <p:ph type="title"/>
          </p:nvPr>
        </p:nvSpPr>
        <p:spPr>
          <a:xfrm>
            <a:off x="409311" y="355984"/>
            <a:ext cx="11031321" cy="845600"/>
          </a:xfrm>
        </p:spPr>
        <p:txBody>
          <a:bodyPr/>
          <a:lstStyle/>
          <a:p>
            <a:r>
              <a:rPr lang="en-US" dirty="0">
                <a:solidFill>
                  <a:schemeClr val="bg1"/>
                </a:solidFill>
              </a:rPr>
              <a:t>Critical Features of a </a:t>
            </a:r>
            <a:br>
              <a:rPr lang="en-US" dirty="0">
                <a:solidFill>
                  <a:schemeClr val="bg1"/>
                </a:solidFill>
              </a:rPr>
            </a:br>
            <a:r>
              <a:rPr lang="en-US" dirty="0">
                <a:solidFill>
                  <a:schemeClr val="bg1"/>
                </a:solidFill>
              </a:rPr>
              <a:t>Continuum to Respond to Behavior Errors</a:t>
            </a:r>
          </a:p>
        </p:txBody>
      </p:sp>
      <p:sp>
        <p:nvSpPr>
          <p:cNvPr id="4" name="Content Placeholder 2">
            <a:extLst>
              <a:ext uri="{FF2B5EF4-FFF2-40B4-BE49-F238E27FC236}">
                <a16:creationId xmlns:a16="http://schemas.microsoft.com/office/drawing/2014/main" id="{800211FB-C613-7E4B-B24F-AA4E464EFB4D}"/>
              </a:ext>
            </a:extLst>
          </p:cNvPr>
          <p:cNvSpPr txBox="1">
            <a:spLocks/>
          </p:cNvSpPr>
          <p:nvPr/>
        </p:nvSpPr>
        <p:spPr bwMode="auto">
          <a:xfrm>
            <a:off x="1072516" y="1940300"/>
            <a:ext cx="10368116" cy="3992563"/>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8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a:lstStyle>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Relate to the </a:t>
            </a: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function</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 of the behavior! </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Align with </a:t>
            </a: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clearly defined school-wide expectations</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Exist as one component of a larger system of behavior change for the student.</a:t>
            </a: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Teaching expectations</a:t>
            </a: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Acknowledging appropriate behaviors	</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System of support </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exists including review, teaching, and monitoring of current responses to problem behavior</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endParaRP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Tx/>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p:txBody>
      </p:sp>
    </p:spTree>
    <p:extLst>
      <p:ext uri="{BB962C8B-B14F-4D97-AF65-F5344CB8AC3E}">
        <p14:creationId xmlns:p14="http://schemas.microsoft.com/office/powerpoint/2010/main" val="3861795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2A24BFD-EDB9-5B4F-AA2D-09ECB0A0FAB8}"/>
              </a:ext>
            </a:extLst>
          </p:cNvPr>
          <p:cNvSpPr/>
          <p:nvPr/>
        </p:nvSpPr>
        <p:spPr>
          <a:xfrm>
            <a:off x="732432" y="2130069"/>
            <a:ext cx="3191537"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how violations of  behavior expectations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violations of behavior expectations?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violations of behavior expectations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Organizing Responses: 3 Important Components</a:t>
            </a:r>
          </a:p>
        </p:txBody>
      </p:sp>
      <p:sp>
        <p:nvSpPr>
          <p:cNvPr id="3" name="Rounded Rectangle 2">
            <a:extLst>
              <a:ext uri="{FF2B5EF4-FFF2-40B4-BE49-F238E27FC236}">
                <a16:creationId xmlns:a16="http://schemas.microsoft.com/office/drawing/2014/main" id="{BFEDEEA7-FC05-2F45-BDAA-6224B66C6E12}"/>
              </a:ext>
            </a:extLst>
          </p:cNvPr>
          <p:cNvSpPr/>
          <p:nvPr/>
        </p:nvSpPr>
        <p:spPr>
          <a:xfrm>
            <a:off x="778395" y="1199400"/>
            <a:ext cx="3191537" cy="762000"/>
          </a:xfrm>
          <a:prstGeom prst="round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Clearly Defined Behaviors</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Referral Form</a:t>
            </a:r>
          </a:p>
        </p:txBody>
      </p:sp>
      <p:sp>
        <p:nvSpPr>
          <p:cNvPr id="9" name="Rounded Rectangle 8">
            <a:extLst>
              <a:ext uri="{FF2B5EF4-FFF2-40B4-BE49-F238E27FC236}">
                <a16:creationId xmlns:a16="http://schemas.microsoft.com/office/drawing/2014/main" id="{E251C75E-F8F1-B947-BD29-2E740A24B69D}"/>
              </a:ext>
            </a:extLst>
          </p:cNvPr>
          <p:cNvSpPr/>
          <p:nvPr/>
        </p:nvSpPr>
        <p:spPr>
          <a:xfrm>
            <a:off x="924701" y="5108780"/>
            <a:ext cx="2806997" cy="1372478"/>
          </a:xfrm>
          <a:prstGeom prst="roundRect">
            <a:avLst/>
          </a:prstGeom>
          <a:solidFill>
            <a:schemeClr val="accent1">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ommunication</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D</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ata</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eview</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M</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anagement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Tracking of Behaviors</a:t>
            </a:r>
          </a:p>
        </p:txBody>
      </p:sp>
    </p:spTree>
    <p:extLst>
      <p:ext uri="{BB962C8B-B14F-4D97-AF65-F5344CB8AC3E}">
        <p14:creationId xmlns:p14="http://schemas.microsoft.com/office/powerpoint/2010/main" val="87988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February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1" name="Google Shape;168;g2d50f45a48e_0_27">
            <a:extLst>
              <a:ext uri="{FF2B5EF4-FFF2-40B4-BE49-F238E27FC236}">
                <a16:creationId xmlns:a16="http://schemas.microsoft.com/office/drawing/2014/main" id="{5828A55F-CA1D-4689-9A3D-F27BB5F48E12}"/>
              </a:ext>
            </a:extLst>
          </p:cNvPr>
          <p:cNvPicPr preferRelativeResize="0"/>
          <p:nvPr/>
        </p:nvPicPr>
        <p:blipFill>
          <a:blip r:embed="rId3">
            <a:alphaModFix/>
          </a:blip>
          <a:stretch>
            <a:fillRect/>
          </a:stretch>
        </p:blipFill>
        <p:spPr>
          <a:xfrm>
            <a:off x="813349" y="1639187"/>
            <a:ext cx="3524891" cy="3579625"/>
          </a:xfrm>
          <a:prstGeom prst="rect">
            <a:avLst/>
          </a:prstGeom>
          <a:noFill/>
          <a:ln>
            <a:noFill/>
          </a:ln>
        </p:spPr>
      </p:pic>
    </p:spTree>
    <p:extLst>
      <p:ext uri="{BB962C8B-B14F-4D97-AF65-F5344CB8AC3E}">
        <p14:creationId xmlns:p14="http://schemas.microsoft.com/office/powerpoint/2010/main" val="61063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481107" y="143165"/>
            <a:ext cx="9378000" cy="845600"/>
          </a:xfrm>
          <a:noFill/>
        </p:spPr>
        <p:txBody>
          <a:bodyPr>
            <a:noAutofit/>
          </a:bodyPr>
          <a:lstStyle/>
          <a:p>
            <a:r>
              <a:rPr lang="en-US" sz="3500" b="1" dirty="0">
                <a:solidFill>
                  <a:schemeClr val="bg1"/>
                </a:solidFill>
              </a:rPr>
              <a:t>Clearly Defined Behaviors</a:t>
            </a:r>
          </a:p>
        </p:txBody>
      </p:sp>
      <p:sp>
        <p:nvSpPr>
          <p:cNvPr id="10" name="Rounded Rectangle 9">
            <a:extLst>
              <a:ext uri="{FF2B5EF4-FFF2-40B4-BE49-F238E27FC236}">
                <a16:creationId xmlns:a16="http://schemas.microsoft.com/office/drawing/2014/main" id="{9D226D1C-CCBA-B04A-8FF1-50EB2DE12935}"/>
              </a:ext>
            </a:extLst>
          </p:cNvPr>
          <p:cNvSpPr/>
          <p:nvPr/>
        </p:nvSpPr>
        <p:spPr>
          <a:xfrm>
            <a:off x="4561683" y="2130066"/>
            <a:ext cx="3706350" cy="3531348"/>
          </a:xfrm>
          <a:prstGeom prst="roundRect">
            <a:avLst/>
          </a:prstGeom>
          <a:solidFill>
            <a:schemeClr val="bg1"/>
          </a:solidFill>
          <a:ln/>
        </p:spPr>
        <p:style>
          <a:lnRef idx="2">
            <a:schemeClr val="accent4"/>
          </a:lnRef>
          <a:fillRef idx="1">
            <a:schemeClr val="lt1"/>
          </a:fillRef>
          <a:effectRef idx="0">
            <a:schemeClr val="accent4"/>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Minor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Identify those behaviors that generally should be managed in the classroom</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frequent, low intensity behaviors</a:t>
            </a:r>
          </a:p>
        </p:txBody>
      </p:sp>
      <p:sp>
        <p:nvSpPr>
          <p:cNvPr id="11" name="Rounded Rectangle 10">
            <a:extLst>
              <a:ext uri="{FF2B5EF4-FFF2-40B4-BE49-F238E27FC236}">
                <a16:creationId xmlns:a16="http://schemas.microsoft.com/office/drawing/2014/main" id="{72562A19-D64B-AD46-8B1B-E2253146315B}"/>
              </a:ext>
            </a:extLst>
          </p:cNvPr>
          <p:cNvSpPr/>
          <p:nvPr/>
        </p:nvSpPr>
        <p:spPr>
          <a:xfrm>
            <a:off x="8268033" y="2130065"/>
            <a:ext cx="3706350" cy="3531349"/>
          </a:xfrm>
          <a:prstGeom prst="roundRect">
            <a:avLst/>
          </a:prstGeom>
          <a:solidFill>
            <a:schemeClr val="bg1"/>
          </a:solidFill>
          <a:ln/>
        </p:spPr>
        <p:style>
          <a:lnRef idx="2">
            <a:schemeClr val="accent4"/>
          </a:lnRef>
          <a:fillRef idx="1">
            <a:schemeClr val="lt1"/>
          </a:fillRef>
          <a:effectRef idx="0">
            <a:schemeClr val="accent4"/>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Major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Identify those behaviors that generally should be managed in the office</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in-frequent, high intensity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9BFACFB9-DA44-3F44-9D44-C1CD78B49F01}"/>
              </a:ext>
            </a:extLst>
          </p:cNvPr>
          <p:cNvSpPr/>
          <p:nvPr/>
        </p:nvSpPr>
        <p:spPr>
          <a:xfrm>
            <a:off x="4561683" y="1103990"/>
            <a:ext cx="7412700" cy="994451"/>
          </a:xfrm>
          <a:prstGeom prst="round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Organize your responses around those that are </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sz="2400" b="1" dirty="0">
                <a:solidFill>
                  <a:schemeClr val="accent6">
                    <a:lumMod val="50000"/>
                  </a:schemeClr>
                </a:solidFill>
                <a:latin typeface="Calibri" panose="020F0502020204030204" pitchFamily="34" charset="0"/>
                <a:cs typeface="Calibri" panose="020F0502020204030204" pitchFamily="34" charset="0"/>
              </a:rPr>
              <a:t>staff-</a:t>
            </a: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managed &amp; those that are </a:t>
            </a:r>
            <a:r>
              <a:rPr lang="en-US" sz="2400" b="1" dirty="0">
                <a:solidFill>
                  <a:schemeClr val="accent6">
                    <a:lumMod val="50000"/>
                  </a:schemeClr>
                </a:solidFill>
                <a:latin typeface="Calibri" panose="020F0502020204030204" pitchFamily="34" charset="0"/>
                <a:cs typeface="Calibri" panose="020F0502020204030204" pitchFamily="34" charset="0"/>
              </a:rPr>
              <a:t>administrator-</a:t>
            </a: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managed</a:t>
            </a:r>
          </a:p>
        </p:txBody>
      </p:sp>
      <p:sp>
        <p:nvSpPr>
          <p:cNvPr id="13" name="Rounded Rectangle 12">
            <a:extLst>
              <a:ext uri="{FF2B5EF4-FFF2-40B4-BE49-F238E27FC236}">
                <a16:creationId xmlns:a16="http://schemas.microsoft.com/office/drawing/2014/main" id="{B4AFD171-39A1-3B46-9BBA-8FA0DDA9DF5C}"/>
              </a:ext>
            </a:extLst>
          </p:cNvPr>
          <p:cNvSpPr/>
          <p:nvPr/>
        </p:nvSpPr>
        <p:spPr>
          <a:xfrm>
            <a:off x="481107" y="2003319"/>
            <a:ext cx="2888491"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Are all staff consistent with how violations of  behavior expectations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4" name="Rounded Rectangle 13">
            <a:extLst>
              <a:ext uri="{FF2B5EF4-FFF2-40B4-BE49-F238E27FC236}">
                <a16:creationId xmlns:a16="http://schemas.microsoft.com/office/drawing/2014/main" id="{46376DA6-D6D8-7B4D-81E6-232087150B3C}"/>
              </a:ext>
            </a:extLst>
          </p:cNvPr>
          <p:cNvSpPr/>
          <p:nvPr/>
        </p:nvSpPr>
        <p:spPr>
          <a:xfrm>
            <a:off x="622448" y="1184039"/>
            <a:ext cx="258544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Clearly Defined B</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ehaviors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5" name="Rounded Rectangle 14">
            <a:extLst>
              <a:ext uri="{FF2B5EF4-FFF2-40B4-BE49-F238E27FC236}">
                <a16:creationId xmlns:a16="http://schemas.microsoft.com/office/drawing/2014/main" id="{F5C9AA23-36C4-0746-BBA1-7E8063156152}"/>
              </a:ext>
            </a:extLst>
          </p:cNvPr>
          <p:cNvSpPr/>
          <p:nvPr/>
        </p:nvSpPr>
        <p:spPr>
          <a:xfrm>
            <a:off x="466780" y="4710883"/>
            <a:ext cx="2806997" cy="1372478"/>
          </a:xfrm>
          <a:prstGeom prst="roundRect">
            <a:avLst/>
          </a:prstGeom>
          <a:solidFill>
            <a:schemeClr val="accent4">
              <a:lumMod val="20000"/>
              <a:lumOff val="80000"/>
              <a:alpha val="39631"/>
            </a:schemeClr>
          </a:solidFill>
          <a:ln w="952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Communication &amp; Data Review</a:t>
            </a:r>
          </a:p>
        </p:txBody>
      </p:sp>
      <p:sp>
        <p:nvSpPr>
          <p:cNvPr id="3" name="Right Arrow 2">
            <a:extLst>
              <a:ext uri="{FF2B5EF4-FFF2-40B4-BE49-F238E27FC236}">
                <a16:creationId xmlns:a16="http://schemas.microsoft.com/office/drawing/2014/main" id="{B4117D57-49B7-0F40-A709-E132733A9405}"/>
              </a:ext>
            </a:extLst>
          </p:cNvPr>
          <p:cNvSpPr/>
          <p:nvPr/>
        </p:nvSpPr>
        <p:spPr>
          <a:xfrm>
            <a:off x="3740439" y="1288460"/>
            <a:ext cx="659541" cy="4184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pic>
        <p:nvPicPr>
          <p:cNvPr id="16" name="Content Placeholder 6">
            <a:extLst>
              <a:ext uri="{FF2B5EF4-FFF2-40B4-BE49-F238E27FC236}">
                <a16:creationId xmlns:a16="http://schemas.microsoft.com/office/drawing/2014/main" id="{5F1B0599-7BC1-BA40-8301-4161A16530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30930" y="2213666"/>
            <a:ext cx="4738385" cy="3540344"/>
          </a:xfrm>
          <a:prstGeom prst="rect">
            <a:avLst/>
          </a:prstGeom>
          <a:solidFill>
            <a:schemeClr val="lt1"/>
          </a:solidFill>
          <a:ln w="76200" cap="flat" cmpd="sng" algn="ctr">
            <a:solidFill>
              <a:schemeClr val="accent5"/>
            </a:solidFill>
            <a:prstDash val="solid"/>
          </a:ln>
          <a:effectLst/>
        </p:spPr>
      </p:pic>
      <p:pic>
        <p:nvPicPr>
          <p:cNvPr id="17" name="Picture 2">
            <a:extLst>
              <a:ext uri="{FF2B5EF4-FFF2-40B4-BE49-F238E27FC236}">
                <a16:creationId xmlns:a16="http://schemas.microsoft.com/office/drawing/2014/main" id="{BF0DEF21-DA82-844C-B001-25392F28ADB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30648" y="2213666"/>
            <a:ext cx="3728676" cy="4234337"/>
          </a:xfrm>
          <a:prstGeom prst="rect">
            <a:avLst/>
          </a:prstGeom>
          <a:noFill/>
          <a:ln w="76200">
            <a:solidFill>
              <a:schemeClr val="accent5"/>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869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BA12-44EA-33A5-D63D-38E7CC84D075}"/>
              </a:ext>
            </a:extLst>
          </p:cNvPr>
          <p:cNvSpPr>
            <a:spLocks noGrp="1"/>
          </p:cNvSpPr>
          <p:nvPr>
            <p:ph type="title"/>
          </p:nvPr>
        </p:nvSpPr>
        <p:spPr>
          <a:xfrm>
            <a:off x="270510" y="222708"/>
            <a:ext cx="9378000" cy="845600"/>
          </a:xfrm>
        </p:spPr>
        <p:txBody>
          <a:bodyPr/>
          <a:lstStyle/>
          <a:p>
            <a:r>
              <a:rPr lang="en-US" dirty="0">
                <a:solidFill>
                  <a:schemeClr val="bg1"/>
                </a:solidFill>
              </a:rPr>
              <a:t>Definition</a:t>
            </a:r>
            <a:br>
              <a:rPr lang="en-US" dirty="0">
                <a:solidFill>
                  <a:schemeClr val="bg1"/>
                </a:solidFill>
              </a:rPr>
            </a:br>
            <a:r>
              <a:rPr lang="en-US" dirty="0">
                <a:solidFill>
                  <a:schemeClr val="bg1"/>
                </a:solidFill>
              </a:rPr>
              <a:t>Sample</a:t>
            </a:r>
          </a:p>
        </p:txBody>
      </p:sp>
      <p:pic>
        <p:nvPicPr>
          <p:cNvPr id="5" name="Picture 4">
            <a:extLst>
              <a:ext uri="{FF2B5EF4-FFF2-40B4-BE49-F238E27FC236}">
                <a16:creationId xmlns:a16="http://schemas.microsoft.com/office/drawing/2014/main" id="{BDEE6429-577B-0AF1-0654-513487123DDC}"/>
              </a:ext>
            </a:extLst>
          </p:cNvPr>
          <p:cNvPicPr>
            <a:picLocks noChangeAspect="1"/>
          </p:cNvPicPr>
          <p:nvPr/>
        </p:nvPicPr>
        <p:blipFill>
          <a:blip r:embed="rId3"/>
          <a:stretch>
            <a:fillRect/>
          </a:stretch>
        </p:blipFill>
        <p:spPr>
          <a:xfrm>
            <a:off x="6486561" y="228600"/>
            <a:ext cx="5434929" cy="6508598"/>
          </a:xfrm>
          <a:prstGeom prst="rect">
            <a:avLst/>
          </a:prstGeom>
        </p:spPr>
      </p:pic>
      <p:pic>
        <p:nvPicPr>
          <p:cNvPr id="7" name="Picture 6">
            <a:extLst>
              <a:ext uri="{FF2B5EF4-FFF2-40B4-BE49-F238E27FC236}">
                <a16:creationId xmlns:a16="http://schemas.microsoft.com/office/drawing/2014/main" id="{F6C11FF3-849A-4973-1C6B-05A6D54BEC2E}"/>
              </a:ext>
            </a:extLst>
          </p:cNvPr>
          <p:cNvPicPr>
            <a:picLocks noChangeAspect="1"/>
          </p:cNvPicPr>
          <p:nvPr/>
        </p:nvPicPr>
        <p:blipFill>
          <a:blip r:embed="rId4"/>
          <a:srcRect/>
          <a:stretch/>
        </p:blipFill>
        <p:spPr>
          <a:xfrm>
            <a:off x="331927" y="1657020"/>
            <a:ext cx="5764073" cy="4972380"/>
          </a:xfrm>
          <a:prstGeom prst="rect">
            <a:avLst/>
          </a:prstGeom>
        </p:spPr>
      </p:pic>
      <p:sp>
        <p:nvSpPr>
          <p:cNvPr id="3" name="Rectangle 2">
            <a:extLst>
              <a:ext uri="{FF2B5EF4-FFF2-40B4-BE49-F238E27FC236}">
                <a16:creationId xmlns:a16="http://schemas.microsoft.com/office/drawing/2014/main" id="{AB50280F-0C5E-B435-72FA-7293CB7CEB7E}"/>
              </a:ext>
            </a:extLst>
          </p:cNvPr>
          <p:cNvSpPr/>
          <p:nvPr/>
        </p:nvSpPr>
        <p:spPr>
          <a:xfrm>
            <a:off x="270510" y="1546412"/>
            <a:ext cx="5825490" cy="47064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t>Staff-Managed Behaviors</a:t>
            </a:r>
          </a:p>
        </p:txBody>
      </p:sp>
      <p:sp>
        <p:nvSpPr>
          <p:cNvPr id="4" name="Rectangle 3">
            <a:extLst>
              <a:ext uri="{FF2B5EF4-FFF2-40B4-BE49-F238E27FC236}">
                <a16:creationId xmlns:a16="http://schemas.microsoft.com/office/drawing/2014/main" id="{A6AEE029-2206-17E3-65F6-0F49A08E057B}"/>
              </a:ext>
            </a:extLst>
          </p:cNvPr>
          <p:cNvSpPr/>
          <p:nvPr/>
        </p:nvSpPr>
        <p:spPr>
          <a:xfrm>
            <a:off x="6486561" y="7555"/>
            <a:ext cx="5434929" cy="47064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t>Administrator-Managed Behaviors</a:t>
            </a:r>
          </a:p>
        </p:txBody>
      </p:sp>
    </p:spTree>
    <p:extLst>
      <p:ext uri="{BB962C8B-B14F-4D97-AF65-F5344CB8AC3E}">
        <p14:creationId xmlns:p14="http://schemas.microsoft.com/office/powerpoint/2010/main" val="2688323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violations of behavior expectations?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Discipline Flow Chart</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2" name="Rounded Rectangle 11">
            <a:extLst>
              <a:ext uri="{FF2B5EF4-FFF2-40B4-BE49-F238E27FC236}">
                <a16:creationId xmlns:a16="http://schemas.microsoft.com/office/drawing/2014/main" id="{693CF403-8473-4C4C-A680-DA02F3B4075F}"/>
              </a:ext>
            </a:extLst>
          </p:cNvPr>
          <p:cNvSpPr/>
          <p:nvPr/>
        </p:nvSpPr>
        <p:spPr>
          <a:xfrm>
            <a:off x="4186915" y="2099346"/>
            <a:ext cx="3405387" cy="38696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Staff Responses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Outline responses linked to various levels of behavior and a process for both classroom and office managed behavior that is clear to both staff and students. </a:t>
            </a:r>
          </a:p>
        </p:txBody>
      </p:sp>
      <p:sp>
        <p:nvSpPr>
          <p:cNvPr id="13" name="Rounded Rectangle 12">
            <a:extLst>
              <a:ext uri="{FF2B5EF4-FFF2-40B4-BE49-F238E27FC236}">
                <a16:creationId xmlns:a16="http://schemas.microsoft.com/office/drawing/2014/main" id="{E64A7DE0-EF21-E744-BBC2-76D8239DF8A1}"/>
              </a:ext>
            </a:extLst>
          </p:cNvPr>
          <p:cNvSpPr/>
          <p:nvPr/>
        </p:nvSpPr>
        <p:spPr>
          <a:xfrm>
            <a:off x="7583887" y="2076287"/>
            <a:ext cx="3451754" cy="3832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Behavior Tracking</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Outline what information is tracked at which points and where that data will be collected and housed.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D981391C-D6C4-8B4A-B001-368BD0047A09}"/>
              </a:ext>
            </a:extLst>
          </p:cNvPr>
          <p:cNvSpPr/>
          <p:nvPr/>
        </p:nvSpPr>
        <p:spPr>
          <a:xfrm>
            <a:off x="4148964" y="949570"/>
            <a:ext cx="7093659" cy="1115188"/>
          </a:xfrm>
          <a:prstGeom prst="roundRect">
            <a:avLst/>
          </a:prstGeom>
          <a:solidFill>
            <a:schemeClr val="accent4">
              <a:lumMod val="20000"/>
              <a:lumOff val="80000"/>
            </a:schemeClr>
          </a:solidFill>
          <a:ln w="28575">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ea typeface="+mn-ea"/>
                <a:cs typeface="+mn-cs"/>
              </a:rPr>
              <a:t>Clearly outline process for responding to behavior as well as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ea typeface="+mn-ea"/>
                <a:cs typeface="+mn-cs"/>
              </a:rPr>
              <a:t>how we track student/staff behavior</a:t>
            </a:r>
          </a:p>
        </p:txBody>
      </p:sp>
      <p:sp>
        <p:nvSpPr>
          <p:cNvPr id="15" name="Right Arrow 14">
            <a:extLst>
              <a:ext uri="{FF2B5EF4-FFF2-40B4-BE49-F238E27FC236}">
                <a16:creationId xmlns:a16="http://schemas.microsoft.com/office/drawing/2014/main" id="{010AB893-6365-0D45-B5D5-347939431410}"/>
              </a:ext>
            </a:extLst>
          </p:cNvPr>
          <p:cNvSpPr/>
          <p:nvPr/>
        </p:nvSpPr>
        <p:spPr>
          <a:xfrm>
            <a:off x="3516923" y="1377732"/>
            <a:ext cx="632041" cy="4184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6" name="Picture 3">
            <a:extLst>
              <a:ext uri="{FF2B5EF4-FFF2-40B4-BE49-F238E27FC236}">
                <a16:creationId xmlns:a16="http://schemas.microsoft.com/office/drawing/2014/main" id="{7B3D30A4-B342-9740-9CA6-FD07C92082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1576" y="2196936"/>
            <a:ext cx="7031047" cy="4633960"/>
          </a:xfrm>
          <a:prstGeom prst="rect">
            <a:avLst/>
          </a:prstGeom>
          <a:noFill/>
          <a:ln w="1143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6785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31393 0.01481 " pathEditMode="relative" ptsTypes="AA">
                                      <p:cBhvr>
                                        <p:cTn id="6" dur="2000" fill="hold"/>
                                        <p:tgtEl>
                                          <p:spTgt spid="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31393 0.01481 " pathEditMode="relative" ptsTypes="AA">
                                      <p:cBhvr>
                                        <p:cTn id="8" dur="2000" fill="hold"/>
                                        <p:tgtEl>
                                          <p:spTgt spid="7"/>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31393 0.01481 " pathEditMode="relative" ptsTypes="AA">
                                      <p:cBhvr>
                                        <p:cTn id="10" dur="2000" fill="hold"/>
                                        <p:tgtEl>
                                          <p:spTgt spid="10"/>
                                        </p:tgtEl>
                                        <p:attrNameLst>
                                          <p:attrName>ppt_x</p:attrName>
                                          <p:attrName>ppt_y</p:attrName>
                                        </p:attrNameLst>
                                      </p:cBhvr>
                                    </p:animMotion>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0"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BA12-44EA-33A5-D63D-38E7CC84D075}"/>
              </a:ext>
            </a:extLst>
          </p:cNvPr>
          <p:cNvSpPr>
            <a:spLocks noGrp="1"/>
          </p:cNvSpPr>
          <p:nvPr>
            <p:ph type="title"/>
          </p:nvPr>
        </p:nvSpPr>
        <p:spPr>
          <a:xfrm>
            <a:off x="270510" y="228600"/>
            <a:ext cx="9378000" cy="845600"/>
          </a:xfrm>
        </p:spPr>
        <p:txBody>
          <a:bodyPr/>
          <a:lstStyle/>
          <a:p>
            <a:r>
              <a:rPr lang="en-US" dirty="0">
                <a:solidFill>
                  <a:schemeClr val="bg1"/>
                </a:solidFill>
              </a:rPr>
              <a:t>FLOW Chart </a:t>
            </a:r>
            <a:br>
              <a:rPr lang="en-US" dirty="0">
                <a:solidFill>
                  <a:schemeClr val="bg1"/>
                </a:solidFill>
              </a:rPr>
            </a:br>
            <a:r>
              <a:rPr lang="en-US" dirty="0">
                <a:solidFill>
                  <a:schemeClr val="bg1"/>
                </a:solidFill>
              </a:rPr>
              <a:t>Sample</a:t>
            </a:r>
          </a:p>
        </p:txBody>
      </p:sp>
      <p:pic>
        <p:nvPicPr>
          <p:cNvPr id="4" name="Picture 3">
            <a:extLst>
              <a:ext uri="{FF2B5EF4-FFF2-40B4-BE49-F238E27FC236}">
                <a16:creationId xmlns:a16="http://schemas.microsoft.com/office/drawing/2014/main" id="{60D814E7-8DD9-A238-27FF-6FDACCCF995E}"/>
              </a:ext>
            </a:extLst>
          </p:cNvPr>
          <p:cNvPicPr>
            <a:picLocks noChangeAspect="1"/>
          </p:cNvPicPr>
          <p:nvPr/>
        </p:nvPicPr>
        <p:blipFill>
          <a:blip r:embed="rId3"/>
          <a:stretch>
            <a:fillRect/>
          </a:stretch>
        </p:blipFill>
        <p:spPr>
          <a:xfrm>
            <a:off x="3440430" y="140285"/>
            <a:ext cx="8606790" cy="6534309"/>
          </a:xfrm>
          <a:prstGeom prst="rect">
            <a:avLst/>
          </a:prstGeom>
        </p:spPr>
      </p:pic>
    </p:spTree>
    <p:extLst>
      <p:ext uri="{BB962C8B-B14F-4D97-AF65-F5344CB8AC3E}">
        <p14:creationId xmlns:p14="http://schemas.microsoft.com/office/powerpoint/2010/main" val="1288386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8373CC-EF79-D984-FB54-3B81F96DB9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864" y="729074"/>
            <a:ext cx="5082608" cy="5669280"/>
          </a:xfrm>
          <a:prstGeom prst="rect">
            <a:avLst/>
          </a:prstGeom>
        </p:spPr>
      </p:pic>
      <p:pic>
        <p:nvPicPr>
          <p:cNvPr id="6" name="Picture 5">
            <a:extLst>
              <a:ext uri="{FF2B5EF4-FFF2-40B4-BE49-F238E27FC236}">
                <a16:creationId xmlns:a16="http://schemas.microsoft.com/office/drawing/2014/main" id="{6C62BF79-4E99-8582-E81F-6BB30C94E0DD}"/>
              </a:ext>
            </a:extLst>
          </p:cNvPr>
          <p:cNvPicPr>
            <a:picLocks noChangeAspect="1"/>
          </p:cNvPicPr>
          <p:nvPr/>
        </p:nvPicPr>
        <p:blipFill>
          <a:blip r:embed="rId4"/>
          <a:stretch>
            <a:fillRect/>
          </a:stretch>
        </p:blipFill>
        <p:spPr>
          <a:xfrm>
            <a:off x="5903280" y="1472024"/>
            <a:ext cx="6148316" cy="4546290"/>
          </a:xfrm>
          <a:prstGeom prst="rect">
            <a:avLst/>
          </a:prstGeom>
        </p:spPr>
      </p:pic>
    </p:spTree>
    <p:extLst>
      <p:ext uri="{BB962C8B-B14F-4D97-AF65-F5344CB8AC3E}">
        <p14:creationId xmlns:p14="http://schemas.microsoft.com/office/powerpoint/2010/main" val="847038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violations of behavior expectations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Discipline Referral Form</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Referral Form</a:t>
            </a: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Consistent Management &amp; Tracking of Behaviors</a:t>
            </a:r>
          </a:p>
        </p:txBody>
      </p:sp>
      <p:sp>
        <p:nvSpPr>
          <p:cNvPr id="12" name="Rounded Rectangle 11">
            <a:extLst>
              <a:ext uri="{FF2B5EF4-FFF2-40B4-BE49-F238E27FC236}">
                <a16:creationId xmlns:a16="http://schemas.microsoft.com/office/drawing/2014/main" id="{F4FF6CD7-080B-5045-A727-5DB7E61FF788}"/>
              </a:ext>
            </a:extLst>
          </p:cNvPr>
          <p:cNvSpPr/>
          <p:nvPr/>
        </p:nvSpPr>
        <p:spPr>
          <a:xfrm>
            <a:off x="194565" y="2070975"/>
            <a:ext cx="3459053" cy="40344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Referral Form(s)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Develop referral forms with adequate specificity to support data-based decision making at the universal level.</a:t>
            </a:r>
          </a:p>
        </p:txBody>
      </p:sp>
      <p:sp>
        <p:nvSpPr>
          <p:cNvPr id="13" name="Rounded Rectangle 12">
            <a:extLst>
              <a:ext uri="{FF2B5EF4-FFF2-40B4-BE49-F238E27FC236}">
                <a16:creationId xmlns:a16="http://schemas.microsoft.com/office/drawing/2014/main" id="{A2FA3899-F0D0-C046-A600-513979BB735C}"/>
              </a:ext>
            </a:extLst>
          </p:cNvPr>
          <p:cNvSpPr/>
          <p:nvPr/>
        </p:nvSpPr>
        <p:spPr>
          <a:xfrm>
            <a:off x="3653618" y="2070975"/>
            <a:ext cx="3731919" cy="40344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System to Support Fidelity</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Ensure language is consistent with behavior definitions and flow chart, form can be completed quickly, and staff are trained and supported with use.</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9EE18A5F-85F2-334E-84F3-9A5C0F26378C}"/>
              </a:ext>
            </a:extLst>
          </p:cNvPr>
          <p:cNvSpPr/>
          <p:nvPr/>
        </p:nvSpPr>
        <p:spPr>
          <a:xfrm>
            <a:off x="323557" y="1028429"/>
            <a:ext cx="6848128" cy="1044850"/>
          </a:xfrm>
          <a:prstGeom prst="roundRect">
            <a:avLst/>
          </a:prstGeom>
          <a:solidFill>
            <a:schemeClr val="accent4">
              <a:lumMod val="20000"/>
              <a:lumOff val="80000"/>
            </a:schemeClr>
          </a:solidFill>
          <a:ln w="28575">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Clearly outline a system for tracking behavioral infractions that will support decision making.</a:t>
            </a:r>
          </a:p>
        </p:txBody>
      </p:sp>
      <p:sp>
        <p:nvSpPr>
          <p:cNvPr id="15" name="Right Arrow 14">
            <a:extLst>
              <a:ext uri="{FF2B5EF4-FFF2-40B4-BE49-F238E27FC236}">
                <a16:creationId xmlns:a16="http://schemas.microsoft.com/office/drawing/2014/main" id="{6C995D75-0EC2-F84E-8CA7-E59ACE5FEAC0}"/>
              </a:ext>
            </a:extLst>
          </p:cNvPr>
          <p:cNvSpPr/>
          <p:nvPr/>
        </p:nvSpPr>
        <p:spPr>
          <a:xfrm rot="10800000">
            <a:off x="7171684" y="1355817"/>
            <a:ext cx="503795" cy="4184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Picture 2">
            <a:extLst>
              <a:ext uri="{FF2B5EF4-FFF2-40B4-BE49-F238E27FC236}">
                <a16:creationId xmlns:a16="http://schemas.microsoft.com/office/drawing/2014/main" id="{44F31BFA-66D3-8D47-809E-DB05A37311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705" y="2070974"/>
            <a:ext cx="3575762" cy="4601893"/>
          </a:xfrm>
          <a:prstGeom prst="rect">
            <a:avLst/>
          </a:prstGeom>
          <a:noFill/>
          <a:ln w="1143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Content Placeholder 7">
            <a:extLst>
              <a:ext uri="{FF2B5EF4-FFF2-40B4-BE49-F238E27FC236}">
                <a16:creationId xmlns:a16="http://schemas.microsoft.com/office/drawing/2014/main" id="{52607000-9FE3-AF40-A3D8-6B29D9BC2C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1662" y="2092697"/>
            <a:ext cx="3731919" cy="4558445"/>
          </a:xfrm>
          <a:prstGeom prst="rect">
            <a:avLst/>
          </a:prstGeom>
          <a:ln w="114300">
            <a:solidFill>
              <a:schemeClr val="accent1"/>
            </a:solidFill>
          </a:ln>
        </p:spPr>
      </p:pic>
    </p:spTree>
    <p:extLst>
      <p:ext uri="{BB962C8B-B14F-4D97-AF65-F5344CB8AC3E}">
        <p14:creationId xmlns:p14="http://schemas.microsoft.com/office/powerpoint/2010/main" val="1489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886CD-387D-D2D9-82C7-7FAB7DE4E4C7}"/>
              </a:ext>
            </a:extLst>
          </p:cNvPr>
          <p:cNvSpPr>
            <a:spLocks noGrp="1"/>
          </p:cNvSpPr>
          <p:nvPr>
            <p:ph type="title"/>
          </p:nvPr>
        </p:nvSpPr>
        <p:spPr/>
        <p:txBody>
          <a:bodyPr/>
          <a:lstStyle/>
          <a:p>
            <a:r>
              <a:rPr lang="en-US" dirty="0">
                <a:solidFill>
                  <a:schemeClr val="bg1"/>
                </a:solidFill>
              </a:rPr>
              <a:t>SWIS has Electronic Referral Option </a:t>
            </a:r>
          </a:p>
        </p:txBody>
      </p:sp>
      <p:pic>
        <p:nvPicPr>
          <p:cNvPr id="4" name="Picture 3">
            <a:extLst>
              <a:ext uri="{FF2B5EF4-FFF2-40B4-BE49-F238E27FC236}">
                <a16:creationId xmlns:a16="http://schemas.microsoft.com/office/drawing/2014/main" id="{E89DDB33-2B29-D4FF-1BF5-0F907562212A}"/>
              </a:ext>
            </a:extLst>
          </p:cNvPr>
          <p:cNvPicPr>
            <a:picLocks noChangeAspect="1"/>
          </p:cNvPicPr>
          <p:nvPr/>
        </p:nvPicPr>
        <p:blipFill>
          <a:blip r:embed="rId3"/>
          <a:stretch>
            <a:fillRect/>
          </a:stretch>
        </p:blipFill>
        <p:spPr>
          <a:xfrm>
            <a:off x="2280118" y="1351012"/>
            <a:ext cx="8254131" cy="5039525"/>
          </a:xfrm>
          <a:prstGeom prst="rect">
            <a:avLst/>
          </a:prstGeom>
        </p:spPr>
      </p:pic>
    </p:spTree>
    <p:extLst>
      <p:ext uri="{BB962C8B-B14F-4D97-AF65-F5344CB8AC3E}">
        <p14:creationId xmlns:p14="http://schemas.microsoft.com/office/powerpoint/2010/main" val="1316286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7B75AC-679D-EE49-8768-9401ECCC8ABF}"/>
              </a:ext>
            </a:extLst>
          </p:cNvPr>
          <p:cNvSpPr>
            <a:spLocks noGrp="1"/>
          </p:cNvSpPr>
          <p:nvPr>
            <p:ph type="title"/>
          </p:nvPr>
        </p:nvSpPr>
        <p:spPr>
          <a:xfrm>
            <a:off x="447589" y="369368"/>
            <a:ext cx="9378000" cy="845600"/>
          </a:xfrm>
          <a:noFill/>
        </p:spPr>
        <p:txBody>
          <a:bodyPr/>
          <a:lstStyle/>
          <a:p>
            <a:r>
              <a:rPr lang="en-US" dirty="0">
                <a:solidFill>
                  <a:schemeClr val="bg1"/>
                </a:solidFill>
                <a:latin typeface="Calibri"/>
                <a:cs typeface="Calibri"/>
              </a:rPr>
              <a:t>Referral Form</a:t>
            </a:r>
          </a:p>
        </p:txBody>
      </p:sp>
      <p:graphicFrame>
        <p:nvGraphicFramePr>
          <p:cNvPr id="4" name="Diagram 3">
            <a:extLst>
              <a:ext uri="{FF2B5EF4-FFF2-40B4-BE49-F238E27FC236}">
                <a16:creationId xmlns:a16="http://schemas.microsoft.com/office/drawing/2014/main" id="{C63778C4-B87F-8340-BAD4-B020CB04CE8F}"/>
              </a:ext>
            </a:extLst>
          </p:cNvPr>
          <p:cNvGraphicFramePr/>
          <p:nvPr/>
        </p:nvGraphicFramePr>
        <p:xfrm>
          <a:off x="618979" y="1214968"/>
          <a:ext cx="1032568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2859A65-B2D2-F04F-8318-E5B979F12EF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51497" y="5048455"/>
            <a:ext cx="1411458" cy="1385794"/>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EA489DF8-D140-7D48-AEC1-E1E80A923BC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403692" y="5048455"/>
            <a:ext cx="1445030" cy="1385794"/>
          </a:xfrm>
          <a:prstGeom prst="ellipse">
            <a:avLst/>
          </a:prstGeom>
          <a:ln w="19050">
            <a:solidFill>
              <a:schemeClr val="accent2">
                <a:lumMod val="50000"/>
              </a:schemeClr>
            </a:solidFill>
          </a:ln>
        </p:spPr>
      </p:pic>
    </p:spTree>
    <p:extLst>
      <p:ext uri="{BB962C8B-B14F-4D97-AF65-F5344CB8AC3E}">
        <p14:creationId xmlns:p14="http://schemas.microsoft.com/office/powerpoint/2010/main" val="3600818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6B535-B9B3-2348-8307-CFB6B95A5800}"/>
              </a:ext>
            </a:extLst>
          </p:cNvPr>
          <p:cNvSpPr>
            <a:spLocks noGrp="1"/>
          </p:cNvSpPr>
          <p:nvPr>
            <p:ph type="title"/>
          </p:nvPr>
        </p:nvSpPr>
        <p:spPr>
          <a:xfrm>
            <a:off x="207752" y="198772"/>
            <a:ext cx="3969198" cy="845600"/>
          </a:xfrm>
        </p:spPr>
        <p:txBody>
          <a:bodyPr/>
          <a:lstStyle/>
          <a:p>
            <a:pPr algn="l"/>
            <a:r>
              <a:rPr lang="en-US" sz="4000" dirty="0">
                <a:solidFill>
                  <a:schemeClr val="bg1"/>
                </a:solidFill>
              </a:rPr>
              <a:t>Gather Incidents</a:t>
            </a:r>
          </a:p>
        </p:txBody>
      </p:sp>
      <p:pic>
        <p:nvPicPr>
          <p:cNvPr id="11" name="Picture 10">
            <a:extLst>
              <a:ext uri="{FF2B5EF4-FFF2-40B4-BE49-F238E27FC236}">
                <a16:creationId xmlns:a16="http://schemas.microsoft.com/office/drawing/2014/main" id="{2731E0B1-11B2-694F-8518-48A1DB1F6B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077" y="1305582"/>
            <a:ext cx="3151756" cy="3620192"/>
          </a:xfrm>
          <a:prstGeom prst="rect">
            <a:avLst/>
          </a:prstGeom>
          <a:ln>
            <a:solidFill>
              <a:schemeClr val="accent6">
                <a:lumMod val="50000"/>
              </a:schemeClr>
            </a:solidFill>
          </a:ln>
          <a:effectLst/>
        </p:spPr>
      </p:pic>
      <p:pic>
        <p:nvPicPr>
          <p:cNvPr id="6" name="Picture 5">
            <a:extLst>
              <a:ext uri="{FF2B5EF4-FFF2-40B4-BE49-F238E27FC236}">
                <a16:creationId xmlns:a16="http://schemas.microsoft.com/office/drawing/2014/main" id="{132C649F-6305-4542-AFEA-591FA00AA3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6905" y="1719337"/>
            <a:ext cx="3598190" cy="1741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3C2E25D-5C93-284D-89D3-83EB29F40B2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32137" y="1721036"/>
            <a:ext cx="4023671" cy="1946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0149E72-B1E0-4F42-A4A2-28CEE4653B0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p:blipFill>
        <p:spPr bwMode="auto">
          <a:xfrm>
            <a:off x="3641833" y="3470071"/>
            <a:ext cx="5262219" cy="29430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3">
            <a:extLst>
              <a:ext uri="{FF2B5EF4-FFF2-40B4-BE49-F238E27FC236}">
                <a16:creationId xmlns:a16="http://schemas.microsoft.com/office/drawing/2014/main" id="{B05A5E22-E5DE-EF41-83A1-1526CE158A38}"/>
              </a:ext>
            </a:extLst>
          </p:cNvPr>
          <p:cNvSpPr txBox="1">
            <a:spLocks/>
          </p:cNvSpPr>
          <p:nvPr/>
        </p:nvSpPr>
        <p:spPr>
          <a:xfrm>
            <a:off x="4296905" y="1415211"/>
            <a:ext cx="3598190" cy="681038"/>
          </a:xfrm>
          <a:prstGeom prst="rect">
            <a:avLst/>
          </a:prstGeom>
          <a:solidFill>
            <a:schemeClr val="bg1"/>
          </a:solid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effectLst/>
                <a:uLnTx/>
                <a:uFillTx/>
                <a:latin typeface="Poppins SemiBold"/>
                <a:cs typeface="Poppins SemiBold"/>
                <a:sym typeface="Poppins SemiBold"/>
              </a:rPr>
              <a:t>Referrals by Problem Behavior</a:t>
            </a:r>
          </a:p>
        </p:txBody>
      </p:sp>
      <p:sp>
        <p:nvSpPr>
          <p:cNvPr id="12" name="Title 3">
            <a:extLst>
              <a:ext uri="{FF2B5EF4-FFF2-40B4-BE49-F238E27FC236}">
                <a16:creationId xmlns:a16="http://schemas.microsoft.com/office/drawing/2014/main" id="{A152C2D4-7444-FD43-AB5D-70C0DDA23585}"/>
              </a:ext>
            </a:extLst>
          </p:cNvPr>
          <p:cNvSpPr txBox="1">
            <a:spLocks/>
          </p:cNvSpPr>
          <p:nvPr/>
        </p:nvSpPr>
        <p:spPr>
          <a:xfrm>
            <a:off x="8032137" y="1719337"/>
            <a:ext cx="3049993" cy="445660"/>
          </a:xfrm>
          <a:prstGeom prst="rect">
            <a:avLst/>
          </a:prstGeom>
          <a:solidFill>
            <a:schemeClr val="bg1"/>
          </a:solid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by Location</a:t>
            </a:r>
          </a:p>
        </p:txBody>
      </p:sp>
      <p:sp>
        <p:nvSpPr>
          <p:cNvPr id="13" name="Title 3">
            <a:extLst>
              <a:ext uri="{FF2B5EF4-FFF2-40B4-BE49-F238E27FC236}">
                <a16:creationId xmlns:a16="http://schemas.microsoft.com/office/drawing/2014/main" id="{77739C89-D23F-C941-866F-AEC6511F43EF}"/>
              </a:ext>
            </a:extLst>
          </p:cNvPr>
          <p:cNvSpPr txBox="1">
            <a:spLocks/>
          </p:cNvSpPr>
          <p:nvPr/>
        </p:nvSpPr>
        <p:spPr>
          <a:xfrm>
            <a:off x="4176950" y="3750422"/>
            <a:ext cx="3598190" cy="445660"/>
          </a:xfrm>
          <a:prstGeom prst="rect">
            <a:avLst/>
          </a:prstGeom>
          <a:solidFill>
            <a:schemeClr val="bg1"/>
          </a:solid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by Grade</a:t>
            </a:r>
          </a:p>
        </p:txBody>
      </p:sp>
      <p:sp>
        <p:nvSpPr>
          <p:cNvPr id="14" name="Title 2">
            <a:extLst>
              <a:ext uri="{FF2B5EF4-FFF2-40B4-BE49-F238E27FC236}">
                <a16:creationId xmlns:a16="http://schemas.microsoft.com/office/drawing/2014/main" id="{37C8F588-DA93-E34B-B81E-3DB2A32C192B}"/>
              </a:ext>
            </a:extLst>
          </p:cNvPr>
          <p:cNvSpPr txBox="1">
            <a:spLocks/>
          </p:cNvSpPr>
          <p:nvPr/>
        </p:nvSpPr>
        <p:spPr>
          <a:xfrm>
            <a:off x="4663981" y="198772"/>
            <a:ext cx="3969198"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algn="l"/>
            <a:r>
              <a:rPr lang="en-US" sz="4000" kern="0" dirty="0">
                <a:solidFill>
                  <a:schemeClr val="bg1"/>
                </a:solidFill>
              </a:rPr>
              <a:t>Analyze Trends</a:t>
            </a:r>
          </a:p>
        </p:txBody>
      </p:sp>
    </p:spTree>
    <p:extLst>
      <p:ext uri="{BB962C8B-B14F-4D97-AF65-F5344CB8AC3E}">
        <p14:creationId xmlns:p14="http://schemas.microsoft.com/office/powerpoint/2010/main" val="49397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7956-EEE8-C848-B399-97B9E3131A43}"/>
              </a:ext>
            </a:extLst>
          </p:cNvPr>
          <p:cNvSpPr>
            <a:spLocks noGrp="1"/>
          </p:cNvSpPr>
          <p:nvPr>
            <p:ph type="title"/>
          </p:nvPr>
        </p:nvSpPr>
        <p:spPr>
          <a:xfrm>
            <a:off x="813349" y="331800"/>
            <a:ext cx="9378000" cy="845600"/>
          </a:xfrm>
        </p:spPr>
        <p:txBody>
          <a:bodyPr/>
          <a:lstStyle/>
          <a:p>
            <a:r>
              <a:rPr lang="en-US" dirty="0">
                <a:ea typeface="ＭＳ Ｐゴシック" pitchFamily="-108" charset="-128"/>
              </a:rPr>
              <a:t>If your current data system does not present behavior data in a usable format…</a:t>
            </a:r>
            <a:br>
              <a:rPr lang="en-US" dirty="0">
                <a:ea typeface="ＭＳ Ｐゴシック" pitchFamily="-108" charset="-128"/>
              </a:rPr>
            </a:br>
            <a:endParaRPr lang="en-US" dirty="0"/>
          </a:p>
        </p:txBody>
      </p:sp>
      <p:graphicFrame>
        <p:nvGraphicFramePr>
          <p:cNvPr id="5" name="Diagram 4">
            <a:extLst>
              <a:ext uri="{FF2B5EF4-FFF2-40B4-BE49-F238E27FC236}">
                <a16:creationId xmlns:a16="http://schemas.microsoft.com/office/drawing/2014/main" id="{C792A174-6C83-7646-BF8D-0165341B3313}"/>
              </a:ext>
            </a:extLst>
          </p:cNvPr>
          <p:cNvGraphicFramePr/>
          <p:nvPr>
            <p:extLst>
              <p:ext uri="{D42A27DB-BD31-4B8C-83A1-F6EECF244321}">
                <p14:modId xmlns:p14="http://schemas.microsoft.com/office/powerpoint/2010/main" val="2645866558"/>
              </p:ext>
            </p:extLst>
          </p:nvPr>
        </p:nvGraphicFramePr>
        <p:xfrm>
          <a:off x="1065446" y="1888164"/>
          <a:ext cx="9822567"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a:extLst>
              <a:ext uri="{FF2B5EF4-FFF2-40B4-BE49-F238E27FC236}">
                <a16:creationId xmlns:a16="http://schemas.microsoft.com/office/drawing/2014/main" id="{206A7EA5-C953-B946-A1AC-C1A36FF822A8}"/>
              </a:ext>
            </a:extLst>
          </p:cNvPr>
          <p:cNvSpPr/>
          <p:nvPr/>
        </p:nvSpPr>
        <p:spPr>
          <a:xfrm>
            <a:off x="7646762" y="1042564"/>
            <a:ext cx="3066442" cy="7539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Consider SWIS!</a:t>
            </a:r>
          </a:p>
        </p:txBody>
      </p:sp>
    </p:spTree>
    <p:extLst>
      <p:ext uri="{BB962C8B-B14F-4D97-AF65-F5344CB8AC3E}">
        <p14:creationId xmlns:p14="http://schemas.microsoft.com/office/powerpoint/2010/main" val="3295989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918F0B-886B-69A1-412E-ED971D7452CA}"/>
              </a:ext>
            </a:extLst>
          </p:cNvPr>
          <p:cNvSpPr>
            <a:spLocks noGrp="1"/>
          </p:cNvSpPr>
          <p:nvPr>
            <p:ph type="body" idx="1"/>
          </p:nvPr>
        </p:nvSpPr>
        <p:spPr>
          <a:xfrm>
            <a:off x="693833" y="1847400"/>
            <a:ext cx="11149122" cy="4681869"/>
          </a:xfrm>
        </p:spPr>
        <p:txBody>
          <a:bodyPr/>
          <a:lstStyle/>
          <a:p>
            <a:r>
              <a:rPr lang="en-US" sz="3200" dirty="0"/>
              <a:t>Make reservations during break if eating as a whole group.</a:t>
            </a:r>
          </a:p>
          <a:p>
            <a:endParaRPr lang="en-US" sz="3200" dirty="0"/>
          </a:p>
          <a:p>
            <a:r>
              <a:rPr lang="en-US" sz="3200" dirty="0"/>
              <a:t>Ask for check when food is brought to table for quicker check out.</a:t>
            </a:r>
          </a:p>
          <a:p>
            <a:endParaRPr lang="en-US" sz="3200" dirty="0"/>
          </a:p>
          <a:p>
            <a:r>
              <a:rPr lang="en-US" sz="3200" dirty="0"/>
              <a:t>We will start promptly at 1pm so please keep that in mind.</a:t>
            </a:r>
          </a:p>
        </p:txBody>
      </p:sp>
      <p:sp>
        <p:nvSpPr>
          <p:cNvPr id="3" name="Title 2">
            <a:extLst>
              <a:ext uri="{FF2B5EF4-FFF2-40B4-BE49-F238E27FC236}">
                <a16:creationId xmlns:a16="http://schemas.microsoft.com/office/drawing/2014/main" id="{37C50638-198E-39CE-7E0C-EEFBDE75B9DC}"/>
              </a:ext>
            </a:extLst>
          </p:cNvPr>
          <p:cNvSpPr>
            <a:spLocks noGrp="1"/>
          </p:cNvSpPr>
          <p:nvPr>
            <p:ph type="title"/>
          </p:nvPr>
        </p:nvSpPr>
        <p:spPr/>
        <p:txBody>
          <a:bodyPr/>
          <a:lstStyle/>
          <a:p>
            <a:r>
              <a:rPr lang="en-US" dirty="0"/>
              <a:t>LUNCH REMINDERS</a:t>
            </a:r>
          </a:p>
        </p:txBody>
      </p:sp>
    </p:spTree>
    <p:extLst>
      <p:ext uri="{BB962C8B-B14F-4D97-AF65-F5344CB8AC3E}">
        <p14:creationId xmlns:p14="http://schemas.microsoft.com/office/powerpoint/2010/main" val="3587382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Core SWIS Reports</a:t>
            </a:r>
          </a:p>
        </p:txBody>
      </p:sp>
      <p:sp>
        <p:nvSpPr>
          <p:cNvPr id="2" name="AutoShape 2" descr="https://app.swis.org/cache/319d4ac67d36a9a832ff07d98059fcb4.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https://app.swis.org/cache/319d4ac67d36a9a832ff07d98059fcb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170" y="1192325"/>
            <a:ext cx="3404815" cy="1647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s://app.swis.org/cache/2516288ec001cd946e161e8ea42cc3e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56981" y="1192325"/>
            <a:ext cx="3404821" cy="1647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s://app.swis.org/cache/74961559678c097bedc3e4f65cf5631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29945" y="1192325"/>
            <a:ext cx="3404818" cy="1647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https://app.swis.org/cache/e653bc7de009dd22975fb84889984216.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0164" y="3090540"/>
            <a:ext cx="3421096" cy="1655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https://app.swis.org/cache/664106918e467bd52d4874a06d913355.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55203" y="2982562"/>
            <a:ext cx="3421097" cy="1655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descr="https://app.swis.org/cache/cb053a04c0719fa82a6cbbff352f9e72.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29945" y="3002883"/>
            <a:ext cx="3466493" cy="1677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4" name="Picture 16" descr="https://app.swis.org/cache/327fee0d785efeacddf00f3eb7c709dc.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155203" y="4837990"/>
            <a:ext cx="3421097" cy="16553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3414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3509-018F-2CD9-26B5-E7D6DBB198E0}"/>
              </a:ext>
            </a:extLst>
          </p:cNvPr>
          <p:cNvSpPr>
            <a:spLocks noGrp="1"/>
          </p:cNvSpPr>
          <p:nvPr>
            <p:ph type="title"/>
          </p:nvPr>
        </p:nvSpPr>
        <p:spPr>
          <a:xfrm>
            <a:off x="513748" y="415334"/>
            <a:ext cx="7441531" cy="845600"/>
          </a:xfrm>
        </p:spPr>
        <p:txBody>
          <a:bodyPr/>
          <a:lstStyle/>
          <a:p>
            <a:pPr algn="l"/>
            <a:r>
              <a:rPr lang="en-US" dirty="0">
                <a:solidFill>
                  <a:schemeClr val="bg1"/>
                </a:solidFill>
              </a:rPr>
              <a:t>Helpful Resource</a:t>
            </a:r>
          </a:p>
        </p:txBody>
      </p:sp>
      <p:sp>
        <p:nvSpPr>
          <p:cNvPr id="11" name="TextBox 10">
            <a:extLst>
              <a:ext uri="{FF2B5EF4-FFF2-40B4-BE49-F238E27FC236}">
                <a16:creationId xmlns:a16="http://schemas.microsoft.com/office/drawing/2014/main" id="{61BC71BD-C41D-F720-1E07-0644276F1809}"/>
              </a:ext>
            </a:extLst>
          </p:cNvPr>
          <p:cNvSpPr txBox="1"/>
          <p:nvPr/>
        </p:nvSpPr>
        <p:spPr>
          <a:xfrm>
            <a:off x="4601662" y="1765966"/>
            <a:ext cx="6483247"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rtl="0">
              <a:spcBef>
                <a:spcPts val="0"/>
              </a:spcBef>
              <a:spcAft>
                <a:spcPts val="1000"/>
              </a:spcAft>
            </a:pPr>
            <a:r>
              <a:rPr lang="en-US" sz="2800" b="0" i="1" dirty="0">
                <a:solidFill>
                  <a:srgbClr val="393939"/>
                </a:solidFill>
                <a:effectLst/>
                <a:highlight>
                  <a:srgbClr val="FFFFFF"/>
                </a:highlight>
                <a:latin typeface="PT Sans" panose="020B0503020203020204" pitchFamily="34" charset="0"/>
              </a:rPr>
              <a:t>When it comes to our referral process, knowing what subjective behaviors like defiance and disrespect feel like isn’t enough. We need to define them precisely and we better do it fast</a:t>
            </a:r>
          </a:p>
        </p:txBody>
      </p:sp>
      <p:pic>
        <p:nvPicPr>
          <p:cNvPr id="12" name="Picture 11">
            <a:extLst>
              <a:ext uri="{FF2B5EF4-FFF2-40B4-BE49-F238E27FC236}">
                <a16:creationId xmlns:a16="http://schemas.microsoft.com/office/drawing/2014/main" id="{E98E659B-43AA-4F66-1865-99ED6F16ACF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0859" y="1421232"/>
            <a:ext cx="3586703" cy="3655265"/>
          </a:xfrm>
          <a:prstGeom prst="rect">
            <a:avLst/>
          </a:prstGeom>
        </p:spPr>
      </p:pic>
      <p:sp>
        <p:nvSpPr>
          <p:cNvPr id="13" name="TextBox 12">
            <a:extLst>
              <a:ext uri="{FF2B5EF4-FFF2-40B4-BE49-F238E27FC236}">
                <a16:creationId xmlns:a16="http://schemas.microsoft.com/office/drawing/2014/main" id="{130B2169-037E-A9F7-BF16-0780E6ABBEE3}"/>
              </a:ext>
            </a:extLst>
          </p:cNvPr>
          <p:cNvSpPr txBox="1"/>
          <p:nvPr/>
        </p:nvSpPr>
        <p:spPr>
          <a:xfrm>
            <a:off x="322317" y="6352593"/>
            <a:ext cx="9753599" cy="369332"/>
          </a:xfrm>
          <a:prstGeom prst="rect">
            <a:avLst/>
          </a:prstGeom>
          <a:noFill/>
        </p:spPr>
        <p:txBody>
          <a:bodyPr wrap="square">
            <a:spAutoFit/>
          </a:bodyPr>
          <a:lstStyle/>
          <a:p>
            <a:r>
              <a:rPr lang="en-US" dirty="0">
                <a:solidFill>
                  <a:schemeClr val="bg1"/>
                </a:solidFill>
              </a:rPr>
              <a:t>https://www.pbisapps.org/articles/putting-a-definition-back-in-defiance</a:t>
            </a:r>
          </a:p>
        </p:txBody>
      </p:sp>
    </p:spTree>
    <p:extLst>
      <p:ext uri="{BB962C8B-B14F-4D97-AF65-F5344CB8AC3E}">
        <p14:creationId xmlns:p14="http://schemas.microsoft.com/office/powerpoint/2010/main" val="125956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173778" y="237748"/>
            <a:ext cx="9784045" cy="845600"/>
          </a:xfrm>
        </p:spPr>
        <p:txBody>
          <a:bodyPr>
            <a:noAutofit/>
          </a:bodyPr>
          <a:lstStyle/>
          <a:p>
            <a:r>
              <a:rPr lang="en-US" sz="3200" b="1" dirty="0">
                <a:solidFill>
                  <a:schemeClr val="bg1"/>
                </a:solidFill>
                <a:cs typeface="Calibri Light"/>
              </a:rPr>
              <a:t>DISCUSSION: Developing a Continuum to Respond to Behavior Errors</a:t>
            </a:r>
            <a:endParaRPr lang="en-US" sz="3200" dirty="0">
              <a:solidFill>
                <a:schemeClr val="bg1"/>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subTitle" idx="4294967295"/>
          </p:nvPr>
        </p:nvSpPr>
        <p:spPr>
          <a:xfrm flipH="1">
            <a:off x="141652" y="1446982"/>
            <a:ext cx="9101738" cy="5311394"/>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262" indent="0">
              <a:spcAft>
                <a:spcPts val="600"/>
              </a:spcAft>
              <a:buNone/>
            </a:pPr>
            <a:r>
              <a:rPr lang="en-US" sz="2400" dirty="0">
                <a:solidFill>
                  <a:schemeClr val="accent2">
                    <a:lumMod val="50000"/>
                  </a:schemeClr>
                </a:solidFill>
              </a:rPr>
              <a:t>As a team:</a:t>
            </a:r>
          </a:p>
          <a:p>
            <a:pPr marL="643462" indent="-457200">
              <a:spcAft>
                <a:spcPts val="600"/>
              </a:spcAft>
              <a:buClr>
                <a:schemeClr val="accent2">
                  <a:lumMod val="50000"/>
                </a:schemeClr>
              </a:buClr>
            </a:pPr>
            <a:r>
              <a:rPr lang="en-US" sz="2400" dirty="0">
                <a:solidFill>
                  <a:schemeClr val="accent2">
                    <a:lumMod val="50000"/>
                  </a:schemeClr>
                </a:solidFill>
              </a:rPr>
              <a:t>Assess which of these components are already developed and which need to be developed.</a:t>
            </a:r>
          </a:p>
          <a:p>
            <a:pPr marL="643462" indent="-457200">
              <a:spcAft>
                <a:spcPts val="600"/>
              </a:spcAft>
              <a:buClr>
                <a:schemeClr val="accent2">
                  <a:lumMod val="50000"/>
                </a:schemeClr>
              </a:buClr>
            </a:pPr>
            <a:r>
              <a:rPr lang="en-US" sz="2400" dirty="0">
                <a:solidFill>
                  <a:schemeClr val="accent2">
                    <a:lumMod val="50000"/>
                  </a:schemeClr>
                </a:solidFill>
              </a:rPr>
              <a:t>Develop components as needed.</a:t>
            </a:r>
          </a:p>
          <a:p>
            <a:pPr marL="643462" indent="-457200">
              <a:spcAft>
                <a:spcPts val="600"/>
              </a:spcAft>
              <a:buClr>
                <a:schemeClr val="accent2">
                  <a:lumMod val="50000"/>
                </a:schemeClr>
              </a:buClr>
            </a:pPr>
            <a:r>
              <a:rPr lang="en-US" sz="2400" dirty="0">
                <a:solidFill>
                  <a:schemeClr val="accent2">
                    <a:lumMod val="50000"/>
                  </a:schemeClr>
                </a:solidFill>
              </a:rPr>
              <a:t>Consider how you will gather input from staff.</a:t>
            </a:r>
          </a:p>
          <a:p>
            <a:pPr marL="643462" indent="-457200">
              <a:spcAft>
                <a:spcPts val="600"/>
              </a:spcAft>
              <a:buClr>
                <a:schemeClr val="accent2">
                  <a:lumMod val="50000"/>
                </a:schemeClr>
              </a:buClr>
            </a:pPr>
            <a:r>
              <a:rPr lang="en-US" sz="2400" dirty="0">
                <a:solidFill>
                  <a:schemeClr val="accent2">
                    <a:lumMod val="50000"/>
                  </a:schemeClr>
                </a:solidFill>
              </a:rPr>
              <a:t>Identify what further support do you need to develop these components.</a:t>
            </a:r>
          </a:p>
          <a:p>
            <a:pPr marL="643462" indent="-457200">
              <a:spcAft>
                <a:spcPts val="600"/>
              </a:spcAft>
              <a:buClr>
                <a:schemeClr val="accent2">
                  <a:lumMod val="50000"/>
                </a:schemeClr>
              </a:buClr>
            </a:pPr>
            <a:r>
              <a:rPr lang="en-US" sz="2400" dirty="0">
                <a:solidFill>
                  <a:schemeClr val="accent2">
                    <a:lumMod val="50000"/>
                  </a:schemeClr>
                </a:solidFill>
              </a:rPr>
              <a:t>Examine your ODR data system and your access to it.  Consider using SWIS. </a:t>
            </a:r>
          </a:p>
          <a:p>
            <a:pPr marL="643462" indent="-457200">
              <a:spcAft>
                <a:spcPts val="600"/>
              </a:spcAft>
              <a:buClr>
                <a:schemeClr val="accent2">
                  <a:lumMod val="50000"/>
                </a:schemeClr>
              </a:buClr>
            </a:pPr>
            <a:r>
              <a:rPr lang="en-US" sz="2400" dirty="0">
                <a:solidFill>
                  <a:schemeClr val="accent2">
                    <a:lumMod val="50000"/>
                  </a:schemeClr>
                </a:solidFill>
              </a:rPr>
              <a:t>Add items to your action plan.</a:t>
            </a:r>
          </a:p>
          <a:p>
            <a:pPr marL="643462" indent="-457200">
              <a:spcAft>
                <a:spcPts val="600"/>
              </a:spcAft>
              <a:buClr>
                <a:schemeClr val="accent2">
                  <a:lumMod val="50000"/>
                </a:schemeClr>
              </a:buClr>
            </a:pPr>
            <a:r>
              <a:rPr lang="en-US" sz="2400" dirty="0">
                <a:solidFill>
                  <a:schemeClr val="accent2">
                    <a:lumMod val="50000"/>
                  </a:schemeClr>
                </a:solidFill>
              </a:rPr>
              <a:t>Prepare to share out with the larger group.</a:t>
            </a:r>
          </a:p>
        </p:txBody>
      </p: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7757" y="5885553"/>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30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834069" y="610944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63" name="Google Shape;662;p43">
            <a:extLst>
              <a:ext uri="{FF2B5EF4-FFF2-40B4-BE49-F238E27FC236}">
                <a16:creationId xmlns:a16="http://schemas.microsoft.com/office/drawing/2014/main" id="{D6A72235-AE78-47C2-B0A0-92101730CB31}"/>
              </a:ext>
            </a:extLst>
          </p:cNvPr>
          <p:cNvSpPr/>
          <p:nvPr/>
        </p:nvSpPr>
        <p:spPr>
          <a:xfrm>
            <a:off x="10896525" y="93464"/>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1000775" y="319282"/>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5" name="Picture 4">
            <a:extLst>
              <a:ext uri="{FF2B5EF4-FFF2-40B4-BE49-F238E27FC236}">
                <a16:creationId xmlns:a16="http://schemas.microsoft.com/office/drawing/2014/main" id="{7F7729EC-8B62-A810-CF80-367824279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4698" y="1997416"/>
            <a:ext cx="3077302" cy="1719819"/>
          </a:xfrm>
          <a:prstGeom prst="rect">
            <a:avLst/>
          </a:prstGeom>
        </p:spPr>
      </p:pic>
    </p:spTree>
    <p:extLst>
      <p:ext uri="{BB962C8B-B14F-4D97-AF65-F5344CB8AC3E}">
        <p14:creationId xmlns:p14="http://schemas.microsoft.com/office/powerpoint/2010/main" val="1602643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15-minute break</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spTree>
    <p:extLst>
      <p:ext uri="{BB962C8B-B14F-4D97-AF65-F5344CB8AC3E}">
        <p14:creationId xmlns:p14="http://schemas.microsoft.com/office/powerpoint/2010/main" val="656118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6F994-252A-DC2F-184C-01ED2951EFD4}"/>
              </a:ext>
            </a:extLst>
          </p:cNvPr>
          <p:cNvSpPr>
            <a:spLocks noGrp="1"/>
          </p:cNvSpPr>
          <p:nvPr>
            <p:ph type="title"/>
          </p:nvPr>
        </p:nvSpPr>
        <p:spPr>
          <a:xfrm rot="-294">
            <a:off x="364586" y="1321951"/>
            <a:ext cx="4941459" cy="2753359"/>
          </a:xfrm>
        </p:spPr>
        <p:txBody>
          <a:bodyPr/>
          <a:lstStyle/>
          <a:p>
            <a:r>
              <a:rPr lang="en-US" sz="3600" dirty="0"/>
              <a:t>Creating Positive Teaching and Learning Environments</a:t>
            </a:r>
          </a:p>
        </p:txBody>
      </p:sp>
      <p:sp>
        <p:nvSpPr>
          <p:cNvPr id="2" name="TextBox 1">
            <a:extLst>
              <a:ext uri="{FF2B5EF4-FFF2-40B4-BE49-F238E27FC236}">
                <a16:creationId xmlns:a16="http://schemas.microsoft.com/office/drawing/2014/main" id="{991C8BFC-A843-2E43-DC8C-C60AA4DE9BBB}"/>
              </a:ext>
            </a:extLst>
          </p:cNvPr>
          <p:cNvSpPr txBox="1"/>
          <p:nvPr/>
        </p:nvSpPr>
        <p:spPr>
          <a:xfrm>
            <a:off x="7529690" y="3536913"/>
            <a:ext cx="4210192" cy="1077218"/>
          </a:xfrm>
          <a:prstGeom prst="rect">
            <a:avLst/>
          </a:prstGeom>
          <a:noFill/>
        </p:spPr>
        <p:txBody>
          <a:bodyPr wrap="none" rtlCol="0">
            <a:spAutoFit/>
          </a:bodyPr>
          <a:lstStyle/>
          <a:p>
            <a:r>
              <a:rPr lang="en-US" sz="3200" b="1" dirty="0"/>
              <a:t>Preparing for Year 2:</a:t>
            </a:r>
          </a:p>
          <a:p>
            <a:r>
              <a:rPr lang="en-US" sz="3200" b="1" dirty="0"/>
              <a:t>Classroom Systems</a:t>
            </a:r>
          </a:p>
        </p:txBody>
      </p:sp>
    </p:spTree>
    <p:extLst>
      <p:ext uri="{BB962C8B-B14F-4D97-AF65-F5344CB8AC3E}">
        <p14:creationId xmlns:p14="http://schemas.microsoft.com/office/powerpoint/2010/main" val="967642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78511" y="363946"/>
            <a:ext cx="10247834" cy="845600"/>
          </a:xfrm>
        </p:spPr>
        <p:txBody>
          <a:bodyPr/>
          <a:lstStyle/>
          <a:p>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pSp>
        <p:nvGrpSpPr>
          <p:cNvPr id="62" name="Group 61">
            <a:extLst>
              <a:ext uri="{FF2B5EF4-FFF2-40B4-BE49-F238E27FC236}">
                <a16:creationId xmlns:a16="http://schemas.microsoft.com/office/drawing/2014/main" id="{C9CA9968-1E4B-C744-AB49-396039276252}"/>
              </a:ext>
            </a:extLst>
          </p:cNvPr>
          <p:cNvGrpSpPr/>
          <p:nvPr/>
        </p:nvGrpSpPr>
        <p:grpSpPr>
          <a:xfrm>
            <a:off x="10663310" y="69476"/>
            <a:ext cx="1361049" cy="1306381"/>
            <a:chOff x="3161609" y="1914625"/>
            <a:chExt cx="2964580" cy="2964580"/>
          </a:xfrm>
          <a:solidFill>
            <a:srgbClr val="9BC1E8"/>
          </a:solidFill>
        </p:grpSpPr>
        <p:sp>
          <p:nvSpPr>
            <p:cNvPr id="63" name="Oval 62">
              <a:extLst>
                <a:ext uri="{FF2B5EF4-FFF2-40B4-BE49-F238E27FC236}">
                  <a16:creationId xmlns:a16="http://schemas.microsoft.com/office/drawing/2014/main" id="{F8A6BAB9-7ACE-E847-914E-621022DC1EF1}"/>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endParaRPr lang="en-US"/>
            </a:p>
          </p:txBody>
        </p:sp>
        <p:sp>
          <p:nvSpPr>
            <p:cNvPr id="64" name="Oval 4">
              <a:extLst>
                <a:ext uri="{FF2B5EF4-FFF2-40B4-BE49-F238E27FC236}">
                  <a16:creationId xmlns:a16="http://schemas.microsoft.com/office/drawing/2014/main" id="{54ECC150-FF52-8D4B-9AAD-93CAF770B07E}"/>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72" name="TextBox 71">
            <a:extLst>
              <a:ext uri="{FF2B5EF4-FFF2-40B4-BE49-F238E27FC236}">
                <a16:creationId xmlns:a16="http://schemas.microsoft.com/office/drawing/2014/main" id="{C6028E32-1B1F-F047-A542-EF3E91516728}"/>
              </a:ext>
            </a:extLst>
          </p:cNvPr>
          <p:cNvSpPr txBox="1"/>
          <p:nvPr/>
        </p:nvSpPr>
        <p:spPr>
          <a:xfrm>
            <a:off x="1801093" y="6323841"/>
            <a:ext cx="90760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Center on PBIS. (2022). Supporting and responding to student’s social, emotional, and behavioral needs: Evidence-based practices for educators (Version 2.0). Center on PBIS, University of Oregon. </a:t>
            </a:r>
            <a:r>
              <a:rPr kumimoji="0" lang="en-US" sz="1400" b="0" i="0" u="none" strike="noStrike" kern="1200" cap="none" spc="0" normalizeH="0" baseline="0" noProof="0" dirty="0" err="1">
                <a:ln>
                  <a:noFill/>
                </a:ln>
                <a:solidFill>
                  <a:srgbClr val="333333"/>
                </a:solidFill>
                <a:effectLst/>
                <a:uLnTx/>
                <a:uFillTx/>
                <a:latin typeface="Calibri" panose="020F0502020204030204"/>
                <a:ea typeface="+mn-ea"/>
                <a:cs typeface="+mn-cs"/>
              </a:rPr>
              <a:t>www.pbis.org</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74" name="Picture 73">
            <a:extLst>
              <a:ext uri="{FF2B5EF4-FFF2-40B4-BE49-F238E27FC236}">
                <a16:creationId xmlns:a16="http://schemas.microsoft.com/office/drawing/2014/main" id="{5EDD3139-9AE3-7240-A079-75A78387D6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3987" y="1234024"/>
            <a:ext cx="3693457" cy="4863297"/>
          </a:xfrm>
          <a:prstGeom prst="rect">
            <a:avLst/>
          </a:prstGeom>
        </p:spPr>
      </p:pic>
      <p:sp>
        <p:nvSpPr>
          <p:cNvPr id="2" name="TextBox 1">
            <a:extLst>
              <a:ext uri="{FF2B5EF4-FFF2-40B4-BE49-F238E27FC236}">
                <a16:creationId xmlns:a16="http://schemas.microsoft.com/office/drawing/2014/main" id="{3FA8488E-BAC7-80CC-3331-D905D287BC5A}"/>
              </a:ext>
            </a:extLst>
          </p:cNvPr>
          <p:cNvSpPr txBox="1"/>
          <p:nvPr/>
        </p:nvSpPr>
        <p:spPr>
          <a:xfrm>
            <a:off x="5768649" y="1949154"/>
            <a:ext cx="5334779"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Summarizes evidence-based, positive, and proactive practices that support and respond to students’ social, emotional, and behavioral (SEB) needs in classrooms.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2904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1986575" cy="844550"/>
          </a:xfrm>
        </p:spPr>
        <p:txBody>
          <a:bodyPr/>
          <a:lstStyle/>
          <a:p>
            <a:pPr algn="l"/>
            <a:r>
              <a:rPr lang="en-US" sz="3600" b="1" dirty="0">
                <a:solidFill>
                  <a:schemeClr val="bg1"/>
                </a:solidFill>
                <a:latin typeface="+mn-lt"/>
              </a:rPr>
              <a:t>Supporting and Responding to Students’ SEB Needs </a:t>
            </a:r>
            <a:br>
              <a:rPr lang="en-US" sz="3600" b="1" dirty="0">
                <a:solidFill>
                  <a:schemeClr val="bg1"/>
                </a:solidFill>
                <a:latin typeface="+mn-lt"/>
              </a:rPr>
            </a:br>
            <a:endParaRPr lang="en-US" sz="3600" b="1" dirty="0">
              <a:solidFill>
                <a:schemeClr val="bg1"/>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5" name="Picture 64">
            <a:extLst>
              <a:ext uri="{FF2B5EF4-FFF2-40B4-BE49-F238E27FC236}">
                <a16:creationId xmlns:a16="http://schemas.microsoft.com/office/drawing/2014/main" id="{A113C050-0845-3644-8BA1-380D00A9379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648958" y="6273209"/>
            <a:ext cx="595140" cy="588170"/>
          </a:xfrm>
          <a:prstGeom prst="ellipse">
            <a:avLst/>
          </a:prstGeom>
          <a:ln w="19050">
            <a:solidFill>
              <a:schemeClr val="accent2">
                <a:lumMod val="50000"/>
              </a:schemeClr>
            </a:solidFill>
          </a:ln>
        </p:spPr>
      </p:pic>
      <p:sp>
        <p:nvSpPr>
          <p:cNvPr id="3" name="Right Arrow 2">
            <a:extLst>
              <a:ext uri="{FF2B5EF4-FFF2-40B4-BE49-F238E27FC236}">
                <a16:creationId xmlns:a16="http://schemas.microsoft.com/office/drawing/2014/main" id="{AD17F7C9-5BFD-CF41-ABBA-62DF5039F512}"/>
              </a:ext>
            </a:extLst>
          </p:cNvPr>
          <p:cNvSpPr/>
          <p:nvPr/>
        </p:nvSpPr>
        <p:spPr>
          <a:xfrm>
            <a:off x="2606792" y="1685431"/>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3" name="Right Arrow 12">
            <a:extLst>
              <a:ext uri="{FF2B5EF4-FFF2-40B4-BE49-F238E27FC236}">
                <a16:creationId xmlns:a16="http://schemas.microsoft.com/office/drawing/2014/main" id="{3C5A159A-766F-2D47-A5D1-132370A7769D}"/>
              </a:ext>
            </a:extLst>
          </p:cNvPr>
          <p:cNvSpPr/>
          <p:nvPr/>
        </p:nvSpPr>
        <p:spPr>
          <a:xfrm>
            <a:off x="5430481" y="1673980"/>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14" name="Right Arrow 13">
            <a:extLst>
              <a:ext uri="{FF2B5EF4-FFF2-40B4-BE49-F238E27FC236}">
                <a16:creationId xmlns:a16="http://schemas.microsoft.com/office/drawing/2014/main" id="{0E9B0C44-D2D0-264F-86C3-D9F22B78E745}"/>
              </a:ext>
            </a:extLst>
          </p:cNvPr>
          <p:cNvSpPr/>
          <p:nvPr/>
        </p:nvSpPr>
        <p:spPr>
          <a:xfrm>
            <a:off x="8585807" y="1685431"/>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2" name="Rectangle 1">
            <a:extLst>
              <a:ext uri="{FF2B5EF4-FFF2-40B4-BE49-F238E27FC236}">
                <a16:creationId xmlns:a16="http://schemas.microsoft.com/office/drawing/2014/main" id="{3BEAD5CE-A166-D247-FE6E-F65CC5375A18}"/>
              </a:ext>
            </a:extLst>
          </p:cNvPr>
          <p:cNvSpPr/>
          <p:nvPr/>
        </p:nvSpPr>
        <p:spPr>
          <a:xfrm>
            <a:off x="167639" y="2647507"/>
            <a:ext cx="2827021" cy="3838353"/>
          </a:xfrm>
          <a:prstGeom prst="rect">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56085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FD647-CC52-C948-B7F2-8BABA61D5A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052" y="448153"/>
            <a:ext cx="11290852" cy="6105003"/>
          </a:xfrm>
          <a:prstGeom prst="rect">
            <a:avLst/>
          </a:prstGeom>
          <a:ln>
            <a:solidFill>
              <a:schemeClr val="tx1"/>
            </a:solidFill>
          </a:ln>
        </p:spPr>
      </p:pic>
      <p:sp>
        <p:nvSpPr>
          <p:cNvPr id="2" name="Rectangle 1">
            <a:extLst>
              <a:ext uri="{FF2B5EF4-FFF2-40B4-BE49-F238E27FC236}">
                <a16:creationId xmlns:a16="http://schemas.microsoft.com/office/drawing/2014/main" id="{7BB7D0E7-3624-830C-0FE8-05A0ADDAB5D1}"/>
              </a:ext>
            </a:extLst>
          </p:cNvPr>
          <p:cNvSpPr/>
          <p:nvPr/>
        </p:nvSpPr>
        <p:spPr>
          <a:xfrm>
            <a:off x="394584" y="804256"/>
            <a:ext cx="5701416" cy="62968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07038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171451"/>
          <a:ext cx="2632711" cy="6581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E092468-AC73-C823-87FE-5304F0EFFC58}"/>
              </a:ext>
            </a:extLst>
          </p:cNvPr>
          <p:cNvSpPr txBox="1"/>
          <p:nvPr/>
        </p:nvSpPr>
        <p:spPr>
          <a:xfrm>
            <a:off x="4964906" y="1586984"/>
            <a:ext cx="5765007"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endParaRPr lang="en-US" sz="4000" dirty="0">
              <a:solidFill>
                <a:schemeClr val="accent6">
                  <a:lumMod val="50000"/>
                </a:schemeClr>
              </a:solidFill>
            </a:endParaRPr>
          </a:p>
          <a:p>
            <a:pPr lvl="0" algn="ctr"/>
            <a:r>
              <a:rPr lang="en-US" sz="4000" dirty="0">
                <a:solidFill>
                  <a:schemeClr val="accent6">
                    <a:lumMod val="50000"/>
                  </a:schemeClr>
                </a:solidFill>
              </a:rPr>
              <a:t>Practices to Create </a:t>
            </a:r>
          </a:p>
          <a:p>
            <a:pPr lvl="0" algn="ctr"/>
            <a:r>
              <a:rPr lang="en-US" sz="4000" dirty="0">
                <a:solidFill>
                  <a:schemeClr val="accent6">
                    <a:lumMod val="50000"/>
                  </a:schemeClr>
                </a:solidFill>
              </a:rPr>
              <a:t>Positive Teaching and Learning Environments</a:t>
            </a:r>
          </a:p>
          <a:p>
            <a:pPr lvl="0" algn="ctr"/>
            <a:endParaRPr lang="en-US" sz="4000" dirty="0">
              <a:solidFill>
                <a:schemeClr val="accent6">
                  <a:lumMod val="50000"/>
                </a:schemeClr>
              </a:solidFill>
            </a:endParaRPr>
          </a:p>
        </p:txBody>
      </p:sp>
      <p:sp>
        <p:nvSpPr>
          <p:cNvPr id="2" name="Rectangle 1">
            <a:extLst>
              <a:ext uri="{FF2B5EF4-FFF2-40B4-BE49-F238E27FC236}">
                <a16:creationId xmlns:a16="http://schemas.microsoft.com/office/drawing/2014/main" id="{5855AD6F-4702-A2B5-5196-E42BD91B75FC}"/>
              </a:ext>
            </a:extLst>
          </p:cNvPr>
          <p:cNvSpPr/>
          <p:nvPr/>
        </p:nvSpPr>
        <p:spPr>
          <a:xfrm>
            <a:off x="167639" y="3010329"/>
            <a:ext cx="2632711" cy="2589087"/>
          </a:xfrm>
          <a:prstGeom prst="rect">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06838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71474" y="189039"/>
            <a:ext cx="10248900" cy="846137"/>
          </a:xfrm>
        </p:spPr>
        <p:txBody>
          <a:bodyPr/>
          <a:lstStyle/>
          <a:p>
            <a:r>
              <a:rPr lang="en-US" sz="3600" b="1" dirty="0">
                <a:solidFill>
                  <a:schemeClr val="bg1"/>
                </a:solidFill>
                <a:latin typeface="+mn-lt"/>
              </a:rPr>
              <a:t>Establish Positive Connections</a:t>
            </a:r>
          </a:p>
        </p:txBody>
      </p:sp>
      <p:graphicFrame>
        <p:nvGraphicFramePr>
          <p:cNvPr id="16" name="Diagram 15">
            <a:extLst>
              <a:ext uri="{FF2B5EF4-FFF2-40B4-BE49-F238E27FC236}">
                <a16:creationId xmlns:a16="http://schemas.microsoft.com/office/drawing/2014/main" id="{914CE3A0-A279-4041-929C-9D9C6C5C8349}"/>
              </a:ext>
            </a:extLst>
          </p:cNvPr>
          <p:cNvGraphicFramePr/>
          <p:nvPr>
            <p:extLst>
              <p:ext uri="{D42A27DB-BD31-4B8C-83A1-F6EECF244321}">
                <p14:modId xmlns:p14="http://schemas.microsoft.com/office/powerpoint/2010/main" val="2411309118"/>
              </p:ext>
            </p:extLst>
          </p:nvPr>
        </p:nvGraphicFramePr>
        <p:xfrm>
          <a:off x="142875" y="700088"/>
          <a:ext cx="11677651" cy="5603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61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5119180-F013-EE46-9050-6FBFE07FBDC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C1731722-3A8B-7A47-8FD6-8FD0B85677B3}"/>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graphicEl>
                                              <a:dgm id="{2B51D264-6E94-6C48-A597-3E5833E7734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graphicEl>
                                              <a:dgm id="{433BBAB5-9DCA-414A-B8A7-C8A990A65EEA}"/>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graphicEl>
                                              <a:dgm id="{64CBC204-6345-6E40-852B-CC431E8CAC4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652725BC-D9F3-C641-91A2-352EC070620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E7A41E4A-D4FC-9D42-A7E1-B35486BED75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graphicEl>
                                              <a:dgm id="{26D95523-EAFC-014D-8FF4-0A8BC351EEB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28057E66-2AD2-4740-8BFD-8D0EDA1468E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graphicEl>
                                              <a:dgm id="{1C3845B7-5686-074D-87D5-CFD424D9419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graphicEl>
                                              <a:dgm id="{4C1CE27D-30C1-6946-8AF5-D9CCBD99CA53}"/>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graphicEl>
                                              <a:dgm id="{B099C82E-72F5-414E-9C60-5D11AB9066C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graphicEl>
                                              <a:dgm id="{94786831-74D1-CB42-815C-F3B46B33B289}"/>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graphicEl>
                                              <a:dgm id="{A5CFE929-F011-F647-BCA6-4862DF0158AA}"/>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graphicEl>
                                              <a:dgm id="{C258D9D2-4F62-7D41-A235-8865297ADD8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435935973"/>
              </p:ext>
            </p:extLst>
          </p:nvPr>
        </p:nvGraphicFramePr>
        <p:xfrm>
          <a:off x="1803265" y="1313063"/>
          <a:ext cx="970918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Agenda &amp; Coaches' Tasks</a:t>
            </a:r>
          </a:p>
        </p:txBody>
      </p:sp>
    </p:spTree>
    <p:extLst>
      <p:ext uri="{BB962C8B-B14F-4D97-AF65-F5344CB8AC3E}">
        <p14:creationId xmlns:p14="http://schemas.microsoft.com/office/powerpoint/2010/main" val="2691291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F4C910BE-D20C-8A40-0D6F-3A3341239A35}"/>
              </a:ext>
            </a:extLst>
          </p:cNvPr>
          <p:cNvSpPr>
            <a:spLocks noGrp="1"/>
          </p:cNvSpPr>
          <p:nvPr>
            <p:ph type="title"/>
          </p:nvPr>
        </p:nvSpPr>
        <p:spPr>
          <a:xfrm>
            <a:off x="198753" y="153905"/>
            <a:ext cx="9378000" cy="845600"/>
          </a:xfrm>
        </p:spPr>
        <p:txBody>
          <a:bodyPr/>
          <a:lstStyle/>
          <a:p>
            <a:r>
              <a:rPr lang="en-US" dirty="0"/>
              <a:t>Relationships Matter</a:t>
            </a:r>
          </a:p>
        </p:txBody>
      </p:sp>
      <p:sp>
        <p:nvSpPr>
          <p:cNvPr id="3" name="Content Placeholder 2">
            <a:extLst>
              <a:ext uri="{FF2B5EF4-FFF2-40B4-BE49-F238E27FC236}">
                <a16:creationId xmlns:a16="http://schemas.microsoft.com/office/drawing/2014/main" id="{4C08263E-7883-748D-36CA-6AEFA44B99D0}"/>
              </a:ext>
            </a:extLst>
          </p:cNvPr>
          <p:cNvSpPr txBox="1">
            <a:spLocks/>
          </p:cNvSpPr>
          <p:nvPr/>
        </p:nvSpPr>
        <p:spPr>
          <a:xfrm>
            <a:off x="478436" y="1124263"/>
            <a:ext cx="10515600" cy="463915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marR="0" lvl="0" indent="0" algn="l" defTabSz="914400" rtl="0" eaLnBrk="1" fontAlgn="auto" latinLnBrk="0" hangingPunct="1">
              <a:lnSpc>
                <a:spcPct val="90000"/>
              </a:lnSpc>
              <a:spcBef>
                <a:spcPts val="1000"/>
              </a:spcBef>
              <a:spcAft>
                <a:spcPts val="0"/>
              </a:spcAft>
              <a:buClr>
                <a:srgbClr val="0D0F41"/>
              </a:buClr>
              <a:buSzPts val="1800"/>
              <a:buNone/>
              <a:tabLst/>
              <a:defRPr/>
            </a:pPr>
            <a:r>
              <a:rPr kumimoji="0" lang="en-US" sz="2800" b="0" i="0" u="none" strike="noStrike" kern="1200" cap="none" spc="0" normalizeH="0" baseline="0" noProof="0" dirty="0">
                <a:ln>
                  <a:noFill/>
                </a:ln>
                <a:solidFill>
                  <a:srgbClr val="FFFFFF"/>
                </a:solidFill>
                <a:effectLst/>
                <a:uLnTx/>
                <a:uFillTx/>
                <a:latin typeface="Calibri"/>
                <a:cs typeface="Calibri"/>
                <a:sym typeface="Calibri"/>
              </a:rPr>
              <a:t>A Review of Educational Research analysis of 46 studies found that </a:t>
            </a:r>
            <a:r>
              <a:rPr kumimoji="0" lang="en-US" sz="2800" b="1" i="0" strike="noStrike" kern="1200" cap="none" spc="0" normalizeH="0" baseline="0" noProof="0" dirty="0">
                <a:ln>
                  <a:noFill/>
                </a:ln>
                <a:solidFill>
                  <a:schemeClr val="accent2">
                    <a:lumMod val="20000"/>
                    <a:lumOff val="80000"/>
                  </a:schemeClr>
                </a:solidFill>
                <a:effectLst/>
                <a:uLnTx/>
                <a:uFillTx/>
                <a:latin typeface="Calibri"/>
                <a:cs typeface="Calibri"/>
                <a:sym typeface="Calibri"/>
              </a:rPr>
              <a:t>strong teacher-student relationships </a:t>
            </a:r>
            <a:r>
              <a:rPr kumimoji="0" lang="en-US" sz="2800" i="0" strike="noStrike" kern="1200" cap="none" spc="0" normalizeH="0" baseline="0" noProof="0" dirty="0">
                <a:ln>
                  <a:noFill/>
                </a:ln>
                <a:solidFill>
                  <a:srgbClr val="FFFFFF"/>
                </a:solidFill>
                <a:effectLst/>
                <a:uLnTx/>
                <a:uFillTx/>
                <a:latin typeface="Calibri"/>
                <a:cs typeface="Calibri"/>
                <a:sym typeface="Calibri"/>
              </a:rPr>
              <a:t>were associated in both the </a:t>
            </a:r>
            <a:r>
              <a:rPr kumimoji="0" lang="en-US" sz="2800" b="1" i="0" strike="noStrike" kern="1200" cap="none" spc="0" normalizeH="0" baseline="0" noProof="0" dirty="0">
                <a:ln>
                  <a:noFill/>
                </a:ln>
                <a:solidFill>
                  <a:schemeClr val="accent2">
                    <a:lumMod val="20000"/>
                    <a:lumOff val="80000"/>
                  </a:schemeClr>
                </a:solidFill>
                <a:effectLst/>
                <a:uLnTx/>
                <a:uFillTx/>
                <a:latin typeface="Calibri"/>
                <a:cs typeface="Calibri"/>
                <a:sym typeface="Calibri"/>
              </a:rPr>
              <a:t>short- and long-term with improvements </a:t>
            </a:r>
            <a:r>
              <a:rPr kumimoji="0" lang="en-US" sz="2800" i="0" strike="noStrike" kern="1200" cap="none" spc="0" normalizeH="0" baseline="0" noProof="0" dirty="0">
                <a:ln>
                  <a:noFill/>
                </a:ln>
                <a:solidFill>
                  <a:srgbClr val="FFFFFF"/>
                </a:solidFill>
                <a:effectLst/>
                <a:uLnTx/>
                <a:uFillTx/>
                <a:latin typeface="Calibri"/>
                <a:cs typeface="Calibri"/>
                <a:sym typeface="Calibri"/>
              </a:rPr>
              <a:t>on practically every measure schools care about: </a:t>
            </a:r>
          </a:p>
          <a:p>
            <a:pPr>
              <a:buClr>
                <a:schemeClr val="accent5">
                  <a:lumMod val="20000"/>
                  <a:lumOff val="80000"/>
                </a:schemeClr>
              </a:buClr>
              <a:defRPr/>
            </a:pPr>
            <a:r>
              <a:rPr kumimoji="0" lang="en-US" sz="2800" b="0" i="0" u="none" strike="noStrike" kern="1200" cap="none" spc="0" normalizeH="0" baseline="0" noProof="0" dirty="0">
                <a:ln>
                  <a:noFill/>
                </a:ln>
                <a:solidFill>
                  <a:srgbClr val="FFFFFF"/>
                </a:solidFill>
                <a:effectLst/>
                <a:uLnTx/>
                <a:uFillTx/>
                <a:latin typeface="Calibri"/>
                <a:cs typeface="Calibri"/>
                <a:sym typeface="Calibri"/>
              </a:rPr>
              <a:t>higher student academic engagement</a:t>
            </a:r>
            <a:endParaRPr lang="en-US" dirty="0">
              <a:solidFill>
                <a:srgbClr val="FFFFFF"/>
              </a:solidFill>
            </a:endParaRPr>
          </a:p>
          <a:p>
            <a:pPr>
              <a:buClr>
                <a:schemeClr val="accent5">
                  <a:lumMod val="20000"/>
                  <a:lumOff val="80000"/>
                </a:schemeClr>
              </a:buClr>
              <a:defRPr/>
            </a:pPr>
            <a:r>
              <a:rPr kumimoji="0" lang="en-US" sz="2800" b="0" i="0" u="none" strike="noStrike" kern="1200" cap="none" spc="0" normalizeH="0" baseline="0" noProof="0" dirty="0">
                <a:ln>
                  <a:noFill/>
                </a:ln>
                <a:solidFill>
                  <a:srgbClr val="FFFFFF"/>
                </a:solidFill>
                <a:effectLst/>
                <a:uLnTx/>
                <a:uFillTx/>
                <a:latin typeface="Calibri"/>
                <a:cs typeface="Calibri"/>
                <a:sym typeface="Calibri"/>
              </a:rPr>
              <a:t>attendance</a:t>
            </a:r>
          </a:p>
          <a:p>
            <a:pPr>
              <a:buClr>
                <a:schemeClr val="accent5">
                  <a:lumMod val="20000"/>
                  <a:lumOff val="80000"/>
                </a:schemeClr>
              </a:buClr>
              <a:defRPr/>
            </a:pPr>
            <a:r>
              <a:rPr kumimoji="0" lang="en-US" sz="2800" b="0" i="0" u="none" strike="noStrike" kern="1200" cap="none" spc="0" normalizeH="0" baseline="0" noProof="0" dirty="0">
                <a:ln>
                  <a:noFill/>
                </a:ln>
                <a:solidFill>
                  <a:srgbClr val="FFFFFF"/>
                </a:solidFill>
                <a:effectLst/>
                <a:uLnTx/>
                <a:uFillTx/>
                <a:latin typeface="Calibri"/>
                <a:cs typeface="Calibri"/>
                <a:sym typeface="Calibri"/>
              </a:rPr>
              <a:t>grades</a:t>
            </a:r>
          </a:p>
          <a:p>
            <a:pPr>
              <a:buClr>
                <a:schemeClr val="accent5">
                  <a:lumMod val="20000"/>
                  <a:lumOff val="80000"/>
                </a:schemeClr>
              </a:buClr>
              <a:defRPr/>
            </a:pPr>
            <a:r>
              <a:rPr kumimoji="0" lang="en-US" sz="2800" b="0" i="0" u="none" strike="noStrike" kern="1200" cap="none" spc="0" normalizeH="0" baseline="0" noProof="0" dirty="0">
                <a:ln>
                  <a:noFill/>
                </a:ln>
                <a:solidFill>
                  <a:srgbClr val="FFFFFF"/>
                </a:solidFill>
                <a:effectLst/>
                <a:uLnTx/>
                <a:uFillTx/>
                <a:latin typeface="Calibri"/>
                <a:cs typeface="Calibri"/>
                <a:sym typeface="Calibri"/>
              </a:rPr>
              <a:t>fewer disruptive behaviors and suspensions</a:t>
            </a:r>
            <a:endParaRPr lang="en-US" dirty="0">
              <a:solidFill>
                <a:srgbClr val="FFFFFF"/>
              </a:solidFill>
            </a:endParaRPr>
          </a:p>
          <a:p>
            <a:pPr>
              <a:buClr>
                <a:schemeClr val="accent5">
                  <a:lumMod val="20000"/>
                  <a:lumOff val="80000"/>
                </a:schemeClr>
              </a:buClr>
              <a:defRPr/>
            </a:pPr>
            <a:r>
              <a:rPr kumimoji="0" lang="en-US" sz="2800" b="0" i="0" u="none" strike="noStrike" kern="1200" cap="none" spc="0" normalizeH="0" baseline="0" noProof="0" dirty="0">
                <a:ln>
                  <a:noFill/>
                </a:ln>
                <a:solidFill>
                  <a:srgbClr val="FFFFFF"/>
                </a:solidFill>
                <a:effectLst/>
                <a:uLnTx/>
                <a:uFillTx/>
                <a:latin typeface="Calibri"/>
                <a:cs typeface="Calibri"/>
                <a:sym typeface="Calibri"/>
              </a:rPr>
              <a:t>lower school dropout rates</a:t>
            </a:r>
          </a:p>
        </p:txBody>
      </p:sp>
      <p:sp>
        <p:nvSpPr>
          <p:cNvPr id="4" name="TextBox 3">
            <a:extLst>
              <a:ext uri="{FF2B5EF4-FFF2-40B4-BE49-F238E27FC236}">
                <a16:creationId xmlns:a16="http://schemas.microsoft.com/office/drawing/2014/main" id="{C9886868-A1F4-A343-3503-786D122970C7}"/>
              </a:ext>
            </a:extLst>
          </p:cNvPr>
          <p:cNvSpPr txBox="1"/>
          <p:nvPr/>
        </p:nvSpPr>
        <p:spPr>
          <a:xfrm>
            <a:off x="1813811" y="6390537"/>
            <a:ext cx="969846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hlinkClick r:id="rId3"/>
              </a:rPr>
              <a:t>https://www.edweek.org/teaching-learning/why-teacher-student-relationships-matter/2019/03</a:t>
            </a:r>
            <a:r>
              <a:rPr kumimoji="0" lang="en-US" sz="1800" b="0" i="0" u="none" strike="noStrike" kern="1200" cap="none" spc="0" normalizeH="0" baseline="0" noProof="0" dirty="0">
                <a:ln>
                  <a:noFill/>
                </a:ln>
                <a:solidFill>
                  <a:srgbClr val="0D0F41"/>
                </a:solidFill>
                <a:effectLst/>
                <a:uLnTx/>
                <a:uFillTx/>
                <a:latin typeface="Arial"/>
                <a:ea typeface="+mn-ea"/>
                <a:cs typeface="+mn-cs"/>
              </a:rPr>
              <a:t> </a:t>
            </a:r>
          </a:p>
        </p:txBody>
      </p:sp>
    </p:spTree>
    <p:extLst>
      <p:ext uri="{BB962C8B-B14F-4D97-AF65-F5344CB8AC3E}">
        <p14:creationId xmlns:p14="http://schemas.microsoft.com/office/powerpoint/2010/main" val="3304914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19ADCBEB-2EC1-E5B8-4434-A64D322CB3CD}"/>
              </a:ext>
            </a:extLst>
          </p:cNvPr>
          <p:cNvSpPr>
            <a:spLocks noGrp="1"/>
          </p:cNvSpPr>
          <p:nvPr>
            <p:ph type="title"/>
          </p:nvPr>
        </p:nvSpPr>
        <p:spPr>
          <a:xfrm>
            <a:off x="426720" y="180958"/>
            <a:ext cx="10587325" cy="1202485"/>
          </a:xfrm>
        </p:spPr>
        <p:txBody>
          <a:bodyPr>
            <a:noAutofit/>
          </a:bodyPr>
          <a:lstStyle/>
          <a:p>
            <a:r>
              <a:rPr lang="en-US" altLang="en-US" sz="3600" dirty="0">
                <a:latin typeface="Franklin Gothic Medium" panose="020B0603020102020204" pitchFamily="34" charset="0"/>
              </a:rPr>
              <a:t>Building Relationships: Thresholding / Greeting Students at the Door </a:t>
            </a:r>
            <a:br>
              <a:rPr lang="en-US" altLang="en-US" sz="3600" dirty="0">
                <a:latin typeface="Franklin Gothic Medium" panose="020B0603020102020204" pitchFamily="34" charset="0"/>
              </a:rPr>
            </a:br>
            <a:endParaRPr lang="en-US" sz="3600" dirty="0"/>
          </a:p>
        </p:txBody>
      </p:sp>
      <p:sp>
        <p:nvSpPr>
          <p:cNvPr id="4" name="TextBox 3">
            <a:extLst>
              <a:ext uri="{FF2B5EF4-FFF2-40B4-BE49-F238E27FC236}">
                <a16:creationId xmlns:a16="http://schemas.microsoft.com/office/drawing/2014/main" id="{D48C65A7-1E1B-2770-9E52-BE80AB7CDFA2}"/>
              </a:ext>
            </a:extLst>
          </p:cNvPr>
          <p:cNvSpPr txBox="1"/>
          <p:nvPr/>
        </p:nvSpPr>
        <p:spPr>
          <a:xfrm>
            <a:off x="1325639" y="5875656"/>
            <a:ext cx="3164633" cy="338554"/>
          </a:xfrm>
          <a:prstGeom prst="rect">
            <a:avLst/>
          </a:prstGeom>
          <a:noFill/>
        </p:spPr>
        <p:txBody>
          <a:bodyPr wrap="square">
            <a:spAutoFit/>
          </a:bodyPr>
          <a:lstStyle/>
          <a:p>
            <a:r>
              <a:rPr lang="en-US" sz="1600" dirty="0">
                <a:solidFill>
                  <a:srgbClr val="00B0F0"/>
                </a:solidFill>
              </a:rPr>
              <a:t>https://youtu.be/IHc7K_8JGT8</a:t>
            </a:r>
          </a:p>
        </p:txBody>
      </p:sp>
      <p:pic>
        <p:nvPicPr>
          <p:cNvPr id="5" name="Online Media 3" title="60-Second Strategy: TUMS at the Door">
            <a:hlinkClick r:id="" action="ppaction://media"/>
            <a:extLst>
              <a:ext uri="{FF2B5EF4-FFF2-40B4-BE49-F238E27FC236}">
                <a16:creationId xmlns:a16="http://schemas.microsoft.com/office/drawing/2014/main" id="{0A4563DA-6E73-5F9C-1B75-673DE9DDC373}"/>
              </a:ext>
            </a:extLst>
          </p:cNvPr>
          <p:cNvPicPr>
            <a:picLocks noRot="1" noChangeAspect="1"/>
          </p:cNvPicPr>
          <p:nvPr>
            <a:videoFile r:link="rId1"/>
          </p:nvPr>
        </p:nvPicPr>
        <p:blipFill>
          <a:blip r:embed="rId5"/>
          <a:stretch>
            <a:fillRect/>
          </a:stretch>
        </p:blipFill>
        <p:spPr>
          <a:xfrm>
            <a:off x="6139579" y="2619520"/>
            <a:ext cx="5277553" cy="2968624"/>
          </a:xfrm>
          <a:prstGeom prst="rect">
            <a:avLst/>
          </a:prstGeom>
          <a:noFill/>
          <a:ln w="76200">
            <a:solidFill>
              <a:schemeClr val="accent4">
                <a:lumMod val="60000"/>
                <a:lumOff val="40000"/>
              </a:schemeClr>
            </a:solidFill>
          </a:ln>
        </p:spPr>
      </p:pic>
      <p:sp>
        <p:nvSpPr>
          <p:cNvPr id="6" name="TextBox 5">
            <a:extLst>
              <a:ext uri="{FF2B5EF4-FFF2-40B4-BE49-F238E27FC236}">
                <a16:creationId xmlns:a16="http://schemas.microsoft.com/office/drawing/2014/main" id="{B1C09CD1-61CF-1280-A2CB-2F70B22DAB0A}"/>
              </a:ext>
            </a:extLst>
          </p:cNvPr>
          <p:cNvSpPr txBox="1"/>
          <p:nvPr/>
        </p:nvSpPr>
        <p:spPr>
          <a:xfrm>
            <a:off x="7312988" y="5784191"/>
            <a:ext cx="3164633" cy="575025"/>
          </a:xfrm>
          <a:prstGeom prst="rect">
            <a:avLst/>
          </a:prstGeom>
        </p:spPr>
        <p:txBody>
          <a:bodyPr vert="horz" lIns="91440" tIns="45720" rIns="91440" bIns="45720" rtlCol="0" anchor="t">
            <a:normAutofit/>
          </a:bodyPr>
          <a:lstStyle/>
          <a:p>
            <a:pPr>
              <a:spcBef>
                <a:spcPct val="20000"/>
              </a:spcBef>
              <a:buClr>
                <a:schemeClr val="accent2"/>
              </a:buClr>
              <a:buSzPct val="85000"/>
              <a:defRPr/>
            </a:pPr>
            <a:r>
              <a:rPr lang="en-US" sz="1600" dirty="0">
                <a:latin typeface="+mn-lt"/>
                <a:ea typeface="+mn-ea"/>
                <a:cs typeface="+mn-cs"/>
                <a:hlinkClick r:id="rId6"/>
              </a:rPr>
              <a:t>https://youtu.be/956br98qWbE</a:t>
            </a:r>
            <a:r>
              <a:rPr lang="en-US" sz="1600" dirty="0">
                <a:latin typeface="+mn-lt"/>
                <a:ea typeface="+mn-ea"/>
                <a:cs typeface="+mn-cs"/>
              </a:rPr>
              <a:t> </a:t>
            </a:r>
          </a:p>
        </p:txBody>
      </p:sp>
      <p:pic>
        <p:nvPicPr>
          <p:cNvPr id="7" name="Online Media 6" title="greeting physics students at the door">
            <a:hlinkClick r:id="" action="ppaction://media"/>
            <a:extLst>
              <a:ext uri="{FF2B5EF4-FFF2-40B4-BE49-F238E27FC236}">
                <a16:creationId xmlns:a16="http://schemas.microsoft.com/office/drawing/2014/main" id="{AE3304E2-835C-EB2F-E254-BF8D648EFD3A}"/>
              </a:ext>
            </a:extLst>
          </p:cNvPr>
          <p:cNvPicPr>
            <a:picLocks noRot="1" noChangeAspect="1"/>
          </p:cNvPicPr>
          <p:nvPr>
            <a:videoFile r:link="rId2"/>
          </p:nvPr>
        </p:nvPicPr>
        <p:blipFill>
          <a:blip r:embed="rId7"/>
          <a:stretch>
            <a:fillRect/>
          </a:stretch>
        </p:blipFill>
        <p:spPr>
          <a:xfrm>
            <a:off x="1037612" y="2619520"/>
            <a:ext cx="4079893" cy="3059920"/>
          </a:xfrm>
          <a:prstGeom prst="rect">
            <a:avLst/>
          </a:prstGeom>
          <a:ln w="76200">
            <a:solidFill>
              <a:schemeClr val="accent4">
                <a:lumMod val="40000"/>
                <a:lumOff val="60000"/>
              </a:schemeClr>
            </a:solidFill>
          </a:ln>
        </p:spPr>
      </p:pic>
    </p:spTree>
    <p:extLst>
      <p:ext uri="{BB962C8B-B14F-4D97-AF65-F5344CB8AC3E}">
        <p14:creationId xmlns:p14="http://schemas.microsoft.com/office/powerpoint/2010/main" val="75888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67641" y="281851"/>
            <a:ext cx="10248900" cy="846137"/>
          </a:xfrm>
        </p:spPr>
        <p:txBody>
          <a:bodyPr/>
          <a:lstStyle/>
          <a:p>
            <a:r>
              <a:rPr lang="en-US" sz="3600" b="1" dirty="0">
                <a:solidFill>
                  <a:schemeClr val="bg1"/>
                </a:solidFill>
                <a:latin typeface="+mn-lt"/>
              </a:rPr>
              <a:t>Develop Predictable Routines</a:t>
            </a:r>
          </a:p>
        </p:txBody>
      </p:sp>
      <p:sp>
        <p:nvSpPr>
          <p:cNvPr id="5" name="Rectangle 4">
            <a:extLst>
              <a:ext uri="{FF2B5EF4-FFF2-40B4-BE49-F238E27FC236}">
                <a16:creationId xmlns:a16="http://schemas.microsoft.com/office/drawing/2014/main" id="{150FCFE3-4E58-734B-9F5C-09F6343FCCC5}"/>
              </a:ext>
            </a:extLst>
          </p:cNvPr>
          <p:cNvSpPr/>
          <p:nvPr/>
        </p:nvSpPr>
        <p:spPr>
          <a:xfrm>
            <a:off x="167641" y="1127987"/>
            <a:ext cx="5342610" cy="5448161"/>
          </a:xfrm>
          <a:prstGeom prst="rect">
            <a:avLst/>
          </a:prstGeom>
          <a:ln/>
        </p:spPr>
        <p:style>
          <a:lnRef idx="2">
            <a:schemeClr val="accent2"/>
          </a:lnRef>
          <a:fillRef idx="1">
            <a:schemeClr val="lt1"/>
          </a:fillRef>
          <a:effectRef idx="0">
            <a:schemeClr val="accent2"/>
          </a:effectRef>
          <a:fontRef idx="minor">
            <a:schemeClr val="dk1"/>
          </a:fontRef>
        </p:style>
        <p:txBody>
          <a:bodyPr lIns="457200" rIns="4572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Establish a predictable schedule and clear procedures for each activity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For each routine/procedure: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Post steps to promote independence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 explicitly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Practice regularly and reteach frequently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Provide specific feedback on student use</a:t>
            </a:r>
          </a:p>
        </p:txBody>
      </p:sp>
      <p:pic>
        <p:nvPicPr>
          <p:cNvPr id="1026" name="Picture 2">
            <a:extLst>
              <a:ext uri="{FF2B5EF4-FFF2-40B4-BE49-F238E27FC236}">
                <a16:creationId xmlns:a16="http://schemas.microsoft.com/office/drawing/2014/main" id="{5E76F6DA-C506-51CF-09FC-9F8697375E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20276" y="1852936"/>
            <a:ext cx="1709035" cy="4131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DD5A62-CFED-184A-77B8-79E4D5B0D5F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22796" y="522559"/>
            <a:ext cx="3038198" cy="2660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2BEA618-D445-D588-FB9C-839FFC7DEF4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22796" y="3735512"/>
            <a:ext cx="2964256" cy="284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65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0" y="190181"/>
            <a:ext cx="10248900" cy="846137"/>
          </a:xfrm>
        </p:spPr>
        <p:txBody>
          <a:bodyPr/>
          <a:lstStyle/>
          <a:p>
            <a:r>
              <a:rPr lang="en-US" sz="3600" b="1" dirty="0">
                <a:solidFill>
                  <a:schemeClr val="bg1"/>
                </a:solidFill>
                <a:latin typeface="+mn-lt"/>
              </a:rPr>
              <a:t>Define and Teach Positive Expectations</a:t>
            </a:r>
          </a:p>
        </p:txBody>
      </p:sp>
      <p:graphicFrame>
        <p:nvGraphicFramePr>
          <p:cNvPr id="10" name="Diagram 9">
            <a:extLst>
              <a:ext uri="{FF2B5EF4-FFF2-40B4-BE49-F238E27FC236}">
                <a16:creationId xmlns:a16="http://schemas.microsoft.com/office/drawing/2014/main" id="{71F81B24-ADDC-034E-B49F-EFA026835E1B}"/>
              </a:ext>
            </a:extLst>
          </p:cNvPr>
          <p:cNvGraphicFramePr/>
          <p:nvPr/>
        </p:nvGraphicFramePr>
        <p:xfrm>
          <a:off x="5943599" y="2193762"/>
          <a:ext cx="6248401" cy="4545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A1F7FBBF-0500-C080-EAC3-647B94BA30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09659" y="3665820"/>
            <a:ext cx="1466636" cy="1829979"/>
          </a:xfrm>
          <a:prstGeom prst="rect">
            <a:avLst/>
          </a:prstGeom>
          <a:ln>
            <a:solidFill>
              <a:schemeClr val="accent1">
                <a:shade val="95000"/>
                <a:satMod val="105000"/>
              </a:schemeClr>
            </a:solidFill>
          </a:ln>
        </p:spPr>
      </p:pic>
      <p:pic>
        <p:nvPicPr>
          <p:cNvPr id="9" name="Picture 8">
            <a:extLst>
              <a:ext uri="{FF2B5EF4-FFF2-40B4-BE49-F238E27FC236}">
                <a16:creationId xmlns:a16="http://schemas.microsoft.com/office/drawing/2014/main" id="{F7A999F1-7D10-8E4F-9D9F-5E8C4DDF3F9B}"/>
              </a:ext>
            </a:extLst>
          </p:cNvPr>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131185" y="1302300"/>
            <a:ext cx="6362769" cy="3007046"/>
          </a:xfrm>
          <a:prstGeom prst="rect">
            <a:avLst/>
          </a:prstGeom>
          <a:ln>
            <a:solidFill>
              <a:schemeClr val="accent6">
                <a:lumMod val="50000"/>
              </a:schemeClr>
            </a:solidFill>
          </a:ln>
        </p:spPr>
      </p:pic>
      <p:pic>
        <p:nvPicPr>
          <p:cNvPr id="3" name="Picture 2">
            <a:extLst>
              <a:ext uri="{FF2B5EF4-FFF2-40B4-BE49-F238E27FC236}">
                <a16:creationId xmlns:a16="http://schemas.microsoft.com/office/drawing/2014/main" id="{07B7179F-0358-BC95-2909-F7DE72D532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
        <p:nvSpPr>
          <p:cNvPr id="5" name="Oval 4">
            <a:extLst>
              <a:ext uri="{FF2B5EF4-FFF2-40B4-BE49-F238E27FC236}">
                <a16:creationId xmlns:a16="http://schemas.microsoft.com/office/drawing/2014/main" id="{E87A061B-4F8C-3C43-E8AF-CC22793D0868}"/>
              </a:ext>
            </a:extLst>
          </p:cNvPr>
          <p:cNvSpPr/>
          <p:nvPr/>
        </p:nvSpPr>
        <p:spPr>
          <a:xfrm>
            <a:off x="8297332" y="2193762"/>
            <a:ext cx="1778963" cy="1353316"/>
          </a:xfrm>
          <a:prstGeom prst="ellipse">
            <a:avLst/>
          </a:prstGeom>
          <a:solidFill>
            <a:srgbClr val="41E9FF">
              <a:alpha val="34118"/>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DCBA345-3C72-484F-A13C-9322ED115EDF}"/>
              </a:ext>
            </a:extLst>
          </p:cNvPr>
          <p:cNvGraphicFramePr>
            <a:graphicFrameLocks noGrp="1"/>
          </p:cNvGraphicFramePr>
          <p:nvPr>
            <p:extLst>
              <p:ext uri="{D42A27DB-BD31-4B8C-83A1-F6EECF244321}">
                <p14:modId xmlns:p14="http://schemas.microsoft.com/office/powerpoint/2010/main" val="1315711630"/>
              </p:ext>
            </p:extLst>
          </p:nvPr>
        </p:nvGraphicFramePr>
        <p:xfrm>
          <a:off x="256758" y="671064"/>
          <a:ext cx="11597267" cy="6186936"/>
        </p:xfrm>
        <a:graphic>
          <a:graphicData uri="http://schemas.openxmlformats.org/drawingml/2006/table">
            <a:tbl>
              <a:tblPr>
                <a:tableStyleId>{21E4AEA4-8DFA-4A89-87EB-49C32662AFE0}</a:tableStyleId>
              </a:tblPr>
              <a:tblGrid>
                <a:gridCol w="1774303">
                  <a:extLst>
                    <a:ext uri="{9D8B030D-6E8A-4147-A177-3AD203B41FA5}">
                      <a16:colId xmlns:a16="http://schemas.microsoft.com/office/drawing/2014/main" val="20000"/>
                    </a:ext>
                  </a:extLst>
                </a:gridCol>
                <a:gridCol w="2481304">
                  <a:extLst>
                    <a:ext uri="{9D8B030D-6E8A-4147-A177-3AD203B41FA5}">
                      <a16:colId xmlns:a16="http://schemas.microsoft.com/office/drawing/2014/main" val="20001"/>
                    </a:ext>
                  </a:extLst>
                </a:gridCol>
                <a:gridCol w="2444514">
                  <a:extLst>
                    <a:ext uri="{9D8B030D-6E8A-4147-A177-3AD203B41FA5}">
                      <a16:colId xmlns:a16="http://schemas.microsoft.com/office/drawing/2014/main" val="20002"/>
                    </a:ext>
                  </a:extLst>
                </a:gridCol>
                <a:gridCol w="2383908">
                  <a:extLst>
                    <a:ext uri="{9D8B030D-6E8A-4147-A177-3AD203B41FA5}">
                      <a16:colId xmlns:a16="http://schemas.microsoft.com/office/drawing/2014/main" val="20003"/>
                    </a:ext>
                  </a:extLst>
                </a:gridCol>
                <a:gridCol w="2513238">
                  <a:extLst>
                    <a:ext uri="{9D8B030D-6E8A-4147-A177-3AD203B41FA5}">
                      <a16:colId xmlns:a16="http://schemas.microsoft.com/office/drawing/2014/main" val="20005"/>
                    </a:ext>
                  </a:extLst>
                </a:gridCol>
              </a:tblGrid>
              <a:tr h="4706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Expectation</a:t>
                      </a:r>
                      <a:endParaRPr kumimoji="0" lang="en-US" sz="18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Start of class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During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individual tests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During lecture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in class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Outside of class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time preparation</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46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Be here and ready</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On time</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Prepared</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Arrive on time to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Bring your notebook and writing materials.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Listen for when class begins.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Be focused on the current unit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Remember to follow procedures for individual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Organize and get to work promptly.</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Be focused on the current unit of instruction.</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Use your notebook for taking notes.</a:t>
                      </a: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Review prior class notes before next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Adequately prepare by doing readings and assignments.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Keep your materials organized.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350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Be responsible</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Quality work</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Collaborate</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Arrive on time to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Come prepared by completing all assignments and readings.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Follow all procedures in course organizer if you miss a class.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Remember to follow procedures for individual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Organize and get to work promptly</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Make a good effort on each question.</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Be on task and ask for clarification as needed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Listen and think about points raised in the lecture.</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Ask questions and respond to questions.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Share your perspective on relevant issues to the topic at hand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Keep your materials organized.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6350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Be respectful</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Encourage others</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Recognize others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Politely greet classmates and teacher when arriving to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Ask others how things are going.</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Provide guidance to classmates who may have been absent from last class.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Get to work quickly on individual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Work quietly.</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Follow along when someone is speaking .</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Think about the concepts and practices being described; get the most you can out of class.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b="0" i="0" u="none" strike="noStrike" cap="none" normalizeH="0" baseline="0" dirty="0">
                          <a:ln>
                            <a:noFill/>
                          </a:ln>
                          <a:solidFill>
                            <a:schemeClr val="tx1"/>
                          </a:solidFill>
                          <a:effectLst/>
                          <a:latin typeface="+mn-lt"/>
                          <a:ea typeface="ＭＳ Ｐゴシック" charset="-128"/>
                        </a:rPr>
                        <a:t>Be patient when emailing your teacher with questions or concerns.</a:t>
                      </a: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6DBC5BD8-018B-3849-83B3-0284369C5623}"/>
              </a:ext>
            </a:extLst>
          </p:cNvPr>
          <p:cNvSpPr txBox="1"/>
          <p:nvPr/>
        </p:nvSpPr>
        <p:spPr>
          <a:xfrm>
            <a:off x="7894978" y="6488668"/>
            <a:ext cx="29365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r>
              <a:rPr kumimoji="0" lang="en-US" sz="1800" b="0" i="0" u="none" strike="noStrike" kern="1200" cap="none" spc="0" normalizeH="0" baseline="0" noProof="0" dirty="0" err="1">
                <a:ln>
                  <a:noFill/>
                </a:ln>
                <a:solidFill>
                  <a:srgbClr val="0D0F41"/>
                </a:solidFill>
                <a:effectLst/>
                <a:uLnTx/>
                <a:uFillTx/>
                <a:latin typeface="Calibri" panose="020F0502020204030204"/>
                <a:ea typeface="+mn-ea"/>
                <a:cs typeface="+mn-cs"/>
              </a:rPr>
              <a:t>Knoster</a:t>
            </a:r>
            <a:r>
              <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rPr>
              <a:t>, 2019)</a:t>
            </a:r>
          </a:p>
        </p:txBody>
      </p:sp>
      <p:sp>
        <p:nvSpPr>
          <p:cNvPr id="2" name="Rectangle 1">
            <a:extLst>
              <a:ext uri="{FF2B5EF4-FFF2-40B4-BE49-F238E27FC236}">
                <a16:creationId xmlns:a16="http://schemas.microsoft.com/office/drawing/2014/main" id="{E6D7B538-CA0F-3648-CAC6-24656D9F7EC4}"/>
              </a:ext>
            </a:extLst>
          </p:cNvPr>
          <p:cNvSpPr/>
          <p:nvPr/>
        </p:nvSpPr>
        <p:spPr>
          <a:xfrm>
            <a:off x="256758" y="1269703"/>
            <a:ext cx="1715825" cy="5550003"/>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A2857AD-EF09-12F7-EBAD-F906BC0B5D3A}"/>
              </a:ext>
            </a:extLst>
          </p:cNvPr>
          <p:cNvSpPr>
            <a:spLocks noGrp="1"/>
          </p:cNvSpPr>
          <p:nvPr>
            <p:ph type="title"/>
          </p:nvPr>
        </p:nvSpPr>
        <p:spPr>
          <a:xfrm>
            <a:off x="256758" y="38293"/>
            <a:ext cx="9378000" cy="845600"/>
          </a:xfrm>
        </p:spPr>
        <p:txBody>
          <a:bodyPr/>
          <a:lstStyle/>
          <a:p>
            <a:r>
              <a:rPr lang="en-US" dirty="0"/>
              <a:t>Classroom Matrix</a:t>
            </a:r>
          </a:p>
        </p:txBody>
      </p:sp>
      <p:sp>
        <p:nvSpPr>
          <p:cNvPr id="4" name="Rectangle 3">
            <a:extLst>
              <a:ext uri="{FF2B5EF4-FFF2-40B4-BE49-F238E27FC236}">
                <a16:creationId xmlns:a16="http://schemas.microsoft.com/office/drawing/2014/main" id="{0AAA9AA5-53A7-1359-9184-9A00028EC96B}"/>
              </a:ext>
            </a:extLst>
          </p:cNvPr>
          <p:cNvSpPr/>
          <p:nvPr/>
        </p:nvSpPr>
        <p:spPr>
          <a:xfrm>
            <a:off x="1972583" y="681810"/>
            <a:ext cx="9881442" cy="587893"/>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60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accent6">
            <a:lumMod val="50000"/>
          </a:schemeClr>
        </a:solidFill>
        <a:effectLst/>
      </p:bgPr>
    </p:bg>
    <p:spTree>
      <p:nvGrpSpPr>
        <p:cNvPr id="1" name="Shape 486"/>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7B172E8-921D-CD42-A990-34318DFFD155}"/>
              </a:ext>
            </a:extLst>
          </p:cNvPr>
          <p:cNvGraphicFramePr>
            <a:graphicFrameLocks noGrp="1"/>
          </p:cNvGraphicFramePr>
          <p:nvPr>
            <p:extLst>
              <p:ext uri="{D42A27DB-BD31-4B8C-83A1-F6EECF244321}">
                <p14:modId xmlns:p14="http://schemas.microsoft.com/office/powerpoint/2010/main" val="4092002778"/>
              </p:ext>
            </p:extLst>
          </p:nvPr>
        </p:nvGraphicFramePr>
        <p:xfrm>
          <a:off x="194681" y="833735"/>
          <a:ext cx="11802637" cy="5926025"/>
        </p:xfrm>
        <a:graphic>
          <a:graphicData uri="http://schemas.openxmlformats.org/drawingml/2006/table">
            <a:tbl>
              <a:tblPr firstRow="1" bandRow="1">
                <a:tableStyleId>{5C22544A-7EE6-4342-B048-85BDC9FD1C3A}</a:tableStyleId>
              </a:tblPr>
              <a:tblGrid>
                <a:gridCol w="1735176">
                  <a:extLst>
                    <a:ext uri="{9D8B030D-6E8A-4147-A177-3AD203B41FA5}">
                      <a16:colId xmlns:a16="http://schemas.microsoft.com/office/drawing/2014/main" val="1104521909"/>
                    </a:ext>
                  </a:extLst>
                </a:gridCol>
                <a:gridCol w="2267755">
                  <a:extLst>
                    <a:ext uri="{9D8B030D-6E8A-4147-A177-3AD203B41FA5}">
                      <a16:colId xmlns:a16="http://schemas.microsoft.com/office/drawing/2014/main" val="1875390765"/>
                    </a:ext>
                  </a:extLst>
                </a:gridCol>
                <a:gridCol w="2130317">
                  <a:extLst>
                    <a:ext uri="{9D8B030D-6E8A-4147-A177-3AD203B41FA5}">
                      <a16:colId xmlns:a16="http://schemas.microsoft.com/office/drawing/2014/main" val="1775678081"/>
                    </a:ext>
                  </a:extLst>
                </a:gridCol>
                <a:gridCol w="1975697">
                  <a:extLst>
                    <a:ext uri="{9D8B030D-6E8A-4147-A177-3AD203B41FA5}">
                      <a16:colId xmlns:a16="http://schemas.microsoft.com/office/drawing/2014/main" val="3693779560"/>
                    </a:ext>
                  </a:extLst>
                </a:gridCol>
                <a:gridCol w="2010055">
                  <a:extLst>
                    <a:ext uri="{9D8B030D-6E8A-4147-A177-3AD203B41FA5}">
                      <a16:colId xmlns:a16="http://schemas.microsoft.com/office/drawing/2014/main" val="1142413382"/>
                    </a:ext>
                  </a:extLst>
                </a:gridCol>
                <a:gridCol w="1683637">
                  <a:extLst>
                    <a:ext uri="{9D8B030D-6E8A-4147-A177-3AD203B41FA5}">
                      <a16:colId xmlns:a16="http://schemas.microsoft.com/office/drawing/2014/main" val="2809093096"/>
                    </a:ext>
                  </a:extLst>
                </a:gridCol>
              </a:tblGrid>
              <a:tr h="81804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70C0"/>
                          </a:solidFill>
                        </a:rPr>
                        <a:t>Entering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70C0"/>
                          </a:solidFill>
                        </a:rPr>
                        <a:t>Lecture/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70C0"/>
                          </a:solidFill>
                        </a:rPr>
                        <a:t>Work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70C0"/>
                          </a:solidFill>
                        </a:rPr>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70C0"/>
                          </a:solidFill>
                        </a:rPr>
                        <a:t>Leaving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468152"/>
                  </a:ext>
                </a:extLst>
              </a:tr>
              <a:tr h="2025645">
                <a:tc>
                  <a:txBody>
                    <a:bodyPr/>
                    <a:lstStyle/>
                    <a:p>
                      <a:r>
                        <a:rPr lang="en-US" sz="2400" b="1" dirty="0">
                          <a:solidFill>
                            <a:schemeClr val="accent1">
                              <a:lumMod val="75000"/>
                            </a:schemeClr>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Enter calmly.</a:t>
                      </a:r>
                    </a:p>
                    <a:p>
                      <a:r>
                        <a:rPr lang="en-US" sz="1600" dirty="0"/>
                        <a:t>Be seated before the bell rings.</a:t>
                      </a:r>
                    </a:p>
                    <a:p>
                      <a:r>
                        <a:rPr lang="en-US" sz="1600" dirty="0"/>
                        <a:t>Keep hands off other people’s property.</a:t>
                      </a:r>
                    </a:p>
                    <a:p>
                      <a:r>
                        <a:rPr lang="en-US" sz="1600" dirty="0"/>
                        <a:t>Leave desks and chairs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Listen attentively.</a:t>
                      </a:r>
                    </a:p>
                    <a:p>
                      <a:r>
                        <a:rPr lang="en-US" sz="1600" dirty="0"/>
                        <a:t>Wait for your turn.</a:t>
                      </a:r>
                    </a:p>
                    <a:p>
                      <a:r>
                        <a:rPr lang="en-US" sz="1600" dirty="0"/>
                        <a:t>Have a positive attitude.</a:t>
                      </a:r>
                    </a:p>
                    <a:p>
                      <a:r>
                        <a:rPr lang="en-US" sz="1600" dirty="0"/>
                        <a:t>Keep feet on the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Work quietly.</a:t>
                      </a:r>
                    </a:p>
                    <a:p>
                      <a:r>
                        <a:rPr lang="en-US" sz="1600" dirty="0"/>
                        <a:t>Do your share in group projects.</a:t>
                      </a:r>
                    </a:p>
                    <a:p>
                      <a:r>
                        <a:rPr lang="en-US" sz="1600" dirty="0"/>
                        <a:t>Be cooperative.</a:t>
                      </a:r>
                    </a:p>
                    <a:p>
                      <a:r>
                        <a:rPr lang="en-US" sz="1600" dirty="0"/>
                        <a:t>Keep area clean.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Keep off until needed.</a:t>
                      </a:r>
                    </a:p>
                    <a:p>
                      <a:r>
                        <a:rPr lang="en-US" sz="1600" dirty="0"/>
                        <a:t>Turn off volume.</a:t>
                      </a:r>
                    </a:p>
                    <a:p>
                      <a:r>
                        <a:rPr lang="en-US" sz="1600" dirty="0"/>
                        <a:t>Use gently and carefully.</a:t>
                      </a:r>
                    </a:p>
                    <a:p>
                      <a:r>
                        <a:rPr lang="en-US" sz="1600" dirty="0"/>
                        <a:t>Download large files after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Stay in your seat.</a:t>
                      </a:r>
                    </a:p>
                    <a:p>
                      <a:r>
                        <a:rPr lang="en-US" sz="1600" dirty="0"/>
                        <a:t>Clean up around your desk.</a:t>
                      </a:r>
                    </a:p>
                    <a:p>
                      <a:r>
                        <a:rPr lang="en-US" sz="1600" dirty="0"/>
                        <a:t>Push chairs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537565"/>
                  </a:ext>
                </a:extLst>
              </a:tr>
              <a:tr h="1207596">
                <a:tc>
                  <a:txBody>
                    <a:bodyPr/>
                    <a:lstStyle/>
                    <a:p>
                      <a:r>
                        <a:rPr lang="en-US" sz="2400" b="1" dirty="0">
                          <a:solidFill>
                            <a:schemeClr val="accent1">
                              <a:lumMod val="75000"/>
                            </a:schemeClr>
                          </a:solidFill>
                        </a:rPr>
                        <a:t>Be Responsible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Have books and materials out and ready to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Take notes.</a:t>
                      </a:r>
                    </a:p>
                    <a:p>
                      <a:r>
                        <a:rPr lang="en-US" sz="1600" dirty="0"/>
                        <a:t>Meet deadlines.</a:t>
                      </a:r>
                    </a:p>
                    <a:p>
                      <a:r>
                        <a:rPr lang="en-US" sz="1600" dirty="0"/>
                        <a:t>Focus on your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Follow directions.</a:t>
                      </a:r>
                    </a:p>
                    <a:p>
                      <a:r>
                        <a:rPr lang="en-US" sz="1600" dirty="0"/>
                        <a:t>Get help when needed.</a:t>
                      </a:r>
                    </a:p>
                    <a:p>
                      <a:r>
                        <a:rPr lang="en-US" sz="1600" dirty="0"/>
                        <a:t>Do your own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Stay on task.</a:t>
                      </a:r>
                    </a:p>
                    <a:p>
                      <a:r>
                        <a:rPr lang="en-US" sz="1600" dirty="0"/>
                        <a:t>Text/call people only during allowed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Return supplies.</a:t>
                      </a:r>
                    </a:p>
                    <a:p>
                      <a:r>
                        <a:rPr lang="en-US" sz="1600" dirty="0"/>
                        <a:t>Report accidents promptly.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055617"/>
                  </a:ext>
                </a:extLst>
              </a:tr>
              <a:tr h="934912">
                <a:tc>
                  <a:txBody>
                    <a:bodyPr/>
                    <a:lstStyle/>
                    <a:p>
                      <a:r>
                        <a:rPr lang="en-US" sz="2400" b="1" dirty="0">
                          <a:solidFill>
                            <a:schemeClr val="accent1">
                              <a:lumMod val="75000"/>
                            </a:schemeClr>
                          </a:solidFill>
                        </a:rPr>
                        <a:t>Be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Be thoughtful and considerate of others.</a:t>
                      </a:r>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Let others do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Model digital citizenship.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Leave calmly when dismissed.</a:t>
                      </a:r>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2659103"/>
                  </a:ext>
                </a:extLst>
              </a:tr>
              <a:tr h="934912">
                <a:tc>
                  <a:txBody>
                    <a:bodyPr/>
                    <a:lstStyle/>
                    <a:p>
                      <a:r>
                        <a:rPr lang="en-US" sz="2400" b="1" dirty="0">
                          <a:solidFill>
                            <a:schemeClr val="accent1">
                              <a:lumMod val="75000"/>
                            </a:schemeClr>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Bring all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Remain in your seat.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Use time wisely.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Have computer charged and ready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Know expectations for next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7374162"/>
                  </a:ext>
                </a:extLst>
              </a:tr>
            </a:tbl>
          </a:graphicData>
        </a:graphic>
      </p:graphicFrame>
      <p:sp>
        <p:nvSpPr>
          <p:cNvPr id="3" name="Title 2">
            <a:extLst>
              <a:ext uri="{FF2B5EF4-FFF2-40B4-BE49-F238E27FC236}">
                <a16:creationId xmlns:a16="http://schemas.microsoft.com/office/drawing/2014/main" id="{1A56BB55-4B2E-1530-ACAC-9F80AC9FAB94}"/>
              </a:ext>
            </a:extLst>
          </p:cNvPr>
          <p:cNvSpPr>
            <a:spLocks noGrp="1"/>
          </p:cNvSpPr>
          <p:nvPr>
            <p:ph type="title"/>
          </p:nvPr>
        </p:nvSpPr>
        <p:spPr>
          <a:xfrm>
            <a:off x="256758" y="38293"/>
            <a:ext cx="5398607" cy="845600"/>
          </a:xfrm>
        </p:spPr>
        <p:txBody>
          <a:bodyPr/>
          <a:lstStyle/>
          <a:p>
            <a:r>
              <a:rPr lang="en-US" dirty="0">
                <a:solidFill>
                  <a:schemeClr val="bg1"/>
                </a:solidFill>
              </a:rPr>
              <a:t>Classroom Matrix SAMPLE</a:t>
            </a:r>
          </a:p>
        </p:txBody>
      </p:sp>
      <p:sp>
        <p:nvSpPr>
          <p:cNvPr id="4" name="Rectangle 3">
            <a:extLst>
              <a:ext uri="{FF2B5EF4-FFF2-40B4-BE49-F238E27FC236}">
                <a16:creationId xmlns:a16="http://schemas.microsoft.com/office/drawing/2014/main" id="{8317E64A-0CDD-B3AC-5A80-18A82E4ACFFC}"/>
              </a:ext>
            </a:extLst>
          </p:cNvPr>
          <p:cNvSpPr/>
          <p:nvPr/>
        </p:nvSpPr>
        <p:spPr>
          <a:xfrm>
            <a:off x="1948070" y="833735"/>
            <a:ext cx="9987172" cy="845600"/>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28679E-AEC8-F347-BD66-618B98334A1B}"/>
              </a:ext>
            </a:extLst>
          </p:cNvPr>
          <p:cNvPicPr>
            <a:picLocks noChangeAspect="1"/>
          </p:cNvPicPr>
          <p:nvPr/>
        </p:nvPicPr>
        <p:blipFill>
          <a:blip r:embed="rId3"/>
          <a:stretch>
            <a:fillRect/>
          </a:stretch>
        </p:blipFill>
        <p:spPr>
          <a:xfrm>
            <a:off x="850789" y="923020"/>
            <a:ext cx="9833776" cy="5795832"/>
          </a:xfrm>
          <a:prstGeom prst="rect">
            <a:avLst/>
          </a:prstGeom>
        </p:spPr>
      </p:pic>
      <p:sp>
        <p:nvSpPr>
          <p:cNvPr id="2" name="Title 2">
            <a:extLst>
              <a:ext uri="{FF2B5EF4-FFF2-40B4-BE49-F238E27FC236}">
                <a16:creationId xmlns:a16="http://schemas.microsoft.com/office/drawing/2014/main" id="{A992CA49-BBFF-BD22-4DA5-569B406AAA80}"/>
              </a:ext>
            </a:extLst>
          </p:cNvPr>
          <p:cNvSpPr>
            <a:spLocks noGrp="1"/>
          </p:cNvSpPr>
          <p:nvPr>
            <p:ph type="title"/>
          </p:nvPr>
        </p:nvSpPr>
        <p:spPr>
          <a:xfrm>
            <a:off x="256758" y="38293"/>
            <a:ext cx="5398607" cy="845600"/>
          </a:xfrm>
        </p:spPr>
        <p:txBody>
          <a:bodyPr/>
          <a:lstStyle/>
          <a:p>
            <a:r>
              <a:rPr lang="en-US" dirty="0">
                <a:solidFill>
                  <a:schemeClr val="bg1"/>
                </a:solidFill>
              </a:rPr>
              <a:t>Classroom Matrix SAMPLE</a:t>
            </a:r>
          </a:p>
        </p:txBody>
      </p:sp>
      <p:sp>
        <p:nvSpPr>
          <p:cNvPr id="3" name="Rectangle 2">
            <a:extLst>
              <a:ext uri="{FF2B5EF4-FFF2-40B4-BE49-F238E27FC236}">
                <a16:creationId xmlns:a16="http://schemas.microsoft.com/office/drawing/2014/main" id="{B33AAC2B-45DD-3A25-C609-F7D242D0EC95}"/>
              </a:ext>
            </a:extLst>
          </p:cNvPr>
          <p:cNvSpPr/>
          <p:nvPr/>
        </p:nvSpPr>
        <p:spPr>
          <a:xfrm>
            <a:off x="2012340" y="1029680"/>
            <a:ext cx="8552956" cy="699729"/>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89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97470-2D19-8F49-A670-05D55A5450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304" r="8475"/>
          <a:stretch/>
        </p:blipFill>
        <p:spPr>
          <a:xfrm rot="5400000">
            <a:off x="2505179" y="-1216781"/>
            <a:ext cx="5849960" cy="9932347"/>
          </a:xfrm>
          <a:prstGeom prst="rect">
            <a:avLst/>
          </a:prstGeom>
          <a:solidFill>
            <a:schemeClr val="bg1"/>
          </a:solidFill>
        </p:spPr>
      </p:pic>
      <p:sp>
        <p:nvSpPr>
          <p:cNvPr id="2" name="Title 2">
            <a:extLst>
              <a:ext uri="{FF2B5EF4-FFF2-40B4-BE49-F238E27FC236}">
                <a16:creationId xmlns:a16="http://schemas.microsoft.com/office/drawing/2014/main" id="{360BF234-5651-E63D-EE44-97CE49105E12}"/>
              </a:ext>
            </a:extLst>
          </p:cNvPr>
          <p:cNvSpPr>
            <a:spLocks noGrp="1"/>
          </p:cNvSpPr>
          <p:nvPr>
            <p:ph type="title"/>
          </p:nvPr>
        </p:nvSpPr>
        <p:spPr>
          <a:xfrm>
            <a:off x="256758" y="38293"/>
            <a:ext cx="5398607" cy="845600"/>
          </a:xfrm>
        </p:spPr>
        <p:txBody>
          <a:bodyPr/>
          <a:lstStyle/>
          <a:p>
            <a:r>
              <a:rPr lang="en-US" dirty="0">
                <a:solidFill>
                  <a:schemeClr val="bg1"/>
                </a:solidFill>
              </a:rPr>
              <a:t>Classroom Matrix SAMPLE</a:t>
            </a:r>
          </a:p>
        </p:txBody>
      </p:sp>
      <p:sp>
        <p:nvSpPr>
          <p:cNvPr id="3" name="Rectangle 2">
            <a:extLst>
              <a:ext uri="{FF2B5EF4-FFF2-40B4-BE49-F238E27FC236}">
                <a16:creationId xmlns:a16="http://schemas.microsoft.com/office/drawing/2014/main" id="{7EF2354C-3FBB-A106-59B6-3E8C0B036C39}"/>
              </a:ext>
            </a:extLst>
          </p:cNvPr>
          <p:cNvSpPr/>
          <p:nvPr/>
        </p:nvSpPr>
        <p:spPr>
          <a:xfrm>
            <a:off x="2703442" y="1238401"/>
            <a:ext cx="7235687" cy="769303"/>
          </a:xfrm>
          <a:prstGeom prst="rect">
            <a:avLst/>
          </a:prstGeom>
          <a:solidFill>
            <a:schemeClr val="accent2">
              <a:alpha val="5787"/>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33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FC2A-F11F-1E43-845F-30FE3C7F209E}"/>
              </a:ext>
            </a:extLst>
          </p:cNvPr>
          <p:cNvSpPr>
            <a:spLocks noGrp="1"/>
          </p:cNvSpPr>
          <p:nvPr>
            <p:ph type="title"/>
          </p:nvPr>
        </p:nvSpPr>
        <p:spPr>
          <a:xfrm>
            <a:off x="68580" y="476702"/>
            <a:ext cx="12242132" cy="845600"/>
          </a:xfrm>
        </p:spPr>
        <p:txBody>
          <a:bodyPr/>
          <a:lstStyle/>
          <a:p>
            <a:pPr algn="l"/>
            <a:r>
              <a:rPr lang="en-US" sz="3200" dirty="0">
                <a:solidFill>
                  <a:schemeClr val="bg1"/>
                </a:solidFill>
              </a:rPr>
              <a:t>Enhance student voice by co-constructing the classroom matrix</a:t>
            </a:r>
          </a:p>
        </p:txBody>
      </p:sp>
      <p:graphicFrame>
        <p:nvGraphicFramePr>
          <p:cNvPr id="3" name="Table 3">
            <a:extLst>
              <a:ext uri="{FF2B5EF4-FFF2-40B4-BE49-F238E27FC236}">
                <a16:creationId xmlns:a16="http://schemas.microsoft.com/office/drawing/2014/main" id="{7D28E6B1-5907-6841-9E56-ACA9127C480C}"/>
              </a:ext>
            </a:extLst>
          </p:cNvPr>
          <p:cNvGraphicFramePr>
            <a:graphicFrameLocks noGrp="1"/>
          </p:cNvGraphicFramePr>
          <p:nvPr/>
        </p:nvGraphicFramePr>
        <p:xfrm>
          <a:off x="285148" y="1807214"/>
          <a:ext cx="11621702" cy="4267200"/>
        </p:xfrm>
        <a:graphic>
          <a:graphicData uri="http://schemas.openxmlformats.org/drawingml/2006/table">
            <a:tbl>
              <a:tblPr firstRow="1" bandRow="1">
                <a:tableStyleId>{69012ECD-51FC-41F1-AA8D-1B2483CD663E}</a:tableStyleId>
              </a:tblPr>
              <a:tblGrid>
                <a:gridCol w="2229452">
                  <a:extLst>
                    <a:ext uri="{9D8B030D-6E8A-4147-A177-3AD203B41FA5}">
                      <a16:colId xmlns:a16="http://schemas.microsoft.com/office/drawing/2014/main" val="3747159887"/>
                    </a:ext>
                  </a:extLst>
                </a:gridCol>
                <a:gridCol w="2103120">
                  <a:extLst>
                    <a:ext uri="{9D8B030D-6E8A-4147-A177-3AD203B41FA5}">
                      <a16:colId xmlns:a16="http://schemas.microsoft.com/office/drawing/2014/main" val="15533990"/>
                    </a:ext>
                  </a:extLst>
                </a:gridCol>
                <a:gridCol w="2194560">
                  <a:extLst>
                    <a:ext uri="{9D8B030D-6E8A-4147-A177-3AD203B41FA5}">
                      <a16:colId xmlns:a16="http://schemas.microsoft.com/office/drawing/2014/main" val="4096920144"/>
                    </a:ext>
                  </a:extLst>
                </a:gridCol>
                <a:gridCol w="2606040">
                  <a:extLst>
                    <a:ext uri="{9D8B030D-6E8A-4147-A177-3AD203B41FA5}">
                      <a16:colId xmlns:a16="http://schemas.microsoft.com/office/drawing/2014/main" val="307194714"/>
                    </a:ext>
                  </a:extLst>
                </a:gridCol>
                <a:gridCol w="2488530">
                  <a:extLst>
                    <a:ext uri="{9D8B030D-6E8A-4147-A177-3AD203B41FA5}">
                      <a16:colId xmlns:a16="http://schemas.microsoft.com/office/drawing/2014/main" val="3251482365"/>
                    </a:ext>
                  </a:extLst>
                </a:gridCol>
              </a:tblGrid>
              <a:tr h="370840">
                <a:tc>
                  <a:txBody>
                    <a:bodyPr/>
                    <a:lstStyle/>
                    <a:p>
                      <a:pPr algn="ctr"/>
                      <a:r>
                        <a:rPr lang="en-US" sz="3200" dirty="0">
                          <a:solidFill>
                            <a:schemeClr val="bg2"/>
                          </a:solidFill>
                        </a:rPr>
                        <a:t>Ms. L's Room</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t>Entering</a:t>
                      </a:r>
                    </a:p>
                  </a:txBody>
                  <a:tcPr>
                    <a:lnB w="12700" cap="flat" cmpd="sng" algn="ctr">
                      <a:solidFill>
                        <a:schemeClr val="tx1"/>
                      </a:solidFill>
                      <a:prstDash val="solid"/>
                      <a:round/>
                      <a:headEnd type="none" w="med" len="med"/>
                      <a:tailEnd type="none" w="med" len="med"/>
                    </a:lnB>
                  </a:tcPr>
                </a:tc>
                <a:tc>
                  <a:txBody>
                    <a:bodyPr/>
                    <a:lstStyle/>
                    <a:p>
                      <a:pPr algn="ctr"/>
                      <a:r>
                        <a:rPr lang="en-US" sz="3200" dirty="0"/>
                        <a:t>Group Work</a:t>
                      </a:r>
                    </a:p>
                  </a:txBody>
                  <a:tcPr>
                    <a:lnB w="12700" cap="flat" cmpd="sng" algn="ctr">
                      <a:solidFill>
                        <a:schemeClr val="tx1"/>
                      </a:solidFill>
                      <a:prstDash val="solid"/>
                      <a:round/>
                      <a:headEnd type="none" w="med" len="med"/>
                      <a:tailEnd type="none" w="med" len="med"/>
                    </a:lnB>
                  </a:tcPr>
                </a:tc>
                <a:tc>
                  <a:txBody>
                    <a:bodyPr/>
                    <a:lstStyle/>
                    <a:p>
                      <a:pPr algn="ctr"/>
                      <a:r>
                        <a:rPr lang="en-US" sz="3200" dirty="0"/>
                        <a:t>Whole Group Instruction</a:t>
                      </a:r>
                    </a:p>
                  </a:txBody>
                  <a:tcPr>
                    <a:lnB w="12700" cap="flat" cmpd="sng" algn="ctr">
                      <a:solidFill>
                        <a:schemeClr val="tx1"/>
                      </a:solidFill>
                      <a:prstDash val="solid"/>
                      <a:round/>
                      <a:headEnd type="none" w="med" len="med"/>
                      <a:tailEnd type="none" w="med" len="med"/>
                    </a:lnB>
                  </a:tcPr>
                </a:tc>
                <a:tc>
                  <a:txBody>
                    <a:bodyPr/>
                    <a:lstStyle/>
                    <a:p>
                      <a:pPr algn="ctr"/>
                      <a:r>
                        <a:rPr lang="en-US" sz="3200" dirty="0"/>
                        <a:t>Independent Work Time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7047352"/>
                  </a:ext>
                </a:extLst>
              </a:tr>
              <a:tr h="370840">
                <a:tc>
                  <a:txBody>
                    <a:bodyPr/>
                    <a:lstStyle/>
                    <a:p>
                      <a:r>
                        <a:rPr lang="en-US" sz="3200" b="1" dirty="0">
                          <a:solidFill>
                            <a:schemeClr val="bg1"/>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5917211"/>
                  </a:ext>
                </a:extLst>
              </a:tr>
              <a:tr h="370840">
                <a:tc>
                  <a:txBody>
                    <a:bodyPr/>
                    <a:lstStyle/>
                    <a:p>
                      <a:r>
                        <a:rPr lang="en-US" sz="3200" b="1" dirty="0">
                          <a:solidFill>
                            <a:schemeClr val="bg1"/>
                          </a:solidFill>
                        </a:rPr>
                        <a:t>Be </a:t>
                      </a:r>
                    </a:p>
                    <a:p>
                      <a:r>
                        <a:rPr lang="en-US" sz="3200" b="1" dirty="0">
                          <a:solidFill>
                            <a:schemeClr val="bg1"/>
                          </a:solidFill>
                        </a:rPr>
                        <a:t>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8589042"/>
                  </a:ext>
                </a:extLst>
              </a:tr>
              <a:tr h="370840">
                <a:tc>
                  <a:txBody>
                    <a:bodyPr/>
                    <a:lstStyle/>
                    <a:p>
                      <a:r>
                        <a:rPr lang="en-US" sz="3200" b="1" dirty="0">
                          <a:solidFill>
                            <a:schemeClr val="bg1"/>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0059936"/>
                  </a:ext>
                </a:extLst>
              </a:tr>
            </a:tbl>
          </a:graphicData>
        </a:graphic>
      </p:graphicFrame>
      <p:sp>
        <p:nvSpPr>
          <p:cNvPr id="4" name="Rectangle 3">
            <a:extLst>
              <a:ext uri="{FF2B5EF4-FFF2-40B4-BE49-F238E27FC236}">
                <a16:creationId xmlns:a16="http://schemas.microsoft.com/office/drawing/2014/main" id="{0C92E41B-DEB9-2F4F-9F49-CAFB398817C2}"/>
              </a:ext>
            </a:extLst>
          </p:cNvPr>
          <p:cNvSpPr/>
          <p:nvPr/>
        </p:nvSpPr>
        <p:spPr>
          <a:xfrm>
            <a:off x="2994660" y="3290346"/>
            <a:ext cx="8686800" cy="326898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Educators can engage students in identifying examples of what it looks and sounds like to meet expectations during each routine.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Students can also add routines that need to be added to the matrix</a:t>
            </a:r>
          </a:p>
        </p:txBody>
      </p:sp>
    </p:spTree>
    <p:extLst>
      <p:ext uri="{BB962C8B-B14F-4D97-AF65-F5344CB8AC3E}">
        <p14:creationId xmlns:p14="http://schemas.microsoft.com/office/powerpoint/2010/main" val="40994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05474" name="Rectangle 3"/>
          <p:cNvSpPr>
            <a:spLocks noGrp="1" noChangeArrowheads="1"/>
          </p:cNvSpPr>
          <p:nvPr>
            <p:ph idx="4294967295"/>
          </p:nvPr>
        </p:nvSpPr>
        <p:spPr>
          <a:xfrm>
            <a:off x="3759200" y="1704622"/>
            <a:ext cx="8051066" cy="5023556"/>
          </a:xfrm>
        </p:spPr>
        <p:style>
          <a:lnRef idx="2">
            <a:schemeClr val="accent5"/>
          </a:lnRef>
          <a:fillRef idx="1">
            <a:schemeClr val="lt1"/>
          </a:fillRef>
          <a:effectRef idx="0">
            <a:schemeClr val="accent5"/>
          </a:effectRef>
          <a:fontRef idx="minor">
            <a:schemeClr val="dk1"/>
          </a:fontRef>
        </p:style>
        <p:txBody>
          <a:bodyPr/>
          <a:lstStyle/>
          <a:p>
            <a:pPr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rPr>
              <a:t>Teach expectations directly.</a:t>
            </a:r>
            <a:endParaRPr lang="en-US" sz="2400" dirty="0">
              <a:solidFill>
                <a:schemeClr val="accent6">
                  <a:lumMod val="50000"/>
                </a:schemeClr>
              </a:solidFill>
              <a:latin typeface="Calibri" panose="020F0502020204030204" pitchFamily="34" charset="0"/>
              <a:cs typeface="Calibri" panose="020F0502020204030204" pitchFamily="34" charset="0"/>
            </a:endParaRPr>
          </a:p>
          <a:p>
            <a:pPr lvl="1"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Define rule in operational terms—tell students what the rule looks like within routine.</a:t>
            </a:r>
          </a:p>
          <a:p>
            <a:pPr lvl="1"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Provide students with examples and non-examples of rule-following within routine.</a:t>
            </a:r>
          </a:p>
          <a:p>
            <a:pPr lvl="1" eaLnBrk="1" hangingPunct="1">
              <a:lnSpc>
                <a:spcPct val="90000"/>
              </a:lnSpc>
              <a:buClr>
                <a:schemeClr val="accent6">
                  <a:lumMod val="50000"/>
                </a:schemeClr>
              </a:buClr>
            </a:pPr>
            <a:endParaRPr lang="en-US" sz="2400" dirty="0">
              <a:solidFill>
                <a:schemeClr val="accent6">
                  <a:lumMod val="50000"/>
                </a:schemeClr>
              </a:solidFill>
              <a:latin typeface="Calibri" panose="020F0502020204030204" pitchFamily="34" charset="0"/>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rPr>
              <a:t>Actively involve students in lesson—game, role-play, etc. to check for their understanding.</a:t>
            </a:r>
          </a:p>
          <a:p>
            <a:pPr eaLnBrk="1" hangingPunct="1">
              <a:lnSpc>
                <a:spcPct val="90000"/>
              </a:lnSpc>
              <a:buClr>
                <a:schemeClr val="accent6">
                  <a:lumMod val="50000"/>
                </a:schemeClr>
              </a:buClr>
            </a:pPr>
            <a:endPar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ea typeface="ＭＳ Ｐゴシック" pitchFamily="-108" charset="-128"/>
                <a:cs typeface="ＭＳ Ｐゴシック" pitchFamily="-108" charset="-128"/>
              </a:rPr>
              <a:t>Provide opportunities to practice rule following behavior in the natural setting.</a:t>
            </a:r>
          </a:p>
          <a:p>
            <a:pPr eaLnBrk="1" hangingPunct="1">
              <a:lnSpc>
                <a:spcPct val="90000"/>
              </a:lnSpc>
              <a:buClr>
                <a:schemeClr val="accent6">
                  <a:lumMod val="50000"/>
                </a:schemeClr>
              </a:buClr>
            </a:pPr>
            <a:endPar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lvl="1" eaLnBrk="1" hangingPunct="1">
              <a:lnSpc>
                <a:spcPct val="90000"/>
              </a:lnSpc>
              <a:buClr>
                <a:schemeClr val="accent6">
                  <a:lumMod val="50000"/>
                </a:schemeClr>
              </a:buClr>
            </a:pP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
        <p:nvSpPr>
          <p:cNvPr id="8" name="Rectangle 3"/>
          <p:cNvSpPr>
            <a:spLocks noChangeArrowheads="1"/>
          </p:cNvSpPr>
          <p:nvPr/>
        </p:nvSpPr>
        <p:spPr bwMode="auto">
          <a:xfrm>
            <a:off x="4431933" y="500061"/>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Calibri" panose="020F0502020204030204"/>
                <a:ea typeface="+mn-ea"/>
                <a:cs typeface="+mn-cs"/>
              </a:rPr>
              <a:t> Teach rules in the context of routines</a:t>
            </a:r>
          </a:p>
        </p:txBody>
      </p:sp>
      <p:graphicFrame>
        <p:nvGraphicFramePr>
          <p:cNvPr id="2" name="Diagram 1">
            <a:extLst>
              <a:ext uri="{FF2B5EF4-FFF2-40B4-BE49-F238E27FC236}">
                <a16:creationId xmlns:a16="http://schemas.microsoft.com/office/drawing/2014/main" id="{78B54129-EEB4-8579-27EF-5FC2A5F4E071}"/>
              </a:ext>
            </a:extLst>
          </p:cNvPr>
          <p:cNvGraphicFramePr/>
          <p:nvPr>
            <p:extLst>
              <p:ext uri="{D42A27DB-BD31-4B8C-83A1-F6EECF244321}">
                <p14:modId xmlns:p14="http://schemas.microsoft.com/office/powerpoint/2010/main" val="2623711559"/>
              </p:ext>
            </p:extLst>
          </p:nvPr>
        </p:nvGraphicFramePr>
        <p:xfrm>
          <a:off x="-163689" y="0"/>
          <a:ext cx="3821289" cy="3110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916D861C-DBA2-95AE-67F5-392FA9B49E7B}"/>
              </a:ext>
            </a:extLst>
          </p:cNvPr>
          <p:cNvSpPr/>
          <p:nvPr/>
        </p:nvSpPr>
        <p:spPr>
          <a:xfrm>
            <a:off x="2459623" y="812799"/>
            <a:ext cx="1197977" cy="970845"/>
          </a:xfrm>
          <a:prstGeom prst="ellipse">
            <a:avLst/>
          </a:prstGeom>
          <a:solidFill>
            <a:srgbClr val="41E9FF">
              <a:alpha val="34118"/>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01094"/>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195163" y="1053799"/>
            <a:ext cx="4701590"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139700" marR="0" lvl="0" indent="0" algn="l" defTabSz="914400" rtl="0" eaLnBrk="1" fontAlgn="auto" latinLnBrk="0" hangingPunct="1">
              <a:lnSpc>
                <a:spcPct val="100000"/>
              </a:lnSpc>
              <a:spcBef>
                <a:spcPts val="0"/>
              </a:spcBef>
              <a:spcAft>
                <a:spcPts val="0"/>
              </a:spcAft>
              <a:buClr>
                <a:srgbClr val="FFFFFF"/>
              </a:buClr>
              <a:buSzPts val="1200"/>
              <a:tabLst/>
              <a:defRPr/>
            </a:pPr>
            <a:r>
              <a:rPr kumimoji="0" lang="en-US" sz="1600" b="1" i="0" u="none" strike="noStrike" kern="1200" cap="none" spc="0" normalizeH="0" baseline="0" noProof="0" dirty="0">
                <a:ln>
                  <a:noFill/>
                </a:ln>
                <a:solidFill>
                  <a:schemeClr val="accent5">
                    <a:lumMod val="40000"/>
                    <a:lumOff val="60000"/>
                  </a:schemeClr>
                </a:solidFill>
                <a:effectLst/>
                <a:uLnTx/>
                <a:uFillTx/>
                <a:latin typeface="+mj-lt"/>
                <a:cs typeface="Hind Vadodara"/>
                <a:sym typeface="Hind Vadodara"/>
              </a:rPr>
              <a:t>Discipline System</a:t>
            </a:r>
            <a:endParaRPr kumimoji="0" lang="en-US" sz="1600" b="1" i="0" u="none" strike="noStrike" kern="1200" cap="none" spc="0" normalizeH="0" baseline="0" noProof="0" dirty="0">
              <a:ln>
                <a:noFill/>
              </a:ln>
              <a:solidFill>
                <a:schemeClr val="accent5">
                  <a:lumMod val="40000"/>
                  <a:lumOff val="60000"/>
                </a:schemeClr>
              </a:solidFill>
              <a:effectLst/>
              <a:uLnTx/>
              <a:uFillTx/>
              <a:latin typeface="+mj-lt"/>
              <a:cs typeface="Hind Vadodara"/>
              <a:sym typeface="Hind Vadodara"/>
              <a:hlinkClick r:id="rId3">
                <a:extLst>
                  <a:ext uri="{A12FA001-AC4F-418D-AE19-62706E023703}">
                    <ahyp:hlinkClr xmlns:ahyp="http://schemas.microsoft.com/office/drawing/2018/hyperlinkcolor" val="tx"/>
                  </a:ext>
                </a:extLst>
              </a:hlinkClick>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j-lt"/>
                <a:cs typeface="Hind Vadodara"/>
                <a:sym typeface="Hind Vadodara"/>
                <a:hlinkClick r:id="rId3">
                  <a:extLst>
                    <a:ext uri="{A12FA001-AC4F-418D-AE19-62706E023703}">
                      <ahyp:hlinkClr xmlns:ahyp="http://schemas.microsoft.com/office/drawing/2018/hyperlinkcolor" val="tx"/>
                    </a:ext>
                  </a:extLst>
                </a:hlinkClick>
              </a:rPr>
              <a:t>Putting a Definition Back in Defiance (article) </a:t>
            </a:r>
            <a:endParaRPr kumimoji="0" lang="en-US" sz="1600" b="0" i="0" u="none" strike="noStrike" kern="1200" cap="none" spc="0" normalizeH="0" baseline="0" noProof="0" dirty="0">
              <a:ln>
                <a:noFill/>
              </a:ln>
              <a:solidFill>
                <a:srgbClr val="FFFFFF"/>
              </a:solidFill>
              <a:effectLst/>
              <a:uLnTx/>
              <a:uFillTx/>
              <a:latin typeface="+mj-lt"/>
              <a:cs typeface="Hind Vadodara"/>
              <a:sym typeface="Hind Vadodara"/>
              <a:hlinkClick r:id="" action="ppaction://noaction"/>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j-lt"/>
                <a:cs typeface="Hind Vadodara"/>
                <a:sym typeface="Hind Vadodara"/>
                <a:hlinkClick r:id="rId4"/>
              </a:rPr>
              <a:t>Behavior Flow Chart Video </a:t>
            </a:r>
            <a:endParaRPr kumimoji="0" lang="en-US" sz="1600" b="0" i="0" u="none" strike="noStrike" kern="1200" cap="none" spc="0" normalizeH="0" baseline="0" noProof="0" dirty="0">
              <a:ln>
                <a:noFill/>
              </a:ln>
              <a:solidFill>
                <a:srgbClr val="FFFFFF"/>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j-lt"/>
                <a:cs typeface="Hind Vadodara"/>
                <a:sym typeface="Hind Vadodara"/>
                <a:hlinkClick r:id="rId5"/>
              </a:rPr>
              <a:t>Defining Behaviors Video</a:t>
            </a:r>
            <a:r>
              <a:rPr kumimoji="0" lang="en-US" sz="1600" b="0" i="0" u="none" strike="noStrike" kern="1200" cap="none" spc="0" normalizeH="0" baseline="0" noProof="0" dirty="0">
                <a:ln>
                  <a:noFill/>
                </a:ln>
                <a:solidFill>
                  <a:srgbClr val="FFFFFF"/>
                </a:solidFill>
                <a:effectLst/>
                <a:uLnTx/>
                <a:uFillTx/>
                <a:latin typeface="+mj-lt"/>
                <a:cs typeface="Hind Vadodara"/>
                <a:sym typeface="Hind Vadodara"/>
              </a:rPr>
              <a:t> </a:t>
            </a: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j-lt"/>
                <a:cs typeface="Hind Vadodara"/>
                <a:sym typeface="Hind Vadodara"/>
                <a:hlinkClick r:id="rId6"/>
              </a:rPr>
              <a:t>Referral Form Video</a:t>
            </a:r>
            <a:endParaRPr kumimoji="0" lang="en-US" sz="1600" b="0" i="0" u="none" strike="noStrike" kern="1200" cap="none" spc="0" normalizeH="0" baseline="0" noProof="0" dirty="0">
              <a:ln>
                <a:noFill/>
              </a:ln>
              <a:solidFill>
                <a:srgbClr val="FFFFFF"/>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hlinkClick r:id="rId7"/>
              </a:rPr>
              <a:t>Discipline Flow Chart Activity</a:t>
            </a:r>
            <a:endPar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hlinkClick r:id="rId8"/>
              </a:rPr>
              <a:t>Sample Flow Charts and Templates</a:t>
            </a:r>
            <a:endPar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hlinkClick r:id="rId9"/>
              </a:rPr>
              <a:t>Sample Behavior Definitions</a:t>
            </a:r>
            <a:endPar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hlinkClick r:id="rId10"/>
              </a:rPr>
              <a:t>Behavior Definition Activity</a:t>
            </a:r>
            <a:endPar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hlinkClick r:id="rId11"/>
              </a:rPr>
              <a:t>Sample Referral Forms</a:t>
            </a:r>
            <a:endPar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hlinkClick r:id="rId12"/>
              </a:rPr>
              <a:t>Referral Form Activity</a:t>
            </a:r>
            <a:endPar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208616" y="1545835"/>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14EB996A-9FB3-854D-BF43-6289CD127B3F}"/>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51596" y="2431668"/>
            <a:ext cx="2642641" cy="2041697"/>
          </a:xfrm>
          <a:prstGeom prst="rect">
            <a:avLst/>
          </a:prstGeom>
        </p:spPr>
      </p:pic>
      <p:sp>
        <p:nvSpPr>
          <p:cNvPr id="2" name="TextBox 1">
            <a:extLst>
              <a:ext uri="{FF2B5EF4-FFF2-40B4-BE49-F238E27FC236}">
                <a16:creationId xmlns:a16="http://schemas.microsoft.com/office/drawing/2014/main" id="{CF77C848-8398-F9F3-6B62-CB8CF0F3DC2D}"/>
              </a:ext>
            </a:extLst>
          </p:cNvPr>
          <p:cNvSpPr txBox="1"/>
          <p:nvPr/>
        </p:nvSpPr>
        <p:spPr>
          <a:xfrm>
            <a:off x="8060320" y="2010719"/>
            <a:ext cx="4131680" cy="2357056"/>
          </a:xfrm>
          <a:prstGeom prst="rect">
            <a:avLst/>
          </a:prstGeom>
          <a:noFill/>
        </p:spPr>
        <p:txBody>
          <a:bodyPr wrap="square" rtlCol="0">
            <a:spAutoFit/>
          </a:bodyPr>
          <a:lstStyle/>
          <a:p>
            <a:pPr marR="0" lvl="0" algn="l" defTabSz="1219140" rtl="0" eaLnBrk="1" fontAlgn="auto" latinLnBrk="0" hangingPunct="1">
              <a:lnSpc>
                <a:spcPct val="100000"/>
              </a:lnSpc>
              <a:spcBef>
                <a:spcPts val="0"/>
              </a:spcBef>
              <a:spcAft>
                <a:spcPts val="300"/>
              </a:spcAft>
              <a:buClr>
                <a:srgbClr val="FFFFFF"/>
              </a:buClr>
              <a:buSzPts val="1200"/>
              <a:tabLst/>
              <a:defRPr/>
            </a:pPr>
            <a:r>
              <a:rPr lang="en-US" sz="1600" b="1" dirty="0">
                <a:solidFill>
                  <a:schemeClr val="accent5">
                    <a:lumMod val="40000"/>
                    <a:lumOff val="60000"/>
                  </a:schemeClr>
                </a:solidFill>
              </a:rPr>
              <a:t>Rollout Materials</a:t>
            </a:r>
            <a:endParaRPr lang="en-US" sz="1600" b="1" dirty="0">
              <a:solidFill>
                <a:schemeClr val="accent5">
                  <a:lumMod val="40000"/>
                  <a:lumOff val="60000"/>
                </a:schemeClr>
              </a:solidFill>
              <a:hlinkClick r:id="rId14">
                <a:extLst>
                  <a:ext uri="{A12FA001-AC4F-418D-AE19-62706E023703}">
                    <ahyp:hlinkClr xmlns:ahyp="http://schemas.microsoft.com/office/drawing/2018/hyperlinkcolor" val="tx"/>
                  </a:ext>
                </a:extLst>
              </a:hlinkClick>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lang="en-US" sz="1600" dirty="0">
                <a:solidFill>
                  <a:srgbClr val="FFFFFF"/>
                </a:solidFill>
                <a:hlinkClick r:id="rId14">
                  <a:extLst>
                    <a:ext uri="{A12FA001-AC4F-418D-AE19-62706E023703}">
                      <ahyp:hlinkClr xmlns:ahyp="http://schemas.microsoft.com/office/drawing/2018/hyperlinkcolor" val="tx"/>
                    </a:ext>
                  </a:extLst>
                </a:hlinkClick>
              </a:rPr>
              <a:t>Sample PBIS Handbooks </a:t>
            </a:r>
            <a:endParaRPr lang="en-US" sz="1600" dirty="0">
              <a:solidFill>
                <a:srgbClr val="FFFFFF"/>
              </a:solidFill>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kumimoji="0" lang="en-US" sz="1600" i="0" u="none" strike="noStrike" kern="1200" cap="none" spc="0" normalizeH="0" baseline="0" noProof="0" dirty="0">
                <a:ln>
                  <a:noFill/>
                </a:ln>
                <a:solidFill>
                  <a:srgbClr val="FFFFFF"/>
                </a:solidFill>
                <a:effectLst/>
                <a:uLnTx/>
                <a:uFillTx/>
                <a:sym typeface="Hind Vadodara"/>
                <a:hlinkClick r:id="rId15"/>
              </a:rPr>
              <a:t>Sample Staff </a:t>
            </a:r>
            <a:r>
              <a:rPr lang="en-US" sz="1600" dirty="0">
                <a:solidFill>
                  <a:srgbClr val="FFFFFF"/>
                </a:solidFill>
                <a:hlinkClick r:id="rId15"/>
              </a:rPr>
              <a:t>Slide Deck</a:t>
            </a:r>
            <a:endParaRPr kumimoji="0" lang="en-US" sz="1600" i="0" u="none" strike="noStrike" kern="1200" cap="none" spc="0" normalizeH="0" baseline="0" noProof="0" dirty="0">
              <a:ln>
                <a:noFill/>
              </a:ln>
              <a:solidFill>
                <a:srgbClr val="FFFFFF"/>
              </a:solidFill>
              <a:effectLst/>
              <a:uLnTx/>
              <a:uFillTx/>
              <a:cs typeface="Hind Vadodara"/>
              <a:sym typeface="Hind Vadodara"/>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kumimoji="0" lang="en-US" sz="1600" i="0" u="none" strike="noStrike" kern="1200" cap="none" spc="0" normalizeH="0" baseline="0" noProof="0" dirty="0">
                <a:ln>
                  <a:noFill/>
                </a:ln>
                <a:solidFill>
                  <a:srgbClr val="FFFFFF"/>
                </a:solidFill>
                <a:effectLst/>
                <a:uLnTx/>
                <a:uFillTx/>
                <a:cs typeface="Hind Vadodara"/>
                <a:sym typeface="Hind Vadodara"/>
                <a:hlinkClick r:id="rId16"/>
              </a:rPr>
              <a:t>Sample Student PBIS Slide Deck</a:t>
            </a:r>
            <a:endParaRPr kumimoji="0" lang="en-US" sz="1600" i="0" u="none" strike="noStrike" kern="1200" cap="none" spc="0" normalizeH="0" baseline="0" noProof="0" dirty="0">
              <a:ln>
                <a:noFill/>
              </a:ln>
              <a:solidFill>
                <a:srgbClr val="FFFFFF"/>
              </a:solidFill>
              <a:effectLst/>
              <a:uLnTx/>
              <a:uFillTx/>
              <a:cs typeface="Hind Vadodara"/>
              <a:sym typeface="Hind Vadodara"/>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lang="en-US" sz="1600" dirty="0">
                <a:solidFill>
                  <a:srgbClr val="FFFFFF"/>
                </a:solidFill>
                <a:cs typeface="Hind Vadodara"/>
                <a:sym typeface="Hind Vadodara"/>
                <a:hlinkClick r:id="rId17"/>
              </a:rPr>
              <a:t>Rollout Check List</a:t>
            </a:r>
            <a:endParaRPr lang="en-US" sz="1600" dirty="0">
              <a:solidFill>
                <a:srgbClr val="FFFFFF"/>
              </a:solidFil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lang="en-US" sz="1600" dirty="0">
                <a:solidFill>
                  <a:srgbClr val="FFFFFF"/>
                </a:solidFill>
                <a:hlinkClick r:id="rId18"/>
              </a:rPr>
              <a:t>Year-at-a-Glance Doc</a:t>
            </a:r>
            <a:endParaRPr lang="en-US" sz="1600" dirty="0">
              <a:solidFill>
                <a:srgbClr val="FFFFFF"/>
              </a:solidFill>
            </a:endParaRPr>
          </a:p>
          <a:p>
            <a:pPr marL="285750" indent="-285750" defTabSz="1219140">
              <a:spcAft>
                <a:spcPts val="800"/>
              </a:spcAft>
              <a:buClr>
                <a:srgbClr val="FFFFFF"/>
              </a:buClr>
              <a:buSzPts val="1200"/>
              <a:buFont typeface="Arial" panose="020B0604020202020204" pitchFamily="34" charset="0"/>
              <a:buChar char="•"/>
              <a:defRPr/>
            </a:pPr>
            <a:r>
              <a:rPr lang="en-US" sz="1600" dirty="0">
                <a:solidFill>
                  <a:schemeClr val="bg1"/>
                </a:solidFill>
                <a:hlinkClick r:id="rId19"/>
              </a:rPr>
              <a:t>Anatomy of A Framework Part 4: Professional Development</a:t>
            </a:r>
            <a:endParaRPr lang="en-US" sz="2400" dirty="0">
              <a:solidFill>
                <a:schemeClr val="bg1"/>
              </a:solidFill>
            </a:endParaRPr>
          </a:p>
        </p:txBody>
      </p:sp>
      <p:sp>
        <p:nvSpPr>
          <p:cNvPr id="5" name="TextBox 4">
            <a:extLst>
              <a:ext uri="{FF2B5EF4-FFF2-40B4-BE49-F238E27FC236}">
                <a16:creationId xmlns:a16="http://schemas.microsoft.com/office/drawing/2014/main" id="{E41B293F-21B3-09DF-8A08-8B35AAFCD95B}"/>
              </a:ext>
            </a:extLst>
          </p:cNvPr>
          <p:cNvSpPr txBox="1"/>
          <p:nvPr/>
        </p:nvSpPr>
        <p:spPr>
          <a:xfrm>
            <a:off x="3255779" y="4188780"/>
            <a:ext cx="6482299" cy="2246769"/>
          </a:xfrm>
          <a:prstGeom prst="rect">
            <a:avLst/>
          </a:prstGeom>
          <a:noFill/>
        </p:spPr>
        <p:txBody>
          <a:bodyPr wrap="square">
            <a:spAutoFit/>
          </a:bodyPr>
          <a:lstStyle/>
          <a:p>
            <a:pPr marL="139700" marR="0" lvl="0" indent="0" algn="l" defTabSz="914400" rtl="0" eaLnBrk="1" fontAlgn="auto" latinLnBrk="0" hangingPunct="1">
              <a:lnSpc>
                <a:spcPct val="100000"/>
              </a:lnSpc>
              <a:spcBef>
                <a:spcPts val="0"/>
              </a:spcBef>
              <a:spcAft>
                <a:spcPts val="0"/>
              </a:spcAft>
              <a:buClr>
                <a:srgbClr val="FFFFFF"/>
              </a:buClr>
              <a:buSzPts val="1200"/>
              <a:tabLst/>
              <a:defRPr/>
            </a:pPr>
            <a:r>
              <a:rPr lang="en-US" sz="1400" b="1" dirty="0">
                <a:solidFill>
                  <a:schemeClr val="accent5">
                    <a:lumMod val="40000"/>
                    <a:lumOff val="60000"/>
                  </a:schemeClr>
                </a:solidFill>
                <a:latin typeface="+mj-lt"/>
              </a:rPr>
              <a:t>CLASSROOM</a:t>
            </a: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0"/>
              </a:rPr>
              <a:t>Supporting and Responding to Students’ Social, Emotional, and Behavioral Needs: Evidence-Based Practices for Educators</a:t>
            </a:r>
            <a:r>
              <a:rPr lang="en-US" sz="1400" kern="100" dirty="0">
                <a:solidFill>
                  <a:schemeClr val="bg1"/>
                </a:solidFill>
                <a:effectLst/>
                <a:latin typeface="+mj-lt"/>
                <a:ea typeface="Calibri" panose="020F0502020204030204" pitchFamily="34" charset="0"/>
                <a:cs typeface="Calibri" panose="020F0502020204030204" pitchFamily="34" charset="0"/>
              </a:rPr>
              <a:t> </a:t>
            </a:r>
            <a:endParaRPr lang="en-US" sz="1400" kern="100" dirty="0">
              <a:solidFill>
                <a:schemeClr val="bg1"/>
              </a:solidFill>
              <a:latin typeface="+mj-lt"/>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1"/>
              </a:rPr>
              <a:t>Sample Classroom Routine Matrix</a:t>
            </a:r>
            <a:endParaRPr lang="en-US" sz="1400" kern="100" dirty="0">
              <a:solidFill>
                <a:schemeClr val="bg1"/>
              </a:solidFill>
              <a:latin typeface="+mj-lt"/>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2"/>
              </a:rPr>
              <a:t>Classroom Matrix Video   </a:t>
            </a:r>
            <a:endParaRPr lang="en-US" sz="1400" kern="100" dirty="0">
              <a:solidFill>
                <a:schemeClr val="bg1"/>
              </a:solidFill>
              <a:latin typeface="+mj-lt"/>
              <a:ea typeface="Calibri" panose="020F0502020204030204" pitchFamily="34" charset="0"/>
              <a:cs typeface="Calibri" panose="020F0502020204030204" pitchFamily="34"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3"/>
              </a:rPr>
              <a:t>Classroom Matrix Activity</a:t>
            </a:r>
            <a:endParaRPr lang="en-US" sz="1400" kern="100" dirty="0">
              <a:solidFill>
                <a:schemeClr val="bg1"/>
              </a:solidFill>
              <a:effectLst/>
              <a:latin typeface="+mj-lt"/>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4"/>
              </a:rPr>
              <a:t>Creating Effective Classroom Environments Plan Template</a:t>
            </a:r>
            <a:endParaRPr lang="en-US" sz="1400" kern="100" dirty="0">
              <a:solidFill>
                <a:schemeClr val="bg1"/>
              </a:solidFill>
              <a:latin typeface="+mj-lt"/>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5"/>
              </a:rPr>
              <a:t>Creating a Classroom Teaching Matrix</a:t>
            </a:r>
            <a:endParaRPr lang="en-US" sz="1400" kern="100" dirty="0">
              <a:solidFill>
                <a:schemeClr val="bg1"/>
              </a:solidFill>
              <a:effectLst/>
              <a:latin typeface="+mj-lt"/>
              <a:ea typeface="Calibri" panose="020F0502020204030204" pitchFamily="34" charset="0"/>
              <a:cs typeface="Calibri" panose="020F0502020204030204" pitchFamily="34"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6"/>
              </a:rPr>
              <a:t>Anatomy of a Framework Pt. 5: Classroom Procedures</a:t>
            </a:r>
            <a:r>
              <a:rPr lang="en-US" sz="1400" kern="100" dirty="0">
                <a:solidFill>
                  <a:schemeClr val="bg1"/>
                </a:solidFill>
                <a:effectLst/>
                <a:latin typeface="+mj-lt"/>
                <a:ea typeface="Calibri" panose="020F0502020204030204" pitchFamily="34" charset="0"/>
                <a:cs typeface="Calibri" panose="020F0502020204030204" pitchFamily="34" charset="0"/>
              </a:rPr>
              <a:t> (article)</a:t>
            </a:r>
          </a:p>
          <a:p>
            <a:pPr marL="425450" indent="-285750">
              <a:buClr>
                <a:srgbClr val="FFFFFF"/>
              </a:buClr>
              <a:buFont typeface="Arial" panose="020B0604020202020204" pitchFamily="34" charset="0"/>
              <a:buChar char="•"/>
              <a:defRPr/>
            </a:pPr>
            <a:r>
              <a:rPr lang="en-US" sz="1400" dirty="0">
                <a:solidFill>
                  <a:schemeClr val="bg1"/>
                </a:solidFill>
                <a:latin typeface="+mj-lt"/>
                <a:cs typeface="Hind Vadodara" panose="02000000000000000000" pitchFamily="2" charset="0"/>
                <a:hlinkClick r:id="rId27"/>
              </a:rPr>
              <a:t>De-escalation Strategies that keep behavior from going downhill</a:t>
            </a:r>
            <a:r>
              <a:rPr lang="en-US" sz="1400" dirty="0">
                <a:solidFill>
                  <a:schemeClr val="bg1"/>
                </a:solidFill>
                <a:latin typeface="+mj-lt"/>
                <a:cs typeface="Hind Vadodara" panose="02000000000000000000" pitchFamily="2" charset="0"/>
              </a:rPr>
              <a:t> (article)</a:t>
            </a:r>
          </a:p>
        </p:txBody>
      </p:sp>
    </p:spTree>
    <p:extLst>
      <p:ext uri="{BB962C8B-B14F-4D97-AF65-F5344CB8AC3E}">
        <p14:creationId xmlns:p14="http://schemas.microsoft.com/office/powerpoint/2010/main" val="796173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5" name="Title 1">
            <a:extLst>
              <a:ext uri="{FF2B5EF4-FFF2-40B4-BE49-F238E27FC236}">
                <a16:creationId xmlns:a16="http://schemas.microsoft.com/office/drawing/2014/main" id="{BA4BF392-C7AD-3EDD-1414-92779CF6918F}"/>
              </a:ext>
            </a:extLst>
          </p:cNvPr>
          <p:cNvSpPr txBox="1">
            <a:spLocks/>
          </p:cNvSpPr>
          <p:nvPr/>
        </p:nvSpPr>
        <p:spPr>
          <a:xfrm>
            <a:off x="85375" y="379433"/>
            <a:ext cx="5712530" cy="529823"/>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D0F41"/>
              </a:buClr>
              <a:buSzPts val="1800"/>
              <a:buFont typeface="Calibri"/>
              <a:buNone/>
              <a:tabLst/>
              <a:defRPr/>
            </a:pPr>
            <a:r>
              <a:rPr kumimoji="0" lang="en-US" sz="3600" b="0" i="0" u="none" strike="noStrike" kern="1200" cap="none" spc="0" normalizeH="0" baseline="0" noProof="0" dirty="0">
                <a:ln>
                  <a:noFill/>
                </a:ln>
                <a:solidFill>
                  <a:srgbClr val="0D0F41"/>
                </a:solidFill>
                <a:effectLst/>
                <a:uLnTx/>
                <a:uFillTx/>
                <a:latin typeface="Calibri"/>
                <a:cs typeface="Calibri"/>
                <a:sym typeface="Calibri"/>
              </a:rPr>
              <a:t>MS Structures for </a:t>
            </a:r>
            <a:r>
              <a:rPr kumimoji="0" lang="en-US" sz="3100" b="0" i="0" u="none" strike="noStrike" kern="1200" cap="none" spc="0" normalizeH="0" baseline="0" noProof="0" dirty="0">
                <a:ln>
                  <a:noFill/>
                </a:ln>
                <a:solidFill>
                  <a:srgbClr val="0D0F41"/>
                </a:solidFill>
                <a:effectLst/>
                <a:uLnTx/>
                <a:uFillTx/>
                <a:latin typeface="Calibri"/>
                <a:cs typeface="Calibri"/>
                <a:sym typeface="Calibri"/>
              </a:rPr>
              <a:t>Success</a:t>
            </a:r>
            <a:endParaRPr kumimoji="0" lang="en-US" sz="3600" b="0" i="0" u="none" strike="noStrike" kern="1200" cap="none" spc="0" normalizeH="0" baseline="0" noProof="0" dirty="0">
              <a:ln>
                <a:noFill/>
              </a:ln>
              <a:solidFill>
                <a:srgbClr val="0D0F41"/>
              </a:solidFill>
              <a:effectLst/>
              <a:uLnTx/>
              <a:uFillTx/>
              <a:latin typeface="Calibri"/>
              <a:cs typeface="Calibri"/>
              <a:sym typeface="Calibri"/>
            </a:endParaRPr>
          </a:p>
        </p:txBody>
      </p:sp>
      <p:pic>
        <p:nvPicPr>
          <p:cNvPr id="9" name="Online Media 2" title="Teaching Procedures, Routines, and Rules During the First Week of School in Fourth Grade">
            <a:hlinkClick r:id="" action="ppaction://media"/>
            <a:extLst>
              <a:ext uri="{FF2B5EF4-FFF2-40B4-BE49-F238E27FC236}">
                <a16:creationId xmlns:a16="http://schemas.microsoft.com/office/drawing/2014/main" id="{751DFC98-8AEC-1DD4-92A2-8011E553ADCA}"/>
              </a:ext>
            </a:extLst>
          </p:cNvPr>
          <p:cNvPicPr>
            <a:picLocks noRot="1" noChangeAspect="1"/>
          </p:cNvPicPr>
          <p:nvPr>
            <a:videoFile r:link="rId1"/>
          </p:nvPr>
        </p:nvPicPr>
        <p:blipFill>
          <a:blip r:embed="rId4"/>
          <a:stretch>
            <a:fillRect/>
          </a:stretch>
        </p:blipFill>
        <p:spPr>
          <a:xfrm>
            <a:off x="2228436" y="1466249"/>
            <a:ext cx="6978670" cy="3925502"/>
          </a:xfrm>
          <a:prstGeom prst="rect">
            <a:avLst/>
          </a:prstGeom>
          <a:ln w="76200">
            <a:solidFill>
              <a:schemeClr val="accent4">
                <a:lumMod val="60000"/>
                <a:lumOff val="40000"/>
              </a:schemeClr>
            </a:solidFill>
          </a:ln>
        </p:spPr>
      </p:pic>
      <p:sp>
        <p:nvSpPr>
          <p:cNvPr id="10" name="TextBox 9">
            <a:extLst>
              <a:ext uri="{FF2B5EF4-FFF2-40B4-BE49-F238E27FC236}">
                <a16:creationId xmlns:a16="http://schemas.microsoft.com/office/drawing/2014/main" id="{15FB896E-CF54-2428-F678-DEB72D2CFF3F}"/>
              </a:ext>
            </a:extLst>
          </p:cNvPr>
          <p:cNvSpPr txBox="1"/>
          <p:nvPr/>
        </p:nvSpPr>
        <p:spPr>
          <a:xfrm>
            <a:off x="3782575" y="5814393"/>
            <a:ext cx="40306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hlinkClick r:id="rId5"/>
              </a:rPr>
              <a:t>https://youtu.be/vaedonG8-_Q?t=299</a:t>
            </a:r>
            <a:r>
              <a:rPr kumimoji="0" lang="en-US" sz="1800" b="0" i="0" u="none" strike="noStrike" kern="1200" cap="none" spc="0" normalizeH="0" baseline="0" noProof="0" dirty="0">
                <a:ln>
                  <a:noFill/>
                </a:ln>
                <a:solidFill>
                  <a:srgbClr val="0D0F41"/>
                </a:solidFill>
                <a:effectLst/>
                <a:uLnTx/>
                <a:uFillTx/>
                <a:latin typeface="Arial"/>
                <a:ea typeface="+mn-ea"/>
                <a:cs typeface="+mn-cs"/>
              </a:rPr>
              <a:t> </a:t>
            </a:r>
          </a:p>
        </p:txBody>
      </p:sp>
      <p:sp>
        <p:nvSpPr>
          <p:cNvPr id="11" name="Title 1">
            <a:extLst>
              <a:ext uri="{FF2B5EF4-FFF2-40B4-BE49-F238E27FC236}">
                <a16:creationId xmlns:a16="http://schemas.microsoft.com/office/drawing/2014/main" id="{E05AA28E-038C-2C32-A22B-178DE9AF24B2}"/>
              </a:ext>
            </a:extLst>
          </p:cNvPr>
          <p:cNvSpPr>
            <a:spLocks noGrp="1"/>
          </p:cNvSpPr>
          <p:nvPr>
            <p:ph type="title"/>
          </p:nvPr>
        </p:nvSpPr>
        <p:spPr/>
        <p:txBody>
          <a:bodyPr>
            <a:normAutofit/>
          </a:bodyPr>
          <a:lstStyle/>
          <a:p>
            <a:pPr algn="ctr"/>
            <a:r>
              <a:rPr lang="en-US" sz="2800" dirty="0"/>
              <a:t>Teaching and Practicing Routines</a:t>
            </a:r>
          </a:p>
        </p:txBody>
      </p:sp>
    </p:spTree>
    <p:extLst>
      <p:ext uri="{BB962C8B-B14F-4D97-AF65-F5344CB8AC3E}">
        <p14:creationId xmlns:p14="http://schemas.microsoft.com/office/powerpoint/2010/main" val="3245747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12643" name="Rectangle 3"/>
          <p:cNvSpPr>
            <a:spLocks noChangeArrowheads="1"/>
          </p:cNvSpPr>
          <p:nvPr/>
        </p:nvSpPr>
        <p:spPr bwMode="auto">
          <a:xfrm>
            <a:off x="4583289" y="970105"/>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Calibri" panose="020F0502020204030204"/>
                <a:ea typeface="+mn-ea"/>
                <a:cs typeface="+mn-cs"/>
              </a:rPr>
              <a:t> Prompt or remind students of the rule</a:t>
            </a:r>
          </a:p>
        </p:txBody>
      </p:sp>
      <p:sp>
        <p:nvSpPr>
          <p:cNvPr id="15" name="TextBox 14">
            <a:extLst>
              <a:ext uri="{FF2B5EF4-FFF2-40B4-BE49-F238E27FC236}">
                <a16:creationId xmlns:a16="http://schemas.microsoft.com/office/drawing/2014/main" id="{85E25259-F6AA-7742-9E4F-B20C771B3B6D}"/>
              </a:ext>
            </a:extLst>
          </p:cNvPr>
          <p:cNvSpPr txBox="1"/>
          <p:nvPr/>
        </p:nvSpPr>
        <p:spPr>
          <a:xfrm>
            <a:off x="4820356" y="2063337"/>
            <a:ext cx="6254044" cy="346165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Use pre-corrections, which include “verbal reminders, behavioral rehearsals, or demonstrations of rule-following or socially appropriate behaviors that are presented in or before settings where problem behavior is likely”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 Colvin, </a:t>
            </a:r>
            <a:r>
              <a:rPr kumimoji="0" lang="en-US" sz="2400" b="0" i="0" u="none" strike="noStrike" kern="1200" cap="none" spc="0" normalizeH="0" baseline="0" noProof="0" dirty="0" err="1">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Sugai</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 Good, &amp; Lee (1997)</a:t>
            </a:r>
          </a:p>
        </p:txBody>
      </p:sp>
      <p:graphicFrame>
        <p:nvGraphicFramePr>
          <p:cNvPr id="2" name="Diagram 1">
            <a:extLst>
              <a:ext uri="{FF2B5EF4-FFF2-40B4-BE49-F238E27FC236}">
                <a16:creationId xmlns:a16="http://schemas.microsoft.com/office/drawing/2014/main" id="{373C701D-08A6-926B-3334-BEE14BBB47B2}"/>
              </a:ext>
            </a:extLst>
          </p:cNvPr>
          <p:cNvGraphicFramePr/>
          <p:nvPr>
            <p:extLst>
              <p:ext uri="{D42A27DB-BD31-4B8C-83A1-F6EECF244321}">
                <p14:modId xmlns:p14="http://schemas.microsoft.com/office/powerpoint/2010/main" val="496114786"/>
              </p:ext>
            </p:extLst>
          </p:nvPr>
        </p:nvGraphicFramePr>
        <p:xfrm>
          <a:off x="310444" y="234537"/>
          <a:ext cx="3821289" cy="3110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1FE187CC-08F0-1987-1621-947A0EB71B5C}"/>
              </a:ext>
            </a:extLst>
          </p:cNvPr>
          <p:cNvSpPr/>
          <p:nvPr/>
        </p:nvSpPr>
        <p:spPr>
          <a:xfrm>
            <a:off x="2561223" y="2393244"/>
            <a:ext cx="1197977" cy="951382"/>
          </a:xfrm>
          <a:prstGeom prst="ellipse">
            <a:avLst/>
          </a:prstGeom>
          <a:solidFill>
            <a:srgbClr val="41E9FF">
              <a:alpha val="34118"/>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8E9EB-4DA6-B54B-8097-12E161EF2B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2321" y="2808116"/>
            <a:ext cx="3064508" cy="3325752"/>
          </a:xfrm>
          <a:prstGeom prst="rect">
            <a:avLst/>
          </a:prstGeom>
          <a:ln w="25400">
            <a:solidFill>
              <a:schemeClr val="bg1"/>
            </a:solidFill>
          </a:ln>
        </p:spPr>
      </p:pic>
      <p:sp>
        <p:nvSpPr>
          <p:cNvPr id="4" name="Google Shape;999;g6173e2408e_1_268">
            <a:extLst>
              <a:ext uri="{FF2B5EF4-FFF2-40B4-BE49-F238E27FC236}">
                <a16:creationId xmlns:a16="http://schemas.microsoft.com/office/drawing/2014/main" id="{CCF95434-6A56-4346-9D2C-1865839232BA}"/>
              </a:ext>
            </a:extLst>
          </p:cNvPr>
          <p:cNvSpPr/>
          <p:nvPr/>
        </p:nvSpPr>
        <p:spPr>
          <a:xfrm>
            <a:off x="265631" y="267128"/>
            <a:ext cx="10491019" cy="625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Prompts happen BEFORE opportunities for errors begin!</a:t>
            </a:r>
            <a:endParaRPr kumimoji="0"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 name="Rounded Rectangular Callout 4">
            <a:extLst>
              <a:ext uri="{FF2B5EF4-FFF2-40B4-BE49-F238E27FC236}">
                <a16:creationId xmlns:a16="http://schemas.microsoft.com/office/drawing/2014/main" id="{6B4703A4-72CA-FD41-8E1E-F324FA57FA54}"/>
              </a:ext>
            </a:extLst>
          </p:cNvPr>
          <p:cNvSpPr/>
          <p:nvPr/>
        </p:nvSpPr>
        <p:spPr>
          <a:xfrm flipH="1">
            <a:off x="1312320" y="1304131"/>
            <a:ext cx="3200685" cy="1143000"/>
          </a:xfrm>
          <a:prstGeom prst="wedgeRoundRectCallout">
            <a:avLst>
              <a:gd name="adj1" fmla="val -1541"/>
              <a:gd name="adj2" fmla="val 89166"/>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If you need help during this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raise your hand.</a:t>
            </a:r>
          </a:p>
        </p:txBody>
      </p:sp>
      <p:pic>
        <p:nvPicPr>
          <p:cNvPr id="6" name="Picture 5">
            <a:extLst>
              <a:ext uri="{FF2B5EF4-FFF2-40B4-BE49-F238E27FC236}">
                <a16:creationId xmlns:a16="http://schemas.microsoft.com/office/drawing/2014/main" id="{1F371B6D-79B9-8B43-B9AA-67660EF0E296}"/>
              </a:ext>
            </a:extLst>
          </p:cNvPr>
          <p:cNvPicPr>
            <a:picLocks noChangeAspect="1"/>
          </p:cNvPicPr>
          <p:nvPr/>
        </p:nvPicPr>
        <p:blipFill>
          <a:blip r:embed="rId4"/>
          <a:stretch>
            <a:fillRect/>
          </a:stretch>
        </p:blipFill>
        <p:spPr>
          <a:xfrm>
            <a:off x="5767371" y="3893146"/>
            <a:ext cx="3547506" cy="2365004"/>
          </a:xfrm>
          <a:prstGeom prst="rect">
            <a:avLst/>
          </a:prstGeom>
          <a:ln w="25400">
            <a:solidFill>
              <a:schemeClr val="bg1"/>
            </a:solidFill>
          </a:ln>
        </p:spPr>
      </p:pic>
      <p:pic>
        <p:nvPicPr>
          <p:cNvPr id="7" name="Picture 6">
            <a:extLst>
              <a:ext uri="{FF2B5EF4-FFF2-40B4-BE49-F238E27FC236}">
                <a16:creationId xmlns:a16="http://schemas.microsoft.com/office/drawing/2014/main" id="{037EEC22-A718-3A4F-9E92-037A7E85AA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67372" y="1197718"/>
            <a:ext cx="3547505" cy="2498826"/>
          </a:xfrm>
          <a:prstGeom prst="rect">
            <a:avLst/>
          </a:prstGeom>
          <a:ln w="15875">
            <a:solidFill>
              <a:schemeClr val="tx1"/>
            </a:solidFill>
            <a:extLst>
              <a:ext uri="{C807C97D-BFC1-408E-A445-0C87EB9F89A2}">
                <ask:lineSketchStyleProps xmlns:ask="http://schemas.microsoft.com/office/drawing/2018/sketchyshapes" sd="1219033472">
                  <a:custGeom>
                    <a:avLst/>
                    <a:gdLst>
                      <a:gd name="connsiteX0" fmla="*/ 0 w 3547505"/>
                      <a:gd name="connsiteY0" fmla="*/ 0 h 2498826"/>
                      <a:gd name="connsiteX1" fmla="*/ 662201 w 3547505"/>
                      <a:gd name="connsiteY1" fmla="*/ 0 h 2498826"/>
                      <a:gd name="connsiteX2" fmla="*/ 1288927 w 3547505"/>
                      <a:gd name="connsiteY2" fmla="*/ 0 h 2498826"/>
                      <a:gd name="connsiteX3" fmla="*/ 1880178 w 3547505"/>
                      <a:gd name="connsiteY3" fmla="*/ 0 h 2498826"/>
                      <a:gd name="connsiteX4" fmla="*/ 2471428 w 3547505"/>
                      <a:gd name="connsiteY4" fmla="*/ 0 h 2498826"/>
                      <a:gd name="connsiteX5" fmla="*/ 3547505 w 3547505"/>
                      <a:gd name="connsiteY5" fmla="*/ 0 h 2498826"/>
                      <a:gd name="connsiteX6" fmla="*/ 3547505 w 3547505"/>
                      <a:gd name="connsiteY6" fmla="*/ 524753 h 2498826"/>
                      <a:gd name="connsiteX7" fmla="*/ 3547505 w 3547505"/>
                      <a:gd name="connsiteY7" fmla="*/ 974542 h 2498826"/>
                      <a:gd name="connsiteX8" fmla="*/ 3547505 w 3547505"/>
                      <a:gd name="connsiteY8" fmla="*/ 1499296 h 2498826"/>
                      <a:gd name="connsiteX9" fmla="*/ 3547505 w 3547505"/>
                      <a:gd name="connsiteY9" fmla="*/ 1924096 h 2498826"/>
                      <a:gd name="connsiteX10" fmla="*/ 3547505 w 3547505"/>
                      <a:gd name="connsiteY10" fmla="*/ 2498826 h 2498826"/>
                      <a:gd name="connsiteX11" fmla="*/ 3027204 w 3547505"/>
                      <a:gd name="connsiteY11" fmla="*/ 2498826 h 2498826"/>
                      <a:gd name="connsiteX12" fmla="*/ 2365003 w 3547505"/>
                      <a:gd name="connsiteY12" fmla="*/ 2498826 h 2498826"/>
                      <a:gd name="connsiteX13" fmla="*/ 1809228 w 3547505"/>
                      <a:gd name="connsiteY13" fmla="*/ 2498826 h 2498826"/>
                      <a:gd name="connsiteX14" fmla="*/ 1147027 w 3547505"/>
                      <a:gd name="connsiteY14" fmla="*/ 2498826 h 2498826"/>
                      <a:gd name="connsiteX15" fmla="*/ 626726 w 3547505"/>
                      <a:gd name="connsiteY15" fmla="*/ 2498826 h 2498826"/>
                      <a:gd name="connsiteX16" fmla="*/ 0 w 3547505"/>
                      <a:gd name="connsiteY16" fmla="*/ 2498826 h 2498826"/>
                      <a:gd name="connsiteX17" fmla="*/ 0 w 3547505"/>
                      <a:gd name="connsiteY17" fmla="*/ 2074026 h 2498826"/>
                      <a:gd name="connsiteX18" fmla="*/ 0 w 3547505"/>
                      <a:gd name="connsiteY18" fmla="*/ 1649225 h 2498826"/>
                      <a:gd name="connsiteX19" fmla="*/ 0 w 3547505"/>
                      <a:gd name="connsiteY19" fmla="*/ 1224425 h 2498826"/>
                      <a:gd name="connsiteX20" fmla="*/ 0 w 3547505"/>
                      <a:gd name="connsiteY20" fmla="*/ 674683 h 2498826"/>
                      <a:gd name="connsiteX21" fmla="*/ 0 w 3547505"/>
                      <a:gd name="connsiteY21" fmla="*/ 0 h 249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7505" h="2498826" fill="none" extrusionOk="0">
                        <a:moveTo>
                          <a:pt x="0" y="0"/>
                        </a:moveTo>
                        <a:cubicBezTo>
                          <a:pt x="326125" y="-66112"/>
                          <a:pt x="341976" y="68109"/>
                          <a:pt x="662201" y="0"/>
                        </a:cubicBezTo>
                        <a:cubicBezTo>
                          <a:pt x="982426" y="-68109"/>
                          <a:pt x="1068482" y="56729"/>
                          <a:pt x="1288927" y="0"/>
                        </a:cubicBezTo>
                        <a:cubicBezTo>
                          <a:pt x="1509372" y="-56729"/>
                          <a:pt x="1644133" y="15595"/>
                          <a:pt x="1880178" y="0"/>
                        </a:cubicBezTo>
                        <a:cubicBezTo>
                          <a:pt x="2116223" y="-15595"/>
                          <a:pt x="2349573" y="50889"/>
                          <a:pt x="2471428" y="0"/>
                        </a:cubicBezTo>
                        <a:cubicBezTo>
                          <a:pt x="2593283" y="-50889"/>
                          <a:pt x="3130792" y="124457"/>
                          <a:pt x="3547505" y="0"/>
                        </a:cubicBezTo>
                        <a:cubicBezTo>
                          <a:pt x="3568080" y="111853"/>
                          <a:pt x="3542485" y="268517"/>
                          <a:pt x="3547505" y="524753"/>
                        </a:cubicBezTo>
                        <a:cubicBezTo>
                          <a:pt x="3552525" y="780989"/>
                          <a:pt x="3532757" y="818746"/>
                          <a:pt x="3547505" y="974542"/>
                        </a:cubicBezTo>
                        <a:cubicBezTo>
                          <a:pt x="3562253" y="1130338"/>
                          <a:pt x="3507061" y="1362238"/>
                          <a:pt x="3547505" y="1499296"/>
                        </a:cubicBezTo>
                        <a:cubicBezTo>
                          <a:pt x="3587949" y="1636354"/>
                          <a:pt x="3497359" y="1733228"/>
                          <a:pt x="3547505" y="1924096"/>
                        </a:cubicBezTo>
                        <a:cubicBezTo>
                          <a:pt x="3597651" y="2114964"/>
                          <a:pt x="3539787" y="2255577"/>
                          <a:pt x="3547505" y="2498826"/>
                        </a:cubicBezTo>
                        <a:cubicBezTo>
                          <a:pt x="3310687" y="2502571"/>
                          <a:pt x="3212798" y="2462321"/>
                          <a:pt x="3027204" y="2498826"/>
                        </a:cubicBezTo>
                        <a:cubicBezTo>
                          <a:pt x="2841610" y="2535331"/>
                          <a:pt x="2522238" y="2420042"/>
                          <a:pt x="2365003" y="2498826"/>
                        </a:cubicBezTo>
                        <a:cubicBezTo>
                          <a:pt x="2207768" y="2577610"/>
                          <a:pt x="2012552" y="2456183"/>
                          <a:pt x="1809228" y="2498826"/>
                        </a:cubicBezTo>
                        <a:cubicBezTo>
                          <a:pt x="1605905" y="2541469"/>
                          <a:pt x="1434164" y="2443594"/>
                          <a:pt x="1147027" y="2498826"/>
                        </a:cubicBezTo>
                        <a:cubicBezTo>
                          <a:pt x="859890" y="2554058"/>
                          <a:pt x="735168" y="2474427"/>
                          <a:pt x="626726" y="2498826"/>
                        </a:cubicBezTo>
                        <a:cubicBezTo>
                          <a:pt x="518284" y="2523225"/>
                          <a:pt x="277864" y="2473787"/>
                          <a:pt x="0" y="2498826"/>
                        </a:cubicBezTo>
                        <a:cubicBezTo>
                          <a:pt x="-39692" y="2391434"/>
                          <a:pt x="42915" y="2286366"/>
                          <a:pt x="0" y="2074026"/>
                        </a:cubicBezTo>
                        <a:cubicBezTo>
                          <a:pt x="-42915" y="1861686"/>
                          <a:pt x="33268" y="1825503"/>
                          <a:pt x="0" y="1649225"/>
                        </a:cubicBezTo>
                        <a:cubicBezTo>
                          <a:pt x="-33268" y="1472947"/>
                          <a:pt x="10085" y="1356327"/>
                          <a:pt x="0" y="1224425"/>
                        </a:cubicBezTo>
                        <a:cubicBezTo>
                          <a:pt x="-10085" y="1092523"/>
                          <a:pt x="18222" y="913690"/>
                          <a:pt x="0" y="674683"/>
                        </a:cubicBezTo>
                        <a:cubicBezTo>
                          <a:pt x="-18222" y="435676"/>
                          <a:pt x="51136" y="265359"/>
                          <a:pt x="0" y="0"/>
                        </a:cubicBezTo>
                        <a:close/>
                      </a:path>
                      <a:path w="3547505" h="2498826" stroke="0" extrusionOk="0">
                        <a:moveTo>
                          <a:pt x="0" y="0"/>
                        </a:moveTo>
                        <a:cubicBezTo>
                          <a:pt x="190775" y="-50749"/>
                          <a:pt x="305637" y="15718"/>
                          <a:pt x="555776" y="0"/>
                        </a:cubicBezTo>
                        <a:cubicBezTo>
                          <a:pt x="805915" y="-15718"/>
                          <a:pt x="922041" y="23999"/>
                          <a:pt x="1040601" y="0"/>
                        </a:cubicBezTo>
                        <a:cubicBezTo>
                          <a:pt x="1159162" y="-23999"/>
                          <a:pt x="1401785" y="14822"/>
                          <a:pt x="1702802" y="0"/>
                        </a:cubicBezTo>
                        <a:cubicBezTo>
                          <a:pt x="2003819" y="-14822"/>
                          <a:pt x="2085673" y="18914"/>
                          <a:pt x="2258578" y="0"/>
                        </a:cubicBezTo>
                        <a:cubicBezTo>
                          <a:pt x="2431483" y="-18914"/>
                          <a:pt x="2669461" y="32484"/>
                          <a:pt x="2814354" y="0"/>
                        </a:cubicBezTo>
                        <a:cubicBezTo>
                          <a:pt x="2959247" y="-32484"/>
                          <a:pt x="3389310" y="83248"/>
                          <a:pt x="3547505" y="0"/>
                        </a:cubicBezTo>
                        <a:cubicBezTo>
                          <a:pt x="3572651" y="171026"/>
                          <a:pt x="3544307" y="261320"/>
                          <a:pt x="3547505" y="449789"/>
                        </a:cubicBezTo>
                        <a:cubicBezTo>
                          <a:pt x="3550703" y="638258"/>
                          <a:pt x="3543365" y="700014"/>
                          <a:pt x="3547505" y="949554"/>
                        </a:cubicBezTo>
                        <a:cubicBezTo>
                          <a:pt x="3551645" y="1199095"/>
                          <a:pt x="3517319" y="1280807"/>
                          <a:pt x="3547505" y="1399343"/>
                        </a:cubicBezTo>
                        <a:cubicBezTo>
                          <a:pt x="3577691" y="1517879"/>
                          <a:pt x="3505165" y="1720359"/>
                          <a:pt x="3547505" y="1849131"/>
                        </a:cubicBezTo>
                        <a:cubicBezTo>
                          <a:pt x="3589845" y="1977903"/>
                          <a:pt x="3484974" y="2175788"/>
                          <a:pt x="3547505" y="2498826"/>
                        </a:cubicBezTo>
                        <a:cubicBezTo>
                          <a:pt x="3260243" y="2503182"/>
                          <a:pt x="3190623" y="2430393"/>
                          <a:pt x="2920779" y="2498826"/>
                        </a:cubicBezTo>
                        <a:cubicBezTo>
                          <a:pt x="2650935" y="2567259"/>
                          <a:pt x="2403994" y="2474414"/>
                          <a:pt x="2258578" y="2498826"/>
                        </a:cubicBezTo>
                        <a:cubicBezTo>
                          <a:pt x="2113162" y="2523238"/>
                          <a:pt x="1910425" y="2484925"/>
                          <a:pt x="1596377" y="2498826"/>
                        </a:cubicBezTo>
                        <a:cubicBezTo>
                          <a:pt x="1282329" y="2512727"/>
                          <a:pt x="1234237" y="2452963"/>
                          <a:pt x="1076077" y="2498826"/>
                        </a:cubicBezTo>
                        <a:cubicBezTo>
                          <a:pt x="917917" y="2544689"/>
                          <a:pt x="267250" y="2498418"/>
                          <a:pt x="0" y="2498826"/>
                        </a:cubicBezTo>
                        <a:cubicBezTo>
                          <a:pt x="-21982" y="2341325"/>
                          <a:pt x="17722" y="2116300"/>
                          <a:pt x="0" y="1949084"/>
                        </a:cubicBezTo>
                        <a:cubicBezTo>
                          <a:pt x="-17722" y="1781868"/>
                          <a:pt x="41760" y="1734927"/>
                          <a:pt x="0" y="1524284"/>
                        </a:cubicBezTo>
                        <a:cubicBezTo>
                          <a:pt x="-41760" y="1313641"/>
                          <a:pt x="770" y="1173063"/>
                          <a:pt x="0" y="1074495"/>
                        </a:cubicBezTo>
                        <a:cubicBezTo>
                          <a:pt x="-770" y="975927"/>
                          <a:pt x="42141" y="748970"/>
                          <a:pt x="0" y="624706"/>
                        </a:cubicBezTo>
                        <a:cubicBezTo>
                          <a:pt x="-42141" y="500442"/>
                          <a:pt x="39722" y="153924"/>
                          <a:pt x="0" y="0"/>
                        </a:cubicBezTo>
                        <a:close/>
                      </a:path>
                    </a:pathLst>
                  </a:custGeom>
                  <ask:type>
                    <ask:lineSketchNone/>
                  </ask:type>
                </ask:lineSketchStyleProps>
              </a:ext>
            </a:extLst>
          </a:ln>
        </p:spPr>
      </p:pic>
      <p:cxnSp>
        <p:nvCxnSpPr>
          <p:cNvPr id="9" name="Straight Connector 8">
            <a:extLst>
              <a:ext uri="{FF2B5EF4-FFF2-40B4-BE49-F238E27FC236}">
                <a16:creationId xmlns:a16="http://schemas.microsoft.com/office/drawing/2014/main" id="{5D7DCB73-8D41-9B4E-B4E2-957B02D45F66}"/>
              </a:ext>
            </a:extLst>
          </p:cNvPr>
          <p:cNvCxnSpPr/>
          <p:nvPr/>
        </p:nvCxnSpPr>
        <p:spPr>
          <a:xfrm>
            <a:off x="5140188" y="1197718"/>
            <a:ext cx="0" cy="4704735"/>
          </a:xfrm>
          <a:prstGeom prst="line">
            <a:avLst/>
          </a:prstGeom>
          <a:ln w="31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EB318990-673A-C84D-BD06-6FEB9D1B4465}"/>
              </a:ext>
            </a:extLst>
          </p:cNvPr>
          <p:cNvSpPr/>
          <p:nvPr/>
        </p:nvSpPr>
        <p:spPr>
          <a:xfrm>
            <a:off x="9469474" y="1472339"/>
            <a:ext cx="2603705" cy="37815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Before sending students off to work in small groups, provide a quick reminder about the expectations</a:t>
            </a:r>
          </a:p>
        </p:txBody>
      </p:sp>
    </p:spTree>
    <p:extLst>
      <p:ext uri="{BB962C8B-B14F-4D97-AF65-F5344CB8AC3E}">
        <p14:creationId xmlns:p14="http://schemas.microsoft.com/office/powerpoint/2010/main" val="18436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Title 1">
            <a:extLst>
              <a:ext uri="{FF2B5EF4-FFF2-40B4-BE49-F238E27FC236}">
                <a16:creationId xmlns:a16="http://schemas.microsoft.com/office/drawing/2014/main" id="{580C1324-2385-A6A9-7367-07BA39D3713B}"/>
              </a:ext>
            </a:extLst>
          </p:cNvPr>
          <p:cNvSpPr>
            <a:spLocks noGrp="1"/>
          </p:cNvSpPr>
          <p:nvPr>
            <p:ph type="title"/>
          </p:nvPr>
        </p:nvSpPr>
        <p:spPr>
          <a:xfrm>
            <a:off x="813348" y="467463"/>
            <a:ext cx="11596365" cy="845600"/>
          </a:xfrm>
        </p:spPr>
        <p:txBody>
          <a:bodyPr>
            <a:normAutofit/>
          </a:bodyPr>
          <a:lstStyle/>
          <a:p>
            <a:r>
              <a:rPr lang="en-US" sz="3100" dirty="0">
                <a:solidFill>
                  <a:schemeClr val="bg1"/>
                </a:solidFill>
                <a:ea typeface="ＭＳ Ｐゴシック"/>
                <a:cs typeface="ＭＳ Ｐゴシック" pitchFamily="-108" charset="-128"/>
              </a:rPr>
              <a:t>Video Example: Prompting HS students before a test</a:t>
            </a:r>
            <a:endParaRPr lang="en-US" sz="4200" dirty="0">
              <a:solidFill>
                <a:schemeClr val="bg1"/>
              </a:solidFill>
            </a:endParaRPr>
          </a:p>
        </p:txBody>
      </p:sp>
      <p:pic>
        <p:nvPicPr>
          <p:cNvPr id="21" name="Online Media 2" title="High School Tier 1 PBIS- Teachers' Role">
            <a:hlinkClick r:id="" action="ppaction://media"/>
            <a:extLst>
              <a:ext uri="{FF2B5EF4-FFF2-40B4-BE49-F238E27FC236}">
                <a16:creationId xmlns:a16="http://schemas.microsoft.com/office/drawing/2014/main" id="{83E633FC-3789-9294-B361-61D6FEECF28C}"/>
              </a:ext>
            </a:extLst>
          </p:cNvPr>
          <p:cNvPicPr>
            <a:picLocks noRot="1" noChangeAspect="1"/>
          </p:cNvPicPr>
          <p:nvPr>
            <a:videoFile r:link="rId1"/>
          </p:nvPr>
        </p:nvPicPr>
        <p:blipFill>
          <a:blip r:embed="rId4"/>
          <a:stretch>
            <a:fillRect/>
          </a:stretch>
        </p:blipFill>
        <p:spPr>
          <a:xfrm>
            <a:off x="2187576" y="1492124"/>
            <a:ext cx="7816848" cy="4416519"/>
          </a:xfrm>
          <a:prstGeom prst="rect">
            <a:avLst/>
          </a:prstGeom>
          <a:ln w="76200">
            <a:solidFill>
              <a:schemeClr val="accent4">
                <a:lumMod val="60000"/>
                <a:lumOff val="40000"/>
              </a:schemeClr>
            </a:solidFill>
          </a:ln>
        </p:spPr>
      </p:pic>
      <p:sp>
        <p:nvSpPr>
          <p:cNvPr id="22" name="TextBox 21">
            <a:extLst>
              <a:ext uri="{FF2B5EF4-FFF2-40B4-BE49-F238E27FC236}">
                <a16:creationId xmlns:a16="http://schemas.microsoft.com/office/drawing/2014/main" id="{B6525EBB-5F6C-1F3A-7979-5BA5349A8150}"/>
              </a:ext>
            </a:extLst>
          </p:cNvPr>
          <p:cNvSpPr txBox="1"/>
          <p:nvPr/>
        </p:nvSpPr>
        <p:spPr>
          <a:xfrm>
            <a:off x="7416322" y="6488668"/>
            <a:ext cx="3681264" cy="369332"/>
          </a:xfrm>
          <a:prstGeom prst="rect">
            <a:avLst/>
          </a:prstGeom>
          <a:noFill/>
        </p:spPr>
        <p:txBody>
          <a:bodyPr wrap="square">
            <a:spAutoFit/>
          </a:bodyPr>
          <a:lstStyle/>
          <a:p>
            <a:pPr defTabSz="457200">
              <a:buClrTx/>
              <a:defRPr/>
            </a:pPr>
            <a:r>
              <a:rPr lang="en-US" sz="1800" kern="1200" dirty="0">
                <a:solidFill>
                  <a:prstClr val="black"/>
                </a:solidFill>
                <a:latin typeface="Gill Sans MT" panose="020B0502020104020203"/>
                <a:ea typeface="+mn-ea"/>
                <a:cs typeface="+mn-cs"/>
                <a:hlinkClick r:id="rId5"/>
              </a:rPr>
              <a:t>https://youtu.be/fcnG1F-lQyA?t=258</a:t>
            </a:r>
            <a:r>
              <a:rPr lang="en-US" sz="1800" kern="1200" dirty="0">
                <a:solidFill>
                  <a:prstClr val="black"/>
                </a:solidFill>
                <a:latin typeface="Gill Sans MT" panose="020B0502020104020203"/>
                <a:ea typeface="+mn-ea"/>
                <a:cs typeface="+mn-cs"/>
              </a:rPr>
              <a:t> </a:t>
            </a:r>
          </a:p>
        </p:txBody>
      </p:sp>
    </p:spTree>
    <p:extLst>
      <p:ext uri="{BB962C8B-B14F-4D97-AF65-F5344CB8AC3E}">
        <p14:creationId xmlns:p14="http://schemas.microsoft.com/office/powerpoint/2010/main" val="264775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3509-018F-2CD9-26B5-E7D6DBB198E0}"/>
              </a:ext>
            </a:extLst>
          </p:cNvPr>
          <p:cNvSpPr>
            <a:spLocks noGrp="1"/>
          </p:cNvSpPr>
          <p:nvPr>
            <p:ph type="title"/>
          </p:nvPr>
        </p:nvSpPr>
        <p:spPr>
          <a:xfrm>
            <a:off x="513748" y="415334"/>
            <a:ext cx="7441531" cy="845600"/>
          </a:xfrm>
        </p:spPr>
        <p:txBody>
          <a:bodyPr/>
          <a:lstStyle/>
          <a:p>
            <a:pPr algn="l"/>
            <a:r>
              <a:rPr lang="en-US" dirty="0">
                <a:solidFill>
                  <a:schemeClr val="bg1"/>
                </a:solidFill>
              </a:rPr>
              <a:t>Helpful Resources</a:t>
            </a:r>
          </a:p>
        </p:txBody>
      </p:sp>
      <p:pic>
        <p:nvPicPr>
          <p:cNvPr id="2050" name="Picture 2">
            <a:extLst>
              <a:ext uri="{FF2B5EF4-FFF2-40B4-BE49-F238E27FC236}">
                <a16:creationId xmlns:a16="http://schemas.microsoft.com/office/drawing/2014/main" id="{E1DCDFEA-08A9-C1FB-9BEB-CD88FFD57D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391" y="1739525"/>
            <a:ext cx="2974891" cy="38621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BC71BD-C41D-F720-1E07-0644276F1809}"/>
              </a:ext>
            </a:extLst>
          </p:cNvPr>
          <p:cNvSpPr txBox="1"/>
          <p:nvPr/>
        </p:nvSpPr>
        <p:spPr>
          <a:xfrm>
            <a:off x="3281640" y="1739069"/>
            <a:ext cx="4180316" cy="386259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rtl="0">
              <a:spcBef>
                <a:spcPts val="0"/>
              </a:spcBef>
              <a:spcAft>
                <a:spcPts val="1000"/>
              </a:spcAft>
            </a:pPr>
            <a:r>
              <a:rPr lang="en-US" sz="2200" b="0" i="0" u="none" strike="noStrike" dirty="0">
                <a:solidFill>
                  <a:srgbClr val="333333"/>
                </a:solidFill>
                <a:effectLst/>
                <a:latin typeface="Arial" panose="020B0604020202020204" pitchFamily="34" charset="0"/>
                <a:cs typeface="Arial" panose="020B0604020202020204" pitchFamily="34" charset="0"/>
              </a:rPr>
              <a:t>This brief provides guidance for creating and using a classroom teaching matrix to explicitly identify, define, and teach:</a:t>
            </a:r>
            <a:endParaRPr lang="en-US" sz="2200" b="0" dirty="0">
              <a:effectLst/>
              <a:latin typeface="Arial" panose="020B0604020202020204" pitchFamily="34" charset="0"/>
              <a:cs typeface="Arial" panose="020B0604020202020204" pitchFamily="34" charset="0"/>
            </a:endParaRPr>
          </a:p>
          <a:p>
            <a:pPr marL="285750" indent="-285750" rtl="0" fontAlgn="base">
              <a:spcBef>
                <a:spcPts val="0"/>
              </a:spcBef>
              <a:spcAft>
                <a:spcPts val="1000"/>
              </a:spcAft>
              <a:buFont typeface="Arial" panose="020B0604020202020204" pitchFamily="34" charset="0"/>
              <a:buChar char="•"/>
            </a:pPr>
            <a:r>
              <a:rPr lang="en-US" sz="2200" b="0" i="0" u="none" strike="noStrike" dirty="0">
                <a:solidFill>
                  <a:srgbClr val="333333"/>
                </a:solidFill>
                <a:effectLst/>
                <a:latin typeface="Arial" panose="020B0604020202020204" pitchFamily="34" charset="0"/>
                <a:cs typeface="Arial" panose="020B0604020202020204" pitchFamily="34" charset="0"/>
              </a:rPr>
              <a:t>predictable classroom routines</a:t>
            </a:r>
          </a:p>
          <a:p>
            <a:pPr marL="285750" indent="-285750" rtl="0" fontAlgn="base">
              <a:spcBef>
                <a:spcPts val="0"/>
              </a:spcBef>
              <a:spcAft>
                <a:spcPts val="1000"/>
              </a:spcAft>
              <a:buFont typeface="Arial" panose="020B0604020202020204" pitchFamily="34" charset="0"/>
              <a:buChar char="•"/>
            </a:pPr>
            <a:r>
              <a:rPr lang="en-US" sz="2200" b="0" i="0" u="none" strike="noStrike" dirty="0">
                <a:solidFill>
                  <a:srgbClr val="333333"/>
                </a:solidFill>
                <a:effectLst/>
                <a:latin typeface="Arial" panose="020B0604020202020204" pitchFamily="34" charset="0"/>
                <a:cs typeface="Arial" panose="020B0604020202020204" pitchFamily="34" charset="0"/>
              </a:rPr>
              <a:t>positive classroom expectations</a:t>
            </a:r>
          </a:p>
          <a:p>
            <a:pPr marL="285750" indent="-285750" rtl="0" fontAlgn="base">
              <a:spcBef>
                <a:spcPts val="0"/>
              </a:spcBef>
              <a:spcAft>
                <a:spcPts val="1000"/>
              </a:spcAft>
              <a:buFont typeface="Arial" panose="020B0604020202020204" pitchFamily="34" charset="0"/>
              <a:buChar char="•"/>
            </a:pPr>
            <a:r>
              <a:rPr lang="en-US" sz="2200" b="0" i="0" u="none" strike="noStrike" dirty="0">
                <a:solidFill>
                  <a:srgbClr val="333333"/>
                </a:solidFill>
                <a:effectLst/>
                <a:latin typeface="Arial" panose="020B0604020202020204" pitchFamily="34" charset="0"/>
                <a:cs typeface="Arial" panose="020B0604020202020204" pitchFamily="34" charset="0"/>
              </a:rPr>
              <a:t>critical social, emotional, and behavioral (SEB) skills</a:t>
            </a:r>
          </a:p>
        </p:txBody>
      </p:sp>
      <p:sp>
        <p:nvSpPr>
          <p:cNvPr id="4" name="TextBox 3">
            <a:extLst>
              <a:ext uri="{FF2B5EF4-FFF2-40B4-BE49-F238E27FC236}">
                <a16:creationId xmlns:a16="http://schemas.microsoft.com/office/drawing/2014/main" id="{84417C4E-A789-1D30-80B0-E0090E7E0211}"/>
              </a:ext>
            </a:extLst>
          </p:cNvPr>
          <p:cNvSpPr txBox="1"/>
          <p:nvPr/>
        </p:nvSpPr>
        <p:spPr>
          <a:xfrm>
            <a:off x="5565423" y="6435142"/>
            <a:ext cx="6920088" cy="369332"/>
          </a:xfrm>
          <a:prstGeom prst="rect">
            <a:avLst/>
          </a:prstGeom>
          <a:noFill/>
        </p:spPr>
        <p:txBody>
          <a:bodyPr wrap="square">
            <a:spAutoFit/>
          </a:bodyPr>
          <a:lstStyle/>
          <a:p>
            <a:r>
              <a:rPr lang="en-US" sz="1800" b="0" i="0" u="sng" strike="noStrike" dirty="0">
                <a:solidFill>
                  <a:srgbClr val="0563C1"/>
                </a:solidFill>
                <a:effectLst/>
                <a:latin typeface="Calibri" panose="020F0502020204030204" pitchFamily="34" charset="0"/>
                <a:hlinkClick r:id="rId4"/>
              </a:rPr>
              <a:t>https://www.pbis.org/resource/creating-a-classroom-teaching-matrix</a:t>
            </a:r>
            <a:r>
              <a:rPr lang="en-US" sz="1800" b="0" i="0" u="none" strike="noStrike" dirty="0">
                <a:solidFill>
                  <a:srgbClr val="000000"/>
                </a:solidFill>
                <a:effectLst/>
                <a:latin typeface="Calibri" panose="020F0502020204030204" pitchFamily="34" charset="0"/>
              </a:rPr>
              <a:t> </a:t>
            </a:r>
            <a:endParaRPr lang="en-US" dirty="0"/>
          </a:p>
        </p:txBody>
      </p:sp>
      <p:sp>
        <p:nvSpPr>
          <p:cNvPr id="6" name="TextBox 5">
            <a:extLst>
              <a:ext uri="{FF2B5EF4-FFF2-40B4-BE49-F238E27FC236}">
                <a16:creationId xmlns:a16="http://schemas.microsoft.com/office/drawing/2014/main" id="{AE1415BE-AF77-4545-3DBC-60F7FECFDC53}"/>
              </a:ext>
            </a:extLst>
          </p:cNvPr>
          <p:cNvSpPr txBox="1"/>
          <p:nvPr/>
        </p:nvSpPr>
        <p:spPr>
          <a:xfrm>
            <a:off x="8302376" y="4133011"/>
            <a:ext cx="3612942" cy="200149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rtl="0">
              <a:spcBef>
                <a:spcPts val="0"/>
              </a:spcBef>
              <a:spcAft>
                <a:spcPts val="1000"/>
              </a:spcAft>
            </a:pPr>
            <a:r>
              <a:rPr lang="en-US" sz="2000" b="0" i="1" dirty="0">
                <a:solidFill>
                  <a:srgbClr val="393939"/>
                </a:solidFill>
                <a:effectLst/>
                <a:highlight>
                  <a:srgbClr val="FFFFFF"/>
                </a:highlight>
                <a:latin typeface="Arial" panose="020B0604020202020204" pitchFamily="34" charset="0"/>
                <a:cs typeface="Arial" panose="020B0604020202020204" pitchFamily="34" charset="0"/>
              </a:rPr>
              <a:t>Learn which classroom-level systems and practices you already have in place and use this resource roundup to make your awesome classroom even better.</a:t>
            </a:r>
          </a:p>
        </p:txBody>
      </p:sp>
      <p:pic>
        <p:nvPicPr>
          <p:cNvPr id="7" name="Picture 6">
            <a:extLst>
              <a:ext uri="{FF2B5EF4-FFF2-40B4-BE49-F238E27FC236}">
                <a16:creationId xmlns:a16="http://schemas.microsoft.com/office/drawing/2014/main" id="{ACD3C861-D228-F379-B7A3-79D7AADC35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2376" y="103791"/>
            <a:ext cx="3612942" cy="3924151"/>
          </a:xfrm>
          <a:prstGeom prst="rect">
            <a:avLst/>
          </a:prstGeom>
        </p:spPr>
      </p:pic>
      <p:sp>
        <p:nvSpPr>
          <p:cNvPr id="8" name="TextBox 7">
            <a:extLst>
              <a:ext uri="{FF2B5EF4-FFF2-40B4-BE49-F238E27FC236}">
                <a16:creationId xmlns:a16="http://schemas.microsoft.com/office/drawing/2014/main" id="{640F3B24-07DF-AB0F-1671-8B211DE6A8F7}"/>
              </a:ext>
            </a:extLst>
          </p:cNvPr>
          <p:cNvSpPr txBox="1"/>
          <p:nvPr/>
        </p:nvSpPr>
        <p:spPr>
          <a:xfrm>
            <a:off x="135468" y="6100003"/>
            <a:ext cx="8692444" cy="369332"/>
          </a:xfrm>
          <a:prstGeom prst="rect">
            <a:avLst/>
          </a:prstGeom>
          <a:noFill/>
        </p:spPr>
        <p:txBody>
          <a:bodyPr wrap="square">
            <a:spAutoFit/>
          </a:bodyPr>
          <a:lstStyle/>
          <a:p>
            <a:r>
              <a:rPr lang="en-US" dirty="0">
                <a:solidFill>
                  <a:schemeClr val="bg1"/>
                </a:solidFill>
                <a:hlinkClick r:id="rId6"/>
              </a:rPr>
              <a:t>https://www.pbisapps.org/articles/anatomy-of-a-framework-part-5-classroom-procedures</a:t>
            </a:r>
            <a:r>
              <a:rPr lang="en-US" dirty="0">
                <a:solidFill>
                  <a:schemeClr val="bg1"/>
                </a:solidFill>
              </a:rPr>
              <a:t> </a:t>
            </a:r>
          </a:p>
        </p:txBody>
      </p:sp>
    </p:spTree>
    <p:extLst>
      <p:ext uri="{BB962C8B-B14F-4D97-AF65-F5344CB8AC3E}">
        <p14:creationId xmlns:p14="http://schemas.microsoft.com/office/powerpoint/2010/main" val="42247215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2886-8368-8A11-9CCF-AEEB3D0D3613}"/>
              </a:ext>
            </a:extLst>
          </p:cNvPr>
          <p:cNvSpPr>
            <a:spLocks noGrp="1"/>
          </p:cNvSpPr>
          <p:nvPr>
            <p:ph type="title"/>
          </p:nvPr>
        </p:nvSpPr>
        <p:spPr/>
        <p:txBody>
          <a:bodyPr/>
          <a:lstStyle/>
          <a:p>
            <a:pPr algn="l"/>
            <a:r>
              <a:rPr lang="en-US" dirty="0">
                <a:solidFill>
                  <a:schemeClr val="bg1"/>
                </a:solidFill>
              </a:rPr>
              <a:t>Helpful Resource </a:t>
            </a:r>
          </a:p>
        </p:txBody>
      </p:sp>
      <p:pic>
        <p:nvPicPr>
          <p:cNvPr id="4" name="Picture 3" descr="Graphical user interface, text&#10;&#10;Description automatically generated">
            <a:extLst>
              <a:ext uri="{FF2B5EF4-FFF2-40B4-BE49-F238E27FC236}">
                <a16:creationId xmlns:a16="http://schemas.microsoft.com/office/drawing/2014/main" id="{25662702-BCBA-1464-D437-D8AE8C5E3E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40" y="1061346"/>
            <a:ext cx="5035213" cy="3268715"/>
          </a:xfrm>
          <a:prstGeom prst="rect">
            <a:avLst/>
          </a:prstGeom>
        </p:spPr>
      </p:pic>
      <p:pic>
        <p:nvPicPr>
          <p:cNvPr id="8" name="Picture 7" descr="Graphical user interface, table&#10;&#10;Description automatically generated">
            <a:extLst>
              <a:ext uri="{FF2B5EF4-FFF2-40B4-BE49-F238E27FC236}">
                <a16:creationId xmlns:a16="http://schemas.microsoft.com/office/drawing/2014/main" id="{14F8E736-64AB-6301-6EA7-44F3DF0778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0857" y="226715"/>
            <a:ext cx="3051030" cy="4041058"/>
          </a:xfrm>
          <a:prstGeom prst="rect">
            <a:avLst/>
          </a:prstGeom>
        </p:spPr>
      </p:pic>
      <p:pic>
        <p:nvPicPr>
          <p:cNvPr id="10" name="Picture 9" descr="Graphical user interface, text, application, email&#10;&#10;Description automatically generated">
            <a:extLst>
              <a:ext uri="{FF2B5EF4-FFF2-40B4-BE49-F238E27FC236}">
                <a16:creationId xmlns:a16="http://schemas.microsoft.com/office/drawing/2014/main" id="{F935F894-51EE-D29A-DDA3-39BF6717D4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94587" y="1061346"/>
            <a:ext cx="3507079" cy="4315869"/>
          </a:xfrm>
          <a:prstGeom prst="rect">
            <a:avLst/>
          </a:prstGeom>
        </p:spPr>
      </p:pic>
      <p:sp>
        <p:nvSpPr>
          <p:cNvPr id="12" name="TextBox 11">
            <a:extLst>
              <a:ext uri="{FF2B5EF4-FFF2-40B4-BE49-F238E27FC236}">
                <a16:creationId xmlns:a16="http://schemas.microsoft.com/office/drawing/2014/main" id="{F3DACC1D-D953-A9AD-7793-EE3E0EE21D2F}"/>
              </a:ext>
            </a:extLst>
          </p:cNvPr>
          <p:cNvSpPr txBox="1"/>
          <p:nvPr/>
        </p:nvSpPr>
        <p:spPr>
          <a:xfrm>
            <a:off x="133736" y="4572732"/>
            <a:ext cx="8201553" cy="1631216"/>
          </a:xfrm>
          <a:prstGeom prst="rect">
            <a:avLst/>
          </a:prstGeom>
          <a:noFill/>
        </p:spPr>
        <p:txBody>
          <a:bodyPr wrap="square">
            <a:spAutoFit/>
          </a:bodyPr>
          <a:lstStyle/>
          <a:p>
            <a:r>
              <a:rPr lang="en-US" sz="2000" b="0" i="0" dirty="0">
                <a:solidFill>
                  <a:schemeClr val="bg1"/>
                </a:solidFill>
                <a:effectLst/>
                <a:latin typeface="Arial" panose="020B0604020202020204" pitchFamily="34" charset="0"/>
                <a:cs typeface="Arial" panose="020B0604020202020204" pitchFamily="34" charset="0"/>
              </a:rPr>
              <a:t>Educators can download this template and create their own plan to implement PBIS in their classroom. The template includes opportunity to develop a classroom matrix, create lesson plans to teach expected behavior, script prompts or reminders for desired behavior, and plan praise and corrections.</a:t>
            </a:r>
            <a:endParaRPr lang="en-US" sz="20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C3FB893-7DA2-9BD1-78D2-E0C12625D28E}"/>
              </a:ext>
            </a:extLst>
          </p:cNvPr>
          <p:cNvSpPr txBox="1"/>
          <p:nvPr/>
        </p:nvSpPr>
        <p:spPr>
          <a:xfrm>
            <a:off x="32264" y="2695703"/>
            <a:ext cx="5124963" cy="830997"/>
          </a:xfrm>
          <a:prstGeom prst="rect">
            <a:avLst/>
          </a:prstGeom>
          <a:solidFill>
            <a:schemeClr val="bg1"/>
          </a:solidFill>
        </p:spPr>
        <p:txBody>
          <a:bodyPr wrap="square" rtlCol="0">
            <a:spAutoFit/>
          </a:bodyPr>
          <a:lstStyle/>
          <a:p>
            <a:pPr algn="ctr"/>
            <a:r>
              <a:rPr lang="en-US" sz="2400" b="1" dirty="0">
                <a:solidFill>
                  <a:schemeClr val="accent5">
                    <a:lumMod val="50000"/>
                  </a:schemeClr>
                </a:solidFill>
              </a:rPr>
              <a:t>Creating Effective Classroom Environments Plan Template</a:t>
            </a:r>
          </a:p>
        </p:txBody>
      </p:sp>
      <p:sp>
        <p:nvSpPr>
          <p:cNvPr id="5" name="TextBox 4">
            <a:extLst>
              <a:ext uri="{FF2B5EF4-FFF2-40B4-BE49-F238E27FC236}">
                <a16:creationId xmlns:a16="http://schemas.microsoft.com/office/drawing/2014/main" id="{986878F7-ADDD-BFF2-8733-894A510BBB3E}"/>
              </a:ext>
            </a:extLst>
          </p:cNvPr>
          <p:cNvSpPr txBox="1"/>
          <p:nvPr/>
        </p:nvSpPr>
        <p:spPr>
          <a:xfrm>
            <a:off x="3048000" y="6446619"/>
            <a:ext cx="9057632" cy="369332"/>
          </a:xfrm>
          <a:prstGeom prst="rect">
            <a:avLst/>
          </a:prstGeom>
          <a:noFill/>
        </p:spPr>
        <p:txBody>
          <a:bodyPr wrap="square">
            <a:spAutoFit/>
          </a:bodyPr>
          <a:lstStyle/>
          <a:p>
            <a:r>
              <a:rPr lang="en-US" dirty="0">
                <a:solidFill>
                  <a:schemeClr val="bg1"/>
                </a:solidFill>
              </a:rPr>
              <a:t>https://www.pbis.org/resource/creating-effective-classroom-environments-plan-template</a:t>
            </a:r>
          </a:p>
        </p:txBody>
      </p:sp>
    </p:spTree>
    <p:extLst>
      <p:ext uri="{BB962C8B-B14F-4D97-AF65-F5344CB8AC3E}">
        <p14:creationId xmlns:p14="http://schemas.microsoft.com/office/powerpoint/2010/main" val="1786117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B280EED9-99AA-2469-B0DA-3194572DE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79" y="727694"/>
            <a:ext cx="7772400" cy="2996336"/>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492C21DB-6D18-858C-31D5-091FABBE53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9514" y="200369"/>
            <a:ext cx="4046174" cy="2711211"/>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C122C0C1-AE0A-9F64-A8F0-2520132EB7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49591" y="3429000"/>
            <a:ext cx="4011487" cy="2711211"/>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B9AD0DA0-197E-20A4-2A81-80C8015F6B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85" y="3604414"/>
            <a:ext cx="4102100" cy="2469492"/>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1BCC6768-983E-9A63-EFE2-CEA4550AAD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53352" y="4188139"/>
            <a:ext cx="4036550" cy="2554694"/>
          </a:xfrm>
          <a:prstGeom prst="rect">
            <a:avLst/>
          </a:prstGeom>
        </p:spPr>
      </p:pic>
      <p:sp>
        <p:nvSpPr>
          <p:cNvPr id="2" name="Title 1">
            <a:extLst>
              <a:ext uri="{FF2B5EF4-FFF2-40B4-BE49-F238E27FC236}">
                <a16:creationId xmlns:a16="http://schemas.microsoft.com/office/drawing/2014/main" id="{6FC8C1B6-F792-7A94-8328-D4D47BE5F807}"/>
              </a:ext>
            </a:extLst>
          </p:cNvPr>
          <p:cNvSpPr>
            <a:spLocks noGrp="1"/>
          </p:cNvSpPr>
          <p:nvPr>
            <p:ph type="title"/>
          </p:nvPr>
        </p:nvSpPr>
        <p:spPr>
          <a:xfrm>
            <a:off x="182879" y="10236"/>
            <a:ext cx="7441531" cy="845600"/>
          </a:xfrm>
        </p:spPr>
        <p:txBody>
          <a:bodyPr/>
          <a:lstStyle/>
          <a:p>
            <a:pPr algn="l"/>
            <a:r>
              <a:rPr lang="en-US" dirty="0">
                <a:solidFill>
                  <a:schemeClr val="bg1"/>
                </a:solidFill>
              </a:rPr>
              <a:t>Learn More</a:t>
            </a:r>
          </a:p>
        </p:txBody>
      </p:sp>
      <p:sp>
        <p:nvSpPr>
          <p:cNvPr id="5" name="TextBox 4">
            <a:extLst>
              <a:ext uri="{FF2B5EF4-FFF2-40B4-BE49-F238E27FC236}">
                <a16:creationId xmlns:a16="http://schemas.microsoft.com/office/drawing/2014/main" id="{6901587A-67EF-B8AC-4E95-3F5213755A4D}"/>
              </a:ext>
            </a:extLst>
          </p:cNvPr>
          <p:cNvSpPr txBox="1"/>
          <p:nvPr/>
        </p:nvSpPr>
        <p:spPr>
          <a:xfrm>
            <a:off x="182879" y="6287942"/>
            <a:ext cx="6107288" cy="369332"/>
          </a:xfrm>
          <a:prstGeom prst="rect">
            <a:avLst/>
          </a:prstGeom>
          <a:noFill/>
        </p:spPr>
        <p:txBody>
          <a:bodyPr wrap="square">
            <a:spAutoFit/>
          </a:bodyPr>
          <a:lstStyle/>
          <a:p>
            <a:r>
              <a:rPr lang="en-US" dirty="0">
                <a:solidFill>
                  <a:schemeClr val="bg1"/>
                </a:solidFill>
              </a:rPr>
              <a:t>https://nepbis.org/classroom-pbis/ </a:t>
            </a:r>
          </a:p>
        </p:txBody>
      </p:sp>
    </p:spTree>
    <p:extLst>
      <p:ext uri="{BB962C8B-B14F-4D97-AF65-F5344CB8AC3E}">
        <p14:creationId xmlns:p14="http://schemas.microsoft.com/office/powerpoint/2010/main" val="2594506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60647" y="231286"/>
            <a:ext cx="8922858" cy="845600"/>
          </a:xfrm>
        </p:spPr>
        <p:txBody>
          <a:bodyPr/>
          <a:lstStyle/>
          <a:p>
            <a:r>
              <a:rPr lang="en-US" sz="3600" dirty="0"/>
              <a:t>ACTIVITY: Creating Positive Teaching and Learning Environments</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208723" y="1830280"/>
            <a:ext cx="5963478" cy="4626163"/>
          </a:xfrm>
        </p:spPr>
        <p:style>
          <a:lnRef idx="2">
            <a:schemeClr val="accent2"/>
          </a:lnRef>
          <a:fillRef idx="1">
            <a:schemeClr val="lt1"/>
          </a:fillRef>
          <a:effectRef idx="0">
            <a:schemeClr val="accent2"/>
          </a:effectRef>
          <a:fontRef idx="minor">
            <a:schemeClr val="dk1"/>
          </a:fontRef>
        </p:style>
        <p:txBody>
          <a:bodyPr/>
          <a:lstStyle/>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Consider how you will support educators to create positive teaching and learning environments incorporating the evidence-based practices just presented.</a:t>
            </a:r>
          </a:p>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When will you introduce PBIS in the Classroom?</a:t>
            </a:r>
          </a:p>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When might you have teacher create a class matrix?</a:t>
            </a:r>
          </a:p>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cs typeface="Calibri" panose="020F0502020204030204" pitchFamily="34" charset="0"/>
              </a:rPr>
              <a:t>Add items to your Action Plan as necessary</a:t>
            </a:r>
          </a:p>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cs typeface="Calibri" panose="020F0502020204030204" pitchFamily="34" charset="0"/>
              </a:rPr>
              <a:t>Be ready to present “big ideas” from your discussion.</a:t>
            </a:r>
          </a:p>
          <a:p>
            <a:pPr marL="203195" indent="0">
              <a:lnSpc>
                <a:spcPct val="150000"/>
              </a:lnSpc>
              <a:buClr>
                <a:schemeClr val="accent6">
                  <a:lumMod val="50000"/>
                </a:schemeClr>
              </a:buClr>
              <a:buSzPct val="75000"/>
              <a:buNone/>
            </a:pPr>
            <a:r>
              <a:rPr lang="en-US" sz="2400" dirty="0">
                <a:solidFill>
                  <a:schemeClr val="tx1"/>
                </a:solidFill>
                <a:latin typeface="Calibri" panose="020F0502020204030204" pitchFamily="34" charset="0"/>
                <a:cs typeface="Calibri" panose="020F0502020204030204" pitchFamily="34" charset="0"/>
              </a:rPr>
              <a:t>	</a:t>
            </a:r>
          </a:p>
          <a:p>
            <a:pPr marL="203195" indent="0">
              <a:lnSpc>
                <a:spcPct val="150000"/>
              </a:lnSpc>
              <a:buClr>
                <a:schemeClr val="accent6">
                  <a:lumMod val="50000"/>
                </a:schemeClr>
              </a:buClr>
              <a:buSzPct val="75000"/>
              <a:buNone/>
            </a:pPr>
            <a:r>
              <a:rPr lang="en-US" sz="2400" dirty="0">
                <a:solidFill>
                  <a:schemeClr val="tx1"/>
                </a:solidFill>
                <a:latin typeface="Calibri" panose="020F0502020204030204" pitchFamily="34" charset="0"/>
                <a:cs typeface="Calibri" panose="020F0502020204030204" pitchFamily="34" charset="0"/>
              </a:rPr>
              <a:t>	</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8250012" y="5942363"/>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9283504" y="6147204"/>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30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graphicFrame>
        <p:nvGraphicFramePr>
          <p:cNvPr id="8" name="Diagram 7">
            <a:extLst>
              <a:ext uri="{FF2B5EF4-FFF2-40B4-BE49-F238E27FC236}">
                <a16:creationId xmlns:a16="http://schemas.microsoft.com/office/drawing/2014/main" id="{65FD2D0A-071D-24B6-80C7-305AAA054F9E}"/>
              </a:ext>
            </a:extLst>
          </p:cNvPr>
          <p:cNvGraphicFramePr/>
          <p:nvPr>
            <p:extLst>
              <p:ext uri="{D42A27DB-BD31-4B8C-83A1-F6EECF244321}">
                <p14:modId xmlns:p14="http://schemas.microsoft.com/office/powerpoint/2010/main" val="29241370"/>
              </p:ext>
            </p:extLst>
          </p:nvPr>
        </p:nvGraphicFramePr>
        <p:xfrm>
          <a:off x="6500787" y="1530981"/>
          <a:ext cx="2286812" cy="44033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796761AE-6952-E2F1-31C2-4DA1AF6E971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4143" y="2324409"/>
            <a:ext cx="3242675" cy="2032076"/>
          </a:xfrm>
          <a:prstGeom prst="rect">
            <a:avLst/>
          </a:prstGeom>
        </p:spPr>
      </p:pic>
    </p:spTree>
    <p:extLst>
      <p:ext uri="{BB962C8B-B14F-4D97-AF65-F5344CB8AC3E}">
        <p14:creationId xmlns:p14="http://schemas.microsoft.com/office/powerpoint/2010/main" val="290285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LUNCH</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6F994-252A-DC2F-184C-01ED2951EFD4}"/>
              </a:ext>
            </a:extLst>
          </p:cNvPr>
          <p:cNvSpPr>
            <a:spLocks noGrp="1"/>
          </p:cNvSpPr>
          <p:nvPr>
            <p:ph type="title"/>
          </p:nvPr>
        </p:nvSpPr>
        <p:spPr>
          <a:xfrm rot="-294">
            <a:off x="375906" y="1242907"/>
            <a:ext cx="5449152" cy="3443769"/>
          </a:xfrm>
        </p:spPr>
        <p:txBody>
          <a:bodyPr/>
          <a:lstStyle/>
          <a:p>
            <a:r>
              <a:rPr lang="en-US" sz="4400" dirty="0"/>
              <a:t>Planning for Rollout to Staff and Students</a:t>
            </a:r>
          </a:p>
        </p:txBody>
      </p:sp>
    </p:spTree>
    <p:extLst>
      <p:ext uri="{BB962C8B-B14F-4D97-AF65-F5344CB8AC3E}">
        <p14:creationId xmlns:p14="http://schemas.microsoft.com/office/powerpoint/2010/main" val="804868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14660" y="2057540"/>
            <a:ext cx="6387471" cy="3365200"/>
          </a:xfrm>
        </p:spPr>
        <p:txBody>
          <a:bodyPr/>
          <a:lstStyle/>
          <a:p>
            <a:r>
              <a:rPr lang="en-US" dirty="0">
                <a:solidFill>
                  <a:schemeClr val="bg1"/>
                </a:solidFill>
              </a:rPr>
              <a:t>PBIS Review</a:t>
            </a:r>
          </a:p>
        </p:txBody>
      </p:sp>
    </p:spTree>
    <p:extLst>
      <p:ext uri="{BB962C8B-B14F-4D97-AF65-F5344CB8AC3E}">
        <p14:creationId xmlns:p14="http://schemas.microsoft.com/office/powerpoint/2010/main" val="38262238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DDE74CA3-AAE9-7743-AB7F-2C7CB3F42127}"/>
              </a:ext>
            </a:extLst>
          </p:cNvPr>
          <p:cNvPicPr>
            <a:picLocks noChangeAspect="1"/>
          </p:cNvPicPr>
          <p:nvPr/>
        </p:nvPicPr>
        <p:blipFill>
          <a:blip r:embed="rId3">
            <a:alphaModFix amt="55000"/>
          </a:blip>
          <a:stretch>
            <a:fillRect/>
          </a:stretch>
        </p:blipFill>
        <p:spPr>
          <a:xfrm>
            <a:off x="503986" y="604909"/>
            <a:ext cx="11184028" cy="5847649"/>
          </a:xfrm>
          <a:prstGeom prst="rect">
            <a:avLst/>
          </a:prstGeom>
        </p:spPr>
      </p:pic>
      <p:graphicFrame>
        <p:nvGraphicFramePr>
          <p:cNvPr id="4" name="Diagram 3">
            <a:extLst>
              <a:ext uri="{FF2B5EF4-FFF2-40B4-BE49-F238E27FC236}">
                <a16:creationId xmlns:a16="http://schemas.microsoft.com/office/drawing/2014/main" id="{7820CCE9-192E-2741-96BD-B788CEF00257}"/>
              </a:ext>
            </a:extLst>
          </p:cNvPr>
          <p:cNvGraphicFramePr/>
          <p:nvPr>
            <p:extLst>
              <p:ext uri="{D42A27DB-BD31-4B8C-83A1-F6EECF244321}">
                <p14:modId xmlns:p14="http://schemas.microsoft.com/office/powerpoint/2010/main" val="3511254074"/>
              </p:ext>
            </p:extLst>
          </p:nvPr>
        </p:nvGraphicFramePr>
        <p:xfrm>
          <a:off x="908650" y="0"/>
          <a:ext cx="12220752" cy="6858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970097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844" y="981790"/>
            <a:ext cx="10671694" cy="845600"/>
          </a:xfrm>
          <a:noFill/>
        </p:spPr>
        <p:txBody>
          <a:bodyPr anchor="ctr"/>
          <a:lstStyle/>
          <a:p>
            <a:r>
              <a:rPr lang="en-US" sz="2800" b="0" dirty="0"/>
              <a:t>Maintain a school-wide shared calendar including: </a:t>
            </a:r>
          </a:p>
        </p:txBody>
      </p:sp>
      <p:sp>
        <p:nvSpPr>
          <p:cNvPr id="13" name="Title 1">
            <a:extLst>
              <a:ext uri="{FF2B5EF4-FFF2-40B4-BE49-F238E27FC236}">
                <a16:creationId xmlns:a16="http://schemas.microsoft.com/office/drawing/2014/main" id="{F1DA5C77-5969-E243-9BC4-D3ACC2ED45CB}"/>
              </a:ext>
            </a:extLst>
          </p:cNvPr>
          <p:cNvSpPr txBox="1">
            <a:spLocks/>
          </p:cNvSpPr>
          <p:nvPr/>
        </p:nvSpPr>
        <p:spPr>
          <a:xfrm>
            <a:off x="4866791" y="5909173"/>
            <a:ext cx="7325209" cy="948827"/>
          </a:xfrm>
          <a:prstGeom prst="rect">
            <a:avLst/>
          </a:prstGeom>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sz="2400" b="0" i="1" kern="0" dirty="0"/>
              <a:t>“Time is the scarcest resource and unless it is managed nothing else can be managed.”  ~Peter F. Drucker</a:t>
            </a:r>
            <a:endParaRPr lang="en-US" sz="2400" i="1" kern="0" dirty="0"/>
          </a:p>
        </p:txBody>
      </p:sp>
      <p:graphicFrame>
        <p:nvGraphicFramePr>
          <p:cNvPr id="3" name="Diagram 2">
            <a:extLst>
              <a:ext uri="{FF2B5EF4-FFF2-40B4-BE49-F238E27FC236}">
                <a16:creationId xmlns:a16="http://schemas.microsoft.com/office/drawing/2014/main" id="{E7D74270-0B5D-3040-AF5C-11F2B38F7FEE}"/>
              </a:ext>
            </a:extLst>
          </p:cNvPr>
          <p:cNvGraphicFramePr/>
          <p:nvPr>
            <p:extLst>
              <p:ext uri="{D42A27DB-BD31-4B8C-83A1-F6EECF244321}">
                <p14:modId xmlns:p14="http://schemas.microsoft.com/office/powerpoint/2010/main" val="976985421"/>
              </p:ext>
            </p:extLst>
          </p:nvPr>
        </p:nvGraphicFramePr>
        <p:xfrm>
          <a:off x="10181" y="472405"/>
          <a:ext cx="12181819" cy="490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itle 1">
            <a:extLst>
              <a:ext uri="{FF2B5EF4-FFF2-40B4-BE49-F238E27FC236}">
                <a16:creationId xmlns:a16="http://schemas.microsoft.com/office/drawing/2014/main" id="{2401E5E8-9341-C748-97C5-1609854AB2F2}"/>
              </a:ext>
            </a:extLst>
          </p:cNvPr>
          <p:cNvSpPr txBox="1">
            <a:spLocks/>
          </p:cNvSpPr>
          <p:nvPr/>
        </p:nvSpPr>
        <p:spPr>
          <a:xfrm>
            <a:off x="292844" y="49605"/>
            <a:ext cx="10671694" cy="84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kern="0" dirty="0">
                <a:solidFill>
                  <a:schemeClr val="bg1"/>
                </a:solidFill>
              </a:rPr>
              <a:t>Mark your calendar!</a:t>
            </a:r>
          </a:p>
        </p:txBody>
      </p:sp>
    </p:spTree>
    <p:extLst>
      <p:ext uri="{BB962C8B-B14F-4D97-AF65-F5344CB8AC3E}">
        <p14:creationId xmlns:p14="http://schemas.microsoft.com/office/powerpoint/2010/main" val="1197920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37D1-A0B0-CF46-8301-C56A0F0AE7D9}"/>
              </a:ext>
            </a:extLst>
          </p:cNvPr>
          <p:cNvSpPr>
            <a:spLocks noGrp="1"/>
          </p:cNvSpPr>
          <p:nvPr>
            <p:ph type="title"/>
          </p:nvPr>
        </p:nvSpPr>
        <p:spPr/>
        <p:txBody>
          <a:bodyPr/>
          <a:lstStyle/>
          <a:p>
            <a:r>
              <a:rPr lang="en-US" dirty="0"/>
              <a:t>PBIS ROLLOUT CHECKLIST</a:t>
            </a:r>
          </a:p>
        </p:txBody>
      </p:sp>
      <p:pic>
        <p:nvPicPr>
          <p:cNvPr id="4" name="Picture 3">
            <a:extLst>
              <a:ext uri="{FF2B5EF4-FFF2-40B4-BE49-F238E27FC236}">
                <a16:creationId xmlns:a16="http://schemas.microsoft.com/office/drawing/2014/main" id="{8E04708C-3191-9F41-B726-BACBFF493E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81742"/>
            <a:ext cx="5740721" cy="3217372"/>
          </a:xfrm>
          <a:prstGeom prst="rect">
            <a:avLst/>
          </a:prstGeom>
        </p:spPr>
      </p:pic>
      <p:pic>
        <p:nvPicPr>
          <p:cNvPr id="3" name="Picture 2">
            <a:extLst>
              <a:ext uri="{FF2B5EF4-FFF2-40B4-BE49-F238E27FC236}">
                <a16:creationId xmlns:a16="http://schemas.microsoft.com/office/drawing/2014/main" id="{144E2A34-631A-F61C-7078-F15F952469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24323" y="2560320"/>
            <a:ext cx="6009735" cy="4138676"/>
          </a:xfrm>
          <a:prstGeom prst="rect">
            <a:avLst/>
          </a:prstGeom>
        </p:spPr>
      </p:pic>
    </p:spTree>
    <p:extLst>
      <p:ext uri="{BB962C8B-B14F-4D97-AF65-F5344CB8AC3E}">
        <p14:creationId xmlns:p14="http://schemas.microsoft.com/office/powerpoint/2010/main" val="24811875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778CB74-37BC-0247-A6B5-86D53402E31C}"/>
              </a:ext>
            </a:extLst>
          </p:cNvPr>
          <p:cNvGraphicFramePr/>
          <p:nvPr>
            <p:extLst>
              <p:ext uri="{D42A27DB-BD31-4B8C-83A1-F6EECF244321}">
                <p14:modId xmlns:p14="http://schemas.microsoft.com/office/powerpoint/2010/main" val="3856085175"/>
              </p:ext>
            </p:extLst>
          </p:nvPr>
        </p:nvGraphicFramePr>
        <p:xfrm>
          <a:off x="3159805" y="1237486"/>
          <a:ext cx="6066152" cy="5419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BD536EC-A035-C545-8BE8-D6A759C29F87}"/>
              </a:ext>
            </a:extLst>
          </p:cNvPr>
          <p:cNvSpPr>
            <a:spLocks noGrp="1"/>
          </p:cNvSpPr>
          <p:nvPr>
            <p:ph type="title"/>
          </p:nvPr>
        </p:nvSpPr>
        <p:spPr>
          <a:xfrm>
            <a:off x="166234" y="297243"/>
            <a:ext cx="9378000" cy="845600"/>
          </a:xfrm>
        </p:spPr>
        <p:txBody>
          <a:bodyPr/>
          <a:lstStyle/>
          <a:p>
            <a:r>
              <a:rPr lang="en-US" dirty="0">
                <a:solidFill>
                  <a:schemeClr val="bg1"/>
                </a:solidFill>
              </a:rPr>
              <a:t>Organize Your Resources</a:t>
            </a:r>
          </a:p>
        </p:txBody>
      </p:sp>
    </p:spTree>
    <p:extLst>
      <p:ext uri="{BB962C8B-B14F-4D97-AF65-F5344CB8AC3E}">
        <p14:creationId xmlns:p14="http://schemas.microsoft.com/office/powerpoint/2010/main" val="26346926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B5166-3BF4-0735-CC98-940B2BD3376E}"/>
              </a:ext>
            </a:extLst>
          </p:cNvPr>
          <p:cNvSpPr txBox="1"/>
          <p:nvPr/>
        </p:nvSpPr>
        <p:spPr>
          <a:xfrm>
            <a:off x="8008754" y="3611921"/>
            <a:ext cx="3352800" cy="2308324"/>
          </a:xfrm>
          <a:prstGeom prst="rect">
            <a:avLst/>
          </a:prstGeom>
          <a:noFill/>
        </p:spPr>
        <p:txBody>
          <a:bodyPr wrap="square" rtlCol="0">
            <a:spAutoFit/>
          </a:bodyPr>
          <a:lstStyle/>
          <a:p>
            <a:r>
              <a:rPr lang="en-US" sz="2800" dirty="0"/>
              <a:t>For now, </a:t>
            </a:r>
          </a:p>
          <a:p>
            <a:r>
              <a:rPr lang="en-US" sz="2800" dirty="0"/>
              <a:t>focus on providing </a:t>
            </a:r>
            <a:r>
              <a:rPr lang="en-US" sz="2800" b="1" dirty="0"/>
              <a:t>ALL</a:t>
            </a:r>
            <a:r>
              <a:rPr lang="en-US" sz="2800" dirty="0"/>
              <a:t> staff </a:t>
            </a:r>
            <a:r>
              <a:rPr lang="en-US" sz="3200" b="1" dirty="0">
                <a:solidFill>
                  <a:srgbClr val="00843E"/>
                </a:solidFill>
              </a:rPr>
              <a:t>Tier 1</a:t>
            </a:r>
            <a:r>
              <a:rPr lang="en-US" sz="2800" dirty="0"/>
              <a:t> professional development </a:t>
            </a:r>
          </a:p>
        </p:txBody>
      </p:sp>
      <p:sp>
        <p:nvSpPr>
          <p:cNvPr id="203782" name="Text Box 6"/>
          <p:cNvSpPr txBox="1">
            <a:spLocks noChangeArrowheads="1"/>
          </p:cNvSpPr>
          <p:nvPr/>
        </p:nvSpPr>
        <p:spPr bwMode="auto">
          <a:xfrm>
            <a:off x="5021918" y="663772"/>
            <a:ext cx="7129970" cy="2246769"/>
          </a:xfrm>
          <a:prstGeom prst="rect">
            <a:avLst/>
          </a:prstGeom>
          <a:solidFill>
            <a:srgbClr val="FFD0C2"/>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3</a:t>
            </a:r>
            <a:endPar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we do for the </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 needing intensive support?</a:t>
            </a:r>
            <a:endPar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Intensive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Data-driven</a:t>
            </a:r>
            <a:r>
              <a:rPr kumimoji="0" lang="en-US" sz="20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Consultation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Performance Feedback:</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Routine</a:t>
            </a: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Walkthrough and Self-management Data Reviews</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3" name="Trapezoid 22">
            <a:extLst>
              <a:ext uri="{FF2B5EF4-FFF2-40B4-BE49-F238E27FC236}">
                <a16:creationId xmlns:a16="http://schemas.microsoft.com/office/drawing/2014/main" id="{5FE9307F-9D2A-BA4D-832A-5F8E1CC785A0}"/>
              </a:ext>
            </a:extLst>
          </p:cNvPr>
          <p:cNvSpPr/>
          <p:nvPr/>
        </p:nvSpPr>
        <p:spPr>
          <a:xfrm>
            <a:off x="1392050" y="1564732"/>
            <a:ext cx="5852729" cy="5181347"/>
          </a:xfrm>
          <a:prstGeom prst="trapezoid">
            <a:avLst>
              <a:gd name="adj" fmla="val 56479"/>
            </a:avLst>
          </a:prstGeom>
          <a:gradFill flip="none" rotWithShape="1">
            <a:gsLst>
              <a:gs pos="18000">
                <a:srgbClr val="92D050"/>
              </a:gs>
              <a:gs pos="64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400563" y="4182321"/>
            <a:ext cx="1438441" cy="1295665"/>
          </a:xfrm>
          <a:prstGeom prst="straightConnector1">
            <a:avLst/>
          </a:prstGeom>
          <a:ln w="1270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40112" y="998336"/>
            <a:ext cx="2783767" cy="3508653"/>
          </a:xfrm>
          <a:prstGeom prst="rect">
            <a:avLst/>
          </a:prstGeom>
          <a:solidFill>
            <a:srgbClr val="E4FBC6"/>
          </a:solidFill>
          <a:ln w="63500">
            <a:solidFill>
              <a:srgbClr val="0FB555"/>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1</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a:t>
            </a:r>
            <a:r>
              <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 </a:t>
            </a:r>
            <a:r>
              <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d</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o for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a:t>
            </a:r>
            <a:endParaRPr kumimoji="0" lang="en-US" sz="22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Training and Self-management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Universal Screening:</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and Student</a:t>
            </a:r>
            <a:r>
              <a:rPr kumimoji="0" lang="en-US" sz="20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Data Review</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nvGrpSpPr>
          <p:cNvPr id="29" name="Group 28">
            <a:extLst>
              <a:ext uri="{FF2B5EF4-FFF2-40B4-BE49-F238E27FC236}">
                <a16:creationId xmlns:a16="http://schemas.microsoft.com/office/drawing/2014/main" id="{5DF56712-1EC8-F84C-B814-10D90B8DC983}"/>
              </a:ext>
            </a:extLst>
          </p:cNvPr>
          <p:cNvGrpSpPr/>
          <p:nvPr/>
        </p:nvGrpSpPr>
        <p:grpSpPr>
          <a:xfrm>
            <a:off x="1351938" y="1021248"/>
            <a:ext cx="5852729" cy="5684722"/>
            <a:chOff x="0" y="-503375"/>
            <a:chExt cx="5852729" cy="5684722"/>
          </a:xfrm>
        </p:grpSpPr>
        <p:sp>
          <p:nvSpPr>
            <p:cNvPr id="31" name="Trapezoid 30">
              <a:extLst>
                <a:ext uri="{FF2B5EF4-FFF2-40B4-BE49-F238E27FC236}">
                  <a16:creationId xmlns:a16="http://schemas.microsoft.com/office/drawing/2014/main" id="{52EE8209-280E-4F47-A09E-223B6DBEA2D8}"/>
                </a:ext>
              </a:extLst>
            </p:cNvPr>
            <p:cNvSpPr/>
            <p:nvPr/>
          </p:nvSpPr>
          <p:spPr>
            <a:xfrm>
              <a:off x="0" y="0"/>
              <a:ext cx="5852729" cy="5181347"/>
            </a:xfrm>
            <a:prstGeom prst="trapezoid">
              <a:avLst>
                <a:gd name="adj" fmla="val 56479"/>
              </a:avLst>
            </a:prstGeom>
            <a:gradFill flip="none" rotWithShape="1">
              <a:gsLst>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32" name="Trapezoid 4">
              <a:extLst>
                <a:ext uri="{FF2B5EF4-FFF2-40B4-BE49-F238E27FC236}">
                  <a16:creationId xmlns:a16="http://schemas.microsoft.com/office/drawing/2014/main" id="{C7803E32-B883-564E-BC5E-6B8D8972E58C}"/>
                </a:ext>
              </a:extLst>
            </p:cNvPr>
            <p:cNvSpPr txBox="1"/>
            <p:nvPr/>
          </p:nvSpPr>
          <p:spPr>
            <a:xfrm>
              <a:off x="0" y="-503375"/>
              <a:ext cx="5852729" cy="518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p:txBody>
        </p:sp>
      </p:gr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406873" y="3337321"/>
            <a:ext cx="3085670" cy="663851"/>
          </a:xfrm>
          <a:prstGeom prst="straightConnector1">
            <a:avLst/>
          </a:prstGeom>
          <a:ln w="1270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7348583" y="3157932"/>
            <a:ext cx="4699500" cy="3344442"/>
          </a:xfrm>
          <a:prstGeom prst="rect">
            <a:avLst/>
          </a:prstGeom>
          <a:solidFill>
            <a:srgbClr val="FFF9C9"/>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2</a:t>
            </a:r>
            <a:endPar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for the</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Targeted Professional Development:</a:t>
            </a:r>
          </a:p>
          <a:p>
            <a:pPr algn="ctr" defTabSz="914377" eaLnBrk="0" hangingPunct="0">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Self-management with Peer or Coaching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Progress Monitoring: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Walkthrough, Student Data</a:t>
            </a: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Review,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Teacher Collected Data</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1366194" y="1496822"/>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349699" y="833808"/>
            <a:ext cx="672219" cy="785843"/>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70208"/>
            <a:ext cx="12111776" cy="763600"/>
          </a:xfrm>
        </p:spPr>
        <p:txBody>
          <a:bodyPr/>
          <a:lstStyle/>
          <a:p>
            <a:pPr algn="l"/>
            <a:r>
              <a:rPr lang="en-US" sz="3200" b="1" dirty="0">
                <a:solidFill>
                  <a:schemeClr val="bg1"/>
                </a:solidFill>
                <a:latin typeface="Arial" panose="020B0604020202020204" pitchFamily="34" charset="0"/>
                <a:cs typeface="Arial" panose="020B0604020202020204" pitchFamily="34" charset="0"/>
              </a:rPr>
              <a:t>Continuum of Multi-tiered Staff PD Support</a:t>
            </a:r>
          </a:p>
        </p:txBody>
      </p:sp>
      <p:sp>
        <p:nvSpPr>
          <p:cNvPr id="25" name="TextBox 24">
            <a:extLst>
              <a:ext uri="{FF2B5EF4-FFF2-40B4-BE49-F238E27FC236}">
                <a16:creationId xmlns:a16="http://schemas.microsoft.com/office/drawing/2014/main" id="{0EED0463-92CD-FE4F-AF41-8B9A7B2CEA1D}"/>
              </a:ext>
            </a:extLst>
          </p:cNvPr>
          <p:cNvSpPr txBox="1"/>
          <p:nvPr/>
        </p:nvSpPr>
        <p:spPr>
          <a:xfrm>
            <a:off x="2632067" y="4506989"/>
            <a:ext cx="3292469"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Staff</a:t>
            </a:r>
          </a:p>
        </p:txBody>
      </p:sp>
      <p:sp>
        <p:nvSpPr>
          <p:cNvPr id="26" name="TextBox 25">
            <a:extLst>
              <a:ext uri="{FF2B5EF4-FFF2-40B4-BE49-F238E27FC236}">
                <a16:creationId xmlns:a16="http://schemas.microsoft.com/office/drawing/2014/main" id="{F0B91ECD-9A90-FE4D-AAFB-B4F65C655076}"/>
              </a:ext>
            </a:extLst>
          </p:cNvPr>
          <p:cNvSpPr txBox="1"/>
          <p:nvPr/>
        </p:nvSpPr>
        <p:spPr>
          <a:xfrm>
            <a:off x="3253535" y="3055078"/>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3563767" y="2040118"/>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sp>
        <p:nvSpPr>
          <p:cNvPr id="4" name="TextBox 3">
            <a:extLst>
              <a:ext uri="{FF2B5EF4-FFF2-40B4-BE49-F238E27FC236}">
                <a16:creationId xmlns:a16="http://schemas.microsoft.com/office/drawing/2014/main" id="{A5830BA5-9279-4532-3C47-9A23E66D2820}"/>
              </a:ext>
            </a:extLst>
          </p:cNvPr>
          <p:cNvSpPr txBox="1"/>
          <p:nvPr/>
        </p:nvSpPr>
        <p:spPr>
          <a:xfrm>
            <a:off x="1162581" y="6226036"/>
            <a:ext cx="6134100" cy="369332"/>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1800" dirty="0">
                <a:solidFill>
                  <a:srgbClr val="292C73">
                    <a:lumMod val="50000"/>
                  </a:srgbClr>
                </a:solidFill>
                <a:latin typeface="Poppins Medium" panose="020B0604020202020204" charset="0"/>
                <a:ea typeface="ＭＳ Ｐゴシック" pitchFamily="-108" charset="-128"/>
                <a:cs typeface="Poppins Medium" panose="020B0604020202020204" charset="0"/>
                <a:sym typeface="Arial"/>
              </a:rPr>
              <a:t>*Beginning of the year PBIS PD for ALL Staff</a:t>
            </a:r>
            <a:endParaRPr kumimoji="0" lang="en-US" sz="18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endParaRPr>
          </a:p>
        </p:txBody>
      </p:sp>
    </p:spTree>
    <p:extLst>
      <p:ext uri="{BB962C8B-B14F-4D97-AF65-F5344CB8AC3E}">
        <p14:creationId xmlns:p14="http://schemas.microsoft.com/office/powerpoint/2010/main" val="494597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203781"/>
                                        </p:tgtEl>
                                        <p:attrNameLst>
                                          <p:attrName>style.visibility</p:attrName>
                                        </p:attrNameLst>
                                      </p:cBhvr>
                                      <p:to>
                                        <p:strVal val="visible"/>
                                      </p:to>
                                    </p:set>
                                    <p:animEffect transition="in" filter="wipe(down)">
                                      <p:cBhvr>
                                        <p:cTn id="11" dur="500"/>
                                        <p:tgtEl>
                                          <p:spTgt spid="20378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22" presetClass="entr" presetSubtype="4" fill="hold" grpId="0" nodeType="withEffect">
                                  <p:stCondLst>
                                    <p:cond delay="0"/>
                                  </p:stCondLst>
                                  <p:childTnLst>
                                    <p:set>
                                      <p:cBhvr>
                                        <p:cTn id="19" dur="1" fill="hold">
                                          <p:stCondLst>
                                            <p:cond delay="0"/>
                                          </p:stCondLst>
                                        </p:cTn>
                                        <p:tgtEl>
                                          <p:spTgt spid="203782"/>
                                        </p:tgtEl>
                                        <p:attrNameLst>
                                          <p:attrName>style.visibility</p:attrName>
                                        </p:attrNameLst>
                                      </p:cBhvr>
                                      <p:to>
                                        <p:strVal val="visible"/>
                                      </p:to>
                                    </p:set>
                                    <p:animEffect transition="in" filter="wipe(down)">
                                      <p:cBhvr>
                                        <p:cTn id="20" dur="500"/>
                                        <p:tgtEl>
                                          <p:spTgt spid="20378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37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378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782" grpId="0" animBg="1"/>
      <p:bldP spid="203782" grpId="1" animBg="1"/>
      <p:bldP spid="203781" grpId="0" animBg="1"/>
      <p:bldP spid="203781" grpId="1" animBg="1"/>
      <p:bldGraphic spid="27" grpId="0">
        <p:bldAsOne/>
      </p:bldGraphic>
      <p:bldGraphic spid="27" grpId="1">
        <p:bldAsOne/>
      </p:bldGraphic>
      <p:bldP spid="25" grpId="0"/>
      <p:bldP spid="25" grpId="1"/>
      <p:bldP spid="26" grpId="0"/>
      <p:bldP spid="26" grpId="1"/>
      <p:bldP spid="28" grpId="0"/>
      <p:bldP spid="28" grpId="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a:xfrm>
            <a:off x="321240" y="223686"/>
            <a:ext cx="9378000" cy="845600"/>
          </a:xfrm>
        </p:spPr>
        <p:txBody>
          <a:bodyPr/>
          <a:lstStyle/>
          <a:p>
            <a:r>
              <a:rPr lang="en-US" dirty="0">
                <a:solidFill>
                  <a:schemeClr val="bg1"/>
                </a:solidFill>
              </a:rPr>
              <a:t>CRITICAL TOPICS FOR STAFF PD</a:t>
            </a:r>
          </a:p>
        </p:txBody>
      </p:sp>
      <p:graphicFrame>
        <p:nvGraphicFramePr>
          <p:cNvPr id="2" name="Content Placeholder 1">
            <a:extLst>
              <a:ext uri="{FF2B5EF4-FFF2-40B4-BE49-F238E27FC236}">
                <a16:creationId xmlns:a16="http://schemas.microsoft.com/office/drawing/2014/main" id="{97E0F79B-6F94-FC25-DCEF-589E91F21FBC}"/>
              </a:ext>
            </a:extLst>
          </p:cNvPr>
          <p:cNvGraphicFramePr>
            <a:graphicFrameLocks noGrp="1"/>
          </p:cNvGraphicFramePr>
          <p:nvPr>
            <p:ph sz="half" idx="4294967295"/>
          </p:nvPr>
        </p:nvGraphicFramePr>
        <p:xfrm>
          <a:off x="968189" y="1273859"/>
          <a:ext cx="10847294" cy="5180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22523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766895567"/>
              </p:ext>
            </p:extLst>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3D6C8E2B-E362-9BF5-B5D3-47BBB3B5F46F}"/>
              </a:ext>
            </a:extLst>
          </p:cNvPr>
          <p:cNvSpPr/>
          <p:nvPr/>
        </p:nvSpPr>
        <p:spPr>
          <a:xfrm>
            <a:off x="322755" y="2856089"/>
            <a:ext cx="3492889" cy="3262489"/>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2023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3790682" y="2800479"/>
            <a:ext cx="7848162" cy="3816429"/>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342900" lvl="0" indent="-342900" fontAlgn="base">
              <a:spcBef>
                <a:spcPct val="0"/>
              </a:spcBef>
              <a:spcAft>
                <a:spcPct val="0"/>
              </a:spcAft>
              <a:buFont typeface="Arial"/>
              <a:buChar char="•"/>
              <a:defRPr/>
            </a:pPr>
            <a:r>
              <a:rPr lang="en-US" sz="2800" dirty="0">
                <a:solidFill>
                  <a:schemeClr val="accent6">
                    <a:lumMod val="50000"/>
                  </a:schemeClr>
                </a:solidFill>
                <a:latin typeface="Franklin Gothic Book"/>
              </a:rPr>
              <a:t>Model, lead, test format</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Demonstrate desired skill (</a:t>
            </a:r>
            <a:r>
              <a:rPr lang="en-US" sz="2400" i="1" dirty="0">
                <a:solidFill>
                  <a:schemeClr val="accent6">
                    <a:lumMod val="50000"/>
                  </a:schemeClr>
                </a:solidFill>
                <a:latin typeface="Franklin Gothic Book"/>
              </a:rPr>
              <a:t>I do</a:t>
            </a:r>
            <a:r>
              <a:rPr lang="en-US" sz="2400" dirty="0">
                <a:solidFill>
                  <a:schemeClr val="accent6">
                    <a:lumMod val="50000"/>
                  </a:schemeClr>
                </a:solidFill>
                <a:latin typeface="Franklin Gothic Book"/>
              </a:rPr>
              <a:t>)</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Provide effective examples/non-examples</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Provide sufficient group practice (</a:t>
            </a:r>
            <a:r>
              <a:rPr lang="en-US" sz="2400" i="1" dirty="0">
                <a:solidFill>
                  <a:schemeClr val="accent6">
                    <a:lumMod val="50000"/>
                  </a:schemeClr>
                </a:solidFill>
                <a:latin typeface="Franklin Gothic Book"/>
              </a:rPr>
              <a:t>We do</a:t>
            </a:r>
            <a:r>
              <a:rPr lang="en-US" sz="2400" dirty="0">
                <a:solidFill>
                  <a:schemeClr val="accent6">
                    <a:lumMod val="50000"/>
                  </a:schemeClr>
                </a:solidFill>
                <a:latin typeface="Franklin Gothic Book"/>
              </a:rPr>
              <a:t>)</a:t>
            </a:r>
          </a:p>
          <a:p>
            <a:pPr marL="800100" lvl="1" indent="-342900" fontAlgn="base">
              <a:spcBef>
                <a:spcPct val="0"/>
              </a:spcBef>
              <a:spcAft>
                <a:spcPts val="600"/>
              </a:spcAft>
              <a:buFont typeface="Arial"/>
              <a:buChar char="•"/>
              <a:defRPr/>
            </a:pPr>
            <a:r>
              <a:rPr lang="en-US" sz="2400" dirty="0">
                <a:solidFill>
                  <a:schemeClr val="accent6">
                    <a:lumMod val="50000"/>
                  </a:schemeClr>
                </a:solidFill>
                <a:latin typeface="Franklin Gothic Book"/>
              </a:rPr>
              <a:t>Provide opportunities to demonstrate and receive feedback (</a:t>
            </a:r>
            <a:r>
              <a:rPr lang="en-US" sz="2400" i="1" dirty="0">
                <a:solidFill>
                  <a:schemeClr val="accent6">
                    <a:lumMod val="50000"/>
                  </a:schemeClr>
                </a:solidFill>
                <a:latin typeface="Franklin Gothic Book"/>
              </a:rPr>
              <a:t>You do</a:t>
            </a:r>
            <a:r>
              <a:rPr lang="en-US" sz="2400" dirty="0">
                <a:solidFill>
                  <a:schemeClr val="accent6">
                    <a:lumMod val="50000"/>
                  </a:schemeClr>
                </a:solidFill>
                <a:latin typeface="Franklin Gothic Book"/>
              </a:rPr>
              <a:t>)</a:t>
            </a:r>
            <a:endParaRPr lang="en-US" sz="2800" dirty="0">
              <a:solidFill>
                <a:schemeClr val="accent6">
                  <a:lumMod val="50000"/>
                </a:schemeClr>
              </a:solidFill>
              <a:latin typeface="Franklin Gothic Book"/>
            </a:endParaRPr>
          </a:p>
          <a:p>
            <a:pPr marL="342900" lvl="0" indent="-342900" fontAlgn="base">
              <a:spcBef>
                <a:spcPct val="0"/>
              </a:spcBef>
              <a:spcAft>
                <a:spcPts val="600"/>
              </a:spcAft>
              <a:buFont typeface="Arial"/>
              <a:buChar char="•"/>
              <a:defRPr/>
            </a:pPr>
            <a:r>
              <a:rPr lang="en-US" sz="2800" dirty="0">
                <a:solidFill>
                  <a:schemeClr val="accent6">
                    <a:lumMod val="50000"/>
                  </a:schemeClr>
                </a:solidFill>
                <a:latin typeface="Franklin Gothic Book"/>
              </a:rPr>
              <a:t>Connected to/embedded in typical practice/routines</a:t>
            </a:r>
          </a:p>
          <a:p>
            <a:pPr marL="342900" lvl="0" indent="-342900" fontAlgn="base">
              <a:spcBef>
                <a:spcPct val="0"/>
              </a:spcBef>
              <a:spcAft>
                <a:spcPts val="600"/>
              </a:spcAft>
              <a:buFont typeface="Arial"/>
              <a:buChar char="•"/>
              <a:defRPr/>
            </a:pPr>
            <a:r>
              <a:rPr lang="en-US" sz="2800" dirty="0">
                <a:solidFill>
                  <a:schemeClr val="accent6">
                    <a:lumMod val="50000"/>
                  </a:schemeClr>
                </a:solidFill>
                <a:latin typeface="Franklin Gothic Book"/>
              </a:rPr>
              <a:t>Brief training/practice spaced out</a:t>
            </a:r>
          </a:p>
        </p:txBody>
      </p:sp>
    </p:spTree>
    <p:extLst>
      <p:ext uri="{BB962C8B-B14F-4D97-AF65-F5344CB8AC3E}">
        <p14:creationId xmlns:p14="http://schemas.microsoft.com/office/powerpoint/2010/main" val="3406348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Train and Hope Method</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a:stretch>
            <a:fillRect/>
          </a:stretch>
        </p:blipFill>
        <p:spPr>
          <a:xfrm rot="531722">
            <a:off x="6944001" y="1577588"/>
            <a:ext cx="3536394" cy="4524034"/>
          </a:xfrm>
          <a:prstGeom prst="rect">
            <a:avLst/>
          </a:prstGeom>
          <a:ln>
            <a:solidFill>
              <a:schemeClr val="accent6">
                <a:lumMod val="50000"/>
              </a:schemeClr>
            </a:solidFill>
          </a:ln>
          <a:effectLst/>
        </p:spPr>
      </p:pic>
      <p:sp>
        <p:nvSpPr>
          <p:cNvPr id="3" name="TextBox 2">
            <a:extLst>
              <a:ext uri="{FF2B5EF4-FFF2-40B4-BE49-F238E27FC236}">
                <a16:creationId xmlns:a16="http://schemas.microsoft.com/office/drawing/2014/main" id="{F84592B3-CBB9-2346-8FB7-DB37AE434084}"/>
              </a:ext>
            </a:extLst>
          </p:cNvPr>
          <p:cNvSpPr txBox="1"/>
          <p:nvPr/>
        </p:nvSpPr>
        <p:spPr>
          <a:xfrm>
            <a:off x="589280" y="1808480"/>
            <a:ext cx="5506720"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2800" dirty="0"/>
          </a:p>
          <a:p>
            <a:pPr algn="ctr"/>
            <a:r>
              <a:rPr lang="en-US" sz="2800" dirty="0"/>
              <a:t>Leadership Team shares the newly developed  discipline flowchart with staff over email and asks everyone to start using it.</a:t>
            </a:r>
          </a:p>
          <a:p>
            <a:pPr algn="ctr"/>
            <a:endParaRPr lang="en-US" sz="2800" dirty="0"/>
          </a:p>
        </p:txBody>
      </p:sp>
      <p:pic>
        <p:nvPicPr>
          <p:cNvPr id="9" name="Picture 8">
            <a:extLst>
              <a:ext uri="{FF2B5EF4-FFF2-40B4-BE49-F238E27FC236}">
                <a16:creationId xmlns:a16="http://schemas.microsoft.com/office/drawing/2014/main" id="{A5BD1723-CE7D-5B4E-9978-B690368F71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48465" y="6049044"/>
            <a:ext cx="843535" cy="808956"/>
          </a:xfrm>
          <a:prstGeom prst="ellipse">
            <a:avLst/>
          </a:prstGeom>
          <a:ln w="19050">
            <a:solidFill>
              <a:schemeClr val="accent2">
                <a:lumMod val="50000"/>
              </a:schemeClr>
            </a:solidFill>
          </a:ln>
        </p:spPr>
      </p:pic>
      <p:sp>
        <p:nvSpPr>
          <p:cNvPr id="4" name="Multiply 3">
            <a:extLst>
              <a:ext uri="{FF2B5EF4-FFF2-40B4-BE49-F238E27FC236}">
                <a16:creationId xmlns:a16="http://schemas.microsoft.com/office/drawing/2014/main" id="{A902DCB8-B507-2A40-B65A-9AF32207A37B}"/>
              </a:ext>
            </a:extLst>
          </p:cNvPr>
          <p:cNvSpPr/>
          <p:nvPr/>
        </p:nvSpPr>
        <p:spPr>
          <a:xfrm>
            <a:off x="95250" y="492076"/>
            <a:ext cx="6299200" cy="5759490"/>
          </a:xfrm>
          <a:prstGeom prst="mathMultiply">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314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Explicit Training Example</a:t>
            </a:r>
          </a:p>
        </p:txBody>
      </p:sp>
      <p:graphicFrame>
        <p:nvGraphicFramePr>
          <p:cNvPr id="7" name="Diagram 6">
            <a:extLst>
              <a:ext uri="{FF2B5EF4-FFF2-40B4-BE49-F238E27FC236}">
                <a16:creationId xmlns:a16="http://schemas.microsoft.com/office/drawing/2014/main" id="{744F69A7-5555-9E42-9469-299C4C415720}"/>
              </a:ext>
            </a:extLst>
          </p:cNvPr>
          <p:cNvGraphicFramePr/>
          <p:nvPr>
            <p:extLst>
              <p:ext uri="{D42A27DB-BD31-4B8C-83A1-F6EECF244321}">
                <p14:modId xmlns:p14="http://schemas.microsoft.com/office/powerpoint/2010/main" val="3784137372"/>
              </p:ext>
            </p:extLst>
          </p:nvPr>
        </p:nvGraphicFramePr>
        <p:xfrm>
          <a:off x="95250" y="707862"/>
          <a:ext cx="11403067" cy="6080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7">
            <a:extLst>
              <a:ext uri="{FF2B5EF4-FFF2-40B4-BE49-F238E27FC236}">
                <a16:creationId xmlns:a16="http://schemas.microsoft.com/office/drawing/2014/main" id="{71A37353-FEAB-734B-B637-C7582CE2D30D}"/>
              </a:ext>
            </a:extLst>
          </p:cNvPr>
          <p:cNvSpPr/>
          <p:nvPr/>
        </p:nvSpPr>
        <p:spPr>
          <a:xfrm>
            <a:off x="6305550" y="1690884"/>
            <a:ext cx="5791200" cy="3435811"/>
          </a:xfrm>
          <a:prstGeom prst="roundRect">
            <a:avLst/>
          </a:prstGeom>
          <a:solidFill>
            <a:srgbClr val="E1F4FF"/>
          </a:solidFill>
          <a:ln w="57150"/>
        </p:spPr>
        <p:style>
          <a:lnRef idx="2">
            <a:schemeClr val="accent2"/>
          </a:lnRef>
          <a:fillRef idx="1">
            <a:schemeClr val="lt1"/>
          </a:fillRef>
          <a:effectRef idx="0">
            <a:schemeClr val="accent2"/>
          </a:effectRef>
          <a:fontRef idx="minor">
            <a:schemeClr val="dk1"/>
          </a:fontRef>
        </p:style>
        <p:txBody>
          <a:bodyPr rtlCol="0" anchor="ctr"/>
          <a:lstStyle/>
          <a:p>
            <a:endParaRPr lang="en-US" dirty="0"/>
          </a:p>
          <a:p>
            <a:r>
              <a:rPr lang="en-US" sz="2400" b="1" i="1" dirty="0"/>
              <a:t>Next staff meeting…</a:t>
            </a:r>
          </a:p>
          <a:p>
            <a:r>
              <a:rPr lang="en-US" sz="2400" dirty="0"/>
              <a:t>each person writes the positive and struggles with teaching lessons and adds it to a Jamboard. </a:t>
            </a:r>
          </a:p>
          <a:p>
            <a:endParaRPr lang="en-US" sz="2400" dirty="0"/>
          </a:p>
          <a:p>
            <a:r>
              <a:rPr lang="en-US" sz="2400" dirty="0"/>
              <a:t>Staff are then asked to use the Matrix language throughout their daily routines.</a:t>
            </a:r>
          </a:p>
          <a:p>
            <a:endParaRPr lang="en-US" dirty="0"/>
          </a:p>
          <a:p>
            <a:pPr lvl="0"/>
            <a:endParaRPr lang="en-US" sz="1400" dirty="0"/>
          </a:p>
        </p:txBody>
      </p:sp>
      <p:pic>
        <p:nvPicPr>
          <p:cNvPr id="6" name="Picture 5">
            <a:extLst>
              <a:ext uri="{FF2B5EF4-FFF2-40B4-BE49-F238E27FC236}">
                <a16:creationId xmlns:a16="http://schemas.microsoft.com/office/drawing/2014/main" id="{AF3689D2-8F36-674C-B83E-C7FAA78FEAB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56218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D53FB332-C28E-4B41-AE28-E610DC22B7C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F886C37B-589E-2147-A2D2-16B24D35CAC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046CDF57-3A5D-A24D-8B1E-5722EDDAACB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094FC104-5F93-CC48-81EC-5A5374EF8C5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5A41FFFE-BFFC-8446-99A0-A064FFC1E9F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graphicEl>
                                              <a:dgm id="{4B22202C-35F3-44FC-AE91-7DBA3C680E0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dgm id="{24470CD7-2D3E-4F19-A73C-D6BDBFDABB3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70DE7CED-40B1-1E49-8460-02DCC267BD45}"/>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graphicEl>
                                              <a:dgm id="{1647FA64-AE86-4F96-8D5A-3B99F4BD4EDA}"/>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graphicEl>
                                              <a:dgm id="{FA36AE01-6D7A-C844-AAB6-F0A29DD0F4C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graphicEl>
                                              <a:dgm id="{8077D515-CA11-4E9B-8589-57EB174E8D72}"/>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4B3C8ED8-2405-E04A-B807-53509F9456E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graphicEl>
                                              <a:dgm id="{03587BAA-BF8B-487F-BEAF-1F4167373946}"/>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Freeform: Shape 123">
            <a:extLst>
              <a:ext uri="{FF2B5EF4-FFF2-40B4-BE49-F238E27FC236}">
                <a16:creationId xmlns:a16="http://schemas.microsoft.com/office/drawing/2014/main" id="{D34522FE-1B86-9E61-8383-F1655BA5D2F4}"/>
              </a:ext>
            </a:extLst>
          </p:cNvPr>
          <p:cNvSpPr/>
          <p:nvPr/>
        </p:nvSpPr>
        <p:spPr>
          <a:xfrm>
            <a:off x="2947495" y="1402869"/>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5" name="Freeform: Shape 121">
            <a:extLst>
              <a:ext uri="{FF2B5EF4-FFF2-40B4-BE49-F238E27FC236}">
                <a16:creationId xmlns:a16="http://schemas.microsoft.com/office/drawing/2014/main" id="{F2982D00-95C9-7C2B-7E7F-D37D3FB2F0B6}"/>
              </a:ext>
            </a:extLst>
          </p:cNvPr>
          <p:cNvSpPr/>
          <p:nvPr/>
        </p:nvSpPr>
        <p:spPr>
          <a:xfrm>
            <a:off x="2947495" y="44981"/>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pic>
        <p:nvPicPr>
          <p:cNvPr id="6" name="Picture 5">
            <a:extLst>
              <a:ext uri="{FF2B5EF4-FFF2-40B4-BE49-F238E27FC236}">
                <a16:creationId xmlns:a16="http://schemas.microsoft.com/office/drawing/2014/main" id="{B23B5822-A63A-31CF-FF5B-CA85F35836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49" y="75742"/>
            <a:ext cx="2027442" cy="1139927"/>
          </a:xfrm>
          <a:prstGeom prst="rect">
            <a:avLst/>
          </a:prstGeom>
        </p:spPr>
      </p:pic>
      <p:sp>
        <p:nvSpPr>
          <p:cNvPr id="9" name="Freeform: Shape 125">
            <a:extLst>
              <a:ext uri="{FF2B5EF4-FFF2-40B4-BE49-F238E27FC236}">
                <a16:creationId xmlns:a16="http://schemas.microsoft.com/office/drawing/2014/main" id="{33CA4FAE-F4F0-4536-DE8A-EA9774A83AA4}"/>
              </a:ext>
            </a:extLst>
          </p:cNvPr>
          <p:cNvSpPr/>
          <p:nvPr/>
        </p:nvSpPr>
        <p:spPr>
          <a:xfrm>
            <a:off x="2947495" y="2791694"/>
            <a:ext cx="6776096"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pic>
        <p:nvPicPr>
          <p:cNvPr id="10" name="Picture 9">
            <a:extLst>
              <a:ext uri="{FF2B5EF4-FFF2-40B4-BE49-F238E27FC236}">
                <a16:creationId xmlns:a16="http://schemas.microsoft.com/office/drawing/2014/main" id="{0DD82081-0427-9EC8-E614-1974EB4078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65" y="2572204"/>
            <a:ext cx="1872194" cy="1334936"/>
          </a:xfrm>
          <a:prstGeom prst="rect">
            <a:avLst/>
          </a:prstGeom>
        </p:spPr>
      </p:pic>
      <p:pic>
        <p:nvPicPr>
          <p:cNvPr id="17" name="Picture 16">
            <a:extLst>
              <a:ext uri="{FF2B5EF4-FFF2-40B4-BE49-F238E27FC236}">
                <a16:creationId xmlns:a16="http://schemas.microsoft.com/office/drawing/2014/main" id="{677A4743-96B6-5914-F578-E04E37E952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6682" y="3813578"/>
            <a:ext cx="1885463" cy="2458947"/>
          </a:xfrm>
          <a:prstGeom prst="rect">
            <a:avLst/>
          </a:prstGeom>
        </p:spPr>
      </p:pic>
      <p:sp>
        <p:nvSpPr>
          <p:cNvPr id="19" name="Freeform: Shape 125">
            <a:extLst>
              <a:ext uri="{FF2B5EF4-FFF2-40B4-BE49-F238E27FC236}">
                <a16:creationId xmlns:a16="http://schemas.microsoft.com/office/drawing/2014/main" id="{5814BC6E-70BA-E392-062F-3A2139E2FEB8}"/>
              </a:ext>
            </a:extLst>
          </p:cNvPr>
          <p:cNvSpPr/>
          <p:nvPr/>
        </p:nvSpPr>
        <p:spPr>
          <a:xfrm>
            <a:off x="2947496" y="4180520"/>
            <a:ext cx="6746684"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lang="en-US" sz="3200" dirty="0">
                <a:solidFill>
                  <a:srgbClr val="292C73">
                    <a:lumMod val="50000"/>
                  </a:srgbClr>
                </a:solidFill>
                <a:latin typeface="Calibri" panose="020F0502020204030204"/>
                <a:cs typeface="Hind Vadodara" panose="020B0604020202020204" charset="0"/>
                <a:sym typeface="Arial"/>
              </a:rPr>
              <a:t>Develop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 procedures to teach school-wide behavior expectations</a:t>
            </a:r>
          </a:p>
        </p:txBody>
      </p:sp>
      <p:sp>
        <p:nvSpPr>
          <p:cNvPr id="21" name="Freeform: Shape 109">
            <a:extLst>
              <a:ext uri="{FF2B5EF4-FFF2-40B4-BE49-F238E27FC236}">
                <a16:creationId xmlns:a16="http://schemas.microsoft.com/office/drawing/2014/main" id="{14AEB261-A7C4-2A7A-CE19-849AA93642E4}"/>
              </a:ext>
            </a:extLst>
          </p:cNvPr>
          <p:cNvSpPr/>
          <p:nvPr/>
        </p:nvSpPr>
        <p:spPr>
          <a:xfrm>
            <a:off x="2947496" y="5512385"/>
            <a:ext cx="6746684"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pic>
        <p:nvPicPr>
          <p:cNvPr id="22" name="Picture 21">
            <a:extLst>
              <a:ext uri="{FF2B5EF4-FFF2-40B4-BE49-F238E27FC236}">
                <a16:creationId xmlns:a16="http://schemas.microsoft.com/office/drawing/2014/main" id="{30B962C2-AD60-2AFB-848A-A63AB20B2F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9855" y="5043052"/>
            <a:ext cx="1518414" cy="1590474"/>
          </a:xfrm>
          <a:prstGeom prst="rect">
            <a:avLst/>
          </a:prstGeom>
          <a:ln w="38100">
            <a:solidFill>
              <a:schemeClr val="accent4">
                <a:lumMod val="20000"/>
                <a:lumOff val="80000"/>
              </a:schemeClr>
            </a:solidFill>
          </a:ln>
        </p:spPr>
      </p:pic>
      <p:pic>
        <p:nvPicPr>
          <p:cNvPr id="13" name="Graphic 12" descr="Checkbox Checked with solid fill">
            <a:extLst>
              <a:ext uri="{FF2B5EF4-FFF2-40B4-BE49-F238E27FC236}">
                <a16:creationId xmlns:a16="http://schemas.microsoft.com/office/drawing/2014/main" id="{3BA73B11-9D92-5DAC-96DC-67716C5D45E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87355" y="1363836"/>
            <a:ext cx="1153511" cy="1153511"/>
          </a:xfrm>
          <a:prstGeom prst="rect">
            <a:avLst/>
          </a:prstGeom>
        </p:spPr>
      </p:pic>
      <p:pic>
        <p:nvPicPr>
          <p:cNvPr id="14" name="Graphic 13" descr="Checkbox Checked with solid fill">
            <a:extLst>
              <a:ext uri="{FF2B5EF4-FFF2-40B4-BE49-F238E27FC236}">
                <a16:creationId xmlns:a16="http://schemas.microsoft.com/office/drawing/2014/main" id="{F1010EAF-0AE8-0702-538D-7C5A1C12DBF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87355" y="0"/>
            <a:ext cx="1153511" cy="1153511"/>
          </a:xfrm>
          <a:prstGeom prst="rect">
            <a:avLst/>
          </a:prstGeom>
        </p:spPr>
      </p:pic>
      <p:pic>
        <p:nvPicPr>
          <p:cNvPr id="15" name="Graphic 14" descr="Checkbox Checked with solid fill">
            <a:extLst>
              <a:ext uri="{FF2B5EF4-FFF2-40B4-BE49-F238E27FC236}">
                <a16:creationId xmlns:a16="http://schemas.microsoft.com/office/drawing/2014/main" id="{AC0B76DF-E774-52C1-1B9F-8F87ADDA6E9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97891" y="5480015"/>
            <a:ext cx="1153511" cy="1153511"/>
          </a:xfrm>
          <a:prstGeom prst="rect">
            <a:avLst/>
          </a:prstGeom>
        </p:spPr>
      </p:pic>
      <p:pic>
        <p:nvPicPr>
          <p:cNvPr id="16" name="Graphic 15" descr="Checkbox Checked with solid fill">
            <a:extLst>
              <a:ext uri="{FF2B5EF4-FFF2-40B4-BE49-F238E27FC236}">
                <a16:creationId xmlns:a16="http://schemas.microsoft.com/office/drawing/2014/main" id="{DA032DC7-D82D-9DAD-C310-AABE1E2378E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87355" y="2727029"/>
            <a:ext cx="1153511" cy="1153511"/>
          </a:xfrm>
          <a:prstGeom prst="rect">
            <a:avLst/>
          </a:prstGeom>
        </p:spPr>
      </p:pic>
      <p:pic>
        <p:nvPicPr>
          <p:cNvPr id="18" name="Graphic 17" descr="Checkbox Checked with solid fill">
            <a:extLst>
              <a:ext uri="{FF2B5EF4-FFF2-40B4-BE49-F238E27FC236}">
                <a16:creationId xmlns:a16="http://schemas.microsoft.com/office/drawing/2014/main" id="{5156FBCA-46F2-57B3-DFD7-28FE1D8B1A4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80202" y="4116822"/>
            <a:ext cx="1153511" cy="1153511"/>
          </a:xfrm>
          <a:prstGeom prst="rect">
            <a:avLst/>
          </a:prstGeom>
        </p:spPr>
      </p:pic>
      <p:pic>
        <p:nvPicPr>
          <p:cNvPr id="20" name="Picture 19">
            <a:extLst>
              <a:ext uri="{FF2B5EF4-FFF2-40B4-BE49-F238E27FC236}">
                <a16:creationId xmlns:a16="http://schemas.microsoft.com/office/drawing/2014/main" id="{3004F093-8EB1-3D2A-D6CC-3FADD19452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54150" y="1363836"/>
            <a:ext cx="1957366" cy="1344587"/>
          </a:xfrm>
          <a:prstGeom prst="rect">
            <a:avLst/>
          </a:prstGeom>
        </p:spPr>
      </p:pic>
    </p:spTree>
    <p:extLst>
      <p:ext uri="{BB962C8B-B14F-4D97-AF65-F5344CB8AC3E}">
        <p14:creationId xmlns:p14="http://schemas.microsoft.com/office/powerpoint/2010/main" val="151854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9" grpId="0" animBg="1"/>
      <p:bldP spid="2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831603069"/>
              </p:ext>
            </p:extLst>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ouble Wave 1">
            <a:extLst>
              <a:ext uri="{FF2B5EF4-FFF2-40B4-BE49-F238E27FC236}">
                <a16:creationId xmlns:a16="http://schemas.microsoft.com/office/drawing/2014/main" id="{4A4D9B6D-4BF6-B8E6-26C5-AE69BDF5CCE4}"/>
              </a:ext>
            </a:extLst>
          </p:cNvPr>
          <p:cNvSpPr/>
          <p:nvPr/>
        </p:nvSpPr>
        <p:spPr>
          <a:xfrm rot="21270551">
            <a:off x="5344266" y="5027149"/>
            <a:ext cx="4050690" cy="863091"/>
          </a:xfrm>
          <a:prstGeom prst="doubleWav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More on these next year</a:t>
            </a:r>
          </a:p>
        </p:txBody>
      </p:sp>
    </p:spTree>
    <p:extLst>
      <p:ext uri="{BB962C8B-B14F-4D97-AF65-F5344CB8AC3E}">
        <p14:creationId xmlns:p14="http://schemas.microsoft.com/office/powerpoint/2010/main" val="750084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8F93-0DC9-D343-855C-AB9D4A1C640B}"/>
              </a:ext>
            </a:extLst>
          </p:cNvPr>
          <p:cNvSpPr>
            <a:spLocks noGrp="1"/>
          </p:cNvSpPr>
          <p:nvPr>
            <p:ph type="title"/>
          </p:nvPr>
        </p:nvSpPr>
        <p:spPr>
          <a:xfrm>
            <a:off x="513748" y="275814"/>
            <a:ext cx="10894481" cy="845600"/>
          </a:xfrm>
        </p:spPr>
        <p:txBody>
          <a:bodyPr/>
          <a:lstStyle/>
          <a:p>
            <a:pPr algn="l"/>
            <a:r>
              <a:rPr lang="en-US" dirty="0">
                <a:solidFill>
                  <a:schemeClr val="bg1"/>
                </a:solidFill>
              </a:rPr>
              <a:t>Professional Development Planning for Staff</a:t>
            </a:r>
          </a:p>
        </p:txBody>
      </p:sp>
      <p:graphicFrame>
        <p:nvGraphicFramePr>
          <p:cNvPr id="3" name="Table 3">
            <a:extLst>
              <a:ext uri="{FF2B5EF4-FFF2-40B4-BE49-F238E27FC236}">
                <a16:creationId xmlns:a16="http://schemas.microsoft.com/office/drawing/2014/main" id="{A1881469-CF6D-3C45-8627-C657A68C1B3C}"/>
              </a:ext>
            </a:extLst>
          </p:cNvPr>
          <p:cNvGraphicFramePr>
            <a:graphicFrameLocks noGrp="1"/>
          </p:cNvGraphicFramePr>
          <p:nvPr>
            <p:extLst>
              <p:ext uri="{D42A27DB-BD31-4B8C-83A1-F6EECF244321}">
                <p14:modId xmlns:p14="http://schemas.microsoft.com/office/powerpoint/2010/main" val="3091942091"/>
              </p:ext>
            </p:extLst>
          </p:nvPr>
        </p:nvGraphicFramePr>
        <p:xfrm>
          <a:off x="343568" y="1769605"/>
          <a:ext cx="11190570" cy="2682432"/>
        </p:xfrm>
        <a:graphic>
          <a:graphicData uri="http://schemas.openxmlformats.org/drawingml/2006/table">
            <a:tbl>
              <a:tblPr firstRow="1" bandRow="1">
                <a:tableStyleId>{2D5ABB26-0587-4C30-8999-92F81FD0307C}</a:tableStyleId>
              </a:tblPr>
              <a:tblGrid>
                <a:gridCol w="2061812">
                  <a:extLst>
                    <a:ext uri="{9D8B030D-6E8A-4147-A177-3AD203B41FA5}">
                      <a16:colId xmlns:a16="http://schemas.microsoft.com/office/drawing/2014/main" val="604567701"/>
                    </a:ext>
                  </a:extLst>
                </a:gridCol>
                <a:gridCol w="2103120">
                  <a:extLst>
                    <a:ext uri="{9D8B030D-6E8A-4147-A177-3AD203B41FA5}">
                      <a16:colId xmlns:a16="http://schemas.microsoft.com/office/drawing/2014/main" val="24823054"/>
                    </a:ext>
                  </a:extLst>
                </a:gridCol>
                <a:gridCol w="1511300">
                  <a:extLst>
                    <a:ext uri="{9D8B030D-6E8A-4147-A177-3AD203B41FA5}">
                      <a16:colId xmlns:a16="http://schemas.microsoft.com/office/drawing/2014/main" val="3130426627"/>
                    </a:ext>
                  </a:extLst>
                </a:gridCol>
                <a:gridCol w="2514600">
                  <a:extLst>
                    <a:ext uri="{9D8B030D-6E8A-4147-A177-3AD203B41FA5}">
                      <a16:colId xmlns:a16="http://schemas.microsoft.com/office/drawing/2014/main" val="755354312"/>
                    </a:ext>
                  </a:extLst>
                </a:gridCol>
                <a:gridCol w="2999738">
                  <a:extLst>
                    <a:ext uri="{9D8B030D-6E8A-4147-A177-3AD203B41FA5}">
                      <a16:colId xmlns:a16="http://schemas.microsoft.com/office/drawing/2014/main" val="2725350493"/>
                    </a:ext>
                  </a:extLst>
                </a:gridCol>
              </a:tblGrid>
              <a:tr h="370840">
                <a:tc>
                  <a:txBody>
                    <a:bodyPr/>
                    <a:lstStyle/>
                    <a:p>
                      <a:r>
                        <a:rPr lang="en-US" sz="2400" b="1" dirty="0"/>
                        <a:t>What 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400" b="1" dirty="0"/>
                        <a:t>When will it be explicitly taught?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400" b="1" dirty="0"/>
                        <a:t>By who?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400" b="1" dirty="0"/>
                        <a:t>How will prompting and coaching occur?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400" b="1" dirty="0"/>
                        <a:t>How will staff be provided performance 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63648171"/>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5212291"/>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3511389"/>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9035420"/>
                  </a:ext>
                </a:extLst>
              </a:tr>
            </a:tbl>
          </a:graphicData>
        </a:graphic>
      </p:graphicFrame>
      <p:pic>
        <p:nvPicPr>
          <p:cNvPr id="6" name="Picture 5" descr="A picture containing graphical user interface&#10;&#10;Description automatically generated">
            <a:extLst>
              <a:ext uri="{FF2B5EF4-FFF2-40B4-BE49-F238E27FC236}">
                <a16:creationId xmlns:a16="http://schemas.microsoft.com/office/drawing/2014/main" id="{E5BC25F9-7843-2946-909C-EE076ECD4CC5}"/>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593018" y="3580730"/>
            <a:ext cx="2590787" cy="2590787"/>
          </a:xfrm>
          <a:prstGeom prst="rect">
            <a:avLst/>
          </a:prstGeom>
        </p:spPr>
      </p:pic>
      <p:sp>
        <p:nvSpPr>
          <p:cNvPr id="4" name="TextBox 3">
            <a:extLst>
              <a:ext uri="{FF2B5EF4-FFF2-40B4-BE49-F238E27FC236}">
                <a16:creationId xmlns:a16="http://schemas.microsoft.com/office/drawing/2014/main" id="{A9ED921A-BF0C-482B-52B1-F5A1802DC59C}"/>
              </a:ext>
            </a:extLst>
          </p:cNvPr>
          <p:cNvSpPr txBox="1"/>
          <p:nvPr/>
        </p:nvSpPr>
        <p:spPr>
          <a:xfrm>
            <a:off x="518960" y="4694189"/>
            <a:ext cx="6529309" cy="1477328"/>
          </a:xfrm>
          <a:prstGeom prst="rect">
            <a:avLst/>
          </a:prstGeom>
          <a:noFill/>
        </p:spPr>
        <p:txBody>
          <a:bodyPr wrap="square" rtlCol="0">
            <a:spAutoFit/>
          </a:bodyPr>
          <a:lstStyle/>
          <a:p>
            <a:r>
              <a:rPr lang="en-US" dirty="0">
                <a:solidFill>
                  <a:schemeClr val="bg1"/>
                </a:solidFill>
              </a:rPr>
              <a:t>When will  your review PBIS with your staff and explicitly teach them how to :</a:t>
            </a:r>
          </a:p>
          <a:p>
            <a:pPr marL="285750" indent="-285750">
              <a:buFont typeface="Arial" panose="020B0604020202020204" pitchFamily="34" charset="0"/>
              <a:buChar char="•"/>
            </a:pPr>
            <a:r>
              <a:rPr lang="en-US" dirty="0">
                <a:solidFill>
                  <a:schemeClr val="bg1"/>
                </a:solidFill>
              </a:rPr>
              <a:t>Teach and </a:t>
            </a:r>
            <a:r>
              <a:rPr lang="en-US" dirty="0" err="1">
                <a:solidFill>
                  <a:schemeClr val="bg1"/>
                </a:solidFill>
              </a:rPr>
              <a:t>reveiw</a:t>
            </a:r>
            <a:r>
              <a:rPr lang="en-US" dirty="0">
                <a:solidFill>
                  <a:schemeClr val="bg1"/>
                </a:solidFill>
              </a:rPr>
              <a:t> the Expectations throughout the year</a:t>
            </a:r>
          </a:p>
          <a:p>
            <a:pPr marL="285750" indent="-285750">
              <a:buFont typeface="Arial" panose="020B0604020202020204" pitchFamily="34" charset="0"/>
              <a:buChar char="•"/>
            </a:pPr>
            <a:r>
              <a:rPr lang="en-US" dirty="0">
                <a:solidFill>
                  <a:schemeClr val="bg1"/>
                </a:solidFill>
              </a:rPr>
              <a:t>Prompt the Expectations DAILY</a:t>
            </a:r>
          </a:p>
          <a:p>
            <a:pPr marL="285750" indent="-285750">
              <a:buFont typeface="Arial" panose="020B0604020202020204" pitchFamily="34" charset="0"/>
              <a:buChar char="•"/>
            </a:pPr>
            <a:r>
              <a:rPr lang="en-US" dirty="0">
                <a:solidFill>
                  <a:schemeClr val="bg1"/>
                </a:solidFill>
              </a:rPr>
              <a:t>Reinforce the Expectations throughout the school day?</a:t>
            </a:r>
          </a:p>
        </p:txBody>
      </p:sp>
    </p:spTree>
    <p:extLst>
      <p:ext uri="{BB962C8B-B14F-4D97-AF65-F5344CB8AC3E}">
        <p14:creationId xmlns:p14="http://schemas.microsoft.com/office/powerpoint/2010/main" val="27817561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3509-018F-2CD9-26B5-E7D6DBB198E0}"/>
              </a:ext>
            </a:extLst>
          </p:cNvPr>
          <p:cNvSpPr>
            <a:spLocks noGrp="1"/>
          </p:cNvSpPr>
          <p:nvPr>
            <p:ph type="title"/>
          </p:nvPr>
        </p:nvSpPr>
        <p:spPr>
          <a:xfrm>
            <a:off x="513748" y="415334"/>
            <a:ext cx="7441531" cy="845600"/>
          </a:xfrm>
        </p:spPr>
        <p:txBody>
          <a:bodyPr/>
          <a:lstStyle/>
          <a:p>
            <a:pPr algn="l"/>
            <a:r>
              <a:rPr lang="en-US" dirty="0">
                <a:solidFill>
                  <a:schemeClr val="bg1"/>
                </a:solidFill>
              </a:rPr>
              <a:t>Helpful Resource</a:t>
            </a:r>
          </a:p>
        </p:txBody>
      </p:sp>
      <p:sp>
        <p:nvSpPr>
          <p:cNvPr id="11" name="TextBox 10">
            <a:extLst>
              <a:ext uri="{FF2B5EF4-FFF2-40B4-BE49-F238E27FC236}">
                <a16:creationId xmlns:a16="http://schemas.microsoft.com/office/drawing/2014/main" id="{61BC71BD-C41D-F720-1E07-0644276F1809}"/>
              </a:ext>
            </a:extLst>
          </p:cNvPr>
          <p:cNvSpPr txBox="1"/>
          <p:nvPr/>
        </p:nvSpPr>
        <p:spPr>
          <a:xfrm>
            <a:off x="4601662" y="1765966"/>
            <a:ext cx="6483247"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0" i="1" u="none" strike="noStrike" kern="1200" cap="none" spc="0" normalizeH="0" baseline="0" noProof="0" dirty="0">
                <a:ln>
                  <a:noFill/>
                </a:ln>
                <a:solidFill>
                  <a:srgbClr val="393939"/>
                </a:solidFill>
                <a:effectLst/>
                <a:highlight>
                  <a:srgbClr val="FFFFFF"/>
                </a:highlight>
                <a:uLnTx/>
                <a:uFillTx/>
                <a:latin typeface="PT Sans" panose="020B0503020203020204" pitchFamily="34" charset="0"/>
                <a:ea typeface="+mn-ea"/>
                <a:cs typeface="+mn-cs"/>
              </a:rPr>
              <a:t>For your professional development to improve your PBIS implementation and student outcomes, it’s got to be high quality. What does that mean? Here are six criteria from federal law to help you evaluate your next event.</a:t>
            </a:r>
          </a:p>
        </p:txBody>
      </p:sp>
      <p:pic>
        <p:nvPicPr>
          <p:cNvPr id="12" name="Picture 11">
            <a:extLst>
              <a:ext uri="{FF2B5EF4-FFF2-40B4-BE49-F238E27FC236}">
                <a16:creationId xmlns:a16="http://schemas.microsoft.com/office/drawing/2014/main" id="{E98E659B-43AA-4F66-1865-99ED6F16ACF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0859" y="1305919"/>
            <a:ext cx="3612942" cy="3912633"/>
          </a:xfrm>
          <a:prstGeom prst="rect">
            <a:avLst/>
          </a:prstGeom>
        </p:spPr>
      </p:pic>
      <p:sp>
        <p:nvSpPr>
          <p:cNvPr id="13" name="TextBox 12">
            <a:extLst>
              <a:ext uri="{FF2B5EF4-FFF2-40B4-BE49-F238E27FC236}">
                <a16:creationId xmlns:a16="http://schemas.microsoft.com/office/drawing/2014/main" id="{130B2169-037E-A9F7-BF16-0780E6ABBEE3}"/>
              </a:ext>
            </a:extLst>
          </p:cNvPr>
          <p:cNvSpPr txBox="1"/>
          <p:nvPr/>
        </p:nvSpPr>
        <p:spPr>
          <a:xfrm>
            <a:off x="322317" y="6352593"/>
            <a:ext cx="97535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https://www.pbisapps.org/articles/anatomy-of-a-framework-part-4-prof-dev</a:t>
            </a:r>
          </a:p>
        </p:txBody>
      </p:sp>
    </p:spTree>
    <p:extLst>
      <p:ext uri="{BB962C8B-B14F-4D97-AF65-F5344CB8AC3E}">
        <p14:creationId xmlns:p14="http://schemas.microsoft.com/office/powerpoint/2010/main" val="41908975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EAE-EAFC-B54D-A53F-BC0E08444D59}"/>
              </a:ext>
            </a:extLst>
          </p:cNvPr>
          <p:cNvSpPr>
            <a:spLocks noGrp="1"/>
          </p:cNvSpPr>
          <p:nvPr>
            <p:ph type="title"/>
          </p:nvPr>
        </p:nvSpPr>
        <p:spPr>
          <a:xfrm>
            <a:off x="460644" y="417780"/>
            <a:ext cx="9378000" cy="845600"/>
          </a:xfrm>
        </p:spPr>
        <p:txBody>
          <a:bodyPr/>
          <a:lstStyle/>
          <a:p>
            <a:r>
              <a:rPr lang="en-US" dirty="0">
                <a:solidFill>
                  <a:schemeClr val="bg1"/>
                </a:solidFill>
              </a:rPr>
              <a:t>Ensure staff have access to what they need…</a:t>
            </a:r>
          </a:p>
        </p:txBody>
      </p:sp>
      <p:pic>
        <p:nvPicPr>
          <p:cNvPr id="4" name="Picture 3" descr="A picture containing text&#10;&#10;Description automatically generated">
            <a:extLst>
              <a:ext uri="{FF2B5EF4-FFF2-40B4-BE49-F238E27FC236}">
                <a16:creationId xmlns:a16="http://schemas.microsoft.com/office/drawing/2014/main" id="{2C9E9918-C66B-6C48-A053-8B17663555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058165">
            <a:off x="687713" y="1822984"/>
            <a:ext cx="3842583" cy="4152747"/>
          </a:xfrm>
          <a:prstGeom prst="rect">
            <a:avLst/>
          </a:prstGeom>
          <a:ln>
            <a:solidFill>
              <a:schemeClr val="bg2"/>
            </a:solidFill>
          </a:ln>
        </p:spPr>
      </p:pic>
      <p:pic>
        <p:nvPicPr>
          <p:cNvPr id="6" name="Picture 5" descr="Table&#10;&#10;Description automatically generated">
            <a:extLst>
              <a:ext uri="{FF2B5EF4-FFF2-40B4-BE49-F238E27FC236}">
                <a16:creationId xmlns:a16="http://schemas.microsoft.com/office/drawing/2014/main" id="{ADF30F57-81A6-2D4C-A501-8C9641070D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2515" y="2113237"/>
            <a:ext cx="6960171" cy="4372415"/>
          </a:xfrm>
          <a:prstGeom prst="rect">
            <a:avLst/>
          </a:prstGeom>
          <a:ln>
            <a:solidFill>
              <a:schemeClr val="bg2"/>
            </a:solidFill>
          </a:ln>
        </p:spPr>
      </p:pic>
      <p:pic>
        <p:nvPicPr>
          <p:cNvPr id="7" name="Picture 6">
            <a:extLst>
              <a:ext uri="{FF2B5EF4-FFF2-40B4-BE49-F238E27FC236}">
                <a16:creationId xmlns:a16="http://schemas.microsoft.com/office/drawing/2014/main" id="{0C17643B-8C59-8544-947F-6176583AF2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9936405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4100" name="Picture 4" descr="Google Drive (New Logo 2020)&quot; Greeting Card by Licensed | Redbubble">
            <a:extLst>
              <a:ext uri="{FF2B5EF4-FFF2-40B4-BE49-F238E27FC236}">
                <a16:creationId xmlns:a16="http://schemas.microsoft.com/office/drawing/2014/main" id="{58134D79-315E-CD40-B460-AC20AAA3094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471" b="9691"/>
          <a:stretch/>
        </p:blipFill>
        <p:spPr bwMode="auto">
          <a:xfrm>
            <a:off x="4938039" y="5377612"/>
            <a:ext cx="1329128" cy="13811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application&#10;&#10;Description automatically generated">
            <a:extLst>
              <a:ext uri="{FF2B5EF4-FFF2-40B4-BE49-F238E27FC236}">
                <a16:creationId xmlns:a16="http://schemas.microsoft.com/office/drawing/2014/main" id="{38FBE2E0-9A93-DD40-967C-07CE459D47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36898" y="184160"/>
            <a:ext cx="5149230" cy="3432518"/>
          </a:xfrm>
          <a:prstGeom prst="rect">
            <a:avLst/>
          </a:prstGeom>
        </p:spPr>
      </p:pic>
      <p:pic>
        <p:nvPicPr>
          <p:cNvPr id="4098" name="Picture 2" descr="Google Classroom Logo and symbol, meaning, history, PNG">
            <a:extLst>
              <a:ext uri="{FF2B5EF4-FFF2-40B4-BE49-F238E27FC236}">
                <a16:creationId xmlns:a16="http://schemas.microsoft.com/office/drawing/2014/main" id="{81850BC9-6384-2548-863F-91F9258D003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135" r="13106"/>
          <a:stretch/>
        </p:blipFill>
        <p:spPr bwMode="auto">
          <a:xfrm>
            <a:off x="9974447" y="769163"/>
            <a:ext cx="1913207" cy="1609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a:extLst>
              <a:ext uri="{FF2B5EF4-FFF2-40B4-BE49-F238E27FC236}">
                <a16:creationId xmlns:a16="http://schemas.microsoft.com/office/drawing/2014/main" id="{48E19282-2046-FB4E-932F-95B2AAD30C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862140">
            <a:off x="2981007" y="4154383"/>
            <a:ext cx="3914064" cy="1196374"/>
          </a:xfrm>
          <a:prstGeom prst="rect">
            <a:avLst/>
          </a:prstGeom>
          <a:ln>
            <a:solidFill>
              <a:schemeClr val="bg2"/>
            </a:solidFill>
          </a:ln>
        </p:spPr>
      </p:pic>
      <p:pic>
        <p:nvPicPr>
          <p:cNvPr id="11" name="Picture 10" descr="Table&#10;&#10;Description automatically generated">
            <a:extLst>
              <a:ext uri="{FF2B5EF4-FFF2-40B4-BE49-F238E27FC236}">
                <a16:creationId xmlns:a16="http://schemas.microsoft.com/office/drawing/2014/main" id="{EEF8BC3F-508E-AC49-8F5F-B42BDB9088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3214" y="4346200"/>
            <a:ext cx="3938071" cy="2412609"/>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8C8B0366-97FB-5744-A57B-B2D85549FF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075" y="187678"/>
            <a:ext cx="6027925" cy="3429000"/>
          </a:xfrm>
          <a:prstGeom prst="rect">
            <a:avLst/>
          </a:prstGeom>
          <a:ln>
            <a:solidFill>
              <a:schemeClr val="bg2"/>
            </a:solidFill>
          </a:ln>
        </p:spPr>
      </p:pic>
      <p:sp>
        <p:nvSpPr>
          <p:cNvPr id="16" name="Left Arrow 15">
            <a:extLst>
              <a:ext uri="{FF2B5EF4-FFF2-40B4-BE49-F238E27FC236}">
                <a16:creationId xmlns:a16="http://schemas.microsoft.com/office/drawing/2014/main" id="{526F1693-ED14-1F49-8D4A-4628A606A935}"/>
              </a:ext>
            </a:extLst>
          </p:cNvPr>
          <p:cNvSpPr/>
          <p:nvPr/>
        </p:nvSpPr>
        <p:spPr>
          <a:xfrm rot="1051394">
            <a:off x="9272859" y="2233914"/>
            <a:ext cx="2978757"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Google Classroom </a:t>
            </a:r>
          </a:p>
          <a:p>
            <a:pPr algn="ctr"/>
            <a:r>
              <a:rPr lang="en-US" sz="2400" b="1" dirty="0"/>
              <a:t>for Staff Only</a:t>
            </a:r>
          </a:p>
        </p:txBody>
      </p:sp>
      <p:sp>
        <p:nvSpPr>
          <p:cNvPr id="17" name="Left Arrow 16">
            <a:extLst>
              <a:ext uri="{FF2B5EF4-FFF2-40B4-BE49-F238E27FC236}">
                <a16:creationId xmlns:a16="http://schemas.microsoft.com/office/drawing/2014/main" id="{CE5A49F5-C9D2-7E46-90E9-C68D875A80A7}"/>
              </a:ext>
            </a:extLst>
          </p:cNvPr>
          <p:cNvSpPr/>
          <p:nvPr/>
        </p:nvSpPr>
        <p:spPr>
          <a:xfrm flipH="1">
            <a:off x="68075" y="5109174"/>
            <a:ext cx="3938072"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Shared Doc with Hyperlinks to Resources </a:t>
            </a:r>
          </a:p>
        </p:txBody>
      </p:sp>
      <p:sp>
        <p:nvSpPr>
          <p:cNvPr id="18" name="Left Arrow 17">
            <a:extLst>
              <a:ext uri="{FF2B5EF4-FFF2-40B4-BE49-F238E27FC236}">
                <a16:creationId xmlns:a16="http://schemas.microsoft.com/office/drawing/2014/main" id="{E3C5177E-B3BE-9C44-BBE9-3DA7111E494F}"/>
              </a:ext>
            </a:extLst>
          </p:cNvPr>
          <p:cNvSpPr/>
          <p:nvPr/>
        </p:nvSpPr>
        <p:spPr>
          <a:xfrm rot="19994178" flipH="1">
            <a:off x="-202308" y="1747943"/>
            <a:ext cx="4385897"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Website with All Resources</a:t>
            </a:r>
          </a:p>
        </p:txBody>
      </p:sp>
      <p:pic>
        <p:nvPicPr>
          <p:cNvPr id="19" name="Picture 18">
            <a:extLst>
              <a:ext uri="{FF2B5EF4-FFF2-40B4-BE49-F238E27FC236}">
                <a16:creationId xmlns:a16="http://schemas.microsoft.com/office/drawing/2014/main" id="{2CB54753-17D5-7B4D-BCEE-32F5FE83501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7066451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E5CD3-0F34-21E7-F4F9-FC5CFB0F50A9}"/>
              </a:ext>
            </a:extLst>
          </p:cNvPr>
          <p:cNvSpPr>
            <a:spLocks noGrp="1"/>
          </p:cNvSpPr>
          <p:nvPr>
            <p:ph type="title"/>
          </p:nvPr>
        </p:nvSpPr>
        <p:spPr>
          <a:xfrm>
            <a:off x="279950" y="0"/>
            <a:ext cx="7525108" cy="845600"/>
          </a:xfrm>
        </p:spPr>
        <p:txBody>
          <a:bodyPr/>
          <a:lstStyle/>
          <a:p>
            <a:r>
              <a:rPr lang="en-US" sz="3200" dirty="0"/>
              <a:t>Ensure staff understand how your Kickoff will work.  Schedule, Examples, Model Lesson, etc.</a:t>
            </a:r>
          </a:p>
        </p:txBody>
      </p:sp>
      <p:pic>
        <p:nvPicPr>
          <p:cNvPr id="5" name="Picture 2">
            <a:extLst>
              <a:ext uri="{FF2B5EF4-FFF2-40B4-BE49-F238E27FC236}">
                <a16:creationId xmlns:a16="http://schemas.microsoft.com/office/drawing/2014/main" id="{9D440671-09D9-5572-E06E-E04B8F9B1B2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0089" y="1845038"/>
            <a:ext cx="5257800" cy="327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731B713-DD89-1A15-BBF3-26C6FF220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1676" y="3429000"/>
            <a:ext cx="3719217" cy="3370387"/>
          </a:xfrm>
          <a:prstGeom prst="rect">
            <a:avLst/>
          </a:prstGeom>
        </p:spPr>
      </p:pic>
      <p:pic>
        <p:nvPicPr>
          <p:cNvPr id="6" name="Picture 5">
            <a:extLst>
              <a:ext uri="{FF2B5EF4-FFF2-40B4-BE49-F238E27FC236}">
                <a16:creationId xmlns:a16="http://schemas.microsoft.com/office/drawing/2014/main" id="{9F44D766-5CFE-86CA-A7E6-EAC6CFD3D3C1}"/>
              </a:ext>
            </a:extLst>
          </p:cNvPr>
          <p:cNvPicPr>
            <a:picLocks noChangeAspect="1"/>
          </p:cNvPicPr>
          <p:nvPr/>
        </p:nvPicPr>
        <p:blipFill>
          <a:blip r:embed="rId4"/>
          <a:stretch>
            <a:fillRect/>
          </a:stretch>
        </p:blipFill>
        <p:spPr>
          <a:xfrm>
            <a:off x="8192833" y="173467"/>
            <a:ext cx="3719218" cy="4323486"/>
          </a:xfrm>
          <a:prstGeom prst="rect">
            <a:avLst/>
          </a:prstGeom>
        </p:spPr>
      </p:pic>
      <p:pic>
        <p:nvPicPr>
          <p:cNvPr id="4" name="Picture 6" descr="IMG_3271">
            <a:extLst>
              <a:ext uri="{FF2B5EF4-FFF2-40B4-BE49-F238E27FC236}">
                <a16:creationId xmlns:a16="http://schemas.microsoft.com/office/drawing/2014/main" id="{F681F04F-1951-BE65-7B9F-5468ED025D3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28530" y="3190295"/>
            <a:ext cx="2634127" cy="351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49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9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D536EC-A035-C545-8BE8-D6A759C29F87}"/>
              </a:ext>
            </a:extLst>
          </p:cNvPr>
          <p:cNvSpPr>
            <a:spLocks noGrp="1"/>
          </p:cNvSpPr>
          <p:nvPr>
            <p:ph type="title"/>
          </p:nvPr>
        </p:nvSpPr>
        <p:spPr>
          <a:xfrm>
            <a:off x="166234" y="297243"/>
            <a:ext cx="9378000" cy="845600"/>
          </a:xfrm>
        </p:spPr>
        <p:txBody>
          <a:bodyPr/>
          <a:lstStyle/>
          <a:p>
            <a:r>
              <a:rPr lang="en-US" dirty="0">
                <a:solidFill>
                  <a:schemeClr val="bg1"/>
                </a:solidFill>
              </a:rPr>
              <a:t>Organize Your Resources</a:t>
            </a:r>
          </a:p>
        </p:txBody>
      </p:sp>
      <p:graphicFrame>
        <p:nvGraphicFramePr>
          <p:cNvPr id="8" name="Diagram 7">
            <a:extLst>
              <a:ext uri="{FF2B5EF4-FFF2-40B4-BE49-F238E27FC236}">
                <a16:creationId xmlns:a16="http://schemas.microsoft.com/office/drawing/2014/main" id="{A3EB2539-D43A-3F4A-A04A-A08CD1D92077}"/>
              </a:ext>
            </a:extLst>
          </p:cNvPr>
          <p:cNvGraphicFramePr/>
          <p:nvPr>
            <p:extLst>
              <p:ext uri="{D42A27DB-BD31-4B8C-83A1-F6EECF244321}">
                <p14:modId xmlns:p14="http://schemas.microsoft.com/office/powerpoint/2010/main" val="2274330017"/>
              </p:ext>
            </p:extLst>
          </p:nvPr>
        </p:nvGraphicFramePr>
        <p:xfrm>
          <a:off x="3184392" y="1045557"/>
          <a:ext cx="6645408" cy="551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66023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982" y="181133"/>
            <a:ext cx="10589956" cy="845600"/>
          </a:xfrm>
          <a:noFill/>
        </p:spPr>
        <p:txBody>
          <a:bodyPr>
            <a:normAutofit fontScale="90000"/>
          </a:bodyPr>
          <a:lstStyle/>
          <a:p>
            <a:r>
              <a:rPr lang="en-US" sz="4000" dirty="0">
                <a:solidFill>
                  <a:schemeClr val="bg1"/>
                </a:solidFill>
              </a:rPr>
              <a:t>PBIS Handbook and Orientation Examples</a:t>
            </a:r>
          </a:p>
        </p:txBody>
      </p:sp>
      <p:sp>
        <p:nvSpPr>
          <p:cNvPr id="16" name="Rounded Rectangle 15">
            <a:extLst>
              <a:ext uri="{FF2B5EF4-FFF2-40B4-BE49-F238E27FC236}">
                <a16:creationId xmlns:a16="http://schemas.microsoft.com/office/drawing/2014/main" id="{00336CF7-35E2-634B-8414-D62085AB692A}"/>
              </a:ext>
            </a:extLst>
          </p:cNvPr>
          <p:cNvSpPr/>
          <p:nvPr/>
        </p:nvSpPr>
        <p:spPr>
          <a:xfrm>
            <a:off x="418058" y="1557234"/>
            <a:ext cx="2648261"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Handbook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ounded Rectangle 16">
            <a:extLst>
              <a:ext uri="{FF2B5EF4-FFF2-40B4-BE49-F238E27FC236}">
                <a16:creationId xmlns:a16="http://schemas.microsoft.com/office/drawing/2014/main" id="{7A8DD396-8E03-8D4E-962A-7B87965B6B08}"/>
              </a:ext>
            </a:extLst>
          </p:cNvPr>
          <p:cNvSpPr/>
          <p:nvPr/>
        </p:nvSpPr>
        <p:spPr>
          <a:xfrm>
            <a:off x="4590068" y="1536690"/>
            <a:ext cx="2648261"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Staff Orientation Slides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5DB7C4F5-E93A-D843-8B47-767D2A6D468F}"/>
              </a:ext>
            </a:extLst>
          </p:cNvPr>
          <p:cNvSpPr/>
          <p:nvPr/>
        </p:nvSpPr>
        <p:spPr>
          <a:xfrm>
            <a:off x="8226852" y="1603684"/>
            <a:ext cx="2648261"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Student Orientation Slides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94614131-5AE3-4545-B317-5753ACDCA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9903" y="4046122"/>
            <a:ext cx="2061318" cy="2572364"/>
          </a:xfrm>
          <a:prstGeom prst="rect">
            <a:avLst/>
          </a:prstGeom>
        </p:spPr>
      </p:pic>
      <p:pic>
        <p:nvPicPr>
          <p:cNvPr id="22" name="Picture 21">
            <a:extLst>
              <a:ext uri="{FF2B5EF4-FFF2-40B4-BE49-F238E27FC236}">
                <a16:creationId xmlns:a16="http://schemas.microsoft.com/office/drawing/2014/main" id="{96D12CC0-32C8-9242-B97D-BFEC75E97E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45" y="2333218"/>
            <a:ext cx="2015551" cy="2665264"/>
          </a:xfrm>
          <a:prstGeom prst="rect">
            <a:avLst/>
          </a:prstGeom>
        </p:spPr>
      </p:pic>
      <p:pic>
        <p:nvPicPr>
          <p:cNvPr id="24" name="Picture 23">
            <a:extLst>
              <a:ext uri="{FF2B5EF4-FFF2-40B4-BE49-F238E27FC236}">
                <a16:creationId xmlns:a16="http://schemas.microsoft.com/office/drawing/2014/main" id="{CD316731-48A0-6748-BEE9-8A1FE8A635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1903" y="3611006"/>
            <a:ext cx="3700497" cy="2066704"/>
          </a:xfrm>
          <a:prstGeom prst="rect">
            <a:avLst/>
          </a:prstGeom>
        </p:spPr>
      </p:pic>
      <p:pic>
        <p:nvPicPr>
          <p:cNvPr id="4" name="Picture 3">
            <a:extLst>
              <a:ext uri="{FF2B5EF4-FFF2-40B4-BE49-F238E27FC236}">
                <a16:creationId xmlns:a16="http://schemas.microsoft.com/office/drawing/2014/main" id="{CEF34942-AB37-BDA1-AC13-91C899B08B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3654" y="2971345"/>
            <a:ext cx="3249549" cy="1829276"/>
          </a:xfrm>
          <a:prstGeom prst="rect">
            <a:avLst/>
          </a:prstGeom>
        </p:spPr>
      </p:pic>
    </p:spTree>
    <p:extLst>
      <p:ext uri="{BB962C8B-B14F-4D97-AF65-F5344CB8AC3E}">
        <p14:creationId xmlns:p14="http://schemas.microsoft.com/office/powerpoint/2010/main" val="19088871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DC625EFE-0767-D243-BF52-92DE517CA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84402">
            <a:off x="311713" y="918747"/>
            <a:ext cx="2676332" cy="2845947"/>
          </a:xfrm>
          <a:prstGeom prst="rect">
            <a:avLst/>
          </a:prstGeom>
          <a:ln>
            <a:solidFill>
              <a:schemeClr val="bg2"/>
            </a:solidFill>
          </a:ln>
        </p:spPr>
      </p:pic>
      <p:pic>
        <p:nvPicPr>
          <p:cNvPr id="12" name="Picture 11" descr="Table&#10;&#10;Description automatically generated">
            <a:extLst>
              <a:ext uri="{FF2B5EF4-FFF2-40B4-BE49-F238E27FC236}">
                <a16:creationId xmlns:a16="http://schemas.microsoft.com/office/drawing/2014/main" id="{DC119407-AAF7-AF41-AF9E-27CFEF02EC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6189" y="873934"/>
            <a:ext cx="6224494" cy="2851166"/>
          </a:xfrm>
          <a:prstGeom prst="rect">
            <a:avLst/>
          </a:prstGeom>
          <a:ln>
            <a:solidFill>
              <a:schemeClr val="bg2"/>
            </a:solidFill>
          </a:ln>
        </p:spPr>
      </p:pic>
      <p:pic>
        <p:nvPicPr>
          <p:cNvPr id="18" name="Picture 17" descr="Text, letter&#10;&#10;Description automatically generated">
            <a:extLst>
              <a:ext uri="{FF2B5EF4-FFF2-40B4-BE49-F238E27FC236}">
                <a16:creationId xmlns:a16="http://schemas.microsoft.com/office/drawing/2014/main" id="{D85EB033-B23C-A74D-9D77-EEE3BB953B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2151" y="3215129"/>
            <a:ext cx="4522931" cy="3642871"/>
          </a:xfrm>
          <a:prstGeom prst="rect">
            <a:avLst/>
          </a:prstGeom>
          <a:ln>
            <a:solidFill>
              <a:schemeClr val="bg2"/>
            </a:solidFill>
          </a:ln>
        </p:spPr>
      </p:pic>
      <p:pic>
        <p:nvPicPr>
          <p:cNvPr id="20" name="Picture 19" descr="Graphical user interface&#10;&#10;Description automatically generated with medium confidence">
            <a:extLst>
              <a:ext uri="{FF2B5EF4-FFF2-40B4-BE49-F238E27FC236}">
                <a16:creationId xmlns:a16="http://schemas.microsoft.com/office/drawing/2014/main" id="{6D8A832B-078B-A047-80FE-F1A6B3B44E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47233">
            <a:off x="9523826" y="3775281"/>
            <a:ext cx="2761820" cy="2947064"/>
          </a:xfrm>
          <a:prstGeom prst="rect">
            <a:avLst/>
          </a:prstGeom>
          <a:ln>
            <a:solidFill>
              <a:schemeClr val="bg2"/>
            </a:solidFill>
          </a:ln>
        </p:spPr>
      </p:pic>
      <p:pic>
        <p:nvPicPr>
          <p:cNvPr id="2050" name="Picture 2" descr="Melrose Veterans Memorial Middle School">
            <a:extLst>
              <a:ext uri="{FF2B5EF4-FFF2-40B4-BE49-F238E27FC236}">
                <a16:creationId xmlns:a16="http://schemas.microsoft.com/office/drawing/2014/main" id="{052A4066-CCF3-4A40-AFBD-1794D6DA898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721391" y="2978427"/>
            <a:ext cx="2277137" cy="499859"/>
          </a:xfrm>
          <a:prstGeom prst="rect">
            <a:avLst/>
          </a:prstGeom>
          <a:noFill/>
          <a:extLst>
            <a:ext uri="{909E8E84-426E-40DD-AFC4-6F175D3DCCD1}">
              <a14:hiddenFill xmlns:a14="http://schemas.microsoft.com/office/drawing/2010/main">
                <a:solidFill>
                  <a:srgbClr val="FFFFFF"/>
                </a:solidFill>
              </a14:hiddenFill>
            </a:ext>
          </a:extLst>
        </p:spPr>
      </p:pic>
      <p:sp>
        <p:nvSpPr>
          <p:cNvPr id="21" name="Left Arrow 20">
            <a:extLst>
              <a:ext uri="{FF2B5EF4-FFF2-40B4-BE49-F238E27FC236}">
                <a16:creationId xmlns:a16="http://schemas.microsoft.com/office/drawing/2014/main" id="{2EA6D821-05B2-DC45-A352-6ABB10B05B35}"/>
              </a:ext>
            </a:extLst>
          </p:cNvPr>
          <p:cNvSpPr/>
          <p:nvPr/>
        </p:nvSpPr>
        <p:spPr>
          <a:xfrm>
            <a:off x="5780552" y="1107664"/>
            <a:ext cx="3940839"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Student Handbook</a:t>
            </a:r>
          </a:p>
          <a:p>
            <a:pPr algn="ctr"/>
            <a:r>
              <a:rPr lang="en-US" sz="2400" dirty="0"/>
              <a:t>(Shared with Families)</a:t>
            </a:r>
          </a:p>
        </p:txBody>
      </p:sp>
      <p:sp>
        <p:nvSpPr>
          <p:cNvPr id="23" name="Left Arrow 22">
            <a:extLst>
              <a:ext uri="{FF2B5EF4-FFF2-40B4-BE49-F238E27FC236}">
                <a16:creationId xmlns:a16="http://schemas.microsoft.com/office/drawing/2014/main" id="{9F563ECF-1EFF-3A40-84CC-1E0EF9D861C5}"/>
              </a:ext>
            </a:extLst>
          </p:cNvPr>
          <p:cNvSpPr/>
          <p:nvPr/>
        </p:nvSpPr>
        <p:spPr>
          <a:xfrm flipH="1">
            <a:off x="444831" y="4374400"/>
            <a:ext cx="4522931"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School Website</a:t>
            </a:r>
          </a:p>
        </p:txBody>
      </p:sp>
      <p:sp>
        <p:nvSpPr>
          <p:cNvPr id="22" name="TextBox 21">
            <a:extLst>
              <a:ext uri="{FF2B5EF4-FFF2-40B4-BE49-F238E27FC236}">
                <a16:creationId xmlns:a16="http://schemas.microsoft.com/office/drawing/2014/main" id="{D45A04B5-B34B-E448-B084-6FF831B5B0D0}"/>
              </a:ext>
            </a:extLst>
          </p:cNvPr>
          <p:cNvSpPr txBox="1"/>
          <p:nvPr/>
        </p:nvSpPr>
        <p:spPr>
          <a:xfrm>
            <a:off x="93138" y="179701"/>
            <a:ext cx="4814138" cy="584775"/>
          </a:xfrm>
          <a:prstGeom prst="rect">
            <a:avLst/>
          </a:prstGeom>
          <a:noFill/>
        </p:spPr>
        <p:txBody>
          <a:bodyPr wrap="none" rtlCol="0">
            <a:spAutoFit/>
          </a:bodyPr>
          <a:lstStyle/>
          <a:p>
            <a:r>
              <a:rPr lang="en-US" sz="3200" b="1" dirty="0">
                <a:solidFill>
                  <a:schemeClr val="bg1"/>
                </a:solidFill>
              </a:rPr>
              <a:t>Students and families too…</a:t>
            </a:r>
          </a:p>
        </p:txBody>
      </p:sp>
      <p:pic>
        <p:nvPicPr>
          <p:cNvPr id="25" name="Picture 24">
            <a:extLst>
              <a:ext uri="{FF2B5EF4-FFF2-40B4-BE49-F238E27FC236}">
                <a16:creationId xmlns:a16="http://schemas.microsoft.com/office/drawing/2014/main" id="{BB815054-944C-F74E-9063-4BFA0F884E0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8215814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22769DC3-E47B-4341-BCD9-49B84CADEF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8" y="1218855"/>
            <a:ext cx="2035513" cy="4504846"/>
          </a:xfrm>
          <a:prstGeom prst="rect">
            <a:avLst/>
          </a:prstGeom>
        </p:spPr>
      </p:pic>
      <p:pic>
        <p:nvPicPr>
          <p:cNvPr id="16" name="Picture 15" descr="A page of a book&#10;&#10;Description automatically generated with medium confidence">
            <a:extLst>
              <a:ext uri="{FF2B5EF4-FFF2-40B4-BE49-F238E27FC236}">
                <a16:creationId xmlns:a16="http://schemas.microsoft.com/office/drawing/2014/main" id="{A547B03B-A153-8C46-8CC4-507B0259FF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8594" y="2092112"/>
            <a:ext cx="6220821" cy="476588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87CF542-B328-E340-AFB3-8A875FF86E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56544" y="0"/>
            <a:ext cx="2051107" cy="4785606"/>
          </a:xfrm>
          <a:prstGeom prst="rect">
            <a:avLst/>
          </a:prstGeom>
          <a:ln>
            <a:solidFill>
              <a:schemeClr val="bg2"/>
            </a:solidFill>
          </a:ln>
        </p:spPr>
      </p:pic>
      <p:pic>
        <p:nvPicPr>
          <p:cNvPr id="3" name="Picture 2" descr="A picture containing text&#10;&#10;Description automatically generated">
            <a:extLst>
              <a:ext uri="{FF2B5EF4-FFF2-40B4-BE49-F238E27FC236}">
                <a16:creationId xmlns:a16="http://schemas.microsoft.com/office/drawing/2014/main" id="{38CF94D7-95E7-C245-B80F-DC48ED18AE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07651" y="393896"/>
            <a:ext cx="2284349" cy="5329805"/>
          </a:xfrm>
          <a:prstGeom prst="rect">
            <a:avLst/>
          </a:prstGeom>
          <a:ln>
            <a:solidFill>
              <a:schemeClr val="bg2"/>
            </a:solidFill>
          </a:ln>
        </p:spPr>
      </p:pic>
      <p:sp>
        <p:nvSpPr>
          <p:cNvPr id="10" name="Left Arrow 9">
            <a:extLst>
              <a:ext uri="{FF2B5EF4-FFF2-40B4-BE49-F238E27FC236}">
                <a16:creationId xmlns:a16="http://schemas.microsoft.com/office/drawing/2014/main" id="{6F03ABC8-9C5F-F645-97F7-AF9273268783}"/>
              </a:ext>
            </a:extLst>
          </p:cNvPr>
          <p:cNvSpPr/>
          <p:nvPr/>
        </p:nvSpPr>
        <p:spPr>
          <a:xfrm rot="5400000" flipH="1">
            <a:off x="3632602" y="-606432"/>
            <a:ext cx="2392803" cy="3605668"/>
          </a:xfrm>
          <a:prstGeom prst="leftArrow">
            <a:avLst>
              <a:gd name="adj1" fmla="val 50000"/>
              <a:gd name="adj2" fmla="val 49196"/>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sz="2800" b="1" dirty="0"/>
              <a:t>Tri-fold Brochure</a:t>
            </a:r>
          </a:p>
        </p:txBody>
      </p:sp>
      <p:pic>
        <p:nvPicPr>
          <p:cNvPr id="11" name="Picture 10">
            <a:extLst>
              <a:ext uri="{FF2B5EF4-FFF2-40B4-BE49-F238E27FC236}">
                <a16:creationId xmlns:a16="http://schemas.microsoft.com/office/drawing/2014/main" id="{07873C0A-17D7-8E47-B2B9-4EF66C93743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
        <p:nvSpPr>
          <p:cNvPr id="4" name="TextBox 3">
            <a:extLst>
              <a:ext uri="{FF2B5EF4-FFF2-40B4-BE49-F238E27FC236}">
                <a16:creationId xmlns:a16="http://schemas.microsoft.com/office/drawing/2014/main" id="{710B4081-415C-EA55-900E-9DC91D0043A0}"/>
              </a:ext>
            </a:extLst>
          </p:cNvPr>
          <p:cNvSpPr txBox="1"/>
          <p:nvPr/>
        </p:nvSpPr>
        <p:spPr>
          <a:xfrm>
            <a:off x="229398" y="241496"/>
            <a:ext cx="3144130" cy="646331"/>
          </a:xfrm>
          <a:prstGeom prst="rect">
            <a:avLst/>
          </a:prstGeom>
          <a:noFill/>
        </p:spPr>
        <p:txBody>
          <a:bodyPr wrap="none" rtlCol="0">
            <a:spAutoFit/>
          </a:bodyPr>
          <a:lstStyle/>
          <a:p>
            <a:r>
              <a:rPr lang="en-US" sz="3600" b="1" dirty="0">
                <a:solidFill>
                  <a:schemeClr val="bg1"/>
                </a:solidFill>
              </a:rPr>
              <a:t>Inform Families</a:t>
            </a:r>
          </a:p>
        </p:txBody>
      </p:sp>
    </p:spTree>
    <p:extLst>
      <p:ext uri="{BB962C8B-B14F-4D97-AF65-F5344CB8AC3E}">
        <p14:creationId xmlns:p14="http://schemas.microsoft.com/office/powerpoint/2010/main" val="2766513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14660" y="2057540"/>
            <a:ext cx="6387471" cy="3365200"/>
          </a:xfrm>
        </p:spPr>
        <p:txBody>
          <a:bodyPr/>
          <a:lstStyle/>
          <a:p>
            <a:r>
              <a:rPr lang="en-US" dirty="0">
                <a:solidFill>
                  <a:schemeClr val="bg1"/>
                </a:solidFill>
              </a:rPr>
              <a:t>PBIS Next Steps</a:t>
            </a:r>
          </a:p>
        </p:txBody>
      </p:sp>
    </p:spTree>
    <p:extLst>
      <p:ext uri="{BB962C8B-B14F-4D97-AF65-F5344CB8AC3E}">
        <p14:creationId xmlns:p14="http://schemas.microsoft.com/office/powerpoint/2010/main" val="923384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39C0EC-97E0-7CB7-A2A0-59E7B1C98D73}"/>
              </a:ext>
            </a:extLst>
          </p:cNvPr>
          <p:cNvSpPr>
            <a:spLocks noGrp="1"/>
          </p:cNvSpPr>
          <p:nvPr>
            <p:ph type="title"/>
          </p:nvPr>
        </p:nvSpPr>
        <p:spPr>
          <a:xfrm>
            <a:off x="813349" y="467463"/>
            <a:ext cx="10939622" cy="845600"/>
          </a:xfrm>
        </p:spPr>
        <p:txBody>
          <a:bodyPr/>
          <a:lstStyle/>
          <a:p>
            <a:r>
              <a:rPr lang="en-US" sz="4000" dirty="0"/>
              <a:t>Expectations &amp; behavioral skills are taught in context</a:t>
            </a:r>
            <a:br>
              <a:rPr lang="en-US" sz="4000" dirty="0"/>
            </a:br>
            <a:endParaRPr lang="en-US" dirty="0"/>
          </a:p>
        </p:txBody>
      </p:sp>
      <p:sp>
        <p:nvSpPr>
          <p:cNvPr id="3" name="Rectangle 2">
            <a:extLst>
              <a:ext uri="{FF2B5EF4-FFF2-40B4-BE49-F238E27FC236}">
                <a16:creationId xmlns:a16="http://schemas.microsoft.com/office/drawing/2014/main" id="{C5BC1A3D-4283-2D80-4D98-391E259A0093}"/>
              </a:ext>
            </a:extLst>
          </p:cNvPr>
          <p:cNvSpPr/>
          <p:nvPr/>
        </p:nvSpPr>
        <p:spPr>
          <a:xfrm>
            <a:off x="7868093" y="2257319"/>
            <a:ext cx="3884878" cy="3335403"/>
          </a:xfrm>
          <a:prstGeom prst="rect">
            <a:avLst/>
          </a:prstGeom>
          <a:blipFill rotWithShape="1">
            <a:blip r:embed="rId3"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 name="Rectangle 4">
            <a:extLst>
              <a:ext uri="{FF2B5EF4-FFF2-40B4-BE49-F238E27FC236}">
                <a16:creationId xmlns:a16="http://schemas.microsoft.com/office/drawing/2014/main" id="{1BCEB921-0467-D517-5199-B72BA000E474}"/>
              </a:ext>
            </a:extLst>
          </p:cNvPr>
          <p:cNvSpPr/>
          <p:nvPr/>
        </p:nvSpPr>
        <p:spPr>
          <a:xfrm>
            <a:off x="4250801" y="2257319"/>
            <a:ext cx="3356688" cy="3335403"/>
          </a:xfrm>
          <a:prstGeom prst="rect">
            <a:avLst/>
          </a:prstGeom>
          <a:blipFill rotWithShape="1">
            <a:blip r:embed="rId4"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Rectangle 5">
            <a:extLst>
              <a:ext uri="{FF2B5EF4-FFF2-40B4-BE49-F238E27FC236}">
                <a16:creationId xmlns:a16="http://schemas.microsoft.com/office/drawing/2014/main" id="{9DB8B987-5362-DC08-DF42-B3661803C5A7}"/>
              </a:ext>
            </a:extLst>
          </p:cNvPr>
          <p:cNvSpPr/>
          <p:nvPr/>
        </p:nvSpPr>
        <p:spPr>
          <a:xfrm>
            <a:off x="364601" y="2257320"/>
            <a:ext cx="3625596" cy="3335402"/>
          </a:xfrm>
          <a:prstGeom prst="rect">
            <a:avLst/>
          </a:prstGeom>
          <a:blipFill rotWithShape="1">
            <a:blip r:embed="rId5"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83502673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2DB015-89A6-6A18-063B-662C31D7FA96}"/>
              </a:ext>
            </a:extLst>
          </p:cNvPr>
          <p:cNvSpPr>
            <a:spLocks noGrp="1"/>
          </p:cNvSpPr>
          <p:nvPr>
            <p:ph type="body" idx="1"/>
          </p:nvPr>
        </p:nvSpPr>
        <p:spPr>
          <a:xfrm>
            <a:off x="7447280" y="1162529"/>
            <a:ext cx="4407336" cy="3634002"/>
          </a:xfrm>
        </p:spPr>
        <p:txBody>
          <a:bodyPr/>
          <a:lstStyle/>
          <a:p>
            <a:r>
              <a:rPr lang="en-US" dirty="0"/>
              <a:t>Staff PD</a:t>
            </a:r>
          </a:p>
          <a:p>
            <a:pPr lvl="1">
              <a:spcBef>
                <a:spcPts val="0"/>
              </a:spcBef>
            </a:pPr>
            <a:r>
              <a:rPr lang="en-US" dirty="0"/>
              <a:t>Into to PBIS</a:t>
            </a:r>
          </a:p>
          <a:p>
            <a:pPr lvl="1">
              <a:spcBef>
                <a:spcPts val="0"/>
              </a:spcBef>
            </a:pPr>
            <a:r>
              <a:rPr lang="en-US" dirty="0"/>
              <a:t>Team Members</a:t>
            </a:r>
          </a:p>
          <a:p>
            <a:pPr lvl="1">
              <a:spcBef>
                <a:spcPts val="0"/>
              </a:spcBef>
            </a:pPr>
            <a:r>
              <a:rPr lang="en-US" dirty="0"/>
              <a:t>Schedule for teaching students</a:t>
            </a:r>
          </a:p>
          <a:p>
            <a:pPr lvl="1">
              <a:spcBef>
                <a:spcPts val="0"/>
              </a:spcBef>
            </a:pPr>
            <a:r>
              <a:rPr lang="en-US" dirty="0"/>
              <a:t>Demonstration of teaching</a:t>
            </a:r>
          </a:p>
          <a:p>
            <a:pPr lvl="1">
              <a:spcBef>
                <a:spcPts val="0"/>
              </a:spcBef>
            </a:pPr>
            <a:r>
              <a:rPr lang="en-US" dirty="0"/>
              <a:t>Review Acknowledgment System</a:t>
            </a:r>
          </a:p>
          <a:p>
            <a:pPr lvl="1">
              <a:spcBef>
                <a:spcPts val="0"/>
              </a:spcBef>
            </a:pPr>
            <a:r>
              <a:rPr lang="en-US" dirty="0"/>
              <a:t>Review Discipline System</a:t>
            </a:r>
          </a:p>
          <a:p>
            <a:pPr lvl="1">
              <a:spcBef>
                <a:spcPts val="0"/>
              </a:spcBef>
            </a:pPr>
            <a:r>
              <a:rPr lang="en-US" dirty="0"/>
              <a:t>Review how to record ODRs</a:t>
            </a:r>
          </a:p>
          <a:p>
            <a:pPr lvl="1">
              <a:spcBef>
                <a:spcPts val="0"/>
              </a:spcBef>
            </a:pPr>
            <a:r>
              <a:rPr lang="en-US" dirty="0"/>
              <a:t>How to get PBIS support if needed</a:t>
            </a:r>
            <a:br>
              <a:rPr lang="en-US" dirty="0"/>
            </a:br>
            <a:endParaRPr lang="en-US" dirty="0"/>
          </a:p>
          <a:p>
            <a:r>
              <a:rPr lang="en-US" dirty="0"/>
              <a:t>Students</a:t>
            </a:r>
          </a:p>
          <a:p>
            <a:pPr lvl="1">
              <a:spcBef>
                <a:spcPts val="0"/>
              </a:spcBef>
            </a:pPr>
            <a:r>
              <a:rPr lang="en-US" dirty="0"/>
              <a:t>Overview of PBIS</a:t>
            </a:r>
          </a:p>
          <a:p>
            <a:pPr lvl="1">
              <a:spcBef>
                <a:spcPts val="0"/>
              </a:spcBef>
            </a:pPr>
            <a:r>
              <a:rPr lang="en-US" dirty="0"/>
              <a:t>Teaching Schedule</a:t>
            </a:r>
          </a:p>
          <a:p>
            <a:pPr lvl="1">
              <a:spcBef>
                <a:spcPts val="0"/>
              </a:spcBef>
            </a:pPr>
            <a:r>
              <a:rPr lang="en-US" dirty="0"/>
              <a:t>Review Acknowledgement System </a:t>
            </a:r>
          </a:p>
          <a:p>
            <a:pPr lvl="1"/>
            <a:endParaRPr lang="en-US" dirty="0"/>
          </a:p>
        </p:txBody>
      </p:sp>
      <p:sp>
        <p:nvSpPr>
          <p:cNvPr id="2" name="Title 1">
            <a:extLst>
              <a:ext uri="{FF2B5EF4-FFF2-40B4-BE49-F238E27FC236}">
                <a16:creationId xmlns:a16="http://schemas.microsoft.com/office/drawing/2014/main" id="{0D80C477-9FC4-0A10-AD96-64D63D57C818}"/>
              </a:ext>
            </a:extLst>
          </p:cNvPr>
          <p:cNvSpPr>
            <a:spLocks noGrp="1"/>
          </p:cNvSpPr>
          <p:nvPr>
            <p:ph type="title"/>
          </p:nvPr>
        </p:nvSpPr>
        <p:spPr>
          <a:xfrm>
            <a:off x="167305" y="179228"/>
            <a:ext cx="11888859" cy="845600"/>
          </a:xfrm>
        </p:spPr>
        <p:txBody>
          <a:bodyPr/>
          <a:lstStyle/>
          <a:p>
            <a:r>
              <a:rPr lang="en-US" dirty="0"/>
              <a:t>Scheduling: Team, Staff, Students &amp; Families</a:t>
            </a:r>
          </a:p>
        </p:txBody>
      </p:sp>
      <p:pic>
        <p:nvPicPr>
          <p:cNvPr id="3" name="Picture 2">
            <a:extLst>
              <a:ext uri="{FF2B5EF4-FFF2-40B4-BE49-F238E27FC236}">
                <a16:creationId xmlns:a16="http://schemas.microsoft.com/office/drawing/2014/main" id="{C1597C0F-CA10-C267-0F68-A740A36A726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5210014" y="2921541"/>
            <a:ext cx="2237266" cy="2237266"/>
          </a:xfrm>
          <a:prstGeom prst="rect">
            <a:avLst/>
          </a:prstGeom>
        </p:spPr>
      </p:pic>
      <p:sp>
        <p:nvSpPr>
          <p:cNvPr id="5" name="Explosion: 14 Points 4">
            <a:extLst>
              <a:ext uri="{FF2B5EF4-FFF2-40B4-BE49-F238E27FC236}">
                <a16:creationId xmlns:a16="http://schemas.microsoft.com/office/drawing/2014/main" id="{E02725C5-4838-E67D-6060-E8EEBA711493}"/>
              </a:ext>
            </a:extLst>
          </p:cNvPr>
          <p:cNvSpPr/>
          <p:nvPr/>
        </p:nvSpPr>
        <p:spPr>
          <a:xfrm>
            <a:off x="3372236" y="902966"/>
            <a:ext cx="4075044" cy="1880874"/>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Remember to send info home to families too!</a:t>
            </a:r>
          </a:p>
        </p:txBody>
      </p:sp>
      <p:sp>
        <p:nvSpPr>
          <p:cNvPr id="6" name="Text Placeholder 3">
            <a:extLst>
              <a:ext uri="{FF2B5EF4-FFF2-40B4-BE49-F238E27FC236}">
                <a16:creationId xmlns:a16="http://schemas.microsoft.com/office/drawing/2014/main" id="{F31DFF95-AA7E-622C-6A61-678887F2F817}"/>
              </a:ext>
            </a:extLst>
          </p:cNvPr>
          <p:cNvSpPr txBox="1">
            <a:spLocks/>
          </p:cNvSpPr>
          <p:nvPr/>
        </p:nvSpPr>
        <p:spPr>
          <a:xfrm>
            <a:off x="-84064" y="2022930"/>
            <a:ext cx="4673600" cy="36340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40256" algn="l" rtl="0">
              <a:lnSpc>
                <a:spcPct val="100000"/>
              </a:lnSpc>
              <a:spcBef>
                <a:spcPts val="0"/>
              </a:spcBef>
              <a:spcAft>
                <a:spcPts val="0"/>
              </a:spcAft>
              <a:buClr>
                <a:schemeClr val="accent2"/>
              </a:buClr>
              <a:buSzPts val="1600"/>
              <a:buFont typeface="Raleway Thin"/>
              <a:buChar char="●"/>
              <a:defRPr sz="2400" b="0" i="0" u="none" strike="noStrike" cap="none">
                <a:solidFill>
                  <a:schemeClr val="lt1"/>
                </a:solidFill>
                <a:latin typeface="Hind Vadodara"/>
                <a:ea typeface="Hind Vadodara"/>
                <a:cs typeface="Hind Vadodara"/>
                <a:sym typeface="Hind Vadodara"/>
              </a:defRPr>
            </a:lvl1pPr>
            <a:lvl2pPr marL="1219170" marR="0" lvl="1" indent="-440256" algn="l" rtl="0">
              <a:lnSpc>
                <a:spcPct val="100000"/>
              </a:lnSpc>
              <a:spcBef>
                <a:spcPts val="2133"/>
              </a:spcBef>
              <a:spcAft>
                <a:spcPts val="0"/>
              </a:spcAft>
              <a:buClr>
                <a:schemeClr val="lt1"/>
              </a:buClr>
              <a:buSzPts val="1600"/>
              <a:buFont typeface="Nunito Light"/>
              <a:buChar char="○"/>
              <a:defRPr sz="1867" b="0" i="0" u="none" strike="noStrike" cap="none">
                <a:solidFill>
                  <a:schemeClr val="lt1"/>
                </a:solidFill>
                <a:latin typeface="Hind Vadodara"/>
                <a:ea typeface="Hind Vadodara"/>
                <a:cs typeface="Hind Vadodara"/>
                <a:sym typeface="Hind Vadodara"/>
              </a:defRPr>
            </a:lvl2pPr>
            <a:lvl3pPr marL="1828754" marR="0" lvl="2"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3pPr>
            <a:lvl4pPr marL="2438339" marR="0" lvl="3"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4pPr>
            <a:lvl5pPr marL="3047924" marR="0" lvl="4"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5pPr>
            <a:lvl6pPr marL="3657509" marR="0" lvl="5"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6pPr>
            <a:lvl7pPr marL="4267093" marR="0" lvl="6"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7pPr>
            <a:lvl8pPr marL="4876678" marR="0" lvl="7"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8pPr>
            <a:lvl9pPr marL="5486263" marR="0" lvl="8" indent="-423323" algn="l" rtl="0">
              <a:lnSpc>
                <a:spcPct val="100000"/>
              </a:lnSpc>
              <a:spcBef>
                <a:spcPts val="2133"/>
              </a:spcBef>
              <a:spcAft>
                <a:spcPts val="2133"/>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9pPr>
          </a:lstStyle>
          <a:p>
            <a:r>
              <a:rPr lang="en-US" kern="0" dirty="0"/>
              <a:t>Team</a:t>
            </a:r>
          </a:p>
          <a:p>
            <a:pPr lvl="1">
              <a:spcBef>
                <a:spcPts val="0"/>
              </a:spcBef>
            </a:pPr>
            <a:r>
              <a:rPr lang="en-US" kern="0" dirty="0"/>
              <a:t>Team meeting dates</a:t>
            </a:r>
          </a:p>
          <a:p>
            <a:pPr lvl="1">
              <a:spcBef>
                <a:spcPts val="0"/>
              </a:spcBef>
            </a:pPr>
            <a:r>
              <a:rPr lang="en-US" kern="0" dirty="0"/>
              <a:t>Academy coaching and team training days (will send over summer)</a:t>
            </a:r>
          </a:p>
          <a:p>
            <a:pPr lvl="1">
              <a:spcBef>
                <a:spcPts val="0"/>
              </a:spcBef>
            </a:pPr>
            <a:r>
              <a:rPr lang="en-US" kern="0" dirty="0"/>
              <a:t>Schedule for surveys – Staff, Students, Families</a:t>
            </a:r>
          </a:p>
          <a:p>
            <a:pPr lvl="1">
              <a:spcBef>
                <a:spcPts val="0"/>
              </a:spcBef>
            </a:pPr>
            <a:r>
              <a:rPr lang="en-US" kern="0" dirty="0"/>
              <a:t>Schedule for PD</a:t>
            </a:r>
          </a:p>
          <a:p>
            <a:pPr lvl="1">
              <a:spcBef>
                <a:spcPts val="0"/>
              </a:spcBef>
            </a:pPr>
            <a:r>
              <a:rPr lang="en-US" kern="0" dirty="0"/>
              <a:t>Schedule for Staff Mtgs</a:t>
            </a:r>
          </a:p>
          <a:p>
            <a:pPr lvl="1">
              <a:spcBef>
                <a:spcPts val="0"/>
              </a:spcBef>
            </a:pPr>
            <a:r>
              <a:rPr lang="en-US" kern="0" dirty="0"/>
              <a:t>Teaching expectations schedule for full year</a:t>
            </a:r>
          </a:p>
          <a:p>
            <a:pPr lvl="1">
              <a:spcBef>
                <a:spcPts val="0"/>
              </a:spcBef>
            </a:pPr>
            <a:r>
              <a:rPr lang="en-US" kern="0" dirty="0"/>
              <a:t>Assembly meetings</a:t>
            </a:r>
          </a:p>
          <a:p>
            <a:pPr lvl="1">
              <a:spcBef>
                <a:spcPts val="0"/>
              </a:spcBef>
            </a:pPr>
            <a:endParaRPr lang="en-US" kern="0" dirty="0"/>
          </a:p>
          <a:p>
            <a:pPr lvl="1"/>
            <a:endParaRPr lang="en-US" kern="0" dirty="0"/>
          </a:p>
        </p:txBody>
      </p:sp>
    </p:spTree>
    <p:extLst>
      <p:ext uri="{BB962C8B-B14F-4D97-AF65-F5344CB8AC3E}">
        <p14:creationId xmlns:p14="http://schemas.microsoft.com/office/powerpoint/2010/main" val="2579400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80596" y="231286"/>
            <a:ext cx="12011403" cy="845600"/>
          </a:xfrm>
        </p:spPr>
        <p:txBody>
          <a:bodyPr/>
          <a:lstStyle/>
          <a:p>
            <a:r>
              <a:rPr lang="en-US" sz="3600" dirty="0"/>
              <a:t>ACTIVITY: Review PBIS Handbook/PPT Examples</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296119" y="1316200"/>
            <a:ext cx="5963478" cy="4626163"/>
          </a:xfrm>
        </p:spPr>
        <p:style>
          <a:lnRef idx="2">
            <a:schemeClr val="accent2"/>
          </a:lnRef>
          <a:fillRef idx="1">
            <a:schemeClr val="lt1"/>
          </a:fillRef>
          <a:effectRef idx="0">
            <a:schemeClr val="accent2"/>
          </a:effectRef>
          <a:fontRef idx="minor">
            <a:schemeClr val="dk1"/>
          </a:fontRef>
        </p:style>
        <p:txBody>
          <a:bodyPr/>
          <a:lstStyle/>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Review the PBIS Handbook examples</a:t>
            </a:r>
          </a:p>
          <a:p>
            <a:pPr marL="546100" indent="-342900">
              <a:lnSpc>
                <a:spcPct val="90000"/>
              </a:lnSpc>
              <a:spcAft>
                <a:spcPts val="6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Consider what you need to add to your materials to create a handbook and prep staff for beginning of next year.</a:t>
            </a:r>
          </a:p>
          <a:p>
            <a:pPr marL="1003300" lvl="1" indent="-342900">
              <a:lnSpc>
                <a:spcPct val="90000"/>
              </a:lnSpc>
              <a:spcAft>
                <a:spcPts val="6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What do you teachers need at beginning of the year?</a:t>
            </a:r>
          </a:p>
          <a:p>
            <a:pPr marL="1003300" lvl="1" indent="-342900">
              <a:lnSpc>
                <a:spcPct val="90000"/>
              </a:lnSpc>
              <a:spcAft>
                <a:spcPts val="6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Consider a Common Drive for staff in addition to printed handbook.</a:t>
            </a:r>
            <a:endParaRPr lang="en-US" sz="2400" dirty="0">
              <a:solidFill>
                <a:schemeClr val="tx1"/>
              </a:solidFill>
              <a:latin typeface="Calibri" panose="020F0502020204030204" pitchFamily="34" charset="0"/>
              <a:cs typeface="Calibri" panose="020F0502020204030204" pitchFamily="34" charset="0"/>
            </a:endParaRPr>
          </a:p>
          <a:p>
            <a:pPr marL="1003300" lvl="1" indent="-342900">
              <a:lnSpc>
                <a:spcPct val="90000"/>
              </a:lnSpc>
              <a:spcAft>
                <a:spcPts val="6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What do you want to share with students and families?</a:t>
            </a:r>
          </a:p>
          <a:p>
            <a:pPr marL="203195" indent="0">
              <a:lnSpc>
                <a:spcPct val="150000"/>
              </a:lnSpc>
              <a:buClr>
                <a:schemeClr val="accent6">
                  <a:lumMod val="50000"/>
                </a:schemeClr>
              </a:buClr>
              <a:buSzPct val="75000"/>
              <a:buNone/>
            </a:pPr>
            <a:r>
              <a:rPr lang="en-US" sz="2400" dirty="0">
                <a:solidFill>
                  <a:schemeClr val="tx1"/>
                </a:solidFill>
                <a:latin typeface="Calibri" panose="020F0502020204030204" pitchFamily="34" charset="0"/>
                <a:cs typeface="Calibri" panose="020F0502020204030204" pitchFamily="34" charset="0"/>
              </a:rPr>
              <a:t>	</a:t>
            </a:r>
          </a:p>
          <a:p>
            <a:pPr marL="203195" indent="0">
              <a:lnSpc>
                <a:spcPct val="150000"/>
              </a:lnSpc>
              <a:buClr>
                <a:schemeClr val="accent6">
                  <a:lumMod val="50000"/>
                </a:schemeClr>
              </a:buClr>
              <a:buSzPct val="75000"/>
              <a:buNone/>
            </a:pPr>
            <a:r>
              <a:rPr lang="en-US" sz="2400" dirty="0">
                <a:solidFill>
                  <a:schemeClr val="tx1"/>
                </a:solidFill>
                <a:latin typeface="Calibri" panose="020F0502020204030204" pitchFamily="34" charset="0"/>
                <a:cs typeface="Calibri" panose="020F0502020204030204" pitchFamily="34" charset="0"/>
              </a:rPr>
              <a:t>	</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8250012" y="5942363"/>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9283504" y="6147204"/>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10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F7DE0430-23CB-A7F5-CF2A-F84ABBBB1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0598" y="1007893"/>
            <a:ext cx="2061318" cy="2572364"/>
          </a:xfrm>
          <a:prstGeom prst="rect">
            <a:avLst/>
          </a:prstGeom>
        </p:spPr>
      </p:pic>
      <p:pic>
        <p:nvPicPr>
          <p:cNvPr id="7" name="Picture 6">
            <a:extLst>
              <a:ext uri="{FF2B5EF4-FFF2-40B4-BE49-F238E27FC236}">
                <a16:creationId xmlns:a16="http://schemas.microsoft.com/office/drawing/2014/main" id="{29373A3F-53F8-39EC-A07E-DF34F9AC6BEF}"/>
              </a:ext>
            </a:extLst>
          </p:cNvPr>
          <p:cNvPicPr>
            <a:picLocks noChangeAspect="1"/>
          </p:cNvPicPr>
          <p:nvPr/>
        </p:nvPicPr>
        <p:blipFill>
          <a:blip r:embed="rId5"/>
          <a:stretch>
            <a:fillRect/>
          </a:stretch>
        </p:blipFill>
        <p:spPr>
          <a:xfrm>
            <a:off x="9938583" y="937260"/>
            <a:ext cx="2072820" cy="4810161"/>
          </a:xfrm>
          <a:prstGeom prst="rect">
            <a:avLst/>
          </a:prstGeom>
        </p:spPr>
      </p:pic>
      <p:pic>
        <p:nvPicPr>
          <p:cNvPr id="9" name="Picture 8">
            <a:extLst>
              <a:ext uri="{FF2B5EF4-FFF2-40B4-BE49-F238E27FC236}">
                <a16:creationId xmlns:a16="http://schemas.microsoft.com/office/drawing/2014/main" id="{36291719-E70F-82AB-91D9-69C76E31B2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81308" y="3950303"/>
            <a:ext cx="2833458" cy="1582468"/>
          </a:xfrm>
          <a:prstGeom prst="rect">
            <a:avLst/>
          </a:prstGeom>
        </p:spPr>
      </p:pic>
    </p:spTree>
    <p:extLst>
      <p:ext uri="{BB962C8B-B14F-4D97-AF65-F5344CB8AC3E}">
        <p14:creationId xmlns:p14="http://schemas.microsoft.com/office/powerpoint/2010/main" val="23542427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Team </a:t>
            </a:r>
            <a:endParaRPr kumimoji="0" lang="en-US" sz="48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Action Planning Time</a:t>
            </a:r>
            <a:endParaRPr kumimoji="0" lang="en-US" sz="48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6818281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0880" y="1445732"/>
            <a:ext cx="9764636" cy="4222145"/>
          </a:xfrm>
          <a:solidFill>
            <a:schemeClr val="bg1"/>
          </a:solidFill>
          <a:ln>
            <a:solidFill>
              <a:schemeClr val="tx2">
                <a:lumMod val="10000"/>
              </a:schemeClr>
            </a:solidFill>
          </a:ln>
        </p:spPr>
        <p:txBody>
          <a:bodyPr numCol="2"/>
          <a:lstStyle/>
          <a:p>
            <a:pPr marL="202565" indent="0">
              <a:lnSpc>
                <a:spcPct val="90000"/>
              </a:lnSpc>
              <a:spcAft>
                <a:spcPts val="600"/>
              </a:spcAft>
              <a:buClr>
                <a:prstClr val="white"/>
              </a:buClr>
              <a:buNone/>
            </a:pPr>
            <a:r>
              <a:rPr lang="en-US" sz="2800" dirty="0">
                <a:solidFill>
                  <a:srgbClr val="1B190F"/>
                </a:solidFill>
                <a:latin typeface="Franklin Gothic Book"/>
                <a:ea typeface="ＭＳ Ｐゴシック"/>
              </a:rPr>
              <a:t>Meet with your team and discuss action steps related to the following items reviewed today:</a:t>
            </a:r>
          </a:p>
          <a:p>
            <a:pPr marL="202565" indent="0">
              <a:lnSpc>
                <a:spcPct val="90000"/>
              </a:lnSpc>
              <a:spcAft>
                <a:spcPts val="600"/>
              </a:spcAft>
              <a:buClr>
                <a:prstClr val="white"/>
              </a:buClr>
              <a:buNone/>
            </a:pPr>
            <a:endParaRPr lang="en-US" sz="2800" dirty="0">
              <a:solidFill>
                <a:srgbClr val="1B190F"/>
              </a:solidFill>
              <a:latin typeface="Franklin Gothic Book"/>
              <a:ea typeface="ＭＳ Ｐゴシック"/>
            </a:endParaRPr>
          </a:p>
          <a:p>
            <a:pPr marL="716915" indent="-514350">
              <a:lnSpc>
                <a:spcPct val="90000"/>
              </a:lnSpc>
              <a:spcAft>
                <a:spcPts val="600"/>
              </a:spcAft>
              <a:buClr>
                <a:schemeClr val="accent2">
                  <a:lumMod val="50000"/>
                </a:schemeClr>
              </a:buClr>
              <a:buSzPct val="75000"/>
            </a:pPr>
            <a:r>
              <a:rPr lang="en-US" sz="2800" dirty="0">
                <a:solidFill>
                  <a:srgbClr val="1B190F"/>
                </a:solidFill>
                <a:latin typeface="Franklin Gothic Book"/>
                <a:ea typeface="ＭＳ Ｐゴシック"/>
              </a:rPr>
              <a:t>Consider next steps regarding a continuum of consequences and its relevant components.</a:t>
            </a:r>
          </a:p>
          <a:p>
            <a:pPr marL="716915" indent="-514350">
              <a:lnSpc>
                <a:spcPct val="90000"/>
              </a:lnSpc>
              <a:spcAft>
                <a:spcPts val="600"/>
              </a:spcAft>
              <a:buClr>
                <a:schemeClr val="accent2">
                  <a:lumMod val="50000"/>
                </a:schemeClr>
              </a:buClr>
              <a:buSzPct val="75000"/>
            </a:pPr>
            <a:r>
              <a:rPr lang="en-US" sz="2800" dirty="0">
                <a:solidFill>
                  <a:srgbClr val="1B190F"/>
                </a:solidFill>
                <a:latin typeface="Franklin Gothic Book"/>
                <a:ea typeface="ＭＳ Ｐゴシック"/>
              </a:rPr>
              <a:t>Decide how you will support classroom educators with creating positive teaching and learning environments. </a:t>
            </a:r>
          </a:p>
          <a:p>
            <a:pPr marL="716915" indent="-514350">
              <a:lnSpc>
                <a:spcPct val="90000"/>
              </a:lnSpc>
              <a:spcAft>
                <a:spcPts val="600"/>
              </a:spcAft>
              <a:buClr>
                <a:schemeClr val="accent2">
                  <a:lumMod val="50000"/>
                </a:schemeClr>
              </a:buClr>
              <a:buSzPct val="75000"/>
            </a:pPr>
            <a:r>
              <a:rPr lang="en-US" sz="2800" dirty="0">
                <a:solidFill>
                  <a:srgbClr val="1B190F"/>
                </a:solidFill>
                <a:latin typeface="Franklin Gothic Book"/>
                <a:ea typeface="ＭＳ Ｐゴシック"/>
              </a:rPr>
              <a:t>Prepare for rollout in the fall.</a:t>
            </a:r>
          </a:p>
          <a:p>
            <a:pPr marL="716915" indent="-514350">
              <a:lnSpc>
                <a:spcPct val="90000"/>
              </a:lnSpc>
              <a:spcAft>
                <a:spcPts val="600"/>
              </a:spcAft>
              <a:buClr>
                <a:schemeClr val="accent2">
                  <a:lumMod val="50000"/>
                </a:schemeClr>
              </a:buClr>
              <a:buSzPct val="75000"/>
            </a:pPr>
            <a:r>
              <a:rPr lang="en-US" sz="2800" dirty="0">
                <a:solidFill>
                  <a:srgbClr val="1B190F"/>
                </a:solidFill>
                <a:latin typeface="Franklin Gothic Book"/>
                <a:ea typeface="ＭＳ Ｐゴシック"/>
              </a:rPr>
              <a:t>Revisit your purpose statement and outcomes.</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16308"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044725"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402459"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90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404597"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F28"/>
                </a:solidFill>
                <a:effectLst/>
                <a:uLnTx/>
                <a:uFillTx/>
                <a:latin typeface="Arial"/>
                <a:ea typeface="+mn-ea"/>
                <a:cs typeface="+mn-cs"/>
              </a:rPr>
              <a:t>Prepare to share 1 new action item or goal from your discussion.</a:t>
            </a:r>
          </a:p>
        </p:txBody>
      </p:sp>
      <p:sp>
        <p:nvSpPr>
          <p:cNvPr id="52" name="TextBox 51">
            <a:extLst>
              <a:ext uri="{FF2B5EF4-FFF2-40B4-BE49-F238E27FC236}">
                <a16:creationId xmlns:a16="http://schemas.microsoft.com/office/drawing/2014/main" id="{2EEBFA8F-4472-590C-BC96-1FF64313CB7E}"/>
              </a:ext>
            </a:extLst>
          </p:cNvPr>
          <p:cNvSpPr txBox="1"/>
          <p:nvPr/>
        </p:nvSpPr>
        <p:spPr>
          <a:xfrm>
            <a:off x="1035919" y="6198539"/>
            <a:ext cx="9637546" cy="480131"/>
          </a:xfrm>
          <a:prstGeom prst="rect">
            <a:avLst/>
          </a:prstGeom>
          <a:noFill/>
        </p:spPr>
        <p:txBody>
          <a:bodyPr wrap="square">
            <a:spAutoFit/>
          </a:bodyPr>
          <a:lstStyle/>
          <a:p>
            <a:pPr marL="202565" indent="0">
              <a:lnSpc>
                <a:spcPct val="90000"/>
              </a:lnSpc>
              <a:buNone/>
            </a:pPr>
            <a:r>
              <a:rPr lang="en-US" sz="2800" dirty="0">
                <a:solidFill>
                  <a:schemeClr val="bg1"/>
                </a:solidFill>
                <a:latin typeface="Franklin Gothic Book"/>
                <a:ea typeface="ＭＳ Ｐゴシック"/>
              </a:rPr>
              <a:t>Please update your action plans and share with your trainers.</a:t>
            </a:r>
          </a:p>
        </p:txBody>
      </p:sp>
    </p:spTree>
    <p:extLst>
      <p:ext uri="{BB962C8B-B14F-4D97-AF65-F5344CB8AC3E}">
        <p14:creationId xmlns:p14="http://schemas.microsoft.com/office/powerpoint/2010/main" val="28146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xEl>
                                              <p:pRg st="0" end="0"/>
                                            </p:txEl>
                                          </p:spTgt>
                                        </p:tgtEl>
                                        <p:attrNameLst>
                                          <p:attrName>style.visibility</p:attrName>
                                        </p:attrNameLst>
                                      </p:cBhvr>
                                      <p:to>
                                        <p:strVal val="visible"/>
                                      </p:to>
                                    </p:set>
                                    <p:animEffect transition="in" filter="wipe(left)">
                                      <p:cBhvr>
                                        <p:cTn id="13" dur="500"/>
                                        <p:tgtEl>
                                          <p:spTgt spid="10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wipe(left)">
                                      <p:cBhvr>
                                        <p:cTn id="16"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59"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05418" y="1891184"/>
            <a:ext cx="6357346" cy="3730421"/>
          </a:xfrm>
          <a:prstGeom prst="roundRect">
            <a:avLst/>
          </a:prstGeom>
          <a:solidFill>
            <a:schemeClr val="bg1"/>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dirty="0">
                <a:solidFill>
                  <a:srgbClr val="222F28"/>
                </a:solidFill>
              </a:rPr>
              <a:t>What is one action item your team will continue to work 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noFill/>
          <a:ln>
            <a:noFill/>
          </a:ln>
        </p:spPr>
        <p:txBody>
          <a:bodyPr>
            <a:noAutofit/>
          </a:bodyPr>
          <a:lstStyle/>
          <a:p>
            <a:r>
              <a:rPr lang="en-US" sz="3733" b="1">
                <a:solidFill>
                  <a:schemeClr val="bg1"/>
                </a:solidFill>
                <a:cs typeface="Calibri Light"/>
              </a:rPr>
              <a:t>SHARE OUT</a:t>
            </a:r>
            <a:endParaRPr lang="en-US" sz="3733">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5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12894" y="5831464"/>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662936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925505895"/>
              </p:ext>
            </p:extLst>
          </p:nvPr>
        </p:nvGraphicFramePr>
        <p:xfrm>
          <a:off x="899751" y="1313063"/>
          <a:ext cx="7945015"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Agenda &amp; Coaches' Tasks</a:t>
            </a:r>
          </a:p>
        </p:txBody>
      </p:sp>
      <p:sp>
        <p:nvSpPr>
          <p:cNvPr id="3" name="Google Shape;1743;p61">
            <a:extLst>
              <a:ext uri="{FF2B5EF4-FFF2-40B4-BE49-F238E27FC236}">
                <a16:creationId xmlns:a16="http://schemas.microsoft.com/office/drawing/2014/main" id="{615D0AE3-E9F2-DB9C-D532-426FD5CA0385}"/>
              </a:ext>
            </a:extLst>
          </p:cNvPr>
          <p:cNvSpPr/>
          <p:nvPr/>
        </p:nvSpPr>
        <p:spPr>
          <a:xfrm flipH="1">
            <a:off x="8507309" y="1897405"/>
            <a:ext cx="3087935" cy="1788967"/>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accent2">
              <a:lumMod val="50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t" anchorCtr="0">
            <a:noAutofit/>
          </a:bodyPr>
          <a:lstStyle/>
          <a:p>
            <a:r>
              <a:rPr lang="en-US" sz="2400" dirty="0"/>
              <a:t>What questions do you have on today’s content?</a:t>
            </a:r>
          </a:p>
        </p:txBody>
      </p:sp>
      <p:sp>
        <p:nvSpPr>
          <p:cNvPr id="4" name="Google Shape;1743;p61">
            <a:extLst>
              <a:ext uri="{FF2B5EF4-FFF2-40B4-BE49-F238E27FC236}">
                <a16:creationId xmlns:a16="http://schemas.microsoft.com/office/drawing/2014/main" id="{A19B9BA6-0EDA-B083-FFA2-0523B90D98BE}"/>
              </a:ext>
            </a:extLst>
          </p:cNvPr>
          <p:cNvSpPr/>
          <p:nvPr/>
        </p:nvSpPr>
        <p:spPr>
          <a:xfrm flipH="1">
            <a:off x="8340637" y="4762661"/>
            <a:ext cx="3087936" cy="1788967"/>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90000"/>
              <a:lumOff val="1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t" anchorCtr="0">
            <a:noAutofit/>
          </a:bodyPr>
          <a:lstStyle/>
          <a:p>
            <a:r>
              <a:rPr lang="en-US" sz="2400" dirty="0"/>
              <a:t>What questions do you have on the follow-up tasks?</a:t>
            </a:r>
          </a:p>
        </p:txBody>
      </p:sp>
    </p:spTree>
    <p:extLst>
      <p:ext uri="{BB962C8B-B14F-4D97-AF65-F5344CB8AC3E}">
        <p14:creationId xmlns:p14="http://schemas.microsoft.com/office/powerpoint/2010/main" val="1497429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01094"/>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195163" y="1053799"/>
            <a:ext cx="4701590"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139700" marR="0" lvl="0" indent="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1600" b="1"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rPr>
              <a:t>Discipline System</a:t>
            </a:r>
            <a:endParaRPr kumimoji="0" lang="en-US" sz="1600" b="1"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3">
                <a:extLst>
                  <a:ext uri="{A12FA001-AC4F-418D-AE19-62706E023703}">
                    <ahyp:hlinkClr xmlns:ahyp="http://schemas.microsoft.com/office/drawing/2018/hyperlinkcolor" val="tx"/>
                  </a:ext>
                </a:extLst>
              </a:hlinkClick>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3">
                  <a:extLst>
                    <a:ext uri="{A12FA001-AC4F-418D-AE19-62706E023703}">
                      <ahyp:hlinkClr xmlns:ahyp="http://schemas.microsoft.com/office/drawing/2018/hyperlinkcolor" val="tx"/>
                    </a:ext>
                  </a:extLst>
                </a:hlinkClick>
              </a:rPr>
              <a:t>Putting a Definition Back in Defiance (article) </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 action="ppaction://noaction"/>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4"/>
              </a:rPr>
              <a:t>Behavior Flow Chart Video </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5"/>
              </a:rPr>
              <a:t>Defining Behaviors Video</a:t>
            </a: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rPr>
              <a:t> </a:t>
            </a: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6"/>
              </a:rPr>
              <a:t>Referral Form Video</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7"/>
              </a:rPr>
              <a:t>Discipline Flow Chart Activity</a:t>
            </a:r>
            <a:endPar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8"/>
              </a:rPr>
              <a:t>Sample Flow Charts and Templates</a:t>
            </a:r>
            <a:endPar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9"/>
              </a:rPr>
              <a:t>Sample Behavior Definitions</a:t>
            </a:r>
            <a:endPar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10"/>
              </a:rPr>
              <a:t>Behavior Definition Activity</a:t>
            </a:r>
            <a:endPar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11"/>
              </a:rPr>
              <a:t>Sample Referral Forms</a:t>
            </a:r>
            <a:endPar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12"/>
              </a:rPr>
              <a:t>Referral Form Activity</a:t>
            </a:r>
            <a:endPar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208616" y="1545835"/>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14EB996A-9FB3-854D-BF43-6289CD127B3F}"/>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51596" y="2431668"/>
            <a:ext cx="2642641" cy="2041697"/>
          </a:xfrm>
          <a:prstGeom prst="rect">
            <a:avLst/>
          </a:prstGeom>
        </p:spPr>
      </p:pic>
      <p:sp>
        <p:nvSpPr>
          <p:cNvPr id="2" name="TextBox 1">
            <a:extLst>
              <a:ext uri="{FF2B5EF4-FFF2-40B4-BE49-F238E27FC236}">
                <a16:creationId xmlns:a16="http://schemas.microsoft.com/office/drawing/2014/main" id="{CF77C848-8398-F9F3-6B62-CB8CF0F3DC2D}"/>
              </a:ext>
            </a:extLst>
          </p:cNvPr>
          <p:cNvSpPr txBox="1"/>
          <p:nvPr/>
        </p:nvSpPr>
        <p:spPr>
          <a:xfrm>
            <a:off x="8060320" y="2010719"/>
            <a:ext cx="4131680" cy="235705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300"/>
              </a:spcAft>
              <a:buClr>
                <a:srgbClr val="FFFFFF"/>
              </a:buClr>
              <a:buSzPts val="1200"/>
              <a:buFontTx/>
              <a:buNone/>
              <a:tabLst/>
              <a:defRPr/>
            </a:pPr>
            <a:r>
              <a:rPr kumimoji="0" lang="en-US" sz="1600" b="1" i="0" u="none" strike="noStrike" kern="1200" cap="none" spc="0" normalizeH="0" baseline="0" noProof="0" dirty="0">
                <a:ln>
                  <a:noFill/>
                </a:ln>
                <a:solidFill>
                  <a:srgbClr val="00ACC2">
                    <a:lumMod val="40000"/>
                    <a:lumOff val="60000"/>
                  </a:srgbClr>
                </a:solidFill>
                <a:effectLst/>
                <a:uLnTx/>
                <a:uFillTx/>
                <a:latin typeface="Arial"/>
                <a:ea typeface="+mn-ea"/>
                <a:cs typeface="+mn-cs"/>
              </a:rPr>
              <a:t>Rollout Materials</a:t>
            </a:r>
            <a:endParaRPr kumimoji="0" lang="en-US" sz="1600" b="1" i="0" u="none" strike="noStrike" kern="1200" cap="none" spc="0" normalizeH="0" baseline="0" noProof="0" dirty="0">
              <a:ln>
                <a:noFill/>
              </a:ln>
              <a:solidFill>
                <a:srgbClr val="00ACC2">
                  <a:lumMod val="40000"/>
                  <a:lumOff val="60000"/>
                </a:srgbClr>
              </a:solidFill>
              <a:effectLst/>
              <a:uLnTx/>
              <a:uFillTx/>
              <a:latin typeface="Arial"/>
              <a:ea typeface="+mn-ea"/>
              <a:cs typeface="+mn-cs"/>
              <a:hlinkClick r:id="rId14">
                <a:extLst>
                  <a:ext uri="{A12FA001-AC4F-418D-AE19-62706E023703}">
                    <ahyp:hlinkClr xmlns:ahyp="http://schemas.microsoft.com/office/drawing/2018/hyperlinkcolor" val="tx"/>
                  </a:ext>
                </a:extLst>
              </a:hlinkClick>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hlinkClick r:id="rId14">
                  <a:extLst>
                    <a:ext uri="{A12FA001-AC4F-418D-AE19-62706E023703}">
                      <ahyp:hlinkClr xmlns:ahyp="http://schemas.microsoft.com/office/drawing/2018/hyperlinkcolor" val="tx"/>
                    </a:ext>
                  </a:extLst>
                </a:hlinkClick>
              </a:rPr>
              <a:t>Sample PBIS Handbooks </a:t>
            </a: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sym typeface="Hind Vadodara"/>
                <a:hlinkClick r:id="rId15"/>
              </a:rPr>
              <a:t>Sample Staff </a:t>
            </a:r>
            <a:r>
              <a:rPr kumimoji="0" lang="en-US" sz="1600" b="0" i="0" u="none" strike="noStrike" kern="1200" cap="none" spc="0" normalizeH="0" baseline="0" noProof="0" dirty="0">
                <a:ln>
                  <a:noFill/>
                </a:ln>
                <a:solidFill>
                  <a:srgbClr val="FFFFFF"/>
                </a:solidFill>
                <a:effectLst/>
                <a:uLnTx/>
                <a:uFillTx/>
                <a:latin typeface="Arial"/>
                <a:ea typeface="+mn-ea"/>
                <a:cs typeface="+mn-cs"/>
                <a:hlinkClick r:id="rId15"/>
              </a:rPr>
              <a:t>Slide Deck</a:t>
            </a:r>
            <a:endParaRPr kumimoji="0" lang="en-US" sz="1600" b="0" i="0" u="none" strike="noStrike" kern="1200" cap="none" spc="0" normalizeH="0" baseline="0" noProof="0" dirty="0">
              <a:ln>
                <a:noFill/>
              </a:ln>
              <a:solidFill>
                <a:srgbClr val="FFFFFF"/>
              </a:solidFill>
              <a:effectLst/>
              <a:uLnTx/>
              <a:uFillTx/>
              <a:latin typeface="Arial"/>
              <a:ea typeface="+mn-ea"/>
              <a:cs typeface="Hind Vadodara"/>
              <a:sym typeface="Hind Vadodara"/>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Hind Vadodara"/>
                <a:sym typeface="Hind Vadodara"/>
                <a:hlinkClick r:id="rId16"/>
              </a:rPr>
              <a:t>Sample Student PBIS Slide Deck</a:t>
            </a:r>
            <a:endParaRPr kumimoji="0" lang="en-US" sz="1600" b="0" i="0" u="none" strike="noStrike" kern="1200" cap="none" spc="0" normalizeH="0" baseline="0" noProof="0" dirty="0">
              <a:ln>
                <a:noFill/>
              </a:ln>
              <a:solidFill>
                <a:srgbClr val="FFFFFF"/>
              </a:solidFill>
              <a:effectLst/>
              <a:uLnTx/>
              <a:uFillTx/>
              <a:latin typeface="Arial"/>
              <a:ea typeface="+mn-ea"/>
              <a:cs typeface="Hind Vadodara"/>
              <a:sym typeface="Hind Vadodara"/>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Hind Vadodara"/>
                <a:sym typeface="Hind Vadodara"/>
                <a:hlinkClick r:id="rId17"/>
              </a:rPr>
              <a:t>Rollout Check List</a:t>
            </a:r>
            <a:endParaRPr kumimoji="0" lang="en-US" sz="1600" b="0" i="0" u="none" strike="noStrike" kern="1200" cap="none" spc="0" normalizeH="0" baseline="0" noProof="0" dirty="0">
              <a:ln>
                <a:noFill/>
              </a:ln>
              <a:solidFill>
                <a:srgbClr val="FFFFFF"/>
              </a:solidFill>
              <a:effectLst/>
              <a:uLnTx/>
              <a:uFillTx/>
              <a:latin typeface="Arial"/>
              <a:ea typeface="+mn-e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hlinkClick r:id="rId18"/>
              </a:rPr>
              <a:t>Year-at-a-Glance Doc</a:t>
            </a: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hlinkClick r:id="rId19"/>
              </a:rPr>
              <a:t>Anatomy of A Framework Part 4: Professional Development</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E41B293F-21B3-09DF-8A08-8B35AAFCD95B}"/>
              </a:ext>
            </a:extLst>
          </p:cNvPr>
          <p:cNvSpPr txBox="1"/>
          <p:nvPr/>
        </p:nvSpPr>
        <p:spPr>
          <a:xfrm>
            <a:off x="3255779" y="4188780"/>
            <a:ext cx="6482299" cy="2246769"/>
          </a:xfrm>
          <a:prstGeom prst="rect">
            <a:avLst/>
          </a:prstGeom>
          <a:noFill/>
        </p:spPr>
        <p:txBody>
          <a:bodyPr wrap="square">
            <a:spAutoFit/>
          </a:bodyPr>
          <a:lstStyle/>
          <a:p>
            <a:pPr marL="139700" marR="0" lvl="0" indent="0" algn="l" defTabSz="914400" rtl="0" eaLnBrk="1" fontAlgn="auto" latinLnBrk="0" hangingPunct="1">
              <a:lnSpc>
                <a:spcPct val="100000"/>
              </a:lnSpc>
              <a:spcBef>
                <a:spcPts val="0"/>
              </a:spcBef>
              <a:spcAft>
                <a:spcPts val="0"/>
              </a:spcAft>
              <a:buClr>
                <a:srgbClr val="FFFFFF"/>
              </a:buClr>
              <a:buSzPts val="1200"/>
              <a:buFontTx/>
              <a:buNone/>
              <a:tabLst/>
              <a:defRPr/>
            </a:pPr>
            <a:r>
              <a:rPr kumimoji="0" lang="en-US" sz="1400" b="1" i="0" u="none" strike="noStrike" kern="1200" cap="none" spc="0" normalizeH="0" baseline="0" noProof="0" dirty="0">
                <a:ln>
                  <a:noFill/>
                </a:ln>
                <a:solidFill>
                  <a:srgbClr val="00ACC2">
                    <a:lumMod val="40000"/>
                    <a:lumOff val="60000"/>
                  </a:srgbClr>
                </a:solidFill>
                <a:effectLst/>
                <a:uLnTx/>
                <a:uFillTx/>
                <a:latin typeface="Arial"/>
                <a:ea typeface="+mn-ea"/>
                <a:cs typeface="+mn-cs"/>
              </a:rPr>
              <a:t>CLASSROOM</a:t>
            </a: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0"/>
              </a:rPr>
              <a:t>Supporting and Responding to Students’ Social, Emotional, and Behavioral Needs: Evidence-Based Practices for Educators</a:t>
            </a: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rPr>
              <a:t> </a:t>
            </a:r>
            <a:endPar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1"/>
              </a:rPr>
              <a:t>Sample Classroom Routine Matrix</a:t>
            </a:r>
            <a:endPar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2"/>
              </a:rPr>
              <a:t>Classroom Matrix Video   </a:t>
            </a:r>
            <a:endPar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3"/>
              </a:rPr>
              <a:t>Classroom Matrix Activity</a:t>
            </a:r>
            <a:endPar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4"/>
              </a:rPr>
              <a:t>Creating Effective Classroom Environments Plan Template</a:t>
            </a:r>
            <a:endPar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5"/>
              </a:rPr>
              <a:t>Creating a Classroom Teaching Matrix</a:t>
            </a:r>
            <a:endPar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6"/>
              </a:rPr>
              <a:t>Anatomy of a Framework Pt. 5: Classroom Procedures</a:t>
            </a: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rPr>
              <a:t> (article)</a:t>
            </a:r>
          </a:p>
          <a:p>
            <a:pPr marL="4254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mn-ea"/>
                <a:cs typeface="Hind Vadodara" panose="02000000000000000000" pitchFamily="2" charset="0"/>
                <a:hlinkClick r:id="rId27"/>
              </a:rPr>
              <a:t>De-escalation Strategies that keep behavior from going downhill</a:t>
            </a:r>
            <a:r>
              <a:rPr kumimoji="0" lang="en-US" sz="1400" b="0" i="0" u="none" strike="noStrike" kern="1200" cap="none" spc="0" normalizeH="0" baseline="0" noProof="0" dirty="0">
                <a:ln>
                  <a:noFill/>
                </a:ln>
                <a:solidFill>
                  <a:srgbClr val="FFFFFF"/>
                </a:solidFill>
                <a:effectLst/>
                <a:uLnTx/>
                <a:uFillTx/>
                <a:latin typeface="Arial"/>
                <a:ea typeface="+mn-ea"/>
                <a:cs typeface="Hind Vadodara" panose="02000000000000000000" pitchFamily="2" charset="0"/>
              </a:rPr>
              <a:t> (article)</a:t>
            </a:r>
          </a:p>
        </p:txBody>
      </p:sp>
    </p:spTree>
    <p:extLst>
      <p:ext uri="{BB962C8B-B14F-4D97-AF65-F5344CB8AC3E}">
        <p14:creationId xmlns:p14="http://schemas.microsoft.com/office/powerpoint/2010/main" val="33619911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63218" y="666884"/>
            <a:ext cx="3131143" cy="3131143"/>
          </a:xfrm>
          <a:prstGeom prst="rect">
            <a:avLst/>
          </a:prstGeom>
        </p:spPr>
      </p:pic>
    </p:spTree>
    <p:extLst>
      <p:ext uri="{BB962C8B-B14F-4D97-AF65-F5344CB8AC3E}">
        <p14:creationId xmlns:p14="http://schemas.microsoft.com/office/powerpoint/2010/main" val="33010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C5F067E732B24F8B471639F978E322" ma:contentTypeVersion="12" ma:contentTypeDescription="Create a new document." ma:contentTypeScope="" ma:versionID="33163b808af180a72219081dd3b93322">
  <xsd:schema xmlns:xsd="http://www.w3.org/2001/XMLSchema" xmlns:xs="http://www.w3.org/2001/XMLSchema" xmlns:p="http://schemas.microsoft.com/office/2006/metadata/properties" xmlns:ns2="6e1ff376-1daa-4a8d-8086-747ea1db4a72" xmlns:ns3="896a8723-1505-41c3-8c3e-8e1cc8a1fcfe" targetNamespace="http://schemas.microsoft.com/office/2006/metadata/properties" ma:root="true" ma:fieldsID="e27914adb34a0534df2197b6c065efde" ns2:_="" ns3:_="">
    <xsd:import namespace="6e1ff376-1daa-4a8d-8086-747ea1db4a72"/>
    <xsd:import namespace="896a8723-1505-41c3-8c3e-8e1cc8a1fc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1ff376-1daa-4a8d-8086-747ea1db4a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6a8723-1505-41c3-8c3e-8e1cc8a1fcf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84627E-F1E7-433D-B4BD-DF0854E5E2CA}">
  <ds:schemaRefs>
    <ds:schemaRef ds:uri="http://schemas.microsoft.com/sharepoint/v3/contenttype/forms"/>
  </ds:schemaRefs>
</ds:datastoreItem>
</file>

<file path=customXml/itemProps2.xml><?xml version="1.0" encoding="utf-8"?>
<ds:datastoreItem xmlns:ds="http://schemas.openxmlformats.org/officeDocument/2006/customXml" ds:itemID="{15D8D53D-CABD-4C34-8F75-49203D80A785}">
  <ds:schemaRefs>
    <ds:schemaRef ds:uri="6e1ff376-1daa-4a8d-8086-747ea1db4a72"/>
    <ds:schemaRef ds:uri="896a8723-1505-41c3-8c3e-8e1cc8a1fc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EDE2E6-1D7C-455C-B396-0F9E435F55B4}">
  <ds:schemaRefs>
    <ds:schemaRef ds:uri="http://purl.org/dc/elements/1.1/"/>
    <ds:schemaRef ds:uri="http://schemas.openxmlformats.org/package/2006/metadata/core-properties"/>
    <ds:schemaRef ds:uri="http://schemas.microsoft.com/office/infopath/2007/PartnerControls"/>
    <ds:schemaRef ds:uri="896a8723-1505-41c3-8c3e-8e1cc8a1fcfe"/>
    <ds:schemaRef ds:uri="http://schemas.microsoft.com/office/2006/documentManagement/types"/>
    <ds:schemaRef ds:uri="6e1ff376-1daa-4a8d-8086-747ea1db4a72"/>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27984</TotalTime>
  <Words>6315</Words>
  <Application>Microsoft Office PowerPoint</Application>
  <PresentationFormat>Widescreen</PresentationFormat>
  <Paragraphs>948</Paragraphs>
  <Slides>98</Slides>
  <Notes>86</Notes>
  <HiddenSlides>2</HiddenSlides>
  <MMClips>4</MMClips>
  <ScaleCrop>false</ScaleCrop>
  <HeadingPairs>
    <vt:vector size="6" baseType="variant">
      <vt:variant>
        <vt:lpstr>Fonts Used</vt:lpstr>
      </vt:variant>
      <vt:variant>
        <vt:i4>23</vt:i4>
      </vt:variant>
      <vt:variant>
        <vt:lpstr>Theme</vt:lpstr>
      </vt:variant>
      <vt:variant>
        <vt:i4>13</vt:i4>
      </vt:variant>
      <vt:variant>
        <vt:lpstr>Slide Titles</vt:lpstr>
      </vt:variant>
      <vt:variant>
        <vt:i4>98</vt:i4>
      </vt:variant>
    </vt:vector>
  </HeadingPairs>
  <TitlesOfParts>
    <vt:vector size="134" baseType="lpstr">
      <vt:lpstr>ＭＳ Ｐゴシック</vt:lpstr>
      <vt:lpstr>Arial</vt:lpstr>
      <vt:lpstr>Bariol</vt:lpstr>
      <vt:lpstr>Calibri</vt:lpstr>
      <vt:lpstr>Calibri Light</vt:lpstr>
      <vt:lpstr>Fira Sans Extra Condensed Medium</vt:lpstr>
      <vt:lpstr>Franklin Gothic Book</vt:lpstr>
      <vt:lpstr>Franklin Gothic Medium</vt:lpstr>
      <vt:lpstr>Gill Sans MT</vt:lpstr>
      <vt:lpstr>Hind Vadodara</vt:lpstr>
      <vt:lpstr>Montserrat SemiBold</vt:lpstr>
      <vt:lpstr>Nunito Light</vt:lpstr>
      <vt:lpstr>Open Sans</vt:lpstr>
      <vt:lpstr>Open Sans SemiBold</vt:lpstr>
      <vt:lpstr>Oswald</vt:lpstr>
      <vt:lpstr>Poppins</vt:lpstr>
      <vt:lpstr>Poppins Medium</vt:lpstr>
      <vt:lpstr>Poppins SemiBold</vt:lpstr>
      <vt:lpstr>PT Sans</vt:lpstr>
      <vt:lpstr>Raleway Thin</vt:lpstr>
      <vt:lpstr>Roboto Condensed Light</vt:lpstr>
      <vt:lpstr>Tahoma</vt:lpstr>
      <vt:lpstr>Wingdings</vt:lpstr>
      <vt:lpstr>7_Ophthalmology Center by Slidesgo</vt:lpstr>
      <vt:lpstr>1_Ophthalmology Center by Slidesgo</vt:lpstr>
      <vt:lpstr>4_Ophthalmology Center by Slidesgo</vt:lpstr>
      <vt:lpstr>2_Ophthalmology Center by Slidesgo</vt:lpstr>
      <vt:lpstr>Ophthalmology Center by Slidesgo</vt:lpstr>
      <vt:lpstr>3_Ophthalmology Center by Slidesgo</vt:lpstr>
      <vt:lpstr>5_Ophthalmology Center by Slidesgo</vt:lpstr>
      <vt:lpstr>6_Ophthalmology Center by Slidesgo</vt:lpstr>
      <vt:lpstr>8_Ophthalmology Center by Slidesgo</vt:lpstr>
      <vt:lpstr>9_Ophthalmology Center by Slidesgo</vt:lpstr>
      <vt:lpstr>11_Ophthalmology Center by Slidesgo</vt:lpstr>
      <vt:lpstr>12_Ophthalmology Center by Slidesgo</vt:lpstr>
      <vt:lpstr>13_Ophthalmology Center by Slidesgo</vt:lpstr>
      <vt:lpstr>PBIS School-Wide Team Training Year 1:  May 2025</vt:lpstr>
      <vt:lpstr>EXPECTATIONS</vt:lpstr>
      <vt:lpstr>ACTIVITY: ATTENDANCE</vt:lpstr>
      <vt:lpstr>LUNCH REMINDERS</vt:lpstr>
      <vt:lpstr>Agenda &amp; Coaches' Tasks</vt:lpstr>
      <vt:lpstr> HELPFUL RESOURCES</vt:lpstr>
      <vt:lpstr>PBIS Review</vt:lpstr>
      <vt:lpstr>PowerPoint Presentation</vt:lpstr>
      <vt:lpstr>PBIS Next Steps</vt:lpstr>
      <vt:lpstr>PowerPoint Presentation</vt:lpstr>
      <vt:lpstr>PowerPoint Presentation</vt:lpstr>
      <vt:lpstr>PowerPoint Presentation</vt:lpstr>
      <vt:lpstr>PowerPoint Presentation</vt:lpstr>
      <vt:lpstr>PowerPoint Presentation</vt:lpstr>
      <vt:lpstr>ACTIVITY: TEAM DISCUSSION</vt:lpstr>
      <vt:lpstr>Developing a Continuum to Discourage Violations of Expectations</vt:lpstr>
      <vt:lpstr>PowerPoint Presentation</vt:lpstr>
      <vt:lpstr>Before we can effectively encourage or discourage behavior,  we need to understand why behavior happens AND how to identify why the behavior is continuing!</vt:lpstr>
      <vt:lpstr>PowerPoint Presentation</vt:lpstr>
      <vt:lpstr>All behavior serves a function...</vt:lpstr>
      <vt:lpstr>REINFORCEMENT &amp; PUNISHMENT</vt:lpstr>
      <vt:lpstr>Non-examples of Function-Based Approach</vt:lpstr>
      <vt:lpstr>Why a Continuum of Consequences?</vt:lpstr>
      <vt:lpstr>Before we begin… What does contextually inappropriate behavior mean? </vt:lpstr>
      <vt:lpstr>PowerPoint Presentation</vt:lpstr>
      <vt:lpstr>Developing a Continuum to Respond to Behavior Errors</vt:lpstr>
      <vt:lpstr>Defiance, Disruption, Disrespect…Some Considerations</vt:lpstr>
      <vt:lpstr>Critical Features of a  Continuum to Respond to Behavior Errors</vt:lpstr>
      <vt:lpstr>Organizing Responses: 3 Important Components</vt:lpstr>
      <vt:lpstr>Clearly Defined Behaviors</vt:lpstr>
      <vt:lpstr>Definition Sample</vt:lpstr>
      <vt:lpstr>Discipline Flow Chart</vt:lpstr>
      <vt:lpstr>FLOW Chart  Sample</vt:lpstr>
      <vt:lpstr>PowerPoint Presentation</vt:lpstr>
      <vt:lpstr>Discipline Referral Form</vt:lpstr>
      <vt:lpstr>SWIS has Electronic Referral Option </vt:lpstr>
      <vt:lpstr>Referral Form</vt:lpstr>
      <vt:lpstr>Gather Incidents</vt:lpstr>
      <vt:lpstr>If your current data system does not present behavior data in a usable format… </vt:lpstr>
      <vt:lpstr>Core SWIS Reports</vt:lpstr>
      <vt:lpstr>Helpful Resource</vt:lpstr>
      <vt:lpstr>DISCUSSION: Developing a Continuum to Respond to Behavior Errors</vt:lpstr>
      <vt:lpstr>PowerPoint Presentation</vt:lpstr>
      <vt:lpstr>Creating Positive Teaching and Learning Environments</vt:lpstr>
      <vt:lpstr>Supporting and Responding to Students’ SEB Needs  </vt:lpstr>
      <vt:lpstr>Supporting and Responding to Students’ SEB Needs  </vt:lpstr>
      <vt:lpstr>PowerPoint Presentation</vt:lpstr>
      <vt:lpstr>PowerPoint Presentation</vt:lpstr>
      <vt:lpstr>Establish Positive Connections</vt:lpstr>
      <vt:lpstr>Relationships Matter</vt:lpstr>
      <vt:lpstr>Building Relationships: Thresholding / Greeting Students at the Door  </vt:lpstr>
      <vt:lpstr>Develop Predictable Routines</vt:lpstr>
      <vt:lpstr>Define and Teach Positive Expectations</vt:lpstr>
      <vt:lpstr>Classroom Matrix</vt:lpstr>
      <vt:lpstr>Classroom Matrix SAMPLE</vt:lpstr>
      <vt:lpstr>Classroom Matrix SAMPLE</vt:lpstr>
      <vt:lpstr>Classroom Matrix SAMPLE</vt:lpstr>
      <vt:lpstr>Enhance student voice by co-constructing the classroom matrix</vt:lpstr>
      <vt:lpstr>PowerPoint Presentation</vt:lpstr>
      <vt:lpstr>Teaching and Practicing Routines</vt:lpstr>
      <vt:lpstr>PowerPoint Presentation</vt:lpstr>
      <vt:lpstr>PowerPoint Presentation</vt:lpstr>
      <vt:lpstr>Video Example: Prompting HS students before a test</vt:lpstr>
      <vt:lpstr>Helpful Resources</vt:lpstr>
      <vt:lpstr>Helpful Resource </vt:lpstr>
      <vt:lpstr>Learn More</vt:lpstr>
      <vt:lpstr>ACTIVITY: Creating Positive Teaching and Learning Environments</vt:lpstr>
      <vt:lpstr>PowerPoint Presentation</vt:lpstr>
      <vt:lpstr>Planning for Rollout to Staff and Students</vt:lpstr>
      <vt:lpstr>PowerPoint Presentation</vt:lpstr>
      <vt:lpstr>Maintain a school-wide shared calendar including: </vt:lpstr>
      <vt:lpstr>PBIS ROLLOUT CHECKLIST</vt:lpstr>
      <vt:lpstr>Organize Your Resources</vt:lpstr>
      <vt:lpstr>Continuum of Multi-tiered Staff PD Support</vt:lpstr>
      <vt:lpstr>CRITICAL TOPICS FOR STAFF PD</vt:lpstr>
      <vt:lpstr>Embedded and Ongoing Professional Development </vt:lpstr>
      <vt:lpstr>Embedded and Ongoing Professional Development </vt:lpstr>
      <vt:lpstr>Train and Hope Method</vt:lpstr>
      <vt:lpstr>Explicit Training Example</vt:lpstr>
      <vt:lpstr>Embedded and Ongoing Professional Development </vt:lpstr>
      <vt:lpstr>Professional Development Planning for Staff</vt:lpstr>
      <vt:lpstr>Helpful Resource</vt:lpstr>
      <vt:lpstr>Ensure staff have access to what they need…</vt:lpstr>
      <vt:lpstr>PowerPoint Presentation</vt:lpstr>
      <vt:lpstr>Ensure staff understand how your Kickoff will work.  Schedule, Examples, Model Lesson, etc.</vt:lpstr>
      <vt:lpstr>Organize Your Resources</vt:lpstr>
      <vt:lpstr>PBIS Handbook and Orientation Examples</vt:lpstr>
      <vt:lpstr>PowerPoint Presentation</vt:lpstr>
      <vt:lpstr>PowerPoint Presentation</vt:lpstr>
      <vt:lpstr>Expectations &amp; behavioral skills are taught in context </vt:lpstr>
      <vt:lpstr>Scheduling: Team, Staff, Students &amp; Families</vt:lpstr>
      <vt:lpstr>ACTIVITY: Review PBIS Handbook/PPT Examples</vt:lpstr>
      <vt:lpstr>PowerPoint Presentation</vt:lpstr>
      <vt:lpstr>TEAM TIME</vt:lpstr>
      <vt:lpstr>SHARE OUT</vt:lpstr>
      <vt:lpstr>Agenda &amp; Coaches' Tasks</vt:lpstr>
      <vt:lpstr> HELPFUL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128</cp:revision>
  <dcterms:created xsi:type="dcterms:W3CDTF">2021-09-01T22:16:30Z</dcterms:created>
  <dcterms:modified xsi:type="dcterms:W3CDTF">2025-04-22T20:17:38Z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0x01010090C5F067E732B24F8B471639F978E322</vt:lpwstr>
  </property>
</Properties>
</file>