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5.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6.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4.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5.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6.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7.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8.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4"/>
    <p:sldMasterId id="2147483820" r:id="rId5"/>
    <p:sldMasterId id="2147483841" r:id="rId6"/>
    <p:sldMasterId id="2147483867" r:id="rId7"/>
    <p:sldMasterId id="2147483893" r:id="rId8"/>
    <p:sldMasterId id="2147483958" r:id="rId9"/>
    <p:sldMasterId id="2147483978" r:id="rId10"/>
    <p:sldMasterId id="2147483992" r:id="rId11"/>
  </p:sldMasterIdLst>
  <p:notesMasterIdLst>
    <p:notesMasterId r:id="rId102"/>
  </p:notesMasterIdLst>
  <p:sldIdLst>
    <p:sldId id="4570" r:id="rId12"/>
    <p:sldId id="4909" r:id="rId13"/>
    <p:sldId id="4025" r:id="rId14"/>
    <p:sldId id="258" r:id="rId15"/>
    <p:sldId id="4109" r:id="rId16"/>
    <p:sldId id="4820" r:id="rId17"/>
    <p:sldId id="4754" r:id="rId18"/>
    <p:sldId id="260" r:id="rId19"/>
    <p:sldId id="4900" r:id="rId20"/>
    <p:sldId id="4539" r:id="rId21"/>
    <p:sldId id="4209" r:id="rId22"/>
    <p:sldId id="4211" r:id="rId23"/>
    <p:sldId id="4212" r:id="rId24"/>
    <p:sldId id="4213" r:id="rId25"/>
    <p:sldId id="4221" r:id="rId26"/>
    <p:sldId id="4208" r:id="rId27"/>
    <p:sldId id="4684" r:id="rId28"/>
    <p:sldId id="4652" r:id="rId29"/>
    <p:sldId id="4657" r:id="rId30"/>
    <p:sldId id="4633" r:id="rId31"/>
    <p:sldId id="4720" r:id="rId32"/>
    <p:sldId id="4658" r:id="rId33"/>
    <p:sldId id="4127" r:id="rId34"/>
    <p:sldId id="4664" r:id="rId35"/>
    <p:sldId id="4055" r:id="rId36"/>
    <p:sldId id="4896" r:id="rId37"/>
    <p:sldId id="4750" r:id="rId38"/>
    <p:sldId id="4085" r:id="rId39"/>
    <p:sldId id="4690" r:id="rId40"/>
    <p:sldId id="4094" r:id="rId41"/>
    <p:sldId id="286" r:id="rId42"/>
    <p:sldId id="4723" r:id="rId43"/>
    <p:sldId id="4724" r:id="rId44"/>
    <p:sldId id="4722" r:id="rId45"/>
    <p:sldId id="1043" r:id="rId46"/>
    <p:sldId id="4717" r:id="rId47"/>
    <p:sldId id="3495" r:id="rId48"/>
    <p:sldId id="4719" r:id="rId49"/>
    <p:sldId id="4574" r:id="rId50"/>
    <p:sldId id="4587" r:id="rId51"/>
    <p:sldId id="4580" r:id="rId52"/>
    <p:sldId id="4899" r:id="rId53"/>
    <p:sldId id="4590" r:id="rId54"/>
    <p:sldId id="4871" r:id="rId55"/>
    <p:sldId id="4131" r:id="rId56"/>
    <p:sldId id="4577" r:id="rId57"/>
    <p:sldId id="4897" r:id="rId58"/>
    <p:sldId id="4588" r:id="rId59"/>
    <p:sldId id="4578" r:id="rId60"/>
    <p:sldId id="4589" r:id="rId61"/>
    <p:sldId id="4898" r:id="rId62"/>
    <p:sldId id="4721" r:id="rId63"/>
    <p:sldId id="4579" r:id="rId64"/>
    <p:sldId id="4593" r:id="rId65"/>
    <p:sldId id="1129" r:id="rId66"/>
    <p:sldId id="1052" r:id="rId67"/>
    <p:sldId id="4541" r:id="rId68"/>
    <p:sldId id="4535" r:id="rId69"/>
    <p:sldId id="4672" r:id="rId70"/>
    <p:sldId id="3441" r:id="rId71"/>
    <p:sldId id="4613" r:id="rId72"/>
    <p:sldId id="3446" r:id="rId73"/>
    <p:sldId id="3444" r:id="rId74"/>
    <p:sldId id="4687" r:id="rId75"/>
    <p:sldId id="4825" r:id="rId76"/>
    <p:sldId id="4901" r:id="rId77"/>
    <p:sldId id="3323" r:id="rId78"/>
    <p:sldId id="4700" r:id="rId79"/>
    <p:sldId id="3505" r:id="rId80"/>
    <p:sldId id="4526" r:id="rId81"/>
    <p:sldId id="262" r:id="rId82"/>
    <p:sldId id="4697" r:id="rId83"/>
    <p:sldId id="4696" r:id="rId84"/>
    <p:sldId id="4902" r:id="rId85"/>
    <p:sldId id="4903" r:id="rId86"/>
    <p:sldId id="4530" r:id="rId87"/>
    <p:sldId id="3506" r:id="rId88"/>
    <p:sldId id="3448" r:id="rId89"/>
    <p:sldId id="4904" r:id="rId90"/>
    <p:sldId id="4905" r:id="rId91"/>
    <p:sldId id="4527" r:id="rId92"/>
    <p:sldId id="3507" r:id="rId93"/>
    <p:sldId id="4699" r:id="rId94"/>
    <p:sldId id="4701" r:id="rId95"/>
    <p:sldId id="4774" r:id="rId96"/>
    <p:sldId id="4202" r:id="rId97"/>
    <p:sldId id="3300" r:id="rId98"/>
    <p:sldId id="4908" r:id="rId99"/>
    <p:sldId id="4907" r:id="rId100"/>
    <p:sldId id="4895"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10 mins)" id="{72B9919B-BC48-EF4B-A53D-D84E534A9AC0}">
          <p14:sldIdLst>
            <p14:sldId id="4570"/>
            <p14:sldId id="4909"/>
            <p14:sldId id="4025"/>
            <p14:sldId id="258"/>
            <p14:sldId id="4109"/>
            <p14:sldId id="4820"/>
            <p14:sldId id="4754"/>
            <p14:sldId id="260"/>
          </p14:sldIdLst>
        </p14:section>
        <p14:section name="Grows and Glows" id="{C542D1CF-2CAC-4A32-BD78-B40558194B15}">
          <p14:sldIdLst>
            <p14:sldId id="4900"/>
          </p14:sldIdLst>
        </p14:section>
        <p14:section name="Data Based Decision Making (40 mins)" id="{7B28E869-DD56-4A8D-B500-27BB20730D72}">
          <p14:sldIdLst>
            <p14:sldId id="4539"/>
            <p14:sldId id="4209"/>
            <p14:sldId id="4211"/>
            <p14:sldId id="4212"/>
            <p14:sldId id="4213"/>
            <p14:sldId id="4221"/>
            <p14:sldId id="4208"/>
            <p14:sldId id="4684"/>
            <p14:sldId id="4652"/>
            <p14:sldId id="4657"/>
            <p14:sldId id="4633"/>
            <p14:sldId id="4720"/>
            <p14:sldId id="4658"/>
            <p14:sldId id="4127"/>
            <p14:sldId id="4664"/>
          </p14:sldIdLst>
        </p14:section>
        <p14:section name="Break (10 Mins)" id="{1D37ED5F-BD32-48F1-A0C3-110A194FF6A5}">
          <p14:sldIdLst>
            <p14:sldId id="4055"/>
          </p14:sldIdLst>
        </p14:section>
        <p14:section name="Classroom System Support" id="{60B344AE-2A1F-4720-A4D5-089BFA116CC6}">
          <p14:sldIdLst>
            <p14:sldId id="4896"/>
            <p14:sldId id="4750"/>
            <p14:sldId id="4085"/>
            <p14:sldId id="4690"/>
            <p14:sldId id="4094"/>
            <p14:sldId id="286"/>
            <p14:sldId id="4723"/>
            <p14:sldId id="4724"/>
            <p14:sldId id="4722"/>
            <p14:sldId id="1043"/>
            <p14:sldId id="4717"/>
            <p14:sldId id="3495"/>
            <p14:sldId id="4719"/>
            <p14:sldId id="4574"/>
            <p14:sldId id="4587"/>
            <p14:sldId id="4580"/>
            <p14:sldId id="4899"/>
            <p14:sldId id="4590"/>
            <p14:sldId id="4871"/>
            <p14:sldId id="4131"/>
            <p14:sldId id="4577"/>
            <p14:sldId id="4897"/>
            <p14:sldId id="4588"/>
            <p14:sldId id="4578"/>
            <p14:sldId id="4589"/>
            <p14:sldId id="4898"/>
            <p14:sldId id="4721"/>
            <p14:sldId id="4579"/>
            <p14:sldId id="4593"/>
            <p14:sldId id="1129"/>
            <p14:sldId id="1052"/>
          </p14:sldIdLst>
        </p14:section>
        <p14:section name="LUNCH 60 minutes" id="{FB504926-15C0-44DB-9ED2-083F9FC92C58}">
          <p14:sldIdLst>
            <p14:sldId id="4541"/>
          </p14:sldIdLst>
        </p14:section>
        <p14:section name="Annual Evaluation Report (45 mins)" id="{F442C921-6CF9-0945-B625-2361ABAE5C20}">
          <p14:sldIdLst>
            <p14:sldId id="4535"/>
            <p14:sldId id="4672"/>
            <p14:sldId id="3441"/>
            <p14:sldId id="4613"/>
            <p14:sldId id="3446"/>
            <p14:sldId id="3444"/>
            <p14:sldId id="4687"/>
          </p14:sldIdLst>
        </p14:section>
        <p14:section name="PBIS Handbook &amp; Materials (120 min)" id="{7AA5A115-7A9B-6D4C-AA00-BEC8026186F9}">
          <p14:sldIdLst>
            <p14:sldId id="4825"/>
            <p14:sldId id="4901"/>
            <p14:sldId id="3323"/>
            <p14:sldId id="4700"/>
            <p14:sldId id="3505"/>
            <p14:sldId id="4526"/>
            <p14:sldId id="262"/>
            <p14:sldId id="4697"/>
            <p14:sldId id="4696"/>
            <p14:sldId id="4902"/>
            <p14:sldId id="4903"/>
            <p14:sldId id="4530"/>
            <p14:sldId id="3506"/>
            <p14:sldId id="3448"/>
            <p14:sldId id="4904"/>
            <p14:sldId id="4905"/>
            <p14:sldId id="4527"/>
            <p14:sldId id="3507"/>
            <p14:sldId id="4699"/>
            <p14:sldId id="4701"/>
            <p14:sldId id="4774"/>
          </p14:sldIdLst>
        </p14:section>
        <p14:section name="Resource Spotlight (15 mins)" id="{96DB218B-C2FB-4D5B-B828-06F3C8453D6C}">
          <p14:sldIdLst>
            <p14:sldId id="4202"/>
            <p14:sldId id="3300"/>
          </p14:sldIdLst>
        </p14:section>
        <p14:section name="Wrap up ~5 min" id="{0ACBAE8A-131D-6B45-911B-280011859B41}">
          <p14:sldIdLst>
            <p14:sldId id="4908"/>
            <p14:sldId id="4907"/>
            <p14:sldId id="48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AFBB9F1B-4E77-B9E9-84E8-99C6F99F2F79}" name="Feinberg, Adam" initials="FA" userId="S::adam.feinberg@uconn.edu::177393b2-bc5b-4b41-8d24-c053677dafcb"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yer, Katherine" initials="MK" lastIdx="67" clrIdx="0">
    <p:extLst>
      <p:ext uri="{19B8F6BF-5375-455C-9EA6-DF929625EA0E}">
        <p15:presenceInfo xmlns:p15="http://schemas.microsoft.com/office/powerpoint/2012/main" userId="S::katherine.meyer@uconn.edu::9a23d734-2d44-476e-aafb-e8c61e29b5f6" providerId="AD"/>
      </p:ext>
    </p:extLst>
  </p:cmAuthor>
  <p:cmAuthor id="2" name="Feinberg, Adam" initials="FA" lastIdx="70" clrIdx="1">
    <p:extLst>
      <p:ext uri="{19B8F6BF-5375-455C-9EA6-DF929625EA0E}">
        <p15:presenceInfo xmlns:p15="http://schemas.microsoft.com/office/powerpoint/2012/main" userId="S::adam.feinberg@uconn.edu::177393b2-bc5b-4b41-8d24-c053677dafcb" providerId="AD"/>
      </p:ext>
    </p:extLst>
  </p:cmAuthor>
  <p:cmAuthor id="3" name="Concannon, Jayna" initials="CJ" lastIdx="2" clrIdx="2">
    <p:extLst>
      <p:ext uri="{19B8F6BF-5375-455C-9EA6-DF929625EA0E}">
        <p15:presenceInfo xmlns:p15="http://schemas.microsoft.com/office/powerpoint/2012/main" userId="S::jayna.concannon@uconn.edu::37dffa8e-dfee-460d-8a16-c402bfa0ce47" providerId="AD"/>
      </p:ext>
    </p:extLst>
  </p:cmAuthor>
  <p:cmAuthor id="4" name="Robbie, Karen" initials="RK" lastIdx="8" clrIdx="3">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5018"/>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3F85E-B420-454D-ABC7-73B5E288C949}" v="5" dt="2025-05-20T13:55:32.770"/>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56295" autoAdjust="0"/>
  </p:normalViewPr>
  <p:slideViewPr>
    <p:cSldViewPr snapToGrid="0">
      <p:cViewPr varScale="1">
        <p:scale>
          <a:sx n="38" d="100"/>
          <a:sy n="38" d="100"/>
        </p:scale>
        <p:origin x="1086" y="60"/>
      </p:cViewPr>
      <p:guideLst/>
    </p:cSldViewPr>
  </p:slideViewPr>
  <p:outlineViewPr>
    <p:cViewPr>
      <p:scale>
        <a:sx n="33" d="100"/>
        <a:sy n="33" d="100"/>
      </p:scale>
      <p:origin x="0" y="-2094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tableStyles" Target="tableStyles.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notesMaster" Target="notesMasters/notesMaster1.xml"/><Relationship Id="rId5" Type="http://schemas.openxmlformats.org/officeDocument/2006/relationships/slideMaster" Target="slideMasters/slideMaster2.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commentAuthors" Target="commentAuthors.xml"/><Relationship Id="rId108" Type="http://schemas.microsoft.com/office/2016/11/relationships/changesInfo" Target="changesInfos/changesInfo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microsoft.com/office/2015/10/relationships/revisionInfo" Target="revisionInfo.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8/10/relationships/authors" Target="authors.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D953F85E-B420-454D-ABC7-73B5E288C949}"/>
    <pc:docChg chg="undo custSel addSld delSld modSld modSection">
      <pc:chgData name="Christine Downs" userId="e8ba56e2-84b9-4685-891c-6c388ea40c87" providerId="ADAL" clId="{D953F85E-B420-454D-ABC7-73B5E288C949}" dt="2025-05-20T13:55:29.332" v="57"/>
      <pc:docMkLst>
        <pc:docMk/>
      </pc:docMkLst>
      <pc:sldChg chg="add del">
        <pc:chgData name="Christine Downs" userId="e8ba56e2-84b9-4685-891c-6c388ea40c87" providerId="ADAL" clId="{D953F85E-B420-454D-ABC7-73B5E288C949}" dt="2025-05-20T13:55:29.332" v="57"/>
        <pc:sldMkLst>
          <pc:docMk/>
          <pc:sldMk cId="3185388714" sldId="258"/>
        </pc:sldMkLst>
      </pc:sldChg>
      <pc:sldChg chg="modSp mod">
        <pc:chgData name="Christine Downs" userId="e8ba56e2-84b9-4685-891c-6c388ea40c87" providerId="ADAL" clId="{D953F85E-B420-454D-ABC7-73B5E288C949}" dt="2025-04-23T15:04:31.931" v="0" actId="20577"/>
        <pc:sldMkLst>
          <pc:docMk/>
          <pc:sldMk cId="833005932" sldId="4570"/>
        </pc:sldMkLst>
        <pc:spChg chg="mod">
          <ac:chgData name="Christine Downs" userId="e8ba56e2-84b9-4685-891c-6c388ea40c87" providerId="ADAL" clId="{D953F85E-B420-454D-ABC7-73B5E288C949}" dt="2025-04-23T15:04:31.931" v="0" actId="20577"/>
          <ac:spMkLst>
            <pc:docMk/>
            <pc:sldMk cId="833005932" sldId="4570"/>
            <ac:spMk id="289" creationId="{00000000-0000-0000-0000-000000000000}"/>
          </ac:spMkLst>
        </pc:spChg>
      </pc:sldChg>
      <pc:sldChg chg="modSp mod modNotesTx">
        <pc:chgData name="Christine Downs" userId="e8ba56e2-84b9-4685-891c-6c388ea40c87" providerId="ADAL" clId="{D953F85E-B420-454D-ABC7-73B5E288C949}" dt="2025-04-23T16:27:27.156" v="55" actId="12"/>
        <pc:sldMkLst>
          <pc:docMk/>
          <pc:sldMk cId="3613274210" sldId="4820"/>
        </pc:sldMkLst>
        <pc:spChg chg="mod">
          <ac:chgData name="Christine Downs" userId="e8ba56e2-84b9-4685-891c-6c388ea40c87" providerId="ADAL" clId="{D953F85E-B420-454D-ABC7-73B5E288C949}" dt="2025-04-23T16:27:27.156" v="55" actId="12"/>
          <ac:spMkLst>
            <pc:docMk/>
            <pc:sldMk cId="3613274210" sldId="4820"/>
            <ac:spMk id="12" creationId="{1F80FC8A-824C-084C-83E0-413165DCA5D7}"/>
          </ac:spMkLst>
        </pc:spChg>
      </pc:sldChg>
      <pc:sldChg chg="del">
        <pc:chgData name="Christine Downs" userId="e8ba56e2-84b9-4685-891c-6c388ea40c87" providerId="ADAL" clId="{D953F85E-B420-454D-ABC7-73B5E288C949}" dt="2025-04-23T15:04:45.320" v="1" actId="47"/>
        <pc:sldMkLst>
          <pc:docMk/>
          <pc:sldMk cId="2096607711" sldId="4872"/>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 Id="rId4" Type="http://schemas.openxmlformats.org/officeDocument/2006/relationships/image" Target="../media/image71.jpeg"/></Relationships>
</file>

<file path=ppt/diagrams/_rels/data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ata27.xml.rels><?xml version="1.0" encoding="UTF-8" standalone="yes"?>
<Relationships xmlns="http://schemas.openxmlformats.org/package/2006/relationships"><Relationship Id="rId1" Type="http://schemas.openxmlformats.org/officeDocument/2006/relationships/image" Target="../media/image89.png"/></Relationships>
</file>

<file path=ppt/diagrams/_rels/data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4" Type="http://schemas.openxmlformats.org/officeDocument/2006/relationships/image" Target="../media/image12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 Id="rId4" Type="http://schemas.openxmlformats.org/officeDocument/2006/relationships/image" Target="../media/image71.jpeg"/></Relationships>
</file>

<file path=ppt/diagrams/_rels/drawing2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27.xml.rels><?xml version="1.0" encoding="UTF-8" standalone="yes"?>
<Relationships xmlns="http://schemas.openxmlformats.org/package/2006/relationships"><Relationship Id="rId1" Type="http://schemas.openxmlformats.org/officeDocument/2006/relationships/image" Target="../media/image89.png"/></Relationships>
</file>

<file path=ppt/diagrams/_rels/drawing3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svg"/><Relationship Id="rId1" Type="http://schemas.openxmlformats.org/officeDocument/2006/relationships/image" Target="../media/image121.png"/><Relationship Id="rId4" Type="http://schemas.openxmlformats.org/officeDocument/2006/relationships/image" Target="../media/image12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1600" b="1" dirty="0">
              <a:solidFill>
                <a:srgbClr val="F3C857"/>
              </a:solidFill>
            </a:rPr>
            <a:t>IDENTIFY</a:t>
          </a:r>
          <a:r>
            <a:rPr lang="en-US" sz="1600" b="1" baseline="0" dirty="0">
              <a:solidFill>
                <a:srgbClr val="F3C857"/>
              </a:solidFill>
            </a:rPr>
            <a:t> PROBLEM</a:t>
          </a:r>
        </a:p>
      </dgm:t>
    </dgm:pt>
    <dgm:pt modelId="{1404FBEF-F545-1544-A25C-188A230A9B52}" type="parTrans" cxnId="{8DBF879F-D027-684C-AD30-1BD9A89258CD}">
      <dgm:prSet/>
      <dgm:spPr/>
      <dgm:t>
        <a:bodyPr/>
        <a:lstStyle/>
        <a:p>
          <a:endParaRPr lang="en-US" sz="1600"/>
        </a:p>
      </dgm:t>
    </dgm:pt>
    <dgm:pt modelId="{B6A18C03-6383-C54B-AF58-FED702B6FC53}" type="sibTrans" cxnId="{8DBF879F-D027-684C-AD30-1BD9A89258CD}">
      <dgm:prSet custT="1"/>
      <dgm:spPr>
        <a:solidFill>
          <a:srgbClr val="F3C857"/>
        </a:solidFill>
      </dgm:spPr>
      <dgm:t>
        <a:bodyPr/>
        <a:lstStyle/>
        <a:p>
          <a:endParaRPr lang="en-US" sz="1600"/>
        </a:p>
      </dgm:t>
    </dgm:pt>
    <dgm:pt modelId="{D71504F2-E4C0-FD44-84B9-D4A807F8D181}">
      <dgm:prSet custT="1"/>
      <dgm:spPr>
        <a:ln w="63500">
          <a:solidFill>
            <a:srgbClr val="207196"/>
          </a:solidFill>
        </a:ln>
      </dgm:spPr>
      <dgm:t>
        <a:bodyPr/>
        <a:lstStyle/>
        <a:p>
          <a:r>
            <a:rPr lang="en-US" sz="1600" b="1" dirty="0">
              <a:solidFill>
                <a:srgbClr val="207196"/>
              </a:solidFill>
            </a:rPr>
            <a:t>IDENTIFY</a:t>
          </a:r>
          <a:r>
            <a:rPr lang="en-US" sz="1600" b="1" baseline="0" dirty="0">
              <a:solidFill>
                <a:srgbClr val="207196"/>
              </a:solidFill>
            </a:rPr>
            <a:t> GOAL </a:t>
          </a:r>
        </a:p>
      </dgm:t>
    </dgm:pt>
    <dgm:pt modelId="{651A4F06-E159-E047-A606-7C57B68CCBD5}" type="parTrans" cxnId="{E3825D80-6C23-BD41-9CC9-24313098CA4E}">
      <dgm:prSet/>
      <dgm:spPr/>
      <dgm:t>
        <a:bodyPr/>
        <a:lstStyle/>
        <a:p>
          <a:endParaRPr lang="en-US" sz="1600"/>
        </a:p>
      </dgm:t>
    </dgm:pt>
    <dgm:pt modelId="{99B5B515-D3EE-F54B-BB7C-D5116847B05F}" type="sibTrans" cxnId="{E3825D80-6C23-BD41-9CC9-24313098CA4E}">
      <dgm:prSet custT="1"/>
      <dgm:spPr>
        <a:solidFill>
          <a:srgbClr val="207196"/>
        </a:solidFill>
      </dgm:spPr>
      <dgm:t>
        <a:bodyPr/>
        <a:lstStyle/>
        <a:p>
          <a:endParaRPr lang="en-US" sz="1600"/>
        </a:p>
      </dgm:t>
    </dgm:pt>
    <dgm:pt modelId="{30D86028-84BB-CA46-B10D-BB3379E62E6C}">
      <dgm:prSet custT="1"/>
      <dgm:spPr>
        <a:ln w="69850">
          <a:solidFill>
            <a:schemeClr val="accent4">
              <a:lumMod val="75000"/>
            </a:schemeClr>
          </a:solidFill>
        </a:ln>
      </dgm:spPr>
      <dgm:t>
        <a:bodyPr/>
        <a:lstStyle/>
        <a:p>
          <a:r>
            <a:rPr lang="en-US" sz="1550" b="1" dirty="0">
              <a:solidFill>
                <a:schemeClr val="accent4">
                  <a:lumMod val="75000"/>
                </a:schemeClr>
              </a:solidFill>
            </a:rPr>
            <a:t>IDENTIFY</a:t>
          </a:r>
          <a:r>
            <a:rPr lang="en-US" sz="155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1600"/>
        </a:p>
      </dgm:t>
    </dgm:pt>
    <dgm:pt modelId="{73AF85F0-3D18-474C-A961-2961CE5DDE8B}" type="sibTrans" cxnId="{1F59641F-E82C-B548-B11F-15ED47F1E79A}">
      <dgm:prSet custT="1"/>
      <dgm:spPr>
        <a:solidFill>
          <a:schemeClr val="accent4">
            <a:lumMod val="75000"/>
          </a:schemeClr>
        </a:solidFill>
      </dgm:spPr>
      <dgm:t>
        <a:bodyPr/>
        <a:lstStyle/>
        <a:p>
          <a:endParaRPr lang="en-US" sz="1600"/>
        </a:p>
      </dgm:t>
    </dgm:pt>
    <dgm:pt modelId="{892B9856-2739-C840-B379-0B974672F262}">
      <dgm:prSet custT="1"/>
      <dgm:spPr>
        <a:ln w="69850">
          <a:solidFill>
            <a:srgbClr val="7F447F"/>
          </a:solidFill>
        </a:ln>
      </dgm:spPr>
      <dgm:t>
        <a:bodyPr/>
        <a:lstStyle/>
        <a:p>
          <a:r>
            <a:rPr lang="en-US" sz="1400" b="1" dirty="0">
              <a:solidFill>
                <a:srgbClr val="7F447F"/>
              </a:solidFill>
            </a:rPr>
            <a:t>IMPLEMENT</a:t>
          </a:r>
          <a:r>
            <a:rPr lang="en-US" sz="1400" b="1" baseline="0" dirty="0">
              <a:solidFill>
                <a:srgbClr val="7F447F"/>
              </a:solidFill>
            </a:rPr>
            <a:t> SOLUTION</a:t>
          </a:r>
        </a:p>
      </dgm:t>
    </dgm:pt>
    <dgm:pt modelId="{2EAC3F10-1EB5-8348-9278-5EBA2D6D8465}" type="parTrans" cxnId="{BAD52731-CE7D-2048-B34A-1C8216801D55}">
      <dgm:prSet/>
      <dgm:spPr/>
      <dgm:t>
        <a:bodyPr/>
        <a:lstStyle/>
        <a:p>
          <a:endParaRPr lang="en-US" sz="1600"/>
        </a:p>
      </dgm:t>
    </dgm:pt>
    <dgm:pt modelId="{DFA8ADE3-C9E7-414C-AF29-15F4B8391BBD}" type="sibTrans" cxnId="{BAD52731-CE7D-2048-B34A-1C8216801D55}">
      <dgm:prSet custT="1"/>
      <dgm:spPr>
        <a:solidFill>
          <a:srgbClr val="7F447F"/>
        </a:solidFill>
      </dgm:spPr>
      <dgm:t>
        <a:bodyPr/>
        <a:lstStyle/>
        <a:p>
          <a:endParaRPr lang="en-US" sz="1600"/>
        </a:p>
      </dgm:t>
    </dgm:pt>
    <dgm:pt modelId="{0DDACB12-A5F5-E243-9F16-85DC5979CBFE}">
      <dgm:prSet custT="1"/>
      <dgm:spPr>
        <a:ln w="69850">
          <a:solidFill>
            <a:srgbClr val="E89B2C"/>
          </a:solidFill>
        </a:ln>
      </dgm:spPr>
      <dgm:t>
        <a:bodyPr/>
        <a:lstStyle/>
        <a:p>
          <a:r>
            <a:rPr lang="en-US" sz="1550" b="1" dirty="0">
              <a:solidFill>
                <a:srgbClr val="E89B2C"/>
              </a:solidFill>
            </a:rPr>
            <a:t>MONITOR &amp; EVALUATE</a:t>
          </a:r>
        </a:p>
      </dgm:t>
    </dgm:pt>
    <dgm:pt modelId="{E86A2942-EC91-8B49-810A-FDAC04D6876B}" type="parTrans" cxnId="{9B3F41D1-E297-804D-B81C-C7895BE530D5}">
      <dgm:prSet/>
      <dgm:spPr/>
      <dgm:t>
        <a:bodyPr/>
        <a:lstStyle/>
        <a:p>
          <a:endParaRPr lang="en-US" sz="1600"/>
        </a:p>
      </dgm:t>
    </dgm:pt>
    <dgm:pt modelId="{B2934D61-05AD-C74C-9209-D25723861DCD}" type="sibTrans" cxnId="{9B3F41D1-E297-804D-B81C-C7895BE530D5}">
      <dgm:prSet custT="1"/>
      <dgm:spPr>
        <a:solidFill>
          <a:srgbClr val="E89B2C"/>
        </a:solidFill>
      </dgm:spPr>
      <dgm:t>
        <a:bodyPr/>
        <a:lstStyle/>
        <a:p>
          <a:endParaRPr lang="en-US" sz="1600"/>
        </a:p>
      </dgm:t>
    </dgm:pt>
    <dgm:pt modelId="{E89B6EA0-2A1D-234E-9886-6451B2D51563}">
      <dgm:prSet custT="1"/>
      <dgm:spPr>
        <a:ln w="69850">
          <a:solidFill>
            <a:srgbClr val="EE3519"/>
          </a:solidFill>
        </a:ln>
      </dgm:spPr>
      <dgm:t>
        <a:bodyPr/>
        <a:lstStyle/>
        <a:p>
          <a:r>
            <a:rPr lang="en-US" sz="1600" b="1" dirty="0">
              <a:solidFill>
                <a:srgbClr val="EE3519"/>
              </a:solidFill>
            </a:rPr>
            <a:t>MAKE</a:t>
          </a:r>
          <a:r>
            <a:rPr lang="en-US" sz="1600" b="1" baseline="0" dirty="0">
              <a:solidFill>
                <a:srgbClr val="EE3519"/>
              </a:solidFill>
            </a:rPr>
            <a:t> DECISION </a:t>
          </a:r>
        </a:p>
      </dgm:t>
    </dgm:pt>
    <dgm:pt modelId="{E97A7CBA-A49E-104F-A77D-34EA54A60057}" type="parTrans" cxnId="{1E5F30AC-93F0-1A46-A32B-92E99AACF2A5}">
      <dgm:prSet/>
      <dgm:spPr/>
      <dgm:t>
        <a:bodyPr/>
        <a:lstStyle/>
        <a:p>
          <a:endParaRPr lang="en-US" sz="1600"/>
        </a:p>
      </dgm:t>
    </dgm:pt>
    <dgm:pt modelId="{C596336D-A53C-C94C-897F-AD18C251F0A7}" type="sibTrans" cxnId="{1E5F30AC-93F0-1A46-A32B-92E99AACF2A5}">
      <dgm:prSet custT="1"/>
      <dgm:spPr>
        <a:solidFill>
          <a:srgbClr val="EE3519"/>
        </a:solidFill>
      </dgm:spPr>
      <dgm:t>
        <a:bodyPr/>
        <a:lstStyle/>
        <a:p>
          <a:endParaRPr lang="en-US" sz="16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B78BD900-5B88-6F40-AA9B-4CACD2DC64C4}">
      <dgm:prSet phldrT="[Tex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gm:t>
    </dgm:pt>
    <dgm:pt modelId="{31E18113-7267-B844-89AE-023FA44946AE}" type="parTrans" cxnId="{330917B2-DCDF-7F45-B471-99F242EA8B90}">
      <dgm:prSet/>
      <dgm:spPr/>
      <dgm:t>
        <a:bodyPr/>
        <a:lstStyle/>
        <a:p>
          <a:endParaRPr lang="en-US" sz="2200"/>
        </a:p>
      </dgm:t>
    </dgm:pt>
    <dgm:pt modelId="{0A73905E-4948-D645-9BCB-A81312986801}" type="sibTrans" cxnId="{330917B2-DCDF-7F45-B471-99F242EA8B90}">
      <dgm:prSet/>
      <dgm:spPr>
        <a:solidFill>
          <a:srgbClr val="FFD4DF"/>
        </a:solidFill>
      </dgm:spPr>
      <dgm:t>
        <a:bodyPr/>
        <a:lstStyle/>
        <a:p>
          <a:endParaRPr lang="en-US" sz="2200"/>
        </a:p>
      </dgm:t>
    </dgm:pt>
    <dgm:pt modelId="{84897054-1969-E344-A89D-B190212245E2}">
      <dgm:prSet custT="1"/>
      <dgm:spPr>
        <a:solidFill>
          <a:srgbClr val="FFFFFF">
            <a:alpha val="50307"/>
          </a:srgbClr>
        </a:solidFill>
        <a:ln w="25400" cap="flat" cmpd="sng" algn="ctr">
          <a:solidFill>
            <a:srgbClr val="CD6D9F"/>
          </a:solidFill>
          <a:prstDash val="solid"/>
        </a:ln>
        <a:effectLst/>
      </dgm:spPr>
      <dgm:t>
        <a:bodyPr spcFirstLastPara="0" vert="horz" wrap="square" lIns="27940" tIns="27940" rIns="27940" bIns="27940" numCol="1" spcCol="1270" anchor="ctr" anchorCtr="0"/>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gm:t>
    </dgm:pt>
    <dgm:pt modelId="{E3A40A22-F4F3-D14E-A097-D25E1CDFBFF9}" type="parTrans" cxnId="{133416FA-1169-854D-8EDB-C4673FF5B8E6}">
      <dgm:prSet/>
      <dgm:spPr/>
      <dgm:t>
        <a:bodyPr/>
        <a:lstStyle/>
        <a:p>
          <a:endParaRPr lang="en-US" sz="2200"/>
        </a:p>
      </dgm:t>
    </dgm:pt>
    <dgm:pt modelId="{3C9D0A04-C2E4-FF4D-A8FA-C43D4BCF1AA6}" type="sibTrans" cxnId="{133416FA-1169-854D-8EDB-C4673FF5B8E6}">
      <dgm:prSet/>
      <dgm:spPr>
        <a:solidFill>
          <a:srgbClr val="FFD4DF"/>
        </a:solidFill>
      </dgm:spPr>
      <dgm:t>
        <a:bodyPr/>
        <a:lstStyle/>
        <a:p>
          <a:endParaRPr lang="en-US" sz="2200"/>
        </a:p>
      </dgm:t>
    </dgm:pt>
    <dgm:pt modelId="{979C3DC8-F467-0A43-8A26-32728906A76A}">
      <dgm:prSet phldrT="[Text]" custT="1"/>
      <dgm:spPr>
        <a:solidFill>
          <a:schemeClr val="bg1">
            <a:alpha val="50307"/>
          </a:schemeClr>
        </a:solidFill>
        <a:ln>
          <a:solidFill>
            <a:srgbClr val="CD6D9F"/>
          </a:solidFill>
        </a:ln>
      </dgm:spPr>
      <dgm:t>
        <a:bodyPr/>
        <a:lstStyle/>
        <a:p>
          <a:r>
            <a:rPr lang="en-US" sz="2200" dirty="0">
              <a:solidFill>
                <a:schemeClr val="bg1"/>
              </a:solidFill>
            </a:rPr>
            <a:t>Team-Based Implementation</a:t>
          </a:r>
        </a:p>
      </dgm:t>
    </dgm:pt>
    <dgm:pt modelId="{361E8845-BEDE-6843-A917-9734BBFCD5A8}" type="parTrans" cxnId="{E55E4CFE-2CF8-D544-8E62-106D5F6BC58E}">
      <dgm:prSet/>
      <dgm:spPr/>
      <dgm:t>
        <a:bodyPr/>
        <a:lstStyle/>
        <a:p>
          <a:endParaRPr lang="en-US"/>
        </a:p>
      </dgm:t>
    </dgm:pt>
    <dgm:pt modelId="{2EFE4B13-6435-6145-A664-91974F7A7EE5}" type="sibTrans" cxnId="{E55E4CFE-2CF8-D544-8E62-106D5F6BC58E}">
      <dgm:prSet/>
      <dgm:spPr>
        <a:solidFill>
          <a:srgbClr val="FFD2D9"/>
        </a:solidFill>
      </dgm:spPr>
      <dgm:t>
        <a:bodyPr/>
        <a:lstStyle/>
        <a:p>
          <a:endParaRPr lang="en-US"/>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D57B47E9-7CA9-194F-9828-00764951BE7B}" type="pres">
      <dgm:prSet presAssocID="{B78BD900-5B88-6F40-AA9B-4CACD2DC64C4}" presName="gear1" presStyleLbl="node1" presStyleIdx="0" presStyleCnt="3" custScaleX="92902" custScaleY="86355" custLinFactNeighborX="-151" custLinFactNeighborY="408">
        <dgm:presLayoutVars>
          <dgm:chMax val="1"/>
          <dgm:bulletEnabled val="1"/>
        </dgm:presLayoutVars>
      </dgm:prSet>
      <dgm:spPr>
        <a:xfrm>
          <a:off x="4662282" y="3360709"/>
          <a:ext cx="3038414" cy="3040075"/>
        </a:xfrm>
        <a:prstGeom prst="gear9">
          <a:avLst/>
        </a:prstGeom>
      </dgm:spPr>
    </dgm:pt>
    <dgm:pt modelId="{97ACF4BE-726E-AA4F-AE09-B59F3B5ABF71}" type="pres">
      <dgm:prSet presAssocID="{B78BD900-5B88-6F40-AA9B-4CACD2DC64C4}" presName="gear1srcNode" presStyleLbl="node1" presStyleIdx="0" presStyleCnt="3"/>
      <dgm:spPr/>
    </dgm:pt>
    <dgm:pt modelId="{DD791DFF-4599-AC46-A317-6A5A27263D6E}" type="pres">
      <dgm:prSet presAssocID="{B78BD900-5B88-6F40-AA9B-4CACD2DC64C4}" presName="gear1dstNode" presStyleLbl="node1" presStyleIdx="0" presStyleCnt="3"/>
      <dgm:spPr/>
    </dgm:pt>
    <dgm:pt modelId="{07AE1515-2BBF-0142-B081-BC9B4E2BC5C1}" type="pres">
      <dgm:prSet presAssocID="{979C3DC8-F467-0A43-8A26-32728906A76A}" presName="gear2" presStyleLbl="node1" presStyleIdx="1" presStyleCnt="3" custScaleX="160146" custScaleY="134175" custLinFactNeighborX="-18306" custLinFactNeighborY="-1542">
        <dgm:presLayoutVars>
          <dgm:chMax val="1"/>
          <dgm:bulletEnabled val="1"/>
        </dgm:presLayoutVars>
      </dgm:prSet>
      <dgm:spPr/>
    </dgm:pt>
    <dgm:pt modelId="{73B30258-C31F-3F47-86A6-0943525C0E32}" type="pres">
      <dgm:prSet presAssocID="{979C3DC8-F467-0A43-8A26-32728906A76A}" presName="gear2srcNode" presStyleLbl="node1" presStyleIdx="1" presStyleCnt="3"/>
      <dgm:spPr/>
    </dgm:pt>
    <dgm:pt modelId="{AA00B149-6154-AC4E-907A-1645EEC87AD5}" type="pres">
      <dgm:prSet presAssocID="{979C3DC8-F467-0A43-8A26-32728906A76A}" presName="gear2dstNode" presStyleLbl="node1" presStyleIdx="1" presStyleCnt="3"/>
      <dgm:spPr/>
    </dgm:pt>
    <dgm:pt modelId="{47D1B424-4DFE-7C4E-AAD9-EDC851FD2AC1}" type="pres">
      <dgm:prSet presAssocID="{84897054-1969-E344-A89D-B190212245E2}" presName="gear3" presStyleLbl="node1" presStyleIdx="2" presStyleCnt="3" custScaleX="116481" custScaleY="113763"/>
      <dgm:spPr>
        <a:xfrm rot="20700000">
          <a:off x="3717734" y="347550"/>
          <a:ext cx="2946988" cy="2828891"/>
        </a:xfrm>
        <a:prstGeom prst="gear6">
          <a:avLst/>
        </a:prstGeom>
      </dgm:spPr>
    </dgm:pt>
    <dgm:pt modelId="{806D5BB6-5948-B44B-AEA5-6B6E35890774}" type="pres">
      <dgm:prSet presAssocID="{84897054-1969-E344-A89D-B190212245E2}" presName="gear3tx" presStyleLbl="node1" presStyleIdx="2" presStyleCnt="3">
        <dgm:presLayoutVars>
          <dgm:chMax val="1"/>
          <dgm:bulletEnabled val="1"/>
        </dgm:presLayoutVars>
      </dgm:prSet>
      <dgm:spPr/>
    </dgm:pt>
    <dgm:pt modelId="{872317C1-6EF9-1947-9E54-1A80024E21AB}" type="pres">
      <dgm:prSet presAssocID="{84897054-1969-E344-A89D-B190212245E2}" presName="gear3srcNode" presStyleLbl="node1" presStyleIdx="2" presStyleCnt="3"/>
      <dgm:spPr/>
    </dgm:pt>
    <dgm:pt modelId="{074ADAF3-CC27-2041-8911-2B4123B4BD08}" type="pres">
      <dgm:prSet presAssocID="{84897054-1969-E344-A89D-B190212245E2}" presName="gear3dstNode" presStyleLbl="node1" presStyleIdx="2" presStyleCnt="3"/>
      <dgm:spPr/>
    </dgm:pt>
    <dgm:pt modelId="{B32F8080-B03C-1947-A02B-6EA55850D311}" type="pres">
      <dgm:prSet presAssocID="{0A73905E-4948-D645-9BCB-A81312986801}" presName="connector1" presStyleLbl="sibTrans2D1" presStyleIdx="0" presStyleCnt="3" custLinFactNeighborX="-18065" custLinFactNeighborY="3832"/>
      <dgm:spPr/>
    </dgm:pt>
    <dgm:pt modelId="{72DB9DD9-4265-6F42-BB49-7BE831696DE1}" type="pres">
      <dgm:prSet presAssocID="{2EFE4B13-6435-6145-A664-91974F7A7EE5}" presName="connector2" presStyleLbl="sibTrans2D1" presStyleIdx="1" presStyleCnt="3" custLinFactNeighborX="-22659" custLinFactNeighborY="4072"/>
      <dgm:spPr/>
    </dgm:pt>
    <dgm:pt modelId="{DE1E5182-3AD2-4C4C-BAC5-708294CA291A}" type="pres">
      <dgm:prSet presAssocID="{3C9D0A04-C2E4-FF4D-A8FA-C43D4BCF1AA6}" presName="connector3" presStyleLbl="sibTrans2D1" presStyleIdx="2" presStyleCnt="3"/>
      <dgm:spPr/>
    </dgm:pt>
  </dgm:ptLst>
  <dgm:cxnLst>
    <dgm:cxn modelId="{E8226102-A628-F84F-8842-7E4E69C2D23D}" type="presOf" srcId="{979C3DC8-F467-0A43-8A26-32728906A76A}" destId="{AA00B149-6154-AC4E-907A-1645EEC87AD5}" srcOrd="2" destOrd="0" presId="urn:microsoft.com/office/officeart/2005/8/layout/gear1"/>
    <dgm:cxn modelId="{0D82F315-B4C7-224B-B809-8039D9FE84BA}" type="presOf" srcId="{84897054-1969-E344-A89D-B190212245E2}" destId="{074ADAF3-CC27-2041-8911-2B4123B4BD08}" srcOrd="3" destOrd="0" presId="urn:microsoft.com/office/officeart/2005/8/layout/gear1"/>
    <dgm:cxn modelId="{A0B8BF16-4A68-E049-80B1-DFFDA42510C0}" type="presOf" srcId="{B78BD900-5B88-6F40-AA9B-4CACD2DC64C4}" destId="{DD791DFF-4599-AC46-A317-6A5A27263D6E}" srcOrd="2" destOrd="0" presId="urn:microsoft.com/office/officeart/2005/8/layout/gear1"/>
    <dgm:cxn modelId="{CD9AD383-4F0B-2543-B14A-9962DF4A2841}" type="presOf" srcId="{0A73905E-4948-D645-9BCB-A81312986801}" destId="{B32F8080-B03C-1947-A02B-6EA55850D311}" srcOrd="0" destOrd="0" presId="urn:microsoft.com/office/officeart/2005/8/layout/gear1"/>
    <dgm:cxn modelId="{F8F4C68E-04F7-DE4C-9233-B507FDD24B20}" type="presOf" srcId="{2EFE4B13-6435-6145-A664-91974F7A7EE5}" destId="{72DB9DD9-4265-6F42-BB49-7BE831696DE1}" srcOrd="0" destOrd="0" presId="urn:microsoft.com/office/officeart/2005/8/layout/gear1"/>
    <dgm:cxn modelId="{330917B2-DCDF-7F45-B471-99F242EA8B90}" srcId="{8463EAC5-A36B-264F-871F-4F402287C443}" destId="{B78BD900-5B88-6F40-AA9B-4CACD2DC64C4}" srcOrd="0" destOrd="0" parTransId="{31E18113-7267-B844-89AE-023FA44946AE}" sibTransId="{0A73905E-4948-D645-9BCB-A81312986801}"/>
    <dgm:cxn modelId="{6D9F81B2-907E-EE41-B50F-32E89CE420E1}" type="presOf" srcId="{3C9D0A04-C2E4-FF4D-A8FA-C43D4BCF1AA6}" destId="{DE1E5182-3AD2-4C4C-BAC5-708294CA291A}" srcOrd="0" destOrd="0" presId="urn:microsoft.com/office/officeart/2005/8/layout/gear1"/>
    <dgm:cxn modelId="{91E7C9C2-B97E-1143-9030-FD5D05D5FAD1}" type="presOf" srcId="{84897054-1969-E344-A89D-B190212245E2}" destId="{872317C1-6EF9-1947-9E54-1A80024E21AB}" srcOrd="2" destOrd="0" presId="urn:microsoft.com/office/officeart/2005/8/layout/gear1"/>
    <dgm:cxn modelId="{2DD691CA-DA6F-3E41-9EB7-2B61A88F333C}" type="presOf" srcId="{B78BD900-5B88-6F40-AA9B-4CACD2DC64C4}" destId="{D57B47E9-7CA9-194F-9828-00764951BE7B}" srcOrd="0" destOrd="0" presId="urn:microsoft.com/office/officeart/2005/8/layout/gear1"/>
    <dgm:cxn modelId="{C1491CE1-8623-264C-999F-64AA08B1E074}" type="presOf" srcId="{84897054-1969-E344-A89D-B190212245E2}" destId="{806D5BB6-5948-B44B-AEA5-6B6E35890774}" srcOrd="1" destOrd="0" presId="urn:microsoft.com/office/officeart/2005/8/layout/gear1"/>
    <dgm:cxn modelId="{C4BF2EE1-3889-CF44-9431-46E811A4D09A}" type="presOf" srcId="{84897054-1969-E344-A89D-B190212245E2}" destId="{47D1B424-4DFE-7C4E-AAD9-EDC851FD2AC1}" srcOrd="0" destOrd="0" presId="urn:microsoft.com/office/officeart/2005/8/layout/gear1"/>
    <dgm:cxn modelId="{D37B61E3-749F-C345-8573-4A8D6817E682}" type="presOf" srcId="{979C3DC8-F467-0A43-8A26-32728906A76A}" destId="{73B30258-C31F-3F47-86A6-0943525C0E32}" srcOrd="1" destOrd="0" presId="urn:microsoft.com/office/officeart/2005/8/layout/gear1"/>
    <dgm:cxn modelId="{FB534AE6-9B3C-4349-81B0-306DCB7EF6D2}" type="presOf" srcId="{979C3DC8-F467-0A43-8A26-32728906A76A}" destId="{07AE1515-2BBF-0142-B081-BC9B4E2BC5C1}"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9C4A3AEE-8DB4-1342-85F1-64162971532B}" type="presOf" srcId="{B78BD900-5B88-6F40-AA9B-4CACD2DC64C4}" destId="{97ACF4BE-726E-AA4F-AE09-B59F3B5ABF71}" srcOrd="1" destOrd="0" presId="urn:microsoft.com/office/officeart/2005/8/layout/gear1"/>
    <dgm:cxn modelId="{133416FA-1169-854D-8EDB-C4673FF5B8E6}" srcId="{8463EAC5-A36B-264F-871F-4F402287C443}" destId="{84897054-1969-E344-A89D-B190212245E2}" srcOrd="2" destOrd="0" parTransId="{E3A40A22-F4F3-D14E-A097-D25E1CDFBFF9}" sibTransId="{3C9D0A04-C2E4-FF4D-A8FA-C43D4BCF1AA6}"/>
    <dgm:cxn modelId="{E55E4CFE-2CF8-D544-8E62-106D5F6BC58E}" srcId="{8463EAC5-A36B-264F-871F-4F402287C443}" destId="{979C3DC8-F467-0A43-8A26-32728906A76A}" srcOrd="1" destOrd="0" parTransId="{361E8845-BEDE-6843-A917-9734BBFCD5A8}" sibTransId="{2EFE4B13-6435-6145-A664-91974F7A7EE5}"/>
    <dgm:cxn modelId="{0BB414E9-6DD7-BE47-B838-7979925BF583}" type="presParOf" srcId="{75F25639-B4E2-184B-9CF5-6778AFDFDF66}" destId="{D57B47E9-7CA9-194F-9828-00764951BE7B}" srcOrd="0" destOrd="0" presId="urn:microsoft.com/office/officeart/2005/8/layout/gear1"/>
    <dgm:cxn modelId="{2BF01E33-9858-F248-81E7-927256F4B7D5}" type="presParOf" srcId="{75F25639-B4E2-184B-9CF5-6778AFDFDF66}" destId="{97ACF4BE-726E-AA4F-AE09-B59F3B5ABF71}" srcOrd="1" destOrd="0" presId="urn:microsoft.com/office/officeart/2005/8/layout/gear1"/>
    <dgm:cxn modelId="{134B7539-5F65-1146-8A50-DEB3D0F57AD5}" type="presParOf" srcId="{75F25639-B4E2-184B-9CF5-6778AFDFDF66}" destId="{DD791DFF-4599-AC46-A317-6A5A27263D6E}" srcOrd="2" destOrd="0" presId="urn:microsoft.com/office/officeart/2005/8/layout/gear1"/>
    <dgm:cxn modelId="{3708D489-2CE8-644B-B9F7-678C3D840C44}" type="presParOf" srcId="{75F25639-B4E2-184B-9CF5-6778AFDFDF66}" destId="{07AE1515-2BBF-0142-B081-BC9B4E2BC5C1}" srcOrd="3" destOrd="0" presId="urn:microsoft.com/office/officeart/2005/8/layout/gear1"/>
    <dgm:cxn modelId="{3885EB7C-0161-B848-B476-B49C1657C7E5}" type="presParOf" srcId="{75F25639-B4E2-184B-9CF5-6778AFDFDF66}" destId="{73B30258-C31F-3F47-86A6-0943525C0E32}" srcOrd="4" destOrd="0" presId="urn:microsoft.com/office/officeart/2005/8/layout/gear1"/>
    <dgm:cxn modelId="{4C73194A-C22D-1F4A-B44B-43D44834A9BF}" type="presParOf" srcId="{75F25639-B4E2-184B-9CF5-6778AFDFDF66}" destId="{AA00B149-6154-AC4E-907A-1645EEC87AD5}" srcOrd="5" destOrd="0" presId="urn:microsoft.com/office/officeart/2005/8/layout/gear1"/>
    <dgm:cxn modelId="{B2F1D0DF-56F1-2C40-A40A-4644CCEDF1C2}" type="presParOf" srcId="{75F25639-B4E2-184B-9CF5-6778AFDFDF66}" destId="{47D1B424-4DFE-7C4E-AAD9-EDC851FD2AC1}" srcOrd="6" destOrd="0" presId="urn:microsoft.com/office/officeart/2005/8/layout/gear1"/>
    <dgm:cxn modelId="{B1F40CF6-455C-4B49-AD13-1C3E8E2262C4}" type="presParOf" srcId="{75F25639-B4E2-184B-9CF5-6778AFDFDF66}" destId="{806D5BB6-5948-B44B-AEA5-6B6E35890774}" srcOrd="7" destOrd="0" presId="urn:microsoft.com/office/officeart/2005/8/layout/gear1"/>
    <dgm:cxn modelId="{660611EC-0C93-904C-A6C7-8B1A6D8924E8}" type="presParOf" srcId="{75F25639-B4E2-184B-9CF5-6778AFDFDF66}" destId="{872317C1-6EF9-1947-9E54-1A80024E21AB}" srcOrd="8" destOrd="0" presId="urn:microsoft.com/office/officeart/2005/8/layout/gear1"/>
    <dgm:cxn modelId="{4F1C1418-1AD2-3544-BAD0-625B44D45B43}" type="presParOf" srcId="{75F25639-B4E2-184B-9CF5-6778AFDFDF66}" destId="{074ADAF3-CC27-2041-8911-2B4123B4BD08}" srcOrd="9" destOrd="0" presId="urn:microsoft.com/office/officeart/2005/8/layout/gear1"/>
    <dgm:cxn modelId="{5548E2A0-3A2E-A547-8693-0EEE161EB9BA}" type="presParOf" srcId="{75F25639-B4E2-184B-9CF5-6778AFDFDF66}" destId="{B32F8080-B03C-1947-A02B-6EA55850D311}" srcOrd="10" destOrd="0" presId="urn:microsoft.com/office/officeart/2005/8/layout/gear1"/>
    <dgm:cxn modelId="{755D0F72-008B-094A-B479-FCBC59C2BF54}" type="presParOf" srcId="{75F25639-B4E2-184B-9CF5-6778AFDFDF66}" destId="{72DB9DD9-4265-6F42-BB49-7BE831696DE1}" srcOrd="11" destOrd="0" presId="urn:microsoft.com/office/officeart/2005/8/layout/gear1"/>
    <dgm:cxn modelId="{DDCC663C-34C5-3B47-B0E0-4E23BC9A4CBB}" type="presParOf" srcId="{75F25639-B4E2-184B-9CF5-6778AFDFDF66}" destId="{DE1E5182-3AD2-4C4C-BAC5-708294CA291A}"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463EAC5-A36B-264F-871F-4F402287C443}"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4A614C38-A5C1-D144-94D3-605CEB4E4BD1}">
      <dgm:prSet phldrT="[Text]" custT="1"/>
      <dgm:spPr>
        <a:solidFill>
          <a:schemeClr val="bg1"/>
        </a:solidFill>
        <a:ln>
          <a:solidFill>
            <a:srgbClr val="CD6D9F"/>
          </a:solidFill>
        </a:ln>
      </dgm:spPr>
      <dgm:t>
        <a:bodyPr/>
        <a:lstStyle/>
        <a:p>
          <a:r>
            <a:rPr lang="en-US" sz="2400" dirty="0">
              <a:solidFill>
                <a:schemeClr val="accent6">
                  <a:lumMod val="50000"/>
                </a:schemeClr>
              </a:solidFill>
            </a:rPr>
            <a:t>Embedded</a:t>
          </a:r>
          <a:r>
            <a:rPr lang="en-US" sz="2400" baseline="0" dirty="0">
              <a:solidFill>
                <a:schemeClr val="accent6">
                  <a:lumMod val="50000"/>
                </a:schemeClr>
              </a:solidFill>
            </a:rPr>
            <a:t> and Ongoing Professional Development</a:t>
          </a:r>
          <a:endParaRPr lang="en-US" sz="2400" dirty="0">
            <a:solidFill>
              <a:schemeClr val="accent6">
                <a:lumMod val="50000"/>
              </a:schemeClr>
            </a:solidFill>
          </a:endParaRPr>
        </a:p>
      </dgm:t>
    </dgm:pt>
    <dgm:pt modelId="{2EDCC368-8D46-9346-ACF0-296F5B53D5E5}" type="parTrans" cxnId="{FEE8ABCD-E5C8-6B4B-9886-03EBA0A5A538}">
      <dgm:prSet/>
      <dgm:spPr/>
      <dgm:t>
        <a:bodyPr/>
        <a:lstStyle/>
        <a:p>
          <a:endParaRPr lang="en-US" sz="2400"/>
        </a:p>
      </dgm:t>
    </dgm:pt>
    <dgm:pt modelId="{2A7946EE-D855-3C48-A33D-65E0E353C4E8}" type="sibTrans" cxnId="{FEE8ABCD-E5C8-6B4B-9886-03EBA0A5A538}">
      <dgm:prSet/>
      <dgm:spPr>
        <a:solidFill>
          <a:srgbClr val="FFD4DF"/>
        </a:solidFill>
      </dgm:spPr>
      <dgm:t>
        <a:bodyPr/>
        <a:lstStyle/>
        <a:p>
          <a:endParaRPr lang="en-US" sz="2400"/>
        </a:p>
      </dgm:t>
    </dgm:pt>
    <dgm:pt modelId="{8E4CF485-9079-7D4C-9819-C838E2E54CA7}">
      <dgm:prSet phldrT="[Text]" custT="1"/>
      <dgm:spPr>
        <a:solidFill>
          <a:schemeClr val="bg1">
            <a:alpha val="50307"/>
          </a:schemeClr>
        </a:solidFill>
        <a:ln>
          <a:solidFill>
            <a:srgbClr val="CD6D9F"/>
          </a:solidFill>
        </a:ln>
      </dgm:spPr>
      <dgm:t>
        <a:bodyPr/>
        <a:lstStyle/>
        <a:p>
          <a:r>
            <a:rPr lang="en-US" sz="2400" dirty="0">
              <a:solidFill>
                <a:schemeClr val="bg1"/>
              </a:solidFill>
            </a:rPr>
            <a:t>Staff Recognition</a:t>
          </a:r>
        </a:p>
      </dgm:t>
    </dgm:pt>
    <dgm:pt modelId="{196FDDD8-43E6-534B-88F3-74586D211993}" type="parTrans" cxnId="{455B4BE6-A609-6543-A743-5FFC74AF6B5D}">
      <dgm:prSet/>
      <dgm:spPr/>
      <dgm:t>
        <a:bodyPr/>
        <a:lstStyle/>
        <a:p>
          <a:endParaRPr lang="en-US" sz="2400"/>
        </a:p>
      </dgm:t>
    </dgm:pt>
    <dgm:pt modelId="{515AA06F-F0F4-1946-BADE-25510C1FC125}" type="sibTrans" cxnId="{455B4BE6-A609-6543-A743-5FFC74AF6B5D}">
      <dgm:prSet/>
      <dgm:spPr>
        <a:noFill/>
      </dgm:spPr>
      <dgm:t>
        <a:bodyPr/>
        <a:lstStyle/>
        <a:p>
          <a:endParaRPr lang="en-US" sz="2400"/>
        </a:p>
      </dgm:t>
    </dgm:pt>
    <dgm:pt modelId="{12B803BE-2B22-E548-A91E-E235A00BF5FD}">
      <dgm:prSet custT="1"/>
      <dgm:spPr>
        <a:solidFill>
          <a:schemeClr val="bg1">
            <a:alpha val="50307"/>
          </a:schemeClr>
        </a:solidFill>
        <a:ln>
          <a:solidFill>
            <a:srgbClr val="CD6D9F"/>
          </a:solidFill>
        </a:ln>
      </dgm:spPr>
      <dgm:t>
        <a:bodyPr/>
        <a:lstStyle/>
        <a:p>
          <a:r>
            <a:rPr lang="en-US" sz="2200" dirty="0">
              <a:solidFill>
                <a:schemeClr val="bg1"/>
              </a:solidFill>
            </a:rPr>
            <a:t>Data Routines</a:t>
          </a:r>
        </a:p>
      </dgm:t>
    </dgm:pt>
    <dgm:pt modelId="{4F2FD833-CF24-B84F-B138-5829D59038BE}" type="parTrans" cxnId="{15C7DDF7-53D5-2843-9D7F-82BDD95EE038}">
      <dgm:prSet/>
      <dgm:spPr/>
      <dgm:t>
        <a:bodyPr/>
        <a:lstStyle/>
        <a:p>
          <a:endParaRPr lang="en-US" sz="2400"/>
        </a:p>
      </dgm:t>
    </dgm:pt>
    <dgm:pt modelId="{E679CCA9-85F5-F24F-AB17-B35142E97EEF}" type="sibTrans" cxnId="{15C7DDF7-53D5-2843-9D7F-82BDD95EE038}">
      <dgm:prSet/>
      <dgm:spPr>
        <a:solidFill>
          <a:srgbClr val="FFD4DF"/>
        </a:solidFill>
      </dgm:spPr>
      <dgm:t>
        <a:bodyPr/>
        <a:lstStyle/>
        <a:p>
          <a:endParaRPr lang="en-US" sz="2400"/>
        </a:p>
      </dgm:t>
    </dgm:pt>
    <dgm:pt modelId="{75F25639-B4E2-184B-9CF5-6778AFDFDF66}" type="pres">
      <dgm:prSet presAssocID="{8463EAC5-A36B-264F-871F-4F402287C443}" presName="composite" presStyleCnt="0">
        <dgm:presLayoutVars>
          <dgm:chMax val="3"/>
          <dgm:animLvl val="lvl"/>
          <dgm:resizeHandles val="exact"/>
        </dgm:presLayoutVars>
      </dgm:prSet>
      <dgm:spPr/>
    </dgm:pt>
    <dgm:pt modelId="{32F83C08-E6FA-B640-BA85-3A766FFAF84C}" type="pres">
      <dgm:prSet presAssocID="{12B803BE-2B22-E548-A91E-E235A00BF5FD}" presName="gear1" presStyleLbl="node1" presStyleIdx="0" presStyleCnt="3" custScaleX="85257" custScaleY="69113" custLinFactNeighborX="-19862" custLinFactNeighborY="-73461">
        <dgm:presLayoutVars>
          <dgm:chMax val="1"/>
          <dgm:bulletEnabled val="1"/>
        </dgm:presLayoutVars>
      </dgm:prSet>
      <dgm:spPr/>
    </dgm:pt>
    <dgm:pt modelId="{AD7460D7-B10B-DB4E-A4FF-612EB1822F25}" type="pres">
      <dgm:prSet presAssocID="{12B803BE-2B22-E548-A91E-E235A00BF5FD}" presName="gear1srcNode" presStyleLbl="node1" presStyleIdx="0" presStyleCnt="3"/>
      <dgm:spPr/>
    </dgm:pt>
    <dgm:pt modelId="{4FC69D2B-A6AD-1145-A3F0-FCC3A32C4697}" type="pres">
      <dgm:prSet presAssocID="{12B803BE-2B22-E548-A91E-E235A00BF5FD}" presName="gear1dstNode" presStyleLbl="node1" presStyleIdx="0" presStyleCnt="3"/>
      <dgm:spPr/>
    </dgm:pt>
    <dgm:pt modelId="{3FC3E06D-F0FB-7C4E-B858-23686F1F3C89}" type="pres">
      <dgm:prSet presAssocID="{4A614C38-A5C1-D144-94D3-605CEB4E4BD1}" presName="gear2" presStyleLbl="node1" presStyleIdx="1" presStyleCnt="3" custScaleX="127477" custScaleY="110566" custLinFactNeighborX="-30932" custLinFactNeighborY="-51978">
        <dgm:presLayoutVars>
          <dgm:chMax val="1"/>
          <dgm:bulletEnabled val="1"/>
        </dgm:presLayoutVars>
      </dgm:prSet>
      <dgm:spPr/>
    </dgm:pt>
    <dgm:pt modelId="{A64CD6FA-405A-1A4B-A618-BFD69D223860}" type="pres">
      <dgm:prSet presAssocID="{4A614C38-A5C1-D144-94D3-605CEB4E4BD1}" presName="gear2srcNode" presStyleLbl="node1" presStyleIdx="1" presStyleCnt="3"/>
      <dgm:spPr/>
    </dgm:pt>
    <dgm:pt modelId="{55351E16-E230-CA46-83FD-3F426E86930E}" type="pres">
      <dgm:prSet presAssocID="{4A614C38-A5C1-D144-94D3-605CEB4E4BD1}" presName="gear2dstNode" presStyleLbl="node1" presStyleIdx="1" presStyleCnt="3"/>
      <dgm:spPr/>
    </dgm:pt>
    <dgm:pt modelId="{2507043C-2D5F-774D-9823-0F35641E329D}" type="pres">
      <dgm:prSet presAssocID="{8E4CF485-9079-7D4C-9819-C838E2E54CA7}" presName="gear3" presStyleLbl="node1" presStyleIdx="2" presStyleCnt="3" custScaleX="108962" custScaleY="102240" custLinFactNeighborX="-30119" custLinFactNeighborY="85386"/>
      <dgm:spPr/>
    </dgm:pt>
    <dgm:pt modelId="{F2CFC2C6-46A1-1742-8F3F-A02D521FD97F}" type="pres">
      <dgm:prSet presAssocID="{8E4CF485-9079-7D4C-9819-C838E2E54CA7}" presName="gear3tx" presStyleLbl="node1" presStyleIdx="2" presStyleCnt="3">
        <dgm:presLayoutVars>
          <dgm:chMax val="1"/>
          <dgm:bulletEnabled val="1"/>
        </dgm:presLayoutVars>
      </dgm:prSet>
      <dgm:spPr/>
    </dgm:pt>
    <dgm:pt modelId="{C911A677-3C2A-3648-83CF-69F7D2B72C39}" type="pres">
      <dgm:prSet presAssocID="{8E4CF485-9079-7D4C-9819-C838E2E54CA7}" presName="gear3srcNode" presStyleLbl="node1" presStyleIdx="2" presStyleCnt="3"/>
      <dgm:spPr/>
    </dgm:pt>
    <dgm:pt modelId="{0F6C682A-9266-F841-9C58-02D150A8E0D6}" type="pres">
      <dgm:prSet presAssocID="{8E4CF485-9079-7D4C-9819-C838E2E54CA7}" presName="gear3dstNode" presStyleLbl="node1" presStyleIdx="2" presStyleCnt="3"/>
      <dgm:spPr/>
    </dgm:pt>
    <dgm:pt modelId="{A8EDCDA7-5BE8-A942-80D4-3E149857BAD4}" type="pres">
      <dgm:prSet presAssocID="{E679CCA9-85F5-F24F-AB17-B35142E97EEF}" presName="connector1" presStyleLbl="sibTrans2D1" presStyleIdx="0" presStyleCnt="3" custScaleX="85742" custScaleY="74696" custLinFactNeighborX="-27625" custLinFactNeighborY="-55858"/>
      <dgm:spPr/>
    </dgm:pt>
    <dgm:pt modelId="{34DB317A-7E74-6D4F-B019-15D8549E24F5}" type="pres">
      <dgm:prSet presAssocID="{2A7946EE-D855-3C48-A33D-65E0E353C4E8}" presName="connector2" presStyleLbl="sibTrans2D1" presStyleIdx="1" presStyleCnt="3" custLinFactNeighborX="-24014" custLinFactNeighborY="-45769"/>
      <dgm:spPr/>
    </dgm:pt>
    <dgm:pt modelId="{E0B2AB7B-152D-7B40-822B-54DC487C3949}" type="pres">
      <dgm:prSet presAssocID="{515AA06F-F0F4-1946-BADE-25510C1FC125}" presName="connector3" presStyleLbl="sibTrans2D1" presStyleIdx="2" presStyleCnt="3" custScaleX="26944" custScaleY="21730" custLinFactNeighborX="59359" custLinFactNeighborY="90260"/>
      <dgm:spPr/>
    </dgm:pt>
  </dgm:ptLst>
  <dgm:cxnLst>
    <dgm:cxn modelId="{37DDD616-F3DE-A94A-9263-6F39B5BADB0B}" type="presOf" srcId="{8E4CF485-9079-7D4C-9819-C838E2E54CA7}" destId="{C911A677-3C2A-3648-83CF-69F7D2B72C39}" srcOrd="2" destOrd="0" presId="urn:microsoft.com/office/officeart/2005/8/layout/gear1"/>
    <dgm:cxn modelId="{39FA0E27-674D-1542-B466-7449A73B4E5E}" type="presOf" srcId="{12B803BE-2B22-E548-A91E-E235A00BF5FD}" destId="{AD7460D7-B10B-DB4E-A4FF-612EB1822F25}" srcOrd="1" destOrd="0" presId="urn:microsoft.com/office/officeart/2005/8/layout/gear1"/>
    <dgm:cxn modelId="{B502AB27-5F5F-B846-9BD8-311071B2AD9A}" type="presOf" srcId="{4A614C38-A5C1-D144-94D3-605CEB4E4BD1}" destId="{A64CD6FA-405A-1A4B-A618-BFD69D223860}" srcOrd="1" destOrd="0" presId="urn:microsoft.com/office/officeart/2005/8/layout/gear1"/>
    <dgm:cxn modelId="{8B953D7D-DA96-734C-923B-ABC496E243EE}" type="presOf" srcId="{4A614C38-A5C1-D144-94D3-605CEB4E4BD1}" destId="{55351E16-E230-CA46-83FD-3F426E86930E}" srcOrd="2" destOrd="0" presId="urn:microsoft.com/office/officeart/2005/8/layout/gear1"/>
    <dgm:cxn modelId="{15D751A4-31A6-5647-9E6D-5C9BBCE00EDD}" type="presOf" srcId="{8E4CF485-9079-7D4C-9819-C838E2E54CA7}" destId="{0F6C682A-9266-F841-9C58-02D150A8E0D6}" srcOrd="3" destOrd="0" presId="urn:microsoft.com/office/officeart/2005/8/layout/gear1"/>
    <dgm:cxn modelId="{527DE2BC-48A3-9548-AB2F-BDE2D4624FFE}" type="presOf" srcId="{12B803BE-2B22-E548-A91E-E235A00BF5FD}" destId="{32F83C08-E6FA-B640-BA85-3A766FFAF84C}" srcOrd="0" destOrd="0" presId="urn:microsoft.com/office/officeart/2005/8/layout/gear1"/>
    <dgm:cxn modelId="{7103A8C4-D885-5C41-B5C4-E9A498926C4E}" type="presOf" srcId="{E679CCA9-85F5-F24F-AB17-B35142E97EEF}" destId="{A8EDCDA7-5BE8-A942-80D4-3E149857BAD4}" srcOrd="0" destOrd="0" presId="urn:microsoft.com/office/officeart/2005/8/layout/gear1"/>
    <dgm:cxn modelId="{FEE8ABCD-E5C8-6B4B-9886-03EBA0A5A538}" srcId="{8463EAC5-A36B-264F-871F-4F402287C443}" destId="{4A614C38-A5C1-D144-94D3-605CEB4E4BD1}" srcOrd="1" destOrd="0" parTransId="{2EDCC368-8D46-9346-ACF0-296F5B53D5E5}" sibTransId="{2A7946EE-D855-3C48-A33D-65E0E353C4E8}"/>
    <dgm:cxn modelId="{BAEC0FD2-8685-004A-96F2-8547089919DC}" type="presOf" srcId="{515AA06F-F0F4-1946-BADE-25510C1FC125}" destId="{E0B2AB7B-152D-7B40-822B-54DC487C3949}" srcOrd="0" destOrd="0" presId="urn:microsoft.com/office/officeart/2005/8/layout/gear1"/>
    <dgm:cxn modelId="{5CE8D5D7-969B-D044-9DD1-ED2ED2262BFF}" type="presOf" srcId="{2A7946EE-D855-3C48-A33D-65E0E353C4E8}" destId="{34DB317A-7E74-6D4F-B019-15D8549E24F5}" srcOrd="0" destOrd="0" presId="urn:microsoft.com/office/officeart/2005/8/layout/gear1"/>
    <dgm:cxn modelId="{0EB9D9DA-7743-624C-95F2-1524411425AD}" type="presOf" srcId="{12B803BE-2B22-E548-A91E-E235A00BF5FD}" destId="{4FC69D2B-A6AD-1145-A3F0-FCC3A32C4697}" srcOrd="2" destOrd="0" presId="urn:microsoft.com/office/officeart/2005/8/layout/gear1"/>
    <dgm:cxn modelId="{455B4BE6-A609-6543-A743-5FFC74AF6B5D}" srcId="{8463EAC5-A36B-264F-871F-4F402287C443}" destId="{8E4CF485-9079-7D4C-9819-C838E2E54CA7}" srcOrd="2" destOrd="0" parTransId="{196FDDD8-43E6-534B-88F3-74586D211993}" sibTransId="{515AA06F-F0F4-1946-BADE-25510C1FC125}"/>
    <dgm:cxn modelId="{A457CEE7-6B19-7943-9713-087359078CBE}" type="presOf" srcId="{8E4CF485-9079-7D4C-9819-C838E2E54CA7}" destId="{2507043C-2D5F-774D-9823-0F35641E329D}" srcOrd="0" destOrd="0" presId="urn:microsoft.com/office/officeart/2005/8/layout/gear1"/>
    <dgm:cxn modelId="{9E48A2E8-EE3B-8044-9162-1A9C3B577184}" type="presOf" srcId="{8463EAC5-A36B-264F-871F-4F402287C443}" destId="{75F25639-B4E2-184B-9CF5-6778AFDFDF66}" srcOrd="0" destOrd="0" presId="urn:microsoft.com/office/officeart/2005/8/layout/gear1"/>
    <dgm:cxn modelId="{D5A29CEB-10E1-6143-BDDD-6D86DCCDD04F}" type="presOf" srcId="{4A614C38-A5C1-D144-94D3-605CEB4E4BD1}" destId="{3FC3E06D-F0FB-7C4E-B858-23686F1F3C89}" srcOrd="0" destOrd="0" presId="urn:microsoft.com/office/officeart/2005/8/layout/gear1"/>
    <dgm:cxn modelId="{BB43C9F3-2604-5E44-B260-082E830854C3}" type="presOf" srcId="{8E4CF485-9079-7D4C-9819-C838E2E54CA7}" destId="{F2CFC2C6-46A1-1742-8F3F-A02D521FD97F}" srcOrd="1" destOrd="0" presId="urn:microsoft.com/office/officeart/2005/8/layout/gear1"/>
    <dgm:cxn modelId="{15C7DDF7-53D5-2843-9D7F-82BDD95EE038}" srcId="{8463EAC5-A36B-264F-871F-4F402287C443}" destId="{12B803BE-2B22-E548-A91E-E235A00BF5FD}" srcOrd="0" destOrd="0" parTransId="{4F2FD833-CF24-B84F-B138-5829D59038BE}" sibTransId="{E679CCA9-85F5-F24F-AB17-B35142E97EEF}"/>
    <dgm:cxn modelId="{7BCFD4B3-9A5B-6F48-B6B1-00095BCF0C0B}" type="presParOf" srcId="{75F25639-B4E2-184B-9CF5-6778AFDFDF66}" destId="{32F83C08-E6FA-B640-BA85-3A766FFAF84C}" srcOrd="0" destOrd="0" presId="urn:microsoft.com/office/officeart/2005/8/layout/gear1"/>
    <dgm:cxn modelId="{937157A0-23DE-A049-A8BB-E864D66B4212}" type="presParOf" srcId="{75F25639-B4E2-184B-9CF5-6778AFDFDF66}" destId="{AD7460D7-B10B-DB4E-A4FF-612EB1822F25}" srcOrd="1" destOrd="0" presId="urn:microsoft.com/office/officeart/2005/8/layout/gear1"/>
    <dgm:cxn modelId="{498E3672-97A8-7945-AE61-015F7FBF2991}" type="presParOf" srcId="{75F25639-B4E2-184B-9CF5-6778AFDFDF66}" destId="{4FC69D2B-A6AD-1145-A3F0-FCC3A32C4697}" srcOrd="2" destOrd="0" presId="urn:microsoft.com/office/officeart/2005/8/layout/gear1"/>
    <dgm:cxn modelId="{3009E2D3-1F61-1743-9A00-D68301857723}" type="presParOf" srcId="{75F25639-B4E2-184B-9CF5-6778AFDFDF66}" destId="{3FC3E06D-F0FB-7C4E-B858-23686F1F3C89}" srcOrd="3" destOrd="0" presId="urn:microsoft.com/office/officeart/2005/8/layout/gear1"/>
    <dgm:cxn modelId="{7CBA5816-1C80-3C48-873E-1C535AF356D5}" type="presParOf" srcId="{75F25639-B4E2-184B-9CF5-6778AFDFDF66}" destId="{A64CD6FA-405A-1A4B-A618-BFD69D223860}" srcOrd="4" destOrd="0" presId="urn:microsoft.com/office/officeart/2005/8/layout/gear1"/>
    <dgm:cxn modelId="{3CC18A90-366F-504B-8BB4-5F886CCBDF47}" type="presParOf" srcId="{75F25639-B4E2-184B-9CF5-6778AFDFDF66}" destId="{55351E16-E230-CA46-83FD-3F426E86930E}" srcOrd="5" destOrd="0" presId="urn:microsoft.com/office/officeart/2005/8/layout/gear1"/>
    <dgm:cxn modelId="{3350B47B-2C39-454B-BAB8-ACBED6D5FB5C}" type="presParOf" srcId="{75F25639-B4E2-184B-9CF5-6778AFDFDF66}" destId="{2507043C-2D5F-774D-9823-0F35641E329D}" srcOrd="6" destOrd="0" presId="urn:microsoft.com/office/officeart/2005/8/layout/gear1"/>
    <dgm:cxn modelId="{D03AC25C-39AE-3249-BD84-D25934F34273}" type="presParOf" srcId="{75F25639-B4E2-184B-9CF5-6778AFDFDF66}" destId="{F2CFC2C6-46A1-1742-8F3F-A02D521FD97F}" srcOrd="7" destOrd="0" presId="urn:microsoft.com/office/officeart/2005/8/layout/gear1"/>
    <dgm:cxn modelId="{2CD913D0-DD6E-0E46-A04E-BF85F8D2677B}" type="presParOf" srcId="{75F25639-B4E2-184B-9CF5-6778AFDFDF66}" destId="{C911A677-3C2A-3648-83CF-69F7D2B72C39}" srcOrd="8" destOrd="0" presId="urn:microsoft.com/office/officeart/2005/8/layout/gear1"/>
    <dgm:cxn modelId="{D69A5E9C-9DB9-CE48-BA72-FD4B7B34CEDA}" type="presParOf" srcId="{75F25639-B4E2-184B-9CF5-6778AFDFDF66}" destId="{0F6C682A-9266-F841-9C58-02D150A8E0D6}" srcOrd="9" destOrd="0" presId="urn:microsoft.com/office/officeart/2005/8/layout/gear1"/>
    <dgm:cxn modelId="{7464EB2F-41C0-7D4C-AA63-34BB9E53BA65}" type="presParOf" srcId="{75F25639-B4E2-184B-9CF5-6778AFDFDF66}" destId="{A8EDCDA7-5BE8-A942-80D4-3E149857BAD4}" srcOrd="10" destOrd="0" presId="urn:microsoft.com/office/officeart/2005/8/layout/gear1"/>
    <dgm:cxn modelId="{F814EE52-BCB9-4940-A5AD-9B75C2812C38}" type="presParOf" srcId="{75F25639-B4E2-184B-9CF5-6778AFDFDF66}" destId="{34DB317A-7E74-6D4F-B019-15D8549E24F5}" srcOrd="11" destOrd="0" presId="urn:microsoft.com/office/officeart/2005/8/layout/gear1"/>
    <dgm:cxn modelId="{4B969547-B376-5247-868E-5FED11075008}" type="presParOf" srcId="{75F25639-B4E2-184B-9CF5-6778AFDFDF66}" destId="{E0B2AB7B-152D-7B40-822B-54DC487C3949}"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1D9BA84-8D88-9347-8C33-4F68CB1C544A}" type="doc">
      <dgm:prSet loTypeId="urn:microsoft.com/office/officeart/2005/8/layout/default" loCatId="pyramid" qsTypeId="urn:microsoft.com/office/officeart/2005/8/quickstyle/simple1" qsCatId="simple" csTypeId="urn:microsoft.com/office/officeart/2005/8/colors/accent2_1" csCatId="accent2" phldr="1"/>
      <dgm:spPr/>
      <dgm:t>
        <a:bodyPr/>
        <a:lstStyle/>
        <a:p>
          <a:endParaRPr lang="en-US"/>
        </a:p>
      </dgm:t>
    </dgm:pt>
    <dgm:pt modelId="{74E4152E-37ED-1142-B0DD-7F77A5ACCF1E}">
      <dgm:prSet custT="1"/>
      <dgm:spPr/>
      <dgm:t>
        <a:bodyPr/>
        <a:lstStyle/>
        <a:p>
          <a:r>
            <a:rPr lang="en-US" sz="2800" b="0" i="0" dirty="0"/>
            <a:t>PBIS Rationale and Purpose</a:t>
          </a:r>
          <a:endParaRPr lang="en-US" sz="2800" dirty="0"/>
        </a:p>
      </dgm:t>
    </dgm:pt>
    <dgm:pt modelId="{865E0323-3789-BD42-BF87-2436B495574A}" type="parTrans" cxnId="{DEABD81C-97B6-4843-ADEB-3C52A9BD5999}">
      <dgm:prSet/>
      <dgm:spPr/>
      <dgm:t>
        <a:bodyPr/>
        <a:lstStyle/>
        <a:p>
          <a:endParaRPr lang="en-US" sz="2800"/>
        </a:p>
      </dgm:t>
    </dgm:pt>
    <dgm:pt modelId="{4828299A-735E-D640-9BC9-5DDD804525F8}" type="sibTrans" cxnId="{DEABD81C-97B6-4843-ADEB-3C52A9BD5999}">
      <dgm:prSet/>
      <dgm:spPr/>
      <dgm:t>
        <a:bodyPr/>
        <a:lstStyle/>
        <a:p>
          <a:endParaRPr lang="en-US" sz="2800"/>
        </a:p>
      </dgm:t>
    </dgm:pt>
    <dgm:pt modelId="{0154CA82-7121-D542-B988-F6036CEA8867}">
      <dgm:prSet custT="1"/>
      <dgm:spPr/>
      <dgm:t>
        <a:bodyPr/>
        <a:lstStyle/>
        <a:p>
          <a:r>
            <a:rPr lang="en-US" sz="2800" b="0" i="0" dirty="0"/>
            <a:t>PBIS Handbook </a:t>
          </a:r>
          <a:r>
            <a:rPr lang="en-US" sz="2000" b="0" i="0" dirty="0"/>
            <a:t>(e.g., matrix, discipline flow chart)</a:t>
          </a:r>
          <a:endParaRPr lang="en-US" sz="2800" dirty="0"/>
        </a:p>
      </dgm:t>
    </dgm:pt>
    <dgm:pt modelId="{FEFF6E71-425D-B647-914D-C4BF7AA96D2A}" type="parTrans" cxnId="{7C840074-BB26-8840-BE27-E6AAC65AA287}">
      <dgm:prSet/>
      <dgm:spPr/>
      <dgm:t>
        <a:bodyPr/>
        <a:lstStyle/>
        <a:p>
          <a:endParaRPr lang="en-US" sz="2800"/>
        </a:p>
      </dgm:t>
    </dgm:pt>
    <dgm:pt modelId="{FD2C18AC-0981-8B4D-821B-745D24999434}" type="sibTrans" cxnId="{7C840074-BB26-8840-BE27-E6AAC65AA287}">
      <dgm:prSet/>
      <dgm:spPr/>
      <dgm:t>
        <a:bodyPr/>
        <a:lstStyle/>
        <a:p>
          <a:endParaRPr lang="en-US" sz="2800"/>
        </a:p>
      </dgm:t>
    </dgm:pt>
    <dgm:pt modelId="{037F82EC-0DDF-A34B-AE8A-CEFA52730156}">
      <dgm:prSet custT="1"/>
      <dgm:spPr/>
      <dgm:t>
        <a:bodyPr/>
        <a:lstStyle/>
        <a:p>
          <a:r>
            <a:rPr lang="en-US" sz="2800" b="0" i="0" dirty="0"/>
            <a:t>De-escalation Strategies</a:t>
          </a:r>
          <a:r>
            <a:rPr lang="en-US" sz="2400" b="0" i="0" dirty="0"/>
            <a:t> (e.g., Neutralizing Routines)</a:t>
          </a:r>
          <a:endParaRPr lang="en-US" sz="2800" dirty="0"/>
        </a:p>
      </dgm:t>
    </dgm:pt>
    <dgm:pt modelId="{A89C83AB-40D3-A24D-BD38-684C08A7AA43}" type="parTrans" cxnId="{BDA9F4CC-CF79-8646-A098-400F24708094}">
      <dgm:prSet/>
      <dgm:spPr/>
      <dgm:t>
        <a:bodyPr/>
        <a:lstStyle/>
        <a:p>
          <a:endParaRPr lang="en-US" sz="2800"/>
        </a:p>
      </dgm:t>
    </dgm:pt>
    <dgm:pt modelId="{A228249F-B8B7-1249-8963-AB3ED75AACEC}" type="sibTrans" cxnId="{BDA9F4CC-CF79-8646-A098-400F24708094}">
      <dgm:prSet/>
      <dgm:spPr/>
      <dgm:t>
        <a:bodyPr/>
        <a:lstStyle/>
        <a:p>
          <a:endParaRPr lang="en-US" sz="2800"/>
        </a:p>
      </dgm:t>
    </dgm:pt>
    <dgm:pt modelId="{ADF9195A-2A69-D64D-BB39-7497A6968198}">
      <dgm:prSet custT="1"/>
      <dgm:spPr/>
      <dgm:t>
        <a:bodyPr/>
        <a:lstStyle/>
        <a:p>
          <a:r>
            <a:rPr lang="en-US" sz="2800" b="0" i="0" dirty="0"/>
            <a:t>Function of Behavior/Classroom information</a:t>
          </a:r>
          <a:endParaRPr lang="en-US" sz="2800" dirty="0"/>
        </a:p>
      </dgm:t>
    </dgm:pt>
    <dgm:pt modelId="{8102DEAC-6FF7-CE46-A9B8-67B9689F392E}" type="parTrans" cxnId="{842BD3C1-D972-9B4E-BB4D-39DF67250CE0}">
      <dgm:prSet/>
      <dgm:spPr/>
      <dgm:t>
        <a:bodyPr/>
        <a:lstStyle/>
        <a:p>
          <a:endParaRPr lang="en-US" sz="2800"/>
        </a:p>
      </dgm:t>
    </dgm:pt>
    <dgm:pt modelId="{CB741ED3-8D1B-314F-894F-27A964899A98}" type="sibTrans" cxnId="{842BD3C1-D972-9B4E-BB4D-39DF67250CE0}">
      <dgm:prSet/>
      <dgm:spPr/>
      <dgm:t>
        <a:bodyPr/>
        <a:lstStyle/>
        <a:p>
          <a:endParaRPr lang="en-US" sz="2800"/>
        </a:p>
      </dgm:t>
    </dgm:pt>
    <dgm:pt modelId="{F9FF5374-6121-9142-84A2-4706F29C4229}">
      <dgm:prSet custT="1"/>
      <dgm:spPr/>
      <dgm:t>
        <a:bodyPr/>
        <a:lstStyle/>
        <a:p>
          <a:r>
            <a:rPr lang="en-US" sz="2800" dirty="0"/>
            <a:t>Integrated Culturally Responsive Practices</a:t>
          </a:r>
        </a:p>
      </dgm:t>
    </dgm:pt>
    <dgm:pt modelId="{B3217D57-2BE3-9843-B4DA-D446883F5A1F}" type="parTrans" cxnId="{508E23F2-9D85-D14B-A49F-9A53A68A589F}">
      <dgm:prSet/>
      <dgm:spPr/>
      <dgm:t>
        <a:bodyPr/>
        <a:lstStyle/>
        <a:p>
          <a:endParaRPr lang="en-US" sz="2800"/>
        </a:p>
      </dgm:t>
    </dgm:pt>
    <dgm:pt modelId="{3155CBB7-7160-F74F-AEAF-F4FEB5362F48}" type="sibTrans" cxnId="{508E23F2-9D85-D14B-A49F-9A53A68A589F}">
      <dgm:prSet/>
      <dgm:spPr/>
      <dgm:t>
        <a:bodyPr/>
        <a:lstStyle/>
        <a:p>
          <a:endParaRPr lang="en-US" sz="2800"/>
        </a:p>
      </dgm:t>
    </dgm:pt>
    <dgm:pt modelId="{6CEDCBB0-0693-6841-BCD9-FECE1E084284}" type="pres">
      <dgm:prSet presAssocID="{B1D9BA84-8D88-9347-8C33-4F68CB1C544A}" presName="diagram" presStyleCnt="0">
        <dgm:presLayoutVars>
          <dgm:dir/>
          <dgm:resizeHandles val="exact"/>
        </dgm:presLayoutVars>
      </dgm:prSet>
      <dgm:spPr/>
    </dgm:pt>
    <dgm:pt modelId="{9E5D8AD6-4EA9-BE42-AEB3-E206A0AF891C}" type="pres">
      <dgm:prSet presAssocID="{74E4152E-37ED-1142-B0DD-7F77A5ACCF1E}" presName="node" presStyleLbl="node1" presStyleIdx="0" presStyleCnt="5">
        <dgm:presLayoutVars>
          <dgm:bulletEnabled val="1"/>
        </dgm:presLayoutVars>
      </dgm:prSet>
      <dgm:spPr/>
    </dgm:pt>
    <dgm:pt modelId="{6D30790D-3B07-BA4A-8F90-BF6F0A68737A}" type="pres">
      <dgm:prSet presAssocID="{4828299A-735E-D640-9BC9-5DDD804525F8}" presName="sibTrans" presStyleCnt="0"/>
      <dgm:spPr/>
    </dgm:pt>
    <dgm:pt modelId="{BAE1641C-F444-3A4C-B14E-40F18C9B2F57}" type="pres">
      <dgm:prSet presAssocID="{0154CA82-7121-D542-B988-F6036CEA8867}" presName="node" presStyleLbl="node1" presStyleIdx="1" presStyleCnt="5">
        <dgm:presLayoutVars>
          <dgm:bulletEnabled val="1"/>
        </dgm:presLayoutVars>
      </dgm:prSet>
      <dgm:spPr/>
    </dgm:pt>
    <dgm:pt modelId="{7B73F2D3-A84A-D64C-8BBD-95D40DD59998}" type="pres">
      <dgm:prSet presAssocID="{FD2C18AC-0981-8B4D-821B-745D24999434}" presName="sibTrans" presStyleCnt="0"/>
      <dgm:spPr/>
    </dgm:pt>
    <dgm:pt modelId="{2D9E5441-B7ED-4C45-9E4D-BF8BE838C4F0}" type="pres">
      <dgm:prSet presAssocID="{037F82EC-0DDF-A34B-AE8A-CEFA52730156}" presName="node" presStyleLbl="node1" presStyleIdx="2" presStyleCnt="5">
        <dgm:presLayoutVars>
          <dgm:bulletEnabled val="1"/>
        </dgm:presLayoutVars>
      </dgm:prSet>
      <dgm:spPr/>
    </dgm:pt>
    <dgm:pt modelId="{CEF20B81-E735-004D-A263-24B82366DCA4}" type="pres">
      <dgm:prSet presAssocID="{A228249F-B8B7-1249-8963-AB3ED75AACEC}" presName="sibTrans" presStyleCnt="0"/>
      <dgm:spPr/>
    </dgm:pt>
    <dgm:pt modelId="{821A1B4D-67DE-9D49-8DE6-90D73609696F}" type="pres">
      <dgm:prSet presAssocID="{ADF9195A-2A69-D64D-BB39-7497A6968198}" presName="node" presStyleLbl="node1" presStyleIdx="3" presStyleCnt="5" custScaleX="108409">
        <dgm:presLayoutVars>
          <dgm:bulletEnabled val="1"/>
        </dgm:presLayoutVars>
      </dgm:prSet>
      <dgm:spPr/>
    </dgm:pt>
    <dgm:pt modelId="{DA86CE25-0513-ED41-8D70-B923774AAFC5}" type="pres">
      <dgm:prSet presAssocID="{CB741ED3-8D1B-314F-894F-27A964899A98}" presName="sibTrans" presStyleCnt="0"/>
      <dgm:spPr/>
    </dgm:pt>
    <dgm:pt modelId="{2C85F27A-1DD4-E749-887B-0B669099A295}" type="pres">
      <dgm:prSet presAssocID="{F9FF5374-6121-9142-84A2-4706F29C4229}" presName="node" presStyleLbl="node1" presStyleIdx="4" presStyleCnt="5">
        <dgm:presLayoutVars>
          <dgm:bulletEnabled val="1"/>
        </dgm:presLayoutVars>
      </dgm:prSet>
      <dgm:spPr/>
    </dgm:pt>
  </dgm:ptLst>
  <dgm:cxnLst>
    <dgm:cxn modelId="{E053B00F-0D63-7443-B977-D338587CD9AD}" type="presOf" srcId="{74E4152E-37ED-1142-B0DD-7F77A5ACCF1E}" destId="{9E5D8AD6-4EA9-BE42-AEB3-E206A0AF891C}" srcOrd="0" destOrd="0" presId="urn:microsoft.com/office/officeart/2005/8/layout/default"/>
    <dgm:cxn modelId="{DEABD81C-97B6-4843-ADEB-3C52A9BD5999}" srcId="{B1D9BA84-8D88-9347-8C33-4F68CB1C544A}" destId="{74E4152E-37ED-1142-B0DD-7F77A5ACCF1E}" srcOrd="0" destOrd="0" parTransId="{865E0323-3789-BD42-BF87-2436B495574A}" sibTransId="{4828299A-735E-D640-9BC9-5DDD804525F8}"/>
    <dgm:cxn modelId="{0A5E5E2E-872E-1341-B7E2-F2F0219078CB}" type="presOf" srcId="{F9FF5374-6121-9142-84A2-4706F29C4229}" destId="{2C85F27A-1DD4-E749-887B-0B669099A295}" srcOrd="0" destOrd="0" presId="urn:microsoft.com/office/officeart/2005/8/layout/default"/>
    <dgm:cxn modelId="{9FDF4A3B-592A-634B-99E3-CFF65BBC3AF8}" type="presOf" srcId="{ADF9195A-2A69-D64D-BB39-7497A6968198}" destId="{821A1B4D-67DE-9D49-8DE6-90D73609696F}" srcOrd="0" destOrd="0" presId="urn:microsoft.com/office/officeart/2005/8/layout/default"/>
    <dgm:cxn modelId="{7C840074-BB26-8840-BE27-E6AAC65AA287}" srcId="{B1D9BA84-8D88-9347-8C33-4F68CB1C544A}" destId="{0154CA82-7121-D542-B988-F6036CEA8867}" srcOrd="1" destOrd="0" parTransId="{FEFF6E71-425D-B647-914D-C4BF7AA96D2A}" sibTransId="{FD2C18AC-0981-8B4D-821B-745D24999434}"/>
    <dgm:cxn modelId="{47E0007E-F71B-EE43-A0C5-592E489EDB07}" type="presOf" srcId="{037F82EC-0DDF-A34B-AE8A-CEFA52730156}" destId="{2D9E5441-B7ED-4C45-9E4D-BF8BE838C4F0}" srcOrd="0" destOrd="0" presId="urn:microsoft.com/office/officeart/2005/8/layout/default"/>
    <dgm:cxn modelId="{20FD23B7-B235-2E4C-A9AC-4CBFFF48CF52}" type="presOf" srcId="{0154CA82-7121-D542-B988-F6036CEA8867}" destId="{BAE1641C-F444-3A4C-B14E-40F18C9B2F57}" srcOrd="0" destOrd="0" presId="urn:microsoft.com/office/officeart/2005/8/layout/default"/>
    <dgm:cxn modelId="{7F373FB7-A6C8-6A4C-A886-E4FBF180B8DD}" type="presOf" srcId="{B1D9BA84-8D88-9347-8C33-4F68CB1C544A}" destId="{6CEDCBB0-0693-6841-BCD9-FECE1E084284}" srcOrd="0" destOrd="0" presId="urn:microsoft.com/office/officeart/2005/8/layout/default"/>
    <dgm:cxn modelId="{842BD3C1-D972-9B4E-BB4D-39DF67250CE0}" srcId="{B1D9BA84-8D88-9347-8C33-4F68CB1C544A}" destId="{ADF9195A-2A69-D64D-BB39-7497A6968198}" srcOrd="3" destOrd="0" parTransId="{8102DEAC-6FF7-CE46-A9B8-67B9689F392E}" sibTransId="{CB741ED3-8D1B-314F-894F-27A964899A98}"/>
    <dgm:cxn modelId="{BDA9F4CC-CF79-8646-A098-400F24708094}" srcId="{B1D9BA84-8D88-9347-8C33-4F68CB1C544A}" destId="{037F82EC-0DDF-A34B-AE8A-CEFA52730156}" srcOrd="2" destOrd="0" parTransId="{A89C83AB-40D3-A24D-BD38-684C08A7AA43}" sibTransId="{A228249F-B8B7-1249-8963-AB3ED75AACEC}"/>
    <dgm:cxn modelId="{508E23F2-9D85-D14B-A49F-9A53A68A589F}" srcId="{B1D9BA84-8D88-9347-8C33-4F68CB1C544A}" destId="{F9FF5374-6121-9142-84A2-4706F29C4229}" srcOrd="4" destOrd="0" parTransId="{B3217D57-2BE3-9843-B4DA-D446883F5A1F}" sibTransId="{3155CBB7-7160-F74F-AEAF-F4FEB5362F48}"/>
    <dgm:cxn modelId="{8BF82AD9-7963-454A-9001-D7445FE30AB1}" type="presParOf" srcId="{6CEDCBB0-0693-6841-BCD9-FECE1E084284}" destId="{9E5D8AD6-4EA9-BE42-AEB3-E206A0AF891C}" srcOrd="0" destOrd="0" presId="urn:microsoft.com/office/officeart/2005/8/layout/default"/>
    <dgm:cxn modelId="{EA43F1FD-8AF4-8840-84A4-4E486E9196E5}" type="presParOf" srcId="{6CEDCBB0-0693-6841-BCD9-FECE1E084284}" destId="{6D30790D-3B07-BA4A-8F90-BF6F0A68737A}" srcOrd="1" destOrd="0" presId="urn:microsoft.com/office/officeart/2005/8/layout/default"/>
    <dgm:cxn modelId="{4400AA3B-9A77-C647-8936-F737666F20D5}" type="presParOf" srcId="{6CEDCBB0-0693-6841-BCD9-FECE1E084284}" destId="{BAE1641C-F444-3A4C-B14E-40F18C9B2F57}" srcOrd="2" destOrd="0" presId="urn:microsoft.com/office/officeart/2005/8/layout/default"/>
    <dgm:cxn modelId="{09489289-3E66-204D-9EBB-41B5C2352AB6}" type="presParOf" srcId="{6CEDCBB0-0693-6841-BCD9-FECE1E084284}" destId="{7B73F2D3-A84A-D64C-8BBD-95D40DD59998}" srcOrd="3" destOrd="0" presId="urn:microsoft.com/office/officeart/2005/8/layout/default"/>
    <dgm:cxn modelId="{124743BA-4F59-3043-81C9-447B92CE2BEC}" type="presParOf" srcId="{6CEDCBB0-0693-6841-BCD9-FECE1E084284}" destId="{2D9E5441-B7ED-4C45-9E4D-BF8BE838C4F0}" srcOrd="4" destOrd="0" presId="urn:microsoft.com/office/officeart/2005/8/layout/default"/>
    <dgm:cxn modelId="{1C254D23-F099-1045-94B4-FB5EDB1EADAE}" type="presParOf" srcId="{6CEDCBB0-0693-6841-BCD9-FECE1E084284}" destId="{CEF20B81-E735-004D-A263-24B82366DCA4}" srcOrd="5" destOrd="0" presId="urn:microsoft.com/office/officeart/2005/8/layout/default"/>
    <dgm:cxn modelId="{7EDE06B2-939D-5F47-B097-5176C63F5031}" type="presParOf" srcId="{6CEDCBB0-0693-6841-BCD9-FECE1E084284}" destId="{821A1B4D-67DE-9D49-8DE6-90D73609696F}" srcOrd="6" destOrd="0" presId="urn:microsoft.com/office/officeart/2005/8/layout/default"/>
    <dgm:cxn modelId="{244BCAC7-331A-FD42-87AB-38A025F217D9}" type="presParOf" srcId="{6CEDCBB0-0693-6841-BCD9-FECE1E084284}" destId="{DA86CE25-0513-ED41-8D70-B923774AAFC5}" srcOrd="7" destOrd="0" presId="urn:microsoft.com/office/officeart/2005/8/layout/default"/>
    <dgm:cxn modelId="{D113957B-1444-8943-BB4A-DF7E5B661BB9}" type="presParOf" srcId="{6CEDCBB0-0693-6841-BCD9-FECE1E084284}" destId="{2C85F27A-1DD4-E749-887B-0B669099A29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1"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BE836D9-9DD7-0D45-85D1-0CB483F5D5D6}"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DA008D25-3834-E64B-913E-54BAF06CDD07}">
      <dgm:prSet custT="1"/>
      <dgm:spPr/>
      <dgm:t>
        <a:bodyPr/>
        <a:lstStyle/>
        <a:p>
          <a:r>
            <a:rPr lang="en-US" sz="2200" dirty="0"/>
            <a:t>Center School’s PBIS Leadership Team shares the finalized </a:t>
          </a:r>
          <a:r>
            <a:rPr lang="en-US" sz="2200" b="1" dirty="0"/>
            <a:t>Discipline Flowchart </a:t>
          </a:r>
          <a:r>
            <a:rPr lang="en-US" sz="2200" dirty="0"/>
            <a:t>(developed with staff input) to </a:t>
          </a:r>
          <a:r>
            <a:rPr lang="en-US" sz="2200" b="1" i="1" dirty="0"/>
            <a:t>ALL</a:t>
          </a:r>
          <a:r>
            <a:rPr lang="en-US" sz="2200" dirty="0"/>
            <a:t> staff.</a:t>
          </a:r>
        </a:p>
      </dgm:t>
    </dgm:pt>
    <dgm:pt modelId="{13506B4B-61F4-8840-B079-694E40264168}" type="parTrans" cxnId="{F5F59841-DF3B-634B-B942-E0BEF54A6B2E}">
      <dgm:prSet/>
      <dgm:spPr/>
      <dgm:t>
        <a:bodyPr/>
        <a:lstStyle/>
        <a:p>
          <a:endParaRPr lang="en-US" sz="2200"/>
        </a:p>
      </dgm:t>
    </dgm:pt>
    <dgm:pt modelId="{E9AEF667-0663-874E-B6E5-044C77E1AC32}" type="sibTrans" cxnId="{F5F59841-DF3B-634B-B942-E0BEF54A6B2E}">
      <dgm:prSet/>
      <dgm:spPr/>
      <dgm:t>
        <a:bodyPr/>
        <a:lstStyle/>
        <a:p>
          <a:endParaRPr lang="en-US" sz="2200"/>
        </a:p>
      </dgm:t>
    </dgm:pt>
    <dgm:pt modelId="{5FEDB0E8-725D-8C4E-878B-E085B456A9A0}">
      <dgm:prSet custT="1"/>
      <dgm:spPr/>
      <dgm:t>
        <a:bodyPr/>
        <a:lstStyle/>
        <a:p>
          <a:r>
            <a:rPr lang="en-US" sz="2200" dirty="0"/>
            <a:t>A student scenario is provided and a team member performs a “think aloud” to model her interaction with a student. </a:t>
          </a:r>
          <a:r>
            <a:rPr lang="en-US" sz="2200" b="1" i="1" dirty="0"/>
            <a:t>(I do)</a:t>
          </a:r>
          <a:endParaRPr lang="en-US" sz="2200" b="1" dirty="0"/>
        </a:p>
      </dgm:t>
    </dgm:pt>
    <dgm:pt modelId="{9C0EBC5E-FB79-EF4E-AD5E-F0EF2304B71C}" type="parTrans" cxnId="{D2A67B5F-C649-9D45-AE8F-6F09BE3D095D}">
      <dgm:prSet/>
      <dgm:spPr/>
      <dgm:t>
        <a:bodyPr/>
        <a:lstStyle/>
        <a:p>
          <a:endParaRPr lang="en-US" sz="2200"/>
        </a:p>
      </dgm:t>
    </dgm:pt>
    <dgm:pt modelId="{F5954277-E83D-414C-8A2A-B31603781987}" type="sibTrans" cxnId="{D2A67B5F-C649-9D45-AE8F-6F09BE3D095D}">
      <dgm:prSet/>
      <dgm:spPr/>
      <dgm:t>
        <a:bodyPr/>
        <a:lstStyle/>
        <a:p>
          <a:endParaRPr lang="en-US" sz="2200"/>
        </a:p>
      </dgm:t>
    </dgm:pt>
    <dgm:pt modelId="{5A1F0428-0ACB-F048-B278-0BA5B157B007}">
      <dgm:prSet custT="1"/>
      <dgm:spPr/>
      <dgm:t>
        <a:bodyPr/>
        <a:lstStyle/>
        <a:p>
          <a:r>
            <a:rPr lang="en-US" sz="2200" dirty="0"/>
            <a:t>Additional examples and non-examples of student-staff interactions are provided with opportunities for questions to be asked.</a:t>
          </a:r>
        </a:p>
      </dgm:t>
    </dgm:pt>
    <dgm:pt modelId="{40ED2C65-E8C5-E540-9196-CE0DC726B01C}" type="parTrans" cxnId="{03B02A12-D3B4-824F-B6A6-0C7732BC546C}">
      <dgm:prSet/>
      <dgm:spPr/>
      <dgm:t>
        <a:bodyPr/>
        <a:lstStyle/>
        <a:p>
          <a:endParaRPr lang="en-US" sz="2200"/>
        </a:p>
      </dgm:t>
    </dgm:pt>
    <dgm:pt modelId="{DDA4B21F-6F46-CE4C-BDF0-24B4AA789D8C}" type="sibTrans" cxnId="{03B02A12-D3B4-824F-B6A6-0C7732BC546C}">
      <dgm:prSet/>
      <dgm:spPr/>
      <dgm:t>
        <a:bodyPr/>
        <a:lstStyle/>
        <a:p>
          <a:endParaRPr lang="en-US" sz="2200"/>
        </a:p>
      </dgm:t>
    </dgm:pt>
    <dgm:pt modelId="{1B32F500-58F8-7B45-AF9B-2B6E97609BE1}">
      <dgm:prSet custT="1"/>
      <dgm:spPr/>
      <dgm:t>
        <a:bodyPr/>
        <a:lstStyle/>
        <a:p>
          <a:r>
            <a:rPr lang="en-US" sz="2200" dirty="0"/>
            <a:t>Another scenario is provided and small groups of staff discuss how to use the flowchart as a guide to their response. </a:t>
          </a:r>
          <a:r>
            <a:rPr lang="en-US" sz="2200" b="1" i="1" dirty="0"/>
            <a:t>(We do)</a:t>
          </a:r>
          <a:endParaRPr lang="en-US" sz="2200" b="1" dirty="0"/>
        </a:p>
      </dgm:t>
    </dgm:pt>
    <dgm:pt modelId="{7851273C-FAC3-BC43-A9C9-13E581A539F3}" type="parTrans" cxnId="{8262C9D0-6600-3241-BAE1-3A28B22D8D92}">
      <dgm:prSet/>
      <dgm:spPr/>
      <dgm:t>
        <a:bodyPr/>
        <a:lstStyle/>
        <a:p>
          <a:endParaRPr lang="en-US" sz="2200"/>
        </a:p>
      </dgm:t>
    </dgm:pt>
    <dgm:pt modelId="{897115AB-C346-4E49-81E3-818C33C23D97}" type="sibTrans" cxnId="{8262C9D0-6600-3241-BAE1-3A28B22D8D92}">
      <dgm:prSet/>
      <dgm:spPr/>
      <dgm:t>
        <a:bodyPr/>
        <a:lstStyle/>
        <a:p>
          <a:endParaRPr lang="en-US" sz="2200"/>
        </a:p>
      </dgm:t>
    </dgm:pt>
    <dgm:pt modelId="{722A7D51-852D-5441-B163-FC7465499F25}">
      <dgm:prSet custT="1"/>
      <dgm:spPr/>
      <dgm:t>
        <a:bodyPr/>
        <a:lstStyle/>
        <a:p>
          <a:r>
            <a:rPr lang="en-US" sz="2200" dirty="0"/>
            <a:t>One more scenario is provided. Each staff member writes down how they would respond and then shares the response with a colleague. </a:t>
          </a:r>
          <a:r>
            <a:rPr lang="en-US" sz="2200" b="1" dirty="0"/>
            <a:t>(</a:t>
          </a:r>
          <a:r>
            <a:rPr lang="en-US" sz="2200" b="1" i="1" dirty="0"/>
            <a:t>You do)</a:t>
          </a:r>
        </a:p>
      </dgm:t>
    </dgm:pt>
    <dgm:pt modelId="{DBB2D172-0FE1-CB45-B9EF-26F1EE5F2335}" type="parTrans" cxnId="{0F0FE40F-D773-ED41-8199-3CEAB07A9412}">
      <dgm:prSet/>
      <dgm:spPr/>
      <dgm:t>
        <a:bodyPr/>
        <a:lstStyle/>
        <a:p>
          <a:endParaRPr lang="en-US" sz="2200"/>
        </a:p>
      </dgm:t>
    </dgm:pt>
    <dgm:pt modelId="{84294F8B-2344-1F43-8EBD-84811CDDF774}" type="sibTrans" cxnId="{0F0FE40F-D773-ED41-8199-3CEAB07A9412}">
      <dgm:prSet/>
      <dgm:spPr/>
      <dgm:t>
        <a:bodyPr/>
        <a:lstStyle/>
        <a:p>
          <a:endParaRPr lang="en-US" sz="2200"/>
        </a:p>
      </dgm:t>
    </dgm:pt>
    <dgm:pt modelId="{3D668436-7BC4-2646-9124-4F53117D8DE8}">
      <dgm:prSet custT="1"/>
      <dgm:spPr/>
      <dgm:t>
        <a:bodyPr/>
        <a:lstStyle/>
        <a:p>
          <a:r>
            <a:rPr lang="en-US" sz="2200" dirty="0"/>
            <a:t>All staff are provided laminated copies of the Discipline Flowchart and are asked to focus on using it </a:t>
          </a:r>
          <a:r>
            <a:rPr lang="en-US" sz="2200" b="1" dirty="0"/>
            <a:t>during dismissal time</a:t>
          </a:r>
          <a:r>
            <a:rPr lang="en-US" sz="2200" dirty="0"/>
            <a:t>.</a:t>
          </a:r>
        </a:p>
      </dgm:t>
    </dgm:pt>
    <dgm:pt modelId="{32EB2C59-093D-4940-88A0-8976268D72F4}" type="parTrans" cxnId="{B39268CE-E6AB-824E-994C-24939948E57D}">
      <dgm:prSet/>
      <dgm:spPr/>
      <dgm:t>
        <a:bodyPr/>
        <a:lstStyle/>
        <a:p>
          <a:endParaRPr lang="en-US" sz="2200"/>
        </a:p>
      </dgm:t>
    </dgm:pt>
    <dgm:pt modelId="{A6338889-5E74-EA4F-B147-5BC345149DCB}" type="sibTrans" cxnId="{B39268CE-E6AB-824E-994C-24939948E57D}">
      <dgm:prSet/>
      <dgm:spPr/>
      <dgm:t>
        <a:bodyPr/>
        <a:lstStyle/>
        <a:p>
          <a:endParaRPr lang="en-US" sz="2200"/>
        </a:p>
      </dgm:t>
    </dgm:pt>
    <dgm:pt modelId="{6752F35B-9D60-7846-B889-D6593C3E18BC}" type="pres">
      <dgm:prSet presAssocID="{3BE836D9-9DD7-0D45-85D1-0CB483F5D5D6}" presName="Name0" presStyleCnt="0">
        <dgm:presLayoutVars>
          <dgm:chMax val="7"/>
          <dgm:chPref val="7"/>
          <dgm:dir/>
        </dgm:presLayoutVars>
      </dgm:prSet>
      <dgm:spPr/>
    </dgm:pt>
    <dgm:pt modelId="{711F528F-1013-8C49-A162-59D9444D059F}" type="pres">
      <dgm:prSet presAssocID="{3BE836D9-9DD7-0D45-85D1-0CB483F5D5D6}" presName="Name1" presStyleCnt="0"/>
      <dgm:spPr/>
    </dgm:pt>
    <dgm:pt modelId="{974D1CF2-A84F-3C48-9645-45FB1F740356}" type="pres">
      <dgm:prSet presAssocID="{3BE836D9-9DD7-0D45-85D1-0CB483F5D5D6}" presName="cycle" presStyleCnt="0"/>
      <dgm:spPr/>
    </dgm:pt>
    <dgm:pt modelId="{ABFAF162-0D3C-7145-A316-F6F40FD441E8}" type="pres">
      <dgm:prSet presAssocID="{3BE836D9-9DD7-0D45-85D1-0CB483F5D5D6}" presName="srcNode" presStyleLbl="node1" presStyleIdx="0" presStyleCnt="6"/>
      <dgm:spPr/>
    </dgm:pt>
    <dgm:pt modelId="{D53FB332-C28E-4B41-AE28-E610DC22B7C2}" type="pres">
      <dgm:prSet presAssocID="{3BE836D9-9DD7-0D45-85D1-0CB483F5D5D6}" presName="conn" presStyleLbl="parChTrans1D2" presStyleIdx="0" presStyleCnt="1"/>
      <dgm:spPr/>
    </dgm:pt>
    <dgm:pt modelId="{48F7D910-AA41-1C49-870C-D58030E2FEA1}" type="pres">
      <dgm:prSet presAssocID="{3BE836D9-9DD7-0D45-85D1-0CB483F5D5D6}" presName="extraNode" presStyleLbl="node1" presStyleIdx="0" presStyleCnt="6"/>
      <dgm:spPr/>
    </dgm:pt>
    <dgm:pt modelId="{33FBEAAB-45CB-A549-86C2-B67C5D6BF2E7}" type="pres">
      <dgm:prSet presAssocID="{3BE836D9-9DD7-0D45-85D1-0CB483F5D5D6}" presName="dstNode" presStyleLbl="node1" presStyleIdx="0" presStyleCnt="6"/>
      <dgm:spPr/>
    </dgm:pt>
    <dgm:pt modelId="{046CDF57-3A5D-A24D-8B1E-5722EDDAACB0}" type="pres">
      <dgm:prSet presAssocID="{DA008D25-3834-E64B-913E-54BAF06CDD07}" presName="text_1" presStyleLbl="node1" presStyleIdx="0" presStyleCnt="6" custScaleY="128805">
        <dgm:presLayoutVars>
          <dgm:bulletEnabled val="1"/>
        </dgm:presLayoutVars>
      </dgm:prSet>
      <dgm:spPr/>
    </dgm:pt>
    <dgm:pt modelId="{04DB0F9F-891D-224C-B9DF-B67C9701FA6C}" type="pres">
      <dgm:prSet presAssocID="{DA008D25-3834-E64B-913E-54BAF06CDD07}" presName="accent_1" presStyleCnt="0"/>
      <dgm:spPr/>
    </dgm:pt>
    <dgm:pt modelId="{F886C37B-589E-2147-A2D2-16B24D35CAC2}" type="pres">
      <dgm:prSet presAssocID="{DA008D25-3834-E64B-913E-54BAF06CDD07}" presName="accentRepeatNode" presStyleLbl="solidFgAcc1" presStyleIdx="0" presStyleCnt="6"/>
      <dgm:spPr/>
    </dgm:pt>
    <dgm:pt modelId="{5A41FFFE-BFFC-8446-99A0-A064FFC1E9FC}" type="pres">
      <dgm:prSet presAssocID="{5FEDB0E8-725D-8C4E-878B-E085B456A9A0}" presName="text_2" presStyleLbl="node1" presStyleIdx="1" presStyleCnt="6" custScaleY="128805">
        <dgm:presLayoutVars>
          <dgm:bulletEnabled val="1"/>
        </dgm:presLayoutVars>
      </dgm:prSet>
      <dgm:spPr/>
    </dgm:pt>
    <dgm:pt modelId="{6BDE6A04-B54E-C74E-8AAC-522AF43E1EB2}" type="pres">
      <dgm:prSet presAssocID="{5FEDB0E8-725D-8C4E-878B-E085B456A9A0}" presName="accent_2" presStyleCnt="0"/>
      <dgm:spPr/>
    </dgm:pt>
    <dgm:pt modelId="{094FC104-5F93-CC48-81EC-5A5374EF8C5C}" type="pres">
      <dgm:prSet presAssocID="{5FEDB0E8-725D-8C4E-878B-E085B456A9A0}" presName="accentRepeatNode" presStyleLbl="solidFgAcc1" presStyleIdx="1" presStyleCnt="6"/>
      <dgm:spPr/>
    </dgm:pt>
    <dgm:pt modelId="{1B520068-F0F4-104F-99C0-B8693C5EEFD2}" type="pres">
      <dgm:prSet presAssocID="{5A1F0428-0ACB-F048-B278-0BA5B157B007}" presName="text_3" presStyleLbl="node1" presStyleIdx="2" presStyleCnt="6" custScaleY="128805">
        <dgm:presLayoutVars>
          <dgm:bulletEnabled val="1"/>
        </dgm:presLayoutVars>
      </dgm:prSet>
      <dgm:spPr/>
    </dgm:pt>
    <dgm:pt modelId="{258FEF77-8606-C84F-AC1A-9F0083B7C620}" type="pres">
      <dgm:prSet presAssocID="{5A1F0428-0ACB-F048-B278-0BA5B157B007}" presName="accent_3" presStyleCnt="0"/>
      <dgm:spPr/>
    </dgm:pt>
    <dgm:pt modelId="{EBAE9EC1-074A-ED45-8161-C54EFDB5B11B}" type="pres">
      <dgm:prSet presAssocID="{5A1F0428-0ACB-F048-B278-0BA5B157B007}" presName="accentRepeatNode" presStyleLbl="solidFgAcc1" presStyleIdx="2" presStyleCnt="6"/>
      <dgm:spPr/>
    </dgm:pt>
    <dgm:pt modelId="{320FCB41-C79A-7C4F-BD3E-0EB42DE5B44C}" type="pres">
      <dgm:prSet presAssocID="{1B32F500-58F8-7B45-AF9B-2B6E97609BE1}" presName="text_4" presStyleLbl="node1" presStyleIdx="3" presStyleCnt="6" custScaleY="128805">
        <dgm:presLayoutVars>
          <dgm:bulletEnabled val="1"/>
        </dgm:presLayoutVars>
      </dgm:prSet>
      <dgm:spPr/>
    </dgm:pt>
    <dgm:pt modelId="{E0E63A32-D97F-D442-8162-03A593B0661B}" type="pres">
      <dgm:prSet presAssocID="{1B32F500-58F8-7B45-AF9B-2B6E97609BE1}" presName="accent_4" presStyleCnt="0"/>
      <dgm:spPr/>
    </dgm:pt>
    <dgm:pt modelId="{70DE7CED-40B1-1E49-8460-02DCC267BD45}" type="pres">
      <dgm:prSet presAssocID="{1B32F500-58F8-7B45-AF9B-2B6E97609BE1}" presName="accentRepeatNode" presStyleLbl="solidFgAcc1" presStyleIdx="3" presStyleCnt="6"/>
      <dgm:spPr/>
    </dgm:pt>
    <dgm:pt modelId="{57308F72-6DB5-184B-84A0-8FD18E4E96E1}" type="pres">
      <dgm:prSet presAssocID="{722A7D51-852D-5441-B163-FC7465499F25}" presName="text_5" presStyleLbl="node1" presStyleIdx="4" presStyleCnt="6" custScaleY="128805">
        <dgm:presLayoutVars>
          <dgm:bulletEnabled val="1"/>
        </dgm:presLayoutVars>
      </dgm:prSet>
      <dgm:spPr/>
    </dgm:pt>
    <dgm:pt modelId="{6DEE0F72-2717-DB40-BF61-2D42A8D4B2BE}" type="pres">
      <dgm:prSet presAssocID="{722A7D51-852D-5441-B163-FC7465499F25}" presName="accent_5" presStyleCnt="0"/>
      <dgm:spPr/>
    </dgm:pt>
    <dgm:pt modelId="{FA36AE01-6D7A-C844-AAB6-F0A29DD0F4C9}" type="pres">
      <dgm:prSet presAssocID="{722A7D51-852D-5441-B163-FC7465499F25}" presName="accentRepeatNode" presStyleLbl="solidFgAcc1" presStyleIdx="4" presStyleCnt="6"/>
      <dgm:spPr/>
    </dgm:pt>
    <dgm:pt modelId="{AC9003F3-91E9-AA45-A66A-D30BCB32D489}" type="pres">
      <dgm:prSet presAssocID="{3D668436-7BC4-2646-9124-4F53117D8DE8}" presName="text_6" presStyleLbl="node1" presStyleIdx="5" presStyleCnt="6" custScaleY="128805">
        <dgm:presLayoutVars>
          <dgm:bulletEnabled val="1"/>
        </dgm:presLayoutVars>
      </dgm:prSet>
      <dgm:spPr/>
    </dgm:pt>
    <dgm:pt modelId="{57500BFA-1B0A-D144-B022-1C1EEF53A760}" type="pres">
      <dgm:prSet presAssocID="{3D668436-7BC4-2646-9124-4F53117D8DE8}" presName="accent_6" presStyleCnt="0"/>
      <dgm:spPr/>
    </dgm:pt>
    <dgm:pt modelId="{4B3C8ED8-2405-E04A-B807-53509F9456EA}" type="pres">
      <dgm:prSet presAssocID="{3D668436-7BC4-2646-9124-4F53117D8DE8}" presName="accentRepeatNode" presStyleLbl="solidFgAcc1" presStyleIdx="5" presStyleCnt="6"/>
      <dgm:spPr/>
    </dgm:pt>
  </dgm:ptLst>
  <dgm:cxnLst>
    <dgm:cxn modelId="{0F0FE40F-D773-ED41-8199-3CEAB07A9412}" srcId="{3BE836D9-9DD7-0D45-85D1-0CB483F5D5D6}" destId="{722A7D51-852D-5441-B163-FC7465499F25}" srcOrd="4" destOrd="0" parTransId="{DBB2D172-0FE1-CB45-B9EF-26F1EE5F2335}" sibTransId="{84294F8B-2344-1F43-8EBD-84811CDDF774}"/>
    <dgm:cxn modelId="{03B02A12-D3B4-824F-B6A6-0C7732BC546C}" srcId="{3BE836D9-9DD7-0D45-85D1-0CB483F5D5D6}" destId="{5A1F0428-0ACB-F048-B278-0BA5B157B007}" srcOrd="2" destOrd="0" parTransId="{40ED2C65-E8C5-E540-9196-CE0DC726B01C}" sibTransId="{DDA4B21F-6F46-CE4C-BDF0-24B4AA789D8C}"/>
    <dgm:cxn modelId="{058AEE40-B028-BD4C-A4CD-4FB03AFBD4A6}" type="presOf" srcId="{E9AEF667-0663-874E-B6E5-044C77E1AC32}" destId="{D53FB332-C28E-4B41-AE28-E610DC22B7C2}" srcOrd="0" destOrd="0" presId="urn:microsoft.com/office/officeart/2008/layout/VerticalCurvedList"/>
    <dgm:cxn modelId="{E075D15C-4412-2D45-AE96-E6DDACC84D2D}" type="presOf" srcId="{1B32F500-58F8-7B45-AF9B-2B6E97609BE1}" destId="{320FCB41-C79A-7C4F-BD3E-0EB42DE5B44C}" srcOrd="0" destOrd="0" presId="urn:microsoft.com/office/officeart/2008/layout/VerticalCurvedList"/>
    <dgm:cxn modelId="{D2A67B5F-C649-9D45-AE8F-6F09BE3D095D}" srcId="{3BE836D9-9DD7-0D45-85D1-0CB483F5D5D6}" destId="{5FEDB0E8-725D-8C4E-878B-E085B456A9A0}" srcOrd="1" destOrd="0" parTransId="{9C0EBC5E-FB79-EF4E-AD5E-F0EF2304B71C}" sibTransId="{F5954277-E83D-414C-8A2A-B31603781987}"/>
    <dgm:cxn modelId="{F5F59841-DF3B-634B-B942-E0BEF54A6B2E}" srcId="{3BE836D9-9DD7-0D45-85D1-0CB483F5D5D6}" destId="{DA008D25-3834-E64B-913E-54BAF06CDD07}" srcOrd="0" destOrd="0" parTransId="{13506B4B-61F4-8840-B079-694E40264168}" sibTransId="{E9AEF667-0663-874E-B6E5-044C77E1AC32}"/>
    <dgm:cxn modelId="{57666C4A-F974-BD45-BC99-B16DD3036921}" type="presOf" srcId="{5FEDB0E8-725D-8C4E-878B-E085B456A9A0}" destId="{5A41FFFE-BFFC-8446-99A0-A064FFC1E9FC}" srcOrd="0" destOrd="0" presId="urn:microsoft.com/office/officeart/2008/layout/VerticalCurvedList"/>
    <dgm:cxn modelId="{40381580-23E1-334C-BA1E-2FBA45FFB3C9}" type="presOf" srcId="{722A7D51-852D-5441-B163-FC7465499F25}" destId="{57308F72-6DB5-184B-84A0-8FD18E4E96E1}" srcOrd="0" destOrd="0" presId="urn:microsoft.com/office/officeart/2008/layout/VerticalCurvedList"/>
    <dgm:cxn modelId="{AF563391-10D7-8440-9632-4D9EA4643A40}" type="presOf" srcId="{3BE836D9-9DD7-0D45-85D1-0CB483F5D5D6}" destId="{6752F35B-9D60-7846-B889-D6593C3E18BC}" srcOrd="0" destOrd="0" presId="urn:microsoft.com/office/officeart/2008/layout/VerticalCurvedList"/>
    <dgm:cxn modelId="{94A44DC4-22C1-D346-9868-29AD1CA39185}" type="presOf" srcId="{3D668436-7BC4-2646-9124-4F53117D8DE8}" destId="{AC9003F3-91E9-AA45-A66A-D30BCB32D489}" srcOrd="0" destOrd="0" presId="urn:microsoft.com/office/officeart/2008/layout/VerticalCurvedList"/>
    <dgm:cxn modelId="{B39268CE-E6AB-824E-994C-24939948E57D}" srcId="{3BE836D9-9DD7-0D45-85D1-0CB483F5D5D6}" destId="{3D668436-7BC4-2646-9124-4F53117D8DE8}" srcOrd="5" destOrd="0" parTransId="{32EB2C59-093D-4940-88A0-8976268D72F4}" sibTransId="{A6338889-5E74-EA4F-B147-5BC345149DCB}"/>
    <dgm:cxn modelId="{42E9D9CE-8050-574B-BCF8-D40535F6991B}" type="presOf" srcId="{DA008D25-3834-E64B-913E-54BAF06CDD07}" destId="{046CDF57-3A5D-A24D-8B1E-5722EDDAACB0}" srcOrd="0" destOrd="0" presId="urn:microsoft.com/office/officeart/2008/layout/VerticalCurvedList"/>
    <dgm:cxn modelId="{8262C9D0-6600-3241-BAE1-3A28B22D8D92}" srcId="{3BE836D9-9DD7-0D45-85D1-0CB483F5D5D6}" destId="{1B32F500-58F8-7B45-AF9B-2B6E97609BE1}" srcOrd="3" destOrd="0" parTransId="{7851273C-FAC3-BC43-A9C9-13E581A539F3}" sibTransId="{897115AB-C346-4E49-81E3-818C33C23D97}"/>
    <dgm:cxn modelId="{77E1DCDE-5A4B-4B48-A295-0C8EDE107188}" type="presOf" srcId="{5A1F0428-0ACB-F048-B278-0BA5B157B007}" destId="{1B520068-F0F4-104F-99C0-B8693C5EEFD2}" srcOrd="0" destOrd="0" presId="urn:microsoft.com/office/officeart/2008/layout/VerticalCurvedList"/>
    <dgm:cxn modelId="{4B2FDD40-2DA7-B745-92F0-336BB0662BC8}" type="presParOf" srcId="{6752F35B-9D60-7846-B889-D6593C3E18BC}" destId="{711F528F-1013-8C49-A162-59D9444D059F}" srcOrd="0" destOrd="0" presId="urn:microsoft.com/office/officeart/2008/layout/VerticalCurvedList"/>
    <dgm:cxn modelId="{968522FA-A4E8-714E-97B3-FADF9B1949E9}" type="presParOf" srcId="{711F528F-1013-8C49-A162-59D9444D059F}" destId="{974D1CF2-A84F-3C48-9645-45FB1F740356}" srcOrd="0" destOrd="0" presId="urn:microsoft.com/office/officeart/2008/layout/VerticalCurvedList"/>
    <dgm:cxn modelId="{978E5D31-45C1-B841-81D5-3077208FFC79}" type="presParOf" srcId="{974D1CF2-A84F-3C48-9645-45FB1F740356}" destId="{ABFAF162-0D3C-7145-A316-F6F40FD441E8}" srcOrd="0" destOrd="0" presId="urn:microsoft.com/office/officeart/2008/layout/VerticalCurvedList"/>
    <dgm:cxn modelId="{D1A2F191-6A95-7349-A124-2175A47719ED}" type="presParOf" srcId="{974D1CF2-A84F-3C48-9645-45FB1F740356}" destId="{D53FB332-C28E-4B41-AE28-E610DC22B7C2}" srcOrd="1" destOrd="0" presId="urn:microsoft.com/office/officeart/2008/layout/VerticalCurvedList"/>
    <dgm:cxn modelId="{C1B1AF9A-6C8E-424F-8EE0-55CD699E9310}" type="presParOf" srcId="{974D1CF2-A84F-3C48-9645-45FB1F740356}" destId="{48F7D910-AA41-1C49-870C-D58030E2FEA1}" srcOrd="2" destOrd="0" presId="urn:microsoft.com/office/officeart/2008/layout/VerticalCurvedList"/>
    <dgm:cxn modelId="{B67DAE1B-297D-5347-8E38-0837DD079E25}" type="presParOf" srcId="{974D1CF2-A84F-3C48-9645-45FB1F740356}" destId="{33FBEAAB-45CB-A549-86C2-B67C5D6BF2E7}" srcOrd="3" destOrd="0" presId="urn:microsoft.com/office/officeart/2008/layout/VerticalCurvedList"/>
    <dgm:cxn modelId="{C6CD7658-98B5-4F46-AF59-C9CE5E556906}" type="presParOf" srcId="{711F528F-1013-8C49-A162-59D9444D059F}" destId="{046CDF57-3A5D-A24D-8B1E-5722EDDAACB0}" srcOrd="1" destOrd="0" presId="urn:microsoft.com/office/officeart/2008/layout/VerticalCurvedList"/>
    <dgm:cxn modelId="{7536B522-9AE3-9F43-8DD6-D9F701E1C9EB}" type="presParOf" srcId="{711F528F-1013-8C49-A162-59D9444D059F}" destId="{04DB0F9F-891D-224C-B9DF-B67C9701FA6C}" srcOrd="2" destOrd="0" presId="urn:microsoft.com/office/officeart/2008/layout/VerticalCurvedList"/>
    <dgm:cxn modelId="{5651FFD4-1942-134D-928C-B2ECA3F451B0}" type="presParOf" srcId="{04DB0F9F-891D-224C-B9DF-B67C9701FA6C}" destId="{F886C37B-589E-2147-A2D2-16B24D35CAC2}" srcOrd="0" destOrd="0" presId="urn:microsoft.com/office/officeart/2008/layout/VerticalCurvedList"/>
    <dgm:cxn modelId="{5421984A-AC85-4B46-81CE-230425A9F96B}" type="presParOf" srcId="{711F528F-1013-8C49-A162-59D9444D059F}" destId="{5A41FFFE-BFFC-8446-99A0-A064FFC1E9FC}" srcOrd="3" destOrd="0" presId="urn:microsoft.com/office/officeart/2008/layout/VerticalCurvedList"/>
    <dgm:cxn modelId="{D5D0D517-E222-D54F-BDCC-DF70B0B7A769}" type="presParOf" srcId="{711F528F-1013-8C49-A162-59D9444D059F}" destId="{6BDE6A04-B54E-C74E-8AAC-522AF43E1EB2}" srcOrd="4" destOrd="0" presId="urn:microsoft.com/office/officeart/2008/layout/VerticalCurvedList"/>
    <dgm:cxn modelId="{E254DFBD-1F4E-9047-A89A-7B9F3D02354A}" type="presParOf" srcId="{6BDE6A04-B54E-C74E-8AAC-522AF43E1EB2}" destId="{094FC104-5F93-CC48-81EC-5A5374EF8C5C}" srcOrd="0" destOrd="0" presId="urn:microsoft.com/office/officeart/2008/layout/VerticalCurvedList"/>
    <dgm:cxn modelId="{B94F74E3-207A-EA42-AFCA-95BFB7996C4D}" type="presParOf" srcId="{711F528F-1013-8C49-A162-59D9444D059F}" destId="{1B520068-F0F4-104F-99C0-B8693C5EEFD2}" srcOrd="5" destOrd="0" presId="urn:microsoft.com/office/officeart/2008/layout/VerticalCurvedList"/>
    <dgm:cxn modelId="{2DA7592E-253A-9042-814D-9DA402C4FAE0}" type="presParOf" srcId="{711F528F-1013-8C49-A162-59D9444D059F}" destId="{258FEF77-8606-C84F-AC1A-9F0083B7C620}" srcOrd="6" destOrd="0" presId="urn:microsoft.com/office/officeart/2008/layout/VerticalCurvedList"/>
    <dgm:cxn modelId="{7732D863-407A-C042-A6B7-A9D95BA0B655}" type="presParOf" srcId="{258FEF77-8606-C84F-AC1A-9F0083B7C620}" destId="{EBAE9EC1-074A-ED45-8161-C54EFDB5B11B}" srcOrd="0" destOrd="0" presId="urn:microsoft.com/office/officeart/2008/layout/VerticalCurvedList"/>
    <dgm:cxn modelId="{95422429-8DF3-924F-9469-A0647EBE2315}" type="presParOf" srcId="{711F528F-1013-8C49-A162-59D9444D059F}" destId="{320FCB41-C79A-7C4F-BD3E-0EB42DE5B44C}" srcOrd="7" destOrd="0" presId="urn:microsoft.com/office/officeart/2008/layout/VerticalCurvedList"/>
    <dgm:cxn modelId="{CA37A099-D480-C24C-9A58-0087ACB65DA5}" type="presParOf" srcId="{711F528F-1013-8C49-A162-59D9444D059F}" destId="{E0E63A32-D97F-D442-8162-03A593B0661B}" srcOrd="8" destOrd="0" presId="urn:microsoft.com/office/officeart/2008/layout/VerticalCurvedList"/>
    <dgm:cxn modelId="{C15F4D6B-AC10-D247-8B15-DE48AEA46739}" type="presParOf" srcId="{E0E63A32-D97F-D442-8162-03A593B0661B}" destId="{70DE7CED-40B1-1E49-8460-02DCC267BD45}" srcOrd="0" destOrd="0" presId="urn:microsoft.com/office/officeart/2008/layout/VerticalCurvedList"/>
    <dgm:cxn modelId="{56E42E15-BF92-994F-BB86-7E66B3AA77B2}" type="presParOf" srcId="{711F528F-1013-8C49-A162-59D9444D059F}" destId="{57308F72-6DB5-184B-84A0-8FD18E4E96E1}" srcOrd="9" destOrd="0" presId="urn:microsoft.com/office/officeart/2008/layout/VerticalCurvedList"/>
    <dgm:cxn modelId="{6B41F3E9-B909-564E-BC46-7EAEABF09D63}" type="presParOf" srcId="{711F528F-1013-8C49-A162-59D9444D059F}" destId="{6DEE0F72-2717-DB40-BF61-2D42A8D4B2BE}" srcOrd="10" destOrd="0" presId="urn:microsoft.com/office/officeart/2008/layout/VerticalCurvedList"/>
    <dgm:cxn modelId="{29C30140-5CB0-B144-BBE8-A819437E0446}" type="presParOf" srcId="{6DEE0F72-2717-DB40-BF61-2D42A8D4B2BE}" destId="{FA36AE01-6D7A-C844-AAB6-F0A29DD0F4C9}" srcOrd="0" destOrd="0" presId="urn:microsoft.com/office/officeart/2008/layout/VerticalCurvedList"/>
    <dgm:cxn modelId="{7737EC2C-9BBC-EF44-8B3F-65F3012E1F71}" type="presParOf" srcId="{711F528F-1013-8C49-A162-59D9444D059F}" destId="{AC9003F3-91E9-AA45-A66A-D30BCB32D489}" srcOrd="11" destOrd="0" presId="urn:microsoft.com/office/officeart/2008/layout/VerticalCurvedList"/>
    <dgm:cxn modelId="{0DA42315-90B0-834D-A60C-AFAD6A402EF2}" type="presParOf" srcId="{711F528F-1013-8C49-A162-59D9444D059F}" destId="{57500BFA-1B0A-D144-B022-1C1EEF53A760}" srcOrd="12" destOrd="0" presId="urn:microsoft.com/office/officeart/2008/layout/VerticalCurvedList"/>
    <dgm:cxn modelId="{2A548414-F932-564E-9D5B-6E3FA1CBC318}" type="presParOf" srcId="{57500BFA-1B0A-D144-B022-1C1EEF53A760}" destId="{4B3C8ED8-2405-E04A-B807-53509F9456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Review your data sources (e.g., fidelity and outcome data), and revise your action plan for this AND next year.</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Analysis of Fidelity and Outcome data</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72E39889-8E8D-41D6-81A8-1FA6025D6298}">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Annual Evaluation Report</a:t>
          </a:r>
        </a:p>
      </dgm:t>
    </dgm:pt>
    <dgm:pt modelId="{D02397B8-F29E-42C1-8E22-C864DC6125E1}" type="parTrans" cxnId="{EFC09309-D55D-4ECE-8563-E353BCDE171A}">
      <dgm:prSet/>
      <dgm:spPr/>
      <dgm:t>
        <a:bodyPr/>
        <a:lstStyle/>
        <a:p>
          <a:endParaRPr lang="en-US"/>
        </a:p>
      </dgm:t>
    </dgm:pt>
    <dgm:pt modelId="{6DAF7A1B-DD3E-4730-B62D-FFD7D0B38402}" type="sibTrans" cxnId="{EFC09309-D55D-4ECE-8563-E353BCDE171A}">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Update PBIS Handbook &amp; Training Materials for next year</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577F9D76-533A-48A7-8022-5A23BF825124}">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Organize your data sources, and celebrations into an Annual Evaluation Plan and share with your school community.</a:t>
          </a:r>
        </a:p>
      </dgm:t>
    </dgm:pt>
    <dgm:pt modelId="{CB91A4A8-B607-4A2A-BD2B-30CA597BA4F6}" type="parTrans" cxnId="{FC04B771-4577-45FE-8D96-D0FAAAB34984}">
      <dgm:prSet/>
      <dgm:spPr/>
      <dgm:t>
        <a:bodyPr/>
        <a:lstStyle/>
        <a:p>
          <a:endParaRPr lang="en-US"/>
        </a:p>
      </dgm:t>
    </dgm:pt>
    <dgm:pt modelId="{92AFF6C9-7DD4-4009-9C28-D1488870EB27}" type="sibTrans" cxnId="{FC04B771-4577-45FE-8D96-D0FAAAB34984}">
      <dgm:prSet/>
      <dgm:spPr/>
      <dgm:t>
        <a:bodyPr/>
        <a:lstStyle/>
        <a:p>
          <a:endParaRPr lang="en-US"/>
        </a:p>
      </dgm:t>
    </dgm:pt>
    <dgm:pt modelId="{ACECE8AD-8580-4FBE-8F9B-0CE533D9F381}">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your data sources and your school and classroom goals and revise these goals for next year. </a:t>
          </a:r>
        </a:p>
      </dgm:t>
    </dgm:pt>
    <dgm:pt modelId="{5ED0427B-5821-4E10-A0C1-68FA9080C038}" type="parTrans" cxnId="{56759BDE-B9E4-4FAF-BABB-3F194B56EBCE}">
      <dgm:prSet/>
      <dgm:spPr/>
      <dgm:t>
        <a:bodyPr/>
        <a:lstStyle/>
        <a:p>
          <a:endParaRPr lang="en-US"/>
        </a:p>
      </dgm:t>
    </dgm:pt>
    <dgm:pt modelId="{7FCEEA39-A7E8-46A8-9E40-A8B2033E4CCF}" type="sibTrans" cxnId="{56759BDE-B9E4-4FAF-BABB-3F194B56EBCE}">
      <dgm:prSet/>
      <dgm:spPr/>
      <dgm:t>
        <a:bodyPr/>
        <a:lstStyle/>
        <a:p>
          <a:endParaRPr lang="en-US"/>
        </a:p>
      </dgm:t>
    </dgm:pt>
    <dgm:pt modelId="{AA553A85-651A-466E-9122-933FCEF0FDEC}">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and revise your PBIS Resources (e.g., Handbook) for staff, students, and families. </a:t>
          </a:r>
        </a:p>
      </dgm:t>
    </dgm:pt>
    <dgm:pt modelId="{0C6ADB0C-374B-401A-AE20-4F4E57931994}" type="parTrans" cxnId="{B771AF48-3D34-4344-933C-AA95DC15C1D7}">
      <dgm:prSet/>
      <dgm:spPr/>
      <dgm:t>
        <a:bodyPr/>
        <a:lstStyle/>
        <a:p>
          <a:endParaRPr lang="en-US"/>
        </a:p>
      </dgm:t>
    </dgm:pt>
    <dgm:pt modelId="{1209D879-BFF8-42D2-9358-04F927492438}" type="sibTrans" cxnId="{B771AF48-3D34-4344-933C-AA95DC15C1D7}">
      <dgm:prSet/>
      <dgm:spPr/>
      <dgm:t>
        <a:bodyPr/>
        <a:lstStyle/>
        <a:p>
          <a:endParaRPr lang="en-US"/>
        </a:p>
      </dgm:t>
    </dgm:pt>
    <dgm:pt modelId="{FA8BA491-1287-4111-AC67-E12E61463980}">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Review current data and revise schoolwide goals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PD, Coaching and Performance Feedback</a:t>
          </a:r>
        </a:p>
      </dgm:t>
    </dgm:pt>
    <dgm:pt modelId="{BEB2CE34-605F-466A-B4E4-6265FD032BD8}" type="parTrans" cxnId="{EC998E08-AEAB-4992-8F17-3D2FED59ADFA}">
      <dgm:prSet/>
      <dgm:spPr/>
    </dgm:pt>
    <dgm:pt modelId="{7D8BE53C-B566-4E91-99C9-719480BB8559}" type="sibTrans" cxnId="{EC998E08-AEAB-4992-8F17-3D2FED59ADFA}">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1A4A8E00-7567-4785-B53E-0585D7D5BBB8}" type="presOf" srcId="{AA553A85-651A-466E-9122-933FCEF0FDEC}" destId="{AD7E4922-BE98-4A00-8CC9-8C067984A0AA}" srcOrd="0" destOrd="3"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EC998E08-AEAB-4992-8F17-3D2FED59ADFA}" srcId="{76937503-7550-41B3-8D88-C860E600B4A5}" destId="{FA8BA491-1287-4111-AC67-E12E61463980}" srcOrd="1" destOrd="0" parTransId="{BEB2CE34-605F-466A-B4E4-6265FD032BD8}" sibTransId="{7D8BE53C-B566-4E91-99C9-719480BB8559}"/>
    <dgm:cxn modelId="{EFC09309-D55D-4ECE-8563-E353BCDE171A}" srcId="{76937503-7550-41B3-8D88-C860E600B4A5}" destId="{72E39889-8E8D-41D6-81A8-1FA6025D6298}" srcOrd="2" destOrd="0" parTransId="{D02397B8-F29E-42C1-8E22-C864DC6125E1}" sibTransId="{6DAF7A1B-DD3E-4730-B62D-FFD7D0B38402}"/>
    <dgm:cxn modelId="{DC27AA23-4F58-4215-9517-903A5867C1BB}" srcId="{76937503-7550-41B3-8D88-C860E600B4A5}" destId="{73F90530-A022-4F95-8E0B-1D4124902B5F}" srcOrd="3" destOrd="0" parTransId="{4C5227CC-942B-4BFC-B198-719EA9FFD863}" sibTransId="{3360FB57-920E-4C2E-BC23-8CBE5EE8EDC5}"/>
    <dgm:cxn modelId="{10A32F32-093B-47BE-A215-EA0D0769E405}" type="presOf" srcId="{577F9D76-533A-48A7-8022-5A23BF825124}" destId="{AD7E4922-BE98-4A00-8CC9-8C067984A0AA}" srcOrd="0" destOrd="1" presId="urn:microsoft.com/office/officeart/2005/8/layout/list1"/>
    <dgm:cxn modelId="{C5943148-F388-4A8D-A631-541F8D95EE40}" type="presOf" srcId="{FA8BA491-1287-4111-AC67-E12E61463980}" destId="{CDAAD9AB-76BA-4F20-9C80-4020D86AF54F}" srcOrd="0" destOrd="1" presId="urn:microsoft.com/office/officeart/2005/8/layout/list1"/>
    <dgm:cxn modelId="{B771AF48-3D34-4344-933C-AA95DC15C1D7}" srcId="{9E770DC0-ADC3-6F49-9603-390041B9028C}" destId="{AA553A85-651A-466E-9122-933FCEF0FDEC}" srcOrd="3" destOrd="0" parTransId="{0C6ADB0C-374B-401A-AE20-4F4E57931994}" sibTransId="{1209D879-BFF8-42D2-9358-04F927492438}"/>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FC04B771-4577-45FE-8D96-D0FAAAB34984}" srcId="{9E770DC0-ADC3-6F49-9603-390041B9028C}" destId="{577F9D76-533A-48A7-8022-5A23BF825124}" srcOrd="1" destOrd="0" parTransId="{CB91A4A8-B607-4A2A-BD2B-30CA597BA4F6}" sibTransId="{92AFF6C9-7DD4-4009-9C28-D1488870EB27}"/>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4"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EF1EACA6-1597-412F-BB0A-DDC30C359654}" type="presOf" srcId="{76937503-7550-41B3-8D88-C860E600B4A5}" destId="{24EE546A-203E-45A1-AB96-5A4CB77AC5EC}" srcOrd="1" destOrd="0" presId="urn:microsoft.com/office/officeart/2005/8/layout/list1"/>
    <dgm:cxn modelId="{3C7B35A9-7745-4B15-B604-A414AA984DC1}" type="presOf" srcId="{ACECE8AD-8580-4FBE-8F9B-0CE533D9F381}" destId="{AD7E4922-BE98-4A00-8CC9-8C067984A0AA}" srcOrd="0" destOrd="2" presId="urn:microsoft.com/office/officeart/2005/8/layout/list1"/>
    <dgm:cxn modelId="{AA0F9EAE-26A9-414F-B6EA-9C2D4445087E}" type="presOf" srcId="{73F90530-A022-4F95-8E0B-1D4124902B5F}" destId="{CDAAD9AB-76BA-4F20-9C80-4020D86AF54F}" srcOrd="0" destOrd="3" presId="urn:microsoft.com/office/officeart/2005/8/layout/list1"/>
    <dgm:cxn modelId="{1C37E5B2-8DBA-4494-92D7-95DE51526EC4}" srcId="{76937503-7550-41B3-8D88-C860E600B4A5}" destId="{0743F3BE-36EF-4147-A895-1F5FD94D93DC}" srcOrd="4"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56759BDE-B9E4-4FAF-BABB-3F194B56EBCE}" srcId="{9E770DC0-ADC3-6F49-9603-390041B9028C}" destId="{ACECE8AD-8580-4FBE-8F9B-0CE533D9F381}" srcOrd="2" destOrd="0" parTransId="{5ED0427B-5821-4E10-A0C1-68FA9080C038}" sibTransId="{7FCEEA39-A7E8-46A8-9E40-A8B2033E4CCF}"/>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BBCAEDF0-3425-4BDE-8459-3B60C411BE53}" type="presOf" srcId="{72E39889-8E8D-41D6-81A8-1FA6025D6298}" destId="{CDAAD9AB-76BA-4F20-9C80-4020D86AF54F}" srcOrd="0" destOrd="2"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92E05FA2-9665-B548-B10A-35846938FE58}" type="doc">
      <dgm:prSet loTypeId="urn:microsoft.com/office/officeart/2005/8/layout/vList4"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custT="1"/>
      <dgm:spPr>
        <a:ln>
          <a:noFill/>
        </a:ln>
      </dgm:spPr>
      <dgm:t>
        <a:bodyPr/>
        <a:lstStyle/>
        <a:p>
          <a:pPr>
            <a:buFont typeface="Arial" panose="020B0604020202020204" pitchFamily="34" charset="0"/>
            <a:buChar char="•"/>
          </a:pPr>
          <a:r>
            <a:rPr lang="en-US" sz="2800" dirty="0"/>
            <a:t>Use specific praise to encourage SEB and academic skills</a:t>
          </a:r>
        </a:p>
      </dgm:t>
    </dgm:pt>
    <dgm:pt modelId="{BE2F2816-6A7E-C845-B13F-017307664388}" type="parTrans" cxnId="{F197F3FD-CCFE-BD4F-9D5E-C926048FF5E0}">
      <dgm:prSet/>
      <dgm:spPr/>
      <dgm:t>
        <a:bodyPr/>
        <a:lstStyle/>
        <a:p>
          <a:endParaRPr lang="en-US" sz="2800"/>
        </a:p>
      </dgm:t>
    </dgm:pt>
    <dgm:pt modelId="{A4E09E6C-DA8A-5B49-89CB-B5C541304E63}" type="sibTrans" cxnId="{F197F3FD-CCFE-BD4F-9D5E-C926048FF5E0}">
      <dgm:prSet/>
      <dgm:spPr/>
      <dgm:t>
        <a:bodyPr/>
        <a:lstStyle/>
        <a:p>
          <a:endParaRPr lang="en-US" sz="2800"/>
        </a:p>
      </dgm:t>
    </dgm:pt>
    <dgm:pt modelId="{B4375E8D-66FF-5F47-8040-DE8B8D421EB3}">
      <dgm:prSet phldrT="[Text]" custT="1"/>
      <dgm:spPr>
        <a:ln>
          <a:noFill/>
        </a:ln>
      </dgm:spPr>
      <dgm:t>
        <a:bodyPr/>
        <a:lstStyle/>
        <a:p>
          <a:pPr>
            <a:buFont typeface="Arial" panose="020B0604020202020204" pitchFamily="34" charset="0"/>
            <a:buChar char="•"/>
          </a:pPr>
          <a:r>
            <a:rPr lang="en-US" sz="2800" dirty="0"/>
            <a:t>Use</a:t>
          </a:r>
          <a:r>
            <a:rPr lang="en-US" sz="2800" baseline="0" dirty="0"/>
            <a:t> brief specific corrections to reduce errors</a:t>
          </a:r>
          <a:endParaRPr lang="en-US" sz="2800" dirty="0"/>
        </a:p>
      </dgm:t>
    </dgm:pt>
    <dgm:pt modelId="{DD2D78A0-9BB9-F343-A58D-C446394EB2BE}" type="parTrans" cxnId="{5B9595EF-CBEA-4D4D-8757-B05BAF1977FF}">
      <dgm:prSet/>
      <dgm:spPr/>
      <dgm:t>
        <a:bodyPr/>
        <a:lstStyle/>
        <a:p>
          <a:endParaRPr lang="en-US" sz="2800"/>
        </a:p>
      </dgm:t>
    </dgm:pt>
    <dgm:pt modelId="{5557B4F6-7158-2D4A-83CD-152558AFA2B5}" type="sibTrans" cxnId="{5B9595EF-CBEA-4D4D-8757-B05BAF1977FF}">
      <dgm:prSet/>
      <dgm:spPr/>
      <dgm:t>
        <a:bodyPr/>
        <a:lstStyle/>
        <a:p>
          <a:endParaRPr lang="en-US" sz="2800"/>
        </a:p>
      </dgm:t>
    </dgm:pt>
    <dgm:pt modelId="{1D29EA89-A3B5-D541-AE95-20AF49B9214F}">
      <dgm:prSet phldrT="[Text]" custT="1"/>
      <dgm:spPr>
        <a:ln>
          <a:noFill/>
        </a:ln>
      </dgm:spPr>
      <dgm:t>
        <a:bodyPr/>
        <a:lstStyle/>
        <a:p>
          <a:r>
            <a:rPr lang="en-US" sz="2800" dirty="0">
              <a:solidFill>
                <a:schemeClr val="accent6">
                  <a:lumMod val="50000"/>
                </a:schemeClr>
              </a:solidFill>
              <a:latin typeface="+mn-lt"/>
            </a:rPr>
            <a:t>Provide at least 5 praise statements for each correction</a:t>
          </a:r>
        </a:p>
      </dgm:t>
    </dgm:pt>
    <dgm:pt modelId="{3A6199BD-2171-EB41-BCA7-D911CAE8072B}" type="parTrans" cxnId="{31EDCADE-7F2C-694D-85C9-0CB014B6513F}">
      <dgm:prSet/>
      <dgm:spPr/>
      <dgm:t>
        <a:bodyPr/>
        <a:lstStyle/>
        <a:p>
          <a:endParaRPr lang="en-US" sz="2800"/>
        </a:p>
      </dgm:t>
    </dgm:pt>
    <dgm:pt modelId="{F1665E09-3C8E-5F4A-8219-FFFFCE2D0899}" type="sibTrans" cxnId="{31EDCADE-7F2C-694D-85C9-0CB014B6513F}">
      <dgm:prSet/>
      <dgm:spPr/>
      <dgm:t>
        <a:bodyPr/>
        <a:lstStyle/>
        <a:p>
          <a:endParaRPr lang="en-US" sz="2800"/>
        </a:p>
      </dgm:t>
    </dgm:pt>
    <dgm:pt modelId="{B8D1390C-E6C1-524A-8614-901FD9F30FB3}">
      <dgm:prSet custT="1"/>
      <dgm:spPr>
        <a:ln>
          <a:noFill/>
        </a:ln>
      </dgm:spPr>
      <dgm:t>
        <a:bodyPr/>
        <a:lstStyle/>
        <a:p>
          <a:r>
            <a:rPr lang="en-US" sz="2800" dirty="0"/>
            <a:t>Engage</a:t>
          </a:r>
          <a:r>
            <a:rPr lang="en-US" sz="2800" baseline="0" dirty="0"/>
            <a:t> students in providing specific praise to one another</a:t>
          </a:r>
          <a:endParaRPr lang="en-US" sz="2800" dirty="0"/>
        </a:p>
      </dgm:t>
    </dgm:pt>
    <dgm:pt modelId="{5E3B34E2-C9A2-A745-B784-3BD7DBF233CF}" type="parTrans" cxnId="{A9DD7E6B-08BB-744E-B74A-A115B58FFA5D}">
      <dgm:prSet/>
      <dgm:spPr/>
      <dgm:t>
        <a:bodyPr/>
        <a:lstStyle/>
        <a:p>
          <a:endParaRPr lang="en-US"/>
        </a:p>
      </dgm:t>
    </dgm:pt>
    <dgm:pt modelId="{86EA4CCC-46A1-8540-A195-517F30B5B1CA}" type="sibTrans" cxnId="{A9DD7E6B-08BB-744E-B74A-A115B58FFA5D}">
      <dgm:prSet/>
      <dgm:spPr/>
      <dgm:t>
        <a:bodyPr/>
        <a:lstStyle/>
        <a:p>
          <a:endParaRPr lang="en-US"/>
        </a:p>
      </dgm:t>
    </dgm:pt>
    <dgm:pt modelId="{A49D448A-82BD-A74B-8314-963770C71BDB}" type="pres">
      <dgm:prSet presAssocID="{92E05FA2-9665-B548-B10A-35846938FE58}" presName="linear" presStyleCnt="0">
        <dgm:presLayoutVars>
          <dgm:dir/>
          <dgm:resizeHandles val="exact"/>
        </dgm:presLayoutVars>
      </dgm:prSet>
      <dgm:spPr/>
    </dgm:pt>
    <dgm:pt modelId="{8D0E3F29-9150-AA47-8E51-6614DDA6AE24}" type="pres">
      <dgm:prSet presAssocID="{83C2A4BD-6F19-6740-AA7A-0C8E343B6A1F}" presName="comp" presStyleCnt="0"/>
      <dgm:spPr/>
    </dgm:pt>
    <dgm:pt modelId="{9B5617E9-21A3-B84B-B395-9ED61DAA4FB6}" type="pres">
      <dgm:prSet presAssocID="{83C2A4BD-6F19-6740-AA7A-0C8E343B6A1F}" presName="box" presStyleLbl="node1" presStyleIdx="0" presStyleCnt="4"/>
      <dgm:spPr/>
    </dgm:pt>
    <dgm:pt modelId="{FAB56F3D-C653-0F42-BECC-95FECFE331FE}" type="pres">
      <dgm:prSet presAssocID="{83C2A4BD-6F19-6740-AA7A-0C8E343B6A1F}" presName="img" presStyleLbl="fgImgPlace1" presStyleIdx="0" presStyleCnt="4" custScaleX="69424" custLinFactNeighborX="1834" custLinFactNeighborY="-3470"/>
      <dgm:spPr>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dgm:spPr>
    </dgm:pt>
    <dgm:pt modelId="{2482F2C1-9B6B-B440-9E57-5469DDEDFDD7}" type="pres">
      <dgm:prSet presAssocID="{83C2A4BD-6F19-6740-AA7A-0C8E343B6A1F}" presName="text" presStyleLbl="node1" presStyleIdx="0" presStyleCnt="4">
        <dgm:presLayoutVars>
          <dgm:bulletEnabled val="1"/>
        </dgm:presLayoutVars>
      </dgm:prSet>
      <dgm:spPr/>
    </dgm:pt>
    <dgm:pt modelId="{876A6576-AAC1-A749-96C2-975D8D794582}" type="pres">
      <dgm:prSet presAssocID="{A4E09E6C-DA8A-5B49-89CB-B5C541304E63}" presName="spacer" presStyleCnt="0"/>
      <dgm:spPr/>
    </dgm:pt>
    <dgm:pt modelId="{7C9E2593-9D7C-754A-AA0F-2C35175FB922}" type="pres">
      <dgm:prSet presAssocID="{B4375E8D-66FF-5F47-8040-DE8B8D421EB3}" presName="comp" presStyleCnt="0"/>
      <dgm:spPr/>
    </dgm:pt>
    <dgm:pt modelId="{B1D73D7D-4065-5641-996B-801A42C22503}" type="pres">
      <dgm:prSet presAssocID="{B4375E8D-66FF-5F47-8040-DE8B8D421EB3}" presName="box" presStyleLbl="node1" presStyleIdx="1" presStyleCnt="4" custScaleY="77499" custLinFactNeighborY="-1516"/>
      <dgm:spPr/>
    </dgm:pt>
    <dgm:pt modelId="{880A0758-843D-5843-801D-FAA2B2962863}" type="pres">
      <dgm:prSet presAssocID="{B4375E8D-66FF-5F47-8040-DE8B8D421EB3}" presName="img" presStyleLbl="fgImgPlace1" presStyleIdx="1" presStyleCnt="4" custScaleX="56064" custScaleY="85400"/>
      <dgm:spPr>
        <a:blipFill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dgm:spPr>
    </dgm:pt>
    <dgm:pt modelId="{A7554541-3DC5-1D45-A66C-A47829B5EFD1}" type="pres">
      <dgm:prSet presAssocID="{B4375E8D-66FF-5F47-8040-DE8B8D421EB3}" presName="text" presStyleLbl="node1" presStyleIdx="1" presStyleCnt="4">
        <dgm:presLayoutVars>
          <dgm:bulletEnabled val="1"/>
        </dgm:presLayoutVars>
      </dgm:prSet>
      <dgm:spPr/>
    </dgm:pt>
    <dgm:pt modelId="{5D21334B-1EAF-344B-AFA2-7E17079DEC76}" type="pres">
      <dgm:prSet presAssocID="{5557B4F6-7158-2D4A-83CD-152558AFA2B5}" presName="spacer" presStyleCnt="0"/>
      <dgm:spPr/>
    </dgm:pt>
    <dgm:pt modelId="{EB39F0C8-DE84-D24E-8812-74BAC87D96FE}" type="pres">
      <dgm:prSet presAssocID="{1D29EA89-A3B5-D541-AE95-20AF49B9214F}" presName="comp" presStyleCnt="0"/>
      <dgm:spPr/>
    </dgm:pt>
    <dgm:pt modelId="{27DD881C-DE8B-2A43-9DBC-56E8EAE4CEE2}" type="pres">
      <dgm:prSet presAssocID="{1D29EA89-A3B5-D541-AE95-20AF49B9214F}" presName="box" presStyleLbl="node1" presStyleIdx="2" presStyleCnt="4" custScaleY="73916" custLinFactNeighborY="-4548"/>
      <dgm:spPr/>
    </dgm:pt>
    <dgm:pt modelId="{FB5E2FE2-4F8E-E745-A30C-C900CA428D79}" type="pres">
      <dgm:prSet presAssocID="{1D29EA89-A3B5-D541-AE95-20AF49B9214F}" presName="img" presStyleLbl="fgImgPlace1" presStyleIdx="2" presStyleCnt="4" custScaleX="66756" custScaleY="75474"/>
      <dgm:spPr>
        <a:blipFill rotWithShape="1">
          <a:blip xmlns:r="http://schemas.openxmlformats.org/officeDocument/2006/relationships" r:embed="rId3"/>
          <a:srcRect/>
          <a:stretch>
            <a:fillRect t="-13000" b="-13000"/>
          </a:stretch>
        </a:blipFill>
      </dgm:spPr>
    </dgm:pt>
    <dgm:pt modelId="{77C70516-3C05-5F40-AD5E-0D4E9F817E08}" type="pres">
      <dgm:prSet presAssocID="{1D29EA89-A3B5-D541-AE95-20AF49B9214F}" presName="text" presStyleLbl="node1" presStyleIdx="2" presStyleCnt="4">
        <dgm:presLayoutVars>
          <dgm:bulletEnabled val="1"/>
        </dgm:presLayoutVars>
      </dgm:prSet>
      <dgm:spPr/>
    </dgm:pt>
    <dgm:pt modelId="{9E510D3B-0EFC-7246-879C-5CB386AEE311}" type="pres">
      <dgm:prSet presAssocID="{F1665E09-3C8E-5F4A-8219-FFFFCE2D0899}" presName="spacer" presStyleCnt="0"/>
      <dgm:spPr/>
    </dgm:pt>
    <dgm:pt modelId="{8F822E6B-97C5-E64D-A972-93DFD8EC9F85}" type="pres">
      <dgm:prSet presAssocID="{B8D1390C-E6C1-524A-8614-901FD9F30FB3}" presName="comp" presStyleCnt="0"/>
      <dgm:spPr/>
    </dgm:pt>
    <dgm:pt modelId="{5186D52B-CA9D-9F46-9831-65F12A626326}" type="pres">
      <dgm:prSet presAssocID="{B8D1390C-E6C1-524A-8614-901FD9F30FB3}" presName="box" presStyleLbl="node1" presStyleIdx="3" presStyleCnt="4" custScaleY="76795" custLinFactNeighborY="-6358"/>
      <dgm:spPr/>
    </dgm:pt>
    <dgm:pt modelId="{3E3AE3B9-F5CA-1049-952D-4702F89F01F7}" type="pres">
      <dgm:prSet presAssocID="{B8D1390C-E6C1-524A-8614-901FD9F30FB3}" presName="img" presStyleLbl="fgImgPlace1" presStyleIdx="3" presStyleCnt="4" custScaleX="64896" custScaleY="79478" custLinFactNeighborX="-1467" custLinFactNeighborY="-6878"/>
      <dgm:spPr>
        <a:blipFill rotWithShape="1">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dgm:spPr>
    </dgm:pt>
    <dgm:pt modelId="{8C8C1368-98C9-024A-B10F-2B4193547798}" type="pres">
      <dgm:prSet presAssocID="{B8D1390C-E6C1-524A-8614-901FD9F30FB3}" presName="text" presStyleLbl="node1" presStyleIdx="3" presStyleCnt="4">
        <dgm:presLayoutVars>
          <dgm:bulletEnabled val="1"/>
        </dgm:presLayoutVars>
      </dgm:prSet>
      <dgm:spPr/>
    </dgm:pt>
  </dgm:ptLst>
  <dgm:cxnLst>
    <dgm:cxn modelId="{01729868-7DD8-CD4C-9829-99D17DE00F26}" type="presOf" srcId="{1D29EA89-A3B5-D541-AE95-20AF49B9214F}" destId="{27DD881C-DE8B-2A43-9DBC-56E8EAE4CEE2}" srcOrd="0" destOrd="0" presId="urn:microsoft.com/office/officeart/2005/8/layout/vList4"/>
    <dgm:cxn modelId="{A9DD7E6B-08BB-744E-B74A-A115B58FFA5D}" srcId="{92E05FA2-9665-B548-B10A-35846938FE58}" destId="{B8D1390C-E6C1-524A-8614-901FD9F30FB3}" srcOrd="3" destOrd="0" parTransId="{5E3B34E2-C9A2-A745-B784-3BD7DBF233CF}" sibTransId="{86EA4CCC-46A1-8540-A195-517F30B5B1CA}"/>
    <dgm:cxn modelId="{9FAA5450-DED4-C54E-BA8B-F78F26268FB9}" type="presOf" srcId="{B4375E8D-66FF-5F47-8040-DE8B8D421EB3}" destId="{B1D73D7D-4065-5641-996B-801A42C22503}" srcOrd="0" destOrd="0" presId="urn:microsoft.com/office/officeart/2005/8/layout/vList4"/>
    <dgm:cxn modelId="{811BB570-0FA8-E146-94AE-236E842AF7C6}" type="presOf" srcId="{83C2A4BD-6F19-6740-AA7A-0C8E343B6A1F}" destId="{2482F2C1-9B6B-B440-9E57-5469DDEDFDD7}" srcOrd="1" destOrd="0" presId="urn:microsoft.com/office/officeart/2005/8/layout/vList4"/>
    <dgm:cxn modelId="{6B3C9051-9109-084F-B9C5-C846B38CBCFB}" type="presOf" srcId="{83C2A4BD-6F19-6740-AA7A-0C8E343B6A1F}" destId="{9B5617E9-21A3-B84B-B395-9ED61DAA4FB6}" srcOrd="0" destOrd="0" presId="urn:microsoft.com/office/officeart/2005/8/layout/vList4"/>
    <dgm:cxn modelId="{D249CE8C-2C14-3A48-B486-F84ADE74E3EC}" type="presOf" srcId="{B4375E8D-66FF-5F47-8040-DE8B8D421EB3}" destId="{A7554541-3DC5-1D45-A66C-A47829B5EFD1}" srcOrd="1" destOrd="0" presId="urn:microsoft.com/office/officeart/2005/8/layout/vList4"/>
    <dgm:cxn modelId="{613DA2A7-55C9-8545-9633-61A080744039}" type="presOf" srcId="{92E05FA2-9665-B548-B10A-35846938FE58}" destId="{A49D448A-82BD-A74B-8314-963770C71BDB}" srcOrd="0" destOrd="0" presId="urn:microsoft.com/office/officeart/2005/8/layout/vList4"/>
    <dgm:cxn modelId="{673C8CAE-8532-104C-B0EF-1E1A397A5895}" type="presOf" srcId="{B8D1390C-E6C1-524A-8614-901FD9F30FB3}" destId="{8C8C1368-98C9-024A-B10F-2B4193547798}" srcOrd="1" destOrd="0" presId="urn:microsoft.com/office/officeart/2005/8/layout/vList4"/>
    <dgm:cxn modelId="{38C896BB-B4C6-B04F-8752-F6B868F84561}" type="presOf" srcId="{B8D1390C-E6C1-524A-8614-901FD9F30FB3}" destId="{5186D52B-CA9D-9F46-9831-65F12A626326}" srcOrd="0" destOrd="0" presId="urn:microsoft.com/office/officeart/2005/8/layout/vList4"/>
    <dgm:cxn modelId="{31EDCADE-7F2C-694D-85C9-0CB014B6513F}" srcId="{92E05FA2-9665-B548-B10A-35846938FE58}" destId="{1D29EA89-A3B5-D541-AE95-20AF49B9214F}" srcOrd="2" destOrd="0" parTransId="{3A6199BD-2171-EB41-BCA7-D911CAE8072B}" sibTransId="{F1665E09-3C8E-5F4A-8219-FFFFCE2D0899}"/>
    <dgm:cxn modelId="{F00EBDE1-728B-A544-96A3-F9A64F749698}" type="presOf" srcId="{1D29EA89-A3B5-D541-AE95-20AF49B9214F}" destId="{77C70516-3C05-5F40-AD5E-0D4E9F817E08}" srcOrd="1" destOrd="0" presId="urn:microsoft.com/office/officeart/2005/8/layout/vList4"/>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B7111C18-3C09-B94B-887D-834B2F557CD2}" type="presParOf" srcId="{A49D448A-82BD-A74B-8314-963770C71BDB}" destId="{8D0E3F29-9150-AA47-8E51-6614DDA6AE24}" srcOrd="0" destOrd="0" presId="urn:microsoft.com/office/officeart/2005/8/layout/vList4"/>
    <dgm:cxn modelId="{43C74317-9F6E-6B43-94A3-47F399CCE579}" type="presParOf" srcId="{8D0E3F29-9150-AA47-8E51-6614DDA6AE24}" destId="{9B5617E9-21A3-B84B-B395-9ED61DAA4FB6}" srcOrd="0" destOrd="0" presId="urn:microsoft.com/office/officeart/2005/8/layout/vList4"/>
    <dgm:cxn modelId="{94F3898B-0F7C-3447-9384-D97BE3A61710}" type="presParOf" srcId="{8D0E3F29-9150-AA47-8E51-6614DDA6AE24}" destId="{FAB56F3D-C653-0F42-BECC-95FECFE331FE}" srcOrd="1" destOrd="0" presId="urn:microsoft.com/office/officeart/2005/8/layout/vList4"/>
    <dgm:cxn modelId="{17F98071-CF52-3544-B504-04AA37F48C09}" type="presParOf" srcId="{8D0E3F29-9150-AA47-8E51-6614DDA6AE24}" destId="{2482F2C1-9B6B-B440-9E57-5469DDEDFDD7}" srcOrd="2" destOrd="0" presId="urn:microsoft.com/office/officeart/2005/8/layout/vList4"/>
    <dgm:cxn modelId="{A528D928-C728-AE45-9B29-A623316294E2}" type="presParOf" srcId="{A49D448A-82BD-A74B-8314-963770C71BDB}" destId="{876A6576-AAC1-A749-96C2-975D8D794582}" srcOrd="1" destOrd="0" presId="urn:microsoft.com/office/officeart/2005/8/layout/vList4"/>
    <dgm:cxn modelId="{D3692FD4-98D1-8B48-9879-09146A5E72E0}" type="presParOf" srcId="{A49D448A-82BD-A74B-8314-963770C71BDB}" destId="{7C9E2593-9D7C-754A-AA0F-2C35175FB922}" srcOrd="2" destOrd="0" presId="urn:microsoft.com/office/officeart/2005/8/layout/vList4"/>
    <dgm:cxn modelId="{79AAF541-592B-6D48-B16F-BE434CF6EF45}" type="presParOf" srcId="{7C9E2593-9D7C-754A-AA0F-2C35175FB922}" destId="{B1D73D7D-4065-5641-996B-801A42C22503}" srcOrd="0" destOrd="0" presId="urn:microsoft.com/office/officeart/2005/8/layout/vList4"/>
    <dgm:cxn modelId="{6FA4DAB1-6C70-3E4D-81A1-41C3F589D71A}" type="presParOf" srcId="{7C9E2593-9D7C-754A-AA0F-2C35175FB922}" destId="{880A0758-843D-5843-801D-FAA2B2962863}" srcOrd="1" destOrd="0" presId="urn:microsoft.com/office/officeart/2005/8/layout/vList4"/>
    <dgm:cxn modelId="{A82F48BB-F12E-F146-869B-FBD26114DA93}" type="presParOf" srcId="{7C9E2593-9D7C-754A-AA0F-2C35175FB922}" destId="{A7554541-3DC5-1D45-A66C-A47829B5EFD1}" srcOrd="2" destOrd="0" presId="urn:microsoft.com/office/officeart/2005/8/layout/vList4"/>
    <dgm:cxn modelId="{60B4E25D-4A6F-6E42-8205-8DE624C5098E}" type="presParOf" srcId="{A49D448A-82BD-A74B-8314-963770C71BDB}" destId="{5D21334B-1EAF-344B-AFA2-7E17079DEC76}" srcOrd="3" destOrd="0" presId="urn:microsoft.com/office/officeart/2005/8/layout/vList4"/>
    <dgm:cxn modelId="{C1E50AF6-A7D7-A047-867F-218FAC7246B4}" type="presParOf" srcId="{A49D448A-82BD-A74B-8314-963770C71BDB}" destId="{EB39F0C8-DE84-D24E-8812-74BAC87D96FE}" srcOrd="4" destOrd="0" presId="urn:microsoft.com/office/officeart/2005/8/layout/vList4"/>
    <dgm:cxn modelId="{E31C25CC-F76D-CA49-BB32-34BCB5CAB264}" type="presParOf" srcId="{EB39F0C8-DE84-D24E-8812-74BAC87D96FE}" destId="{27DD881C-DE8B-2A43-9DBC-56E8EAE4CEE2}" srcOrd="0" destOrd="0" presId="urn:microsoft.com/office/officeart/2005/8/layout/vList4"/>
    <dgm:cxn modelId="{FD53F43F-0F8B-014C-A20B-ECAFD8540EF7}" type="presParOf" srcId="{EB39F0C8-DE84-D24E-8812-74BAC87D96FE}" destId="{FB5E2FE2-4F8E-E745-A30C-C900CA428D79}" srcOrd="1" destOrd="0" presId="urn:microsoft.com/office/officeart/2005/8/layout/vList4"/>
    <dgm:cxn modelId="{DE402433-4951-6847-91B5-8A027EBCF000}" type="presParOf" srcId="{EB39F0C8-DE84-D24E-8812-74BAC87D96FE}" destId="{77C70516-3C05-5F40-AD5E-0D4E9F817E08}" srcOrd="2" destOrd="0" presId="urn:microsoft.com/office/officeart/2005/8/layout/vList4"/>
    <dgm:cxn modelId="{35294821-A1A1-A844-802C-E6F4B406A547}" type="presParOf" srcId="{A49D448A-82BD-A74B-8314-963770C71BDB}" destId="{9E510D3B-0EFC-7246-879C-5CB386AEE311}" srcOrd="5" destOrd="0" presId="urn:microsoft.com/office/officeart/2005/8/layout/vList4"/>
    <dgm:cxn modelId="{70D7B85C-016C-D746-91B9-436AD1F943A5}" type="presParOf" srcId="{A49D448A-82BD-A74B-8314-963770C71BDB}" destId="{8F822E6B-97C5-E64D-A972-93DFD8EC9F85}" srcOrd="6" destOrd="0" presId="urn:microsoft.com/office/officeart/2005/8/layout/vList4"/>
    <dgm:cxn modelId="{54C3A7D0-A44B-5942-8D76-A93ADD959606}" type="presParOf" srcId="{8F822E6B-97C5-E64D-A972-93DFD8EC9F85}" destId="{5186D52B-CA9D-9F46-9831-65F12A626326}" srcOrd="0" destOrd="0" presId="urn:microsoft.com/office/officeart/2005/8/layout/vList4"/>
    <dgm:cxn modelId="{CC9A2567-D33B-FF42-9A61-1DF36694BC30}" type="presParOf" srcId="{8F822E6B-97C5-E64D-A972-93DFD8EC9F85}" destId="{3E3AE3B9-F5CA-1049-952D-4702F89F01F7}" srcOrd="1" destOrd="0" presId="urn:microsoft.com/office/officeart/2005/8/layout/vList4"/>
    <dgm:cxn modelId="{F47120A8-92E4-EB45-B918-2D03AF2E9A37}" type="presParOf" srcId="{8F822E6B-97C5-E64D-A972-93DFD8EC9F85}" destId="{8C8C1368-98C9-024A-B10F-2B4193547798}" srcOrd="2" destOrd="0" presId="urn:microsoft.com/office/officeart/2005/8/layout/vList4"/>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b="1" dirty="0"/>
            <a:t>Coaching/</a:t>
          </a:r>
        </a:p>
        <a:p>
          <a:r>
            <a:rPr lang="en-US" sz="3600" b="1"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a:solidFill>
          <a:srgbClr val="93CADC"/>
        </a:solidFill>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6A47F55-3D71-1C4A-A8C0-ABF96699570D}" type="doc">
      <dgm:prSet loTypeId="urn:microsoft.com/office/officeart/2005/8/layout/hList2" loCatId="" qsTypeId="urn:microsoft.com/office/officeart/2005/8/quickstyle/simple1" qsCatId="simple" csTypeId="urn:microsoft.com/office/officeart/2005/8/colors/accent2_1" csCatId="accent2" phldr="1"/>
      <dgm:spPr/>
      <dgm:t>
        <a:bodyPr/>
        <a:lstStyle/>
        <a:p>
          <a:endParaRPr lang="en-US"/>
        </a:p>
      </dgm:t>
    </dgm:pt>
    <dgm:pt modelId="{27BDFB75-B805-474E-904F-DCC29D916C6C}">
      <dgm:prSet phldrT="[Text]" custT="1"/>
      <dgm:spPr/>
      <dgm:t>
        <a:bodyPr/>
        <a:lstStyle/>
        <a:p>
          <a:r>
            <a:rPr lang="en-US" sz="4000" b="1" dirty="0">
              <a:solidFill>
                <a:schemeClr val="bg1"/>
              </a:solidFill>
            </a:rPr>
            <a:t>COACH</a:t>
          </a:r>
        </a:p>
      </dgm:t>
    </dgm:pt>
    <dgm:pt modelId="{7FE07A7D-C030-D943-A332-2E3CF0D9CD61}" type="parTrans" cxnId="{1E836FDC-CC51-3348-86C7-ADB41E899FA0}">
      <dgm:prSet/>
      <dgm:spPr/>
      <dgm:t>
        <a:bodyPr/>
        <a:lstStyle/>
        <a:p>
          <a:endParaRPr lang="en-US"/>
        </a:p>
      </dgm:t>
    </dgm:pt>
    <dgm:pt modelId="{7F51A34A-6AAE-9B4C-8F16-9C242795A2A7}" type="sibTrans" cxnId="{1E836FDC-CC51-3348-86C7-ADB41E899FA0}">
      <dgm:prSet/>
      <dgm:spPr/>
      <dgm:t>
        <a:bodyPr/>
        <a:lstStyle/>
        <a:p>
          <a:endParaRPr lang="en-US"/>
        </a:p>
      </dgm:t>
    </dgm:pt>
    <dgm:pt modelId="{D071A1CA-FBE8-444B-AA36-8BDCC221A65A}">
      <dgm:prSet phldrT="[Text]" custT="1"/>
      <dgm:spPr/>
      <dgm:t>
        <a:bodyPr/>
        <a:lstStyle/>
        <a:p>
          <a:r>
            <a:rPr lang="en-US" sz="2300" dirty="0"/>
            <a:t>School/district coach conducts walkthrough observations and provides specific, supportive feedback </a:t>
          </a:r>
          <a:br>
            <a:rPr lang="en-US" sz="2300" dirty="0"/>
          </a:br>
          <a:endParaRPr lang="en-US" sz="2300" dirty="0"/>
        </a:p>
      </dgm:t>
    </dgm:pt>
    <dgm:pt modelId="{90893629-4424-3043-97F2-1E01D54500EC}" type="parTrans" cxnId="{3F746E3A-A134-8646-8560-521B46BC3FC1}">
      <dgm:prSet/>
      <dgm:spPr/>
      <dgm:t>
        <a:bodyPr/>
        <a:lstStyle/>
        <a:p>
          <a:endParaRPr lang="en-US"/>
        </a:p>
      </dgm:t>
    </dgm:pt>
    <dgm:pt modelId="{308D95E5-7F70-3746-B205-481EDEA350AF}" type="sibTrans" cxnId="{3F746E3A-A134-8646-8560-521B46BC3FC1}">
      <dgm:prSet/>
      <dgm:spPr/>
      <dgm:t>
        <a:bodyPr/>
        <a:lstStyle/>
        <a:p>
          <a:endParaRPr lang="en-US"/>
        </a:p>
      </dgm:t>
    </dgm:pt>
    <dgm:pt modelId="{80926E9B-F59D-D94C-B2F2-B41FA8F540B1}">
      <dgm:prSet phldrT="[Text]" custT="1"/>
      <dgm:spPr/>
      <dgm:t>
        <a:bodyPr/>
        <a:lstStyle/>
        <a:p>
          <a:r>
            <a:rPr lang="en-US" sz="2300" dirty="0"/>
            <a:t>Mentors assigned to new educators provide feedback on use of PBIS practices </a:t>
          </a:r>
        </a:p>
      </dgm:t>
    </dgm:pt>
    <dgm:pt modelId="{3E8ABA31-A259-F54E-ABCF-2520F3E3B17C}" type="parTrans" cxnId="{B8132B7E-B3E5-5B42-B681-E86E809CFA69}">
      <dgm:prSet/>
      <dgm:spPr/>
      <dgm:t>
        <a:bodyPr/>
        <a:lstStyle/>
        <a:p>
          <a:endParaRPr lang="en-US"/>
        </a:p>
      </dgm:t>
    </dgm:pt>
    <dgm:pt modelId="{C7BF56EC-6E58-0D4A-8600-6DCD1B7C8DFC}" type="sibTrans" cxnId="{B8132B7E-B3E5-5B42-B681-E86E809CFA69}">
      <dgm:prSet/>
      <dgm:spPr/>
      <dgm:t>
        <a:bodyPr/>
        <a:lstStyle/>
        <a:p>
          <a:endParaRPr lang="en-US"/>
        </a:p>
      </dgm:t>
    </dgm:pt>
    <dgm:pt modelId="{C2E36843-608B-0B45-BA42-8C5EFE4B0B94}">
      <dgm:prSet phldrT="[Text]" custT="1"/>
      <dgm:spPr/>
      <dgm:t>
        <a:bodyPr/>
        <a:lstStyle/>
        <a:p>
          <a:r>
            <a:rPr lang="en-US" sz="4000" b="1" dirty="0">
              <a:solidFill>
                <a:schemeClr val="bg1"/>
              </a:solidFill>
            </a:rPr>
            <a:t>PEER</a:t>
          </a:r>
        </a:p>
      </dgm:t>
    </dgm:pt>
    <dgm:pt modelId="{41DEFE87-890E-D24F-A466-FEC482B3FC15}" type="parTrans" cxnId="{BCB56AB6-653C-1E4A-85A7-2D3D0E7192D9}">
      <dgm:prSet/>
      <dgm:spPr/>
      <dgm:t>
        <a:bodyPr/>
        <a:lstStyle/>
        <a:p>
          <a:endParaRPr lang="en-US"/>
        </a:p>
      </dgm:t>
    </dgm:pt>
    <dgm:pt modelId="{E3EFD68B-4BB5-964E-8BB5-9F347C59F726}" type="sibTrans" cxnId="{BCB56AB6-653C-1E4A-85A7-2D3D0E7192D9}">
      <dgm:prSet/>
      <dgm:spPr/>
      <dgm:t>
        <a:bodyPr/>
        <a:lstStyle/>
        <a:p>
          <a:endParaRPr lang="en-US"/>
        </a:p>
      </dgm:t>
    </dgm:pt>
    <dgm:pt modelId="{10C670A9-6B12-FD4C-8DE7-D0A881E24F92}">
      <dgm:prSet phldrT="[Text]" custT="1"/>
      <dgm:spPr/>
      <dgm:t>
        <a:bodyPr/>
        <a:lstStyle/>
        <a:p>
          <a:r>
            <a:rPr lang="en-US" sz="2300" dirty="0"/>
            <a:t>Educator pairs visit each other during instruction to gather data on specific practices and provide specific feedback/ support to one another</a:t>
          </a:r>
          <a:br>
            <a:rPr lang="en-US" sz="2300" dirty="0"/>
          </a:br>
          <a:endParaRPr lang="en-US" sz="2300" dirty="0"/>
        </a:p>
      </dgm:t>
    </dgm:pt>
    <dgm:pt modelId="{CD56B15C-CD28-8A43-82FD-0836444ED8FC}" type="parTrans" cxnId="{CCAED0B8-DF7D-0D42-9C1A-78E83F34B91F}">
      <dgm:prSet/>
      <dgm:spPr/>
      <dgm:t>
        <a:bodyPr/>
        <a:lstStyle/>
        <a:p>
          <a:endParaRPr lang="en-US"/>
        </a:p>
      </dgm:t>
    </dgm:pt>
    <dgm:pt modelId="{1352BC91-5302-B346-9C90-C2F2FDD8087B}" type="sibTrans" cxnId="{CCAED0B8-DF7D-0D42-9C1A-78E83F34B91F}">
      <dgm:prSet/>
      <dgm:spPr/>
      <dgm:t>
        <a:bodyPr/>
        <a:lstStyle/>
        <a:p>
          <a:endParaRPr lang="en-US"/>
        </a:p>
      </dgm:t>
    </dgm:pt>
    <dgm:pt modelId="{DBC2DE12-947D-C14C-A58D-3EB7009C9840}">
      <dgm:prSet phldrT="[Text]" custT="1"/>
      <dgm:spPr/>
      <dgm:t>
        <a:bodyPr/>
        <a:lstStyle/>
        <a:p>
          <a:r>
            <a:rPr lang="en-US" sz="2300" dirty="0"/>
            <a:t>Communities of Practice are created to review critical features, share experiences, gather examples of core PBIS practices</a:t>
          </a:r>
        </a:p>
      </dgm:t>
    </dgm:pt>
    <dgm:pt modelId="{4648D9B2-E976-8947-8148-B0B3AF02377F}" type="parTrans" cxnId="{262C3966-AD93-6749-B13B-BDE3815555D2}">
      <dgm:prSet/>
      <dgm:spPr/>
      <dgm:t>
        <a:bodyPr/>
        <a:lstStyle/>
        <a:p>
          <a:endParaRPr lang="en-US"/>
        </a:p>
      </dgm:t>
    </dgm:pt>
    <dgm:pt modelId="{6E2AE802-1A43-E744-BF66-7FB61DED0E8B}" type="sibTrans" cxnId="{262C3966-AD93-6749-B13B-BDE3815555D2}">
      <dgm:prSet/>
      <dgm:spPr/>
      <dgm:t>
        <a:bodyPr/>
        <a:lstStyle/>
        <a:p>
          <a:endParaRPr lang="en-US"/>
        </a:p>
      </dgm:t>
    </dgm:pt>
    <dgm:pt modelId="{95E8D4ED-7BB5-2F4C-9D45-846E19ED774B}">
      <dgm:prSet phldrT="[Text]" custT="1"/>
      <dgm:spPr/>
      <dgm:t>
        <a:bodyPr/>
        <a:lstStyle/>
        <a:p>
          <a:r>
            <a:rPr lang="en-US" sz="4000" b="1" dirty="0">
              <a:solidFill>
                <a:schemeClr val="bg1"/>
              </a:solidFill>
            </a:rPr>
            <a:t>SELF</a:t>
          </a:r>
        </a:p>
      </dgm:t>
    </dgm:pt>
    <dgm:pt modelId="{7B37175D-D9C4-5946-8D71-0D865B49A63A}" type="parTrans" cxnId="{8C1ED745-E35E-6941-B105-778A34D73D90}">
      <dgm:prSet/>
      <dgm:spPr/>
      <dgm:t>
        <a:bodyPr/>
        <a:lstStyle/>
        <a:p>
          <a:endParaRPr lang="en-US"/>
        </a:p>
      </dgm:t>
    </dgm:pt>
    <dgm:pt modelId="{393E2F54-6C1A-CE41-9555-F05C7C8267AD}" type="sibTrans" cxnId="{8C1ED745-E35E-6941-B105-778A34D73D90}">
      <dgm:prSet/>
      <dgm:spPr/>
      <dgm:t>
        <a:bodyPr/>
        <a:lstStyle/>
        <a:p>
          <a:endParaRPr lang="en-US"/>
        </a:p>
      </dgm:t>
    </dgm:pt>
    <dgm:pt modelId="{DAB431AE-D536-C842-AEE7-42DEBB6EE727}">
      <dgm:prSet phldrT="[Text]" custT="1"/>
      <dgm:spPr/>
      <dgm:t>
        <a:bodyPr/>
        <a:lstStyle/>
        <a:p>
          <a:r>
            <a:rPr lang="en-US" sz="2300" dirty="0"/>
            <a:t>Individuals commit to being a coach and providing support for 1 identified practice</a:t>
          </a:r>
          <a:br>
            <a:rPr lang="en-US" sz="2300" dirty="0"/>
          </a:br>
          <a:endParaRPr lang="en-US" sz="2300" dirty="0"/>
        </a:p>
      </dgm:t>
    </dgm:pt>
    <dgm:pt modelId="{43FBFBDA-195C-9C45-A7FC-7BE025738233}" type="parTrans" cxnId="{D321BA07-284C-6145-9ABE-F987C6B02624}">
      <dgm:prSet/>
      <dgm:spPr/>
      <dgm:t>
        <a:bodyPr/>
        <a:lstStyle/>
        <a:p>
          <a:endParaRPr lang="en-US"/>
        </a:p>
      </dgm:t>
    </dgm:pt>
    <dgm:pt modelId="{9C742A2A-4BA6-5844-A7F4-69F931159369}" type="sibTrans" cxnId="{D321BA07-284C-6145-9ABE-F987C6B02624}">
      <dgm:prSet/>
      <dgm:spPr/>
      <dgm:t>
        <a:bodyPr/>
        <a:lstStyle/>
        <a:p>
          <a:endParaRPr lang="en-US"/>
        </a:p>
      </dgm:t>
    </dgm:pt>
    <dgm:pt modelId="{F0A4D155-B17A-3E4C-AF80-E889D88C059C}">
      <dgm:prSet phldrT="[Text]" custT="1"/>
      <dgm:spPr/>
      <dgm:t>
        <a:bodyPr/>
        <a:lstStyle/>
        <a:p>
          <a:r>
            <a:rPr lang="en-US" sz="2300" dirty="0"/>
            <a:t>Educators choose 1 practice to set goals for themselves, self-monitor (with a provided data collection tool) &amp; self-reinforce when they meet their goal</a:t>
          </a:r>
        </a:p>
      </dgm:t>
    </dgm:pt>
    <dgm:pt modelId="{A34CADE0-5DF5-D84F-A84F-7F328E40CDF2}" type="parTrans" cxnId="{73144CB3-8EF9-6840-8E8F-8E4FF556F64F}">
      <dgm:prSet/>
      <dgm:spPr/>
      <dgm:t>
        <a:bodyPr/>
        <a:lstStyle/>
        <a:p>
          <a:endParaRPr lang="en-US"/>
        </a:p>
      </dgm:t>
    </dgm:pt>
    <dgm:pt modelId="{198521DB-4B34-8B43-8616-0EE58A138DCF}" type="sibTrans" cxnId="{73144CB3-8EF9-6840-8E8F-8E4FF556F64F}">
      <dgm:prSet/>
      <dgm:spPr/>
      <dgm:t>
        <a:bodyPr/>
        <a:lstStyle/>
        <a:p>
          <a:endParaRPr lang="en-US"/>
        </a:p>
      </dgm:t>
    </dgm:pt>
    <dgm:pt modelId="{FD6B5071-C70E-204D-A464-B86C6311C298}" type="pres">
      <dgm:prSet presAssocID="{66A47F55-3D71-1C4A-A8C0-ABF96699570D}" presName="linearFlow" presStyleCnt="0">
        <dgm:presLayoutVars>
          <dgm:dir/>
          <dgm:animLvl val="lvl"/>
          <dgm:resizeHandles/>
        </dgm:presLayoutVars>
      </dgm:prSet>
      <dgm:spPr/>
    </dgm:pt>
    <dgm:pt modelId="{DD87339F-A019-F84B-9262-D835071F072F}" type="pres">
      <dgm:prSet presAssocID="{27BDFB75-B805-474E-904F-DCC29D916C6C}" presName="compositeNode" presStyleCnt="0">
        <dgm:presLayoutVars>
          <dgm:bulletEnabled val="1"/>
        </dgm:presLayoutVars>
      </dgm:prSet>
      <dgm:spPr/>
    </dgm:pt>
    <dgm:pt modelId="{7A63B0D5-C718-A443-A30E-86DAFB85CEC0}" type="pres">
      <dgm:prSet presAssocID="{27BDFB75-B805-474E-904F-DCC29D916C6C}" presName="image" presStyleLbl="fgImgPlace1" presStyleIdx="0" presStyleCnt="3" custLinFactNeighborX="-7419" custLinFactNeighborY="4072"/>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917DAC40-7DA5-634E-B883-340FD0793949}" type="pres">
      <dgm:prSet presAssocID="{27BDFB75-B805-474E-904F-DCC29D916C6C}" presName="childNode" presStyleLbl="node1" presStyleIdx="0" presStyleCnt="3" custScaleX="116185" custScaleY="91115" custLinFactNeighborX="8280" custLinFactNeighborY="6168">
        <dgm:presLayoutVars>
          <dgm:bulletEnabled val="1"/>
        </dgm:presLayoutVars>
      </dgm:prSet>
      <dgm:spPr/>
    </dgm:pt>
    <dgm:pt modelId="{27FA25A2-BC11-7646-A126-CE3458B09172}" type="pres">
      <dgm:prSet presAssocID="{27BDFB75-B805-474E-904F-DCC29D916C6C}" presName="parentNode" presStyleLbl="revTx" presStyleIdx="0" presStyleCnt="3" custScaleY="94010" custLinFactNeighborX="-3213" custLinFactNeighborY="8616">
        <dgm:presLayoutVars>
          <dgm:chMax val="0"/>
          <dgm:bulletEnabled val="1"/>
        </dgm:presLayoutVars>
      </dgm:prSet>
      <dgm:spPr/>
    </dgm:pt>
    <dgm:pt modelId="{7DC0954F-1E3C-0446-AF9E-D2CCC56C8780}" type="pres">
      <dgm:prSet presAssocID="{7F51A34A-6AAE-9B4C-8F16-9C242795A2A7}" presName="sibTrans" presStyleCnt="0"/>
      <dgm:spPr/>
    </dgm:pt>
    <dgm:pt modelId="{ED2F93B0-3A4F-6A40-B0EB-06FB9F6A986F}" type="pres">
      <dgm:prSet presAssocID="{C2E36843-608B-0B45-BA42-8C5EFE4B0B94}" presName="compositeNode" presStyleCnt="0">
        <dgm:presLayoutVars>
          <dgm:bulletEnabled val="1"/>
        </dgm:presLayoutVars>
      </dgm:prSet>
      <dgm:spPr/>
    </dgm:pt>
    <dgm:pt modelId="{72662DDC-314B-7848-B611-44103D5E7146}" type="pres">
      <dgm:prSet presAssocID="{C2E36843-608B-0B45-BA42-8C5EFE4B0B94}" presName="image" presStyleLbl="fgImgPlace1" presStyleIdx="1" presStyleCnt="3" custLinFactNeighborX="-23545" custLinFactNeighborY="12116"/>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94BABCAE-BD5F-C648-A90E-07F09456A9FE}" type="pres">
      <dgm:prSet presAssocID="{C2E36843-608B-0B45-BA42-8C5EFE4B0B94}" presName="childNode" presStyleLbl="node1" presStyleIdx="1" presStyleCnt="3" custScaleX="139937" custScaleY="91052" custLinFactNeighborX="12186" custLinFactNeighborY="5833">
        <dgm:presLayoutVars>
          <dgm:bulletEnabled val="1"/>
        </dgm:presLayoutVars>
      </dgm:prSet>
      <dgm:spPr/>
    </dgm:pt>
    <dgm:pt modelId="{F2AFA66E-1CCD-AA4F-A8BE-81E375D3AEBD}" type="pres">
      <dgm:prSet presAssocID="{C2E36843-608B-0B45-BA42-8C5EFE4B0B94}" presName="parentNode" presStyleLbl="revTx" presStyleIdx="1" presStyleCnt="3" custScaleY="86076" custLinFactNeighborX="-36907" custLinFactNeighborY="8378">
        <dgm:presLayoutVars>
          <dgm:chMax val="0"/>
          <dgm:bulletEnabled val="1"/>
        </dgm:presLayoutVars>
      </dgm:prSet>
      <dgm:spPr/>
    </dgm:pt>
    <dgm:pt modelId="{D0CFE4FB-6ADC-C343-B0E7-F532D82ABA23}" type="pres">
      <dgm:prSet presAssocID="{E3EFD68B-4BB5-964E-8BB5-9F347C59F726}" presName="sibTrans" presStyleCnt="0"/>
      <dgm:spPr/>
    </dgm:pt>
    <dgm:pt modelId="{B8B63A6A-330E-7F4C-B2C7-6DE524A1DBC3}" type="pres">
      <dgm:prSet presAssocID="{95E8D4ED-7BB5-2F4C-9D45-846E19ED774B}" presName="compositeNode" presStyleCnt="0">
        <dgm:presLayoutVars>
          <dgm:bulletEnabled val="1"/>
        </dgm:presLayoutVars>
      </dgm:prSet>
      <dgm:spPr/>
    </dgm:pt>
    <dgm:pt modelId="{DA68EC2F-2132-F447-AD84-EB861FFDEBA7}" type="pres">
      <dgm:prSet presAssocID="{95E8D4ED-7BB5-2F4C-9D45-846E19ED774B}" presName="image" presStyleLbl="fgImgPlace1" presStyleIdx="2" presStyleCnt="3" custLinFactNeighborX="-21918" custLinFactNeighborY="-3345"/>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pt>
    <dgm:pt modelId="{D83C8A2D-2F8E-874A-967B-5FC87B40695E}" type="pres">
      <dgm:prSet presAssocID="{95E8D4ED-7BB5-2F4C-9D45-846E19ED774B}" presName="childNode" presStyleLbl="node1" presStyleIdx="2" presStyleCnt="3" custScaleX="127129" custScaleY="91961" custLinFactNeighborX="3613" custLinFactNeighborY="6940">
        <dgm:presLayoutVars>
          <dgm:bulletEnabled val="1"/>
        </dgm:presLayoutVars>
      </dgm:prSet>
      <dgm:spPr/>
    </dgm:pt>
    <dgm:pt modelId="{A8CA273E-F9DD-D94D-9965-190B27B20969}" type="pres">
      <dgm:prSet presAssocID="{95E8D4ED-7BB5-2F4C-9D45-846E19ED774B}" presName="parentNode" presStyleLbl="revTx" presStyleIdx="2" presStyleCnt="3" custScaleX="107285" custScaleY="94423" custLinFactNeighborX="-50618" custLinFactNeighborY="10753">
        <dgm:presLayoutVars>
          <dgm:chMax val="0"/>
          <dgm:bulletEnabled val="1"/>
        </dgm:presLayoutVars>
      </dgm:prSet>
      <dgm:spPr/>
    </dgm:pt>
  </dgm:ptLst>
  <dgm:cxnLst>
    <dgm:cxn modelId="{D321BA07-284C-6145-9ABE-F987C6B02624}" srcId="{95E8D4ED-7BB5-2F4C-9D45-846E19ED774B}" destId="{DAB431AE-D536-C842-AEE7-42DEBB6EE727}" srcOrd="0" destOrd="0" parTransId="{43FBFBDA-195C-9C45-A7FC-7BE025738233}" sibTransId="{9C742A2A-4BA6-5844-A7F4-69F931159369}"/>
    <dgm:cxn modelId="{EB9B400B-919C-D64E-8946-4ACAF9119A08}" type="presOf" srcId="{C2E36843-608B-0B45-BA42-8C5EFE4B0B94}" destId="{F2AFA66E-1CCD-AA4F-A8BE-81E375D3AEBD}" srcOrd="0" destOrd="0" presId="urn:microsoft.com/office/officeart/2005/8/layout/hList2"/>
    <dgm:cxn modelId="{E5E77910-BB18-FA44-9CDB-D16E0B9BA51B}" type="presOf" srcId="{F0A4D155-B17A-3E4C-AF80-E889D88C059C}" destId="{D83C8A2D-2F8E-874A-967B-5FC87B40695E}" srcOrd="0" destOrd="1" presId="urn:microsoft.com/office/officeart/2005/8/layout/hList2"/>
    <dgm:cxn modelId="{F9D55D32-A47A-674B-8F79-3E8063275786}" type="presOf" srcId="{95E8D4ED-7BB5-2F4C-9D45-846E19ED774B}" destId="{A8CA273E-F9DD-D94D-9965-190B27B20969}" srcOrd="0" destOrd="0" presId="urn:microsoft.com/office/officeart/2005/8/layout/hList2"/>
    <dgm:cxn modelId="{3F746E3A-A134-8646-8560-521B46BC3FC1}" srcId="{27BDFB75-B805-474E-904F-DCC29D916C6C}" destId="{D071A1CA-FBE8-444B-AA36-8BDCC221A65A}" srcOrd="0" destOrd="0" parTransId="{90893629-4424-3043-97F2-1E01D54500EC}" sibTransId="{308D95E5-7F70-3746-B205-481EDEA350AF}"/>
    <dgm:cxn modelId="{8C1ED745-E35E-6941-B105-778A34D73D90}" srcId="{66A47F55-3D71-1C4A-A8C0-ABF96699570D}" destId="{95E8D4ED-7BB5-2F4C-9D45-846E19ED774B}" srcOrd="2" destOrd="0" parTransId="{7B37175D-D9C4-5946-8D71-0D865B49A63A}" sibTransId="{393E2F54-6C1A-CE41-9555-F05C7C8267AD}"/>
    <dgm:cxn modelId="{262C3966-AD93-6749-B13B-BDE3815555D2}" srcId="{C2E36843-608B-0B45-BA42-8C5EFE4B0B94}" destId="{DBC2DE12-947D-C14C-A58D-3EB7009C9840}" srcOrd="1" destOrd="0" parTransId="{4648D9B2-E976-8947-8148-B0B3AF02377F}" sibTransId="{6E2AE802-1A43-E744-BF66-7FB61DED0E8B}"/>
    <dgm:cxn modelId="{78126C46-3F45-0840-8A97-231E09B98F57}" type="presOf" srcId="{DBC2DE12-947D-C14C-A58D-3EB7009C9840}" destId="{94BABCAE-BD5F-C648-A90E-07F09456A9FE}" srcOrd="0" destOrd="1" presId="urn:microsoft.com/office/officeart/2005/8/layout/hList2"/>
    <dgm:cxn modelId="{77450254-1E3E-8E4B-AE85-A3F1D9D80396}" type="presOf" srcId="{66A47F55-3D71-1C4A-A8C0-ABF96699570D}" destId="{FD6B5071-C70E-204D-A464-B86C6311C298}" srcOrd="0" destOrd="0" presId="urn:microsoft.com/office/officeart/2005/8/layout/hList2"/>
    <dgm:cxn modelId="{8AE4B578-C718-F848-A5BA-7E2A6F00795D}" type="presOf" srcId="{DAB431AE-D536-C842-AEE7-42DEBB6EE727}" destId="{D83C8A2D-2F8E-874A-967B-5FC87B40695E}" srcOrd="0" destOrd="0" presId="urn:microsoft.com/office/officeart/2005/8/layout/hList2"/>
    <dgm:cxn modelId="{B8132B7E-B3E5-5B42-B681-E86E809CFA69}" srcId="{27BDFB75-B805-474E-904F-DCC29D916C6C}" destId="{80926E9B-F59D-D94C-B2F2-B41FA8F540B1}" srcOrd="1" destOrd="0" parTransId="{3E8ABA31-A259-F54E-ABCF-2520F3E3B17C}" sibTransId="{C7BF56EC-6E58-0D4A-8600-6DCD1B7C8DFC}"/>
    <dgm:cxn modelId="{6DE35B83-A9BD-8F41-B573-7EC6A5069973}" type="presOf" srcId="{27BDFB75-B805-474E-904F-DCC29D916C6C}" destId="{27FA25A2-BC11-7646-A126-CE3458B09172}" srcOrd="0" destOrd="0" presId="urn:microsoft.com/office/officeart/2005/8/layout/hList2"/>
    <dgm:cxn modelId="{E23E76A1-1C4B-734E-B70A-E28A3E48B19F}" type="presOf" srcId="{10C670A9-6B12-FD4C-8DE7-D0A881E24F92}" destId="{94BABCAE-BD5F-C648-A90E-07F09456A9FE}" srcOrd="0" destOrd="0" presId="urn:microsoft.com/office/officeart/2005/8/layout/hList2"/>
    <dgm:cxn modelId="{73144CB3-8EF9-6840-8E8F-8E4FF556F64F}" srcId="{95E8D4ED-7BB5-2F4C-9D45-846E19ED774B}" destId="{F0A4D155-B17A-3E4C-AF80-E889D88C059C}" srcOrd="1" destOrd="0" parTransId="{A34CADE0-5DF5-D84F-A84F-7F328E40CDF2}" sibTransId="{198521DB-4B34-8B43-8616-0EE58A138DCF}"/>
    <dgm:cxn modelId="{BCB56AB6-653C-1E4A-85A7-2D3D0E7192D9}" srcId="{66A47F55-3D71-1C4A-A8C0-ABF96699570D}" destId="{C2E36843-608B-0B45-BA42-8C5EFE4B0B94}" srcOrd="1" destOrd="0" parTransId="{41DEFE87-890E-D24F-A466-FEC482B3FC15}" sibTransId="{E3EFD68B-4BB5-964E-8BB5-9F347C59F726}"/>
    <dgm:cxn modelId="{CCAED0B8-DF7D-0D42-9C1A-78E83F34B91F}" srcId="{C2E36843-608B-0B45-BA42-8C5EFE4B0B94}" destId="{10C670A9-6B12-FD4C-8DE7-D0A881E24F92}" srcOrd="0" destOrd="0" parTransId="{CD56B15C-CD28-8A43-82FD-0836444ED8FC}" sibTransId="{1352BC91-5302-B346-9C90-C2F2FDD8087B}"/>
    <dgm:cxn modelId="{1E836FDC-CC51-3348-86C7-ADB41E899FA0}" srcId="{66A47F55-3D71-1C4A-A8C0-ABF96699570D}" destId="{27BDFB75-B805-474E-904F-DCC29D916C6C}" srcOrd="0" destOrd="0" parTransId="{7FE07A7D-C030-D943-A332-2E3CF0D9CD61}" sibTransId="{7F51A34A-6AAE-9B4C-8F16-9C242795A2A7}"/>
    <dgm:cxn modelId="{DAB34EEC-3BE8-0E48-80C7-22E610576311}" type="presOf" srcId="{80926E9B-F59D-D94C-B2F2-B41FA8F540B1}" destId="{917DAC40-7DA5-634E-B883-340FD0793949}" srcOrd="0" destOrd="1" presId="urn:microsoft.com/office/officeart/2005/8/layout/hList2"/>
    <dgm:cxn modelId="{F8F7F8F8-F576-864F-967D-F8BA8AAA6CEB}" type="presOf" srcId="{D071A1CA-FBE8-444B-AA36-8BDCC221A65A}" destId="{917DAC40-7DA5-634E-B883-340FD0793949}" srcOrd="0" destOrd="0" presId="urn:microsoft.com/office/officeart/2005/8/layout/hList2"/>
    <dgm:cxn modelId="{4F1DF541-6EAF-2A4C-8E46-6B80B057EF46}" type="presParOf" srcId="{FD6B5071-C70E-204D-A464-B86C6311C298}" destId="{DD87339F-A019-F84B-9262-D835071F072F}" srcOrd="0" destOrd="0" presId="urn:microsoft.com/office/officeart/2005/8/layout/hList2"/>
    <dgm:cxn modelId="{AE901834-E94F-914E-B428-6AFFC111C31C}" type="presParOf" srcId="{DD87339F-A019-F84B-9262-D835071F072F}" destId="{7A63B0D5-C718-A443-A30E-86DAFB85CEC0}" srcOrd="0" destOrd="0" presId="urn:microsoft.com/office/officeart/2005/8/layout/hList2"/>
    <dgm:cxn modelId="{94AFB94B-D6CE-4A4C-99B8-BBD104CFDD81}" type="presParOf" srcId="{DD87339F-A019-F84B-9262-D835071F072F}" destId="{917DAC40-7DA5-634E-B883-340FD0793949}" srcOrd="1" destOrd="0" presId="urn:microsoft.com/office/officeart/2005/8/layout/hList2"/>
    <dgm:cxn modelId="{69C64F79-9572-0B48-A54B-5AF2167A420B}" type="presParOf" srcId="{DD87339F-A019-F84B-9262-D835071F072F}" destId="{27FA25A2-BC11-7646-A126-CE3458B09172}" srcOrd="2" destOrd="0" presId="urn:microsoft.com/office/officeart/2005/8/layout/hList2"/>
    <dgm:cxn modelId="{FD145CFF-78F4-D44D-8B3F-EAFA694E1D5D}" type="presParOf" srcId="{FD6B5071-C70E-204D-A464-B86C6311C298}" destId="{7DC0954F-1E3C-0446-AF9E-D2CCC56C8780}" srcOrd="1" destOrd="0" presId="urn:microsoft.com/office/officeart/2005/8/layout/hList2"/>
    <dgm:cxn modelId="{96345391-7B78-444B-BDC3-FADB57E930E9}" type="presParOf" srcId="{FD6B5071-C70E-204D-A464-B86C6311C298}" destId="{ED2F93B0-3A4F-6A40-B0EB-06FB9F6A986F}" srcOrd="2" destOrd="0" presId="urn:microsoft.com/office/officeart/2005/8/layout/hList2"/>
    <dgm:cxn modelId="{3789F8A2-A9F2-B647-8513-C1206AF2BF56}" type="presParOf" srcId="{ED2F93B0-3A4F-6A40-B0EB-06FB9F6A986F}" destId="{72662DDC-314B-7848-B611-44103D5E7146}" srcOrd="0" destOrd="0" presId="urn:microsoft.com/office/officeart/2005/8/layout/hList2"/>
    <dgm:cxn modelId="{D9805B2E-C774-4445-8560-9F29515C3310}" type="presParOf" srcId="{ED2F93B0-3A4F-6A40-B0EB-06FB9F6A986F}" destId="{94BABCAE-BD5F-C648-A90E-07F09456A9FE}" srcOrd="1" destOrd="0" presId="urn:microsoft.com/office/officeart/2005/8/layout/hList2"/>
    <dgm:cxn modelId="{310CA690-9D61-6346-BDFA-09FFB14C6DE8}" type="presParOf" srcId="{ED2F93B0-3A4F-6A40-B0EB-06FB9F6A986F}" destId="{F2AFA66E-1CCD-AA4F-A8BE-81E375D3AEBD}" srcOrd="2" destOrd="0" presId="urn:microsoft.com/office/officeart/2005/8/layout/hList2"/>
    <dgm:cxn modelId="{821CEAA1-1F96-E54F-9E1B-A1CCC9312B31}" type="presParOf" srcId="{FD6B5071-C70E-204D-A464-B86C6311C298}" destId="{D0CFE4FB-6ADC-C343-B0E7-F532D82ABA23}" srcOrd="3" destOrd="0" presId="urn:microsoft.com/office/officeart/2005/8/layout/hList2"/>
    <dgm:cxn modelId="{9A044826-3397-3E45-8703-6BC666203F14}" type="presParOf" srcId="{FD6B5071-C70E-204D-A464-B86C6311C298}" destId="{B8B63A6A-330E-7F4C-B2C7-6DE524A1DBC3}" srcOrd="4" destOrd="0" presId="urn:microsoft.com/office/officeart/2005/8/layout/hList2"/>
    <dgm:cxn modelId="{3B7571CD-FF24-934E-B5CD-D02CFA15AE12}" type="presParOf" srcId="{B8B63A6A-330E-7F4C-B2C7-6DE524A1DBC3}" destId="{DA68EC2F-2132-F447-AD84-EB861FFDEBA7}" srcOrd="0" destOrd="0" presId="urn:microsoft.com/office/officeart/2005/8/layout/hList2"/>
    <dgm:cxn modelId="{3F149E85-54D0-DB47-9C41-6D1A5407720F}" type="presParOf" srcId="{B8B63A6A-330E-7F4C-B2C7-6DE524A1DBC3}" destId="{D83C8A2D-2F8E-874A-967B-5FC87B40695E}" srcOrd="1" destOrd="0" presId="urn:microsoft.com/office/officeart/2005/8/layout/hList2"/>
    <dgm:cxn modelId="{B86E97D2-EF9D-1349-BE19-6505D41FAB45}" type="presParOf" srcId="{B8B63A6A-330E-7F4C-B2C7-6DE524A1DBC3}" destId="{A8CA273E-F9DD-D94D-9965-190B27B20969}"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D1C74BE-CEBD-444F-AB14-55F78E9480E9}" type="doc">
      <dgm:prSet loTypeId="urn:microsoft.com/office/officeart/2005/8/layout/default" loCatId="" qsTypeId="urn:microsoft.com/office/officeart/2005/8/quickstyle/simple1" qsCatId="simple" csTypeId="urn:microsoft.com/office/officeart/2005/8/colors/accent2_1" csCatId="accent2" phldr="1"/>
      <dgm:spPr/>
    </dgm:pt>
    <dgm:pt modelId="{C1719241-288D-784D-80AF-99E368D1864F}">
      <dgm:prSet phldrT="[Text]"/>
      <dgm:spPr/>
      <dgm:t>
        <a:bodyPr/>
        <a:lstStyle/>
        <a:p>
          <a:r>
            <a:rPr lang="en-US" dirty="0"/>
            <a:t>For 8 weeks, a weekly email is sent out to staff reminding them to use the discipline flowchart when responding to student behavior incidents.</a:t>
          </a:r>
        </a:p>
      </dgm:t>
    </dgm:pt>
    <dgm:pt modelId="{433D5075-D649-F64A-AFED-8A33AE337F8F}" type="parTrans" cxnId="{CD703678-4741-EA4C-A9AE-CFEAEA8B5784}">
      <dgm:prSet/>
      <dgm:spPr/>
      <dgm:t>
        <a:bodyPr/>
        <a:lstStyle/>
        <a:p>
          <a:endParaRPr lang="en-US"/>
        </a:p>
      </dgm:t>
    </dgm:pt>
    <dgm:pt modelId="{5F0652F6-42C6-D54E-832E-CAD0702542FC}" type="sibTrans" cxnId="{CD703678-4741-EA4C-A9AE-CFEAEA8B5784}">
      <dgm:prSet/>
      <dgm:spPr/>
      <dgm:t>
        <a:bodyPr/>
        <a:lstStyle/>
        <a:p>
          <a:endParaRPr lang="en-US"/>
        </a:p>
      </dgm:t>
    </dgm:pt>
    <dgm:pt modelId="{588FF86F-9B22-F741-AB5B-CC42F3B0D947}">
      <dgm:prSet phldrT="[Text]"/>
      <dgm:spPr/>
      <dgm:t>
        <a:bodyPr/>
        <a:lstStyle/>
        <a:p>
          <a:r>
            <a:rPr lang="en-US" dirty="0"/>
            <a:t>During grade level/ department meetings, teams discuss using the discipline flowchart and what works well and how to overcome barriers. </a:t>
          </a:r>
        </a:p>
      </dgm:t>
    </dgm:pt>
    <dgm:pt modelId="{6799A855-1BCD-A54C-A58E-4858A0870EBD}" type="parTrans" cxnId="{CFEFA1F7-810E-2E49-9E7D-6FF90F102E63}">
      <dgm:prSet/>
      <dgm:spPr/>
      <dgm:t>
        <a:bodyPr/>
        <a:lstStyle/>
        <a:p>
          <a:endParaRPr lang="en-US"/>
        </a:p>
      </dgm:t>
    </dgm:pt>
    <dgm:pt modelId="{21488E7E-F421-4A41-BD5F-2AA024D8A0E3}" type="sibTrans" cxnId="{CFEFA1F7-810E-2E49-9E7D-6FF90F102E63}">
      <dgm:prSet/>
      <dgm:spPr/>
      <dgm:t>
        <a:bodyPr/>
        <a:lstStyle/>
        <a:p>
          <a:endParaRPr lang="en-US"/>
        </a:p>
      </dgm:t>
    </dgm:pt>
    <dgm:pt modelId="{D583C337-682E-7B4C-818E-DC7394D077F4}">
      <dgm:prSet phldrT="[Text]"/>
      <dgm:spPr/>
      <dgm:t>
        <a:bodyPr/>
        <a:lstStyle/>
        <a:p>
          <a:r>
            <a:rPr lang="en-US" dirty="0"/>
            <a:t>When staff follow the flowchart procedures for office-supported incidents, the administrator provides specific praise to the staff member.</a:t>
          </a:r>
        </a:p>
      </dgm:t>
    </dgm:pt>
    <dgm:pt modelId="{0F5C6AD3-30C2-9442-A43A-621B80F8D00C}" type="parTrans" cxnId="{B1453E69-D46F-AF45-833F-1CD9D427B769}">
      <dgm:prSet/>
      <dgm:spPr/>
      <dgm:t>
        <a:bodyPr/>
        <a:lstStyle/>
        <a:p>
          <a:endParaRPr lang="en-US"/>
        </a:p>
      </dgm:t>
    </dgm:pt>
    <dgm:pt modelId="{DB51EB0B-E3B3-7441-A611-D611294DF932}" type="sibTrans" cxnId="{B1453E69-D46F-AF45-833F-1CD9D427B769}">
      <dgm:prSet/>
      <dgm:spPr/>
      <dgm:t>
        <a:bodyPr/>
        <a:lstStyle/>
        <a:p>
          <a:endParaRPr lang="en-US"/>
        </a:p>
      </dgm:t>
    </dgm:pt>
    <dgm:pt modelId="{01E67E15-6ABF-BA41-8639-5B61B6F12539}" type="pres">
      <dgm:prSet presAssocID="{BD1C74BE-CEBD-444F-AB14-55F78E9480E9}" presName="diagram" presStyleCnt="0">
        <dgm:presLayoutVars>
          <dgm:dir/>
          <dgm:resizeHandles val="exact"/>
        </dgm:presLayoutVars>
      </dgm:prSet>
      <dgm:spPr/>
    </dgm:pt>
    <dgm:pt modelId="{53FACA7D-8800-A147-BC2A-6FBE61B1DFA0}" type="pres">
      <dgm:prSet presAssocID="{C1719241-288D-784D-80AF-99E368D1864F}" presName="node" presStyleLbl="node1" presStyleIdx="0" presStyleCnt="3">
        <dgm:presLayoutVars>
          <dgm:bulletEnabled val="1"/>
        </dgm:presLayoutVars>
      </dgm:prSet>
      <dgm:spPr/>
    </dgm:pt>
    <dgm:pt modelId="{0E2AA6A1-4738-A84C-B8DC-77C114C01602}" type="pres">
      <dgm:prSet presAssocID="{5F0652F6-42C6-D54E-832E-CAD0702542FC}" presName="sibTrans" presStyleCnt="0"/>
      <dgm:spPr/>
    </dgm:pt>
    <dgm:pt modelId="{DCA968B9-39E0-0E45-8239-A96AEA6FB71B}" type="pres">
      <dgm:prSet presAssocID="{588FF86F-9B22-F741-AB5B-CC42F3B0D947}" presName="node" presStyleLbl="node1" presStyleIdx="1" presStyleCnt="3">
        <dgm:presLayoutVars>
          <dgm:bulletEnabled val="1"/>
        </dgm:presLayoutVars>
      </dgm:prSet>
      <dgm:spPr/>
    </dgm:pt>
    <dgm:pt modelId="{C523DFC4-5F96-6247-955E-89A8AD9535A0}" type="pres">
      <dgm:prSet presAssocID="{21488E7E-F421-4A41-BD5F-2AA024D8A0E3}" presName="sibTrans" presStyleCnt="0"/>
      <dgm:spPr/>
    </dgm:pt>
    <dgm:pt modelId="{ADB98D37-EEA8-1F43-9190-68F9455E8874}" type="pres">
      <dgm:prSet presAssocID="{D583C337-682E-7B4C-818E-DC7394D077F4}" presName="node" presStyleLbl="node1" presStyleIdx="2" presStyleCnt="3" custScaleX="120804">
        <dgm:presLayoutVars>
          <dgm:bulletEnabled val="1"/>
        </dgm:presLayoutVars>
      </dgm:prSet>
      <dgm:spPr/>
    </dgm:pt>
  </dgm:ptLst>
  <dgm:cxnLst>
    <dgm:cxn modelId="{811F951E-85B3-B641-B74C-510C21D08341}" type="presOf" srcId="{BD1C74BE-CEBD-444F-AB14-55F78E9480E9}" destId="{01E67E15-6ABF-BA41-8639-5B61B6F12539}" srcOrd="0" destOrd="0" presId="urn:microsoft.com/office/officeart/2005/8/layout/default"/>
    <dgm:cxn modelId="{E0FC385F-5292-2A46-B2FF-F259B882C150}" type="presOf" srcId="{C1719241-288D-784D-80AF-99E368D1864F}" destId="{53FACA7D-8800-A147-BC2A-6FBE61B1DFA0}" srcOrd="0" destOrd="0" presId="urn:microsoft.com/office/officeart/2005/8/layout/default"/>
    <dgm:cxn modelId="{24875541-59EB-5E46-92FE-15CA39C4E40F}" type="presOf" srcId="{588FF86F-9B22-F741-AB5B-CC42F3B0D947}" destId="{DCA968B9-39E0-0E45-8239-A96AEA6FB71B}" srcOrd="0" destOrd="0" presId="urn:microsoft.com/office/officeart/2005/8/layout/default"/>
    <dgm:cxn modelId="{B1453E69-D46F-AF45-833F-1CD9D427B769}" srcId="{BD1C74BE-CEBD-444F-AB14-55F78E9480E9}" destId="{D583C337-682E-7B4C-818E-DC7394D077F4}" srcOrd="2" destOrd="0" parTransId="{0F5C6AD3-30C2-9442-A43A-621B80F8D00C}" sibTransId="{DB51EB0B-E3B3-7441-A611-D611294DF932}"/>
    <dgm:cxn modelId="{CD703678-4741-EA4C-A9AE-CFEAEA8B5784}" srcId="{BD1C74BE-CEBD-444F-AB14-55F78E9480E9}" destId="{C1719241-288D-784D-80AF-99E368D1864F}" srcOrd="0" destOrd="0" parTransId="{433D5075-D649-F64A-AFED-8A33AE337F8F}" sibTransId="{5F0652F6-42C6-D54E-832E-CAD0702542FC}"/>
    <dgm:cxn modelId="{F321D1C4-BF0F-1F41-BC5E-97E165908826}" type="presOf" srcId="{D583C337-682E-7B4C-818E-DC7394D077F4}" destId="{ADB98D37-EEA8-1F43-9190-68F9455E8874}" srcOrd="0" destOrd="0" presId="urn:microsoft.com/office/officeart/2005/8/layout/default"/>
    <dgm:cxn modelId="{CFEFA1F7-810E-2E49-9E7D-6FF90F102E63}" srcId="{BD1C74BE-CEBD-444F-AB14-55F78E9480E9}" destId="{588FF86F-9B22-F741-AB5B-CC42F3B0D947}" srcOrd="1" destOrd="0" parTransId="{6799A855-1BCD-A54C-A58E-4858A0870EBD}" sibTransId="{21488E7E-F421-4A41-BD5F-2AA024D8A0E3}"/>
    <dgm:cxn modelId="{0765841E-8559-9248-B172-F1F1894B3F02}" type="presParOf" srcId="{01E67E15-6ABF-BA41-8639-5B61B6F12539}" destId="{53FACA7D-8800-A147-BC2A-6FBE61B1DFA0}" srcOrd="0" destOrd="0" presId="urn:microsoft.com/office/officeart/2005/8/layout/default"/>
    <dgm:cxn modelId="{24385442-ABC1-7745-B64E-C440CE7F2B12}" type="presParOf" srcId="{01E67E15-6ABF-BA41-8639-5B61B6F12539}" destId="{0E2AA6A1-4738-A84C-B8DC-77C114C01602}" srcOrd="1" destOrd="0" presId="urn:microsoft.com/office/officeart/2005/8/layout/default"/>
    <dgm:cxn modelId="{627A4EDC-9FBF-2644-ACA4-24E1958FBDC1}" type="presParOf" srcId="{01E67E15-6ABF-BA41-8639-5B61B6F12539}" destId="{DCA968B9-39E0-0E45-8239-A96AEA6FB71B}" srcOrd="2" destOrd="0" presId="urn:microsoft.com/office/officeart/2005/8/layout/default"/>
    <dgm:cxn modelId="{90A658AC-18D2-244F-ADB0-56AE351DB293}" type="presParOf" srcId="{01E67E15-6ABF-BA41-8639-5B61B6F12539}" destId="{C523DFC4-5F96-6247-955E-89A8AD9535A0}" srcOrd="3" destOrd="0" presId="urn:microsoft.com/office/officeart/2005/8/layout/default"/>
    <dgm:cxn modelId="{5039A26A-DB28-A44B-975A-1B051B1FAC94}" type="presParOf" srcId="{01E67E15-6ABF-BA41-8639-5B61B6F12539}" destId="{ADB98D37-EEA8-1F43-9190-68F9455E8874}"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0"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1"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171BDE8-0FE4-F743-BCE3-3AFC868D766F}" type="doc">
      <dgm:prSet loTypeId="urn:microsoft.com/office/officeart/2005/8/layout/default" loCatId="" qsTypeId="urn:microsoft.com/office/officeart/2005/8/quickstyle/simple1" qsCatId="simple" csTypeId="urn:microsoft.com/office/officeart/2005/8/colors/accent2_1" csCatId="accent2" phldr="1"/>
      <dgm:spPr/>
      <dgm:t>
        <a:bodyPr/>
        <a:lstStyle/>
        <a:p>
          <a:endParaRPr lang="en-US"/>
        </a:p>
      </dgm:t>
    </dgm:pt>
    <dgm:pt modelId="{AD87190B-2F08-674E-A6F8-13C79830BE64}">
      <dgm:prSet phldrT="[Text]" custT="1"/>
      <dgm:spPr/>
      <dgm:t>
        <a:bodyPr/>
        <a:lstStyle/>
        <a:p>
          <a:r>
            <a:rPr lang="en-US" sz="2800" dirty="0"/>
            <a:t>After 3 months of a trial period, the Leadership Team shows staff ODR data and compares before and after PBIS implementation.</a:t>
          </a:r>
        </a:p>
      </dgm:t>
    </dgm:pt>
    <dgm:pt modelId="{4781645C-48A8-8D45-9CCD-5EF58705C344}" type="parTrans" cxnId="{BF049FCB-6BCD-2C4B-A45B-F9DE80EC7CB9}">
      <dgm:prSet/>
      <dgm:spPr/>
      <dgm:t>
        <a:bodyPr/>
        <a:lstStyle/>
        <a:p>
          <a:endParaRPr lang="en-US"/>
        </a:p>
      </dgm:t>
    </dgm:pt>
    <dgm:pt modelId="{554796C3-156C-A14D-98BF-88E90D972541}" type="sibTrans" cxnId="{BF049FCB-6BCD-2C4B-A45B-F9DE80EC7CB9}">
      <dgm:prSet/>
      <dgm:spPr/>
      <dgm:t>
        <a:bodyPr/>
        <a:lstStyle/>
        <a:p>
          <a:endParaRPr lang="en-US"/>
        </a:p>
      </dgm:t>
    </dgm:pt>
    <dgm:pt modelId="{545280AC-838C-8B4B-8390-B9AFAFA84540}">
      <dgm:prSet phldrT="[Text]" custT="1"/>
      <dgm:spPr/>
      <dgm:t>
        <a:bodyPr/>
        <a:lstStyle/>
        <a:p>
          <a:r>
            <a:rPr lang="en-US" sz="2800" dirty="0"/>
            <a:t>Staff receive specific, supportive feedback and targeted coaching support, as needed, to promote consistency with following procedures.</a:t>
          </a:r>
        </a:p>
      </dgm:t>
    </dgm:pt>
    <dgm:pt modelId="{B763172D-5159-AF41-9CD9-2D1A7532A9D9}" type="parTrans" cxnId="{904711D1-A2AE-7549-8CDF-0F0435294291}">
      <dgm:prSet/>
      <dgm:spPr/>
      <dgm:t>
        <a:bodyPr/>
        <a:lstStyle/>
        <a:p>
          <a:endParaRPr lang="en-US"/>
        </a:p>
      </dgm:t>
    </dgm:pt>
    <dgm:pt modelId="{7ECDED40-3385-9041-B732-9175C9CEFEC2}" type="sibTrans" cxnId="{904711D1-A2AE-7549-8CDF-0F0435294291}">
      <dgm:prSet/>
      <dgm:spPr/>
      <dgm:t>
        <a:bodyPr/>
        <a:lstStyle/>
        <a:p>
          <a:endParaRPr lang="en-US"/>
        </a:p>
      </dgm:t>
    </dgm:pt>
    <dgm:pt modelId="{90CD24F9-26AC-924B-BFDE-7EFB3EED2864}" type="pres">
      <dgm:prSet presAssocID="{C171BDE8-0FE4-F743-BCE3-3AFC868D766F}" presName="diagram" presStyleCnt="0">
        <dgm:presLayoutVars>
          <dgm:dir/>
          <dgm:resizeHandles val="exact"/>
        </dgm:presLayoutVars>
      </dgm:prSet>
      <dgm:spPr/>
    </dgm:pt>
    <dgm:pt modelId="{BE22DEFF-29C9-8F45-A348-80C63B3A48F6}" type="pres">
      <dgm:prSet presAssocID="{AD87190B-2F08-674E-A6F8-13C79830BE64}" presName="node" presStyleLbl="node1" presStyleIdx="0" presStyleCnt="2" custScaleX="123155" custLinFactNeighborX="-46912" custLinFactNeighborY="7652">
        <dgm:presLayoutVars>
          <dgm:bulletEnabled val="1"/>
        </dgm:presLayoutVars>
      </dgm:prSet>
      <dgm:spPr/>
    </dgm:pt>
    <dgm:pt modelId="{DDC7EF50-AA0C-454D-8F7D-47FDA6BCEFB3}" type="pres">
      <dgm:prSet presAssocID="{554796C3-156C-A14D-98BF-88E90D972541}" presName="sibTrans" presStyleCnt="0"/>
      <dgm:spPr/>
    </dgm:pt>
    <dgm:pt modelId="{425006F6-97E6-8642-99E9-D96B1148A37C}" type="pres">
      <dgm:prSet presAssocID="{545280AC-838C-8B4B-8390-B9AFAFA84540}" presName="node" presStyleLbl="node1" presStyleIdx="1" presStyleCnt="2" custScaleX="123155" custLinFactNeighborX="43899" custLinFactNeighborY="-4560">
        <dgm:presLayoutVars>
          <dgm:bulletEnabled val="1"/>
        </dgm:presLayoutVars>
      </dgm:prSet>
      <dgm:spPr/>
    </dgm:pt>
  </dgm:ptLst>
  <dgm:cxnLst>
    <dgm:cxn modelId="{0E13610E-DAD8-3943-95F4-69D7A381BF90}" type="presOf" srcId="{AD87190B-2F08-674E-A6F8-13C79830BE64}" destId="{BE22DEFF-29C9-8F45-A348-80C63B3A48F6}" srcOrd="0" destOrd="0" presId="urn:microsoft.com/office/officeart/2005/8/layout/default"/>
    <dgm:cxn modelId="{16F4ACBD-5BEE-4749-8AC2-D0CD3A87E36A}" type="presOf" srcId="{545280AC-838C-8B4B-8390-B9AFAFA84540}" destId="{425006F6-97E6-8642-99E9-D96B1148A37C}" srcOrd="0" destOrd="0" presId="urn:microsoft.com/office/officeart/2005/8/layout/default"/>
    <dgm:cxn modelId="{624762CB-C422-F044-B61B-7321106A39C8}" type="presOf" srcId="{C171BDE8-0FE4-F743-BCE3-3AFC868D766F}" destId="{90CD24F9-26AC-924B-BFDE-7EFB3EED2864}" srcOrd="0" destOrd="0" presId="urn:microsoft.com/office/officeart/2005/8/layout/default"/>
    <dgm:cxn modelId="{BF049FCB-6BCD-2C4B-A45B-F9DE80EC7CB9}" srcId="{C171BDE8-0FE4-F743-BCE3-3AFC868D766F}" destId="{AD87190B-2F08-674E-A6F8-13C79830BE64}" srcOrd="0" destOrd="0" parTransId="{4781645C-48A8-8D45-9CCD-5EF58705C344}" sibTransId="{554796C3-156C-A14D-98BF-88E90D972541}"/>
    <dgm:cxn modelId="{904711D1-A2AE-7549-8CDF-0F0435294291}" srcId="{C171BDE8-0FE4-F743-BCE3-3AFC868D766F}" destId="{545280AC-838C-8B4B-8390-B9AFAFA84540}" srcOrd="1" destOrd="0" parTransId="{B763172D-5159-AF41-9CD9-2D1A7532A9D9}" sibTransId="{7ECDED40-3385-9041-B732-9175C9CEFEC2}"/>
    <dgm:cxn modelId="{875069E0-C7CD-4B45-A2C6-1761A7DF75B2}" type="presParOf" srcId="{90CD24F9-26AC-924B-BFDE-7EFB3EED2864}" destId="{BE22DEFF-29C9-8F45-A348-80C63B3A48F6}" srcOrd="0" destOrd="0" presId="urn:microsoft.com/office/officeart/2005/8/layout/default"/>
    <dgm:cxn modelId="{2328405B-907A-D14A-ABA0-46267F461CB6}" type="presParOf" srcId="{90CD24F9-26AC-924B-BFDE-7EFB3EED2864}" destId="{DDC7EF50-AA0C-454D-8F7D-47FDA6BCEFB3}" srcOrd="1" destOrd="0" presId="urn:microsoft.com/office/officeart/2005/8/layout/default"/>
    <dgm:cxn modelId="{A7C420B2-CBE6-8248-8208-D961DFCE725A}" type="presParOf" srcId="{90CD24F9-26AC-924B-BFDE-7EFB3EED2864}" destId="{425006F6-97E6-8642-99E9-D96B1148A37C}" srcOrd="2"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658B18B3-6368-1946-9D54-5854C8B2A498}" type="doc">
      <dgm:prSet loTypeId="urn:microsoft.com/office/officeart/2005/8/layout/bProcess3" loCatId="pyramid" qsTypeId="urn:microsoft.com/office/officeart/2005/8/quickstyle/simple1" qsCatId="simple" csTypeId="urn:microsoft.com/office/officeart/2005/8/colors/accent2_1" csCatId="accent2" phldr="1"/>
      <dgm:spPr/>
      <dgm:t>
        <a:bodyPr/>
        <a:lstStyle/>
        <a:p>
          <a:endParaRPr lang="en-US"/>
        </a:p>
      </dgm:t>
    </dgm:pt>
    <dgm:pt modelId="{E0D81ED9-4A28-3249-A9BE-841054133173}">
      <dgm:prSet phldrT="[Text]"/>
      <dgm:spPr/>
      <dgm:t>
        <a:bodyPr/>
        <a:lstStyle/>
        <a:p>
          <a:r>
            <a:rPr lang="en-US" b="1" dirty="0">
              <a:solidFill>
                <a:schemeClr val="accent5">
                  <a:lumMod val="50000"/>
                </a:schemeClr>
              </a:solidFill>
            </a:rPr>
            <a:t>FIRST...</a:t>
          </a:r>
        </a:p>
      </dgm:t>
    </dgm:pt>
    <dgm:pt modelId="{AA76786F-DDB8-AE4E-9C7E-61D5EA00552A}" type="parTrans" cxnId="{DDE31D3B-7066-414A-A90E-A04527503A81}">
      <dgm:prSet/>
      <dgm:spPr/>
      <dgm:t>
        <a:bodyPr/>
        <a:lstStyle/>
        <a:p>
          <a:endParaRPr lang="en-US"/>
        </a:p>
      </dgm:t>
    </dgm:pt>
    <dgm:pt modelId="{D438B1E4-5A82-0046-BA99-F9A910CE0EA2}" type="sibTrans" cxnId="{DDE31D3B-7066-414A-A90E-A04527503A81}">
      <dgm:prSet/>
      <dgm:spPr>
        <a:solidFill>
          <a:schemeClr val="accent4">
            <a:lumMod val="20000"/>
            <a:lumOff val="80000"/>
          </a:schemeClr>
        </a:solidFill>
        <a:ln w="79375">
          <a:solidFill>
            <a:schemeClr val="accent4">
              <a:lumMod val="60000"/>
              <a:lumOff val="40000"/>
            </a:schemeClr>
          </a:solidFill>
        </a:ln>
      </dgm:spPr>
      <dgm:t>
        <a:bodyPr/>
        <a:lstStyle/>
        <a:p>
          <a:endParaRPr lang="en-US">
            <a:solidFill>
              <a:schemeClr val="accent5">
                <a:lumMod val="50000"/>
              </a:schemeClr>
            </a:solidFill>
          </a:endParaRPr>
        </a:p>
      </dgm:t>
    </dgm:pt>
    <dgm:pt modelId="{88E74F4B-F032-DD46-9F87-18DB7B872ACF}">
      <dgm:prSet phldrT="[Text]"/>
      <dgm:spPr/>
      <dgm:t>
        <a:bodyPr/>
        <a:lstStyle/>
        <a:p>
          <a:r>
            <a:rPr lang="en-US" b="1" dirty="0">
              <a:solidFill>
                <a:schemeClr val="accent5">
                  <a:lumMod val="50000"/>
                </a:schemeClr>
              </a:solidFill>
            </a:rPr>
            <a:t>THEN...</a:t>
          </a:r>
        </a:p>
      </dgm:t>
    </dgm:pt>
    <dgm:pt modelId="{43966257-8912-214A-9B8A-C321C5C15BB3}" type="parTrans" cxnId="{B7291027-B807-3941-B1F2-5A674F961548}">
      <dgm:prSet/>
      <dgm:spPr/>
      <dgm:t>
        <a:bodyPr/>
        <a:lstStyle/>
        <a:p>
          <a:endParaRPr lang="en-US"/>
        </a:p>
      </dgm:t>
    </dgm:pt>
    <dgm:pt modelId="{55D4A85B-FD9D-FC4F-9EAB-BBA74111F07D}" type="sibTrans" cxnId="{B7291027-B807-3941-B1F2-5A674F961548}">
      <dgm:prSet/>
      <dgm:spPr/>
      <dgm:t>
        <a:bodyPr/>
        <a:lstStyle/>
        <a:p>
          <a:endParaRPr lang="en-US"/>
        </a:p>
      </dgm:t>
    </dgm:pt>
    <dgm:pt modelId="{461C0F77-7B91-934A-BBE0-A608A9CCDDAC}">
      <dgm:prSet phldrT="[Text]"/>
      <dgm:spPr/>
      <dgm:t>
        <a:bodyPr/>
        <a:lstStyle/>
        <a:p>
          <a:r>
            <a:rPr lang="en-US" dirty="0"/>
            <a:t>Provide explicit training, coaching/prompting, and performance feedback</a:t>
          </a:r>
        </a:p>
      </dgm:t>
    </dgm:pt>
    <dgm:pt modelId="{23A6895D-DF1E-6F48-9107-2F0DA637CE71}" type="parTrans" cxnId="{6366BC1B-3AE2-564B-BB78-1BDC5F11138A}">
      <dgm:prSet/>
      <dgm:spPr/>
      <dgm:t>
        <a:bodyPr/>
        <a:lstStyle/>
        <a:p>
          <a:endParaRPr lang="en-US"/>
        </a:p>
      </dgm:t>
    </dgm:pt>
    <dgm:pt modelId="{483B50A8-AB65-3344-BF8D-DAD11AA16E4D}" type="sibTrans" cxnId="{6366BC1B-3AE2-564B-BB78-1BDC5F11138A}">
      <dgm:prSet/>
      <dgm:spPr/>
      <dgm:t>
        <a:bodyPr/>
        <a:lstStyle/>
        <a:p>
          <a:endParaRPr lang="en-US"/>
        </a:p>
      </dgm:t>
    </dgm:pt>
    <dgm:pt modelId="{CE2EF37A-A3F6-3B44-9EAB-A1A7B63E3F06}">
      <dgm:prSet phldrT="[Text]"/>
      <dgm:spPr/>
      <dgm:t>
        <a:bodyPr/>
        <a:lstStyle/>
        <a:p>
          <a:r>
            <a:rPr lang="en-US" dirty="0"/>
            <a:t>Consider adding PBIS practices in evaluation procedures</a:t>
          </a:r>
        </a:p>
      </dgm:t>
    </dgm:pt>
    <dgm:pt modelId="{1DF78126-FB95-C24B-AE07-632C40EB25BD}" type="parTrans" cxnId="{8EE824EB-2C4A-7945-8E1E-7AE464B7D24D}">
      <dgm:prSet/>
      <dgm:spPr/>
      <dgm:t>
        <a:bodyPr/>
        <a:lstStyle/>
        <a:p>
          <a:endParaRPr lang="en-US"/>
        </a:p>
      </dgm:t>
    </dgm:pt>
    <dgm:pt modelId="{258FA3C6-0FE5-574D-88E4-ECBE4A3E18CB}" type="sibTrans" cxnId="{8EE824EB-2C4A-7945-8E1E-7AE464B7D24D}">
      <dgm:prSet/>
      <dgm:spPr/>
      <dgm:t>
        <a:bodyPr/>
        <a:lstStyle/>
        <a:p>
          <a:endParaRPr lang="en-US"/>
        </a:p>
      </dgm:t>
    </dgm:pt>
    <dgm:pt modelId="{F98E95F2-D69A-9C46-9D34-0D7764ADA3FE}" type="pres">
      <dgm:prSet presAssocID="{658B18B3-6368-1946-9D54-5854C8B2A498}" presName="Name0" presStyleCnt="0">
        <dgm:presLayoutVars>
          <dgm:dir/>
          <dgm:resizeHandles val="exact"/>
        </dgm:presLayoutVars>
      </dgm:prSet>
      <dgm:spPr/>
    </dgm:pt>
    <dgm:pt modelId="{82DF06FC-69E1-1A43-9581-29D0BA858C28}" type="pres">
      <dgm:prSet presAssocID="{E0D81ED9-4A28-3249-A9BE-841054133173}" presName="node" presStyleLbl="node1" presStyleIdx="0" presStyleCnt="2">
        <dgm:presLayoutVars>
          <dgm:bulletEnabled val="1"/>
        </dgm:presLayoutVars>
      </dgm:prSet>
      <dgm:spPr/>
    </dgm:pt>
    <dgm:pt modelId="{210F4447-B818-E645-9752-53F770592D1F}" type="pres">
      <dgm:prSet presAssocID="{D438B1E4-5A82-0046-BA99-F9A910CE0EA2}" presName="sibTrans" presStyleLbl="sibTrans1D1" presStyleIdx="0" presStyleCnt="1"/>
      <dgm:spPr/>
    </dgm:pt>
    <dgm:pt modelId="{5CC23C7B-3B95-5C4B-94E1-90A5E530DA70}" type="pres">
      <dgm:prSet presAssocID="{D438B1E4-5A82-0046-BA99-F9A910CE0EA2}" presName="connectorText" presStyleLbl="sibTrans1D1" presStyleIdx="0" presStyleCnt="1"/>
      <dgm:spPr/>
    </dgm:pt>
    <dgm:pt modelId="{5CA3EF1C-1AC4-7A49-BAEA-05D5F6DAEE1E}" type="pres">
      <dgm:prSet presAssocID="{88E74F4B-F032-DD46-9F87-18DB7B872ACF}" presName="node" presStyleLbl="node1" presStyleIdx="1" presStyleCnt="2" custLinFactNeighborX="279" custLinFactNeighborY="-753">
        <dgm:presLayoutVars>
          <dgm:bulletEnabled val="1"/>
        </dgm:presLayoutVars>
      </dgm:prSet>
      <dgm:spPr/>
    </dgm:pt>
  </dgm:ptLst>
  <dgm:cxnLst>
    <dgm:cxn modelId="{2F6E8405-2922-254A-BBE3-5A75A1016DB9}" type="presOf" srcId="{461C0F77-7B91-934A-BBE0-A608A9CCDDAC}" destId="{82DF06FC-69E1-1A43-9581-29D0BA858C28}" srcOrd="0" destOrd="1" presId="urn:microsoft.com/office/officeart/2005/8/layout/bProcess3"/>
    <dgm:cxn modelId="{DA1A8C0C-E957-F348-9861-0CFE5B96590F}" type="presOf" srcId="{E0D81ED9-4A28-3249-A9BE-841054133173}" destId="{82DF06FC-69E1-1A43-9581-29D0BA858C28}" srcOrd="0" destOrd="0" presId="urn:microsoft.com/office/officeart/2005/8/layout/bProcess3"/>
    <dgm:cxn modelId="{ADD44210-51A3-364B-9BEE-659E481BCA1C}" type="presOf" srcId="{658B18B3-6368-1946-9D54-5854C8B2A498}" destId="{F98E95F2-D69A-9C46-9D34-0D7764ADA3FE}" srcOrd="0" destOrd="0" presId="urn:microsoft.com/office/officeart/2005/8/layout/bProcess3"/>
    <dgm:cxn modelId="{6366BC1B-3AE2-564B-BB78-1BDC5F11138A}" srcId="{E0D81ED9-4A28-3249-A9BE-841054133173}" destId="{461C0F77-7B91-934A-BBE0-A608A9CCDDAC}" srcOrd="0" destOrd="0" parTransId="{23A6895D-DF1E-6F48-9107-2F0DA637CE71}" sibTransId="{483B50A8-AB65-3344-BF8D-DAD11AA16E4D}"/>
    <dgm:cxn modelId="{B7291027-B807-3941-B1F2-5A674F961548}" srcId="{658B18B3-6368-1946-9D54-5854C8B2A498}" destId="{88E74F4B-F032-DD46-9F87-18DB7B872ACF}" srcOrd="1" destOrd="0" parTransId="{43966257-8912-214A-9B8A-C321C5C15BB3}" sibTransId="{55D4A85B-FD9D-FC4F-9EAB-BBA74111F07D}"/>
    <dgm:cxn modelId="{DDE31D3B-7066-414A-A90E-A04527503A81}" srcId="{658B18B3-6368-1946-9D54-5854C8B2A498}" destId="{E0D81ED9-4A28-3249-A9BE-841054133173}" srcOrd="0" destOrd="0" parTransId="{AA76786F-DDB8-AE4E-9C7E-61D5EA00552A}" sibTransId="{D438B1E4-5A82-0046-BA99-F9A910CE0EA2}"/>
    <dgm:cxn modelId="{CBD03A80-4071-E642-8A0F-8114F5E8D490}" type="presOf" srcId="{D438B1E4-5A82-0046-BA99-F9A910CE0EA2}" destId="{210F4447-B818-E645-9752-53F770592D1F}" srcOrd="0" destOrd="0" presId="urn:microsoft.com/office/officeart/2005/8/layout/bProcess3"/>
    <dgm:cxn modelId="{7B11A290-0A84-E84D-8891-8688FA7F5FD6}" type="presOf" srcId="{D438B1E4-5A82-0046-BA99-F9A910CE0EA2}" destId="{5CC23C7B-3B95-5C4B-94E1-90A5E530DA70}" srcOrd="1" destOrd="0" presId="urn:microsoft.com/office/officeart/2005/8/layout/bProcess3"/>
    <dgm:cxn modelId="{E446D197-2D06-1B48-BEFF-A57CE8030287}" type="presOf" srcId="{CE2EF37A-A3F6-3B44-9EAB-A1A7B63E3F06}" destId="{5CA3EF1C-1AC4-7A49-BAEA-05D5F6DAEE1E}" srcOrd="0" destOrd="1" presId="urn:microsoft.com/office/officeart/2005/8/layout/bProcess3"/>
    <dgm:cxn modelId="{51C068DC-03C7-5545-B04A-EED8466C39A1}" type="presOf" srcId="{88E74F4B-F032-DD46-9F87-18DB7B872ACF}" destId="{5CA3EF1C-1AC4-7A49-BAEA-05D5F6DAEE1E}" srcOrd="0" destOrd="0" presId="urn:microsoft.com/office/officeart/2005/8/layout/bProcess3"/>
    <dgm:cxn modelId="{8EE824EB-2C4A-7945-8E1E-7AE464B7D24D}" srcId="{88E74F4B-F032-DD46-9F87-18DB7B872ACF}" destId="{CE2EF37A-A3F6-3B44-9EAB-A1A7B63E3F06}" srcOrd="0" destOrd="0" parTransId="{1DF78126-FB95-C24B-AE07-632C40EB25BD}" sibTransId="{258FA3C6-0FE5-574D-88E4-ECBE4A3E18CB}"/>
    <dgm:cxn modelId="{7756F9DF-ECFA-BA45-9365-5360CD06E8B4}" type="presParOf" srcId="{F98E95F2-D69A-9C46-9D34-0D7764ADA3FE}" destId="{82DF06FC-69E1-1A43-9581-29D0BA858C28}" srcOrd="0" destOrd="0" presId="urn:microsoft.com/office/officeart/2005/8/layout/bProcess3"/>
    <dgm:cxn modelId="{32DCA696-33C5-A646-B66B-730D366CD0DB}" type="presParOf" srcId="{F98E95F2-D69A-9C46-9D34-0D7764ADA3FE}" destId="{210F4447-B818-E645-9752-53F770592D1F}" srcOrd="1" destOrd="0" presId="urn:microsoft.com/office/officeart/2005/8/layout/bProcess3"/>
    <dgm:cxn modelId="{96B496D7-EEFA-9A42-8C78-8FC852B6D244}" type="presParOf" srcId="{210F4447-B818-E645-9752-53F770592D1F}" destId="{5CC23C7B-3B95-5C4B-94E1-90A5E530DA70}" srcOrd="0" destOrd="0" presId="urn:microsoft.com/office/officeart/2005/8/layout/bProcess3"/>
    <dgm:cxn modelId="{807CC8F7-2530-4148-92C6-CA8922A3938B}" type="presParOf" srcId="{F98E95F2-D69A-9C46-9D34-0D7764ADA3FE}" destId="{5CA3EF1C-1AC4-7A49-BAEA-05D5F6DAEE1E}" srcOrd="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9E0CD5E-D987-064D-A3DF-8CE549EFDA07}" type="doc">
      <dgm:prSet loTypeId="urn:microsoft.com/office/officeart/2005/8/layout/vList3" loCatId="" qsTypeId="urn:microsoft.com/office/officeart/2005/8/quickstyle/simple1" qsCatId="simple" csTypeId="urn:microsoft.com/office/officeart/2005/8/colors/accent2_1" csCatId="accent2" phldr="1"/>
      <dgm:spPr/>
    </dgm:pt>
    <dgm:pt modelId="{2F5764AA-ED49-704C-9592-63A5E2832867}">
      <dgm:prSet phldrT="[Text]"/>
      <dgm:spPr/>
      <dgm:t>
        <a:bodyPr/>
        <a:lstStyle/>
        <a:p>
          <a:r>
            <a:rPr lang="en-US" dirty="0"/>
            <a:t>Gather positive-to-corrective educator/student interaction ratio data</a:t>
          </a:r>
        </a:p>
      </dgm:t>
    </dgm:pt>
    <dgm:pt modelId="{FF862E92-E0D5-C24F-A0D1-C0B6B4786EFB}" type="parTrans" cxnId="{2B7A627A-E259-1546-859E-B350C1477650}">
      <dgm:prSet/>
      <dgm:spPr/>
      <dgm:t>
        <a:bodyPr/>
        <a:lstStyle/>
        <a:p>
          <a:endParaRPr lang="en-US"/>
        </a:p>
      </dgm:t>
    </dgm:pt>
    <dgm:pt modelId="{6AC6DC5D-40BA-FA49-8EB4-7770272928EE}" type="sibTrans" cxnId="{2B7A627A-E259-1546-859E-B350C1477650}">
      <dgm:prSet/>
      <dgm:spPr/>
      <dgm:t>
        <a:bodyPr/>
        <a:lstStyle/>
        <a:p>
          <a:endParaRPr lang="en-US"/>
        </a:p>
      </dgm:t>
    </dgm:pt>
    <dgm:pt modelId="{5E1DF61E-6C82-274B-B6B5-D193C466B410}">
      <dgm:prSet phldrT="[Text]"/>
      <dgm:spPr/>
      <dgm:t>
        <a:bodyPr/>
        <a:lstStyle/>
        <a:p>
          <a:r>
            <a:rPr lang="en-US" dirty="0"/>
            <a:t>Share amount of time spent actively supervising during cafeteria duty</a:t>
          </a:r>
        </a:p>
      </dgm:t>
    </dgm:pt>
    <dgm:pt modelId="{CC7A0434-66CB-6B4D-974A-84DFE160D662}" type="parTrans" cxnId="{F5A377D0-A551-0C43-9D59-F4D3AFD7EB75}">
      <dgm:prSet/>
      <dgm:spPr/>
      <dgm:t>
        <a:bodyPr/>
        <a:lstStyle/>
        <a:p>
          <a:endParaRPr lang="en-US"/>
        </a:p>
      </dgm:t>
    </dgm:pt>
    <dgm:pt modelId="{185BA241-1A49-E54D-AA3F-6651006E6F74}" type="sibTrans" cxnId="{F5A377D0-A551-0C43-9D59-F4D3AFD7EB75}">
      <dgm:prSet/>
      <dgm:spPr/>
      <dgm:t>
        <a:bodyPr/>
        <a:lstStyle/>
        <a:p>
          <a:endParaRPr lang="en-US"/>
        </a:p>
      </dgm:t>
    </dgm:pt>
    <dgm:pt modelId="{7BBB26BB-2339-DB45-8DFE-7616C7F3D8B3}">
      <dgm:prSet phldrT="[Text]"/>
      <dgm:spPr/>
      <dgm:t>
        <a:bodyPr/>
        <a:lstStyle/>
        <a:p>
          <a:r>
            <a:rPr lang="en-US" dirty="0"/>
            <a:t> Count number of specific praise statements provided during a lesson</a:t>
          </a:r>
        </a:p>
      </dgm:t>
    </dgm:pt>
    <dgm:pt modelId="{E645ACDF-8C50-EE45-88F7-0C0285665B0F}" type="parTrans" cxnId="{D5B6D9A4-638C-7F45-A2E6-50F837E29FFC}">
      <dgm:prSet/>
      <dgm:spPr/>
      <dgm:t>
        <a:bodyPr/>
        <a:lstStyle/>
        <a:p>
          <a:endParaRPr lang="en-US"/>
        </a:p>
      </dgm:t>
    </dgm:pt>
    <dgm:pt modelId="{F9F9CC69-DAB3-B24F-8CE6-E0E48C1D6873}" type="sibTrans" cxnId="{D5B6D9A4-638C-7F45-A2E6-50F837E29FFC}">
      <dgm:prSet/>
      <dgm:spPr/>
      <dgm:t>
        <a:bodyPr/>
        <a:lstStyle/>
        <a:p>
          <a:endParaRPr lang="en-US"/>
        </a:p>
      </dgm:t>
    </dgm:pt>
    <dgm:pt modelId="{FB11B405-ED4B-7645-AA8D-3AAF689D821F}" type="pres">
      <dgm:prSet presAssocID="{99E0CD5E-D987-064D-A3DF-8CE549EFDA07}" presName="linearFlow" presStyleCnt="0">
        <dgm:presLayoutVars>
          <dgm:dir/>
          <dgm:resizeHandles val="exact"/>
        </dgm:presLayoutVars>
      </dgm:prSet>
      <dgm:spPr/>
    </dgm:pt>
    <dgm:pt modelId="{FFE3E8DE-11DC-694E-9160-22CE599B1D0F}" type="pres">
      <dgm:prSet presAssocID="{2F5764AA-ED49-704C-9592-63A5E2832867}" presName="composite" presStyleCnt="0"/>
      <dgm:spPr/>
    </dgm:pt>
    <dgm:pt modelId="{959EF403-AF09-834B-9323-30C7F2DE62EC}" type="pres">
      <dgm:prSet presAssocID="{2F5764AA-ED49-704C-9592-63A5E2832867}" presName="imgShp" presStyleLbl="fgImgPlace1" presStyleIdx="0"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D476789-354A-4846-9518-499CBC264890}" type="pres">
      <dgm:prSet presAssocID="{2F5764AA-ED49-704C-9592-63A5E2832867}" presName="txShp" presStyleLbl="node1" presStyleIdx="0" presStyleCnt="3" custLinFactNeighborX="-887" custLinFactNeighborY="5597">
        <dgm:presLayoutVars>
          <dgm:bulletEnabled val="1"/>
        </dgm:presLayoutVars>
      </dgm:prSet>
      <dgm:spPr/>
    </dgm:pt>
    <dgm:pt modelId="{A8B98504-63E2-B745-947E-764E4537ABF0}" type="pres">
      <dgm:prSet presAssocID="{6AC6DC5D-40BA-FA49-8EB4-7770272928EE}" presName="spacing" presStyleCnt="0"/>
      <dgm:spPr/>
    </dgm:pt>
    <dgm:pt modelId="{A831A390-C94D-1E48-B958-8E946C13064C}" type="pres">
      <dgm:prSet presAssocID="{5E1DF61E-6C82-274B-B6B5-D193C466B410}" presName="composite" presStyleCnt="0"/>
      <dgm:spPr/>
    </dgm:pt>
    <dgm:pt modelId="{8769CF31-0FCC-2245-A9E1-912BD318AB20}" type="pres">
      <dgm:prSet presAssocID="{5E1DF61E-6C82-274B-B6B5-D193C466B410}" presName="imgShp" presStyleLbl="fgImgPlace1" presStyleIdx="1"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462074F9-517C-7A42-89E4-05F6908A9E71}" type="pres">
      <dgm:prSet presAssocID="{5E1DF61E-6C82-274B-B6B5-D193C466B410}" presName="txShp" presStyleLbl="node1" presStyleIdx="1" presStyleCnt="3">
        <dgm:presLayoutVars>
          <dgm:bulletEnabled val="1"/>
        </dgm:presLayoutVars>
      </dgm:prSet>
      <dgm:spPr/>
    </dgm:pt>
    <dgm:pt modelId="{167FB5A4-922E-F74C-891E-20AC4DAA4630}" type="pres">
      <dgm:prSet presAssocID="{185BA241-1A49-E54D-AA3F-6651006E6F74}" presName="spacing" presStyleCnt="0"/>
      <dgm:spPr/>
    </dgm:pt>
    <dgm:pt modelId="{0759CDD4-26AC-584B-B53E-87855791B424}" type="pres">
      <dgm:prSet presAssocID="{7BBB26BB-2339-DB45-8DFE-7616C7F3D8B3}" presName="composite" presStyleCnt="0"/>
      <dgm:spPr/>
    </dgm:pt>
    <dgm:pt modelId="{118BD7B6-7B20-9F44-AB05-E343CB25A040}" type="pres">
      <dgm:prSet presAssocID="{7BBB26BB-2339-DB45-8DFE-7616C7F3D8B3}" presName="imgShp" presStyleLbl="fgImgPlace1" presStyleIdx="2" presStyleCnt="3"/>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3A421A9-9E89-8648-94DB-7F9183490D7B}" type="pres">
      <dgm:prSet presAssocID="{7BBB26BB-2339-DB45-8DFE-7616C7F3D8B3}" presName="txShp" presStyleLbl="node1" presStyleIdx="2" presStyleCnt="3">
        <dgm:presLayoutVars>
          <dgm:bulletEnabled val="1"/>
        </dgm:presLayoutVars>
      </dgm:prSet>
      <dgm:spPr/>
    </dgm:pt>
  </dgm:ptLst>
  <dgm:cxnLst>
    <dgm:cxn modelId="{BFDEDB48-F0F4-2A49-876C-5B2E780F9668}" type="presOf" srcId="{7BBB26BB-2339-DB45-8DFE-7616C7F3D8B3}" destId="{93A421A9-9E89-8648-94DB-7F9183490D7B}" srcOrd="0" destOrd="0" presId="urn:microsoft.com/office/officeart/2005/8/layout/vList3"/>
    <dgm:cxn modelId="{3E74DA73-D287-F44D-A9F6-61C01DBDFDE9}" type="presOf" srcId="{2F5764AA-ED49-704C-9592-63A5E2832867}" destId="{BD476789-354A-4846-9518-499CBC264890}" srcOrd="0" destOrd="0" presId="urn:microsoft.com/office/officeart/2005/8/layout/vList3"/>
    <dgm:cxn modelId="{F0F5C856-A408-7C40-963C-54B79EF04F17}" type="presOf" srcId="{5E1DF61E-6C82-274B-B6B5-D193C466B410}" destId="{462074F9-517C-7A42-89E4-05F6908A9E71}" srcOrd="0" destOrd="0" presId="urn:microsoft.com/office/officeart/2005/8/layout/vList3"/>
    <dgm:cxn modelId="{2B7A627A-E259-1546-859E-B350C1477650}" srcId="{99E0CD5E-D987-064D-A3DF-8CE549EFDA07}" destId="{2F5764AA-ED49-704C-9592-63A5E2832867}" srcOrd="0" destOrd="0" parTransId="{FF862E92-E0D5-C24F-A0D1-C0B6B4786EFB}" sibTransId="{6AC6DC5D-40BA-FA49-8EB4-7770272928EE}"/>
    <dgm:cxn modelId="{7E38EA95-5EDA-7244-85F9-97718BDFC161}" type="presOf" srcId="{99E0CD5E-D987-064D-A3DF-8CE549EFDA07}" destId="{FB11B405-ED4B-7645-AA8D-3AAF689D821F}" srcOrd="0" destOrd="0" presId="urn:microsoft.com/office/officeart/2005/8/layout/vList3"/>
    <dgm:cxn modelId="{D5B6D9A4-638C-7F45-A2E6-50F837E29FFC}" srcId="{99E0CD5E-D987-064D-A3DF-8CE549EFDA07}" destId="{7BBB26BB-2339-DB45-8DFE-7616C7F3D8B3}" srcOrd="2" destOrd="0" parTransId="{E645ACDF-8C50-EE45-88F7-0C0285665B0F}" sibTransId="{F9F9CC69-DAB3-B24F-8CE6-E0E48C1D6873}"/>
    <dgm:cxn modelId="{F5A377D0-A551-0C43-9D59-F4D3AFD7EB75}" srcId="{99E0CD5E-D987-064D-A3DF-8CE549EFDA07}" destId="{5E1DF61E-6C82-274B-B6B5-D193C466B410}" srcOrd="1" destOrd="0" parTransId="{CC7A0434-66CB-6B4D-974A-84DFE160D662}" sibTransId="{185BA241-1A49-E54D-AA3F-6651006E6F74}"/>
    <dgm:cxn modelId="{EC122EC6-E1C6-B94A-A84F-2FA189D5C8F9}" type="presParOf" srcId="{FB11B405-ED4B-7645-AA8D-3AAF689D821F}" destId="{FFE3E8DE-11DC-694E-9160-22CE599B1D0F}" srcOrd="0" destOrd="0" presId="urn:microsoft.com/office/officeart/2005/8/layout/vList3"/>
    <dgm:cxn modelId="{6F395EE8-D778-FD48-9DF7-636C58BA3CA8}" type="presParOf" srcId="{FFE3E8DE-11DC-694E-9160-22CE599B1D0F}" destId="{959EF403-AF09-834B-9323-30C7F2DE62EC}" srcOrd="0" destOrd="0" presId="urn:microsoft.com/office/officeart/2005/8/layout/vList3"/>
    <dgm:cxn modelId="{FC3696B6-AC1B-8849-A2A0-7A5B54F2564D}" type="presParOf" srcId="{FFE3E8DE-11DC-694E-9160-22CE599B1D0F}" destId="{BD476789-354A-4846-9518-499CBC264890}" srcOrd="1" destOrd="0" presId="urn:microsoft.com/office/officeart/2005/8/layout/vList3"/>
    <dgm:cxn modelId="{BAF67A7D-D501-104E-BFFA-CE5AB4281977}" type="presParOf" srcId="{FB11B405-ED4B-7645-AA8D-3AAF689D821F}" destId="{A8B98504-63E2-B745-947E-764E4537ABF0}" srcOrd="1" destOrd="0" presId="urn:microsoft.com/office/officeart/2005/8/layout/vList3"/>
    <dgm:cxn modelId="{70F20831-2189-8D43-BA22-087D6C8F0382}" type="presParOf" srcId="{FB11B405-ED4B-7645-AA8D-3AAF689D821F}" destId="{A831A390-C94D-1E48-B958-8E946C13064C}" srcOrd="2" destOrd="0" presId="urn:microsoft.com/office/officeart/2005/8/layout/vList3"/>
    <dgm:cxn modelId="{A99F0961-9F1D-FB49-9C32-A98ACE1176BC}" type="presParOf" srcId="{A831A390-C94D-1E48-B958-8E946C13064C}" destId="{8769CF31-0FCC-2245-A9E1-912BD318AB20}" srcOrd="0" destOrd="0" presId="urn:microsoft.com/office/officeart/2005/8/layout/vList3"/>
    <dgm:cxn modelId="{C3A6F70B-69B5-4349-8DAF-1D0170011579}" type="presParOf" srcId="{A831A390-C94D-1E48-B958-8E946C13064C}" destId="{462074F9-517C-7A42-89E4-05F6908A9E71}" srcOrd="1" destOrd="0" presId="urn:microsoft.com/office/officeart/2005/8/layout/vList3"/>
    <dgm:cxn modelId="{C0F3B55D-AFD9-F142-AC60-E13E8680A7A7}" type="presParOf" srcId="{FB11B405-ED4B-7645-AA8D-3AAF689D821F}" destId="{167FB5A4-922E-F74C-891E-20AC4DAA4630}" srcOrd="3" destOrd="0" presId="urn:microsoft.com/office/officeart/2005/8/layout/vList3"/>
    <dgm:cxn modelId="{5364D764-EF57-DE4B-A4F3-A4AAC2C91A61}" type="presParOf" srcId="{FB11B405-ED4B-7645-AA8D-3AAF689D821F}" destId="{0759CDD4-26AC-584B-B53E-87855791B424}" srcOrd="4" destOrd="0" presId="urn:microsoft.com/office/officeart/2005/8/layout/vList3"/>
    <dgm:cxn modelId="{69AA05C3-37A3-5342-B22A-B278571F53CD}" type="presParOf" srcId="{0759CDD4-26AC-584B-B53E-87855791B424}" destId="{118BD7B6-7B20-9F44-AB05-E343CB25A040}" srcOrd="0" destOrd="0" presId="urn:microsoft.com/office/officeart/2005/8/layout/vList3"/>
    <dgm:cxn modelId="{9CEBE477-5A69-FC40-BE65-269079759C92}" type="presParOf" srcId="{0759CDD4-26AC-584B-B53E-87855791B424}" destId="{93A421A9-9E89-8648-94DB-7F9183490D7B}"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8B9C72E-0477-334D-A75C-4FAAE1C67264}" type="doc">
      <dgm:prSet loTypeId="urn:microsoft.com/office/officeart/2005/8/layout/radial4" loCatId="process" qsTypeId="urn:microsoft.com/office/officeart/2005/8/quickstyle/simple1" qsCatId="simple" csTypeId="urn:microsoft.com/office/officeart/2005/8/colors/accent1_1" csCatId="accent1" phldr="1"/>
      <dgm:spPr/>
      <dgm:t>
        <a:bodyPr/>
        <a:lstStyle/>
        <a:p>
          <a:endParaRPr lang="en-US"/>
        </a:p>
      </dgm:t>
    </dgm:pt>
    <dgm:pt modelId="{15E7F9B4-7A0E-8A48-AB34-C1B74F6DBEC8}">
      <dgm:prSet phldrT="[Text]"/>
      <dgm:spPr/>
      <dgm:t>
        <a:bodyPr/>
        <a:lstStyle/>
        <a:p>
          <a:r>
            <a:rPr lang="en-US" dirty="0"/>
            <a:t>Assess fidelity of PBIS implementation at least annually</a:t>
          </a:r>
        </a:p>
      </dgm:t>
    </dgm:pt>
    <dgm:pt modelId="{26041BAF-2A9A-BC45-A2C0-30BFA2A6EF7D}" type="parTrans" cxnId="{94D5D2A5-FEEA-254D-8DF3-97D0226ED110}">
      <dgm:prSet/>
      <dgm:spPr/>
      <dgm:t>
        <a:bodyPr/>
        <a:lstStyle/>
        <a:p>
          <a:endParaRPr lang="en-US"/>
        </a:p>
      </dgm:t>
    </dgm:pt>
    <dgm:pt modelId="{4863EF95-C89E-3148-AB26-DFE1436957D4}" type="sibTrans" cxnId="{94D5D2A5-FEEA-254D-8DF3-97D0226ED110}">
      <dgm:prSet/>
      <dgm:spPr/>
      <dgm:t>
        <a:bodyPr/>
        <a:lstStyle/>
        <a:p>
          <a:endParaRPr lang="en-US"/>
        </a:p>
      </dgm:t>
    </dgm:pt>
    <dgm:pt modelId="{D424EE7E-4F03-2F47-81AB-539255655742}">
      <dgm:prSet/>
      <dgm:spPr/>
      <dgm:t>
        <a:bodyPr/>
        <a:lstStyle/>
        <a:p>
          <a:r>
            <a:rPr lang="en-US" u="none" strike="noStrike" dirty="0">
              <a:effectLst/>
            </a:rPr>
            <a:t>Review student behavior data at least monthly</a:t>
          </a:r>
          <a:endParaRPr lang="en-US" dirty="0"/>
        </a:p>
      </dgm:t>
    </dgm:pt>
    <dgm:pt modelId="{A69EC133-825B-0144-BE5F-59E0014FB4AA}" type="parTrans" cxnId="{C4A1A11F-AA3B-2E4E-BEE1-9F3A5354FBB4}">
      <dgm:prSet/>
      <dgm:spPr/>
      <dgm:t>
        <a:bodyPr/>
        <a:lstStyle/>
        <a:p>
          <a:endParaRPr lang="en-US"/>
        </a:p>
      </dgm:t>
    </dgm:pt>
    <dgm:pt modelId="{5609670B-CCA0-1642-9DB3-3D67E80F1056}" type="sibTrans" cxnId="{C4A1A11F-AA3B-2E4E-BEE1-9F3A5354FBB4}">
      <dgm:prSet/>
      <dgm:spPr/>
      <dgm:t>
        <a:bodyPr/>
        <a:lstStyle/>
        <a:p>
          <a:endParaRPr lang="en-US"/>
        </a:p>
      </dgm:t>
    </dgm:pt>
    <dgm:pt modelId="{28C68FBD-42F6-3049-BF5C-A9B969A00D74}">
      <dgm:prSet/>
      <dgm:spPr/>
      <dgm:t>
        <a:bodyPr/>
        <a:lstStyle/>
        <a:p>
          <a:r>
            <a:rPr lang="en-US" u="none" strike="noStrike" dirty="0">
              <a:effectLst/>
            </a:rPr>
            <a:t>Use school and community data regularly</a:t>
          </a:r>
          <a:endParaRPr lang="en-US" b="0" i="0" u="none" strike="noStrike" dirty="0">
            <a:effectLst/>
            <a:latin typeface="Calibri" panose="020F0502020204030204" pitchFamily="34" charset="0"/>
          </a:endParaRPr>
        </a:p>
      </dgm:t>
    </dgm:pt>
    <dgm:pt modelId="{C3CFC1A6-6ECB-B54E-AEB0-FCD467D06971}" type="sibTrans" cxnId="{B5A6189C-DE73-0145-8C95-53262148B602}">
      <dgm:prSet/>
      <dgm:spPr/>
      <dgm:t>
        <a:bodyPr/>
        <a:lstStyle/>
        <a:p>
          <a:endParaRPr lang="en-US"/>
        </a:p>
      </dgm:t>
    </dgm:pt>
    <dgm:pt modelId="{BD5E79D6-9ADD-714A-9867-A8FDD05E226D}" type="parTrans" cxnId="{B5A6189C-DE73-0145-8C95-53262148B602}">
      <dgm:prSet/>
      <dgm:spPr/>
      <dgm:t>
        <a:bodyPr/>
        <a:lstStyle/>
        <a:p>
          <a:endParaRPr lang="en-US"/>
        </a:p>
      </dgm:t>
    </dgm:pt>
    <dgm:pt modelId="{3503D06A-282E-BE4B-914E-E20AD0543C1F}">
      <dgm:prSet/>
      <dgm:spPr/>
      <dgm:t>
        <a:bodyPr/>
        <a:lstStyle/>
        <a:p>
          <a:r>
            <a:rPr lang="en-US" dirty="0"/>
            <a:t>Evaluate your plan annually</a:t>
          </a:r>
        </a:p>
      </dgm:t>
    </dgm:pt>
    <dgm:pt modelId="{5DA374A3-A344-F943-BD36-1BC8B1E3703A}" type="parTrans" cxnId="{1A538156-3DE7-0F42-9624-688B90B62D6E}">
      <dgm:prSet/>
      <dgm:spPr/>
      <dgm:t>
        <a:bodyPr/>
        <a:lstStyle/>
        <a:p>
          <a:endParaRPr lang="en-US"/>
        </a:p>
      </dgm:t>
    </dgm:pt>
    <dgm:pt modelId="{1DA4A088-0B8E-834D-ABCA-8E0041BE8331}" type="sibTrans" cxnId="{1A538156-3DE7-0F42-9624-688B90B62D6E}">
      <dgm:prSet/>
      <dgm:spPr/>
      <dgm:t>
        <a:bodyPr/>
        <a:lstStyle/>
        <a:p>
          <a:endParaRPr lang="en-US"/>
        </a:p>
      </dgm:t>
    </dgm:pt>
    <dgm:pt modelId="{7E457FF0-2101-864A-A5FB-7B3C149F20E4}">
      <dgm:prSet>
        <dgm:style>
          <a:lnRef idx="1">
            <a:schemeClr val="accent4"/>
          </a:lnRef>
          <a:fillRef idx="2">
            <a:schemeClr val="accent4"/>
          </a:fillRef>
          <a:effectRef idx="1">
            <a:schemeClr val="accent4"/>
          </a:effectRef>
          <a:fontRef idx="minor">
            <a:schemeClr val="dk1"/>
          </a:fontRef>
        </dgm:style>
      </dgm:prSet>
      <dgm:spPr/>
      <dgm:t>
        <a:bodyPr/>
        <a:lstStyle/>
        <a:p>
          <a:r>
            <a:rPr lang="en-US" dirty="0"/>
            <a:t>Develop, inform, and refine Tier 1 </a:t>
          </a:r>
        </a:p>
      </dgm:t>
    </dgm:pt>
    <dgm:pt modelId="{77C4AD0A-9666-BF49-9EA1-D8662A3968B3}" type="parTrans" cxnId="{5FD221E8-F024-E247-A9F8-D9FEE3787581}">
      <dgm:prSet/>
      <dgm:spPr/>
      <dgm:t>
        <a:bodyPr/>
        <a:lstStyle/>
        <a:p>
          <a:endParaRPr lang="en-US"/>
        </a:p>
      </dgm:t>
    </dgm:pt>
    <dgm:pt modelId="{B305285E-7DF0-0C45-9E64-67D79627C294}" type="sibTrans" cxnId="{5FD221E8-F024-E247-A9F8-D9FEE3787581}">
      <dgm:prSet/>
      <dgm:spPr/>
      <dgm:t>
        <a:bodyPr/>
        <a:lstStyle/>
        <a:p>
          <a:endParaRPr lang="en-US"/>
        </a:p>
      </dgm:t>
    </dgm:pt>
    <dgm:pt modelId="{C5785AE8-8CF9-9F44-95AB-18D2038F1C15}" type="pres">
      <dgm:prSet presAssocID="{98B9C72E-0477-334D-A75C-4FAAE1C67264}" presName="cycle" presStyleCnt="0">
        <dgm:presLayoutVars>
          <dgm:chMax val="1"/>
          <dgm:dir/>
          <dgm:animLvl val="ctr"/>
          <dgm:resizeHandles val="exact"/>
        </dgm:presLayoutVars>
      </dgm:prSet>
      <dgm:spPr/>
    </dgm:pt>
    <dgm:pt modelId="{B60A7C11-013A-7149-A95F-20C1089B1478}" type="pres">
      <dgm:prSet presAssocID="{7E457FF0-2101-864A-A5FB-7B3C149F20E4}" presName="centerShape" presStyleLbl="node0" presStyleIdx="0" presStyleCnt="1"/>
      <dgm:spPr/>
    </dgm:pt>
    <dgm:pt modelId="{7FB9A40E-B9E1-C54A-8F30-F9F9CC82E5C9}" type="pres">
      <dgm:prSet presAssocID="{26041BAF-2A9A-BC45-A2C0-30BFA2A6EF7D}" presName="parTrans" presStyleLbl="bgSibTrans2D1" presStyleIdx="0" presStyleCnt="4"/>
      <dgm:spPr/>
    </dgm:pt>
    <dgm:pt modelId="{092BF23C-C7C1-F64D-90EF-1CC807973528}" type="pres">
      <dgm:prSet presAssocID="{15E7F9B4-7A0E-8A48-AB34-C1B74F6DBEC8}" presName="node" presStyleLbl="node1" presStyleIdx="0" presStyleCnt="4">
        <dgm:presLayoutVars>
          <dgm:bulletEnabled val="1"/>
        </dgm:presLayoutVars>
      </dgm:prSet>
      <dgm:spPr/>
    </dgm:pt>
    <dgm:pt modelId="{81617682-8DCD-0948-A6AB-F1D69DC0EBFB}" type="pres">
      <dgm:prSet presAssocID="{A69EC133-825B-0144-BE5F-59E0014FB4AA}" presName="parTrans" presStyleLbl="bgSibTrans2D1" presStyleIdx="1" presStyleCnt="4"/>
      <dgm:spPr/>
    </dgm:pt>
    <dgm:pt modelId="{AE87E840-04EF-994F-9A43-56094511F6F6}" type="pres">
      <dgm:prSet presAssocID="{D424EE7E-4F03-2F47-81AB-539255655742}" presName="node" presStyleLbl="node1" presStyleIdx="1" presStyleCnt="4">
        <dgm:presLayoutVars>
          <dgm:bulletEnabled val="1"/>
        </dgm:presLayoutVars>
      </dgm:prSet>
      <dgm:spPr/>
    </dgm:pt>
    <dgm:pt modelId="{7ED28D52-F430-7A47-AC6A-7E6F32B47734}" type="pres">
      <dgm:prSet presAssocID="{BD5E79D6-9ADD-714A-9867-A8FDD05E226D}" presName="parTrans" presStyleLbl="bgSibTrans2D1" presStyleIdx="2" presStyleCnt="4"/>
      <dgm:spPr/>
    </dgm:pt>
    <dgm:pt modelId="{DE04828F-0717-9D4B-8E3F-D3010BFE5BF3}" type="pres">
      <dgm:prSet presAssocID="{28C68FBD-42F6-3049-BF5C-A9B969A00D74}" presName="node" presStyleLbl="node1" presStyleIdx="2" presStyleCnt="4">
        <dgm:presLayoutVars>
          <dgm:bulletEnabled val="1"/>
        </dgm:presLayoutVars>
      </dgm:prSet>
      <dgm:spPr/>
    </dgm:pt>
    <dgm:pt modelId="{D2C13644-B4A1-8544-8DA0-BF1C389F1195}" type="pres">
      <dgm:prSet presAssocID="{5DA374A3-A344-F943-BD36-1BC8B1E3703A}" presName="parTrans" presStyleLbl="bgSibTrans2D1" presStyleIdx="3" presStyleCnt="4"/>
      <dgm:spPr/>
    </dgm:pt>
    <dgm:pt modelId="{3F933EE9-D469-6241-BF53-A027F1F59D01}" type="pres">
      <dgm:prSet presAssocID="{3503D06A-282E-BE4B-914E-E20AD0543C1F}" presName="node" presStyleLbl="node1" presStyleIdx="3" presStyleCnt="4">
        <dgm:presLayoutVars>
          <dgm:bulletEnabled val="1"/>
        </dgm:presLayoutVars>
      </dgm:prSet>
      <dgm:spPr/>
    </dgm:pt>
  </dgm:ptLst>
  <dgm:cxnLst>
    <dgm:cxn modelId="{3E07430B-3652-7144-9D8E-31180D0B61EB}" type="presOf" srcId="{28C68FBD-42F6-3049-BF5C-A9B969A00D74}" destId="{DE04828F-0717-9D4B-8E3F-D3010BFE5BF3}" srcOrd="0" destOrd="0" presId="urn:microsoft.com/office/officeart/2005/8/layout/radial4"/>
    <dgm:cxn modelId="{C4A1A11F-AA3B-2E4E-BEE1-9F3A5354FBB4}" srcId="{7E457FF0-2101-864A-A5FB-7B3C149F20E4}" destId="{D424EE7E-4F03-2F47-81AB-539255655742}" srcOrd="1" destOrd="0" parTransId="{A69EC133-825B-0144-BE5F-59E0014FB4AA}" sibTransId="{5609670B-CCA0-1642-9DB3-3D67E80F1056}"/>
    <dgm:cxn modelId="{76388B31-4B03-054D-AE24-8163BCB3D1E7}" type="presOf" srcId="{98B9C72E-0477-334D-A75C-4FAAE1C67264}" destId="{C5785AE8-8CF9-9F44-95AB-18D2038F1C15}" srcOrd="0" destOrd="0" presId="urn:microsoft.com/office/officeart/2005/8/layout/radial4"/>
    <dgm:cxn modelId="{9BFFF355-9EC3-444B-A59C-E387FE7800D0}" type="presOf" srcId="{15E7F9B4-7A0E-8A48-AB34-C1B74F6DBEC8}" destId="{092BF23C-C7C1-F64D-90EF-1CC807973528}" srcOrd="0" destOrd="0" presId="urn:microsoft.com/office/officeart/2005/8/layout/radial4"/>
    <dgm:cxn modelId="{1A538156-3DE7-0F42-9624-688B90B62D6E}" srcId="{7E457FF0-2101-864A-A5FB-7B3C149F20E4}" destId="{3503D06A-282E-BE4B-914E-E20AD0543C1F}" srcOrd="3" destOrd="0" parTransId="{5DA374A3-A344-F943-BD36-1BC8B1E3703A}" sibTransId="{1DA4A088-0B8E-834D-ABCA-8E0041BE8331}"/>
    <dgm:cxn modelId="{551DA788-2E80-064B-BFDB-F614B11F142E}" type="presOf" srcId="{3503D06A-282E-BE4B-914E-E20AD0543C1F}" destId="{3F933EE9-D469-6241-BF53-A027F1F59D01}" srcOrd="0" destOrd="0" presId="urn:microsoft.com/office/officeart/2005/8/layout/radial4"/>
    <dgm:cxn modelId="{C88B618D-5629-0442-9EA0-2847C5A3B423}" type="presOf" srcId="{A69EC133-825B-0144-BE5F-59E0014FB4AA}" destId="{81617682-8DCD-0948-A6AB-F1D69DC0EBFB}" srcOrd="0" destOrd="0" presId="urn:microsoft.com/office/officeart/2005/8/layout/radial4"/>
    <dgm:cxn modelId="{B5A6189C-DE73-0145-8C95-53262148B602}" srcId="{7E457FF0-2101-864A-A5FB-7B3C149F20E4}" destId="{28C68FBD-42F6-3049-BF5C-A9B969A00D74}" srcOrd="2" destOrd="0" parTransId="{BD5E79D6-9ADD-714A-9867-A8FDD05E226D}" sibTransId="{C3CFC1A6-6ECB-B54E-AEB0-FCD467D06971}"/>
    <dgm:cxn modelId="{94D5D2A5-FEEA-254D-8DF3-97D0226ED110}" srcId="{7E457FF0-2101-864A-A5FB-7B3C149F20E4}" destId="{15E7F9B4-7A0E-8A48-AB34-C1B74F6DBEC8}" srcOrd="0" destOrd="0" parTransId="{26041BAF-2A9A-BC45-A2C0-30BFA2A6EF7D}" sibTransId="{4863EF95-C89E-3148-AB26-DFE1436957D4}"/>
    <dgm:cxn modelId="{619461A7-42DA-314A-8D52-797703B5F127}" type="presOf" srcId="{D424EE7E-4F03-2F47-81AB-539255655742}" destId="{AE87E840-04EF-994F-9A43-56094511F6F6}" srcOrd="0" destOrd="0" presId="urn:microsoft.com/office/officeart/2005/8/layout/radial4"/>
    <dgm:cxn modelId="{318FC1D4-A642-E842-A56F-B2D9F744F96C}" type="presOf" srcId="{5DA374A3-A344-F943-BD36-1BC8B1E3703A}" destId="{D2C13644-B4A1-8544-8DA0-BF1C389F1195}" srcOrd="0" destOrd="0" presId="urn:microsoft.com/office/officeart/2005/8/layout/radial4"/>
    <dgm:cxn modelId="{510B1FE7-41DA-D84B-BDCA-FD3613670FD0}" type="presOf" srcId="{26041BAF-2A9A-BC45-A2C0-30BFA2A6EF7D}" destId="{7FB9A40E-B9E1-C54A-8F30-F9F9CC82E5C9}" srcOrd="0" destOrd="0" presId="urn:microsoft.com/office/officeart/2005/8/layout/radial4"/>
    <dgm:cxn modelId="{5FD221E8-F024-E247-A9F8-D9FEE3787581}" srcId="{98B9C72E-0477-334D-A75C-4FAAE1C67264}" destId="{7E457FF0-2101-864A-A5FB-7B3C149F20E4}" srcOrd="0" destOrd="0" parTransId="{77C4AD0A-9666-BF49-9EA1-D8662A3968B3}" sibTransId="{B305285E-7DF0-0C45-9E64-67D79627C294}"/>
    <dgm:cxn modelId="{A9835BED-51CD-EF43-A17F-499A538D9F2D}" type="presOf" srcId="{7E457FF0-2101-864A-A5FB-7B3C149F20E4}" destId="{B60A7C11-013A-7149-A95F-20C1089B1478}" srcOrd="0" destOrd="0" presId="urn:microsoft.com/office/officeart/2005/8/layout/radial4"/>
    <dgm:cxn modelId="{95DD7EF5-4676-4C47-B439-413B54F5D23A}" type="presOf" srcId="{BD5E79D6-9ADD-714A-9867-A8FDD05E226D}" destId="{7ED28D52-F430-7A47-AC6A-7E6F32B47734}" srcOrd="0" destOrd="0" presId="urn:microsoft.com/office/officeart/2005/8/layout/radial4"/>
    <dgm:cxn modelId="{B2DF4E22-FB7F-D849-8DC0-EC24AEC3F072}" type="presParOf" srcId="{C5785AE8-8CF9-9F44-95AB-18D2038F1C15}" destId="{B60A7C11-013A-7149-A95F-20C1089B1478}" srcOrd="0" destOrd="0" presId="urn:microsoft.com/office/officeart/2005/8/layout/radial4"/>
    <dgm:cxn modelId="{EA3E9C75-B362-064B-88A3-DB028183ED4E}" type="presParOf" srcId="{C5785AE8-8CF9-9F44-95AB-18D2038F1C15}" destId="{7FB9A40E-B9E1-C54A-8F30-F9F9CC82E5C9}" srcOrd="1" destOrd="0" presId="urn:microsoft.com/office/officeart/2005/8/layout/radial4"/>
    <dgm:cxn modelId="{F2255213-2BCA-8147-86B1-9AFA7C488F73}" type="presParOf" srcId="{C5785AE8-8CF9-9F44-95AB-18D2038F1C15}" destId="{092BF23C-C7C1-F64D-90EF-1CC807973528}" srcOrd="2" destOrd="0" presId="urn:microsoft.com/office/officeart/2005/8/layout/radial4"/>
    <dgm:cxn modelId="{2DE4C303-1C02-D140-8DA5-E466FC53E703}" type="presParOf" srcId="{C5785AE8-8CF9-9F44-95AB-18D2038F1C15}" destId="{81617682-8DCD-0948-A6AB-F1D69DC0EBFB}" srcOrd="3" destOrd="0" presId="urn:microsoft.com/office/officeart/2005/8/layout/radial4"/>
    <dgm:cxn modelId="{A67136E2-E59E-AD47-B71B-7D9722D755DC}" type="presParOf" srcId="{C5785AE8-8CF9-9F44-95AB-18D2038F1C15}" destId="{AE87E840-04EF-994F-9A43-56094511F6F6}" srcOrd="4" destOrd="0" presId="urn:microsoft.com/office/officeart/2005/8/layout/radial4"/>
    <dgm:cxn modelId="{464B7A9B-3FB2-4D4A-BEA6-BA8341D980DC}" type="presParOf" srcId="{C5785AE8-8CF9-9F44-95AB-18D2038F1C15}" destId="{7ED28D52-F430-7A47-AC6A-7E6F32B47734}" srcOrd="5" destOrd="0" presId="urn:microsoft.com/office/officeart/2005/8/layout/radial4"/>
    <dgm:cxn modelId="{F59D64F0-0355-4942-9B13-B393288E3481}" type="presParOf" srcId="{C5785AE8-8CF9-9F44-95AB-18D2038F1C15}" destId="{DE04828F-0717-9D4B-8E3F-D3010BFE5BF3}" srcOrd="6" destOrd="0" presId="urn:microsoft.com/office/officeart/2005/8/layout/radial4"/>
    <dgm:cxn modelId="{AD50C5C6-8545-8D4A-ABD7-B5F3B62C7F68}" type="presParOf" srcId="{C5785AE8-8CF9-9F44-95AB-18D2038F1C15}" destId="{D2C13644-B4A1-8544-8DA0-BF1C389F1195}" srcOrd="7" destOrd="0" presId="urn:microsoft.com/office/officeart/2005/8/layout/radial4"/>
    <dgm:cxn modelId="{8560CCD9-0AEB-DC43-BD0E-5B7E88FD8D50}" type="presParOf" srcId="{C5785AE8-8CF9-9F44-95AB-18D2038F1C15}" destId="{3F933EE9-D469-6241-BF53-A027F1F59D01}" srcOrd="8"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E1ABD6-300B-F74B-8DE7-DED97A9BD280}"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US"/>
        </a:p>
      </dgm:t>
    </dgm:pt>
    <dgm:pt modelId="{3DCB73E9-BD6E-DE4F-92D7-596A7FE1AC13}">
      <dgm:prSet phldrT="[Text]" custT="1">
        <dgm:style>
          <a:lnRef idx="1">
            <a:schemeClr val="accent5"/>
          </a:lnRef>
          <a:fillRef idx="2">
            <a:schemeClr val="accent5"/>
          </a:fillRef>
          <a:effectRef idx="1">
            <a:schemeClr val="accent5"/>
          </a:effectRef>
          <a:fontRef idx="minor">
            <a:schemeClr val="dk1"/>
          </a:fontRef>
        </dgm:style>
      </dgm:prSet>
      <dgm:spPr>
        <a:solidFill>
          <a:srgbClr val="C1E1A0"/>
        </a:solidFill>
        <a:ln/>
      </dgm:spPr>
      <dgm:t>
        <a:bodyPr/>
        <a:lstStyle/>
        <a:p>
          <a:r>
            <a:rPr lang="en-US" sz="4000" b="1">
              <a:solidFill>
                <a:schemeClr val="accent6">
                  <a:lumMod val="50000"/>
                </a:schemeClr>
              </a:solidFill>
              <a:latin typeface="Calibri" panose="020F0502020204030204" pitchFamily="34" charset="0"/>
              <a:cs typeface="Calibri" panose="020F0502020204030204" pitchFamily="34" charset="0"/>
            </a:rPr>
            <a:t>Fidelity Data</a:t>
          </a:r>
        </a:p>
      </dgm:t>
    </dgm:pt>
    <dgm:pt modelId="{0AD10F44-B7D9-EE48-9B34-6F59CFC2A256}" type="parTrans" cxnId="{27395C24-6240-3743-BBB7-4EE62D942B36}">
      <dgm:prSet/>
      <dgm:spPr/>
      <dgm:t>
        <a:bodyPr/>
        <a:lstStyle/>
        <a:p>
          <a:endParaRPr lang="en-US"/>
        </a:p>
      </dgm:t>
    </dgm:pt>
    <dgm:pt modelId="{EBB9C2DA-AC68-D042-A9EE-48AAAF31584A}" type="sibTrans" cxnId="{27395C24-6240-3743-BBB7-4EE62D942B36}">
      <dgm:prSet/>
      <dgm:spPr>
        <a:solidFill>
          <a:srgbClr val="92D050">
            <a:alpha val="39713"/>
          </a:srgbClr>
        </a:solidFill>
      </dgm:spPr>
      <dgm:t>
        <a:bodyPr/>
        <a:lstStyle/>
        <a:p>
          <a:endParaRPr lang="en-US"/>
        </a:p>
      </dgm:t>
    </dgm:pt>
    <dgm:pt modelId="{AFA8627B-969D-5547-9091-55CC2B38A936}">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a:t>Did we implement the systems and practices we agreed upon?</a:t>
          </a:r>
        </a:p>
      </dgm:t>
    </dgm:pt>
    <dgm:pt modelId="{95BEFDC5-B5F8-B541-808C-F88B6696F126}" type="parTrans" cxnId="{74AD8DDF-9B8A-B346-80D5-4CAC9E886E5B}">
      <dgm:prSet/>
      <dgm:spPr/>
      <dgm:t>
        <a:bodyPr/>
        <a:lstStyle/>
        <a:p>
          <a:endParaRPr lang="en-US"/>
        </a:p>
      </dgm:t>
    </dgm:pt>
    <dgm:pt modelId="{6241744A-AD16-994C-A889-1872A250B88A}" type="sibTrans" cxnId="{74AD8DDF-9B8A-B346-80D5-4CAC9E886E5B}">
      <dgm:prSet/>
      <dgm:spPr/>
      <dgm:t>
        <a:bodyPr/>
        <a:lstStyle/>
        <a:p>
          <a:endParaRPr lang="en-US"/>
        </a:p>
      </dgm:t>
    </dgm:pt>
    <dgm:pt modelId="{E0F3D442-4F86-6E46-B7CD-E7C28538A6CE}">
      <dgm:prSet phldrT="[Text]" custT="1">
        <dgm:style>
          <a:lnRef idx="1">
            <a:schemeClr val="accent4"/>
          </a:lnRef>
          <a:fillRef idx="2">
            <a:schemeClr val="accent4"/>
          </a:fillRef>
          <a:effectRef idx="1">
            <a:schemeClr val="accent4"/>
          </a:effectRef>
          <a:fontRef idx="minor">
            <a:schemeClr val="dk1"/>
          </a:fontRef>
        </dgm:style>
      </dgm:prSet>
      <dgm:spPr>
        <a:solidFill>
          <a:srgbClr val="C1E1A0"/>
        </a:solidFill>
        <a:ln/>
      </dgm:spPr>
      <dgm:t>
        <a:bodyPr/>
        <a:lstStyle/>
        <a:p>
          <a:r>
            <a:rPr lang="en-US" sz="4000" b="1">
              <a:solidFill>
                <a:schemeClr val="accent6">
                  <a:lumMod val="50000"/>
                </a:schemeClr>
              </a:solidFill>
              <a:latin typeface="Calibri" panose="020F0502020204030204" pitchFamily="34" charset="0"/>
              <a:cs typeface="Calibri" panose="020F0502020204030204" pitchFamily="34" charset="0"/>
            </a:rPr>
            <a:t>Outcome Data</a:t>
          </a:r>
        </a:p>
      </dgm:t>
    </dgm:pt>
    <dgm:pt modelId="{71EFBC23-BDE2-0945-A739-B9D3152B261C}" type="parTrans" cxnId="{58326147-D729-0D40-8AE1-A228359E7460}">
      <dgm:prSet/>
      <dgm:spPr/>
      <dgm:t>
        <a:bodyPr/>
        <a:lstStyle/>
        <a:p>
          <a:endParaRPr lang="en-US"/>
        </a:p>
      </dgm:t>
    </dgm:pt>
    <dgm:pt modelId="{21E1E3B4-ECC3-0640-8CE1-B16B6D489998}" type="sibTrans" cxnId="{58326147-D729-0D40-8AE1-A228359E7460}">
      <dgm:prSet/>
      <dgm:spPr/>
      <dgm:t>
        <a:bodyPr/>
        <a:lstStyle/>
        <a:p>
          <a:endParaRPr lang="en-US"/>
        </a:p>
      </dgm:t>
    </dgm:pt>
    <dgm:pt modelId="{D957D39A-3A77-A94D-8C8C-32EACE52B432}">
      <dgm:prSet phldrT="[Text]" custT="1">
        <dgm:style>
          <a:lnRef idx="2">
            <a:schemeClr val="accent4"/>
          </a:lnRef>
          <a:fillRef idx="1">
            <a:schemeClr val="lt1"/>
          </a:fillRef>
          <a:effectRef idx="0">
            <a:schemeClr val="accent4"/>
          </a:effectRef>
          <a:fontRef idx="minor">
            <a:schemeClr val="dk1"/>
          </a:fontRef>
        </dgm:style>
      </dgm:prSet>
      <dgm:spPr>
        <a:ln w="50800">
          <a:solidFill>
            <a:srgbClr val="92D050"/>
          </a:solidFill>
        </a:ln>
      </dgm:spPr>
      <dgm:t>
        <a:bodyPr/>
        <a:lstStyle/>
        <a:p>
          <a:pPr>
            <a:buClr>
              <a:schemeClr val="bg1"/>
            </a:buClr>
          </a:pPr>
          <a:r>
            <a:rPr lang="en-US" sz="2800"/>
            <a:t>Is the plan resulting in progress towards our goals (desired outcomes)</a:t>
          </a:r>
        </a:p>
      </dgm:t>
    </dgm:pt>
    <dgm:pt modelId="{5502AC4D-FE48-454C-90AC-18479AEE29E5}" type="parTrans" cxnId="{580570CD-5699-EC42-AFD1-DCF27474C135}">
      <dgm:prSet/>
      <dgm:spPr/>
      <dgm:t>
        <a:bodyPr/>
        <a:lstStyle/>
        <a:p>
          <a:endParaRPr lang="en-US"/>
        </a:p>
      </dgm:t>
    </dgm:pt>
    <dgm:pt modelId="{FA5C7A82-8E9E-6643-93F0-B2276CEE6732}" type="sibTrans" cxnId="{580570CD-5699-EC42-AFD1-DCF27474C135}">
      <dgm:prSet/>
      <dgm:spPr/>
      <dgm:t>
        <a:bodyPr/>
        <a:lstStyle/>
        <a:p>
          <a:endParaRPr lang="en-US"/>
        </a:p>
      </dgm:t>
    </dgm:pt>
    <dgm:pt modelId="{60D4B124-7789-7248-B343-B3FF65C9673A}" type="pres">
      <dgm:prSet presAssocID="{B1E1ABD6-300B-F74B-8DE7-DED97A9BD280}" presName="Name0" presStyleCnt="0">
        <dgm:presLayoutVars>
          <dgm:dir/>
          <dgm:animLvl val="lvl"/>
          <dgm:resizeHandles val="exact"/>
        </dgm:presLayoutVars>
      </dgm:prSet>
      <dgm:spPr/>
    </dgm:pt>
    <dgm:pt modelId="{F78C004A-8AD5-3F4A-BB72-37900713F09E}" type="pres">
      <dgm:prSet presAssocID="{B1E1ABD6-300B-F74B-8DE7-DED97A9BD280}" presName="tSp" presStyleCnt="0"/>
      <dgm:spPr/>
    </dgm:pt>
    <dgm:pt modelId="{CAA76A22-44F8-9949-90B9-7AFB4AAF04CE}" type="pres">
      <dgm:prSet presAssocID="{B1E1ABD6-300B-F74B-8DE7-DED97A9BD280}" presName="bSp" presStyleCnt="0"/>
      <dgm:spPr/>
    </dgm:pt>
    <dgm:pt modelId="{CB730521-A785-B54B-BE9F-477339DC6947}" type="pres">
      <dgm:prSet presAssocID="{B1E1ABD6-300B-F74B-8DE7-DED97A9BD280}" presName="process" presStyleCnt="0"/>
      <dgm:spPr/>
    </dgm:pt>
    <dgm:pt modelId="{13067C30-DFE5-5048-A413-6ADAD751DD23}" type="pres">
      <dgm:prSet presAssocID="{3DCB73E9-BD6E-DE4F-92D7-596A7FE1AC13}" presName="composite1" presStyleCnt="0"/>
      <dgm:spPr/>
    </dgm:pt>
    <dgm:pt modelId="{14969551-DA18-1348-B307-6E85CA0B5E44}" type="pres">
      <dgm:prSet presAssocID="{3DCB73E9-BD6E-DE4F-92D7-596A7FE1AC13}" presName="dummyNode1" presStyleLbl="node1" presStyleIdx="0" presStyleCnt="2"/>
      <dgm:spPr/>
    </dgm:pt>
    <dgm:pt modelId="{44ABF3F2-1AB8-364A-97EB-6C8BA8B7408D}" type="pres">
      <dgm:prSet presAssocID="{3DCB73E9-BD6E-DE4F-92D7-596A7FE1AC13}" presName="childNode1" presStyleLbl="bgAcc1" presStyleIdx="0" presStyleCnt="2" custScaleX="120782">
        <dgm:presLayoutVars>
          <dgm:bulletEnabled val="1"/>
        </dgm:presLayoutVars>
      </dgm:prSet>
      <dgm:spPr/>
    </dgm:pt>
    <dgm:pt modelId="{AA045EF0-C6FD-7540-B11F-C2615CD496A6}" type="pres">
      <dgm:prSet presAssocID="{3DCB73E9-BD6E-DE4F-92D7-596A7FE1AC13}" presName="childNode1tx" presStyleLbl="bgAcc1" presStyleIdx="0" presStyleCnt="2">
        <dgm:presLayoutVars>
          <dgm:bulletEnabled val="1"/>
        </dgm:presLayoutVars>
      </dgm:prSet>
      <dgm:spPr/>
    </dgm:pt>
    <dgm:pt modelId="{512F9923-53EB-6C46-BD91-F57D19EC4AFF}" type="pres">
      <dgm:prSet presAssocID="{3DCB73E9-BD6E-DE4F-92D7-596A7FE1AC13}" presName="parentNode1" presStyleLbl="node1" presStyleIdx="0" presStyleCnt="2" custLinFactNeighborX="11654" custLinFactNeighborY="2639">
        <dgm:presLayoutVars>
          <dgm:chMax val="1"/>
          <dgm:bulletEnabled val="1"/>
        </dgm:presLayoutVars>
      </dgm:prSet>
      <dgm:spPr/>
    </dgm:pt>
    <dgm:pt modelId="{CBC80644-CE74-1049-82BA-E000E42F1F7C}" type="pres">
      <dgm:prSet presAssocID="{3DCB73E9-BD6E-DE4F-92D7-596A7FE1AC13}" presName="connSite1" presStyleCnt="0"/>
      <dgm:spPr/>
    </dgm:pt>
    <dgm:pt modelId="{C8F15AA8-2C2D-7A4B-BD76-414FEA08A9E3}" type="pres">
      <dgm:prSet presAssocID="{EBB9C2DA-AC68-D042-A9EE-48AAAF31584A}" presName="Name9" presStyleLbl="sibTrans2D1" presStyleIdx="0" presStyleCnt="1" custLinFactNeighborX="2083" custLinFactNeighborY="-10921"/>
      <dgm:spPr/>
    </dgm:pt>
    <dgm:pt modelId="{8C9E844B-AFC2-D347-85D0-C754B442EF3E}" type="pres">
      <dgm:prSet presAssocID="{E0F3D442-4F86-6E46-B7CD-E7C28538A6CE}" presName="composite2" presStyleCnt="0"/>
      <dgm:spPr/>
    </dgm:pt>
    <dgm:pt modelId="{792CBE42-FF7F-FF48-937B-6F554E3C0ADD}" type="pres">
      <dgm:prSet presAssocID="{E0F3D442-4F86-6E46-B7CD-E7C28538A6CE}" presName="dummyNode2" presStyleLbl="node1" presStyleIdx="0" presStyleCnt="2"/>
      <dgm:spPr/>
    </dgm:pt>
    <dgm:pt modelId="{B6D00971-22BC-954F-A256-EB08BD2F6C26}" type="pres">
      <dgm:prSet presAssocID="{E0F3D442-4F86-6E46-B7CD-E7C28538A6CE}" presName="childNode2" presStyleLbl="bgAcc1" presStyleIdx="1" presStyleCnt="2" custScaleX="120782" custLinFactNeighborX="3086" custLinFactNeighborY="1719">
        <dgm:presLayoutVars>
          <dgm:bulletEnabled val="1"/>
        </dgm:presLayoutVars>
      </dgm:prSet>
      <dgm:spPr/>
    </dgm:pt>
    <dgm:pt modelId="{62A0D0D3-49B5-514F-8FD5-67E5B8CF0DD3}" type="pres">
      <dgm:prSet presAssocID="{E0F3D442-4F86-6E46-B7CD-E7C28538A6CE}" presName="childNode2tx" presStyleLbl="bgAcc1" presStyleIdx="1" presStyleCnt="2">
        <dgm:presLayoutVars>
          <dgm:bulletEnabled val="1"/>
        </dgm:presLayoutVars>
      </dgm:prSet>
      <dgm:spPr/>
    </dgm:pt>
    <dgm:pt modelId="{C7AF11DF-52FE-B046-8191-0A87E9386199}" type="pres">
      <dgm:prSet presAssocID="{E0F3D442-4F86-6E46-B7CD-E7C28538A6CE}" presName="parentNode2" presStyleLbl="node1" presStyleIdx="1" presStyleCnt="2" custScaleX="116505" custLinFactNeighborX="18046" custLinFactNeighborY="7067">
        <dgm:presLayoutVars>
          <dgm:chMax val="0"/>
          <dgm:bulletEnabled val="1"/>
        </dgm:presLayoutVars>
      </dgm:prSet>
      <dgm:spPr/>
    </dgm:pt>
    <dgm:pt modelId="{5A8AB177-AFD5-A549-BC5F-A70AEED8073A}" type="pres">
      <dgm:prSet presAssocID="{E0F3D442-4F86-6E46-B7CD-E7C28538A6CE}" presName="connSite2" presStyleCnt="0"/>
      <dgm:spPr/>
    </dgm:pt>
  </dgm:ptLst>
  <dgm:cxnLst>
    <dgm:cxn modelId="{27395C24-6240-3743-BBB7-4EE62D942B36}" srcId="{B1E1ABD6-300B-F74B-8DE7-DED97A9BD280}" destId="{3DCB73E9-BD6E-DE4F-92D7-596A7FE1AC13}" srcOrd="0" destOrd="0" parTransId="{0AD10F44-B7D9-EE48-9B34-6F59CFC2A256}" sibTransId="{EBB9C2DA-AC68-D042-A9EE-48AAAF31584A}"/>
    <dgm:cxn modelId="{9CC9CD43-44E7-524C-9CD1-FF4331DF7327}" type="presOf" srcId="{D957D39A-3A77-A94D-8C8C-32EACE52B432}" destId="{62A0D0D3-49B5-514F-8FD5-67E5B8CF0DD3}" srcOrd="1" destOrd="0" presId="urn:microsoft.com/office/officeart/2005/8/layout/hProcess4"/>
    <dgm:cxn modelId="{58326147-D729-0D40-8AE1-A228359E7460}" srcId="{B1E1ABD6-300B-F74B-8DE7-DED97A9BD280}" destId="{E0F3D442-4F86-6E46-B7CD-E7C28538A6CE}" srcOrd="1" destOrd="0" parTransId="{71EFBC23-BDE2-0945-A739-B9D3152B261C}" sibTransId="{21E1E3B4-ECC3-0640-8CE1-B16B6D489998}"/>
    <dgm:cxn modelId="{E50E134A-A169-9F45-BB0C-0446649A9876}" type="presOf" srcId="{EBB9C2DA-AC68-D042-A9EE-48AAAF31584A}" destId="{C8F15AA8-2C2D-7A4B-BD76-414FEA08A9E3}" srcOrd="0" destOrd="0" presId="urn:microsoft.com/office/officeart/2005/8/layout/hProcess4"/>
    <dgm:cxn modelId="{07710A7D-AEE9-C549-A51A-5D4C7EC6756E}" type="presOf" srcId="{B1E1ABD6-300B-F74B-8DE7-DED97A9BD280}" destId="{60D4B124-7789-7248-B343-B3FF65C9673A}" srcOrd="0" destOrd="0" presId="urn:microsoft.com/office/officeart/2005/8/layout/hProcess4"/>
    <dgm:cxn modelId="{BC277F80-16D4-4F4D-B514-E536D66803AF}" type="presOf" srcId="{E0F3D442-4F86-6E46-B7CD-E7C28538A6CE}" destId="{C7AF11DF-52FE-B046-8191-0A87E9386199}" srcOrd="0" destOrd="0" presId="urn:microsoft.com/office/officeart/2005/8/layout/hProcess4"/>
    <dgm:cxn modelId="{BE74FC82-2163-A344-950B-65AD6D2B50F7}" type="presOf" srcId="{AFA8627B-969D-5547-9091-55CC2B38A936}" destId="{44ABF3F2-1AB8-364A-97EB-6C8BA8B7408D}" srcOrd="0" destOrd="0" presId="urn:microsoft.com/office/officeart/2005/8/layout/hProcess4"/>
    <dgm:cxn modelId="{B501A6BA-6B8E-4443-9D86-4FA604AD16AC}" type="presOf" srcId="{AFA8627B-969D-5547-9091-55CC2B38A936}" destId="{AA045EF0-C6FD-7540-B11F-C2615CD496A6}" srcOrd="1" destOrd="0" presId="urn:microsoft.com/office/officeart/2005/8/layout/hProcess4"/>
    <dgm:cxn modelId="{580570CD-5699-EC42-AFD1-DCF27474C135}" srcId="{E0F3D442-4F86-6E46-B7CD-E7C28538A6CE}" destId="{D957D39A-3A77-A94D-8C8C-32EACE52B432}" srcOrd="0" destOrd="0" parTransId="{5502AC4D-FE48-454C-90AC-18479AEE29E5}" sibTransId="{FA5C7A82-8E9E-6643-93F0-B2276CEE6732}"/>
    <dgm:cxn modelId="{8836ECDD-69E2-4645-85D8-BD38F33D86A0}" type="presOf" srcId="{D957D39A-3A77-A94D-8C8C-32EACE52B432}" destId="{B6D00971-22BC-954F-A256-EB08BD2F6C26}" srcOrd="0" destOrd="0" presId="urn:microsoft.com/office/officeart/2005/8/layout/hProcess4"/>
    <dgm:cxn modelId="{FE711FDE-047C-4F40-BDC2-2B889ED3A8B9}" type="presOf" srcId="{3DCB73E9-BD6E-DE4F-92D7-596A7FE1AC13}" destId="{512F9923-53EB-6C46-BD91-F57D19EC4AFF}" srcOrd="0" destOrd="0" presId="urn:microsoft.com/office/officeart/2005/8/layout/hProcess4"/>
    <dgm:cxn modelId="{74AD8DDF-9B8A-B346-80D5-4CAC9E886E5B}" srcId="{3DCB73E9-BD6E-DE4F-92D7-596A7FE1AC13}" destId="{AFA8627B-969D-5547-9091-55CC2B38A936}" srcOrd="0" destOrd="0" parTransId="{95BEFDC5-B5F8-B541-808C-F88B6696F126}" sibTransId="{6241744A-AD16-994C-A889-1872A250B88A}"/>
    <dgm:cxn modelId="{873CA79D-0569-BA49-BBF4-40DDB3BB4767}" type="presParOf" srcId="{60D4B124-7789-7248-B343-B3FF65C9673A}" destId="{F78C004A-8AD5-3F4A-BB72-37900713F09E}" srcOrd="0" destOrd="0" presId="urn:microsoft.com/office/officeart/2005/8/layout/hProcess4"/>
    <dgm:cxn modelId="{CD425DD2-9A71-C849-8C68-1FC3CADE870D}" type="presParOf" srcId="{60D4B124-7789-7248-B343-B3FF65C9673A}" destId="{CAA76A22-44F8-9949-90B9-7AFB4AAF04CE}" srcOrd="1" destOrd="0" presId="urn:microsoft.com/office/officeart/2005/8/layout/hProcess4"/>
    <dgm:cxn modelId="{46C6B9FF-73DB-A346-8FC6-A50D260FC0F3}" type="presParOf" srcId="{60D4B124-7789-7248-B343-B3FF65C9673A}" destId="{CB730521-A785-B54B-BE9F-477339DC6947}" srcOrd="2" destOrd="0" presId="urn:microsoft.com/office/officeart/2005/8/layout/hProcess4"/>
    <dgm:cxn modelId="{9923E04C-11DE-9B40-927C-4ED8A621AEBA}" type="presParOf" srcId="{CB730521-A785-B54B-BE9F-477339DC6947}" destId="{13067C30-DFE5-5048-A413-6ADAD751DD23}" srcOrd="0" destOrd="0" presId="urn:microsoft.com/office/officeart/2005/8/layout/hProcess4"/>
    <dgm:cxn modelId="{B809FDAA-26E4-E44D-8E26-422AC689D3EE}" type="presParOf" srcId="{13067C30-DFE5-5048-A413-6ADAD751DD23}" destId="{14969551-DA18-1348-B307-6E85CA0B5E44}" srcOrd="0" destOrd="0" presId="urn:microsoft.com/office/officeart/2005/8/layout/hProcess4"/>
    <dgm:cxn modelId="{AC6634D3-BE7C-D04D-B33F-AB10826D908B}" type="presParOf" srcId="{13067C30-DFE5-5048-A413-6ADAD751DD23}" destId="{44ABF3F2-1AB8-364A-97EB-6C8BA8B7408D}" srcOrd="1" destOrd="0" presId="urn:microsoft.com/office/officeart/2005/8/layout/hProcess4"/>
    <dgm:cxn modelId="{DA4F5C40-C2F4-6D45-8009-3D6BD028E2A9}" type="presParOf" srcId="{13067C30-DFE5-5048-A413-6ADAD751DD23}" destId="{AA045EF0-C6FD-7540-B11F-C2615CD496A6}" srcOrd="2" destOrd="0" presId="urn:microsoft.com/office/officeart/2005/8/layout/hProcess4"/>
    <dgm:cxn modelId="{BD21FFAC-63D8-2348-BDEB-A7C30673CF48}" type="presParOf" srcId="{13067C30-DFE5-5048-A413-6ADAD751DD23}" destId="{512F9923-53EB-6C46-BD91-F57D19EC4AFF}" srcOrd="3" destOrd="0" presId="urn:microsoft.com/office/officeart/2005/8/layout/hProcess4"/>
    <dgm:cxn modelId="{E27270BB-0F74-A344-97E9-15D2DEBFD769}" type="presParOf" srcId="{13067C30-DFE5-5048-A413-6ADAD751DD23}" destId="{CBC80644-CE74-1049-82BA-E000E42F1F7C}" srcOrd="4" destOrd="0" presId="urn:microsoft.com/office/officeart/2005/8/layout/hProcess4"/>
    <dgm:cxn modelId="{E9DE2BAE-6399-214B-B794-953C90931548}" type="presParOf" srcId="{CB730521-A785-B54B-BE9F-477339DC6947}" destId="{C8F15AA8-2C2D-7A4B-BD76-414FEA08A9E3}" srcOrd="1" destOrd="0" presId="urn:microsoft.com/office/officeart/2005/8/layout/hProcess4"/>
    <dgm:cxn modelId="{7323497C-70C8-3F4C-A556-E22C02A856F4}" type="presParOf" srcId="{CB730521-A785-B54B-BE9F-477339DC6947}" destId="{8C9E844B-AFC2-D347-85D0-C754B442EF3E}" srcOrd="2" destOrd="0" presId="urn:microsoft.com/office/officeart/2005/8/layout/hProcess4"/>
    <dgm:cxn modelId="{1DB3B851-346A-A649-8D6D-DD7500C2221F}" type="presParOf" srcId="{8C9E844B-AFC2-D347-85D0-C754B442EF3E}" destId="{792CBE42-FF7F-FF48-937B-6F554E3C0ADD}" srcOrd="0" destOrd="0" presId="urn:microsoft.com/office/officeart/2005/8/layout/hProcess4"/>
    <dgm:cxn modelId="{A52CDD24-393A-8342-8381-5BC2ED5FC334}" type="presParOf" srcId="{8C9E844B-AFC2-D347-85D0-C754B442EF3E}" destId="{B6D00971-22BC-954F-A256-EB08BD2F6C26}" srcOrd="1" destOrd="0" presId="urn:microsoft.com/office/officeart/2005/8/layout/hProcess4"/>
    <dgm:cxn modelId="{CFD442C2-B8AA-DC43-9D34-F42288B6D011}" type="presParOf" srcId="{8C9E844B-AFC2-D347-85D0-C754B442EF3E}" destId="{62A0D0D3-49B5-514F-8FD5-67E5B8CF0DD3}" srcOrd="2" destOrd="0" presId="urn:microsoft.com/office/officeart/2005/8/layout/hProcess4"/>
    <dgm:cxn modelId="{C40E8827-ABAC-B44E-822B-BF0E6E4240D8}" type="presParOf" srcId="{8C9E844B-AFC2-D347-85D0-C754B442EF3E}" destId="{C7AF11DF-52FE-B046-8191-0A87E9386199}" srcOrd="3" destOrd="0" presId="urn:microsoft.com/office/officeart/2005/8/layout/hProcess4"/>
    <dgm:cxn modelId="{9CFEFC7D-4ECE-314A-9691-D68FB223A639}" type="presParOf" srcId="{8C9E844B-AFC2-D347-85D0-C754B442EF3E}" destId="{5A8AB177-AFD5-A549-BC5F-A70AEED8073A}"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33B5B2D-D5B6-48C1-ABE0-0DB1C449D666}" type="doc">
      <dgm:prSet loTypeId="urn:microsoft.com/office/officeart/2008/layout/VerticalCurvedList" loCatId="list" qsTypeId="urn:microsoft.com/office/officeart/2005/8/quickstyle/simple1" qsCatId="simple" csTypeId="urn:microsoft.com/office/officeart/2005/8/colors/accent2_1" csCatId="accent2" phldr="1"/>
      <dgm:spPr/>
      <dgm:t>
        <a:bodyPr/>
        <a:lstStyle/>
        <a:p>
          <a:endParaRPr lang="en-US"/>
        </a:p>
      </dgm:t>
    </dgm:pt>
    <dgm:pt modelId="{B82BE27C-6DB5-4618-988C-2553BAD698EC}">
      <dgm:prSet phldrT="[Text]"/>
      <dgm:spPr/>
      <dgm:t>
        <a:bodyPr/>
        <a:lstStyle/>
        <a:p>
          <a:r>
            <a:rPr lang="en-US"/>
            <a:t>Create an electronic document of your PBIS Framework</a:t>
          </a:r>
        </a:p>
      </dgm:t>
    </dgm:pt>
    <dgm:pt modelId="{CFDF7A9C-D355-4195-B82C-AB095B816C15}" type="parTrans" cxnId="{68BEA72B-2507-46C6-A2E8-6E7DDEA355BB}">
      <dgm:prSet/>
      <dgm:spPr/>
      <dgm:t>
        <a:bodyPr/>
        <a:lstStyle/>
        <a:p>
          <a:endParaRPr lang="en-US"/>
        </a:p>
      </dgm:t>
    </dgm:pt>
    <dgm:pt modelId="{05BF4CE2-A7FC-4D3C-895E-2138FB6FD24E}" type="sibTrans" cxnId="{68BEA72B-2507-46C6-A2E8-6E7DDEA355BB}">
      <dgm:prSet/>
      <dgm:spPr/>
      <dgm:t>
        <a:bodyPr/>
        <a:lstStyle/>
        <a:p>
          <a:endParaRPr lang="en-US"/>
        </a:p>
      </dgm:t>
    </dgm:pt>
    <dgm:pt modelId="{29725D6F-83DD-4FCF-9282-CFFF5BF96CCF}">
      <dgm:prSet/>
      <dgm:spPr/>
      <dgm:t>
        <a:bodyPr/>
        <a:lstStyle/>
        <a:p>
          <a:r>
            <a:rPr lang="en-US"/>
            <a:t>Present the plan to school staff</a:t>
          </a:r>
        </a:p>
      </dgm:t>
    </dgm:pt>
    <dgm:pt modelId="{B53F93A4-6DAB-44E2-BB68-7995E60EE003}" type="parTrans" cxnId="{ECA6F50D-0277-4156-B484-D659F510E86A}">
      <dgm:prSet/>
      <dgm:spPr/>
      <dgm:t>
        <a:bodyPr/>
        <a:lstStyle/>
        <a:p>
          <a:endParaRPr lang="en-US"/>
        </a:p>
      </dgm:t>
    </dgm:pt>
    <dgm:pt modelId="{4325FBFD-0ED4-4322-A4D6-E9075D26345D}" type="sibTrans" cxnId="{ECA6F50D-0277-4156-B484-D659F510E86A}">
      <dgm:prSet/>
      <dgm:spPr/>
      <dgm:t>
        <a:bodyPr/>
        <a:lstStyle/>
        <a:p>
          <a:endParaRPr lang="en-US"/>
        </a:p>
      </dgm:t>
    </dgm:pt>
    <dgm:pt modelId="{E0024BE1-0E1E-4F52-8636-9EF99FD2E20E}">
      <dgm:prSet/>
      <dgm:spPr/>
      <dgm:t>
        <a:bodyPr/>
        <a:lstStyle/>
        <a:p>
          <a:r>
            <a:rPr lang="en-US"/>
            <a:t>Present the plan to students</a:t>
          </a:r>
        </a:p>
      </dgm:t>
    </dgm:pt>
    <dgm:pt modelId="{3FBEA1AD-A64B-44F1-ACF2-90320C57D38F}" type="parTrans" cxnId="{A869A39C-6D44-4D97-880D-CEB39E4973B2}">
      <dgm:prSet/>
      <dgm:spPr/>
      <dgm:t>
        <a:bodyPr/>
        <a:lstStyle/>
        <a:p>
          <a:endParaRPr lang="en-US"/>
        </a:p>
      </dgm:t>
    </dgm:pt>
    <dgm:pt modelId="{C9F146ED-104E-46B9-AAEF-82B6C15B71DF}" type="sibTrans" cxnId="{A869A39C-6D44-4D97-880D-CEB39E4973B2}">
      <dgm:prSet/>
      <dgm:spPr/>
      <dgm:t>
        <a:bodyPr/>
        <a:lstStyle/>
        <a:p>
          <a:endParaRPr lang="en-US"/>
        </a:p>
      </dgm:t>
    </dgm:pt>
    <dgm:pt modelId="{8E544568-B6A1-471E-8E56-78882794C1B8}">
      <dgm:prSet/>
      <dgm:spPr/>
      <dgm:t>
        <a:bodyPr/>
        <a:lstStyle/>
        <a:p>
          <a:r>
            <a:rPr lang="en-US"/>
            <a:t>Serve as role models, coaches, and cheerleaders to support implementation and build internal capacity</a:t>
          </a:r>
        </a:p>
      </dgm:t>
    </dgm:pt>
    <dgm:pt modelId="{395A11B2-CCDC-4DD3-B13F-49CB754789A4}" type="parTrans" cxnId="{AB0F57AD-4DEC-458B-B48D-E8C648E9DA2D}">
      <dgm:prSet/>
      <dgm:spPr/>
      <dgm:t>
        <a:bodyPr/>
        <a:lstStyle/>
        <a:p>
          <a:endParaRPr lang="en-US"/>
        </a:p>
      </dgm:t>
    </dgm:pt>
    <dgm:pt modelId="{F3E28342-8445-4493-B02D-2EB93A8C50F5}" type="sibTrans" cxnId="{AB0F57AD-4DEC-458B-B48D-E8C648E9DA2D}">
      <dgm:prSet/>
      <dgm:spPr/>
      <dgm:t>
        <a:bodyPr/>
        <a:lstStyle/>
        <a:p>
          <a:endParaRPr lang="en-US"/>
        </a:p>
      </dgm:t>
    </dgm:pt>
    <dgm:pt modelId="{0696F465-9661-B04E-B1FE-04DDE88DB97B}">
      <dgm:prSet/>
      <dgm:spPr/>
      <dgm:t>
        <a:bodyPr/>
        <a:lstStyle/>
        <a:p>
          <a:r>
            <a:rPr lang="en-US"/>
            <a:t>Share with families and community</a:t>
          </a:r>
        </a:p>
      </dgm:t>
    </dgm:pt>
    <dgm:pt modelId="{4741B2D9-E904-4D47-988B-62D2137085CD}" type="parTrans" cxnId="{302E6032-3D48-A240-85E7-19EC562FEDCD}">
      <dgm:prSet/>
      <dgm:spPr/>
    </dgm:pt>
    <dgm:pt modelId="{74112161-69BF-C848-A948-C97C4A89545D}" type="sibTrans" cxnId="{302E6032-3D48-A240-85E7-19EC562FEDCD}">
      <dgm:prSet/>
      <dgm:spPr/>
    </dgm:pt>
    <dgm:pt modelId="{1A700C38-C6E6-45B6-A422-22D8B76B4FDA}" type="pres">
      <dgm:prSet presAssocID="{133B5B2D-D5B6-48C1-ABE0-0DB1C449D666}" presName="Name0" presStyleCnt="0">
        <dgm:presLayoutVars>
          <dgm:chMax val="7"/>
          <dgm:chPref val="7"/>
          <dgm:dir/>
        </dgm:presLayoutVars>
      </dgm:prSet>
      <dgm:spPr/>
    </dgm:pt>
    <dgm:pt modelId="{9A97A1D5-F09C-49F2-B311-0B3417593D4C}" type="pres">
      <dgm:prSet presAssocID="{133B5B2D-D5B6-48C1-ABE0-0DB1C449D666}" presName="Name1" presStyleCnt="0"/>
      <dgm:spPr/>
    </dgm:pt>
    <dgm:pt modelId="{03D8BFAC-642F-43B0-AEAA-AB2713877E87}" type="pres">
      <dgm:prSet presAssocID="{133B5B2D-D5B6-48C1-ABE0-0DB1C449D666}" presName="cycle" presStyleCnt="0"/>
      <dgm:spPr/>
    </dgm:pt>
    <dgm:pt modelId="{020A7607-BA26-4B17-852B-A386E762161F}" type="pres">
      <dgm:prSet presAssocID="{133B5B2D-D5B6-48C1-ABE0-0DB1C449D666}" presName="srcNode" presStyleLbl="node1" presStyleIdx="0" presStyleCnt="5"/>
      <dgm:spPr/>
    </dgm:pt>
    <dgm:pt modelId="{E530ABF8-BBAC-44F6-8C99-6D7FDA64FC7C}" type="pres">
      <dgm:prSet presAssocID="{133B5B2D-D5B6-48C1-ABE0-0DB1C449D666}" presName="conn" presStyleLbl="parChTrans1D2" presStyleIdx="0" presStyleCnt="1"/>
      <dgm:spPr/>
    </dgm:pt>
    <dgm:pt modelId="{018F86BA-1458-469A-B166-4CCAD688F4B2}" type="pres">
      <dgm:prSet presAssocID="{133B5B2D-D5B6-48C1-ABE0-0DB1C449D666}" presName="extraNode" presStyleLbl="node1" presStyleIdx="0" presStyleCnt="5"/>
      <dgm:spPr/>
    </dgm:pt>
    <dgm:pt modelId="{1AE975D3-6742-466F-972A-C25F6597097D}" type="pres">
      <dgm:prSet presAssocID="{133B5B2D-D5B6-48C1-ABE0-0DB1C449D666}" presName="dstNode" presStyleLbl="node1" presStyleIdx="0" presStyleCnt="5"/>
      <dgm:spPr/>
    </dgm:pt>
    <dgm:pt modelId="{C5EFEF51-D50E-47C6-AFA9-98B64E03DF61}" type="pres">
      <dgm:prSet presAssocID="{B82BE27C-6DB5-4618-988C-2553BAD698EC}" presName="text_1" presStyleLbl="node1" presStyleIdx="0" presStyleCnt="5">
        <dgm:presLayoutVars>
          <dgm:bulletEnabled val="1"/>
        </dgm:presLayoutVars>
      </dgm:prSet>
      <dgm:spPr/>
    </dgm:pt>
    <dgm:pt modelId="{A5C611F1-6B2B-492A-A8A5-043439A90DDD}" type="pres">
      <dgm:prSet presAssocID="{B82BE27C-6DB5-4618-988C-2553BAD698EC}" presName="accent_1" presStyleCnt="0"/>
      <dgm:spPr/>
    </dgm:pt>
    <dgm:pt modelId="{7591CA1D-6ED3-444C-9B38-55545446586C}" type="pres">
      <dgm:prSet presAssocID="{B82BE27C-6DB5-4618-988C-2553BAD698EC}" presName="accentRepeatNode" presStyleLbl="solidFgAcc1" presStyleIdx="0" presStyleCnt="5">
        <dgm:style>
          <a:lnRef idx="1">
            <a:schemeClr val="accent2"/>
          </a:lnRef>
          <a:fillRef idx="2">
            <a:schemeClr val="accent2"/>
          </a:fillRef>
          <a:effectRef idx="1">
            <a:schemeClr val="accent2"/>
          </a:effectRef>
          <a:fontRef idx="minor">
            <a:schemeClr val="dk1"/>
          </a:fontRef>
        </dgm:style>
      </dgm:prSet>
      <dgm:spPr/>
    </dgm:pt>
    <dgm:pt modelId="{E0BAB1B8-B243-46FD-A367-35F86E989D2D}" type="pres">
      <dgm:prSet presAssocID="{29725D6F-83DD-4FCF-9282-CFFF5BF96CCF}" presName="text_2" presStyleLbl="node1" presStyleIdx="1" presStyleCnt="5">
        <dgm:presLayoutVars>
          <dgm:bulletEnabled val="1"/>
        </dgm:presLayoutVars>
      </dgm:prSet>
      <dgm:spPr/>
    </dgm:pt>
    <dgm:pt modelId="{802369CA-F80A-426A-870F-818F4220A1D7}" type="pres">
      <dgm:prSet presAssocID="{29725D6F-83DD-4FCF-9282-CFFF5BF96CCF}" presName="accent_2" presStyleCnt="0"/>
      <dgm:spPr/>
    </dgm:pt>
    <dgm:pt modelId="{93F08FC3-804D-49CE-B311-C7DFB175DBA4}" type="pres">
      <dgm:prSet presAssocID="{29725D6F-83DD-4FCF-9282-CFFF5BF96CCF}" presName="accentRepeatNode" presStyleLbl="solidFgAcc1" presStyleIdx="1" presStyleCnt="5">
        <dgm:style>
          <a:lnRef idx="1">
            <a:schemeClr val="accent2"/>
          </a:lnRef>
          <a:fillRef idx="2">
            <a:schemeClr val="accent2"/>
          </a:fillRef>
          <a:effectRef idx="1">
            <a:schemeClr val="accent2"/>
          </a:effectRef>
          <a:fontRef idx="minor">
            <a:schemeClr val="dk1"/>
          </a:fontRef>
        </dgm:style>
      </dgm:prSet>
      <dgm:spPr/>
    </dgm:pt>
    <dgm:pt modelId="{6F5B31EA-8B50-43EA-BBC7-D2615B60B716}" type="pres">
      <dgm:prSet presAssocID="{E0024BE1-0E1E-4F52-8636-9EF99FD2E20E}" presName="text_3" presStyleLbl="node1" presStyleIdx="2" presStyleCnt="5">
        <dgm:presLayoutVars>
          <dgm:bulletEnabled val="1"/>
        </dgm:presLayoutVars>
      </dgm:prSet>
      <dgm:spPr/>
    </dgm:pt>
    <dgm:pt modelId="{1ACB186D-8957-4056-AA7E-C49C3A6A80E9}" type="pres">
      <dgm:prSet presAssocID="{E0024BE1-0E1E-4F52-8636-9EF99FD2E20E}" presName="accent_3" presStyleCnt="0"/>
      <dgm:spPr/>
    </dgm:pt>
    <dgm:pt modelId="{E94B0129-10B7-4D6B-AD81-BA34C3DE3D1E}" type="pres">
      <dgm:prSet presAssocID="{E0024BE1-0E1E-4F52-8636-9EF99FD2E20E}" presName="accentRepeatNode" presStyleLbl="solidFgAcc1" presStyleIdx="2" presStyleCnt="5">
        <dgm:style>
          <a:lnRef idx="1">
            <a:schemeClr val="accent2"/>
          </a:lnRef>
          <a:fillRef idx="2">
            <a:schemeClr val="accent2"/>
          </a:fillRef>
          <a:effectRef idx="1">
            <a:schemeClr val="accent2"/>
          </a:effectRef>
          <a:fontRef idx="minor">
            <a:schemeClr val="dk1"/>
          </a:fontRef>
        </dgm:style>
      </dgm:prSet>
      <dgm:spPr/>
    </dgm:pt>
    <dgm:pt modelId="{853CE50B-B26E-8A4A-88DF-A6D3CE6B1E33}" type="pres">
      <dgm:prSet presAssocID="{0696F465-9661-B04E-B1FE-04DDE88DB97B}" presName="text_4" presStyleLbl="node1" presStyleIdx="3" presStyleCnt="5">
        <dgm:presLayoutVars>
          <dgm:bulletEnabled val="1"/>
        </dgm:presLayoutVars>
      </dgm:prSet>
      <dgm:spPr/>
    </dgm:pt>
    <dgm:pt modelId="{A9226B48-C924-D447-BC78-333CCD38411E}" type="pres">
      <dgm:prSet presAssocID="{0696F465-9661-B04E-B1FE-04DDE88DB97B}" presName="accent_4" presStyleCnt="0"/>
      <dgm:spPr/>
    </dgm:pt>
    <dgm:pt modelId="{AE9E98BB-275E-D549-B037-BF49E432AE18}" type="pres">
      <dgm:prSet presAssocID="{0696F465-9661-B04E-B1FE-04DDE88DB97B}" presName="accentRepeatNode" presStyleLbl="solidFgAcc1" presStyleIdx="3" presStyleCnt="5">
        <dgm:style>
          <a:lnRef idx="1">
            <a:schemeClr val="accent5"/>
          </a:lnRef>
          <a:fillRef idx="2">
            <a:schemeClr val="accent5"/>
          </a:fillRef>
          <a:effectRef idx="1">
            <a:schemeClr val="accent5"/>
          </a:effectRef>
          <a:fontRef idx="minor">
            <a:schemeClr val="dk1"/>
          </a:fontRef>
        </dgm:style>
      </dgm:prSet>
      <dgm:spPr/>
    </dgm:pt>
    <dgm:pt modelId="{844877DB-95F2-2F4E-8820-67A7B6E9E6B8}" type="pres">
      <dgm:prSet presAssocID="{8E544568-B6A1-471E-8E56-78882794C1B8}" presName="text_5" presStyleLbl="node1" presStyleIdx="4" presStyleCnt="5">
        <dgm:presLayoutVars>
          <dgm:bulletEnabled val="1"/>
        </dgm:presLayoutVars>
      </dgm:prSet>
      <dgm:spPr/>
    </dgm:pt>
    <dgm:pt modelId="{2676F12F-6289-2D43-9657-F95EE3EC9603}" type="pres">
      <dgm:prSet presAssocID="{8E544568-B6A1-471E-8E56-78882794C1B8}" presName="accent_5" presStyleCnt="0"/>
      <dgm:spPr/>
    </dgm:pt>
    <dgm:pt modelId="{9BE5E357-CB06-4ED8-B489-130E2099ADB5}" type="pres">
      <dgm:prSet presAssocID="{8E544568-B6A1-471E-8E56-78882794C1B8}" presName="accentRepeatNode" presStyleLbl="solidFgAcc1" presStyleIdx="4" presStyleCnt="5">
        <dgm:style>
          <a:lnRef idx="1">
            <a:schemeClr val="accent2"/>
          </a:lnRef>
          <a:fillRef idx="2">
            <a:schemeClr val="accent2"/>
          </a:fillRef>
          <a:effectRef idx="1">
            <a:schemeClr val="accent2"/>
          </a:effectRef>
          <a:fontRef idx="minor">
            <a:schemeClr val="dk1"/>
          </a:fontRef>
        </dgm:style>
      </dgm:prSet>
      <dgm:spPr/>
    </dgm:pt>
  </dgm:ptLst>
  <dgm:cxnLst>
    <dgm:cxn modelId="{ECA6F50D-0277-4156-B484-D659F510E86A}" srcId="{133B5B2D-D5B6-48C1-ABE0-0DB1C449D666}" destId="{29725D6F-83DD-4FCF-9282-CFFF5BF96CCF}" srcOrd="1" destOrd="0" parTransId="{B53F93A4-6DAB-44E2-BB68-7995E60EE003}" sibTransId="{4325FBFD-0ED4-4322-A4D6-E9075D26345D}"/>
    <dgm:cxn modelId="{564FE212-BE16-874C-BA15-72EBB5290970}" type="presOf" srcId="{8E544568-B6A1-471E-8E56-78882794C1B8}" destId="{844877DB-95F2-2F4E-8820-67A7B6E9E6B8}" srcOrd="0" destOrd="0" presId="urn:microsoft.com/office/officeart/2008/layout/VerticalCurvedList"/>
    <dgm:cxn modelId="{68BEA72B-2507-46C6-A2E8-6E7DDEA355BB}" srcId="{133B5B2D-D5B6-48C1-ABE0-0DB1C449D666}" destId="{B82BE27C-6DB5-4618-988C-2553BAD698EC}" srcOrd="0" destOrd="0" parTransId="{CFDF7A9C-D355-4195-B82C-AB095B816C15}" sibTransId="{05BF4CE2-A7FC-4D3C-895E-2138FB6FD24E}"/>
    <dgm:cxn modelId="{302E6032-3D48-A240-85E7-19EC562FEDCD}" srcId="{133B5B2D-D5B6-48C1-ABE0-0DB1C449D666}" destId="{0696F465-9661-B04E-B1FE-04DDE88DB97B}" srcOrd="3" destOrd="0" parTransId="{4741B2D9-E904-4D47-988B-62D2137085CD}" sibTransId="{74112161-69BF-C848-A948-C97C4A89545D}"/>
    <dgm:cxn modelId="{EC486A32-F499-464B-8795-37870876C778}" type="presOf" srcId="{E0024BE1-0E1E-4F52-8636-9EF99FD2E20E}" destId="{6F5B31EA-8B50-43EA-BBC7-D2615B60B716}" srcOrd="0" destOrd="0" presId="urn:microsoft.com/office/officeart/2008/layout/VerticalCurvedList"/>
    <dgm:cxn modelId="{BF0F4663-D9FA-49EA-A4CD-0CAF007362FE}" type="presOf" srcId="{29725D6F-83DD-4FCF-9282-CFFF5BF96CCF}" destId="{E0BAB1B8-B243-46FD-A367-35F86E989D2D}" srcOrd="0" destOrd="0" presId="urn:microsoft.com/office/officeart/2008/layout/VerticalCurvedList"/>
    <dgm:cxn modelId="{6628B349-089A-4A4B-9420-19D5465E7BC0}" type="presOf" srcId="{B82BE27C-6DB5-4618-988C-2553BAD698EC}" destId="{C5EFEF51-D50E-47C6-AFA9-98B64E03DF61}" srcOrd="0" destOrd="0" presId="urn:microsoft.com/office/officeart/2008/layout/VerticalCurvedList"/>
    <dgm:cxn modelId="{2A960290-3FD7-6640-877F-43C78AC3A35E}" type="presOf" srcId="{0696F465-9661-B04E-B1FE-04DDE88DB97B}" destId="{853CE50B-B26E-8A4A-88DF-A6D3CE6B1E33}" srcOrd="0" destOrd="0" presId="urn:microsoft.com/office/officeart/2008/layout/VerticalCurvedList"/>
    <dgm:cxn modelId="{A869A39C-6D44-4D97-880D-CEB39E4973B2}" srcId="{133B5B2D-D5B6-48C1-ABE0-0DB1C449D666}" destId="{E0024BE1-0E1E-4F52-8636-9EF99FD2E20E}" srcOrd="2" destOrd="0" parTransId="{3FBEA1AD-A64B-44F1-ACF2-90320C57D38F}" sibTransId="{C9F146ED-104E-46B9-AAEF-82B6C15B71DF}"/>
    <dgm:cxn modelId="{AB0F57AD-4DEC-458B-B48D-E8C648E9DA2D}" srcId="{133B5B2D-D5B6-48C1-ABE0-0DB1C449D666}" destId="{8E544568-B6A1-471E-8E56-78882794C1B8}" srcOrd="4" destOrd="0" parTransId="{395A11B2-CCDC-4DD3-B13F-49CB754789A4}" sibTransId="{F3E28342-8445-4493-B02D-2EB93A8C50F5}"/>
    <dgm:cxn modelId="{C0CD95AD-07F9-4826-A0C2-D5EFE5834CC0}" type="presOf" srcId="{133B5B2D-D5B6-48C1-ABE0-0DB1C449D666}" destId="{1A700C38-C6E6-45B6-A422-22D8B76B4FDA}" srcOrd="0" destOrd="0" presId="urn:microsoft.com/office/officeart/2008/layout/VerticalCurvedList"/>
    <dgm:cxn modelId="{3967D5F0-F842-4A94-BFE8-D7EBC80ADD8B}" type="presOf" srcId="{05BF4CE2-A7FC-4D3C-895E-2138FB6FD24E}" destId="{E530ABF8-BBAC-44F6-8C99-6D7FDA64FC7C}" srcOrd="0" destOrd="0" presId="urn:microsoft.com/office/officeart/2008/layout/VerticalCurvedList"/>
    <dgm:cxn modelId="{2A6C50B1-0B69-4D34-B033-41677B9587FA}" type="presParOf" srcId="{1A700C38-C6E6-45B6-A422-22D8B76B4FDA}" destId="{9A97A1D5-F09C-49F2-B311-0B3417593D4C}" srcOrd="0" destOrd="0" presId="urn:microsoft.com/office/officeart/2008/layout/VerticalCurvedList"/>
    <dgm:cxn modelId="{E6A9C11D-2752-4EFD-89D6-14E5F0884CF0}" type="presParOf" srcId="{9A97A1D5-F09C-49F2-B311-0B3417593D4C}" destId="{03D8BFAC-642F-43B0-AEAA-AB2713877E87}" srcOrd="0" destOrd="0" presId="urn:microsoft.com/office/officeart/2008/layout/VerticalCurvedList"/>
    <dgm:cxn modelId="{83B61DD3-F051-4F29-B62A-E5EC1D5B9794}" type="presParOf" srcId="{03D8BFAC-642F-43B0-AEAA-AB2713877E87}" destId="{020A7607-BA26-4B17-852B-A386E762161F}" srcOrd="0" destOrd="0" presId="urn:microsoft.com/office/officeart/2008/layout/VerticalCurvedList"/>
    <dgm:cxn modelId="{C4D155DB-9468-41DC-BBEB-32834E1A80AB}" type="presParOf" srcId="{03D8BFAC-642F-43B0-AEAA-AB2713877E87}" destId="{E530ABF8-BBAC-44F6-8C99-6D7FDA64FC7C}" srcOrd="1" destOrd="0" presId="urn:microsoft.com/office/officeart/2008/layout/VerticalCurvedList"/>
    <dgm:cxn modelId="{DFBF6EA7-FD3B-473C-AB63-140A3BDC0962}" type="presParOf" srcId="{03D8BFAC-642F-43B0-AEAA-AB2713877E87}" destId="{018F86BA-1458-469A-B166-4CCAD688F4B2}" srcOrd="2" destOrd="0" presId="urn:microsoft.com/office/officeart/2008/layout/VerticalCurvedList"/>
    <dgm:cxn modelId="{BCC0CF5D-CA47-416E-A656-A159D97E943E}" type="presParOf" srcId="{03D8BFAC-642F-43B0-AEAA-AB2713877E87}" destId="{1AE975D3-6742-466F-972A-C25F6597097D}" srcOrd="3" destOrd="0" presId="urn:microsoft.com/office/officeart/2008/layout/VerticalCurvedList"/>
    <dgm:cxn modelId="{79C5BBE9-029D-43F4-8C48-DB25E243FF80}" type="presParOf" srcId="{9A97A1D5-F09C-49F2-B311-0B3417593D4C}" destId="{C5EFEF51-D50E-47C6-AFA9-98B64E03DF61}" srcOrd="1" destOrd="0" presId="urn:microsoft.com/office/officeart/2008/layout/VerticalCurvedList"/>
    <dgm:cxn modelId="{5F408AF3-3CC8-4809-B8FA-D1E3E15C171E}" type="presParOf" srcId="{9A97A1D5-F09C-49F2-B311-0B3417593D4C}" destId="{A5C611F1-6B2B-492A-A8A5-043439A90DDD}" srcOrd="2" destOrd="0" presId="urn:microsoft.com/office/officeart/2008/layout/VerticalCurvedList"/>
    <dgm:cxn modelId="{FD6CD063-84F2-4D8F-856B-DCCBE8046F2A}" type="presParOf" srcId="{A5C611F1-6B2B-492A-A8A5-043439A90DDD}" destId="{7591CA1D-6ED3-444C-9B38-55545446586C}" srcOrd="0" destOrd="0" presId="urn:microsoft.com/office/officeart/2008/layout/VerticalCurvedList"/>
    <dgm:cxn modelId="{EB45EF2D-D50C-4FFA-9E40-13EBCC0DE69C}" type="presParOf" srcId="{9A97A1D5-F09C-49F2-B311-0B3417593D4C}" destId="{E0BAB1B8-B243-46FD-A367-35F86E989D2D}" srcOrd="3" destOrd="0" presId="urn:microsoft.com/office/officeart/2008/layout/VerticalCurvedList"/>
    <dgm:cxn modelId="{CC36C5F3-507A-451D-B2AB-2055F2BEA16B}" type="presParOf" srcId="{9A97A1D5-F09C-49F2-B311-0B3417593D4C}" destId="{802369CA-F80A-426A-870F-818F4220A1D7}" srcOrd="4" destOrd="0" presId="urn:microsoft.com/office/officeart/2008/layout/VerticalCurvedList"/>
    <dgm:cxn modelId="{615353F7-C5A9-42DD-8D89-AFD0606B4AD1}" type="presParOf" srcId="{802369CA-F80A-426A-870F-818F4220A1D7}" destId="{93F08FC3-804D-49CE-B311-C7DFB175DBA4}" srcOrd="0" destOrd="0" presId="urn:microsoft.com/office/officeart/2008/layout/VerticalCurvedList"/>
    <dgm:cxn modelId="{F7874C8F-9144-4450-96E2-6CAD1737DD2D}" type="presParOf" srcId="{9A97A1D5-F09C-49F2-B311-0B3417593D4C}" destId="{6F5B31EA-8B50-43EA-BBC7-D2615B60B716}" srcOrd="5" destOrd="0" presId="urn:microsoft.com/office/officeart/2008/layout/VerticalCurvedList"/>
    <dgm:cxn modelId="{84AA7B1E-22DD-4290-8F43-A7B9D1633C33}" type="presParOf" srcId="{9A97A1D5-F09C-49F2-B311-0B3417593D4C}" destId="{1ACB186D-8957-4056-AA7E-C49C3A6A80E9}" srcOrd="6" destOrd="0" presId="urn:microsoft.com/office/officeart/2008/layout/VerticalCurvedList"/>
    <dgm:cxn modelId="{7E3A8AC3-0D81-4774-938E-657E0FF868E3}" type="presParOf" srcId="{1ACB186D-8957-4056-AA7E-C49C3A6A80E9}" destId="{E94B0129-10B7-4D6B-AD81-BA34C3DE3D1E}" srcOrd="0" destOrd="0" presId="urn:microsoft.com/office/officeart/2008/layout/VerticalCurvedList"/>
    <dgm:cxn modelId="{DE405F4F-6CC1-1E49-8F76-6E39D6FB8C85}" type="presParOf" srcId="{9A97A1D5-F09C-49F2-B311-0B3417593D4C}" destId="{853CE50B-B26E-8A4A-88DF-A6D3CE6B1E33}" srcOrd="7" destOrd="0" presId="urn:microsoft.com/office/officeart/2008/layout/VerticalCurvedList"/>
    <dgm:cxn modelId="{89373C5C-6828-E147-AFC7-9777122147DF}" type="presParOf" srcId="{9A97A1D5-F09C-49F2-B311-0B3417593D4C}" destId="{A9226B48-C924-D447-BC78-333CCD38411E}" srcOrd="8" destOrd="0" presId="urn:microsoft.com/office/officeart/2008/layout/VerticalCurvedList"/>
    <dgm:cxn modelId="{756E26C4-EE3D-2B42-8A4C-AE9C4242CF38}" type="presParOf" srcId="{A9226B48-C924-D447-BC78-333CCD38411E}" destId="{AE9E98BB-275E-D549-B037-BF49E432AE18}" srcOrd="0" destOrd="0" presId="urn:microsoft.com/office/officeart/2008/layout/VerticalCurvedList"/>
    <dgm:cxn modelId="{25AE17C7-A013-6149-92F0-02D230063C60}" type="presParOf" srcId="{9A97A1D5-F09C-49F2-B311-0B3417593D4C}" destId="{844877DB-95F2-2F4E-8820-67A7B6E9E6B8}" srcOrd="9" destOrd="0" presId="urn:microsoft.com/office/officeart/2008/layout/VerticalCurvedList"/>
    <dgm:cxn modelId="{B29358E9-06D2-2849-8108-C695D9562C03}" type="presParOf" srcId="{9A97A1D5-F09C-49F2-B311-0B3417593D4C}" destId="{2676F12F-6289-2D43-9657-F95EE3EC9603}" srcOrd="10" destOrd="0" presId="urn:microsoft.com/office/officeart/2008/layout/VerticalCurvedList"/>
    <dgm:cxn modelId="{CC2E3902-6FE9-2A40-9F03-19ABA9BD4BEA}" type="presParOf" srcId="{2676F12F-6289-2D43-9657-F95EE3EC9603}" destId="{9BE5E357-CB06-4ED8-B489-130E2099ADB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BA9D1C6-0AE0-46E7-AFA1-02FD6BF8F1B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8D7A61C-8C93-4349-B275-BC72D3F0FDF2}">
      <dgm:prSet phldrT="[Text]"/>
      <dgm:spPr/>
      <dgm:t>
        <a:bodyPr/>
        <a:lstStyle/>
        <a:p>
          <a:pPr>
            <a:lnSpc>
              <a:spcPct val="100000"/>
            </a:lnSpc>
          </a:pPr>
          <a:r>
            <a:rPr lang="en-US"/>
            <a:t>First, find and schedule time to present to faculty</a:t>
          </a:r>
        </a:p>
      </dgm:t>
    </dgm:pt>
    <dgm:pt modelId="{684473F7-7FDD-4556-8AB4-3C070A42404D}" type="parTrans" cxnId="{D88C1202-828F-4881-9CAF-046B42DC7111}">
      <dgm:prSet/>
      <dgm:spPr/>
      <dgm:t>
        <a:bodyPr/>
        <a:lstStyle/>
        <a:p>
          <a:endParaRPr lang="en-US"/>
        </a:p>
      </dgm:t>
    </dgm:pt>
    <dgm:pt modelId="{03D10BB0-CBC8-4F85-A38F-134C2ACBBB83}" type="sibTrans" cxnId="{D88C1202-828F-4881-9CAF-046B42DC7111}">
      <dgm:prSet/>
      <dgm:spPr/>
      <dgm:t>
        <a:bodyPr/>
        <a:lstStyle/>
        <a:p>
          <a:endParaRPr lang="en-US"/>
        </a:p>
      </dgm:t>
    </dgm:pt>
    <dgm:pt modelId="{7C936CDC-1EE5-43ED-84F6-1E89EAE36D88}">
      <dgm:prSet phldrT="[Text]"/>
      <dgm:spPr/>
      <dgm:t>
        <a:bodyPr/>
        <a:lstStyle/>
        <a:p>
          <a:pPr>
            <a:lnSpc>
              <a:spcPct val="100000"/>
            </a:lnSpc>
          </a:pPr>
          <a:r>
            <a:rPr lang="en-US"/>
            <a:t>It is important to review the following components with </a:t>
          </a:r>
          <a:r>
            <a:rPr lang="en-US" b="1" i="1"/>
            <a:t>all</a:t>
          </a:r>
          <a:r>
            <a:rPr lang="en-US"/>
            <a:t> staff:</a:t>
          </a:r>
        </a:p>
      </dgm:t>
    </dgm:pt>
    <dgm:pt modelId="{58C2244E-7D8C-43F4-9E07-CC1DF034986D}" type="parTrans" cxnId="{17B82EBF-5F43-41EB-B401-1295410CA629}">
      <dgm:prSet/>
      <dgm:spPr/>
      <dgm:t>
        <a:bodyPr/>
        <a:lstStyle/>
        <a:p>
          <a:endParaRPr lang="en-US"/>
        </a:p>
      </dgm:t>
    </dgm:pt>
    <dgm:pt modelId="{69D7C757-5EF7-4633-A332-F6808ED0BC6F}" type="sibTrans" cxnId="{17B82EBF-5F43-41EB-B401-1295410CA629}">
      <dgm:prSet/>
      <dgm:spPr/>
      <dgm:t>
        <a:bodyPr/>
        <a:lstStyle/>
        <a:p>
          <a:endParaRPr lang="en-US"/>
        </a:p>
      </dgm:t>
    </dgm:pt>
    <dgm:pt modelId="{DBF46FAF-42CC-419C-A1C3-24610F1E36DD}">
      <dgm:prSet phldrT="[Text]" custT="1"/>
      <dgm:spPr/>
      <dgm:t>
        <a:bodyPr/>
        <a:lstStyle/>
        <a:p>
          <a:pPr>
            <a:lnSpc>
              <a:spcPct val="100000"/>
            </a:lnSpc>
          </a:pPr>
          <a:r>
            <a:rPr lang="en-US" sz="2000"/>
            <a:t>PBIS Philosophy</a:t>
          </a:r>
        </a:p>
      </dgm:t>
    </dgm:pt>
    <dgm:pt modelId="{DE702628-CF6E-4A03-942F-CF90B3C173BE}" type="parTrans" cxnId="{F9FAAF47-C414-4FC7-966F-AE7A8A18B463}">
      <dgm:prSet/>
      <dgm:spPr/>
      <dgm:t>
        <a:bodyPr/>
        <a:lstStyle/>
        <a:p>
          <a:endParaRPr lang="en-US"/>
        </a:p>
      </dgm:t>
    </dgm:pt>
    <dgm:pt modelId="{D1B1DB93-6AB7-4309-861C-9769F376D36C}" type="sibTrans" cxnId="{F9FAAF47-C414-4FC7-966F-AE7A8A18B463}">
      <dgm:prSet/>
      <dgm:spPr/>
      <dgm:t>
        <a:bodyPr/>
        <a:lstStyle/>
        <a:p>
          <a:endParaRPr lang="en-US"/>
        </a:p>
      </dgm:t>
    </dgm:pt>
    <dgm:pt modelId="{33EF64E7-5344-4325-860A-50DAD85534F8}">
      <dgm:prSet phldrT="[Text]" custT="1"/>
      <dgm:spPr/>
      <dgm:t>
        <a:bodyPr/>
        <a:lstStyle/>
        <a:p>
          <a:pPr>
            <a:lnSpc>
              <a:spcPct val="100000"/>
            </a:lnSpc>
          </a:pPr>
          <a:r>
            <a:rPr lang="en-US" sz="2000"/>
            <a:t>Expectations Matrix</a:t>
          </a:r>
        </a:p>
      </dgm:t>
    </dgm:pt>
    <dgm:pt modelId="{76DCB389-1BDF-4DF7-BCFD-728F8787ADA3}" type="parTrans" cxnId="{25E40FF5-F136-4E8E-8925-D57646D94C0E}">
      <dgm:prSet/>
      <dgm:spPr/>
      <dgm:t>
        <a:bodyPr/>
        <a:lstStyle/>
        <a:p>
          <a:endParaRPr lang="en-US"/>
        </a:p>
      </dgm:t>
    </dgm:pt>
    <dgm:pt modelId="{3697DC93-56EC-4378-9D76-190F00DC0D8F}" type="sibTrans" cxnId="{25E40FF5-F136-4E8E-8925-D57646D94C0E}">
      <dgm:prSet/>
      <dgm:spPr/>
      <dgm:t>
        <a:bodyPr/>
        <a:lstStyle/>
        <a:p>
          <a:endParaRPr lang="en-US"/>
        </a:p>
      </dgm:t>
    </dgm:pt>
    <dgm:pt modelId="{33032169-4FD2-4286-ACE7-F05542F1D708}">
      <dgm:prSet phldrT="[Text]" custT="1"/>
      <dgm:spPr/>
      <dgm:t>
        <a:bodyPr/>
        <a:lstStyle/>
        <a:p>
          <a:pPr>
            <a:lnSpc>
              <a:spcPct val="100000"/>
            </a:lnSpc>
          </a:pPr>
          <a:r>
            <a:rPr lang="en-US" sz="2000"/>
            <a:t>Lesson Plans and Plan for Teaching Students</a:t>
          </a:r>
        </a:p>
      </dgm:t>
    </dgm:pt>
    <dgm:pt modelId="{786C194F-E3AE-4EF6-A329-251996F0DB5F}" type="parTrans" cxnId="{8C2F375C-66BE-45A7-B054-C202B93C222A}">
      <dgm:prSet/>
      <dgm:spPr/>
      <dgm:t>
        <a:bodyPr/>
        <a:lstStyle/>
        <a:p>
          <a:endParaRPr lang="en-US"/>
        </a:p>
      </dgm:t>
    </dgm:pt>
    <dgm:pt modelId="{A41487C2-FC38-4E6B-AD3C-22CBEA8A6304}" type="sibTrans" cxnId="{8C2F375C-66BE-45A7-B054-C202B93C222A}">
      <dgm:prSet/>
      <dgm:spPr/>
      <dgm:t>
        <a:bodyPr/>
        <a:lstStyle/>
        <a:p>
          <a:endParaRPr lang="en-US"/>
        </a:p>
      </dgm:t>
    </dgm:pt>
    <dgm:pt modelId="{D9790240-B662-4FF6-B91F-185E76C7A612}">
      <dgm:prSet phldrT="[Text]" custT="1"/>
      <dgm:spPr/>
      <dgm:t>
        <a:bodyPr/>
        <a:lstStyle/>
        <a:p>
          <a:pPr>
            <a:lnSpc>
              <a:spcPct val="100000"/>
            </a:lnSpc>
          </a:pPr>
          <a:r>
            <a:rPr lang="en-US" sz="2000"/>
            <a:t>Acknowledgement procedures</a:t>
          </a:r>
        </a:p>
      </dgm:t>
    </dgm:pt>
    <dgm:pt modelId="{E10365E4-3243-4148-A7F4-FD322727A03D}" type="parTrans" cxnId="{1F6D97BD-7717-4975-A5E1-61269935C8FD}">
      <dgm:prSet/>
      <dgm:spPr/>
      <dgm:t>
        <a:bodyPr/>
        <a:lstStyle/>
        <a:p>
          <a:endParaRPr lang="en-US"/>
        </a:p>
      </dgm:t>
    </dgm:pt>
    <dgm:pt modelId="{CA3DBEDA-A730-4BED-B1F3-E35584C0967E}" type="sibTrans" cxnId="{1F6D97BD-7717-4975-A5E1-61269935C8FD}">
      <dgm:prSet/>
      <dgm:spPr/>
      <dgm:t>
        <a:bodyPr/>
        <a:lstStyle/>
        <a:p>
          <a:endParaRPr lang="en-US"/>
        </a:p>
      </dgm:t>
    </dgm:pt>
    <dgm:pt modelId="{5A7288A4-AA05-455E-BFE0-53DC3C5BEF25}">
      <dgm:prSet phldrT="[Text]" custT="1"/>
      <dgm:spPr/>
      <dgm:t>
        <a:bodyPr/>
        <a:lstStyle/>
        <a:p>
          <a:pPr>
            <a:lnSpc>
              <a:spcPct val="100000"/>
            </a:lnSpc>
          </a:pPr>
          <a:r>
            <a:rPr lang="en-US" sz="2000"/>
            <a:t>Consequence procedures</a:t>
          </a:r>
        </a:p>
      </dgm:t>
    </dgm:pt>
    <dgm:pt modelId="{7B6F3828-F179-463E-B347-AE2A2EFFBC5C}" type="parTrans" cxnId="{18ABDC22-C614-4AB7-8360-293D165A03AE}">
      <dgm:prSet/>
      <dgm:spPr/>
      <dgm:t>
        <a:bodyPr/>
        <a:lstStyle/>
        <a:p>
          <a:endParaRPr lang="en-US"/>
        </a:p>
      </dgm:t>
    </dgm:pt>
    <dgm:pt modelId="{2B8016E7-4889-49AA-BDCE-3113443D6074}" type="sibTrans" cxnId="{18ABDC22-C614-4AB7-8360-293D165A03AE}">
      <dgm:prSet/>
      <dgm:spPr/>
      <dgm:t>
        <a:bodyPr/>
        <a:lstStyle/>
        <a:p>
          <a:endParaRPr lang="en-US"/>
        </a:p>
      </dgm:t>
    </dgm:pt>
    <dgm:pt modelId="{1D451287-C79A-4AAB-BE18-9437064D1C65}">
      <dgm:prSet phldrT="[Text]" custT="1"/>
      <dgm:spPr/>
      <dgm:t>
        <a:bodyPr/>
        <a:lstStyle/>
        <a:p>
          <a:pPr>
            <a:lnSpc>
              <a:spcPct val="100000"/>
            </a:lnSpc>
          </a:pPr>
          <a:r>
            <a:rPr lang="en-US" sz="2000"/>
            <a:t>How data will be used to evaluate plan</a:t>
          </a:r>
        </a:p>
      </dgm:t>
    </dgm:pt>
    <dgm:pt modelId="{5254F6EE-A161-4D03-BB9C-49AE57AC88D7}" type="parTrans" cxnId="{A84F088B-8800-4A5D-AECE-DD2E79C585B2}">
      <dgm:prSet/>
      <dgm:spPr/>
      <dgm:t>
        <a:bodyPr/>
        <a:lstStyle/>
        <a:p>
          <a:endParaRPr lang="en-US"/>
        </a:p>
      </dgm:t>
    </dgm:pt>
    <dgm:pt modelId="{22FE096F-4808-4CF9-A42B-91496BC12F41}" type="sibTrans" cxnId="{A84F088B-8800-4A5D-AECE-DD2E79C585B2}">
      <dgm:prSet/>
      <dgm:spPr/>
      <dgm:t>
        <a:bodyPr/>
        <a:lstStyle/>
        <a:p>
          <a:endParaRPr lang="en-US"/>
        </a:p>
      </dgm:t>
    </dgm:pt>
    <dgm:pt modelId="{AF380810-806F-4A46-94BA-9BE5A816B1E0}" type="pres">
      <dgm:prSet presAssocID="{7BA9D1C6-0AE0-46E7-AFA1-02FD6BF8F1B1}" presName="root" presStyleCnt="0">
        <dgm:presLayoutVars>
          <dgm:dir/>
          <dgm:resizeHandles val="exact"/>
        </dgm:presLayoutVars>
      </dgm:prSet>
      <dgm:spPr/>
    </dgm:pt>
    <dgm:pt modelId="{0E74571B-3F9A-4380-9141-CBC64C59CC26}" type="pres">
      <dgm:prSet presAssocID="{88D7A61C-8C93-4349-B275-BC72D3F0FDF2}" presName="compNode" presStyleCnt="0"/>
      <dgm:spPr/>
    </dgm:pt>
    <dgm:pt modelId="{AB4DA0BB-5AF6-4BF2-990F-A801505A7361}" type="pres">
      <dgm:prSet presAssocID="{88D7A61C-8C93-4349-B275-BC72D3F0FDF2}" presName="bgRect" presStyleLbl="bgShp" presStyleIdx="0" presStyleCnt="2">
        <dgm:style>
          <a:lnRef idx="2">
            <a:schemeClr val="accent2"/>
          </a:lnRef>
          <a:fillRef idx="1">
            <a:schemeClr val="lt1"/>
          </a:fillRef>
          <a:effectRef idx="0">
            <a:schemeClr val="accent2"/>
          </a:effectRef>
          <a:fontRef idx="minor">
            <a:schemeClr val="dk1"/>
          </a:fontRef>
        </dgm:style>
      </dgm:prSet>
      <dgm:spPr/>
    </dgm:pt>
    <dgm:pt modelId="{F011F4D5-839C-4354-A488-D05300D9DB5F}" type="pres">
      <dgm:prSet presAssocID="{88D7A61C-8C93-4349-B275-BC72D3F0FDF2}" presName="iconRect" presStyleLbl="node1" presStyleIdx="0" presStyleCnt="2" custLinFactNeighborX="-40760" custLinFactNeighborY="194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7DA6FC59-AD1A-44DF-846F-750A262C2440}" type="pres">
      <dgm:prSet presAssocID="{88D7A61C-8C93-4349-B275-BC72D3F0FDF2}" presName="spaceRect" presStyleCnt="0"/>
      <dgm:spPr/>
    </dgm:pt>
    <dgm:pt modelId="{F95F8A1F-3AED-4BDE-A3E2-6CD84C9C8CD6}" type="pres">
      <dgm:prSet presAssocID="{88D7A61C-8C93-4349-B275-BC72D3F0FDF2}" presName="parTx" presStyleLbl="revTx" presStyleIdx="0" presStyleCnt="3" custLinFactNeighborX="-8356" custLinFactNeighborY="4840">
        <dgm:presLayoutVars>
          <dgm:chMax val="0"/>
          <dgm:chPref val="0"/>
        </dgm:presLayoutVars>
      </dgm:prSet>
      <dgm:spPr/>
    </dgm:pt>
    <dgm:pt modelId="{B50AD057-A504-45B2-BFDA-A18205A3E22F}" type="pres">
      <dgm:prSet presAssocID="{03D10BB0-CBC8-4F85-A38F-134C2ACBBB83}" presName="sibTrans" presStyleCnt="0"/>
      <dgm:spPr/>
    </dgm:pt>
    <dgm:pt modelId="{DECB15BE-7651-4C39-B39E-E9C79BE5A02F}" type="pres">
      <dgm:prSet presAssocID="{7C936CDC-1EE5-43ED-84F6-1E89EAE36D88}" presName="compNode" presStyleCnt="0"/>
      <dgm:spPr/>
    </dgm:pt>
    <dgm:pt modelId="{429615AA-07D2-48E3-B194-26FE6DC3D8F3}" type="pres">
      <dgm:prSet presAssocID="{7C936CDC-1EE5-43ED-84F6-1E89EAE36D88}" presName="bgRect" presStyleLbl="bgShp" presStyleIdx="1" presStyleCnt="2" custScaleY="145119">
        <dgm:style>
          <a:lnRef idx="2">
            <a:schemeClr val="accent2"/>
          </a:lnRef>
          <a:fillRef idx="1">
            <a:schemeClr val="lt1"/>
          </a:fillRef>
          <a:effectRef idx="0">
            <a:schemeClr val="accent2"/>
          </a:effectRef>
          <a:fontRef idx="minor">
            <a:schemeClr val="dk1"/>
          </a:fontRef>
        </dgm:style>
      </dgm:prSet>
      <dgm:spPr/>
    </dgm:pt>
    <dgm:pt modelId="{B08485CB-CBC5-4034-8408-FC26402C9734}" type="pres">
      <dgm:prSet presAssocID="{7C936CDC-1EE5-43ED-84F6-1E89EAE36D88}" presName="iconRect" presStyleLbl="node1" presStyleIdx="1" presStyleCnt="2" custLinFactNeighborX="-38819" custLinFactNeighborY="-19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7785395-8F08-4DE5-A153-540B5AB16A01}" type="pres">
      <dgm:prSet presAssocID="{7C936CDC-1EE5-43ED-84F6-1E89EAE36D88}" presName="spaceRect" presStyleCnt="0"/>
      <dgm:spPr/>
    </dgm:pt>
    <dgm:pt modelId="{AB4A882C-D61B-4DC9-B0CE-1A9524375DF4}" type="pres">
      <dgm:prSet presAssocID="{7C936CDC-1EE5-43ED-84F6-1E89EAE36D88}" presName="parTx" presStyleLbl="revTx" presStyleIdx="1" presStyleCnt="3" custScaleX="97113" custLinFactNeighborX="-16490" custLinFactNeighborY="24">
        <dgm:presLayoutVars>
          <dgm:chMax val="0"/>
          <dgm:chPref val="0"/>
        </dgm:presLayoutVars>
      </dgm:prSet>
      <dgm:spPr/>
    </dgm:pt>
    <dgm:pt modelId="{95E2B146-A080-4DC6-8682-13D654C856EA}" type="pres">
      <dgm:prSet presAssocID="{7C936CDC-1EE5-43ED-84F6-1E89EAE36D88}" presName="desTx" presStyleLbl="revTx" presStyleIdx="2" presStyleCnt="3" custScaleX="121623" custLinFactNeighborX="-10760" custLinFactNeighborY="23">
        <dgm:presLayoutVars/>
      </dgm:prSet>
      <dgm:spPr/>
    </dgm:pt>
  </dgm:ptLst>
  <dgm:cxnLst>
    <dgm:cxn modelId="{D88C1202-828F-4881-9CAF-046B42DC7111}" srcId="{7BA9D1C6-0AE0-46E7-AFA1-02FD6BF8F1B1}" destId="{88D7A61C-8C93-4349-B275-BC72D3F0FDF2}" srcOrd="0" destOrd="0" parTransId="{684473F7-7FDD-4556-8AB4-3C070A42404D}" sibTransId="{03D10BB0-CBC8-4F85-A38F-134C2ACBBB83}"/>
    <dgm:cxn modelId="{DF7FC00B-D194-B44A-8EBE-136A49061C87}" type="presOf" srcId="{33EF64E7-5344-4325-860A-50DAD85534F8}" destId="{95E2B146-A080-4DC6-8682-13D654C856EA}" srcOrd="0" destOrd="1" presId="urn:microsoft.com/office/officeart/2018/2/layout/IconVerticalSolidList"/>
    <dgm:cxn modelId="{0CF3A213-B947-CC4E-B0DE-D16E3F34E5A5}" type="presOf" srcId="{D9790240-B662-4FF6-B91F-185E76C7A612}" destId="{95E2B146-A080-4DC6-8682-13D654C856EA}" srcOrd="0" destOrd="3" presId="urn:microsoft.com/office/officeart/2018/2/layout/IconVerticalSolidList"/>
    <dgm:cxn modelId="{18ABDC22-C614-4AB7-8360-293D165A03AE}" srcId="{7C936CDC-1EE5-43ED-84F6-1E89EAE36D88}" destId="{5A7288A4-AA05-455E-BFE0-53DC3C5BEF25}" srcOrd="4" destOrd="0" parTransId="{7B6F3828-F179-463E-B347-AE2A2EFFBC5C}" sibTransId="{2B8016E7-4889-49AA-BDCE-3113443D6074}"/>
    <dgm:cxn modelId="{8C2F375C-66BE-45A7-B054-C202B93C222A}" srcId="{7C936CDC-1EE5-43ED-84F6-1E89EAE36D88}" destId="{33032169-4FD2-4286-ACE7-F05542F1D708}" srcOrd="2" destOrd="0" parTransId="{786C194F-E3AE-4EF6-A329-251996F0DB5F}" sibTransId="{A41487C2-FC38-4E6B-AD3C-22CBEA8A6304}"/>
    <dgm:cxn modelId="{DBC25166-363C-D847-806F-09FDABF65035}" type="presOf" srcId="{7C936CDC-1EE5-43ED-84F6-1E89EAE36D88}" destId="{AB4A882C-D61B-4DC9-B0CE-1A9524375DF4}" srcOrd="0" destOrd="0" presId="urn:microsoft.com/office/officeart/2018/2/layout/IconVerticalSolidList"/>
    <dgm:cxn modelId="{F9FAAF47-C414-4FC7-966F-AE7A8A18B463}" srcId="{7C936CDC-1EE5-43ED-84F6-1E89EAE36D88}" destId="{DBF46FAF-42CC-419C-A1C3-24610F1E36DD}" srcOrd="0" destOrd="0" parTransId="{DE702628-CF6E-4A03-942F-CF90B3C173BE}" sibTransId="{D1B1DB93-6AB7-4309-861C-9769F376D36C}"/>
    <dgm:cxn modelId="{7ECDB252-6C52-4D43-BD43-2C16CEC56701}" type="presOf" srcId="{33032169-4FD2-4286-ACE7-F05542F1D708}" destId="{95E2B146-A080-4DC6-8682-13D654C856EA}" srcOrd="0" destOrd="2" presId="urn:microsoft.com/office/officeart/2018/2/layout/IconVerticalSolidList"/>
    <dgm:cxn modelId="{D8253573-A5D6-A74D-B5A0-DD9B41A3A92B}" type="presOf" srcId="{1D451287-C79A-4AAB-BE18-9437064D1C65}" destId="{95E2B146-A080-4DC6-8682-13D654C856EA}" srcOrd="0" destOrd="5" presId="urn:microsoft.com/office/officeart/2018/2/layout/IconVerticalSolidList"/>
    <dgm:cxn modelId="{A84F088B-8800-4A5D-AECE-DD2E79C585B2}" srcId="{7C936CDC-1EE5-43ED-84F6-1E89EAE36D88}" destId="{1D451287-C79A-4AAB-BE18-9437064D1C65}" srcOrd="5" destOrd="0" parTransId="{5254F6EE-A161-4D03-BB9C-49AE57AC88D7}" sibTransId="{22FE096F-4808-4CF9-A42B-91496BC12F41}"/>
    <dgm:cxn modelId="{0958A69D-FBF7-C74E-86E8-5C0CE742C4E8}" type="presOf" srcId="{88D7A61C-8C93-4349-B275-BC72D3F0FDF2}" destId="{F95F8A1F-3AED-4BDE-A3E2-6CD84C9C8CD6}" srcOrd="0" destOrd="0" presId="urn:microsoft.com/office/officeart/2018/2/layout/IconVerticalSolidList"/>
    <dgm:cxn modelId="{1F6D97BD-7717-4975-A5E1-61269935C8FD}" srcId="{7C936CDC-1EE5-43ED-84F6-1E89EAE36D88}" destId="{D9790240-B662-4FF6-B91F-185E76C7A612}" srcOrd="3" destOrd="0" parTransId="{E10365E4-3243-4148-A7F4-FD322727A03D}" sibTransId="{CA3DBEDA-A730-4BED-B1F3-E35584C0967E}"/>
    <dgm:cxn modelId="{F61F70BE-436B-4F4E-A383-6D107A880A14}" type="presOf" srcId="{DBF46FAF-42CC-419C-A1C3-24610F1E36DD}" destId="{95E2B146-A080-4DC6-8682-13D654C856EA}" srcOrd="0" destOrd="0" presId="urn:microsoft.com/office/officeart/2018/2/layout/IconVerticalSolidList"/>
    <dgm:cxn modelId="{17B82EBF-5F43-41EB-B401-1295410CA629}" srcId="{7BA9D1C6-0AE0-46E7-AFA1-02FD6BF8F1B1}" destId="{7C936CDC-1EE5-43ED-84F6-1E89EAE36D88}" srcOrd="1" destOrd="0" parTransId="{58C2244E-7D8C-43F4-9E07-CC1DF034986D}" sibTransId="{69D7C757-5EF7-4633-A332-F6808ED0BC6F}"/>
    <dgm:cxn modelId="{66BE5BE4-CB92-2B4D-A0B8-FE9A1DBE6458}" type="presOf" srcId="{5A7288A4-AA05-455E-BFE0-53DC3C5BEF25}" destId="{95E2B146-A080-4DC6-8682-13D654C856EA}" srcOrd="0" destOrd="4" presId="urn:microsoft.com/office/officeart/2018/2/layout/IconVerticalSolidList"/>
    <dgm:cxn modelId="{E8B9A8E4-81AB-A549-8410-F6B82BB0E799}" type="presOf" srcId="{7BA9D1C6-0AE0-46E7-AFA1-02FD6BF8F1B1}" destId="{AF380810-806F-4A46-94BA-9BE5A816B1E0}" srcOrd="0" destOrd="0" presId="urn:microsoft.com/office/officeart/2018/2/layout/IconVerticalSolidList"/>
    <dgm:cxn modelId="{25E40FF5-F136-4E8E-8925-D57646D94C0E}" srcId="{7C936CDC-1EE5-43ED-84F6-1E89EAE36D88}" destId="{33EF64E7-5344-4325-860A-50DAD85534F8}" srcOrd="1" destOrd="0" parTransId="{76DCB389-1BDF-4DF7-BCFD-728F8787ADA3}" sibTransId="{3697DC93-56EC-4378-9D76-190F00DC0D8F}"/>
    <dgm:cxn modelId="{69BE3C31-6332-B548-B6BE-79A530B0B18B}" type="presParOf" srcId="{AF380810-806F-4A46-94BA-9BE5A816B1E0}" destId="{0E74571B-3F9A-4380-9141-CBC64C59CC26}" srcOrd="0" destOrd="0" presId="urn:microsoft.com/office/officeart/2018/2/layout/IconVerticalSolidList"/>
    <dgm:cxn modelId="{1E01A738-683B-1C42-AC40-B2E17EE7E139}" type="presParOf" srcId="{0E74571B-3F9A-4380-9141-CBC64C59CC26}" destId="{AB4DA0BB-5AF6-4BF2-990F-A801505A7361}" srcOrd="0" destOrd="0" presId="urn:microsoft.com/office/officeart/2018/2/layout/IconVerticalSolidList"/>
    <dgm:cxn modelId="{7BA6D90B-806F-934B-AEC4-1753B10DF4C1}" type="presParOf" srcId="{0E74571B-3F9A-4380-9141-CBC64C59CC26}" destId="{F011F4D5-839C-4354-A488-D05300D9DB5F}" srcOrd="1" destOrd="0" presId="urn:microsoft.com/office/officeart/2018/2/layout/IconVerticalSolidList"/>
    <dgm:cxn modelId="{44034159-080A-854D-9FE6-D47961B6A9A6}" type="presParOf" srcId="{0E74571B-3F9A-4380-9141-CBC64C59CC26}" destId="{7DA6FC59-AD1A-44DF-846F-750A262C2440}" srcOrd="2" destOrd="0" presId="urn:microsoft.com/office/officeart/2018/2/layout/IconVerticalSolidList"/>
    <dgm:cxn modelId="{85005B23-D29A-5844-B83A-B9EBAE03152A}" type="presParOf" srcId="{0E74571B-3F9A-4380-9141-CBC64C59CC26}" destId="{F95F8A1F-3AED-4BDE-A3E2-6CD84C9C8CD6}" srcOrd="3" destOrd="0" presId="urn:microsoft.com/office/officeart/2018/2/layout/IconVerticalSolidList"/>
    <dgm:cxn modelId="{81402943-342C-5B4B-86E2-69BD2F0CB02E}" type="presParOf" srcId="{AF380810-806F-4A46-94BA-9BE5A816B1E0}" destId="{B50AD057-A504-45B2-BFDA-A18205A3E22F}" srcOrd="1" destOrd="0" presId="urn:microsoft.com/office/officeart/2018/2/layout/IconVerticalSolidList"/>
    <dgm:cxn modelId="{6802E0E6-6249-234B-89FC-4611F1193631}" type="presParOf" srcId="{AF380810-806F-4A46-94BA-9BE5A816B1E0}" destId="{DECB15BE-7651-4C39-B39E-E9C79BE5A02F}" srcOrd="2" destOrd="0" presId="urn:microsoft.com/office/officeart/2018/2/layout/IconVerticalSolidList"/>
    <dgm:cxn modelId="{9B6A00AA-72B9-3E45-95ED-489D3D5DD5B3}" type="presParOf" srcId="{DECB15BE-7651-4C39-B39E-E9C79BE5A02F}" destId="{429615AA-07D2-48E3-B194-26FE6DC3D8F3}" srcOrd="0" destOrd="0" presId="urn:microsoft.com/office/officeart/2018/2/layout/IconVerticalSolidList"/>
    <dgm:cxn modelId="{9961D479-EF41-4B46-B2D3-8A8C37F437EC}" type="presParOf" srcId="{DECB15BE-7651-4C39-B39E-E9C79BE5A02F}" destId="{B08485CB-CBC5-4034-8408-FC26402C9734}" srcOrd="1" destOrd="0" presId="urn:microsoft.com/office/officeart/2018/2/layout/IconVerticalSolidList"/>
    <dgm:cxn modelId="{89DAE1C5-5850-3F4E-BCC9-7B7DE62B02CA}" type="presParOf" srcId="{DECB15BE-7651-4C39-B39E-E9C79BE5A02F}" destId="{E7785395-8F08-4DE5-A153-540B5AB16A01}" srcOrd="2" destOrd="0" presId="urn:microsoft.com/office/officeart/2018/2/layout/IconVerticalSolidList"/>
    <dgm:cxn modelId="{525FCD7D-232B-DC4F-BC80-323D105B0958}" type="presParOf" srcId="{DECB15BE-7651-4C39-B39E-E9C79BE5A02F}" destId="{AB4A882C-D61B-4DC9-B0CE-1A9524375DF4}" srcOrd="3" destOrd="0" presId="urn:microsoft.com/office/officeart/2018/2/layout/IconVerticalSolidList"/>
    <dgm:cxn modelId="{5FEDE0FC-2E9B-8346-8436-2523E7C74547}" type="presParOf" srcId="{DECB15BE-7651-4C39-B39E-E9C79BE5A02F}" destId="{95E2B146-A080-4DC6-8682-13D654C856EA}"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9E770DC0-ADC3-6F49-9603-390041B9028C}">
      <dgm:prSet custT="1"/>
      <dgm:spPr/>
      <dgm:t>
        <a:bodyPr/>
        <a:lstStyle/>
        <a:p>
          <a:r>
            <a:rPr lang="en-US" sz="2400" b="0" i="0" dirty="0"/>
            <a:t>Team Tasks</a:t>
          </a:r>
        </a:p>
      </dgm:t>
    </dgm:pt>
    <dgm:pt modelId="{DF559CD0-5B01-D54A-8E06-F10310F9A6A6}" type="parTrans" cxnId="{5B5B1C97-4D72-364B-9991-95AC217DC39E}">
      <dgm:prSet/>
      <dgm:spPr/>
      <dgm:t>
        <a:bodyPr/>
        <a:lstStyle/>
        <a:p>
          <a:endParaRPr lang="en-US">
            <a:latin typeface="Hind Vadodara" panose="020B0604020202020204" charset="0"/>
            <a:cs typeface="Hind Vadodara" panose="020B0604020202020204" charset="0"/>
          </a:endParaRPr>
        </a:p>
      </dgm:t>
    </dgm:pt>
    <dgm:pt modelId="{2AE7D53E-5748-B340-A3B2-69C78DDF3C05}" type="sibTrans" cxnId="{5B5B1C97-4D72-364B-9991-95AC217DC39E}">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custT="1"/>
      <dgm:spPr>
        <a:solidFill>
          <a:srgbClr val="B7DEF4"/>
        </a:solidFill>
      </dgm:spPr>
      <dgm:t>
        <a:bodyPr/>
        <a:lstStyle/>
        <a:p>
          <a:r>
            <a:rPr lang="en-US" sz="2800" b="1" i="0" dirty="0">
              <a:solidFill>
                <a:schemeClr val="accent6">
                  <a:lumMod val="50000"/>
                </a:schemeClr>
              </a:solidFill>
            </a:rPr>
            <a:t>Presentation Content</a:t>
          </a:r>
          <a:endParaRPr lang="en-US" sz="2800" b="1" i="0" u="none" strike="noStrike" cap="none" baseline="0" noProof="0" dirty="0">
            <a:solidFill>
              <a:schemeClr val="accent6">
                <a:lumMod val="50000"/>
              </a:schemeClr>
            </a:solidFill>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37F9031E-3575-954C-884B-455C5F360FA0}">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Review your data sources (e.g., fidelity and outcome data), and revise your action plan for this AND next year.</a:t>
          </a:r>
        </a:p>
      </dgm:t>
    </dgm:pt>
    <dgm:pt modelId="{2084D932-D90C-CB4D-89A7-29511A790757}" type="parTrans" cxnId="{76F569ED-F319-E34D-9265-3FF92ECC07FA}">
      <dgm:prSet/>
      <dgm:spPr/>
      <dgm:t>
        <a:bodyPr/>
        <a:lstStyle/>
        <a:p>
          <a:endParaRPr lang="en-US"/>
        </a:p>
      </dgm:t>
    </dgm:pt>
    <dgm:pt modelId="{F98E0B3D-6701-714E-AEEB-E1A03E5FEBC3}" type="sibTrans" cxnId="{76F569ED-F319-E34D-9265-3FF92ECC07FA}">
      <dgm:prSet/>
      <dgm:spPr/>
      <dgm:t>
        <a:bodyPr/>
        <a:lstStyle/>
        <a:p>
          <a:endParaRPr lang="en-US"/>
        </a:p>
      </dgm:t>
    </dgm:pt>
    <dgm:pt modelId="{A9F21724-7283-428F-AC24-E0B408BD4164}">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Analysis of Fidelity and Outcome data</a:t>
          </a:r>
        </a:p>
      </dgm:t>
    </dgm:pt>
    <dgm:pt modelId="{D336B7C2-46C2-4153-9E42-FE2DB590D835}" type="parTrans" cxnId="{37E99FC8-7FC3-495F-8728-BC72429217B5}">
      <dgm:prSet/>
      <dgm:spPr/>
      <dgm:t>
        <a:bodyPr/>
        <a:lstStyle/>
        <a:p>
          <a:endParaRPr lang="en-US"/>
        </a:p>
      </dgm:t>
    </dgm:pt>
    <dgm:pt modelId="{ADF80FFA-6B20-4FBA-9A49-BB8FAE3DB4AE}" type="sibTrans" cxnId="{37E99FC8-7FC3-495F-8728-BC72429217B5}">
      <dgm:prSet/>
      <dgm:spPr/>
      <dgm:t>
        <a:bodyPr/>
        <a:lstStyle/>
        <a:p>
          <a:endParaRPr lang="en-US"/>
        </a:p>
      </dgm:t>
    </dgm:pt>
    <dgm:pt modelId="{72E39889-8E8D-41D6-81A8-1FA6025D6298}">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Annual Evaluation Report</a:t>
          </a:r>
        </a:p>
      </dgm:t>
    </dgm:pt>
    <dgm:pt modelId="{D02397B8-F29E-42C1-8E22-C864DC6125E1}" type="parTrans" cxnId="{EFC09309-D55D-4ECE-8563-E353BCDE171A}">
      <dgm:prSet/>
      <dgm:spPr/>
      <dgm:t>
        <a:bodyPr/>
        <a:lstStyle/>
        <a:p>
          <a:endParaRPr lang="en-US"/>
        </a:p>
      </dgm:t>
    </dgm:pt>
    <dgm:pt modelId="{6DAF7A1B-DD3E-4730-B62D-FFD7D0B38402}" type="sibTrans" cxnId="{EFC09309-D55D-4ECE-8563-E353BCDE171A}">
      <dgm:prSet/>
      <dgm:spPr/>
      <dgm:t>
        <a:bodyPr/>
        <a:lstStyle/>
        <a:p>
          <a:endParaRPr lang="en-US"/>
        </a:p>
      </dgm:t>
    </dgm:pt>
    <dgm:pt modelId="{73F90530-A022-4F95-8E0B-1D4124902B5F}">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Update PBIS Handbook &amp; Training Materials for next year</a:t>
          </a:r>
        </a:p>
      </dgm:t>
    </dgm:pt>
    <dgm:pt modelId="{4C5227CC-942B-4BFC-B198-719EA9FFD863}" type="parTrans" cxnId="{DC27AA23-4F58-4215-9517-903A5867C1BB}">
      <dgm:prSet/>
      <dgm:spPr/>
      <dgm:t>
        <a:bodyPr/>
        <a:lstStyle/>
        <a:p>
          <a:endParaRPr lang="en-US"/>
        </a:p>
      </dgm:t>
    </dgm:pt>
    <dgm:pt modelId="{3360FB57-920E-4C2E-BC23-8CBE5EE8EDC5}" type="sibTrans" cxnId="{DC27AA23-4F58-4215-9517-903A5867C1BB}">
      <dgm:prSet/>
      <dgm:spPr/>
      <dgm:t>
        <a:bodyPr/>
        <a:lstStyle/>
        <a:p>
          <a:endParaRPr lang="en-US"/>
        </a:p>
      </dgm:t>
    </dgm:pt>
    <dgm:pt modelId="{0743F3BE-36EF-4147-A895-1F5FD94D93DC}">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dirty="0">
              <a:latin typeface="+mn-lt"/>
            </a:rPr>
            <a:t>Team time</a:t>
          </a:r>
          <a:endParaRPr lang="en-US" sz="2000" dirty="0">
            <a:latin typeface="+mn-lt"/>
          </a:endParaRPr>
        </a:p>
      </dgm:t>
    </dgm:pt>
    <dgm:pt modelId="{67CB3C7A-04C4-4E37-B22C-A84B34E50A00}" type="parTrans" cxnId="{1C37E5B2-8DBA-4494-92D7-95DE51526EC4}">
      <dgm:prSet/>
      <dgm:spPr/>
      <dgm:t>
        <a:bodyPr/>
        <a:lstStyle/>
        <a:p>
          <a:endParaRPr lang="en-US"/>
        </a:p>
      </dgm:t>
    </dgm:pt>
    <dgm:pt modelId="{7B068477-0CDF-4665-AC4B-89BF1DA1C0DC}" type="sibTrans" cxnId="{1C37E5B2-8DBA-4494-92D7-95DE51526EC4}">
      <dgm:prSet/>
      <dgm:spPr/>
      <dgm:t>
        <a:bodyPr/>
        <a:lstStyle/>
        <a:p>
          <a:endParaRPr lang="en-US"/>
        </a:p>
      </dgm:t>
    </dgm:pt>
    <dgm:pt modelId="{577F9D76-533A-48A7-8022-5A23BF825124}">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 Organize your data sources, and celebrations into an Annual Evaluation Plan and share with your school community.</a:t>
          </a:r>
        </a:p>
      </dgm:t>
    </dgm:pt>
    <dgm:pt modelId="{CB91A4A8-B607-4A2A-BD2B-30CA597BA4F6}" type="parTrans" cxnId="{FC04B771-4577-45FE-8D96-D0FAAAB34984}">
      <dgm:prSet/>
      <dgm:spPr/>
      <dgm:t>
        <a:bodyPr/>
        <a:lstStyle/>
        <a:p>
          <a:endParaRPr lang="en-US"/>
        </a:p>
      </dgm:t>
    </dgm:pt>
    <dgm:pt modelId="{92AFF6C9-7DD4-4009-9C28-D1488870EB27}" type="sibTrans" cxnId="{FC04B771-4577-45FE-8D96-D0FAAAB34984}">
      <dgm:prSet/>
      <dgm:spPr/>
      <dgm:t>
        <a:bodyPr/>
        <a:lstStyle/>
        <a:p>
          <a:endParaRPr lang="en-US"/>
        </a:p>
      </dgm:t>
    </dgm:pt>
    <dgm:pt modelId="{ACECE8AD-8580-4FBE-8F9B-0CE533D9F381}">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your data sources and your school and classroom goals and revise these goals for next year. </a:t>
          </a:r>
        </a:p>
      </dgm:t>
    </dgm:pt>
    <dgm:pt modelId="{5ED0427B-5821-4E10-A0C1-68FA9080C038}" type="parTrans" cxnId="{56759BDE-B9E4-4FAF-BABB-3F194B56EBCE}">
      <dgm:prSet/>
      <dgm:spPr/>
      <dgm:t>
        <a:bodyPr/>
        <a:lstStyle/>
        <a:p>
          <a:endParaRPr lang="en-US"/>
        </a:p>
      </dgm:t>
    </dgm:pt>
    <dgm:pt modelId="{7FCEEA39-A7E8-46A8-9E40-A8B2033E4CCF}" type="sibTrans" cxnId="{56759BDE-B9E4-4FAF-BABB-3F194B56EBCE}">
      <dgm:prSet/>
      <dgm:spPr/>
      <dgm:t>
        <a:bodyPr/>
        <a:lstStyle/>
        <a:p>
          <a:endParaRPr lang="en-US"/>
        </a:p>
      </dgm:t>
    </dgm:pt>
    <dgm:pt modelId="{AA553A85-651A-466E-9122-933FCEF0FDEC}">
      <dgm:prSet custT="1"/>
      <dgm:spPr/>
      <dgm:t>
        <a:bodyPr/>
        <a:lstStyle/>
        <a:p>
          <a:pPr marL="228600" lvl="1" indent="0" defTabSz="889000">
            <a:lnSpc>
              <a:spcPct val="90000"/>
            </a:lnSpc>
            <a:spcBef>
              <a:spcPct val="0"/>
            </a:spcBef>
            <a:spcAft>
              <a:spcPct val="15000"/>
            </a:spcAft>
            <a:buFont typeface="Arial" panose="020B0604020202020204" pitchFamily="34" charset="0"/>
            <a:buChar char="•"/>
          </a:pPr>
          <a:r>
            <a:rPr lang="en-US" sz="2000" b="0" i="0" dirty="0"/>
            <a:t>Review and revise your PBIS Resources (e.g., Handbook) for staff, students, and families. </a:t>
          </a:r>
        </a:p>
      </dgm:t>
    </dgm:pt>
    <dgm:pt modelId="{0C6ADB0C-374B-401A-AE20-4F4E57931994}" type="parTrans" cxnId="{B771AF48-3D34-4344-933C-AA95DC15C1D7}">
      <dgm:prSet/>
      <dgm:spPr/>
      <dgm:t>
        <a:bodyPr/>
        <a:lstStyle/>
        <a:p>
          <a:endParaRPr lang="en-US"/>
        </a:p>
      </dgm:t>
    </dgm:pt>
    <dgm:pt modelId="{1209D879-BFF8-42D2-9358-04F927492438}" type="sibTrans" cxnId="{B771AF48-3D34-4344-933C-AA95DC15C1D7}">
      <dgm:prSet/>
      <dgm:spPr/>
      <dgm:t>
        <a:bodyPr/>
        <a:lstStyle/>
        <a:p>
          <a:endParaRPr lang="en-US"/>
        </a:p>
      </dgm:t>
    </dgm:pt>
    <dgm:pt modelId="{FA8BA491-1287-4111-AC67-E12E61463980}">
      <dgm:prSet phldr="0" custT="1"/>
      <dgm:spPr/>
      <dgm:t>
        <a:bodyPr/>
        <a:lstStyle/>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Review current data and revise schoolwide goals</a:t>
          </a:r>
        </a:p>
        <a:p>
          <a:pPr marL="0" marR="0" lvl="0" indent="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Classroom PD, Coaching and Performance Feedback</a:t>
          </a:r>
        </a:p>
      </dgm:t>
    </dgm:pt>
    <dgm:pt modelId="{BEB2CE34-605F-466A-B4E4-6265FD032BD8}" type="parTrans" cxnId="{EC998E08-AEAB-4992-8F17-3D2FED59ADFA}">
      <dgm:prSet/>
      <dgm:spPr/>
      <dgm:t>
        <a:bodyPr/>
        <a:lstStyle/>
        <a:p>
          <a:endParaRPr lang="en-US"/>
        </a:p>
      </dgm:t>
    </dgm:pt>
    <dgm:pt modelId="{7D8BE53C-B566-4E91-99C9-719480BB8559}" type="sibTrans" cxnId="{EC998E08-AEAB-4992-8F17-3D2FED59ADFA}">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77D4E652-4152-4FB3-933D-DC846CDC44C4}" type="pres">
      <dgm:prSet presAssocID="{9E770DC0-ADC3-6F49-9603-390041B9028C}" presName="parentLin" presStyleCnt="0"/>
      <dgm:spPr/>
    </dgm:pt>
    <dgm:pt modelId="{F0AC8D9C-1ACD-4825-B968-FF4EE97737E7}" type="pres">
      <dgm:prSet presAssocID="{9E770DC0-ADC3-6F49-9603-390041B9028C}" presName="parentLeftMargin" presStyleLbl="node1" presStyleIdx="0" presStyleCnt="2"/>
      <dgm:spPr/>
    </dgm:pt>
    <dgm:pt modelId="{A408444A-A753-4052-B5E7-27B1CF04BE0D}" type="pres">
      <dgm:prSet presAssocID="{9E770DC0-ADC3-6F49-9603-390041B9028C}" presName="parentText" presStyleLbl="node1" presStyleIdx="1" presStyleCnt="2">
        <dgm:presLayoutVars>
          <dgm:chMax val="0"/>
          <dgm:bulletEnabled val="1"/>
        </dgm:presLayoutVars>
      </dgm:prSet>
      <dgm:spPr/>
    </dgm:pt>
    <dgm:pt modelId="{DB387AC5-600F-40B5-8656-6ED772B9F62D}" type="pres">
      <dgm:prSet presAssocID="{9E770DC0-ADC3-6F49-9603-390041B9028C}" presName="negativeSpace" presStyleCnt="0"/>
      <dgm:spPr/>
    </dgm:pt>
    <dgm:pt modelId="{AD7E4922-BE98-4A00-8CC9-8C067984A0AA}" type="pres">
      <dgm:prSet presAssocID="{9E770DC0-ADC3-6F49-9603-390041B9028C}" presName="childText" presStyleLbl="conFgAcc1" presStyleIdx="1" presStyleCnt="2">
        <dgm:presLayoutVars>
          <dgm:bulletEnabled val="1"/>
        </dgm:presLayoutVars>
      </dgm:prSet>
      <dgm:spPr/>
    </dgm:pt>
  </dgm:ptLst>
  <dgm:cxnLst>
    <dgm:cxn modelId="{1A4A8E00-7567-4785-B53E-0585D7D5BBB8}" type="presOf" srcId="{AA553A85-651A-466E-9122-933FCEF0FDEC}" destId="{AD7E4922-BE98-4A00-8CC9-8C067984A0AA}" srcOrd="0" destOrd="3"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EC998E08-AEAB-4992-8F17-3D2FED59ADFA}" srcId="{76937503-7550-41B3-8D88-C860E600B4A5}" destId="{FA8BA491-1287-4111-AC67-E12E61463980}" srcOrd="1" destOrd="0" parTransId="{BEB2CE34-605F-466A-B4E4-6265FD032BD8}" sibTransId="{7D8BE53C-B566-4E91-99C9-719480BB8559}"/>
    <dgm:cxn modelId="{EFC09309-D55D-4ECE-8563-E353BCDE171A}" srcId="{76937503-7550-41B3-8D88-C860E600B4A5}" destId="{72E39889-8E8D-41D6-81A8-1FA6025D6298}" srcOrd="2" destOrd="0" parTransId="{D02397B8-F29E-42C1-8E22-C864DC6125E1}" sibTransId="{6DAF7A1B-DD3E-4730-B62D-FFD7D0B38402}"/>
    <dgm:cxn modelId="{DC27AA23-4F58-4215-9517-903A5867C1BB}" srcId="{76937503-7550-41B3-8D88-C860E600B4A5}" destId="{73F90530-A022-4F95-8E0B-1D4124902B5F}" srcOrd="3" destOrd="0" parTransId="{4C5227CC-942B-4BFC-B198-719EA9FFD863}" sibTransId="{3360FB57-920E-4C2E-BC23-8CBE5EE8EDC5}"/>
    <dgm:cxn modelId="{10A32F32-093B-47BE-A215-EA0D0769E405}" type="presOf" srcId="{577F9D76-533A-48A7-8022-5A23BF825124}" destId="{AD7E4922-BE98-4A00-8CC9-8C067984A0AA}" srcOrd="0" destOrd="1" presId="urn:microsoft.com/office/officeart/2005/8/layout/list1"/>
    <dgm:cxn modelId="{C5943148-F388-4A8D-A631-541F8D95EE40}" type="presOf" srcId="{FA8BA491-1287-4111-AC67-E12E61463980}" destId="{CDAAD9AB-76BA-4F20-9C80-4020D86AF54F}" srcOrd="0" destOrd="1" presId="urn:microsoft.com/office/officeart/2005/8/layout/list1"/>
    <dgm:cxn modelId="{B771AF48-3D34-4344-933C-AA95DC15C1D7}" srcId="{9E770DC0-ADC3-6F49-9603-390041B9028C}" destId="{AA553A85-651A-466E-9122-933FCEF0FDEC}" srcOrd="3" destOrd="0" parTransId="{0C6ADB0C-374B-401A-AE20-4F4E57931994}" sibTransId="{1209D879-BFF8-42D2-9358-04F927492438}"/>
    <dgm:cxn modelId="{0B3E1C4B-7B36-46B7-B8A3-F9B4812D32EA}" type="presOf" srcId="{A9F21724-7283-428F-AC24-E0B408BD4164}" destId="{CDAAD9AB-76BA-4F20-9C80-4020D86AF54F}" srcOrd="0" destOrd="0" presId="urn:microsoft.com/office/officeart/2005/8/layout/list1"/>
    <dgm:cxn modelId="{7652934D-994A-4C41-9472-19C850149D9E}" type="presOf" srcId="{37F9031E-3575-954C-884B-455C5F360FA0}" destId="{AD7E4922-BE98-4A00-8CC9-8C067984A0AA}" srcOrd="0" destOrd="0" presId="urn:microsoft.com/office/officeart/2005/8/layout/list1"/>
    <dgm:cxn modelId="{FC04B771-4577-45FE-8D96-D0FAAAB34984}" srcId="{9E770DC0-ADC3-6F49-9603-390041B9028C}" destId="{577F9D76-533A-48A7-8022-5A23BF825124}" srcOrd="1" destOrd="0" parTransId="{CB91A4A8-B607-4A2A-BD2B-30CA597BA4F6}" sibTransId="{92AFF6C9-7DD4-4009-9C28-D1488870EB27}"/>
    <dgm:cxn modelId="{3507DC74-BB1A-3747-A4EB-3A2F2AFF0C2A}" type="presOf" srcId="{139B28B7-98AE-2442-8242-E675E9F54483}" destId="{107712AD-F0E7-8045-90F3-AA033147F7E7}" srcOrd="0" destOrd="0" presId="urn:microsoft.com/office/officeart/2005/8/layout/list1"/>
    <dgm:cxn modelId="{51744959-DC5F-4B64-8022-0CA7433788A8}" type="presOf" srcId="{76937503-7550-41B3-8D88-C860E600B4A5}" destId="{3E253364-FB35-42F8-9CB7-634D0DF472D6}" srcOrd="0" destOrd="0" presId="urn:microsoft.com/office/officeart/2005/8/layout/list1"/>
    <dgm:cxn modelId="{08B4198E-EA5D-4BD3-9314-2562DE6067CF}" type="presOf" srcId="{0743F3BE-36EF-4147-A895-1F5FD94D93DC}" destId="{CDAAD9AB-76BA-4F20-9C80-4020D86AF54F}" srcOrd="0" destOrd="4" presId="urn:microsoft.com/office/officeart/2005/8/layout/list1"/>
    <dgm:cxn modelId="{5B5B1C97-4D72-364B-9991-95AC217DC39E}" srcId="{139B28B7-98AE-2442-8242-E675E9F54483}" destId="{9E770DC0-ADC3-6F49-9603-390041B9028C}" srcOrd="1" destOrd="0" parTransId="{DF559CD0-5B01-D54A-8E06-F10310F9A6A6}" sibTransId="{2AE7D53E-5748-B340-A3B2-69C78DDF3C05}"/>
    <dgm:cxn modelId="{EF1EACA6-1597-412F-BB0A-DDC30C359654}" type="presOf" srcId="{76937503-7550-41B3-8D88-C860E600B4A5}" destId="{24EE546A-203E-45A1-AB96-5A4CB77AC5EC}" srcOrd="1" destOrd="0" presId="urn:microsoft.com/office/officeart/2005/8/layout/list1"/>
    <dgm:cxn modelId="{3C7B35A9-7745-4B15-B604-A414AA984DC1}" type="presOf" srcId="{ACECE8AD-8580-4FBE-8F9B-0CE533D9F381}" destId="{AD7E4922-BE98-4A00-8CC9-8C067984A0AA}" srcOrd="0" destOrd="2" presId="urn:microsoft.com/office/officeart/2005/8/layout/list1"/>
    <dgm:cxn modelId="{AA0F9EAE-26A9-414F-B6EA-9C2D4445087E}" type="presOf" srcId="{73F90530-A022-4F95-8E0B-1D4124902B5F}" destId="{CDAAD9AB-76BA-4F20-9C80-4020D86AF54F}" srcOrd="0" destOrd="3" presId="urn:microsoft.com/office/officeart/2005/8/layout/list1"/>
    <dgm:cxn modelId="{1C37E5B2-8DBA-4494-92D7-95DE51526EC4}" srcId="{76937503-7550-41B3-8D88-C860E600B4A5}" destId="{0743F3BE-36EF-4147-A895-1F5FD94D93DC}" srcOrd="4" destOrd="0" parTransId="{67CB3C7A-04C4-4E37-B22C-A84B34E50A00}" sibTransId="{7B068477-0CDF-4665-AC4B-89BF1DA1C0DC}"/>
    <dgm:cxn modelId="{37E99FC8-7FC3-495F-8728-BC72429217B5}" srcId="{76937503-7550-41B3-8D88-C860E600B4A5}" destId="{A9F21724-7283-428F-AC24-E0B408BD4164}" srcOrd="0" destOrd="0" parTransId="{D336B7C2-46C2-4153-9E42-FE2DB590D835}" sibTransId="{ADF80FFA-6B20-4FBA-9A49-BB8FAE3DB4AE}"/>
    <dgm:cxn modelId="{F2E635CB-CCE1-472E-BD6C-3B63BC782FE1}" type="presOf" srcId="{9E770DC0-ADC3-6F49-9603-390041B9028C}" destId="{A408444A-A753-4052-B5E7-27B1CF04BE0D}" srcOrd="1" destOrd="0" presId="urn:microsoft.com/office/officeart/2005/8/layout/list1"/>
    <dgm:cxn modelId="{56759BDE-B9E4-4FAF-BABB-3F194B56EBCE}" srcId="{9E770DC0-ADC3-6F49-9603-390041B9028C}" destId="{ACECE8AD-8580-4FBE-8F9B-0CE533D9F381}" srcOrd="2" destOrd="0" parTransId="{5ED0427B-5821-4E10-A0C1-68FA9080C038}" sibTransId="{7FCEEA39-A7E8-46A8-9E40-A8B2033E4CCF}"/>
    <dgm:cxn modelId="{03F62CE4-F7BA-47E7-8D6D-CB10696A98CF}" type="presOf" srcId="{9E770DC0-ADC3-6F49-9603-390041B9028C}" destId="{F0AC8D9C-1ACD-4825-B968-FF4EE97737E7}" srcOrd="0" destOrd="0" presId="urn:microsoft.com/office/officeart/2005/8/layout/list1"/>
    <dgm:cxn modelId="{76F569ED-F319-E34D-9265-3FF92ECC07FA}" srcId="{9E770DC0-ADC3-6F49-9603-390041B9028C}" destId="{37F9031E-3575-954C-884B-455C5F360FA0}" srcOrd="0" destOrd="0" parTransId="{2084D932-D90C-CB4D-89A7-29511A790757}" sibTransId="{F98E0B3D-6701-714E-AEEB-E1A03E5FEBC3}"/>
    <dgm:cxn modelId="{BBCAEDF0-3425-4BDE-8459-3B60C411BE53}" type="presOf" srcId="{72E39889-8E8D-41D6-81A8-1FA6025D6298}" destId="{CDAAD9AB-76BA-4F20-9C80-4020D86AF54F}" srcOrd="0" destOrd="2" presId="urn:microsoft.com/office/officeart/2005/8/layout/list1"/>
    <dgm:cxn modelId="{12E116CE-1DEF-4976-A24F-079A4D7B5ED3}" type="presParOf" srcId="{107712AD-F0E7-8045-90F3-AA033147F7E7}" destId="{99F85151-3D39-4456-9783-D2B61E40612E}" srcOrd="0" destOrd="0" presId="urn:microsoft.com/office/officeart/2005/8/layout/list1"/>
    <dgm:cxn modelId="{FF58E2B0-75F0-4DE9-ACEE-43F6E84FC83E}" type="presParOf" srcId="{99F85151-3D39-4456-9783-D2B61E40612E}" destId="{3E253364-FB35-42F8-9CB7-634D0DF472D6}" srcOrd="0" destOrd="0" presId="urn:microsoft.com/office/officeart/2005/8/layout/list1"/>
    <dgm:cxn modelId="{64E8673E-D255-441E-8A75-8CAFF1C85B8A}" type="presParOf" srcId="{99F85151-3D39-4456-9783-D2B61E40612E}" destId="{24EE546A-203E-45A1-AB96-5A4CB77AC5EC}" srcOrd="1" destOrd="0" presId="urn:microsoft.com/office/officeart/2005/8/layout/list1"/>
    <dgm:cxn modelId="{7CE409AA-7234-4202-BD36-9DE61EF1D69F}" type="presParOf" srcId="{107712AD-F0E7-8045-90F3-AA033147F7E7}" destId="{1DD4E0C0-9F60-4F65-BB07-79CA80226C0A}" srcOrd="1" destOrd="0" presId="urn:microsoft.com/office/officeart/2005/8/layout/list1"/>
    <dgm:cxn modelId="{FF77E135-DAD0-4CA3-89F2-D8527F35F5F2}" type="presParOf" srcId="{107712AD-F0E7-8045-90F3-AA033147F7E7}" destId="{CDAAD9AB-76BA-4F20-9C80-4020D86AF54F}" srcOrd="2" destOrd="0" presId="urn:microsoft.com/office/officeart/2005/8/layout/list1"/>
    <dgm:cxn modelId="{8388559B-25BB-403B-B449-326A18F362EE}" type="presParOf" srcId="{107712AD-F0E7-8045-90F3-AA033147F7E7}" destId="{5E61BAE6-473E-4263-8FBF-76A396FC3E1D}" srcOrd="3" destOrd="0" presId="urn:microsoft.com/office/officeart/2005/8/layout/list1"/>
    <dgm:cxn modelId="{7512A190-BCDF-49AE-A201-D617E90A8326}" type="presParOf" srcId="{107712AD-F0E7-8045-90F3-AA033147F7E7}" destId="{77D4E652-4152-4FB3-933D-DC846CDC44C4}" srcOrd="4" destOrd="0" presId="urn:microsoft.com/office/officeart/2005/8/layout/list1"/>
    <dgm:cxn modelId="{47A48109-4B17-4106-9019-89731B06EFA6}" type="presParOf" srcId="{77D4E652-4152-4FB3-933D-DC846CDC44C4}" destId="{F0AC8D9C-1ACD-4825-B968-FF4EE97737E7}" srcOrd="0" destOrd="0" presId="urn:microsoft.com/office/officeart/2005/8/layout/list1"/>
    <dgm:cxn modelId="{047E0066-FB1E-46AD-A44E-943B80C46A6D}" type="presParOf" srcId="{77D4E652-4152-4FB3-933D-DC846CDC44C4}" destId="{A408444A-A753-4052-B5E7-27B1CF04BE0D}" srcOrd="1" destOrd="0" presId="urn:microsoft.com/office/officeart/2005/8/layout/list1"/>
    <dgm:cxn modelId="{08B2ABA8-5017-4337-B62D-7A2C0BA3F1F8}" type="presParOf" srcId="{107712AD-F0E7-8045-90F3-AA033147F7E7}" destId="{DB387AC5-600F-40B5-8656-6ED772B9F62D}" srcOrd="5" destOrd="0" presId="urn:microsoft.com/office/officeart/2005/8/layout/list1"/>
    <dgm:cxn modelId="{FF99C957-03F8-4BAD-A5EA-EEB1AFF6385B}" type="presParOf" srcId="{107712AD-F0E7-8045-90F3-AA033147F7E7}" destId="{AD7E4922-BE98-4A00-8CC9-8C067984A0AA}"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24B9648-9523-4D2C-B3F4-90CF240CAC2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5371AA2-9A37-4FE3-B9F4-36AC892C0061}">
      <dgm:prSet custT="1">
        <dgm:style>
          <a:lnRef idx="2">
            <a:schemeClr val="accent1"/>
          </a:lnRef>
          <a:fillRef idx="1">
            <a:schemeClr val="lt1"/>
          </a:fillRef>
          <a:effectRef idx="0">
            <a:schemeClr val="accent1"/>
          </a:effectRef>
          <a:fontRef idx="minor">
            <a:schemeClr val="dk1"/>
          </a:fontRef>
        </dgm:style>
      </dgm:prSet>
      <dgm:spPr/>
      <dgm:t>
        <a:bodyPr/>
        <a:lstStyle/>
        <a:p>
          <a:r>
            <a:rPr lang="en-US" sz="2000" dirty="0"/>
            <a:t>Tiered Fidelity Inventory</a:t>
          </a:r>
        </a:p>
      </dgm:t>
    </dgm:pt>
    <dgm:pt modelId="{3F4EF017-64E7-4E5B-A7DD-0A1452924397}" type="parTrans" cxnId="{1CE6C34F-296B-4AB5-BC17-D2D9D05E385B}">
      <dgm:prSet/>
      <dgm:spPr/>
      <dgm:t>
        <a:bodyPr/>
        <a:lstStyle/>
        <a:p>
          <a:endParaRPr lang="en-US"/>
        </a:p>
      </dgm:t>
    </dgm:pt>
    <dgm:pt modelId="{3A7B0F0B-33BF-4AC8-A30D-9BC7739EC989}" type="sibTrans" cxnId="{1CE6C34F-296B-4AB5-BC17-D2D9D05E385B}">
      <dgm:prSet/>
      <dgm:spPr/>
      <dgm:t>
        <a:bodyPr/>
        <a:lstStyle/>
        <a:p>
          <a:endParaRPr lang="en-US"/>
        </a:p>
      </dgm:t>
    </dgm:pt>
    <dgm:pt modelId="{D4F02C57-1EBC-4241-B86E-01B752861D2B}">
      <dgm:prSet custT="1"/>
      <dgm:spPr/>
      <dgm:t>
        <a:bodyPr/>
        <a:lstStyle/>
        <a:p>
          <a:r>
            <a:rPr lang="en-US" sz="2000" dirty="0"/>
            <a:t>PBIS Self-Assessment Survey</a:t>
          </a:r>
        </a:p>
      </dgm:t>
    </dgm:pt>
    <dgm:pt modelId="{ADC675F6-2849-451A-93C6-F96A94C87B11}" type="parTrans" cxnId="{5CFA277B-FCA1-4C55-9CFA-1451A92912CA}">
      <dgm:prSet/>
      <dgm:spPr/>
      <dgm:t>
        <a:bodyPr/>
        <a:lstStyle/>
        <a:p>
          <a:endParaRPr lang="en-US"/>
        </a:p>
      </dgm:t>
    </dgm:pt>
    <dgm:pt modelId="{53E9098B-A307-44D5-831A-C86D4DD9D4E2}" type="sibTrans" cxnId="{5CFA277B-FCA1-4C55-9CFA-1451A92912CA}">
      <dgm:prSet/>
      <dgm:spPr/>
      <dgm:t>
        <a:bodyPr/>
        <a:lstStyle/>
        <a:p>
          <a:endParaRPr lang="en-US"/>
        </a:p>
      </dgm:t>
    </dgm:pt>
    <dgm:pt modelId="{8A969483-6601-F64B-97B0-18D558153D57}">
      <dgm:prSet custT="1"/>
      <dgm:spPr/>
      <dgm:t>
        <a:bodyPr/>
        <a:lstStyle/>
        <a:p>
          <a:r>
            <a:rPr lang="en-US" sz="2000" dirty="0"/>
            <a:t>Walkthrough Information</a:t>
          </a:r>
        </a:p>
      </dgm:t>
    </dgm:pt>
    <dgm:pt modelId="{29595C62-F565-3549-BCB5-E1B11DA2ABB2}" type="parTrans" cxnId="{4EF9D634-CF1A-B140-8CCD-52A53FC44264}">
      <dgm:prSet/>
      <dgm:spPr/>
      <dgm:t>
        <a:bodyPr/>
        <a:lstStyle/>
        <a:p>
          <a:endParaRPr lang="en-US"/>
        </a:p>
      </dgm:t>
    </dgm:pt>
    <dgm:pt modelId="{87D8687A-7C87-F44E-BF9C-ACA492AD82CB}" type="sibTrans" cxnId="{4EF9D634-CF1A-B140-8CCD-52A53FC44264}">
      <dgm:prSet/>
      <dgm:spPr/>
      <dgm:t>
        <a:bodyPr/>
        <a:lstStyle/>
        <a:p>
          <a:endParaRPr lang="en-US"/>
        </a:p>
      </dgm:t>
    </dgm:pt>
    <dgm:pt modelId="{CBDA4473-889C-454A-8DD3-97EC6D69A3D2}">
      <dgm:prSet custT="1"/>
      <dgm:spPr/>
      <dgm:t>
        <a:bodyPr/>
        <a:lstStyle/>
        <a:p>
          <a:r>
            <a:rPr lang="en-US" sz="2000" dirty="0"/>
            <a:t>Classroom Practices</a:t>
          </a:r>
        </a:p>
      </dgm:t>
    </dgm:pt>
    <dgm:pt modelId="{D9B01D5E-3DC1-C947-92D1-25F592AA3069}" type="parTrans" cxnId="{35BE81AB-B50B-2A4F-AB49-FCF99237A4CF}">
      <dgm:prSet/>
      <dgm:spPr/>
      <dgm:t>
        <a:bodyPr/>
        <a:lstStyle/>
        <a:p>
          <a:endParaRPr lang="en-US"/>
        </a:p>
      </dgm:t>
    </dgm:pt>
    <dgm:pt modelId="{C90FC035-0305-894C-81F9-4351D9D5D406}" type="sibTrans" cxnId="{35BE81AB-B50B-2A4F-AB49-FCF99237A4CF}">
      <dgm:prSet/>
      <dgm:spPr/>
      <dgm:t>
        <a:bodyPr/>
        <a:lstStyle/>
        <a:p>
          <a:endParaRPr lang="en-US"/>
        </a:p>
      </dgm:t>
    </dgm:pt>
    <dgm:pt modelId="{8CEDA30E-1EAD-0E4A-A6DD-E7E38DEA39AF}" type="pres">
      <dgm:prSet presAssocID="{724B9648-9523-4D2C-B3F4-90CF240CAC21}" presName="diagram" presStyleCnt="0">
        <dgm:presLayoutVars>
          <dgm:dir/>
          <dgm:resizeHandles val="exact"/>
        </dgm:presLayoutVars>
      </dgm:prSet>
      <dgm:spPr/>
    </dgm:pt>
    <dgm:pt modelId="{3448FC12-C7EF-E846-9B4A-7F67D0B54F25}" type="pres">
      <dgm:prSet presAssocID="{55371AA2-9A37-4FE3-B9F4-36AC892C0061}" presName="node" presStyleLbl="node1" presStyleIdx="0" presStyleCnt="4">
        <dgm:presLayoutVars>
          <dgm:bulletEnabled val="1"/>
        </dgm:presLayoutVars>
      </dgm:prSet>
      <dgm:spPr/>
    </dgm:pt>
    <dgm:pt modelId="{6414C11C-371C-B145-BED8-6F1CE8034DE0}" type="pres">
      <dgm:prSet presAssocID="{3A7B0F0B-33BF-4AC8-A30D-9BC7739EC989}" presName="sibTrans" presStyleCnt="0"/>
      <dgm:spPr/>
    </dgm:pt>
    <dgm:pt modelId="{021AA5AB-D152-0344-A2DC-ABBC2E881D50}" type="pres">
      <dgm:prSet presAssocID="{D4F02C57-1EBC-4241-B86E-01B752861D2B}" presName="node" presStyleLbl="node1" presStyleIdx="1" presStyleCnt="4">
        <dgm:presLayoutVars>
          <dgm:bulletEnabled val="1"/>
        </dgm:presLayoutVars>
      </dgm:prSet>
      <dgm:spPr/>
    </dgm:pt>
    <dgm:pt modelId="{B2576315-73B2-684D-BCF8-A1488C68E74A}" type="pres">
      <dgm:prSet presAssocID="{53E9098B-A307-44D5-831A-C86D4DD9D4E2}" presName="sibTrans" presStyleCnt="0"/>
      <dgm:spPr/>
    </dgm:pt>
    <dgm:pt modelId="{5FD29FD4-7D26-D14B-AF51-CD165FA16DED}" type="pres">
      <dgm:prSet presAssocID="{8A969483-6601-F64B-97B0-18D558153D57}" presName="node" presStyleLbl="node1" presStyleIdx="2" presStyleCnt="4">
        <dgm:presLayoutVars>
          <dgm:bulletEnabled val="1"/>
        </dgm:presLayoutVars>
      </dgm:prSet>
      <dgm:spPr/>
    </dgm:pt>
    <dgm:pt modelId="{7E20D104-8874-3F42-9BC1-B2B6D1C7B7BA}" type="pres">
      <dgm:prSet presAssocID="{87D8687A-7C87-F44E-BF9C-ACA492AD82CB}" presName="sibTrans" presStyleCnt="0"/>
      <dgm:spPr/>
    </dgm:pt>
    <dgm:pt modelId="{9DDFC27A-BF2B-A04F-8F3C-04FE4415029A}" type="pres">
      <dgm:prSet presAssocID="{CBDA4473-889C-454A-8DD3-97EC6D69A3D2}" presName="node" presStyleLbl="node1" presStyleIdx="3" presStyleCnt="4">
        <dgm:presLayoutVars>
          <dgm:bulletEnabled val="1"/>
        </dgm:presLayoutVars>
      </dgm:prSet>
      <dgm:spPr/>
    </dgm:pt>
  </dgm:ptLst>
  <dgm:cxnLst>
    <dgm:cxn modelId="{EB744216-3162-AA4E-915B-E2C441E147BE}" type="presOf" srcId="{55371AA2-9A37-4FE3-B9F4-36AC892C0061}" destId="{3448FC12-C7EF-E846-9B4A-7F67D0B54F25}" srcOrd="0" destOrd="0" presId="urn:microsoft.com/office/officeart/2005/8/layout/default"/>
    <dgm:cxn modelId="{4EF9D634-CF1A-B140-8CCD-52A53FC44264}" srcId="{724B9648-9523-4D2C-B3F4-90CF240CAC21}" destId="{8A969483-6601-F64B-97B0-18D558153D57}" srcOrd="2" destOrd="0" parTransId="{29595C62-F565-3549-BCB5-E1B11DA2ABB2}" sibTransId="{87D8687A-7C87-F44E-BF9C-ACA492AD82CB}"/>
    <dgm:cxn modelId="{147FBE64-A0D9-434A-9B1C-60F0465F75A0}" type="presOf" srcId="{CBDA4473-889C-454A-8DD3-97EC6D69A3D2}" destId="{9DDFC27A-BF2B-A04F-8F3C-04FE4415029A}" srcOrd="0" destOrd="0" presId="urn:microsoft.com/office/officeart/2005/8/layout/default"/>
    <dgm:cxn modelId="{1CE6C34F-296B-4AB5-BC17-D2D9D05E385B}" srcId="{724B9648-9523-4D2C-B3F4-90CF240CAC21}" destId="{55371AA2-9A37-4FE3-B9F4-36AC892C0061}" srcOrd="0" destOrd="0" parTransId="{3F4EF017-64E7-4E5B-A7DD-0A1452924397}" sibTransId="{3A7B0F0B-33BF-4AC8-A30D-9BC7739EC989}"/>
    <dgm:cxn modelId="{E9686E54-D997-424D-B8A4-D154501593EF}" type="presOf" srcId="{D4F02C57-1EBC-4241-B86E-01B752861D2B}" destId="{021AA5AB-D152-0344-A2DC-ABBC2E881D50}" srcOrd="0" destOrd="0" presId="urn:microsoft.com/office/officeart/2005/8/layout/default"/>
    <dgm:cxn modelId="{5CFA277B-FCA1-4C55-9CFA-1451A92912CA}" srcId="{724B9648-9523-4D2C-B3F4-90CF240CAC21}" destId="{D4F02C57-1EBC-4241-B86E-01B752861D2B}" srcOrd="1" destOrd="0" parTransId="{ADC675F6-2849-451A-93C6-F96A94C87B11}" sibTransId="{53E9098B-A307-44D5-831A-C86D4DD9D4E2}"/>
    <dgm:cxn modelId="{A05AE09A-F52C-9240-9D64-C51ABD094452}" type="presOf" srcId="{724B9648-9523-4D2C-B3F4-90CF240CAC21}" destId="{8CEDA30E-1EAD-0E4A-A6DD-E7E38DEA39AF}" srcOrd="0" destOrd="0" presId="urn:microsoft.com/office/officeart/2005/8/layout/default"/>
    <dgm:cxn modelId="{EC19289D-1D10-6147-904F-7F15A749B1AC}" type="presOf" srcId="{8A969483-6601-F64B-97B0-18D558153D57}" destId="{5FD29FD4-7D26-D14B-AF51-CD165FA16DED}" srcOrd="0" destOrd="0" presId="urn:microsoft.com/office/officeart/2005/8/layout/default"/>
    <dgm:cxn modelId="{35BE81AB-B50B-2A4F-AB49-FCF99237A4CF}" srcId="{724B9648-9523-4D2C-B3F4-90CF240CAC21}" destId="{CBDA4473-889C-454A-8DD3-97EC6D69A3D2}" srcOrd="3" destOrd="0" parTransId="{D9B01D5E-3DC1-C947-92D1-25F592AA3069}" sibTransId="{C90FC035-0305-894C-81F9-4351D9D5D406}"/>
    <dgm:cxn modelId="{AB3A6C70-551B-E24E-90D9-3BCF7154CA89}" type="presParOf" srcId="{8CEDA30E-1EAD-0E4A-A6DD-E7E38DEA39AF}" destId="{3448FC12-C7EF-E846-9B4A-7F67D0B54F25}" srcOrd="0" destOrd="0" presId="urn:microsoft.com/office/officeart/2005/8/layout/default"/>
    <dgm:cxn modelId="{5EBA2F25-9420-D343-B962-52C718ADB4F5}" type="presParOf" srcId="{8CEDA30E-1EAD-0E4A-A6DD-E7E38DEA39AF}" destId="{6414C11C-371C-B145-BED8-6F1CE8034DE0}" srcOrd="1" destOrd="0" presId="urn:microsoft.com/office/officeart/2005/8/layout/default"/>
    <dgm:cxn modelId="{C7AA4D4B-43F0-4748-A189-5535715A7C3F}" type="presParOf" srcId="{8CEDA30E-1EAD-0E4A-A6DD-E7E38DEA39AF}" destId="{021AA5AB-D152-0344-A2DC-ABBC2E881D50}" srcOrd="2" destOrd="0" presId="urn:microsoft.com/office/officeart/2005/8/layout/default"/>
    <dgm:cxn modelId="{7D2BAB5E-C05E-274F-AFE5-461147BAD66F}" type="presParOf" srcId="{8CEDA30E-1EAD-0E4A-A6DD-E7E38DEA39AF}" destId="{B2576315-73B2-684D-BCF8-A1488C68E74A}" srcOrd="3" destOrd="0" presId="urn:microsoft.com/office/officeart/2005/8/layout/default"/>
    <dgm:cxn modelId="{CCDC2D00-DB4C-F140-AA68-92CD55B84DA6}" type="presParOf" srcId="{8CEDA30E-1EAD-0E4A-A6DD-E7E38DEA39AF}" destId="{5FD29FD4-7D26-D14B-AF51-CD165FA16DED}" srcOrd="4" destOrd="0" presId="urn:microsoft.com/office/officeart/2005/8/layout/default"/>
    <dgm:cxn modelId="{A7AB0DF6-6B2E-8741-8158-4F360A44B814}" type="presParOf" srcId="{8CEDA30E-1EAD-0E4A-A6DD-E7E38DEA39AF}" destId="{7E20D104-8874-3F42-9BC1-B2B6D1C7B7BA}" srcOrd="5" destOrd="0" presId="urn:microsoft.com/office/officeart/2005/8/layout/default"/>
    <dgm:cxn modelId="{62A88015-7781-5D4C-9CF4-D9E29F94A0EB}" type="presParOf" srcId="{8CEDA30E-1EAD-0E4A-A6DD-E7E38DEA39AF}" destId="{9DDFC27A-BF2B-A04F-8F3C-04FE4415029A}"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B9648-9523-4D2C-B3F4-90CF240CAC21}" type="doc">
      <dgm:prSet loTypeId="urn:microsoft.com/office/officeart/2005/8/layout/default" loCatId="list" qsTypeId="urn:microsoft.com/office/officeart/2005/8/quickstyle/simple1" qsCatId="simple" csTypeId="urn:microsoft.com/office/officeart/2005/8/colors/accent6_2" csCatId="accent6" phldr="1"/>
      <dgm:spPr/>
      <dgm:t>
        <a:bodyPr/>
        <a:lstStyle/>
        <a:p>
          <a:endParaRPr lang="en-US"/>
        </a:p>
      </dgm:t>
    </dgm:pt>
    <dgm:pt modelId="{55371AA2-9A37-4FE3-B9F4-36AC892C0061}">
      <dgm:prSet/>
      <dgm:spPr/>
      <dgm:t>
        <a:bodyPr/>
        <a:lstStyle/>
        <a:p>
          <a:r>
            <a:rPr lang="en-US" dirty="0"/>
            <a:t>Staff Survey</a:t>
          </a:r>
        </a:p>
      </dgm:t>
    </dgm:pt>
    <dgm:pt modelId="{3F4EF017-64E7-4E5B-A7DD-0A1452924397}" type="parTrans" cxnId="{1CE6C34F-296B-4AB5-BC17-D2D9D05E385B}">
      <dgm:prSet/>
      <dgm:spPr/>
      <dgm:t>
        <a:bodyPr/>
        <a:lstStyle/>
        <a:p>
          <a:endParaRPr lang="en-US"/>
        </a:p>
      </dgm:t>
    </dgm:pt>
    <dgm:pt modelId="{3A7B0F0B-33BF-4AC8-A30D-9BC7739EC989}" type="sibTrans" cxnId="{1CE6C34F-296B-4AB5-BC17-D2D9D05E385B}">
      <dgm:prSet/>
      <dgm:spPr/>
      <dgm:t>
        <a:bodyPr/>
        <a:lstStyle/>
        <a:p>
          <a:endParaRPr lang="en-US"/>
        </a:p>
      </dgm:t>
    </dgm:pt>
    <dgm:pt modelId="{2DA3698E-2551-D942-8D0E-8AD8CCD9E2B8}">
      <dgm:prSet/>
      <dgm:spPr/>
      <dgm:t>
        <a:bodyPr/>
        <a:lstStyle/>
        <a:p>
          <a:r>
            <a:rPr lang="en-US" dirty="0"/>
            <a:t>Family Surveys</a:t>
          </a:r>
        </a:p>
      </dgm:t>
    </dgm:pt>
    <dgm:pt modelId="{6EA59588-4864-F746-A819-7725CAFE8CDE}" type="parTrans" cxnId="{E90F3C03-F036-C441-88A4-AE6090B52221}">
      <dgm:prSet/>
      <dgm:spPr/>
      <dgm:t>
        <a:bodyPr/>
        <a:lstStyle/>
        <a:p>
          <a:endParaRPr lang="en-US"/>
        </a:p>
      </dgm:t>
    </dgm:pt>
    <dgm:pt modelId="{D99D9F33-819B-014C-9417-24C910076997}" type="sibTrans" cxnId="{E90F3C03-F036-C441-88A4-AE6090B52221}">
      <dgm:prSet/>
      <dgm:spPr/>
      <dgm:t>
        <a:bodyPr/>
        <a:lstStyle/>
        <a:p>
          <a:endParaRPr lang="en-US"/>
        </a:p>
      </dgm:t>
    </dgm:pt>
    <dgm:pt modelId="{9AC79A0D-FC9E-024A-93EA-EA5C386D2CF4}">
      <dgm:prSet/>
      <dgm:spPr/>
      <dgm:t>
        <a:bodyPr/>
        <a:lstStyle/>
        <a:p>
          <a:r>
            <a:rPr lang="en-US" dirty="0"/>
            <a:t>Other data?</a:t>
          </a:r>
        </a:p>
      </dgm:t>
    </dgm:pt>
    <dgm:pt modelId="{BA5E0CAD-C9EA-7240-AFB3-819B375EEF43}" type="parTrans" cxnId="{742D13B9-7A72-C948-B016-E8CDEF74114F}">
      <dgm:prSet/>
      <dgm:spPr/>
      <dgm:t>
        <a:bodyPr/>
        <a:lstStyle/>
        <a:p>
          <a:endParaRPr lang="en-US"/>
        </a:p>
      </dgm:t>
    </dgm:pt>
    <dgm:pt modelId="{BFF246F1-7C60-1A47-AB13-2DCA684AD5CF}" type="sibTrans" cxnId="{742D13B9-7A72-C948-B016-E8CDEF74114F}">
      <dgm:prSet/>
      <dgm:spPr/>
      <dgm:t>
        <a:bodyPr/>
        <a:lstStyle/>
        <a:p>
          <a:endParaRPr lang="en-US"/>
        </a:p>
      </dgm:t>
    </dgm:pt>
    <dgm:pt modelId="{F0D50AE7-D9A4-7E4B-8C68-644DCE832F8E}">
      <dgm:prSet/>
      <dgm:spPr/>
      <dgm:t>
        <a:bodyPr/>
        <a:lstStyle/>
        <a:p>
          <a:r>
            <a:rPr lang="en-US" dirty="0"/>
            <a:t>PBIS Document feedback</a:t>
          </a:r>
        </a:p>
      </dgm:t>
    </dgm:pt>
    <dgm:pt modelId="{499AD6E7-E306-744F-9B93-64C93417E274}" type="parTrans" cxnId="{F64971D4-2886-B24F-A0E2-E0A80134CA56}">
      <dgm:prSet/>
      <dgm:spPr/>
      <dgm:t>
        <a:bodyPr/>
        <a:lstStyle/>
        <a:p>
          <a:endParaRPr lang="en-US"/>
        </a:p>
      </dgm:t>
    </dgm:pt>
    <dgm:pt modelId="{1F8B4E62-3CB7-434E-BA13-247161A7F1CC}" type="sibTrans" cxnId="{F64971D4-2886-B24F-A0E2-E0A80134CA56}">
      <dgm:prSet/>
      <dgm:spPr/>
      <dgm:t>
        <a:bodyPr/>
        <a:lstStyle/>
        <a:p>
          <a:endParaRPr lang="en-US"/>
        </a:p>
      </dgm:t>
    </dgm:pt>
    <dgm:pt modelId="{8CEDA30E-1EAD-0E4A-A6DD-E7E38DEA39AF}" type="pres">
      <dgm:prSet presAssocID="{724B9648-9523-4D2C-B3F4-90CF240CAC21}" presName="diagram" presStyleCnt="0">
        <dgm:presLayoutVars>
          <dgm:dir/>
          <dgm:resizeHandles val="exact"/>
        </dgm:presLayoutVars>
      </dgm:prSet>
      <dgm:spPr/>
    </dgm:pt>
    <dgm:pt modelId="{7106F8E8-6C61-9F4B-A50C-8A1C5EB28A7E}" type="pres">
      <dgm:prSet presAssocID="{F0D50AE7-D9A4-7E4B-8C68-644DCE832F8E}" presName="node" presStyleLbl="node1" presStyleIdx="0" presStyleCnt="4">
        <dgm:presLayoutVars>
          <dgm:bulletEnabled val="1"/>
        </dgm:presLayoutVars>
      </dgm:prSet>
      <dgm:spPr/>
    </dgm:pt>
    <dgm:pt modelId="{7A76AAF1-6A53-B343-A7BC-F9FDC86F073A}" type="pres">
      <dgm:prSet presAssocID="{1F8B4E62-3CB7-434E-BA13-247161A7F1CC}" presName="sibTrans" presStyleCnt="0"/>
      <dgm:spPr/>
    </dgm:pt>
    <dgm:pt modelId="{3448FC12-C7EF-E846-9B4A-7F67D0B54F25}" type="pres">
      <dgm:prSet presAssocID="{55371AA2-9A37-4FE3-B9F4-36AC892C0061}" presName="node" presStyleLbl="node1" presStyleIdx="1" presStyleCnt="4">
        <dgm:presLayoutVars>
          <dgm:bulletEnabled val="1"/>
        </dgm:presLayoutVars>
      </dgm:prSet>
      <dgm:spPr/>
    </dgm:pt>
    <dgm:pt modelId="{0A0B0EF8-BB51-0143-8FEE-1292AB55E8B3}" type="pres">
      <dgm:prSet presAssocID="{3A7B0F0B-33BF-4AC8-A30D-9BC7739EC989}" presName="sibTrans" presStyleCnt="0"/>
      <dgm:spPr/>
    </dgm:pt>
    <dgm:pt modelId="{66EE7158-8786-4D4F-8621-4B87C9D455B1}" type="pres">
      <dgm:prSet presAssocID="{2DA3698E-2551-D942-8D0E-8AD8CCD9E2B8}" presName="node" presStyleLbl="node1" presStyleIdx="2" presStyleCnt="4">
        <dgm:presLayoutVars>
          <dgm:bulletEnabled val="1"/>
        </dgm:presLayoutVars>
      </dgm:prSet>
      <dgm:spPr/>
    </dgm:pt>
    <dgm:pt modelId="{B0609841-A7B5-8441-BAC6-3BEE8A950EEC}" type="pres">
      <dgm:prSet presAssocID="{D99D9F33-819B-014C-9417-24C910076997}" presName="sibTrans" presStyleCnt="0"/>
      <dgm:spPr/>
    </dgm:pt>
    <dgm:pt modelId="{35C9B56C-488A-7444-82F1-D0AE2FBAAACA}" type="pres">
      <dgm:prSet presAssocID="{9AC79A0D-FC9E-024A-93EA-EA5C386D2CF4}" presName="node" presStyleLbl="node1" presStyleIdx="3" presStyleCnt="4">
        <dgm:presLayoutVars>
          <dgm:bulletEnabled val="1"/>
        </dgm:presLayoutVars>
      </dgm:prSet>
      <dgm:spPr/>
    </dgm:pt>
  </dgm:ptLst>
  <dgm:cxnLst>
    <dgm:cxn modelId="{E90F3C03-F036-C441-88A4-AE6090B52221}" srcId="{724B9648-9523-4D2C-B3F4-90CF240CAC21}" destId="{2DA3698E-2551-D942-8D0E-8AD8CCD9E2B8}" srcOrd="2" destOrd="0" parTransId="{6EA59588-4864-F746-A819-7725CAFE8CDE}" sibTransId="{D99D9F33-819B-014C-9417-24C910076997}"/>
    <dgm:cxn modelId="{EB744216-3162-AA4E-915B-E2C441E147BE}" type="presOf" srcId="{55371AA2-9A37-4FE3-B9F4-36AC892C0061}" destId="{3448FC12-C7EF-E846-9B4A-7F67D0B54F25}" srcOrd="0" destOrd="0" presId="urn:microsoft.com/office/officeart/2005/8/layout/default"/>
    <dgm:cxn modelId="{7C78542C-90C6-9E45-B3E6-7343EF4A2AE4}" type="presOf" srcId="{F0D50AE7-D9A4-7E4B-8C68-644DCE832F8E}" destId="{7106F8E8-6C61-9F4B-A50C-8A1C5EB28A7E}" srcOrd="0" destOrd="0" presId="urn:microsoft.com/office/officeart/2005/8/layout/default"/>
    <dgm:cxn modelId="{7ED10164-F3A9-9944-9004-184AF201F528}" type="presOf" srcId="{2DA3698E-2551-D942-8D0E-8AD8CCD9E2B8}" destId="{66EE7158-8786-4D4F-8621-4B87C9D455B1}" srcOrd="0" destOrd="0" presId="urn:microsoft.com/office/officeart/2005/8/layout/default"/>
    <dgm:cxn modelId="{1CE6C34F-296B-4AB5-BC17-D2D9D05E385B}" srcId="{724B9648-9523-4D2C-B3F4-90CF240CAC21}" destId="{55371AA2-9A37-4FE3-B9F4-36AC892C0061}" srcOrd="1" destOrd="0" parTransId="{3F4EF017-64E7-4E5B-A7DD-0A1452924397}" sibTransId="{3A7B0F0B-33BF-4AC8-A30D-9BC7739EC989}"/>
    <dgm:cxn modelId="{A05AE09A-F52C-9240-9D64-C51ABD094452}" type="presOf" srcId="{724B9648-9523-4D2C-B3F4-90CF240CAC21}" destId="{8CEDA30E-1EAD-0E4A-A6DD-E7E38DEA39AF}" srcOrd="0" destOrd="0" presId="urn:microsoft.com/office/officeart/2005/8/layout/default"/>
    <dgm:cxn modelId="{9E7A3C9F-D621-434D-8F1C-DF603CBB35C2}" type="presOf" srcId="{9AC79A0D-FC9E-024A-93EA-EA5C386D2CF4}" destId="{35C9B56C-488A-7444-82F1-D0AE2FBAAACA}" srcOrd="0" destOrd="0" presId="urn:microsoft.com/office/officeart/2005/8/layout/default"/>
    <dgm:cxn modelId="{742D13B9-7A72-C948-B016-E8CDEF74114F}" srcId="{724B9648-9523-4D2C-B3F4-90CF240CAC21}" destId="{9AC79A0D-FC9E-024A-93EA-EA5C386D2CF4}" srcOrd="3" destOrd="0" parTransId="{BA5E0CAD-C9EA-7240-AFB3-819B375EEF43}" sibTransId="{BFF246F1-7C60-1A47-AB13-2DCA684AD5CF}"/>
    <dgm:cxn modelId="{F64971D4-2886-B24F-A0E2-E0A80134CA56}" srcId="{724B9648-9523-4D2C-B3F4-90CF240CAC21}" destId="{F0D50AE7-D9A4-7E4B-8C68-644DCE832F8E}" srcOrd="0" destOrd="0" parTransId="{499AD6E7-E306-744F-9B93-64C93417E274}" sibTransId="{1F8B4E62-3CB7-434E-BA13-247161A7F1CC}"/>
    <dgm:cxn modelId="{5B2641DE-A9D7-9441-886D-A6FF3B23C302}" type="presParOf" srcId="{8CEDA30E-1EAD-0E4A-A6DD-E7E38DEA39AF}" destId="{7106F8E8-6C61-9F4B-A50C-8A1C5EB28A7E}" srcOrd="0" destOrd="0" presId="urn:microsoft.com/office/officeart/2005/8/layout/default"/>
    <dgm:cxn modelId="{FC403F9F-5A38-384E-B059-5D3D158053E9}" type="presParOf" srcId="{8CEDA30E-1EAD-0E4A-A6DD-E7E38DEA39AF}" destId="{7A76AAF1-6A53-B343-A7BC-F9FDC86F073A}" srcOrd="1" destOrd="0" presId="urn:microsoft.com/office/officeart/2005/8/layout/default"/>
    <dgm:cxn modelId="{AB3A6C70-551B-E24E-90D9-3BCF7154CA89}" type="presParOf" srcId="{8CEDA30E-1EAD-0E4A-A6DD-E7E38DEA39AF}" destId="{3448FC12-C7EF-E846-9B4A-7F67D0B54F25}" srcOrd="2" destOrd="0" presId="urn:microsoft.com/office/officeart/2005/8/layout/default"/>
    <dgm:cxn modelId="{EF00CA4B-1921-7E45-984E-C97FBD7F8AD6}" type="presParOf" srcId="{8CEDA30E-1EAD-0E4A-A6DD-E7E38DEA39AF}" destId="{0A0B0EF8-BB51-0143-8FEE-1292AB55E8B3}" srcOrd="3" destOrd="0" presId="urn:microsoft.com/office/officeart/2005/8/layout/default"/>
    <dgm:cxn modelId="{7ED639A5-B33A-9B44-B004-E72D20217C76}" type="presParOf" srcId="{8CEDA30E-1EAD-0E4A-A6DD-E7E38DEA39AF}" destId="{66EE7158-8786-4D4F-8621-4B87C9D455B1}" srcOrd="4" destOrd="0" presId="urn:microsoft.com/office/officeart/2005/8/layout/default"/>
    <dgm:cxn modelId="{86F7521E-B27D-E847-AAF7-461C00628AEB}" type="presParOf" srcId="{8CEDA30E-1EAD-0E4A-A6DD-E7E38DEA39AF}" destId="{B0609841-A7B5-8441-BAC6-3BEE8A950EEC}" srcOrd="5" destOrd="0" presId="urn:microsoft.com/office/officeart/2005/8/layout/default"/>
    <dgm:cxn modelId="{BD599C61-48E9-0E46-9B77-693501875EBB}" type="presParOf" srcId="{8CEDA30E-1EAD-0E4A-A6DD-E7E38DEA39AF}" destId="{35C9B56C-488A-7444-82F1-D0AE2FBAAACA}" srcOrd="6"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B9648-9523-4D2C-B3F4-90CF240CAC21}" type="doc">
      <dgm:prSet loTypeId="urn:microsoft.com/office/officeart/2005/8/layout/default" loCatId="list" qsTypeId="urn:microsoft.com/office/officeart/2005/8/quickstyle/simple1" qsCatId="simple" csTypeId="urn:microsoft.com/office/officeart/2005/8/colors/accent4_2" csCatId="accent4" phldr="1"/>
      <dgm:spPr/>
      <dgm:t>
        <a:bodyPr/>
        <a:lstStyle/>
        <a:p>
          <a:endParaRPr lang="en-US"/>
        </a:p>
      </dgm:t>
    </dgm:pt>
    <dgm:pt modelId="{55371AA2-9A37-4FE3-B9F4-36AC892C0061}">
      <dgm:prSet custT="1"/>
      <dgm:spPr/>
      <dgm:t>
        <a:bodyPr/>
        <a:lstStyle/>
        <a:p>
          <a:r>
            <a:rPr lang="en-US" sz="2000" dirty="0"/>
            <a:t>Discipline Data</a:t>
          </a:r>
        </a:p>
      </dgm:t>
    </dgm:pt>
    <dgm:pt modelId="{3F4EF017-64E7-4E5B-A7DD-0A1452924397}" type="parTrans" cxnId="{1CE6C34F-296B-4AB5-BC17-D2D9D05E385B}">
      <dgm:prSet/>
      <dgm:spPr/>
      <dgm:t>
        <a:bodyPr/>
        <a:lstStyle/>
        <a:p>
          <a:endParaRPr lang="en-US"/>
        </a:p>
      </dgm:t>
    </dgm:pt>
    <dgm:pt modelId="{3A7B0F0B-33BF-4AC8-A30D-9BC7739EC989}" type="sibTrans" cxnId="{1CE6C34F-296B-4AB5-BC17-D2D9D05E385B}">
      <dgm:prSet/>
      <dgm:spPr/>
      <dgm:t>
        <a:bodyPr/>
        <a:lstStyle/>
        <a:p>
          <a:endParaRPr lang="en-US"/>
        </a:p>
      </dgm:t>
    </dgm:pt>
    <dgm:pt modelId="{D4F02C57-1EBC-4241-B86E-01B752861D2B}">
      <dgm:prSet custT="1"/>
      <dgm:spPr/>
      <dgm:t>
        <a:bodyPr/>
        <a:lstStyle/>
        <a:p>
          <a:r>
            <a:rPr lang="en-US" sz="2000" dirty="0"/>
            <a:t>School Climate Data</a:t>
          </a:r>
        </a:p>
      </dgm:t>
    </dgm:pt>
    <dgm:pt modelId="{ADC675F6-2849-451A-93C6-F96A94C87B11}" type="parTrans" cxnId="{5CFA277B-FCA1-4C55-9CFA-1451A92912CA}">
      <dgm:prSet/>
      <dgm:spPr/>
      <dgm:t>
        <a:bodyPr/>
        <a:lstStyle/>
        <a:p>
          <a:endParaRPr lang="en-US"/>
        </a:p>
      </dgm:t>
    </dgm:pt>
    <dgm:pt modelId="{53E9098B-A307-44D5-831A-C86D4DD9D4E2}" type="sibTrans" cxnId="{5CFA277B-FCA1-4C55-9CFA-1451A92912CA}">
      <dgm:prSet/>
      <dgm:spPr/>
      <dgm:t>
        <a:bodyPr/>
        <a:lstStyle/>
        <a:p>
          <a:endParaRPr lang="en-US"/>
        </a:p>
      </dgm:t>
    </dgm:pt>
    <dgm:pt modelId="{FD9D1207-1847-4B4E-9649-2E3CEDF43A6F}">
      <dgm:prSet custT="1"/>
      <dgm:spPr/>
      <dgm:t>
        <a:bodyPr/>
        <a:lstStyle/>
        <a:p>
          <a:r>
            <a:rPr lang="en-US" sz="2000" dirty="0"/>
            <a:t>Attendance</a:t>
          </a:r>
        </a:p>
      </dgm:t>
    </dgm:pt>
    <dgm:pt modelId="{6634D875-3A8F-4372-BE26-926A91E41F19}" type="parTrans" cxnId="{6313DCC0-D370-4457-8531-5D76E4BD8592}">
      <dgm:prSet/>
      <dgm:spPr/>
      <dgm:t>
        <a:bodyPr/>
        <a:lstStyle/>
        <a:p>
          <a:endParaRPr lang="en-US"/>
        </a:p>
      </dgm:t>
    </dgm:pt>
    <dgm:pt modelId="{C34CF839-29EF-4E40-BA9B-92671458F850}" type="sibTrans" cxnId="{6313DCC0-D370-4457-8531-5D76E4BD8592}">
      <dgm:prSet/>
      <dgm:spPr/>
      <dgm:t>
        <a:bodyPr/>
        <a:lstStyle/>
        <a:p>
          <a:endParaRPr lang="en-US"/>
        </a:p>
      </dgm:t>
    </dgm:pt>
    <dgm:pt modelId="{CBDA4473-889C-454A-8DD3-97EC6D69A3D2}">
      <dgm:prSet custT="1"/>
      <dgm:spPr/>
      <dgm:t>
        <a:bodyPr/>
        <a:lstStyle/>
        <a:p>
          <a:r>
            <a:rPr lang="en-US" sz="2000" dirty="0"/>
            <a:t>Nurse visits</a:t>
          </a:r>
        </a:p>
      </dgm:t>
    </dgm:pt>
    <dgm:pt modelId="{D9B01D5E-3DC1-C947-92D1-25F592AA3069}" type="parTrans" cxnId="{35BE81AB-B50B-2A4F-AB49-FCF99237A4CF}">
      <dgm:prSet/>
      <dgm:spPr/>
      <dgm:t>
        <a:bodyPr/>
        <a:lstStyle/>
        <a:p>
          <a:endParaRPr lang="en-US"/>
        </a:p>
      </dgm:t>
    </dgm:pt>
    <dgm:pt modelId="{C90FC035-0305-894C-81F9-4351D9D5D406}" type="sibTrans" cxnId="{35BE81AB-B50B-2A4F-AB49-FCF99237A4CF}">
      <dgm:prSet/>
      <dgm:spPr/>
      <dgm:t>
        <a:bodyPr/>
        <a:lstStyle/>
        <a:p>
          <a:endParaRPr lang="en-US"/>
        </a:p>
      </dgm:t>
    </dgm:pt>
    <dgm:pt modelId="{4046825E-6A76-0049-A8F7-7F766D04AED3}">
      <dgm:prSet custT="1"/>
      <dgm:spPr/>
      <dgm:t>
        <a:bodyPr/>
        <a:lstStyle/>
        <a:p>
          <a:r>
            <a:rPr lang="en-US" sz="2000" dirty="0"/>
            <a:t>Time out of class</a:t>
          </a:r>
        </a:p>
      </dgm:t>
    </dgm:pt>
    <dgm:pt modelId="{76475215-5D8D-1643-9269-6AD946FB1676}" type="parTrans" cxnId="{2FF03E8D-FFE2-8745-B13F-4CA1C85C536F}">
      <dgm:prSet/>
      <dgm:spPr/>
      <dgm:t>
        <a:bodyPr/>
        <a:lstStyle/>
        <a:p>
          <a:endParaRPr lang="en-US"/>
        </a:p>
      </dgm:t>
    </dgm:pt>
    <dgm:pt modelId="{CFEEB319-3A7C-2F4B-8170-C1E8E50FBD14}" type="sibTrans" cxnId="{2FF03E8D-FFE2-8745-B13F-4CA1C85C536F}">
      <dgm:prSet/>
      <dgm:spPr/>
      <dgm:t>
        <a:bodyPr/>
        <a:lstStyle/>
        <a:p>
          <a:endParaRPr lang="en-US"/>
        </a:p>
      </dgm:t>
    </dgm:pt>
    <dgm:pt modelId="{8CEDA30E-1EAD-0E4A-A6DD-E7E38DEA39AF}" type="pres">
      <dgm:prSet presAssocID="{724B9648-9523-4D2C-B3F4-90CF240CAC21}" presName="diagram" presStyleCnt="0">
        <dgm:presLayoutVars>
          <dgm:dir/>
          <dgm:resizeHandles val="exact"/>
        </dgm:presLayoutVars>
      </dgm:prSet>
      <dgm:spPr/>
    </dgm:pt>
    <dgm:pt modelId="{3448FC12-C7EF-E846-9B4A-7F67D0B54F25}" type="pres">
      <dgm:prSet presAssocID="{55371AA2-9A37-4FE3-B9F4-36AC892C0061}" presName="node" presStyleLbl="node1" presStyleIdx="0" presStyleCnt="5">
        <dgm:presLayoutVars>
          <dgm:bulletEnabled val="1"/>
        </dgm:presLayoutVars>
      </dgm:prSet>
      <dgm:spPr/>
    </dgm:pt>
    <dgm:pt modelId="{6414C11C-371C-B145-BED8-6F1CE8034DE0}" type="pres">
      <dgm:prSet presAssocID="{3A7B0F0B-33BF-4AC8-A30D-9BC7739EC989}" presName="sibTrans" presStyleCnt="0"/>
      <dgm:spPr/>
    </dgm:pt>
    <dgm:pt modelId="{021AA5AB-D152-0344-A2DC-ABBC2E881D50}" type="pres">
      <dgm:prSet presAssocID="{D4F02C57-1EBC-4241-B86E-01B752861D2B}" presName="node" presStyleLbl="node1" presStyleIdx="1" presStyleCnt="5">
        <dgm:presLayoutVars>
          <dgm:bulletEnabled val="1"/>
        </dgm:presLayoutVars>
      </dgm:prSet>
      <dgm:spPr/>
    </dgm:pt>
    <dgm:pt modelId="{B2576315-73B2-684D-BCF8-A1488C68E74A}" type="pres">
      <dgm:prSet presAssocID="{53E9098B-A307-44D5-831A-C86D4DD9D4E2}" presName="sibTrans" presStyleCnt="0"/>
      <dgm:spPr/>
    </dgm:pt>
    <dgm:pt modelId="{BC4A82BA-0F14-0B4F-B5BF-E89D0B06E008}" type="pres">
      <dgm:prSet presAssocID="{FD9D1207-1847-4B4E-9649-2E3CEDF43A6F}" presName="node" presStyleLbl="node1" presStyleIdx="2" presStyleCnt="5">
        <dgm:presLayoutVars>
          <dgm:bulletEnabled val="1"/>
        </dgm:presLayoutVars>
      </dgm:prSet>
      <dgm:spPr/>
    </dgm:pt>
    <dgm:pt modelId="{62A107E3-AA78-3347-8674-C01B47623F5B}" type="pres">
      <dgm:prSet presAssocID="{C34CF839-29EF-4E40-BA9B-92671458F850}" presName="sibTrans" presStyleCnt="0"/>
      <dgm:spPr/>
    </dgm:pt>
    <dgm:pt modelId="{9DDFC27A-BF2B-A04F-8F3C-04FE4415029A}" type="pres">
      <dgm:prSet presAssocID="{CBDA4473-889C-454A-8DD3-97EC6D69A3D2}" presName="node" presStyleLbl="node1" presStyleIdx="3" presStyleCnt="5">
        <dgm:presLayoutVars>
          <dgm:bulletEnabled val="1"/>
        </dgm:presLayoutVars>
      </dgm:prSet>
      <dgm:spPr/>
    </dgm:pt>
    <dgm:pt modelId="{A2687DB7-61A2-2343-8746-DF74C33C9A97}" type="pres">
      <dgm:prSet presAssocID="{C90FC035-0305-894C-81F9-4351D9D5D406}" presName="sibTrans" presStyleCnt="0"/>
      <dgm:spPr/>
    </dgm:pt>
    <dgm:pt modelId="{989BCDB1-1EBE-2741-A648-D8C5AC62791F}" type="pres">
      <dgm:prSet presAssocID="{4046825E-6A76-0049-A8F7-7F766D04AED3}" presName="node" presStyleLbl="node1" presStyleIdx="4" presStyleCnt="5">
        <dgm:presLayoutVars>
          <dgm:bulletEnabled val="1"/>
        </dgm:presLayoutVars>
      </dgm:prSet>
      <dgm:spPr/>
    </dgm:pt>
  </dgm:ptLst>
  <dgm:cxnLst>
    <dgm:cxn modelId="{EB744216-3162-AA4E-915B-E2C441E147BE}" type="presOf" srcId="{55371AA2-9A37-4FE3-B9F4-36AC892C0061}" destId="{3448FC12-C7EF-E846-9B4A-7F67D0B54F25}" srcOrd="0" destOrd="0" presId="urn:microsoft.com/office/officeart/2005/8/layout/default"/>
    <dgm:cxn modelId="{147FBE64-A0D9-434A-9B1C-60F0465F75A0}" type="presOf" srcId="{CBDA4473-889C-454A-8DD3-97EC6D69A3D2}" destId="{9DDFC27A-BF2B-A04F-8F3C-04FE4415029A}" srcOrd="0" destOrd="0" presId="urn:microsoft.com/office/officeart/2005/8/layout/default"/>
    <dgm:cxn modelId="{1CE6C34F-296B-4AB5-BC17-D2D9D05E385B}" srcId="{724B9648-9523-4D2C-B3F4-90CF240CAC21}" destId="{55371AA2-9A37-4FE3-B9F4-36AC892C0061}" srcOrd="0" destOrd="0" parTransId="{3F4EF017-64E7-4E5B-A7DD-0A1452924397}" sibTransId="{3A7B0F0B-33BF-4AC8-A30D-9BC7739EC989}"/>
    <dgm:cxn modelId="{E9686E54-D997-424D-B8A4-D154501593EF}" type="presOf" srcId="{D4F02C57-1EBC-4241-B86E-01B752861D2B}" destId="{021AA5AB-D152-0344-A2DC-ABBC2E881D50}" srcOrd="0" destOrd="0" presId="urn:microsoft.com/office/officeart/2005/8/layout/default"/>
    <dgm:cxn modelId="{5CFA277B-FCA1-4C55-9CFA-1451A92912CA}" srcId="{724B9648-9523-4D2C-B3F4-90CF240CAC21}" destId="{D4F02C57-1EBC-4241-B86E-01B752861D2B}" srcOrd="1" destOrd="0" parTransId="{ADC675F6-2849-451A-93C6-F96A94C87B11}" sibTransId="{53E9098B-A307-44D5-831A-C86D4DD9D4E2}"/>
    <dgm:cxn modelId="{2FF03E8D-FFE2-8745-B13F-4CA1C85C536F}" srcId="{724B9648-9523-4D2C-B3F4-90CF240CAC21}" destId="{4046825E-6A76-0049-A8F7-7F766D04AED3}" srcOrd="4" destOrd="0" parTransId="{76475215-5D8D-1643-9269-6AD946FB1676}" sibTransId="{CFEEB319-3A7C-2F4B-8170-C1E8E50FBD14}"/>
    <dgm:cxn modelId="{A05AE09A-F52C-9240-9D64-C51ABD094452}" type="presOf" srcId="{724B9648-9523-4D2C-B3F4-90CF240CAC21}" destId="{8CEDA30E-1EAD-0E4A-A6DD-E7E38DEA39AF}" srcOrd="0" destOrd="0" presId="urn:microsoft.com/office/officeart/2005/8/layout/default"/>
    <dgm:cxn modelId="{35BE81AB-B50B-2A4F-AB49-FCF99237A4CF}" srcId="{724B9648-9523-4D2C-B3F4-90CF240CAC21}" destId="{CBDA4473-889C-454A-8DD3-97EC6D69A3D2}" srcOrd="3" destOrd="0" parTransId="{D9B01D5E-3DC1-C947-92D1-25F592AA3069}" sibTransId="{C90FC035-0305-894C-81F9-4351D9D5D406}"/>
    <dgm:cxn modelId="{03E7E7BE-1850-024A-9A17-3B6E3ED58C69}" type="presOf" srcId="{FD9D1207-1847-4B4E-9649-2E3CEDF43A6F}" destId="{BC4A82BA-0F14-0B4F-B5BF-E89D0B06E008}" srcOrd="0" destOrd="0" presId="urn:microsoft.com/office/officeart/2005/8/layout/default"/>
    <dgm:cxn modelId="{6313DCC0-D370-4457-8531-5D76E4BD8592}" srcId="{724B9648-9523-4D2C-B3F4-90CF240CAC21}" destId="{FD9D1207-1847-4B4E-9649-2E3CEDF43A6F}" srcOrd="2" destOrd="0" parTransId="{6634D875-3A8F-4372-BE26-926A91E41F19}" sibTransId="{C34CF839-29EF-4E40-BA9B-92671458F850}"/>
    <dgm:cxn modelId="{2A3AB9F4-999E-5049-9CE7-62E146D6BF9C}" type="presOf" srcId="{4046825E-6A76-0049-A8F7-7F766D04AED3}" destId="{989BCDB1-1EBE-2741-A648-D8C5AC62791F}" srcOrd="0" destOrd="0" presId="urn:microsoft.com/office/officeart/2005/8/layout/default"/>
    <dgm:cxn modelId="{AB3A6C70-551B-E24E-90D9-3BCF7154CA89}" type="presParOf" srcId="{8CEDA30E-1EAD-0E4A-A6DD-E7E38DEA39AF}" destId="{3448FC12-C7EF-E846-9B4A-7F67D0B54F25}" srcOrd="0" destOrd="0" presId="urn:microsoft.com/office/officeart/2005/8/layout/default"/>
    <dgm:cxn modelId="{5EBA2F25-9420-D343-B962-52C718ADB4F5}" type="presParOf" srcId="{8CEDA30E-1EAD-0E4A-A6DD-E7E38DEA39AF}" destId="{6414C11C-371C-B145-BED8-6F1CE8034DE0}" srcOrd="1" destOrd="0" presId="urn:microsoft.com/office/officeart/2005/8/layout/default"/>
    <dgm:cxn modelId="{C7AA4D4B-43F0-4748-A189-5535715A7C3F}" type="presParOf" srcId="{8CEDA30E-1EAD-0E4A-A6DD-E7E38DEA39AF}" destId="{021AA5AB-D152-0344-A2DC-ABBC2E881D50}" srcOrd="2" destOrd="0" presId="urn:microsoft.com/office/officeart/2005/8/layout/default"/>
    <dgm:cxn modelId="{7D2BAB5E-C05E-274F-AFE5-461147BAD66F}" type="presParOf" srcId="{8CEDA30E-1EAD-0E4A-A6DD-E7E38DEA39AF}" destId="{B2576315-73B2-684D-BCF8-A1488C68E74A}" srcOrd="3" destOrd="0" presId="urn:microsoft.com/office/officeart/2005/8/layout/default"/>
    <dgm:cxn modelId="{7D8F3514-5436-DE4F-9B9F-973C0442B41D}" type="presParOf" srcId="{8CEDA30E-1EAD-0E4A-A6DD-E7E38DEA39AF}" destId="{BC4A82BA-0F14-0B4F-B5BF-E89D0B06E008}" srcOrd="4" destOrd="0" presId="urn:microsoft.com/office/officeart/2005/8/layout/default"/>
    <dgm:cxn modelId="{C3A65AD8-0070-7F43-9E98-D476633F4465}" type="presParOf" srcId="{8CEDA30E-1EAD-0E4A-A6DD-E7E38DEA39AF}" destId="{62A107E3-AA78-3347-8674-C01B47623F5B}" srcOrd="5" destOrd="0" presId="urn:microsoft.com/office/officeart/2005/8/layout/default"/>
    <dgm:cxn modelId="{62A88015-7781-5D4C-9CF4-D9E29F94A0EB}" type="presParOf" srcId="{8CEDA30E-1EAD-0E4A-A6DD-E7E38DEA39AF}" destId="{9DDFC27A-BF2B-A04F-8F3C-04FE4415029A}" srcOrd="6" destOrd="0" presId="urn:microsoft.com/office/officeart/2005/8/layout/default"/>
    <dgm:cxn modelId="{267CDA77-5071-EB46-8EED-AC470D68B48F}" type="presParOf" srcId="{8CEDA30E-1EAD-0E4A-A6DD-E7E38DEA39AF}" destId="{A2687DB7-61A2-2343-8746-DF74C33C9A97}" srcOrd="7" destOrd="0" presId="urn:microsoft.com/office/officeart/2005/8/layout/default"/>
    <dgm:cxn modelId="{04495651-025D-EF4F-A1A2-C78D49F789DB}" type="presParOf" srcId="{8CEDA30E-1EAD-0E4A-A6DD-E7E38DEA39AF}" destId="{989BCDB1-1EBE-2741-A648-D8C5AC62791F}"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91F9CD-D0F4-5946-9D5E-17F72CF170AE}" type="doc">
      <dgm:prSet loTypeId="urn:microsoft.com/office/officeart/2005/8/layout/hList6" loCatId="" qsTypeId="urn:microsoft.com/office/officeart/2005/8/quickstyle/simple1" qsCatId="simple" csTypeId="urn:microsoft.com/office/officeart/2005/8/colors/accent1_1" csCatId="accent1" phldr="1"/>
      <dgm:spPr/>
      <dgm:t>
        <a:bodyPr/>
        <a:lstStyle/>
        <a:p>
          <a:endParaRPr lang="en-US"/>
        </a:p>
      </dgm:t>
    </dgm:pt>
    <dgm:pt modelId="{3D4C08D2-D613-A143-9CE3-CD3C44BB3A0E}">
      <dgm:prSet phldrT="[Text]" custT="1"/>
      <dgm:spPr/>
      <dgm:t>
        <a:bodyPr/>
        <a:lstStyle/>
        <a:p>
          <a:r>
            <a:rPr lang="en-US" sz="1600" b="1" dirty="0">
              <a:solidFill>
                <a:schemeClr val="accent4">
                  <a:lumMod val="50000"/>
                </a:schemeClr>
              </a:solidFill>
              <a:latin typeface="+mn-lt"/>
              <a:cs typeface="Hind Vadodara" panose="020B0604020202020204" charset="0"/>
            </a:rPr>
            <a:t>1. Identify the RIGHT data</a:t>
          </a:r>
        </a:p>
      </dgm:t>
    </dgm:pt>
    <dgm:pt modelId="{0A3AB4CA-CA6C-094A-A9C8-364219186F5A}" type="parTrans" cxnId="{B2B3733C-0140-E940-B940-5EA2BF95EDF8}">
      <dgm:prSet/>
      <dgm:spPr/>
      <dgm:t>
        <a:bodyPr/>
        <a:lstStyle/>
        <a:p>
          <a:endParaRPr lang="en-US" sz="1600">
            <a:latin typeface="+mn-lt"/>
          </a:endParaRPr>
        </a:p>
      </dgm:t>
    </dgm:pt>
    <dgm:pt modelId="{F583D975-FA0D-6146-B3C5-0F511ABE9770}" type="sibTrans" cxnId="{B2B3733C-0140-E940-B940-5EA2BF95EDF8}">
      <dgm:prSet/>
      <dgm:spPr/>
      <dgm:t>
        <a:bodyPr/>
        <a:lstStyle/>
        <a:p>
          <a:endParaRPr lang="en-US" sz="1600">
            <a:latin typeface="+mn-lt"/>
          </a:endParaRPr>
        </a:p>
      </dgm:t>
    </dgm:pt>
    <dgm:pt modelId="{771E4A75-E810-1C49-BEEE-E19EB4E2B10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Outcome</a:t>
          </a:r>
          <a:r>
            <a:rPr lang="en-US" sz="1600" dirty="0">
              <a:latin typeface="+mn-lt"/>
            </a:rPr>
            <a:t> data tied to goals</a:t>
          </a:r>
        </a:p>
      </dgm:t>
    </dgm:pt>
    <dgm:pt modelId="{1018C983-4880-9B42-9472-0605F0B41F6C}" type="parTrans" cxnId="{DD5D9782-4C96-EA44-BB54-F324DC6C13AF}">
      <dgm:prSet/>
      <dgm:spPr/>
      <dgm:t>
        <a:bodyPr/>
        <a:lstStyle/>
        <a:p>
          <a:endParaRPr lang="en-US" sz="1600">
            <a:latin typeface="+mn-lt"/>
          </a:endParaRPr>
        </a:p>
      </dgm:t>
    </dgm:pt>
    <dgm:pt modelId="{405C6025-A8E2-ED4F-B289-47A3D37F8148}" type="sibTrans" cxnId="{DD5D9782-4C96-EA44-BB54-F324DC6C13AF}">
      <dgm:prSet/>
      <dgm:spPr/>
      <dgm:t>
        <a:bodyPr/>
        <a:lstStyle/>
        <a:p>
          <a:endParaRPr lang="en-US" sz="1600">
            <a:latin typeface="+mn-lt"/>
          </a:endParaRPr>
        </a:p>
      </dgm:t>
    </dgm:pt>
    <dgm:pt modelId="{B931151D-12E0-AB44-8EF5-DA6BBAB47ADC}">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u="sng" dirty="0">
              <a:latin typeface="+mn-lt"/>
            </a:rPr>
            <a:t>Fidelity</a:t>
          </a:r>
          <a:r>
            <a:rPr lang="en-US" sz="1600" dirty="0">
              <a:latin typeface="+mn-lt"/>
            </a:rPr>
            <a:t> data tied to evaluation plan</a:t>
          </a:r>
        </a:p>
      </dgm:t>
    </dgm:pt>
    <dgm:pt modelId="{47F916F9-9928-7F41-88E9-BE4472E77011}" type="parTrans" cxnId="{21A69AE9-F7C2-6B4E-AFFA-66455A45F662}">
      <dgm:prSet/>
      <dgm:spPr/>
      <dgm:t>
        <a:bodyPr/>
        <a:lstStyle/>
        <a:p>
          <a:endParaRPr lang="en-US" sz="1600">
            <a:latin typeface="+mn-lt"/>
          </a:endParaRPr>
        </a:p>
      </dgm:t>
    </dgm:pt>
    <dgm:pt modelId="{3CE35A85-8CAA-274A-A5F9-015CADACFCD3}" type="sibTrans" cxnId="{21A69AE9-F7C2-6B4E-AFFA-66455A45F662}">
      <dgm:prSet/>
      <dgm:spPr/>
      <dgm:t>
        <a:bodyPr/>
        <a:lstStyle/>
        <a:p>
          <a:endParaRPr lang="en-US" sz="1600">
            <a:latin typeface="+mn-lt"/>
          </a:endParaRPr>
        </a:p>
      </dgm:t>
    </dgm:pt>
    <dgm:pt modelId="{12CD1F39-5E82-D144-9B42-36570F4ACD23}">
      <dgm:prSet phldrT="[Text]" custT="1"/>
      <dgm:spPr/>
      <dgm:t>
        <a:bodyPr/>
        <a:lstStyle/>
        <a:p>
          <a:r>
            <a:rPr lang="en-US" sz="1600" b="1" dirty="0">
              <a:solidFill>
                <a:schemeClr val="accent4">
                  <a:lumMod val="50000"/>
                </a:schemeClr>
              </a:solidFill>
              <a:latin typeface="+mn-lt"/>
            </a:rPr>
            <a:t>3. Identify the RIGHT people</a:t>
          </a:r>
        </a:p>
      </dgm:t>
    </dgm:pt>
    <dgm:pt modelId="{DBBDDF38-2E94-0649-B940-B016BE5B6424}" type="parTrans" cxnId="{EFBB5D58-19D1-C347-8676-BA7D17CCC51F}">
      <dgm:prSet/>
      <dgm:spPr/>
      <dgm:t>
        <a:bodyPr/>
        <a:lstStyle/>
        <a:p>
          <a:endParaRPr lang="en-US" sz="1600">
            <a:latin typeface="+mn-lt"/>
          </a:endParaRPr>
        </a:p>
      </dgm:t>
    </dgm:pt>
    <dgm:pt modelId="{90BB0C94-3A45-094A-932F-F47F0A570ADE}" type="sibTrans" cxnId="{EFBB5D58-19D1-C347-8676-BA7D17CCC51F}">
      <dgm:prSet/>
      <dgm:spPr/>
      <dgm:t>
        <a:bodyPr/>
        <a:lstStyle/>
        <a:p>
          <a:endParaRPr lang="en-US" sz="1600">
            <a:latin typeface="+mn-lt"/>
          </a:endParaRPr>
        </a:p>
      </dgm:t>
    </dgm:pt>
    <dgm:pt modelId="{9F8A7C8C-326F-DE41-B093-1B4204283CAE}">
      <dgm:prSet phldrT="[Text]" custT="1">
        <dgm:style>
          <a:lnRef idx="2">
            <a:schemeClr val="accent1"/>
          </a:lnRef>
          <a:fillRef idx="1">
            <a:schemeClr val="lt1"/>
          </a:fillRef>
          <a:effectRef idx="0">
            <a:schemeClr val="accent1"/>
          </a:effectRef>
          <a:fontRef idx="minor">
            <a:schemeClr val="dk1"/>
          </a:fontRef>
        </dgm:style>
      </dgm:prSet>
      <dgm:spPr/>
      <dgm:t>
        <a:bodyPr/>
        <a:lstStyle/>
        <a:p>
          <a:pPr rtl="0"/>
          <a:r>
            <a:rPr lang="en-US" sz="1600" dirty="0">
              <a:latin typeface="+mn-lt"/>
            </a:rPr>
            <a:t>Who needs to see these data to inform decisions? (e.g., PBIS team, grade level teams, family groups, other committees?)</a:t>
          </a:r>
        </a:p>
      </dgm:t>
    </dgm:pt>
    <dgm:pt modelId="{23AD32AD-1313-A848-90C2-52569CBC4097}" type="parTrans" cxnId="{D50E20CD-49A9-984E-8758-C918E8EF1155}">
      <dgm:prSet/>
      <dgm:spPr/>
      <dgm:t>
        <a:bodyPr/>
        <a:lstStyle/>
        <a:p>
          <a:endParaRPr lang="en-US" sz="1600">
            <a:latin typeface="+mn-lt"/>
          </a:endParaRPr>
        </a:p>
      </dgm:t>
    </dgm:pt>
    <dgm:pt modelId="{B688B071-F064-944D-915B-5BB1512C70B2}" type="sibTrans" cxnId="{D50E20CD-49A9-984E-8758-C918E8EF1155}">
      <dgm:prSet/>
      <dgm:spPr/>
      <dgm:t>
        <a:bodyPr/>
        <a:lstStyle/>
        <a:p>
          <a:endParaRPr lang="en-US" sz="1600">
            <a:latin typeface="+mn-lt"/>
          </a:endParaRPr>
        </a:p>
      </dgm:t>
    </dgm:pt>
    <dgm:pt modelId="{96D568D9-140D-4948-8D68-2C24475B5845}">
      <dgm:prSet phldrT="[Text]" custT="1"/>
      <dgm:spPr/>
      <dgm:t>
        <a:bodyPr/>
        <a:lstStyle/>
        <a:p>
          <a:r>
            <a:rPr lang="en-US" sz="1600" b="1" dirty="0">
              <a:solidFill>
                <a:schemeClr val="accent4">
                  <a:lumMod val="50000"/>
                </a:schemeClr>
              </a:solidFill>
              <a:latin typeface="+mn-lt"/>
            </a:rPr>
            <a:t>4. Identify the RIGHT time &amp; format</a:t>
          </a:r>
        </a:p>
      </dgm:t>
    </dgm:pt>
    <dgm:pt modelId="{BAFD1EC0-DE69-CD47-A247-B3B878712C7C}" type="parTrans" cxnId="{38CE85CF-0DF8-4747-8F87-7BE0674EF0A5}">
      <dgm:prSet/>
      <dgm:spPr/>
      <dgm:t>
        <a:bodyPr/>
        <a:lstStyle/>
        <a:p>
          <a:endParaRPr lang="en-US" sz="1600">
            <a:latin typeface="+mn-lt"/>
          </a:endParaRPr>
        </a:p>
      </dgm:t>
    </dgm:pt>
    <dgm:pt modelId="{97635F6C-48FE-6748-8C90-F758180572D9}" type="sibTrans" cxnId="{38CE85CF-0DF8-4747-8F87-7BE0674EF0A5}">
      <dgm:prSet/>
      <dgm:spPr/>
      <dgm:t>
        <a:bodyPr/>
        <a:lstStyle/>
        <a:p>
          <a:endParaRPr lang="en-US" sz="1600">
            <a:latin typeface="+mn-lt"/>
          </a:endParaRPr>
        </a:p>
      </dgm:t>
    </dgm:pt>
    <dgm:pt modelId="{84ECE5D9-3C50-D140-B5A2-3EA0A25EB8E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When/how often should these data be reviewed to inform decisions?</a:t>
          </a:r>
        </a:p>
      </dgm:t>
    </dgm:pt>
    <dgm:pt modelId="{B2CD5766-6CD6-F44E-99D9-BEB5CCDF0EB7}" type="parTrans" cxnId="{0F294B92-CC66-A848-88FC-FC3AFBFC26DA}">
      <dgm:prSet/>
      <dgm:spPr/>
      <dgm:t>
        <a:bodyPr/>
        <a:lstStyle/>
        <a:p>
          <a:endParaRPr lang="en-US" sz="1600">
            <a:latin typeface="+mn-lt"/>
          </a:endParaRPr>
        </a:p>
      </dgm:t>
    </dgm:pt>
    <dgm:pt modelId="{D5269EA7-9FBD-EF49-ACA5-A2BC7AC50CC8}" type="sibTrans" cxnId="{0F294B92-CC66-A848-88FC-FC3AFBFC26DA}">
      <dgm:prSet/>
      <dgm:spPr/>
      <dgm:t>
        <a:bodyPr/>
        <a:lstStyle/>
        <a:p>
          <a:endParaRPr lang="en-US" sz="1600">
            <a:latin typeface="+mn-lt"/>
          </a:endParaRPr>
        </a:p>
      </dgm:t>
    </dgm:pt>
    <dgm:pt modelId="{29B844F6-451C-D646-A703-019DECF5BD74}">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What format will facilitate decision making?</a:t>
          </a:r>
        </a:p>
      </dgm:t>
    </dgm:pt>
    <dgm:pt modelId="{0647389C-5D01-B14B-B5AE-99BB19985BBC}" type="parTrans" cxnId="{0CBA1B7D-7381-3740-9E31-0419432C9586}">
      <dgm:prSet/>
      <dgm:spPr/>
      <dgm:t>
        <a:bodyPr/>
        <a:lstStyle/>
        <a:p>
          <a:endParaRPr lang="en-US" sz="1600">
            <a:latin typeface="+mn-lt"/>
          </a:endParaRPr>
        </a:p>
      </dgm:t>
    </dgm:pt>
    <dgm:pt modelId="{4E1DD986-D9B5-0F4F-8D38-71E53E41A74C}" type="sibTrans" cxnId="{0CBA1B7D-7381-3740-9E31-0419432C9586}">
      <dgm:prSet/>
      <dgm:spPr/>
      <dgm:t>
        <a:bodyPr/>
        <a:lstStyle/>
        <a:p>
          <a:endParaRPr lang="en-US" sz="1600">
            <a:latin typeface="+mn-lt"/>
          </a:endParaRPr>
        </a:p>
      </dgm:t>
    </dgm:pt>
    <dgm:pt modelId="{F27D9962-ABA1-A447-BF69-65D2E9F8B9C8}">
      <dgm:prSet phldrT="[Text]" custT="1"/>
      <dgm:spPr/>
      <dgm:t>
        <a:bodyPr/>
        <a:lstStyle/>
        <a:p>
          <a:r>
            <a:rPr lang="en-US" sz="1600" b="1" dirty="0">
              <a:solidFill>
                <a:schemeClr val="accent4">
                  <a:lumMod val="50000"/>
                </a:schemeClr>
              </a:solidFill>
              <a:latin typeface="+mn-lt"/>
            </a:rPr>
            <a:t>2. Assess data integrity</a:t>
          </a:r>
        </a:p>
      </dgm:t>
    </dgm:pt>
    <dgm:pt modelId="{2D5CE993-CF5C-664C-84C3-6435AD223DBC}" type="parTrans" cxnId="{7A690CDB-F663-044E-9457-60F8360F5AC1}">
      <dgm:prSet/>
      <dgm:spPr/>
      <dgm:t>
        <a:bodyPr/>
        <a:lstStyle/>
        <a:p>
          <a:endParaRPr lang="en-US" sz="1600">
            <a:latin typeface="+mn-lt"/>
          </a:endParaRPr>
        </a:p>
      </dgm:t>
    </dgm:pt>
    <dgm:pt modelId="{166A0AEE-BB14-9B45-9CEE-6FC1A030FE83}" type="sibTrans" cxnId="{7A690CDB-F663-044E-9457-60F8360F5AC1}">
      <dgm:prSet/>
      <dgm:spPr/>
      <dgm:t>
        <a:bodyPr/>
        <a:lstStyle/>
        <a:p>
          <a:endParaRPr lang="en-US" sz="1600">
            <a:latin typeface="+mn-lt"/>
          </a:endParaRPr>
        </a:p>
      </dgm:t>
    </dgm:pt>
    <dgm:pt modelId="{93BE5D4D-5866-3345-A3A3-86E8CF2B4A5A}">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1600" dirty="0">
              <a:latin typeface="+mn-lt"/>
            </a:rPr>
            <a:t>Consider staff training &amp; engagement, systems, response rates</a:t>
          </a:r>
        </a:p>
      </dgm:t>
    </dgm:pt>
    <dgm:pt modelId="{637A9AA9-53FF-AD4D-8DE9-70059FA8F2FF}" type="parTrans" cxnId="{52E03FFB-C951-FF45-A507-849CB73D2BE6}">
      <dgm:prSet/>
      <dgm:spPr/>
      <dgm:t>
        <a:bodyPr/>
        <a:lstStyle/>
        <a:p>
          <a:endParaRPr lang="en-US" sz="1600">
            <a:latin typeface="+mn-lt"/>
          </a:endParaRPr>
        </a:p>
      </dgm:t>
    </dgm:pt>
    <dgm:pt modelId="{992CC1F4-4A4A-2A4D-92E7-97AD1FB6F86C}" type="sibTrans" cxnId="{52E03FFB-C951-FF45-A507-849CB73D2BE6}">
      <dgm:prSet/>
      <dgm:spPr/>
      <dgm:t>
        <a:bodyPr/>
        <a:lstStyle/>
        <a:p>
          <a:endParaRPr lang="en-US" sz="1600">
            <a:latin typeface="+mn-lt"/>
          </a:endParaRPr>
        </a:p>
      </dgm:t>
    </dgm:pt>
    <dgm:pt modelId="{164CC003-F462-934F-803D-FFDB44397882}" type="pres">
      <dgm:prSet presAssocID="{2791F9CD-D0F4-5946-9D5E-17F72CF170AE}" presName="Name0" presStyleCnt="0">
        <dgm:presLayoutVars>
          <dgm:dir/>
          <dgm:resizeHandles val="exact"/>
        </dgm:presLayoutVars>
      </dgm:prSet>
      <dgm:spPr/>
    </dgm:pt>
    <dgm:pt modelId="{5C71D662-0CE9-B64D-83D8-EF665A6F7A51}" type="pres">
      <dgm:prSet presAssocID="{3D4C08D2-D613-A143-9CE3-CD3C44BB3A0E}" presName="node" presStyleLbl="node1" presStyleIdx="0" presStyleCnt="4">
        <dgm:presLayoutVars>
          <dgm:bulletEnabled val="1"/>
        </dgm:presLayoutVars>
      </dgm:prSet>
      <dgm:spPr/>
    </dgm:pt>
    <dgm:pt modelId="{D5C517B8-4146-5040-9D42-8E8EC1AB4780}" type="pres">
      <dgm:prSet presAssocID="{F583D975-FA0D-6146-B3C5-0F511ABE9770}" presName="sibTrans" presStyleCnt="0"/>
      <dgm:spPr/>
    </dgm:pt>
    <dgm:pt modelId="{95A1AAE3-B487-AD4F-B2F3-95E009D11518}" type="pres">
      <dgm:prSet presAssocID="{F27D9962-ABA1-A447-BF69-65D2E9F8B9C8}" presName="node" presStyleLbl="node1" presStyleIdx="1" presStyleCnt="4">
        <dgm:presLayoutVars>
          <dgm:bulletEnabled val="1"/>
        </dgm:presLayoutVars>
      </dgm:prSet>
      <dgm:spPr/>
    </dgm:pt>
    <dgm:pt modelId="{64FB05F6-BAFE-134B-A104-19B5770594D4}" type="pres">
      <dgm:prSet presAssocID="{166A0AEE-BB14-9B45-9CEE-6FC1A030FE83}" presName="sibTrans" presStyleCnt="0"/>
      <dgm:spPr/>
    </dgm:pt>
    <dgm:pt modelId="{D5BD51B8-4B02-7941-9BFF-319E0E9B1EB5}" type="pres">
      <dgm:prSet presAssocID="{12CD1F39-5E82-D144-9B42-36570F4ACD23}" presName="node" presStyleLbl="node1" presStyleIdx="2" presStyleCnt="4">
        <dgm:presLayoutVars>
          <dgm:bulletEnabled val="1"/>
        </dgm:presLayoutVars>
      </dgm:prSet>
      <dgm:spPr/>
    </dgm:pt>
    <dgm:pt modelId="{B8E284E4-3A06-834F-8F4C-9F8655448D2B}" type="pres">
      <dgm:prSet presAssocID="{90BB0C94-3A45-094A-932F-F47F0A570ADE}" presName="sibTrans" presStyleCnt="0"/>
      <dgm:spPr/>
    </dgm:pt>
    <dgm:pt modelId="{8F318A4E-E3E8-6E48-B1BC-EE1B598A3002}" type="pres">
      <dgm:prSet presAssocID="{96D568D9-140D-4948-8D68-2C24475B5845}" presName="node" presStyleLbl="node1" presStyleIdx="3" presStyleCnt="4">
        <dgm:presLayoutVars>
          <dgm:bulletEnabled val="1"/>
        </dgm:presLayoutVars>
      </dgm:prSet>
      <dgm:spPr/>
    </dgm:pt>
  </dgm:ptLst>
  <dgm:cxnLst>
    <dgm:cxn modelId="{270CDC1B-8CD1-3F4B-B8E5-7E4B456EA159}" type="presOf" srcId="{84ECE5D9-3C50-D140-B5A2-3EA0A25EB8E4}" destId="{8F318A4E-E3E8-6E48-B1BC-EE1B598A3002}" srcOrd="0" destOrd="1" presId="urn:microsoft.com/office/officeart/2005/8/layout/hList6"/>
    <dgm:cxn modelId="{B2B3733C-0140-E940-B940-5EA2BF95EDF8}" srcId="{2791F9CD-D0F4-5946-9D5E-17F72CF170AE}" destId="{3D4C08D2-D613-A143-9CE3-CD3C44BB3A0E}" srcOrd="0" destOrd="0" parTransId="{0A3AB4CA-CA6C-094A-A9C8-364219186F5A}" sibTransId="{F583D975-FA0D-6146-B3C5-0F511ABE9770}"/>
    <dgm:cxn modelId="{6D9B6753-8976-E742-9AE6-CDADB6F3A5EF}" type="presOf" srcId="{12CD1F39-5E82-D144-9B42-36570F4ACD23}" destId="{D5BD51B8-4B02-7941-9BFF-319E0E9B1EB5}" srcOrd="0" destOrd="0" presId="urn:microsoft.com/office/officeart/2005/8/layout/hList6"/>
    <dgm:cxn modelId="{99265973-6110-4A46-ADE4-A997D258B04C}" type="presOf" srcId="{771E4A75-E810-1C49-BEEE-E19EB4E2B104}" destId="{5C71D662-0CE9-B64D-83D8-EF665A6F7A51}" srcOrd="0" destOrd="1" presId="urn:microsoft.com/office/officeart/2005/8/layout/hList6"/>
    <dgm:cxn modelId="{D11B7F76-CD3C-484E-A082-385A8E6F27BB}" type="presOf" srcId="{2791F9CD-D0F4-5946-9D5E-17F72CF170AE}" destId="{164CC003-F462-934F-803D-FFDB44397882}" srcOrd="0" destOrd="0" presId="urn:microsoft.com/office/officeart/2005/8/layout/hList6"/>
    <dgm:cxn modelId="{EFBB5D58-19D1-C347-8676-BA7D17CCC51F}" srcId="{2791F9CD-D0F4-5946-9D5E-17F72CF170AE}" destId="{12CD1F39-5E82-D144-9B42-36570F4ACD23}" srcOrd="2" destOrd="0" parTransId="{DBBDDF38-2E94-0649-B940-B016BE5B6424}" sibTransId="{90BB0C94-3A45-094A-932F-F47F0A570ADE}"/>
    <dgm:cxn modelId="{0CBA1B7D-7381-3740-9E31-0419432C9586}" srcId="{96D568D9-140D-4948-8D68-2C24475B5845}" destId="{29B844F6-451C-D646-A703-019DECF5BD74}" srcOrd="1" destOrd="0" parTransId="{0647389C-5D01-B14B-B5AE-99BB19985BBC}" sibTransId="{4E1DD986-D9B5-0F4F-8D38-71E53E41A74C}"/>
    <dgm:cxn modelId="{DD5D9782-4C96-EA44-BB54-F324DC6C13AF}" srcId="{3D4C08D2-D613-A143-9CE3-CD3C44BB3A0E}" destId="{771E4A75-E810-1C49-BEEE-E19EB4E2B104}" srcOrd="0" destOrd="0" parTransId="{1018C983-4880-9B42-9472-0605F0B41F6C}" sibTransId="{405C6025-A8E2-ED4F-B289-47A3D37F8148}"/>
    <dgm:cxn modelId="{9CCD3C8D-D513-354E-88C7-B353A10ABC4C}" type="presOf" srcId="{3D4C08D2-D613-A143-9CE3-CD3C44BB3A0E}" destId="{5C71D662-0CE9-B64D-83D8-EF665A6F7A51}" srcOrd="0" destOrd="0" presId="urn:microsoft.com/office/officeart/2005/8/layout/hList6"/>
    <dgm:cxn modelId="{97D8418D-3F69-CD49-8FA9-4C658CFC49D8}" type="presOf" srcId="{9F8A7C8C-326F-DE41-B093-1B4204283CAE}" destId="{D5BD51B8-4B02-7941-9BFF-319E0E9B1EB5}" srcOrd="0" destOrd="1" presId="urn:microsoft.com/office/officeart/2005/8/layout/hList6"/>
    <dgm:cxn modelId="{0F294B92-CC66-A848-88FC-FC3AFBFC26DA}" srcId="{96D568D9-140D-4948-8D68-2C24475B5845}" destId="{84ECE5D9-3C50-D140-B5A2-3EA0A25EB8E4}" srcOrd="0" destOrd="0" parTransId="{B2CD5766-6CD6-F44E-99D9-BEB5CCDF0EB7}" sibTransId="{D5269EA7-9FBD-EF49-ACA5-A2BC7AC50CC8}"/>
    <dgm:cxn modelId="{2FA3B5B9-7673-A64E-AEC5-874B58915D9C}" type="presOf" srcId="{29B844F6-451C-D646-A703-019DECF5BD74}" destId="{8F318A4E-E3E8-6E48-B1BC-EE1B598A3002}" srcOrd="0" destOrd="2" presId="urn:microsoft.com/office/officeart/2005/8/layout/hList6"/>
    <dgm:cxn modelId="{D50E20CD-49A9-984E-8758-C918E8EF1155}" srcId="{12CD1F39-5E82-D144-9B42-36570F4ACD23}" destId="{9F8A7C8C-326F-DE41-B093-1B4204283CAE}" srcOrd="0" destOrd="0" parTransId="{23AD32AD-1313-A848-90C2-52569CBC4097}" sibTransId="{B688B071-F064-944D-915B-5BB1512C70B2}"/>
    <dgm:cxn modelId="{D03BEFCE-FCAC-454A-A9DB-73E33E4D57DF}" type="presOf" srcId="{B931151D-12E0-AB44-8EF5-DA6BBAB47ADC}" destId="{5C71D662-0CE9-B64D-83D8-EF665A6F7A51}" srcOrd="0" destOrd="2" presId="urn:microsoft.com/office/officeart/2005/8/layout/hList6"/>
    <dgm:cxn modelId="{38CE85CF-0DF8-4747-8F87-7BE0674EF0A5}" srcId="{2791F9CD-D0F4-5946-9D5E-17F72CF170AE}" destId="{96D568D9-140D-4948-8D68-2C24475B5845}" srcOrd="3" destOrd="0" parTransId="{BAFD1EC0-DE69-CD47-A247-B3B878712C7C}" sibTransId="{97635F6C-48FE-6748-8C90-F758180572D9}"/>
    <dgm:cxn modelId="{4DC2E2D7-9216-424E-A7FF-18ED17B2A1B6}" type="presOf" srcId="{96D568D9-140D-4948-8D68-2C24475B5845}" destId="{8F318A4E-E3E8-6E48-B1BC-EE1B598A3002}" srcOrd="0" destOrd="0" presId="urn:microsoft.com/office/officeart/2005/8/layout/hList6"/>
    <dgm:cxn modelId="{7A690CDB-F663-044E-9457-60F8360F5AC1}" srcId="{2791F9CD-D0F4-5946-9D5E-17F72CF170AE}" destId="{F27D9962-ABA1-A447-BF69-65D2E9F8B9C8}" srcOrd="1" destOrd="0" parTransId="{2D5CE993-CF5C-664C-84C3-6435AD223DBC}" sibTransId="{166A0AEE-BB14-9B45-9CEE-6FC1A030FE83}"/>
    <dgm:cxn modelId="{918767DF-E774-E543-8DEB-2526599656B0}" type="presOf" srcId="{93BE5D4D-5866-3345-A3A3-86E8CF2B4A5A}" destId="{95A1AAE3-B487-AD4F-B2F3-95E009D11518}" srcOrd="0" destOrd="1" presId="urn:microsoft.com/office/officeart/2005/8/layout/hList6"/>
    <dgm:cxn modelId="{80E806E7-EE13-3647-B2B1-EBCC4D776D62}" type="presOf" srcId="{F27D9962-ABA1-A447-BF69-65D2E9F8B9C8}" destId="{95A1AAE3-B487-AD4F-B2F3-95E009D11518}" srcOrd="0" destOrd="0" presId="urn:microsoft.com/office/officeart/2005/8/layout/hList6"/>
    <dgm:cxn modelId="{21A69AE9-F7C2-6B4E-AFFA-66455A45F662}" srcId="{3D4C08D2-D613-A143-9CE3-CD3C44BB3A0E}" destId="{B931151D-12E0-AB44-8EF5-DA6BBAB47ADC}" srcOrd="1" destOrd="0" parTransId="{47F916F9-9928-7F41-88E9-BE4472E77011}" sibTransId="{3CE35A85-8CAA-274A-A5F9-015CADACFCD3}"/>
    <dgm:cxn modelId="{52E03FFB-C951-FF45-A507-849CB73D2BE6}" srcId="{F27D9962-ABA1-A447-BF69-65D2E9F8B9C8}" destId="{93BE5D4D-5866-3345-A3A3-86E8CF2B4A5A}" srcOrd="0" destOrd="0" parTransId="{637A9AA9-53FF-AD4D-8DE9-70059FA8F2FF}" sibTransId="{992CC1F4-4A4A-2A4D-92E7-97AD1FB6F86C}"/>
    <dgm:cxn modelId="{35E459B4-74E1-9241-8CAC-C275DBCBAB4D}" type="presParOf" srcId="{164CC003-F462-934F-803D-FFDB44397882}" destId="{5C71D662-0CE9-B64D-83D8-EF665A6F7A51}" srcOrd="0" destOrd="0" presId="urn:microsoft.com/office/officeart/2005/8/layout/hList6"/>
    <dgm:cxn modelId="{DFF74FB3-BB95-E848-BB9C-440FD1353CF1}" type="presParOf" srcId="{164CC003-F462-934F-803D-FFDB44397882}" destId="{D5C517B8-4146-5040-9D42-8E8EC1AB4780}" srcOrd="1" destOrd="0" presId="urn:microsoft.com/office/officeart/2005/8/layout/hList6"/>
    <dgm:cxn modelId="{FB60B462-6563-7244-BA9F-2C55E5CC6D6B}" type="presParOf" srcId="{164CC003-F462-934F-803D-FFDB44397882}" destId="{95A1AAE3-B487-AD4F-B2F3-95E009D11518}" srcOrd="2" destOrd="0" presId="urn:microsoft.com/office/officeart/2005/8/layout/hList6"/>
    <dgm:cxn modelId="{EF382788-0B59-DF4B-9796-982BF479A6E9}" type="presParOf" srcId="{164CC003-F462-934F-803D-FFDB44397882}" destId="{64FB05F6-BAFE-134B-A104-19B5770594D4}" srcOrd="3" destOrd="0" presId="urn:microsoft.com/office/officeart/2005/8/layout/hList6"/>
    <dgm:cxn modelId="{14417CD2-6F59-174D-9014-FA38B91D101E}" type="presParOf" srcId="{164CC003-F462-934F-803D-FFDB44397882}" destId="{D5BD51B8-4B02-7941-9BFF-319E0E9B1EB5}" srcOrd="4" destOrd="0" presId="urn:microsoft.com/office/officeart/2005/8/layout/hList6"/>
    <dgm:cxn modelId="{F8842DB1-0BC3-3744-A4DD-2A0E62E29562}" type="presParOf" srcId="{164CC003-F462-934F-803D-FFDB44397882}" destId="{B8E284E4-3A06-834F-8F4C-9F8655448D2B}" srcOrd="5" destOrd="0" presId="urn:microsoft.com/office/officeart/2005/8/layout/hList6"/>
    <dgm:cxn modelId="{A28F5946-E6FE-A54A-B5B6-23691FC8B5CD}" type="presParOf" srcId="{164CC003-F462-934F-803D-FFDB44397882}" destId="{8F318A4E-E3E8-6E48-B1BC-EE1B598A3002}" srcOrd="6"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a:p>
          <a:r>
            <a:rPr lang="en-US" sz="2000" dirty="0"/>
            <a:t>with precision</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a:p>
          <a:r>
            <a:rPr lang="en-US" sz="2000" baseline="0" dirty="0"/>
            <a:t>for change</a:t>
          </a:r>
          <a:endParaRPr lang="en-US" sz="2000" dirty="0"/>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a:p>
          <a:r>
            <a:rPr lang="en-US" sz="2000" baseline="0" dirty="0"/>
            <a:t>and implementation plan</a:t>
          </a:r>
          <a:endParaRPr lang="en-US" sz="2000" dirty="0"/>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a:p>
          <a:r>
            <a:rPr lang="en-US" sz="2000" baseline="0" dirty="0"/>
            <a:t>with fidelity</a:t>
          </a:r>
          <a:endParaRPr lang="en-US" sz="2000" dirty="0"/>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a:p>
          <a:r>
            <a:rPr lang="en-US" sz="2000" dirty="0"/>
            <a:t>implementation fidelity and impact</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a:p>
          <a:r>
            <a:rPr lang="en-US" sz="2000" baseline="0" dirty="0"/>
            <a:t>to maintain, modify, or terminate plan</a:t>
          </a:r>
          <a:endParaRPr lang="en-US" sz="2000" dirty="0"/>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75769" custScaleY="131728">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24720" custRadScaleInc="28509">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31038" custRadScaleInc="-7622">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3F8A929-2C72-F143-9F4B-16471BCBB6A8}" type="doc">
      <dgm:prSet loTypeId="urn:microsoft.com/office/officeart/2005/8/layout/cycle2" loCatId="" qsTypeId="urn:microsoft.com/office/officeart/2005/8/quickstyle/simple1" qsCatId="simple" csTypeId="urn:microsoft.com/office/officeart/2005/8/colors/accent1_1" csCatId="accent1" phldr="1"/>
      <dgm:spPr/>
      <dgm:t>
        <a:bodyPr/>
        <a:lstStyle/>
        <a:p>
          <a:endParaRPr lang="en-US"/>
        </a:p>
      </dgm:t>
    </dgm:pt>
    <dgm:pt modelId="{86EBF238-3272-154B-91CE-5DBA21C845D4}">
      <dgm:prSet custT="1"/>
      <dgm:spPr>
        <a:ln w="69850">
          <a:solidFill>
            <a:srgbClr val="F3C857"/>
          </a:solidFill>
        </a:ln>
      </dgm:spPr>
      <dgm:t>
        <a:bodyPr/>
        <a:lstStyle/>
        <a:p>
          <a:r>
            <a:rPr lang="en-US" sz="2400" b="1" dirty="0">
              <a:solidFill>
                <a:srgbClr val="F3C857"/>
              </a:solidFill>
            </a:rPr>
            <a:t>IDENTIFY</a:t>
          </a:r>
          <a:r>
            <a:rPr lang="en-US" sz="2400" b="1" baseline="0" dirty="0">
              <a:solidFill>
                <a:srgbClr val="F3C857"/>
              </a:solidFill>
            </a:rPr>
            <a:t> PROBLEM</a:t>
          </a:r>
        </a:p>
      </dgm:t>
    </dgm:pt>
    <dgm:pt modelId="{1404FBEF-F545-1544-A25C-188A230A9B52}" type="parTrans" cxnId="{8DBF879F-D027-684C-AD30-1BD9A89258CD}">
      <dgm:prSet/>
      <dgm:spPr/>
      <dgm:t>
        <a:bodyPr/>
        <a:lstStyle/>
        <a:p>
          <a:endParaRPr lang="en-US" sz="2000"/>
        </a:p>
      </dgm:t>
    </dgm:pt>
    <dgm:pt modelId="{B6A18C03-6383-C54B-AF58-FED702B6FC53}" type="sibTrans" cxnId="{8DBF879F-D027-684C-AD30-1BD9A89258CD}">
      <dgm:prSet custT="1"/>
      <dgm:spPr>
        <a:solidFill>
          <a:srgbClr val="F3C857"/>
        </a:solidFill>
      </dgm:spPr>
      <dgm:t>
        <a:bodyPr/>
        <a:lstStyle/>
        <a:p>
          <a:endParaRPr lang="en-US" sz="2000"/>
        </a:p>
      </dgm:t>
    </dgm:pt>
    <dgm:pt modelId="{D71504F2-E4C0-FD44-84B9-D4A807F8D181}">
      <dgm:prSet custT="1"/>
      <dgm:spPr>
        <a:ln w="63500">
          <a:solidFill>
            <a:srgbClr val="207196"/>
          </a:solidFill>
        </a:ln>
      </dgm:spPr>
      <dgm:t>
        <a:bodyPr/>
        <a:lstStyle/>
        <a:p>
          <a:r>
            <a:rPr lang="en-US" sz="2400" b="1" dirty="0">
              <a:solidFill>
                <a:srgbClr val="207196"/>
              </a:solidFill>
            </a:rPr>
            <a:t>IDENTIFY</a:t>
          </a:r>
          <a:r>
            <a:rPr lang="en-US" sz="2400" b="1" baseline="0" dirty="0">
              <a:solidFill>
                <a:srgbClr val="207196"/>
              </a:solidFill>
            </a:rPr>
            <a:t> GOAL </a:t>
          </a:r>
        </a:p>
      </dgm:t>
    </dgm:pt>
    <dgm:pt modelId="{651A4F06-E159-E047-A606-7C57B68CCBD5}" type="parTrans" cxnId="{E3825D80-6C23-BD41-9CC9-24313098CA4E}">
      <dgm:prSet/>
      <dgm:spPr/>
      <dgm:t>
        <a:bodyPr/>
        <a:lstStyle/>
        <a:p>
          <a:endParaRPr lang="en-US" sz="2000"/>
        </a:p>
      </dgm:t>
    </dgm:pt>
    <dgm:pt modelId="{99B5B515-D3EE-F54B-BB7C-D5116847B05F}" type="sibTrans" cxnId="{E3825D80-6C23-BD41-9CC9-24313098CA4E}">
      <dgm:prSet custT="1"/>
      <dgm:spPr>
        <a:solidFill>
          <a:srgbClr val="207196"/>
        </a:solidFill>
      </dgm:spPr>
      <dgm:t>
        <a:bodyPr/>
        <a:lstStyle/>
        <a:p>
          <a:endParaRPr lang="en-US" sz="2000"/>
        </a:p>
      </dgm:t>
    </dgm:pt>
    <dgm:pt modelId="{30D86028-84BB-CA46-B10D-BB3379E62E6C}">
      <dgm:prSet custT="1"/>
      <dgm:spPr>
        <a:ln w="69850">
          <a:solidFill>
            <a:schemeClr val="accent4">
              <a:lumMod val="75000"/>
            </a:schemeClr>
          </a:solidFill>
        </a:ln>
      </dgm:spPr>
      <dgm:t>
        <a:bodyPr/>
        <a:lstStyle/>
        <a:p>
          <a:r>
            <a:rPr lang="en-US" sz="2400" b="1" dirty="0">
              <a:solidFill>
                <a:schemeClr val="accent4">
                  <a:lumMod val="75000"/>
                </a:schemeClr>
              </a:solidFill>
            </a:rPr>
            <a:t>IDENTIFY</a:t>
          </a:r>
          <a:r>
            <a:rPr lang="en-US" sz="2400" b="1" baseline="0" dirty="0">
              <a:solidFill>
                <a:schemeClr val="accent4">
                  <a:lumMod val="75000"/>
                </a:schemeClr>
              </a:solidFill>
            </a:rPr>
            <a:t> SOLUTION </a:t>
          </a:r>
        </a:p>
      </dgm:t>
    </dgm:pt>
    <dgm:pt modelId="{D730DD82-24EE-C34A-A43F-BC60871C0CF8}" type="parTrans" cxnId="{1F59641F-E82C-B548-B11F-15ED47F1E79A}">
      <dgm:prSet/>
      <dgm:spPr/>
      <dgm:t>
        <a:bodyPr/>
        <a:lstStyle/>
        <a:p>
          <a:endParaRPr lang="en-US" sz="2000"/>
        </a:p>
      </dgm:t>
    </dgm:pt>
    <dgm:pt modelId="{73AF85F0-3D18-474C-A961-2961CE5DDE8B}" type="sibTrans" cxnId="{1F59641F-E82C-B548-B11F-15ED47F1E79A}">
      <dgm:prSet custT="1"/>
      <dgm:spPr>
        <a:solidFill>
          <a:schemeClr val="accent4">
            <a:lumMod val="75000"/>
          </a:schemeClr>
        </a:solidFill>
      </dgm:spPr>
      <dgm:t>
        <a:bodyPr/>
        <a:lstStyle/>
        <a:p>
          <a:endParaRPr lang="en-US" sz="2000"/>
        </a:p>
      </dgm:t>
    </dgm:pt>
    <dgm:pt modelId="{892B9856-2739-C840-B379-0B974672F262}">
      <dgm:prSet custT="1"/>
      <dgm:spPr>
        <a:ln w="69850">
          <a:solidFill>
            <a:srgbClr val="7F447F"/>
          </a:solidFill>
        </a:ln>
      </dgm:spPr>
      <dgm:t>
        <a:bodyPr/>
        <a:lstStyle/>
        <a:p>
          <a:r>
            <a:rPr lang="en-US" sz="2400" b="1" dirty="0">
              <a:solidFill>
                <a:srgbClr val="7F447F"/>
              </a:solidFill>
            </a:rPr>
            <a:t>IMPLEMENT</a:t>
          </a:r>
          <a:r>
            <a:rPr lang="en-US" sz="2400" b="1" baseline="0" dirty="0">
              <a:solidFill>
                <a:srgbClr val="7F447F"/>
              </a:solidFill>
            </a:rPr>
            <a:t> SOLUTION</a:t>
          </a:r>
        </a:p>
      </dgm:t>
    </dgm:pt>
    <dgm:pt modelId="{2EAC3F10-1EB5-8348-9278-5EBA2D6D8465}" type="parTrans" cxnId="{BAD52731-CE7D-2048-B34A-1C8216801D55}">
      <dgm:prSet/>
      <dgm:spPr/>
      <dgm:t>
        <a:bodyPr/>
        <a:lstStyle/>
        <a:p>
          <a:endParaRPr lang="en-US" sz="2000"/>
        </a:p>
      </dgm:t>
    </dgm:pt>
    <dgm:pt modelId="{DFA8ADE3-C9E7-414C-AF29-15F4B8391BBD}" type="sibTrans" cxnId="{BAD52731-CE7D-2048-B34A-1C8216801D55}">
      <dgm:prSet custT="1"/>
      <dgm:spPr>
        <a:solidFill>
          <a:srgbClr val="7F447F"/>
        </a:solidFill>
      </dgm:spPr>
      <dgm:t>
        <a:bodyPr/>
        <a:lstStyle/>
        <a:p>
          <a:endParaRPr lang="en-US" sz="2000"/>
        </a:p>
      </dgm:t>
    </dgm:pt>
    <dgm:pt modelId="{0DDACB12-A5F5-E243-9F16-85DC5979CBFE}">
      <dgm:prSet custT="1"/>
      <dgm:spPr>
        <a:ln w="69850">
          <a:solidFill>
            <a:srgbClr val="E89B2C"/>
          </a:solidFill>
        </a:ln>
      </dgm:spPr>
      <dgm:t>
        <a:bodyPr/>
        <a:lstStyle/>
        <a:p>
          <a:r>
            <a:rPr lang="en-US" sz="2400" b="1" dirty="0">
              <a:solidFill>
                <a:srgbClr val="E89B2C"/>
              </a:solidFill>
            </a:rPr>
            <a:t>MONITOR &amp; EVALUATE</a:t>
          </a:r>
        </a:p>
      </dgm:t>
    </dgm:pt>
    <dgm:pt modelId="{E86A2942-EC91-8B49-810A-FDAC04D6876B}" type="parTrans" cxnId="{9B3F41D1-E297-804D-B81C-C7895BE530D5}">
      <dgm:prSet/>
      <dgm:spPr/>
      <dgm:t>
        <a:bodyPr/>
        <a:lstStyle/>
        <a:p>
          <a:endParaRPr lang="en-US" sz="2000"/>
        </a:p>
      </dgm:t>
    </dgm:pt>
    <dgm:pt modelId="{B2934D61-05AD-C74C-9209-D25723861DCD}" type="sibTrans" cxnId="{9B3F41D1-E297-804D-B81C-C7895BE530D5}">
      <dgm:prSet custT="1"/>
      <dgm:spPr>
        <a:solidFill>
          <a:srgbClr val="E89B2C"/>
        </a:solidFill>
      </dgm:spPr>
      <dgm:t>
        <a:bodyPr/>
        <a:lstStyle/>
        <a:p>
          <a:endParaRPr lang="en-US" sz="2000"/>
        </a:p>
      </dgm:t>
    </dgm:pt>
    <dgm:pt modelId="{E89B6EA0-2A1D-234E-9886-6451B2D51563}">
      <dgm:prSet custT="1"/>
      <dgm:spPr>
        <a:ln w="69850">
          <a:solidFill>
            <a:srgbClr val="EE3519"/>
          </a:solidFill>
        </a:ln>
      </dgm:spPr>
      <dgm:t>
        <a:bodyPr/>
        <a:lstStyle/>
        <a:p>
          <a:r>
            <a:rPr lang="en-US" sz="2400" b="1" dirty="0">
              <a:solidFill>
                <a:srgbClr val="EE3519"/>
              </a:solidFill>
            </a:rPr>
            <a:t>MAKE</a:t>
          </a:r>
          <a:r>
            <a:rPr lang="en-US" sz="2400" b="1" baseline="0" dirty="0">
              <a:solidFill>
                <a:srgbClr val="EE3519"/>
              </a:solidFill>
            </a:rPr>
            <a:t> DECISION </a:t>
          </a:r>
        </a:p>
      </dgm:t>
    </dgm:pt>
    <dgm:pt modelId="{E97A7CBA-A49E-104F-A77D-34EA54A60057}" type="parTrans" cxnId="{1E5F30AC-93F0-1A46-A32B-92E99AACF2A5}">
      <dgm:prSet/>
      <dgm:spPr/>
      <dgm:t>
        <a:bodyPr/>
        <a:lstStyle/>
        <a:p>
          <a:endParaRPr lang="en-US" sz="2000"/>
        </a:p>
      </dgm:t>
    </dgm:pt>
    <dgm:pt modelId="{C596336D-A53C-C94C-897F-AD18C251F0A7}" type="sibTrans" cxnId="{1E5F30AC-93F0-1A46-A32B-92E99AACF2A5}">
      <dgm:prSet custT="1"/>
      <dgm:spPr>
        <a:solidFill>
          <a:srgbClr val="EE3519"/>
        </a:solidFill>
      </dgm:spPr>
      <dgm:t>
        <a:bodyPr/>
        <a:lstStyle/>
        <a:p>
          <a:endParaRPr lang="en-US" sz="2000"/>
        </a:p>
      </dgm:t>
    </dgm:pt>
    <dgm:pt modelId="{33F5D678-109C-1449-8710-3B5EFE9EA007}" type="pres">
      <dgm:prSet presAssocID="{93F8A929-2C72-F143-9F4B-16471BCBB6A8}" presName="cycle" presStyleCnt="0">
        <dgm:presLayoutVars>
          <dgm:dir/>
          <dgm:resizeHandles val="exact"/>
        </dgm:presLayoutVars>
      </dgm:prSet>
      <dgm:spPr/>
    </dgm:pt>
    <dgm:pt modelId="{551FC44C-C383-D04B-BDC9-7CD0C0E96584}" type="pres">
      <dgm:prSet presAssocID="{86EBF238-3272-154B-91CE-5DBA21C845D4}" presName="node" presStyleLbl="node1" presStyleIdx="0" presStyleCnt="6" custScaleX="175769" custScaleY="131728" custRadScaleRad="102376" custRadScaleInc="3140">
        <dgm:presLayoutVars>
          <dgm:bulletEnabled val="1"/>
        </dgm:presLayoutVars>
      </dgm:prSet>
      <dgm:spPr/>
    </dgm:pt>
    <dgm:pt modelId="{5CF0EFAD-4292-5040-856F-77896DFEC55C}" type="pres">
      <dgm:prSet presAssocID="{B6A18C03-6383-C54B-AF58-FED702B6FC53}" presName="sibTrans" presStyleLbl="sibTrans2D1" presStyleIdx="0" presStyleCnt="6"/>
      <dgm:spPr/>
    </dgm:pt>
    <dgm:pt modelId="{5945477B-B9A9-9347-92AB-2D3DE0193A19}" type="pres">
      <dgm:prSet presAssocID="{B6A18C03-6383-C54B-AF58-FED702B6FC53}" presName="connectorText" presStyleLbl="sibTrans2D1" presStyleIdx="0" presStyleCnt="6"/>
      <dgm:spPr/>
    </dgm:pt>
    <dgm:pt modelId="{DB5D9CF6-BA5B-2145-A434-AFA26D760F45}" type="pres">
      <dgm:prSet presAssocID="{D71504F2-E4C0-FD44-84B9-D4A807F8D181}" presName="node" presStyleLbl="node1" presStyleIdx="1" presStyleCnt="6" custScaleX="175769" custScaleY="131728" custRadScaleRad="133781" custRadScaleInc="13989">
        <dgm:presLayoutVars>
          <dgm:bulletEnabled val="1"/>
        </dgm:presLayoutVars>
      </dgm:prSet>
      <dgm:spPr/>
    </dgm:pt>
    <dgm:pt modelId="{BF90B3B7-77E2-984B-8B2E-625CD9FBAFF3}" type="pres">
      <dgm:prSet presAssocID="{99B5B515-D3EE-F54B-BB7C-D5116847B05F}" presName="sibTrans" presStyleLbl="sibTrans2D1" presStyleIdx="1" presStyleCnt="6"/>
      <dgm:spPr/>
    </dgm:pt>
    <dgm:pt modelId="{61B85A78-056E-7840-B96F-F2DAC197FB36}" type="pres">
      <dgm:prSet presAssocID="{99B5B515-D3EE-F54B-BB7C-D5116847B05F}" presName="connectorText" presStyleLbl="sibTrans2D1" presStyleIdx="1" presStyleCnt="6"/>
      <dgm:spPr/>
    </dgm:pt>
    <dgm:pt modelId="{C32FA3E6-9E9F-EB46-A65D-36665AC07129}" type="pres">
      <dgm:prSet presAssocID="{30D86028-84BB-CA46-B10D-BB3379E62E6C}" presName="node" presStyleLbl="node1" presStyleIdx="2" presStyleCnt="6" custScaleX="175769" custScaleY="131728" custRadScaleRad="132418" custRadScaleInc="-30380">
        <dgm:presLayoutVars>
          <dgm:bulletEnabled val="1"/>
        </dgm:presLayoutVars>
      </dgm:prSet>
      <dgm:spPr/>
    </dgm:pt>
    <dgm:pt modelId="{0CF17757-B07D-054A-B418-CB7B36892AA2}" type="pres">
      <dgm:prSet presAssocID="{73AF85F0-3D18-474C-A961-2961CE5DDE8B}" presName="sibTrans" presStyleLbl="sibTrans2D1" presStyleIdx="2" presStyleCnt="6"/>
      <dgm:spPr/>
    </dgm:pt>
    <dgm:pt modelId="{C43F3F00-C058-5A4B-B43D-30D482ADCC8B}" type="pres">
      <dgm:prSet presAssocID="{73AF85F0-3D18-474C-A961-2961CE5DDE8B}" presName="connectorText" presStyleLbl="sibTrans2D1" presStyleIdx="2" presStyleCnt="6"/>
      <dgm:spPr/>
    </dgm:pt>
    <dgm:pt modelId="{091E9CC4-2CB9-FD48-9FBD-31619B416DEB}" type="pres">
      <dgm:prSet presAssocID="{892B9856-2739-C840-B379-0B974672F262}" presName="node" presStyleLbl="node1" presStyleIdx="3" presStyleCnt="6" custScaleX="187488" custScaleY="109329">
        <dgm:presLayoutVars>
          <dgm:bulletEnabled val="1"/>
        </dgm:presLayoutVars>
      </dgm:prSet>
      <dgm:spPr/>
    </dgm:pt>
    <dgm:pt modelId="{0D1B13E9-8A44-7A45-B56A-A5F6E426FA42}" type="pres">
      <dgm:prSet presAssocID="{DFA8ADE3-C9E7-414C-AF29-15F4B8391BBD}" presName="sibTrans" presStyleLbl="sibTrans2D1" presStyleIdx="3" presStyleCnt="6"/>
      <dgm:spPr/>
    </dgm:pt>
    <dgm:pt modelId="{18DDDEEC-EA90-8843-B78F-8CE0DDB2A7FA}" type="pres">
      <dgm:prSet presAssocID="{DFA8ADE3-C9E7-414C-AF29-15F4B8391BBD}" presName="connectorText" presStyleLbl="sibTrans2D1" presStyleIdx="3" presStyleCnt="6"/>
      <dgm:spPr/>
    </dgm:pt>
    <dgm:pt modelId="{7229F0E0-C4E2-644E-AA8E-CE2194486FC4}" type="pres">
      <dgm:prSet presAssocID="{0DDACB12-A5F5-E243-9F16-85DC5979CBFE}" presName="node" presStyleLbl="node1" presStyleIdx="4" presStyleCnt="6" custScaleX="175769" custScaleY="131728" custRadScaleRad="148010" custRadScaleInc="39934">
        <dgm:presLayoutVars>
          <dgm:bulletEnabled val="1"/>
        </dgm:presLayoutVars>
      </dgm:prSet>
      <dgm:spPr/>
    </dgm:pt>
    <dgm:pt modelId="{35DA2999-DAB3-AE42-915A-1717F659C38D}" type="pres">
      <dgm:prSet presAssocID="{B2934D61-05AD-C74C-9209-D25723861DCD}" presName="sibTrans" presStyleLbl="sibTrans2D1" presStyleIdx="4" presStyleCnt="6"/>
      <dgm:spPr/>
    </dgm:pt>
    <dgm:pt modelId="{E62CEAC8-4D54-FC4D-8E26-D3EBFDB3AC12}" type="pres">
      <dgm:prSet presAssocID="{B2934D61-05AD-C74C-9209-D25723861DCD}" presName="connectorText" presStyleLbl="sibTrans2D1" presStyleIdx="4" presStyleCnt="6"/>
      <dgm:spPr/>
    </dgm:pt>
    <dgm:pt modelId="{80553F29-EC6B-9645-A7F8-7B924A485269}" type="pres">
      <dgm:prSet presAssocID="{E89B6EA0-2A1D-234E-9886-6451B2D51563}" presName="node" presStyleLbl="node1" presStyleIdx="5" presStyleCnt="6" custScaleX="175769" custScaleY="131728" custRadScaleRad="152868" custRadScaleInc="-14326">
        <dgm:presLayoutVars>
          <dgm:bulletEnabled val="1"/>
        </dgm:presLayoutVars>
      </dgm:prSet>
      <dgm:spPr/>
    </dgm:pt>
    <dgm:pt modelId="{50F2030A-1787-804F-BE8C-B0F6AA0647D5}" type="pres">
      <dgm:prSet presAssocID="{C596336D-A53C-C94C-897F-AD18C251F0A7}" presName="sibTrans" presStyleLbl="sibTrans2D1" presStyleIdx="5" presStyleCnt="6"/>
      <dgm:spPr/>
    </dgm:pt>
    <dgm:pt modelId="{5C9C0576-7FDD-364B-A102-F9502CA9F230}" type="pres">
      <dgm:prSet presAssocID="{C596336D-A53C-C94C-897F-AD18C251F0A7}" presName="connectorText" presStyleLbl="sibTrans2D1" presStyleIdx="5" presStyleCnt="6"/>
      <dgm:spPr/>
    </dgm:pt>
  </dgm:ptLst>
  <dgm:cxnLst>
    <dgm:cxn modelId="{51C04F0E-E395-8045-A46E-0126FA7BEF9C}" type="presOf" srcId="{73AF85F0-3D18-474C-A961-2961CE5DDE8B}" destId="{C43F3F00-C058-5A4B-B43D-30D482ADCC8B}" srcOrd="1" destOrd="0" presId="urn:microsoft.com/office/officeart/2005/8/layout/cycle2"/>
    <dgm:cxn modelId="{A5AE7D11-3C52-214E-B69C-BA827BA26DB4}" type="presOf" srcId="{86EBF238-3272-154B-91CE-5DBA21C845D4}" destId="{551FC44C-C383-D04B-BDC9-7CD0C0E96584}" srcOrd="0" destOrd="0" presId="urn:microsoft.com/office/officeart/2005/8/layout/cycle2"/>
    <dgm:cxn modelId="{16C5EA12-6A79-2245-89E9-1C49CA2F8E2B}" type="presOf" srcId="{892B9856-2739-C840-B379-0B974672F262}" destId="{091E9CC4-2CB9-FD48-9FBD-31619B416DEB}" srcOrd="0" destOrd="0" presId="urn:microsoft.com/office/officeart/2005/8/layout/cycle2"/>
    <dgm:cxn modelId="{1F59641F-E82C-B548-B11F-15ED47F1E79A}" srcId="{93F8A929-2C72-F143-9F4B-16471BCBB6A8}" destId="{30D86028-84BB-CA46-B10D-BB3379E62E6C}" srcOrd="2" destOrd="0" parTransId="{D730DD82-24EE-C34A-A43F-BC60871C0CF8}" sibTransId="{73AF85F0-3D18-474C-A961-2961CE5DDE8B}"/>
    <dgm:cxn modelId="{BAD52731-CE7D-2048-B34A-1C8216801D55}" srcId="{93F8A929-2C72-F143-9F4B-16471BCBB6A8}" destId="{892B9856-2739-C840-B379-0B974672F262}" srcOrd="3" destOrd="0" parTransId="{2EAC3F10-1EB5-8348-9278-5EBA2D6D8465}" sibTransId="{DFA8ADE3-C9E7-414C-AF29-15F4B8391BBD}"/>
    <dgm:cxn modelId="{DEE5513E-3732-7141-A373-7DF894D24C32}" type="presOf" srcId="{B2934D61-05AD-C74C-9209-D25723861DCD}" destId="{E62CEAC8-4D54-FC4D-8E26-D3EBFDB3AC12}" srcOrd="1" destOrd="0" presId="urn:microsoft.com/office/officeart/2005/8/layout/cycle2"/>
    <dgm:cxn modelId="{C143515C-9A0F-2F43-B3AC-8E63A9EFD384}" type="presOf" srcId="{C596336D-A53C-C94C-897F-AD18C251F0A7}" destId="{5C9C0576-7FDD-364B-A102-F9502CA9F230}" srcOrd="1" destOrd="0" presId="urn:microsoft.com/office/officeart/2005/8/layout/cycle2"/>
    <dgm:cxn modelId="{41693A61-713A-C343-839A-1FEE00ACF036}" type="presOf" srcId="{B2934D61-05AD-C74C-9209-D25723861DCD}" destId="{35DA2999-DAB3-AE42-915A-1717F659C38D}" srcOrd="0" destOrd="0" presId="urn:microsoft.com/office/officeart/2005/8/layout/cycle2"/>
    <dgm:cxn modelId="{26711766-BA02-834C-95D4-299F0E941A28}" type="presOf" srcId="{0DDACB12-A5F5-E243-9F16-85DC5979CBFE}" destId="{7229F0E0-C4E2-644E-AA8E-CE2194486FC4}" srcOrd="0" destOrd="0" presId="urn:microsoft.com/office/officeart/2005/8/layout/cycle2"/>
    <dgm:cxn modelId="{BFA12D66-A35C-374B-9A29-9B415EC164C7}" type="presOf" srcId="{99B5B515-D3EE-F54B-BB7C-D5116847B05F}" destId="{BF90B3B7-77E2-984B-8B2E-625CD9FBAFF3}" srcOrd="0" destOrd="0" presId="urn:microsoft.com/office/officeart/2005/8/layout/cycle2"/>
    <dgm:cxn modelId="{2C573270-7C10-BC4F-9B9C-14224730E097}" type="presOf" srcId="{D71504F2-E4C0-FD44-84B9-D4A807F8D181}" destId="{DB5D9CF6-BA5B-2145-A434-AFA26D760F45}" srcOrd="0" destOrd="0" presId="urn:microsoft.com/office/officeart/2005/8/layout/cycle2"/>
    <dgm:cxn modelId="{0F72B873-8C48-3047-98EC-FA7697F26191}" type="presOf" srcId="{99B5B515-D3EE-F54B-BB7C-D5116847B05F}" destId="{61B85A78-056E-7840-B96F-F2DAC197FB36}" srcOrd="1" destOrd="0" presId="urn:microsoft.com/office/officeart/2005/8/layout/cycle2"/>
    <dgm:cxn modelId="{219AD573-CFBB-7343-BBD1-57B25E448050}" type="presOf" srcId="{DFA8ADE3-C9E7-414C-AF29-15F4B8391BBD}" destId="{0D1B13E9-8A44-7A45-B56A-A5F6E426FA42}" srcOrd="0" destOrd="0" presId="urn:microsoft.com/office/officeart/2005/8/layout/cycle2"/>
    <dgm:cxn modelId="{E3825D80-6C23-BD41-9CC9-24313098CA4E}" srcId="{93F8A929-2C72-F143-9F4B-16471BCBB6A8}" destId="{D71504F2-E4C0-FD44-84B9-D4A807F8D181}" srcOrd="1" destOrd="0" parTransId="{651A4F06-E159-E047-A606-7C57B68CCBD5}" sibTransId="{99B5B515-D3EE-F54B-BB7C-D5116847B05F}"/>
    <dgm:cxn modelId="{2BC3C09A-A248-504E-8AF9-7160F086372A}" type="presOf" srcId="{73AF85F0-3D18-474C-A961-2961CE5DDE8B}" destId="{0CF17757-B07D-054A-B418-CB7B36892AA2}" srcOrd="0" destOrd="0" presId="urn:microsoft.com/office/officeart/2005/8/layout/cycle2"/>
    <dgm:cxn modelId="{8DBF879F-D027-684C-AD30-1BD9A89258CD}" srcId="{93F8A929-2C72-F143-9F4B-16471BCBB6A8}" destId="{86EBF238-3272-154B-91CE-5DBA21C845D4}" srcOrd="0" destOrd="0" parTransId="{1404FBEF-F545-1544-A25C-188A230A9B52}" sibTransId="{B6A18C03-6383-C54B-AF58-FED702B6FC53}"/>
    <dgm:cxn modelId="{C9F478A1-3B90-B149-BCE8-8EE0105042CD}" type="presOf" srcId="{30D86028-84BB-CA46-B10D-BB3379E62E6C}" destId="{C32FA3E6-9E9F-EB46-A65D-36665AC07129}" srcOrd="0" destOrd="0" presId="urn:microsoft.com/office/officeart/2005/8/layout/cycle2"/>
    <dgm:cxn modelId="{F19281AB-B03D-FA46-8899-29D54297509B}" type="presOf" srcId="{C596336D-A53C-C94C-897F-AD18C251F0A7}" destId="{50F2030A-1787-804F-BE8C-B0F6AA0647D5}" srcOrd="0" destOrd="0" presId="urn:microsoft.com/office/officeart/2005/8/layout/cycle2"/>
    <dgm:cxn modelId="{1E5F30AC-93F0-1A46-A32B-92E99AACF2A5}" srcId="{93F8A929-2C72-F143-9F4B-16471BCBB6A8}" destId="{E89B6EA0-2A1D-234E-9886-6451B2D51563}" srcOrd="5" destOrd="0" parTransId="{E97A7CBA-A49E-104F-A77D-34EA54A60057}" sibTransId="{C596336D-A53C-C94C-897F-AD18C251F0A7}"/>
    <dgm:cxn modelId="{91B8D0B1-4A7D-E64B-86F0-A02A5680F451}" type="presOf" srcId="{E89B6EA0-2A1D-234E-9886-6451B2D51563}" destId="{80553F29-EC6B-9645-A7F8-7B924A485269}" srcOrd="0" destOrd="0" presId="urn:microsoft.com/office/officeart/2005/8/layout/cycle2"/>
    <dgm:cxn modelId="{46A235CF-2B99-F946-BFC0-22E70809F72B}" type="presOf" srcId="{DFA8ADE3-C9E7-414C-AF29-15F4B8391BBD}" destId="{18DDDEEC-EA90-8843-B78F-8CE0DDB2A7FA}" srcOrd="1" destOrd="0" presId="urn:microsoft.com/office/officeart/2005/8/layout/cycle2"/>
    <dgm:cxn modelId="{9B3F41D1-E297-804D-B81C-C7895BE530D5}" srcId="{93F8A929-2C72-F143-9F4B-16471BCBB6A8}" destId="{0DDACB12-A5F5-E243-9F16-85DC5979CBFE}" srcOrd="4" destOrd="0" parTransId="{E86A2942-EC91-8B49-810A-FDAC04D6876B}" sibTransId="{B2934D61-05AD-C74C-9209-D25723861DCD}"/>
    <dgm:cxn modelId="{18D951D5-D80A-8340-BAD7-0D3BF0531AFA}" type="presOf" srcId="{B6A18C03-6383-C54B-AF58-FED702B6FC53}" destId="{5CF0EFAD-4292-5040-856F-77896DFEC55C}" srcOrd="0" destOrd="0" presId="urn:microsoft.com/office/officeart/2005/8/layout/cycle2"/>
    <dgm:cxn modelId="{74F3D2D9-6499-E843-A0D6-BC448C18AEF1}" type="presOf" srcId="{B6A18C03-6383-C54B-AF58-FED702B6FC53}" destId="{5945477B-B9A9-9347-92AB-2D3DE0193A19}" srcOrd="1" destOrd="0" presId="urn:microsoft.com/office/officeart/2005/8/layout/cycle2"/>
    <dgm:cxn modelId="{536455EB-9BBB-964C-99F4-9E19AA91FDF1}" type="presOf" srcId="{93F8A929-2C72-F143-9F4B-16471BCBB6A8}" destId="{33F5D678-109C-1449-8710-3B5EFE9EA007}" srcOrd="0" destOrd="0" presId="urn:microsoft.com/office/officeart/2005/8/layout/cycle2"/>
    <dgm:cxn modelId="{7B129609-255D-794F-8688-1DEF89608B68}" type="presParOf" srcId="{33F5D678-109C-1449-8710-3B5EFE9EA007}" destId="{551FC44C-C383-D04B-BDC9-7CD0C0E96584}" srcOrd="0" destOrd="0" presId="urn:microsoft.com/office/officeart/2005/8/layout/cycle2"/>
    <dgm:cxn modelId="{367B34D4-D692-1743-89EE-1A14E93C21BD}" type="presParOf" srcId="{33F5D678-109C-1449-8710-3B5EFE9EA007}" destId="{5CF0EFAD-4292-5040-856F-77896DFEC55C}" srcOrd="1" destOrd="0" presId="urn:microsoft.com/office/officeart/2005/8/layout/cycle2"/>
    <dgm:cxn modelId="{9CAFD4FE-0B0F-ED49-A869-CA12DB9BFC38}" type="presParOf" srcId="{5CF0EFAD-4292-5040-856F-77896DFEC55C}" destId="{5945477B-B9A9-9347-92AB-2D3DE0193A19}" srcOrd="0" destOrd="0" presId="urn:microsoft.com/office/officeart/2005/8/layout/cycle2"/>
    <dgm:cxn modelId="{1C199124-577E-7E46-BD14-394893E6C103}" type="presParOf" srcId="{33F5D678-109C-1449-8710-3B5EFE9EA007}" destId="{DB5D9CF6-BA5B-2145-A434-AFA26D760F45}" srcOrd="2" destOrd="0" presId="urn:microsoft.com/office/officeart/2005/8/layout/cycle2"/>
    <dgm:cxn modelId="{0E4575E1-0E16-C64E-8E41-7DA6F11CFD9E}" type="presParOf" srcId="{33F5D678-109C-1449-8710-3B5EFE9EA007}" destId="{BF90B3B7-77E2-984B-8B2E-625CD9FBAFF3}" srcOrd="3" destOrd="0" presId="urn:microsoft.com/office/officeart/2005/8/layout/cycle2"/>
    <dgm:cxn modelId="{4B7A5A68-20C3-2E49-A852-3B43D7BBA189}" type="presParOf" srcId="{BF90B3B7-77E2-984B-8B2E-625CD9FBAFF3}" destId="{61B85A78-056E-7840-B96F-F2DAC197FB36}" srcOrd="0" destOrd="0" presId="urn:microsoft.com/office/officeart/2005/8/layout/cycle2"/>
    <dgm:cxn modelId="{A7B73BF3-2B2A-384B-AE5A-1FB711172FE8}" type="presParOf" srcId="{33F5D678-109C-1449-8710-3B5EFE9EA007}" destId="{C32FA3E6-9E9F-EB46-A65D-36665AC07129}" srcOrd="4" destOrd="0" presId="urn:microsoft.com/office/officeart/2005/8/layout/cycle2"/>
    <dgm:cxn modelId="{EC6E7500-39D6-B549-B87A-5F66B2E383AB}" type="presParOf" srcId="{33F5D678-109C-1449-8710-3B5EFE9EA007}" destId="{0CF17757-B07D-054A-B418-CB7B36892AA2}" srcOrd="5" destOrd="0" presId="urn:microsoft.com/office/officeart/2005/8/layout/cycle2"/>
    <dgm:cxn modelId="{49031864-A4D7-8C42-BC2A-FA02D92DE709}" type="presParOf" srcId="{0CF17757-B07D-054A-B418-CB7B36892AA2}" destId="{C43F3F00-C058-5A4B-B43D-30D482ADCC8B}" srcOrd="0" destOrd="0" presId="urn:microsoft.com/office/officeart/2005/8/layout/cycle2"/>
    <dgm:cxn modelId="{BD7C7C67-91E2-7849-A2BC-F786B072CE99}" type="presParOf" srcId="{33F5D678-109C-1449-8710-3B5EFE9EA007}" destId="{091E9CC4-2CB9-FD48-9FBD-31619B416DEB}" srcOrd="6" destOrd="0" presId="urn:microsoft.com/office/officeart/2005/8/layout/cycle2"/>
    <dgm:cxn modelId="{0F8FDD6B-F5C8-E14F-84F8-178279304399}" type="presParOf" srcId="{33F5D678-109C-1449-8710-3B5EFE9EA007}" destId="{0D1B13E9-8A44-7A45-B56A-A5F6E426FA42}" srcOrd="7" destOrd="0" presId="urn:microsoft.com/office/officeart/2005/8/layout/cycle2"/>
    <dgm:cxn modelId="{21FE344E-779F-A740-8671-3E2E25655499}" type="presParOf" srcId="{0D1B13E9-8A44-7A45-B56A-A5F6E426FA42}" destId="{18DDDEEC-EA90-8843-B78F-8CE0DDB2A7FA}" srcOrd="0" destOrd="0" presId="urn:microsoft.com/office/officeart/2005/8/layout/cycle2"/>
    <dgm:cxn modelId="{329A0B4B-562F-0147-9B03-7A4AD4C95F40}" type="presParOf" srcId="{33F5D678-109C-1449-8710-3B5EFE9EA007}" destId="{7229F0E0-C4E2-644E-AA8E-CE2194486FC4}" srcOrd="8" destOrd="0" presId="urn:microsoft.com/office/officeart/2005/8/layout/cycle2"/>
    <dgm:cxn modelId="{BF618728-C9B0-2D4F-8F28-99F90041E4B1}" type="presParOf" srcId="{33F5D678-109C-1449-8710-3B5EFE9EA007}" destId="{35DA2999-DAB3-AE42-915A-1717F659C38D}" srcOrd="9" destOrd="0" presId="urn:microsoft.com/office/officeart/2005/8/layout/cycle2"/>
    <dgm:cxn modelId="{E35B4F20-D88B-1C43-9D53-95BC35D199C9}" type="presParOf" srcId="{35DA2999-DAB3-AE42-915A-1717F659C38D}" destId="{E62CEAC8-4D54-FC4D-8E26-D3EBFDB3AC12}" srcOrd="0" destOrd="0" presId="urn:microsoft.com/office/officeart/2005/8/layout/cycle2"/>
    <dgm:cxn modelId="{F7792A9D-300A-B241-B4AE-056CDF82766D}" type="presParOf" srcId="{33F5D678-109C-1449-8710-3B5EFE9EA007}" destId="{80553F29-EC6B-9645-A7F8-7B924A485269}" srcOrd="10" destOrd="0" presId="urn:microsoft.com/office/officeart/2005/8/layout/cycle2"/>
    <dgm:cxn modelId="{ABCE48F7-AED4-DD4E-B4A9-D7BE33B0DFC4}" type="presParOf" srcId="{33F5D678-109C-1449-8710-3B5EFE9EA007}" destId="{50F2030A-1787-804F-BE8C-B0F6AA0647D5}" srcOrd="11" destOrd="0" presId="urn:microsoft.com/office/officeart/2005/8/layout/cycle2"/>
    <dgm:cxn modelId="{090B100C-86F5-784B-85C0-614627576808}" type="presParOf" srcId="{50F2030A-1787-804F-BE8C-B0F6AA0647D5}" destId="{5C9C0576-7FDD-364B-A102-F9502CA9F23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2097903" y="-88214"/>
          <a:ext cx="1525003" cy="1142896"/>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F3C857"/>
              </a:solidFill>
            </a:rPr>
            <a:t>IDENTIFY</a:t>
          </a:r>
          <a:r>
            <a:rPr lang="en-US" sz="1600" b="1" kern="1200" baseline="0" dirty="0">
              <a:solidFill>
                <a:srgbClr val="F3C857"/>
              </a:solidFill>
            </a:rPr>
            <a:t> PROBLEM</a:t>
          </a:r>
        </a:p>
      </dsp:txBody>
      <dsp:txXfrm>
        <a:off x="2321235" y="79159"/>
        <a:ext cx="1078339" cy="808150"/>
      </dsp:txXfrm>
    </dsp:sp>
    <dsp:sp modelId="{5CF0EFAD-4292-5040-856F-77896DFEC55C}">
      <dsp:nvSpPr>
        <dsp:cNvPr id="0" name=""/>
        <dsp:cNvSpPr/>
      </dsp:nvSpPr>
      <dsp:spPr>
        <a:xfrm rot="1162602">
          <a:off x="3584811" y="608118"/>
          <a:ext cx="93961" cy="292821"/>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585609" y="662006"/>
        <a:ext cx="65773" cy="175693"/>
      </dsp:txXfrm>
    </dsp:sp>
    <dsp:sp modelId="{DB5D9CF6-BA5B-2145-A434-AFA26D760F45}">
      <dsp:nvSpPr>
        <dsp:cNvPr id="0" name=""/>
        <dsp:cNvSpPr/>
      </dsp:nvSpPr>
      <dsp:spPr>
        <a:xfrm>
          <a:off x="3645693" y="456141"/>
          <a:ext cx="1525003" cy="1142896"/>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207196"/>
              </a:solidFill>
            </a:rPr>
            <a:t>IDENTIFY</a:t>
          </a:r>
          <a:r>
            <a:rPr lang="en-US" sz="1600" b="1" kern="1200" baseline="0" dirty="0">
              <a:solidFill>
                <a:srgbClr val="207196"/>
              </a:solidFill>
            </a:rPr>
            <a:t> GOAL </a:t>
          </a:r>
        </a:p>
      </dsp:txBody>
      <dsp:txXfrm>
        <a:off x="3869025" y="623514"/>
        <a:ext cx="1078339" cy="808150"/>
      </dsp:txXfrm>
    </dsp:sp>
    <dsp:sp modelId="{BF90B3B7-77E2-984B-8B2E-625CD9FBAFF3}">
      <dsp:nvSpPr>
        <dsp:cNvPr id="0" name=""/>
        <dsp:cNvSpPr/>
      </dsp:nvSpPr>
      <dsp:spPr>
        <a:xfrm rot="5293263">
          <a:off x="4368017" y="1564811"/>
          <a:ext cx="122821" cy="292821"/>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85868" y="1604961"/>
        <a:ext cx="85975" cy="175693"/>
      </dsp:txXfrm>
    </dsp:sp>
    <dsp:sp modelId="{C32FA3E6-9E9F-EB46-A65D-36665AC07129}">
      <dsp:nvSpPr>
        <dsp:cNvPr id="0" name=""/>
        <dsp:cNvSpPr/>
      </dsp:nvSpPr>
      <dsp:spPr>
        <a:xfrm>
          <a:off x="3688374" y="1830354"/>
          <a:ext cx="1525003" cy="1142896"/>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en-US" sz="1550" b="1" kern="1200" dirty="0">
              <a:solidFill>
                <a:schemeClr val="accent4">
                  <a:lumMod val="75000"/>
                </a:schemeClr>
              </a:solidFill>
            </a:rPr>
            <a:t>IDENTIFY</a:t>
          </a:r>
          <a:r>
            <a:rPr lang="en-US" sz="1550" b="1" kern="1200" baseline="0" dirty="0">
              <a:solidFill>
                <a:schemeClr val="accent4">
                  <a:lumMod val="75000"/>
                </a:schemeClr>
              </a:solidFill>
            </a:rPr>
            <a:t> SOLUTION </a:t>
          </a:r>
        </a:p>
      </dsp:txBody>
      <dsp:txXfrm>
        <a:off x="3911706" y="1997727"/>
        <a:ext cx="1078339" cy="808150"/>
      </dsp:txXfrm>
    </dsp:sp>
    <dsp:sp modelId="{0CF17757-B07D-054A-B418-CB7B36892AA2}">
      <dsp:nvSpPr>
        <dsp:cNvPr id="0" name=""/>
        <dsp:cNvSpPr/>
      </dsp:nvSpPr>
      <dsp:spPr>
        <a:xfrm rot="9413485">
          <a:off x="3561411" y="2598865"/>
          <a:ext cx="169075" cy="292821"/>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610098" y="2647475"/>
        <a:ext cx="118353" cy="175693"/>
      </dsp:txXfrm>
    </dsp:sp>
    <dsp:sp modelId="{091E9CC4-2CB9-FD48-9FBD-31619B416DEB}">
      <dsp:nvSpPr>
        <dsp:cNvPr id="0" name=""/>
        <dsp:cNvSpPr/>
      </dsp:nvSpPr>
      <dsp:spPr>
        <a:xfrm>
          <a:off x="2025129" y="2615558"/>
          <a:ext cx="1626680" cy="948558"/>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7F447F"/>
              </a:solidFill>
            </a:rPr>
            <a:t>IMPLEMENT</a:t>
          </a:r>
          <a:r>
            <a:rPr lang="en-US" sz="1400" b="1" kern="1200" baseline="0" dirty="0">
              <a:solidFill>
                <a:srgbClr val="7F447F"/>
              </a:solidFill>
            </a:rPr>
            <a:t> SOLUTION</a:t>
          </a:r>
        </a:p>
      </dsp:txBody>
      <dsp:txXfrm>
        <a:off x="2263351" y="2754471"/>
        <a:ext cx="1150236" cy="670732"/>
      </dsp:txXfrm>
    </dsp:sp>
    <dsp:sp modelId="{0D1B13E9-8A44-7A45-B56A-A5F6E426FA42}">
      <dsp:nvSpPr>
        <dsp:cNvPr id="0" name=""/>
        <dsp:cNvSpPr/>
      </dsp:nvSpPr>
      <dsp:spPr>
        <a:xfrm rot="12063934">
          <a:off x="1792575" y="2592810"/>
          <a:ext cx="271239" cy="292821"/>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1871228" y="2665998"/>
        <a:ext cx="189867" cy="175693"/>
      </dsp:txXfrm>
    </dsp:sp>
    <dsp:sp modelId="{7229F0E0-C4E2-644E-AA8E-CE2194486FC4}">
      <dsp:nvSpPr>
        <dsp:cNvPr id="0" name=""/>
        <dsp:cNvSpPr/>
      </dsp:nvSpPr>
      <dsp:spPr>
        <a:xfrm>
          <a:off x="241569" y="1811820"/>
          <a:ext cx="1525003" cy="1142896"/>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688975">
            <a:lnSpc>
              <a:spcPct val="90000"/>
            </a:lnSpc>
            <a:spcBef>
              <a:spcPct val="0"/>
            </a:spcBef>
            <a:spcAft>
              <a:spcPct val="35000"/>
            </a:spcAft>
            <a:buNone/>
          </a:pPr>
          <a:r>
            <a:rPr lang="en-US" sz="1550" b="1" kern="1200" dirty="0">
              <a:solidFill>
                <a:srgbClr val="E89B2C"/>
              </a:solidFill>
            </a:rPr>
            <a:t>MONITOR &amp; EVALUATE</a:t>
          </a:r>
        </a:p>
      </dsp:txBody>
      <dsp:txXfrm>
        <a:off x="464901" y="1979193"/>
        <a:ext cx="1078339" cy="808150"/>
      </dsp:txXfrm>
    </dsp:sp>
    <dsp:sp modelId="{35DA2999-DAB3-AE42-915A-1717F659C38D}">
      <dsp:nvSpPr>
        <dsp:cNvPr id="0" name=""/>
        <dsp:cNvSpPr/>
      </dsp:nvSpPr>
      <dsp:spPr>
        <a:xfrm rot="16292199">
          <a:off x="939202" y="1511233"/>
          <a:ext cx="168669" cy="292821"/>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63824" y="1595088"/>
        <a:ext cx="118068" cy="175693"/>
      </dsp:txXfrm>
    </dsp:sp>
    <dsp:sp modelId="{80553F29-EC6B-9645-A7F8-7B924A485269}">
      <dsp:nvSpPr>
        <dsp:cNvPr id="0" name=""/>
        <dsp:cNvSpPr/>
      </dsp:nvSpPr>
      <dsp:spPr>
        <a:xfrm>
          <a:off x="280756" y="351026"/>
          <a:ext cx="1525003" cy="1142896"/>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rgbClr val="EE3519"/>
              </a:solidFill>
            </a:rPr>
            <a:t>MAKE</a:t>
          </a:r>
          <a:r>
            <a:rPr lang="en-US" sz="1600" b="1" kern="1200" baseline="0" dirty="0">
              <a:solidFill>
                <a:srgbClr val="EE3519"/>
              </a:solidFill>
            </a:rPr>
            <a:t> DECISION </a:t>
          </a:r>
        </a:p>
      </dsp:txBody>
      <dsp:txXfrm>
        <a:off x="504088" y="518399"/>
        <a:ext cx="1078339" cy="808150"/>
      </dsp:txXfrm>
    </dsp:sp>
    <dsp:sp modelId="{50F2030A-1787-804F-BE8C-B0F6AA0647D5}">
      <dsp:nvSpPr>
        <dsp:cNvPr id="0" name=""/>
        <dsp:cNvSpPr/>
      </dsp:nvSpPr>
      <dsp:spPr>
        <a:xfrm rot="20784668">
          <a:off x="1846625" y="557769"/>
          <a:ext cx="199440" cy="292821"/>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47462" y="623362"/>
        <a:ext cx="139608" cy="1756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7B47E9-7CA9-194F-9828-00764951BE7B}">
      <dsp:nvSpPr>
        <dsp:cNvPr id="0" name=""/>
        <dsp:cNvSpPr/>
      </dsp:nvSpPr>
      <dsp:spPr>
        <a:xfrm>
          <a:off x="4662282" y="3360709"/>
          <a:ext cx="3038414" cy="3040075"/>
        </a:xfrm>
        <a:prstGeom prst="gear9">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rgbClr val="FFFFFF"/>
              </a:solidFill>
              <a:latin typeface="Arial"/>
              <a:ea typeface="+mn-ea"/>
              <a:cs typeface="+mn-cs"/>
            </a:rPr>
            <a:t>Promoting and Sustaining </a:t>
          </a:r>
          <a:r>
            <a:rPr lang="en-US" sz="2200" kern="1200">
              <a:solidFill>
                <a:srgbClr val="FFFFFF"/>
              </a:solidFill>
              <a:latin typeface="Arial"/>
              <a:ea typeface="+mn-ea"/>
              <a:cs typeface="+mn-cs"/>
            </a:rPr>
            <a:t>Staff Engagement</a:t>
          </a:r>
          <a:endParaRPr lang="en-US" sz="2200" kern="1200" dirty="0">
            <a:solidFill>
              <a:srgbClr val="FFFFFF"/>
            </a:solidFill>
            <a:latin typeface="Arial"/>
            <a:ea typeface="+mn-ea"/>
            <a:cs typeface="+mn-cs"/>
          </a:endParaRPr>
        </a:p>
      </dsp:txBody>
      <dsp:txXfrm>
        <a:off x="5273138" y="4072722"/>
        <a:ext cx="1816702" cy="1562874"/>
      </dsp:txXfrm>
    </dsp:sp>
    <dsp:sp modelId="{07AE1515-2BBF-0142-B081-BC9B4E2BC5C1}">
      <dsp:nvSpPr>
        <dsp:cNvPr id="0" name=""/>
        <dsp:cNvSpPr/>
      </dsp:nvSpPr>
      <dsp:spPr>
        <a:xfrm>
          <a:off x="1264235" y="1797085"/>
          <a:ext cx="4100250" cy="3435309"/>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Team-Based Implementation</a:t>
          </a:r>
        </a:p>
      </dsp:txBody>
      <dsp:txXfrm>
        <a:off x="2225741" y="2667161"/>
        <a:ext cx="2177238" cy="1695157"/>
      </dsp:txXfrm>
    </dsp:sp>
    <dsp:sp modelId="{47D1B424-4DFE-7C4E-AAD9-EDC851FD2AC1}">
      <dsp:nvSpPr>
        <dsp:cNvPr id="0" name=""/>
        <dsp:cNvSpPr/>
      </dsp:nvSpPr>
      <dsp:spPr>
        <a:xfrm rot="20700000">
          <a:off x="3717734" y="347550"/>
          <a:ext cx="2946988" cy="2828891"/>
        </a:xfrm>
        <a:prstGeom prst="gear6">
          <a:avLst/>
        </a:prstGeom>
        <a:solidFill>
          <a:srgbClr val="FFFFFF">
            <a:alpha val="50307"/>
          </a:srgb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latin typeface="Arial"/>
              <a:ea typeface="+mn-ea"/>
              <a:cs typeface="+mn-cs"/>
            </a:rPr>
            <a:t>Continuous Action Planning</a:t>
          </a:r>
        </a:p>
      </dsp:txBody>
      <dsp:txXfrm rot="-20700000">
        <a:off x="4371099" y="961004"/>
        <a:ext cx="1640257" cy="1601983"/>
      </dsp:txXfrm>
    </dsp:sp>
    <dsp:sp modelId="{B32F8080-B03C-1947-A02B-6EA55850D311}">
      <dsp:nvSpPr>
        <dsp:cNvPr id="0" name=""/>
        <dsp:cNvSpPr/>
      </dsp:nvSpPr>
      <dsp:spPr>
        <a:xfrm>
          <a:off x="3491322" y="2733323"/>
          <a:ext cx="4506163" cy="4506163"/>
        </a:xfrm>
        <a:prstGeom prst="circularArrow">
          <a:avLst>
            <a:gd name="adj1" fmla="val 4687"/>
            <a:gd name="adj2" fmla="val 299029"/>
            <a:gd name="adj3" fmla="val 2551974"/>
            <a:gd name="adj4" fmla="val 15786187"/>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72DB9DD9-4265-6F42-BB49-7BE831696DE1}">
      <dsp:nvSpPr>
        <dsp:cNvPr id="0" name=""/>
        <dsp:cNvSpPr/>
      </dsp:nvSpPr>
      <dsp:spPr>
        <a:xfrm>
          <a:off x="1307606" y="1831406"/>
          <a:ext cx="3274009" cy="3274009"/>
        </a:xfrm>
        <a:prstGeom prst="leftCircularArrow">
          <a:avLst>
            <a:gd name="adj1" fmla="val 6452"/>
            <a:gd name="adj2" fmla="val 429999"/>
            <a:gd name="adj3" fmla="val 10489124"/>
            <a:gd name="adj4" fmla="val 14837806"/>
            <a:gd name="adj5" fmla="val 7527"/>
          </a:avLst>
        </a:prstGeom>
        <a:solidFill>
          <a:srgbClr val="FFD2D9"/>
        </a:solidFill>
        <a:ln>
          <a:noFill/>
        </a:ln>
        <a:effectLst/>
      </dsp:spPr>
      <dsp:style>
        <a:lnRef idx="0">
          <a:scrgbClr r="0" g="0" b="0"/>
        </a:lnRef>
        <a:fillRef idx="1">
          <a:scrgbClr r="0" g="0" b="0"/>
        </a:fillRef>
        <a:effectRef idx="0">
          <a:scrgbClr r="0" g="0" b="0"/>
        </a:effectRef>
        <a:fontRef idx="minor">
          <a:schemeClr val="lt1"/>
        </a:fontRef>
      </dsp:style>
    </dsp:sp>
    <dsp:sp modelId="{DE1E5182-3AD2-4C4C-BAC5-708294CA291A}">
      <dsp:nvSpPr>
        <dsp:cNvPr id="0" name=""/>
        <dsp:cNvSpPr/>
      </dsp:nvSpPr>
      <dsp:spPr>
        <a:xfrm>
          <a:off x="3356670" y="-51244"/>
          <a:ext cx="3530041" cy="3530041"/>
        </a:xfrm>
        <a:prstGeom prst="circularArrow">
          <a:avLst>
            <a:gd name="adj1" fmla="val 5984"/>
            <a:gd name="adj2" fmla="val 394124"/>
            <a:gd name="adj3" fmla="val 13313824"/>
            <a:gd name="adj4" fmla="val 10508221"/>
            <a:gd name="adj5" fmla="val 6981"/>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F83C08-E6FA-B640-BA85-3A766FFAF84C}">
      <dsp:nvSpPr>
        <dsp:cNvPr id="0" name=""/>
        <dsp:cNvSpPr/>
      </dsp:nvSpPr>
      <dsp:spPr>
        <a:xfrm>
          <a:off x="3583367" y="1160257"/>
          <a:ext cx="2970176" cy="2824112"/>
        </a:xfrm>
        <a:prstGeom prst="gear9">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solidFill>
                <a:schemeClr val="bg1"/>
              </a:solidFill>
            </a:rPr>
            <a:t>Data Routines</a:t>
          </a:r>
        </a:p>
      </dsp:txBody>
      <dsp:txXfrm>
        <a:off x="4169588" y="1821792"/>
        <a:ext cx="1797734" cy="1451652"/>
      </dsp:txXfrm>
    </dsp:sp>
    <dsp:sp modelId="{3FC3E06D-F0FB-7C4E-B858-23686F1F3C89}">
      <dsp:nvSpPr>
        <dsp:cNvPr id="0" name=""/>
        <dsp:cNvSpPr/>
      </dsp:nvSpPr>
      <dsp:spPr>
        <a:xfrm>
          <a:off x="313553" y="863465"/>
          <a:ext cx="3788360" cy="3285799"/>
        </a:xfrm>
        <a:prstGeom prst="gear6">
          <a:avLst/>
        </a:prstGeom>
        <a:solidFill>
          <a:schemeClr val="bg1"/>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accent6">
                  <a:lumMod val="50000"/>
                </a:schemeClr>
              </a:solidFill>
            </a:rPr>
            <a:t>Embedded</a:t>
          </a:r>
          <a:r>
            <a:rPr lang="en-US" sz="2400" kern="1200" baseline="0" dirty="0">
              <a:solidFill>
                <a:schemeClr val="accent6">
                  <a:lumMod val="50000"/>
                </a:schemeClr>
              </a:solidFill>
            </a:rPr>
            <a:t> and Ongoing Professional Development</a:t>
          </a:r>
          <a:endParaRPr lang="en-US" sz="2400" kern="1200" dirty="0">
            <a:solidFill>
              <a:schemeClr val="accent6">
                <a:lumMod val="50000"/>
              </a:schemeClr>
            </a:solidFill>
          </a:endParaRPr>
        </a:p>
      </dsp:txBody>
      <dsp:txXfrm>
        <a:off x="1213816" y="1695674"/>
        <a:ext cx="1987834" cy="1621381"/>
      </dsp:txXfrm>
    </dsp:sp>
    <dsp:sp modelId="{2507043C-2D5F-774D-9823-0F35641E329D}">
      <dsp:nvSpPr>
        <dsp:cNvPr id="0" name=""/>
        <dsp:cNvSpPr/>
      </dsp:nvSpPr>
      <dsp:spPr>
        <a:xfrm rot="20700000">
          <a:off x="2065194" y="3563119"/>
          <a:ext cx="3244350" cy="2905338"/>
        </a:xfrm>
        <a:prstGeom prst="gear6">
          <a:avLst/>
        </a:prstGeom>
        <a:solidFill>
          <a:schemeClr val="bg1">
            <a:alpha val="50307"/>
          </a:schemeClr>
        </a:solidFill>
        <a:ln w="25400" cap="flat" cmpd="sng" algn="ctr">
          <a:solidFill>
            <a:srgbClr val="CD6D9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Staff Recognition</a:t>
          </a:r>
        </a:p>
      </dsp:txBody>
      <dsp:txXfrm rot="-20700000">
        <a:off x="2796882" y="4180237"/>
        <a:ext cx="1780972" cy="1671102"/>
      </dsp:txXfrm>
    </dsp:sp>
    <dsp:sp modelId="{A8EDCDA7-5BE8-A942-80D4-3E149857BAD4}">
      <dsp:nvSpPr>
        <dsp:cNvPr id="0" name=""/>
        <dsp:cNvSpPr/>
      </dsp:nvSpPr>
      <dsp:spPr>
        <a:xfrm>
          <a:off x="2669127" y="633369"/>
          <a:ext cx="4484621" cy="3906875"/>
        </a:xfrm>
        <a:prstGeom prst="circularArrow">
          <a:avLst>
            <a:gd name="adj1" fmla="val 4688"/>
            <a:gd name="adj2" fmla="val 299029"/>
            <a:gd name="adj3" fmla="val 2561937"/>
            <a:gd name="adj4" fmla="val 15765978"/>
            <a:gd name="adj5" fmla="val 5469"/>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34DB317A-7E74-6D4F-B019-15D8549E24F5}">
      <dsp:nvSpPr>
        <dsp:cNvPr id="0" name=""/>
        <dsp:cNvSpPr/>
      </dsp:nvSpPr>
      <dsp:spPr>
        <a:xfrm>
          <a:off x="202193" y="154408"/>
          <a:ext cx="3800188" cy="3800188"/>
        </a:xfrm>
        <a:prstGeom prst="leftCircularArrow">
          <a:avLst>
            <a:gd name="adj1" fmla="val 6452"/>
            <a:gd name="adj2" fmla="val 429999"/>
            <a:gd name="adj3" fmla="val 10489124"/>
            <a:gd name="adj4" fmla="val 14837806"/>
            <a:gd name="adj5" fmla="val 7527"/>
          </a:avLst>
        </a:prstGeom>
        <a:solidFill>
          <a:srgbClr val="FFD4DF"/>
        </a:solidFill>
        <a:ln>
          <a:noFill/>
        </a:ln>
        <a:effectLst/>
      </dsp:spPr>
      <dsp:style>
        <a:lnRef idx="0">
          <a:scrgbClr r="0" g="0" b="0"/>
        </a:lnRef>
        <a:fillRef idx="1">
          <a:scrgbClr r="0" g="0" b="0"/>
        </a:fillRef>
        <a:effectRef idx="0">
          <a:scrgbClr r="0" g="0" b="0"/>
        </a:effectRef>
        <a:fontRef idx="minor">
          <a:schemeClr val="lt1"/>
        </a:fontRef>
      </dsp:style>
    </dsp:sp>
    <dsp:sp modelId="{E0B2AB7B-152D-7B40-822B-54DC487C3949}">
      <dsp:nvSpPr>
        <dsp:cNvPr id="0" name=""/>
        <dsp:cNvSpPr/>
      </dsp:nvSpPr>
      <dsp:spPr>
        <a:xfrm>
          <a:off x="6560906" y="5165031"/>
          <a:ext cx="1103995" cy="890358"/>
        </a:xfrm>
        <a:prstGeom prst="lef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AD6-4EA9-BE42-AEB3-E206A0AF891C}">
      <dsp:nvSpPr>
        <dsp:cNvPr id="0" name=""/>
        <dsp:cNvSpPr/>
      </dsp:nvSpPr>
      <dsp:spPr>
        <a:xfrm>
          <a:off x="0"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Rationale and Purpose</a:t>
          </a:r>
          <a:endParaRPr lang="en-US" sz="2800" kern="1200" dirty="0"/>
        </a:p>
      </dsp:txBody>
      <dsp:txXfrm>
        <a:off x="0" y="387007"/>
        <a:ext cx="3389779" cy="2033867"/>
      </dsp:txXfrm>
    </dsp:sp>
    <dsp:sp modelId="{BAE1641C-F444-3A4C-B14E-40F18C9B2F57}">
      <dsp:nvSpPr>
        <dsp:cNvPr id="0" name=""/>
        <dsp:cNvSpPr/>
      </dsp:nvSpPr>
      <dsp:spPr>
        <a:xfrm>
          <a:off x="3728757"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Handbook </a:t>
          </a:r>
          <a:r>
            <a:rPr lang="en-US" sz="2000" b="0" i="0" kern="1200" dirty="0"/>
            <a:t>(e.g., matrix, discipline flow chart)</a:t>
          </a:r>
          <a:endParaRPr lang="en-US" sz="2800" kern="1200" dirty="0"/>
        </a:p>
      </dsp:txBody>
      <dsp:txXfrm>
        <a:off x="3728757" y="387007"/>
        <a:ext cx="3389779" cy="2033867"/>
      </dsp:txXfrm>
    </dsp:sp>
    <dsp:sp modelId="{2D9E5441-B7ED-4C45-9E4D-BF8BE838C4F0}">
      <dsp:nvSpPr>
        <dsp:cNvPr id="0" name=""/>
        <dsp:cNvSpPr/>
      </dsp:nvSpPr>
      <dsp:spPr>
        <a:xfrm>
          <a:off x="7457514"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De-escalation Strategies</a:t>
          </a:r>
          <a:r>
            <a:rPr lang="en-US" sz="2400" b="0" i="0" kern="1200" dirty="0"/>
            <a:t> (e.g., Neutralizing Routines)</a:t>
          </a:r>
          <a:endParaRPr lang="en-US" sz="2800" kern="1200" dirty="0"/>
        </a:p>
      </dsp:txBody>
      <dsp:txXfrm>
        <a:off x="7457514" y="387007"/>
        <a:ext cx="3389779" cy="2033867"/>
      </dsp:txXfrm>
    </dsp:sp>
    <dsp:sp modelId="{821A1B4D-67DE-9D49-8DE6-90D73609696F}">
      <dsp:nvSpPr>
        <dsp:cNvPr id="0" name=""/>
        <dsp:cNvSpPr/>
      </dsp:nvSpPr>
      <dsp:spPr>
        <a:xfrm>
          <a:off x="1721855" y="2759853"/>
          <a:ext cx="3674825"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Function of Behavior/Classroom information</a:t>
          </a:r>
          <a:endParaRPr lang="en-US" sz="2800" kern="1200" dirty="0"/>
        </a:p>
      </dsp:txBody>
      <dsp:txXfrm>
        <a:off x="1721855" y="2759853"/>
        <a:ext cx="3674825" cy="2033867"/>
      </dsp:txXfrm>
    </dsp:sp>
    <dsp:sp modelId="{2C85F27A-1DD4-E749-887B-0B669099A295}">
      <dsp:nvSpPr>
        <dsp:cNvPr id="0" name=""/>
        <dsp:cNvSpPr/>
      </dsp:nvSpPr>
      <dsp:spPr>
        <a:xfrm>
          <a:off x="5735659"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Integrated Culturally Responsive Practices</a:t>
          </a:r>
        </a:p>
      </dsp:txBody>
      <dsp:txXfrm>
        <a:off x="5735659" y="2759853"/>
        <a:ext cx="3389779" cy="20338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B332-C28E-4B41-AE28-E610DC22B7C2}">
      <dsp:nvSpPr>
        <dsp:cNvPr id="0" name=""/>
        <dsp:cNvSpPr/>
      </dsp:nvSpPr>
      <dsp:spPr>
        <a:xfrm>
          <a:off x="-6875788" y="-1051308"/>
          <a:ext cx="8183478" cy="8183478"/>
        </a:xfrm>
        <a:prstGeom prst="blockArc">
          <a:avLst>
            <a:gd name="adj1" fmla="val 18900000"/>
            <a:gd name="adj2" fmla="val 2700000"/>
            <a:gd name="adj3" fmla="val 26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DF57-3A5D-A24D-8B1E-5722EDDAACB0}">
      <dsp:nvSpPr>
        <dsp:cNvPr id="0" name=""/>
        <dsp:cNvSpPr/>
      </dsp:nvSpPr>
      <dsp:spPr>
        <a:xfrm>
          <a:off x="486773" y="228014"/>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Center School’s PBIS Leadership Team shares the finalized </a:t>
          </a:r>
          <a:r>
            <a:rPr lang="en-US" sz="2200" b="1" kern="1200" dirty="0"/>
            <a:t>Discipline Flowchart </a:t>
          </a:r>
          <a:r>
            <a:rPr lang="en-US" sz="2200" kern="1200" dirty="0"/>
            <a:t>(developed with staff input) to </a:t>
          </a:r>
          <a:r>
            <a:rPr lang="en-US" sz="2200" b="1" i="1" kern="1200" dirty="0"/>
            <a:t>ALL</a:t>
          </a:r>
          <a:r>
            <a:rPr lang="en-US" sz="2200" kern="1200" dirty="0"/>
            <a:t> staff.</a:t>
          </a:r>
        </a:p>
      </dsp:txBody>
      <dsp:txXfrm>
        <a:off x="486773" y="228014"/>
        <a:ext cx="9595333" cy="824600"/>
      </dsp:txXfrm>
    </dsp:sp>
    <dsp:sp modelId="{F886C37B-589E-2147-A2D2-16B24D35CAC2}">
      <dsp:nvSpPr>
        <dsp:cNvPr id="0" name=""/>
        <dsp:cNvSpPr/>
      </dsp:nvSpPr>
      <dsp:spPr>
        <a:xfrm>
          <a:off x="86652" y="240194"/>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1FFFE-BFFC-8446-99A0-A064FFC1E9FC}">
      <dsp:nvSpPr>
        <dsp:cNvPr id="0" name=""/>
        <dsp:cNvSpPr/>
      </dsp:nvSpPr>
      <dsp:spPr>
        <a:xfrm>
          <a:off x="1013375" y="1188182"/>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 student scenario is provided and a team member performs a “think aloud” to model her interaction with a student. </a:t>
          </a:r>
          <a:r>
            <a:rPr lang="en-US" sz="2200" b="1" i="1" kern="1200" dirty="0"/>
            <a:t>(I do)</a:t>
          </a:r>
          <a:endParaRPr lang="en-US" sz="2200" b="1" kern="1200" dirty="0"/>
        </a:p>
      </dsp:txBody>
      <dsp:txXfrm>
        <a:off x="1013375" y="1188182"/>
        <a:ext cx="9068731" cy="824600"/>
      </dsp:txXfrm>
    </dsp:sp>
    <dsp:sp modelId="{094FC104-5F93-CC48-81EC-5A5374EF8C5C}">
      <dsp:nvSpPr>
        <dsp:cNvPr id="0" name=""/>
        <dsp:cNvSpPr/>
      </dsp:nvSpPr>
      <dsp:spPr>
        <a:xfrm>
          <a:off x="613254" y="1200362"/>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520068-F0F4-104F-99C0-B8693C5EEFD2}">
      <dsp:nvSpPr>
        <dsp:cNvPr id="0" name=""/>
        <dsp:cNvSpPr/>
      </dsp:nvSpPr>
      <dsp:spPr>
        <a:xfrm>
          <a:off x="1254177" y="214835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Additional examples and non-examples of student-staff interactions are provided with opportunities for questions to be asked.</a:t>
          </a:r>
        </a:p>
      </dsp:txBody>
      <dsp:txXfrm>
        <a:off x="1254177" y="2148350"/>
        <a:ext cx="8827928" cy="824600"/>
      </dsp:txXfrm>
    </dsp:sp>
    <dsp:sp modelId="{EBAE9EC1-074A-ED45-8161-C54EFDB5B11B}">
      <dsp:nvSpPr>
        <dsp:cNvPr id="0" name=""/>
        <dsp:cNvSpPr/>
      </dsp:nvSpPr>
      <dsp:spPr>
        <a:xfrm>
          <a:off x="854057" y="216053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20FCB41-C79A-7C4F-BD3E-0EB42DE5B44C}">
      <dsp:nvSpPr>
        <dsp:cNvPr id="0" name=""/>
        <dsp:cNvSpPr/>
      </dsp:nvSpPr>
      <dsp:spPr>
        <a:xfrm>
          <a:off x="1254177" y="3107910"/>
          <a:ext cx="8827928"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Another scenario is provided and small groups of staff discuss how to use the flowchart as a guide to their response. </a:t>
          </a:r>
          <a:r>
            <a:rPr lang="en-US" sz="2200" b="1" i="1" kern="1200" dirty="0"/>
            <a:t>(We do)</a:t>
          </a:r>
          <a:endParaRPr lang="en-US" sz="2200" b="1" kern="1200" dirty="0"/>
        </a:p>
      </dsp:txBody>
      <dsp:txXfrm>
        <a:off x="1254177" y="3107910"/>
        <a:ext cx="8827928" cy="824600"/>
      </dsp:txXfrm>
    </dsp:sp>
    <dsp:sp modelId="{70DE7CED-40B1-1E49-8460-02DCC267BD45}">
      <dsp:nvSpPr>
        <dsp:cNvPr id="0" name=""/>
        <dsp:cNvSpPr/>
      </dsp:nvSpPr>
      <dsp:spPr>
        <a:xfrm>
          <a:off x="854057" y="312009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308F72-6DB5-184B-84A0-8FD18E4E96E1}">
      <dsp:nvSpPr>
        <dsp:cNvPr id="0" name=""/>
        <dsp:cNvSpPr/>
      </dsp:nvSpPr>
      <dsp:spPr>
        <a:xfrm>
          <a:off x="1013375" y="4068078"/>
          <a:ext cx="906873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more scenario is provided. Each staff member writes down how they would respond and then shares the response with a colleague. </a:t>
          </a:r>
          <a:r>
            <a:rPr lang="en-US" sz="2200" b="1" kern="1200" dirty="0"/>
            <a:t>(</a:t>
          </a:r>
          <a:r>
            <a:rPr lang="en-US" sz="2200" b="1" i="1" kern="1200" dirty="0"/>
            <a:t>You do)</a:t>
          </a:r>
        </a:p>
      </dsp:txBody>
      <dsp:txXfrm>
        <a:off x="1013375" y="4068078"/>
        <a:ext cx="9068731" cy="824600"/>
      </dsp:txXfrm>
    </dsp:sp>
    <dsp:sp modelId="{FA36AE01-6D7A-C844-AAB6-F0A29DD0F4C9}">
      <dsp:nvSpPr>
        <dsp:cNvPr id="0" name=""/>
        <dsp:cNvSpPr/>
      </dsp:nvSpPr>
      <dsp:spPr>
        <a:xfrm>
          <a:off x="613254" y="4080258"/>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9003F3-91E9-AA45-A66A-D30BCB32D489}">
      <dsp:nvSpPr>
        <dsp:cNvPr id="0" name=""/>
        <dsp:cNvSpPr/>
      </dsp:nvSpPr>
      <dsp:spPr>
        <a:xfrm>
          <a:off x="486773" y="5028246"/>
          <a:ext cx="9595333"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All staff are provided laminated copies of the Discipline Flowchart and are asked to focus on using it </a:t>
          </a:r>
          <a:r>
            <a:rPr lang="en-US" sz="2200" b="1" kern="1200" dirty="0"/>
            <a:t>during dismissal time</a:t>
          </a:r>
          <a:r>
            <a:rPr lang="en-US" sz="2200" kern="1200" dirty="0"/>
            <a:t>.</a:t>
          </a:r>
        </a:p>
      </dsp:txBody>
      <dsp:txXfrm>
        <a:off x="486773" y="5028246"/>
        <a:ext cx="9595333" cy="824600"/>
      </dsp:txXfrm>
    </dsp:sp>
    <dsp:sp modelId="{4B3C8ED8-2405-E04A-B807-53509F9456EA}">
      <dsp:nvSpPr>
        <dsp:cNvPr id="0" name=""/>
        <dsp:cNvSpPr/>
      </dsp:nvSpPr>
      <dsp:spPr>
        <a:xfrm>
          <a:off x="86652" y="5040426"/>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45391"/>
          <a:ext cx="11064239" cy="2457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Analysis of Fidelity and Outcome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Review current data and revise schoolwide goals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PD, Coaching and Performance Feedback</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Annual Evaluation Report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Update PBIS Handbook &amp; Training Materials for next year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Team time</a:t>
          </a:r>
          <a:endParaRPr lang="en-US" sz="2000" kern="1200" dirty="0">
            <a:latin typeface="+mn-lt"/>
          </a:endParaRPr>
        </a:p>
      </dsp:txBody>
      <dsp:txXfrm>
        <a:off x="119941" y="365332"/>
        <a:ext cx="10824357" cy="2217118"/>
      </dsp:txXfrm>
    </dsp:sp>
    <dsp:sp modelId="{24EE546A-203E-45A1-AB96-5A4CB77AC5EC}">
      <dsp:nvSpPr>
        <dsp:cNvPr id="0" name=""/>
        <dsp:cNvSpPr/>
      </dsp:nvSpPr>
      <dsp:spPr>
        <a:xfrm>
          <a:off x="553211" y="23991"/>
          <a:ext cx="7744967" cy="4428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74827" y="45607"/>
        <a:ext cx="7701735" cy="399568"/>
      </dsp:txXfrm>
    </dsp:sp>
    <dsp:sp modelId="{AD7E4922-BE98-4A00-8CC9-8C067984A0AA}">
      <dsp:nvSpPr>
        <dsp:cNvPr id="0" name=""/>
        <dsp:cNvSpPr/>
      </dsp:nvSpPr>
      <dsp:spPr>
        <a:xfrm>
          <a:off x="0" y="3004791"/>
          <a:ext cx="11064239" cy="2693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Review your data sources (e.g., fidelity and outcome data), and revise your action plan for this AND next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Organize your data sources, and celebrations into an Annual Evaluation Plan and share with your school community.</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your data sources and your school and classroom goals and revise these goals for next year. </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and revise your PBIS Resources (e.g., Handbook) for staff, students, and families. </a:t>
          </a:r>
        </a:p>
      </dsp:txBody>
      <dsp:txXfrm>
        <a:off x="0" y="3004791"/>
        <a:ext cx="11064239" cy="2693250"/>
      </dsp:txXfrm>
    </dsp:sp>
    <dsp:sp modelId="{A408444A-A753-4052-B5E7-27B1CF04BE0D}">
      <dsp:nvSpPr>
        <dsp:cNvPr id="0" name=""/>
        <dsp:cNvSpPr/>
      </dsp:nvSpPr>
      <dsp:spPr>
        <a:xfrm>
          <a:off x="553211" y="2783391"/>
          <a:ext cx="7744967" cy="4428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74827" y="2805007"/>
        <a:ext cx="7701735" cy="39956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617E9-21A3-B84B-B395-9ED61DAA4FB6}">
      <dsp:nvSpPr>
        <dsp:cNvPr id="0" name=""/>
        <dsp:cNvSpPr/>
      </dsp:nvSpPr>
      <dsp:spPr>
        <a:xfrm>
          <a:off x="0" y="0"/>
          <a:ext cx="11687175" cy="1602863"/>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 specific praise to encourage SEB and academic skills</a:t>
          </a:r>
        </a:p>
      </dsp:txBody>
      <dsp:txXfrm>
        <a:off x="2497721" y="0"/>
        <a:ext cx="9189453" cy="1602863"/>
      </dsp:txXfrm>
    </dsp:sp>
    <dsp:sp modelId="{FAB56F3D-C653-0F42-BECC-95FECFE331FE}">
      <dsp:nvSpPr>
        <dsp:cNvPr id="0" name=""/>
        <dsp:cNvSpPr/>
      </dsp:nvSpPr>
      <dsp:spPr>
        <a:xfrm>
          <a:off x="560501" y="115790"/>
          <a:ext cx="1622740" cy="1282290"/>
        </a:xfrm>
        <a:prstGeom prst="roundRect">
          <a:avLst>
            <a:gd name="adj" fmla="val 10000"/>
          </a:avLst>
        </a:prstGeom>
        <a:blipFill rotWithShape="1">
          <a:blip xmlns:r="http://schemas.openxmlformats.org/officeDocument/2006/relationships" r:embed="rId1"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D73D7D-4065-5641-996B-801A42C22503}">
      <dsp:nvSpPr>
        <dsp:cNvPr id="0" name=""/>
        <dsp:cNvSpPr/>
      </dsp:nvSpPr>
      <dsp:spPr>
        <a:xfrm>
          <a:off x="0" y="1738849"/>
          <a:ext cx="11687175" cy="124220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dirty="0"/>
            <a:t>Use</a:t>
          </a:r>
          <a:r>
            <a:rPr lang="en-US" sz="2800" kern="1200" baseline="0" dirty="0"/>
            <a:t> brief specific corrections to reduce errors</a:t>
          </a:r>
          <a:endParaRPr lang="en-US" sz="2800" kern="1200" dirty="0"/>
        </a:p>
      </dsp:txBody>
      <dsp:txXfrm>
        <a:off x="2497721" y="1738849"/>
        <a:ext cx="9189453" cy="1242202"/>
      </dsp:txXfrm>
    </dsp:sp>
    <dsp:sp modelId="{880A0758-843D-5843-801D-FAA2B2962863}">
      <dsp:nvSpPr>
        <dsp:cNvPr id="0" name=""/>
        <dsp:cNvSpPr/>
      </dsp:nvSpPr>
      <dsp:spPr>
        <a:xfrm>
          <a:off x="673774" y="1836712"/>
          <a:ext cx="1310459" cy="1095076"/>
        </a:xfrm>
        <a:prstGeom prst="roundRect">
          <a:avLst>
            <a:gd name="adj" fmla="val 10000"/>
          </a:avLst>
        </a:prstGeom>
        <a:blipFill rotWithShape="1">
          <a:blip xmlns:r="http://schemas.openxmlformats.org/officeDocument/2006/relationships" r:embed="rId2"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DD881C-DE8B-2A43-9DBC-56E8EAE4CEE2}">
      <dsp:nvSpPr>
        <dsp:cNvPr id="0" name=""/>
        <dsp:cNvSpPr/>
      </dsp:nvSpPr>
      <dsp:spPr>
        <a:xfrm>
          <a:off x="0" y="3092740"/>
          <a:ext cx="11687175" cy="1184772"/>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accent6">
                  <a:lumMod val="50000"/>
                </a:schemeClr>
              </a:solidFill>
              <a:latin typeface="+mn-lt"/>
            </a:rPr>
            <a:t>Provide at least 5 praise statements for each correction</a:t>
          </a:r>
        </a:p>
      </dsp:txBody>
      <dsp:txXfrm>
        <a:off x="2497721" y="3092740"/>
        <a:ext cx="9189453" cy="1184772"/>
      </dsp:txXfrm>
    </dsp:sp>
    <dsp:sp modelId="{FB5E2FE2-4F8E-E745-A30C-C900CA428D79}">
      <dsp:nvSpPr>
        <dsp:cNvPr id="0" name=""/>
        <dsp:cNvSpPr/>
      </dsp:nvSpPr>
      <dsp:spPr>
        <a:xfrm>
          <a:off x="548814" y="3274126"/>
          <a:ext cx="1560378" cy="967795"/>
        </a:xfrm>
        <a:prstGeom prst="roundRect">
          <a:avLst>
            <a:gd name="adj" fmla="val 10000"/>
          </a:avLst>
        </a:prstGeom>
        <a:blipFill rotWithShape="1">
          <a:blip xmlns:r="http://schemas.openxmlformats.org/officeDocument/2006/relationships" r:embed="rId3"/>
          <a:srcRect/>
          <a:stretch>
            <a:fillRect t="-13000" b="-1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6D52B-CA9D-9F46-9831-65F12A626326}">
      <dsp:nvSpPr>
        <dsp:cNvPr id="0" name=""/>
        <dsp:cNvSpPr/>
      </dsp:nvSpPr>
      <dsp:spPr>
        <a:xfrm>
          <a:off x="0" y="4408787"/>
          <a:ext cx="11687175" cy="123091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Engage</a:t>
          </a:r>
          <a:r>
            <a:rPr lang="en-US" sz="2800" kern="1200" baseline="0" dirty="0"/>
            <a:t> students in providing specific praise to one another</a:t>
          </a:r>
          <a:endParaRPr lang="en-US" sz="2800" kern="1200" dirty="0"/>
        </a:p>
      </dsp:txBody>
      <dsp:txXfrm>
        <a:off x="2497721" y="4408787"/>
        <a:ext cx="9189453" cy="1230918"/>
      </dsp:txXfrm>
    </dsp:sp>
    <dsp:sp modelId="{3E3AE3B9-F5CA-1049-952D-4702F89F01F7}">
      <dsp:nvSpPr>
        <dsp:cNvPr id="0" name=""/>
        <dsp:cNvSpPr/>
      </dsp:nvSpPr>
      <dsp:spPr>
        <a:xfrm>
          <a:off x="536262" y="4528391"/>
          <a:ext cx="1516901" cy="1019138"/>
        </a:xfrm>
        <a:prstGeom prst="roundRect">
          <a:avLst>
            <a:gd name="adj" fmla="val 10000"/>
          </a:avLst>
        </a:prstGeom>
        <a:blipFill rotWithShape="1">
          <a:blip xmlns:r="http://schemas.openxmlformats.org/officeDocument/2006/relationships" r:embed="rId4" cstate="screen">
            <a:extLst>
              <a:ext uri="{28A0092B-C50C-407E-A947-70E740481C1C}">
                <a14:useLocalDpi xmlns:a14="http://schemas.microsoft.com/office/drawing/2010/main" val="0"/>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rgbClr val="93CADC"/>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Coaching/</a:t>
          </a:r>
        </a:p>
        <a:p>
          <a:pPr marL="0" lvl="0" indent="0" algn="ctr" defTabSz="1600200">
            <a:lnSpc>
              <a:spcPct val="90000"/>
            </a:lnSpc>
            <a:spcBef>
              <a:spcPct val="0"/>
            </a:spcBef>
            <a:spcAft>
              <a:spcPct val="35000"/>
            </a:spcAft>
            <a:buNone/>
          </a:pPr>
          <a:r>
            <a:rPr lang="en-US" sz="3600" b="1"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A25A2-BC11-7646-A126-CE3458B09172}">
      <dsp:nvSpPr>
        <dsp:cNvPr id="0" name=""/>
        <dsp:cNvSpPr/>
      </dsp:nvSpPr>
      <dsp:spPr>
        <a:xfrm rot="16200000">
          <a:off x="-2113975" y="4235474"/>
          <a:ext cx="5265950"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COACH</a:t>
          </a:r>
        </a:p>
      </dsp:txBody>
      <dsp:txXfrm>
        <a:off x="-2113975" y="4235474"/>
        <a:ext cx="5265950" cy="525377"/>
      </dsp:txXfrm>
    </dsp:sp>
    <dsp:sp modelId="{917DAC40-7DA5-634E-B883-340FD0793949}">
      <dsp:nvSpPr>
        <dsp:cNvPr id="0" name=""/>
        <dsp:cNvSpPr/>
      </dsp:nvSpPr>
      <dsp:spPr>
        <a:xfrm>
          <a:off x="803475" y="1809144"/>
          <a:ext cx="3040487" cy="510378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School/district coach conducts walkthrough observations and provides specific, supportive feedback </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Mentors assigned to new educators provide feedback on use of PBIS practices </a:t>
          </a:r>
        </a:p>
      </dsp:txBody>
      <dsp:txXfrm>
        <a:off x="803475" y="1809144"/>
        <a:ext cx="3040487" cy="5103788"/>
      </dsp:txXfrm>
    </dsp:sp>
    <dsp:sp modelId="{7A63B0D5-C718-A443-A30E-86DAFB85CEC0}">
      <dsp:nvSpPr>
        <dsp:cNvPr id="0" name=""/>
        <dsp:cNvSpPr/>
      </dsp:nvSpPr>
      <dsp:spPr>
        <a:xfrm>
          <a:off x="195236" y="564088"/>
          <a:ext cx="1050754" cy="1050754"/>
        </a:xfrm>
        <a:prstGeom prst="rect">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AFA66E-1CCD-AA4F-A8BE-81E375D3AEBD}">
      <dsp:nvSpPr>
        <dsp:cNvPr id="0" name=""/>
        <dsp:cNvSpPr/>
      </dsp:nvSpPr>
      <dsp:spPr>
        <a:xfrm rot="16200000">
          <a:off x="1958949" y="4222142"/>
          <a:ext cx="4821529" cy="525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PEER</a:t>
          </a:r>
        </a:p>
      </dsp:txBody>
      <dsp:txXfrm>
        <a:off x="1958949" y="4222142"/>
        <a:ext cx="4821529" cy="525377"/>
      </dsp:txXfrm>
    </dsp:sp>
    <dsp:sp modelId="{94BABCAE-BD5F-C648-A90E-07F09456A9FE}">
      <dsp:nvSpPr>
        <dsp:cNvPr id="0" name=""/>
        <dsp:cNvSpPr/>
      </dsp:nvSpPr>
      <dsp:spPr>
        <a:xfrm>
          <a:off x="4622640" y="1792144"/>
          <a:ext cx="3662061" cy="510025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Educator pairs visit each other during instruction to gather data on specific practices and provide specific feedback/ support to one another</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Communities of Practice are created to review critical features, share experiences, gather examples of core PBIS practices</a:t>
          </a:r>
        </a:p>
      </dsp:txBody>
      <dsp:txXfrm>
        <a:off x="4622640" y="1792144"/>
        <a:ext cx="3662061" cy="5100259"/>
      </dsp:txXfrm>
    </dsp:sp>
    <dsp:sp modelId="{72662DDC-314B-7848-B611-44103D5E7146}">
      <dsp:nvSpPr>
        <dsp:cNvPr id="0" name=""/>
        <dsp:cNvSpPr/>
      </dsp:nvSpPr>
      <dsp:spPr>
        <a:xfrm>
          <a:off x="4053526" y="648611"/>
          <a:ext cx="1050754" cy="1050754"/>
        </a:xfrm>
        <a:prstGeom prst="rect">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CA273E-F9DD-D94D-9965-190B27B20969}">
      <dsp:nvSpPr>
        <dsp:cNvPr id="0" name=""/>
        <dsp:cNvSpPr/>
      </dsp:nvSpPr>
      <dsp:spPr>
        <a:xfrm rot="16200000">
          <a:off x="6010796" y="4255015"/>
          <a:ext cx="5289085" cy="563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63354" bIns="0" numCol="1" spcCol="1270" anchor="t" anchorCtr="0">
          <a:noAutofit/>
        </a:bodyPr>
        <a:lstStyle/>
        <a:p>
          <a:pPr marL="0" lvl="0" indent="0" algn="r" defTabSz="1778000">
            <a:lnSpc>
              <a:spcPct val="90000"/>
            </a:lnSpc>
            <a:spcBef>
              <a:spcPct val="0"/>
            </a:spcBef>
            <a:spcAft>
              <a:spcPct val="35000"/>
            </a:spcAft>
            <a:buNone/>
          </a:pPr>
          <a:r>
            <a:rPr lang="en-US" sz="4000" b="1" kern="1200" dirty="0">
              <a:solidFill>
                <a:schemeClr val="bg1"/>
              </a:solidFill>
            </a:rPr>
            <a:t>SELF</a:t>
          </a:r>
        </a:p>
      </dsp:txBody>
      <dsp:txXfrm>
        <a:off x="6010796" y="4255015"/>
        <a:ext cx="5289085" cy="563651"/>
      </dsp:txXfrm>
    </dsp:sp>
    <dsp:sp modelId="{D83C8A2D-2F8E-874A-967B-5FC87B40695E}">
      <dsp:nvSpPr>
        <dsp:cNvPr id="0" name=""/>
        <dsp:cNvSpPr/>
      </dsp:nvSpPr>
      <dsp:spPr>
        <a:xfrm>
          <a:off x="8923538" y="1828694"/>
          <a:ext cx="3326884" cy="515117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463354" rIns="16357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Individuals commit to being a coach and providing support for 1 identified practice</a:t>
          </a:r>
          <a:br>
            <a:rPr lang="en-US" sz="2300" kern="1200" dirty="0"/>
          </a:br>
          <a:endParaRPr lang="en-US" sz="2300" kern="1200" dirty="0"/>
        </a:p>
        <a:p>
          <a:pPr marL="228600" lvl="1" indent="-228600" algn="l" defTabSz="1022350">
            <a:lnSpc>
              <a:spcPct val="90000"/>
            </a:lnSpc>
            <a:spcBef>
              <a:spcPct val="0"/>
            </a:spcBef>
            <a:spcAft>
              <a:spcPct val="15000"/>
            </a:spcAft>
            <a:buChar char="•"/>
          </a:pPr>
          <a:r>
            <a:rPr lang="en-US" sz="2300" kern="1200" dirty="0"/>
            <a:t>Educators choose 1 practice to set goals for themselves, self-monitor (with a provided data collection tool) &amp; self-reinforce when they meet their goal</a:t>
          </a:r>
        </a:p>
      </dsp:txBody>
      <dsp:txXfrm>
        <a:off x="8923538" y="1828694"/>
        <a:ext cx="3326884" cy="5151176"/>
      </dsp:txXfrm>
    </dsp:sp>
    <dsp:sp modelId="{DA68EC2F-2132-F447-AD84-EB861FFDEBA7}">
      <dsp:nvSpPr>
        <dsp:cNvPr id="0" name=""/>
        <dsp:cNvSpPr/>
      </dsp:nvSpPr>
      <dsp:spPr>
        <a:xfrm>
          <a:off x="8428280" y="486154"/>
          <a:ext cx="1050754" cy="1050754"/>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ACA7D-8800-A147-BC2A-6FBE61B1DFA0}">
      <dsp:nvSpPr>
        <dsp:cNvPr id="0" name=""/>
        <dsp:cNvSpPr/>
      </dsp:nvSpPr>
      <dsp:spPr>
        <a:xfrm>
          <a:off x="1154"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For 8 weeks, a weekly email is sent out to staff reminding them to use the discipline flowchart when responding to student behavior incidents.</a:t>
          </a:r>
        </a:p>
      </dsp:txBody>
      <dsp:txXfrm>
        <a:off x="1154" y="44100"/>
        <a:ext cx="4503786" cy="2702271"/>
      </dsp:txXfrm>
    </dsp:sp>
    <dsp:sp modelId="{DCA968B9-39E0-0E45-8239-A96AEA6FB71B}">
      <dsp:nvSpPr>
        <dsp:cNvPr id="0" name=""/>
        <dsp:cNvSpPr/>
      </dsp:nvSpPr>
      <dsp:spPr>
        <a:xfrm>
          <a:off x="4955319" y="44100"/>
          <a:ext cx="4503786"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During grade level/ department meetings, teams discuss using the discipline flowchart and what works well and how to overcome barriers. </a:t>
          </a:r>
        </a:p>
      </dsp:txBody>
      <dsp:txXfrm>
        <a:off x="4955319" y="44100"/>
        <a:ext cx="4503786" cy="2702271"/>
      </dsp:txXfrm>
    </dsp:sp>
    <dsp:sp modelId="{ADB98D37-EEA8-1F43-9190-68F9455E8874}">
      <dsp:nvSpPr>
        <dsp:cNvPr id="0" name=""/>
        <dsp:cNvSpPr/>
      </dsp:nvSpPr>
      <dsp:spPr>
        <a:xfrm>
          <a:off x="2009753" y="3196751"/>
          <a:ext cx="5440754" cy="2702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When staff follow the flowchart procedures for office-supported incidents, the administrator provides specific praise to the staff member.</a:t>
          </a:r>
        </a:p>
      </dsp:txBody>
      <dsp:txXfrm>
        <a:off x="2009753" y="3196751"/>
        <a:ext cx="5440754" cy="270227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2DEFF-29C9-8F45-A348-80C63B3A48F6}">
      <dsp:nvSpPr>
        <dsp:cNvPr id="0" name=""/>
        <dsp:cNvSpPr/>
      </dsp:nvSpPr>
      <dsp:spPr>
        <a:xfrm>
          <a:off x="0" y="217081"/>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After 3 months of a trial period, the Leadership Team shows staff ODR data and compares before and after PBIS implementation.</a:t>
          </a:r>
        </a:p>
      </dsp:txBody>
      <dsp:txXfrm>
        <a:off x="0" y="217081"/>
        <a:ext cx="5814526" cy="2832784"/>
      </dsp:txXfrm>
    </dsp:sp>
    <dsp:sp modelId="{425006F6-97E6-8642-99E9-D96B1148A37C}">
      <dsp:nvSpPr>
        <dsp:cNvPr id="0" name=""/>
        <dsp:cNvSpPr/>
      </dsp:nvSpPr>
      <dsp:spPr>
        <a:xfrm>
          <a:off x="3674421" y="3176057"/>
          <a:ext cx="5814526" cy="2832784"/>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Staff receive specific, supportive feedback and targeted coaching support, as needed, to promote consistency with following procedures.</a:t>
          </a:r>
        </a:p>
      </dsp:txBody>
      <dsp:txXfrm>
        <a:off x="3674421" y="3176057"/>
        <a:ext cx="5814526" cy="283278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F4447-B818-E645-9752-53F770592D1F}">
      <dsp:nvSpPr>
        <dsp:cNvPr id="0" name=""/>
        <dsp:cNvSpPr/>
      </dsp:nvSpPr>
      <dsp:spPr>
        <a:xfrm>
          <a:off x="2329927" y="2289438"/>
          <a:ext cx="91440" cy="830440"/>
        </a:xfrm>
        <a:custGeom>
          <a:avLst/>
          <a:gdLst/>
          <a:ahLst/>
          <a:cxnLst/>
          <a:rect l="0" t="0" r="0" b="0"/>
          <a:pathLst>
            <a:path>
              <a:moveTo>
                <a:pt x="45720" y="0"/>
              </a:moveTo>
              <a:lnTo>
                <a:pt x="45720" y="432320"/>
              </a:lnTo>
              <a:lnTo>
                <a:pt x="56374" y="432320"/>
              </a:lnTo>
              <a:lnTo>
                <a:pt x="56374" y="830440"/>
              </a:lnTo>
            </a:path>
          </a:pathLst>
        </a:custGeom>
        <a:noFill/>
        <a:ln w="79375" cap="flat" cmpd="sng" algn="ctr">
          <a:solidFill>
            <a:schemeClr val="accent4">
              <a:lumMod val="60000"/>
              <a:lumOff val="4000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accent5">
                <a:lumMod val="50000"/>
              </a:schemeClr>
            </a:solidFill>
          </a:endParaRPr>
        </a:p>
      </dsp:txBody>
      <dsp:txXfrm>
        <a:off x="2354119" y="2700267"/>
        <a:ext cx="43055" cy="8782"/>
      </dsp:txXfrm>
    </dsp:sp>
    <dsp:sp modelId="{82DF06FC-69E1-1A43-9581-29D0BA858C28}">
      <dsp:nvSpPr>
        <dsp:cNvPr id="0" name=""/>
        <dsp:cNvSpPr/>
      </dsp:nvSpPr>
      <dsp:spPr>
        <a:xfrm>
          <a:off x="466313" y="38"/>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FIRST...</a:t>
          </a:r>
        </a:p>
        <a:p>
          <a:pPr marL="228600" lvl="1" indent="-228600" algn="l" defTabSz="1022350">
            <a:lnSpc>
              <a:spcPct val="90000"/>
            </a:lnSpc>
            <a:spcBef>
              <a:spcPct val="0"/>
            </a:spcBef>
            <a:spcAft>
              <a:spcPct val="15000"/>
            </a:spcAft>
            <a:buChar char="•"/>
          </a:pPr>
          <a:r>
            <a:rPr lang="en-US" sz="2300" kern="1200" dirty="0"/>
            <a:t>Provide explicit training, coaching/prompting, and performance feedback</a:t>
          </a:r>
        </a:p>
      </dsp:txBody>
      <dsp:txXfrm>
        <a:off x="466313" y="38"/>
        <a:ext cx="3818667" cy="2291200"/>
      </dsp:txXfrm>
    </dsp:sp>
    <dsp:sp modelId="{5CA3EF1C-1AC4-7A49-BAEA-05D5F6DAEE1E}">
      <dsp:nvSpPr>
        <dsp:cNvPr id="0" name=""/>
        <dsp:cNvSpPr/>
      </dsp:nvSpPr>
      <dsp:spPr>
        <a:xfrm>
          <a:off x="476967" y="3152279"/>
          <a:ext cx="3818667" cy="22912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t" anchorCtr="0">
          <a:noAutofit/>
        </a:bodyPr>
        <a:lstStyle/>
        <a:p>
          <a:pPr marL="0" lvl="0" indent="0" algn="l" defTabSz="1333500">
            <a:lnSpc>
              <a:spcPct val="90000"/>
            </a:lnSpc>
            <a:spcBef>
              <a:spcPct val="0"/>
            </a:spcBef>
            <a:spcAft>
              <a:spcPct val="35000"/>
            </a:spcAft>
            <a:buNone/>
          </a:pPr>
          <a:r>
            <a:rPr lang="en-US" sz="3000" b="1" kern="1200" dirty="0">
              <a:solidFill>
                <a:schemeClr val="accent5">
                  <a:lumMod val="50000"/>
                </a:schemeClr>
              </a:solidFill>
            </a:rPr>
            <a:t>THEN...</a:t>
          </a:r>
        </a:p>
        <a:p>
          <a:pPr marL="228600" lvl="1" indent="-228600" algn="l" defTabSz="1022350">
            <a:lnSpc>
              <a:spcPct val="90000"/>
            </a:lnSpc>
            <a:spcBef>
              <a:spcPct val="0"/>
            </a:spcBef>
            <a:spcAft>
              <a:spcPct val="15000"/>
            </a:spcAft>
            <a:buChar char="•"/>
          </a:pPr>
          <a:r>
            <a:rPr lang="en-US" sz="2300" kern="1200" dirty="0"/>
            <a:t>Consider adding PBIS practices in evaluation procedures</a:t>
          </a:r>
        </a:p>
      </dsp:txBody>
      <dsp:txXfrm>
        <a:off x="476967" y="3152279"/>
        <a:ext cx="3818667" cy="229120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476789-354A-4846-9518-499CBC264890}">
      <dsp:nvSpPr>
        <dsp:cNvPr id="0" name=""/>
        <dsp:cNvSpPr/>
      </dsp:nvSpPr>
      <dsp:spPr>
        <a:xfrm rot="10800000">
          <a:off x="1718477" y="54976"/>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Gather positive-to-corrective educator/student interaction ratio data</a:t>
          </a:r>
        </a:p>
      </dsp:txBody>
      <dsp:txXfrm rot="10800000">
        <a:off x="1963134" y="54976"/>
        <a:ext cx="5820205" cy="978628"/>
      </dsp:txXfrm>
    </dsp:sp>
    <dsp:sp modelId="{959EF403-AF09-834B-9323-30C7F2DE62EC}">
      <dsp:nvSpPr>
        <dsp:cNvPr id="0" name=""/>
        <dsp:cNvSpPr/>
      </dsp:nvSpPr>
      <dsp:spPr>
        <a:xfrm>
          <a:off x="1282958" y="202"/>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2074F9-517C-7A42-89E4-05F6908A9E71}">
      <dsp:nvSpPr>
        <dsp:cNvPr id="0" name=""/>
        <dsp:cNvSpPr/>
      </dsp:nvSpPr>
      <dsp:spPr>
        <a:xfrm rot="10800000">
          <a:off x="1772272" y="12588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Share amount of time spent actively supervising during cafeteria duty</a:t>
          </a:r>
        </a:p>
      </dsp:txBody>
      <dsp:txXfrm rot="10800000">
        <a:off x="2016929" y="1258803"/>
        <a:ext cx="5820205" cy="978628"/>
      </dsp:txXfrm>
    </dsp:sp>
    <dsp:sp modelId="{8769CF31-0FCC-2245-A9E1-912BD318AB20}">
      <dsp:nvSpPr>
        <dsp:cNvPr id="0" name=""/>
        <dsp:cNvSpPr/>
      </dsp:nvSpPr>
      <dsp:spPr>
        <a:xfrm>
          <a:off x="1282958" y="12588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A421A9-9E89-8648-94DB-7F9183490D7B}">
      <dsp:nvSpPr>
        <dsp:cNvPr id="0" name=""/>
        <dsp:cNvSpPr/>
      </dsp:nvSpPr>
      <dsp:spPr>
        <a:xfrm rot="10800000">
          <a:off x="1772272" y="2517403"/>
          <a:ext cx="6064862" cy="978628"/>
        </a:xfrm>
        <a:prstGeom prst="homePlat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548"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t> Count number of specific praise statements provided during a lesson</a:t>
          </a:r>
        </a:p>
      </dsp:txBody>
      <dsp:txXfrm rot="10800000">
        <a:off x="2016929" y="2517403"/>
        <a:ext cx="5820205" cy="978628"/>
      </dsp:txXfrm>
    </dsp:sp>
    <dsp:sp modelId="{118BD7B6-7B20-9F44-AB05-E343CB25A040}">
      <dsp:nvSpPr>
        <dsp:cNvPr id="0" name=""/>
        <dsp:cNvSpPr/>
      </dsp:nvSpPr>
      <dsp:spPr>
        <a:xfrm>
          <a:off x="1282958" y="2517403"/>
          <a:ext cx="978628" cy="978628"/>
        </a:xfrm>
        <a:prstGeom prst="ellipse">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0A7C11-013A-7149-A95F-20C1089B1478}">
      <dsp:nvSpPr>
        <dsp:cNvPr id="0" name=""/>
        <dsp:cNvSpPr/>
      </dsp:nvSpPr>
      <dsp:spPr>
        <a:xfrm>
          <a:off x="2744709" y="1425459"/>
          <a:ext cx="1362150" cy="1362150"/>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Develop, inform, and refine Tier 1 </a:t>
          </a:r>
        </a:p>
      </dsp:txBody>
      <dsp:txXfrm>
        <a:off x="2944191" y="1624941"/>
        <a:ext cx="963186" cy="963186"/>
      </dsp:txXfrm>
    </dsp:sp>
    <dsp:sp modelId="{7FB9A40E-B9E1-C54A-8F30-F9F9CC82E5C9}">
      <dsp:nvSpPr>
        <dsp:cNvPr id="0" name=""/>
        <dsp:cNvSpPr/>
      </dsp:nvSpPr>
      <dsp:spPr>
        <a:xfrm rot="11700000">
          <a:off x="1715663" y="1589863"/>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2BF23C-C7C1-F64D-90EF-1CC807973528}">
      <dsp:nvSpPr>
        <dsp:cNvPr id="0" name=""/>
        <dsp:cNvSpPr/>
      </dsp:nvSpPr>
      <dsp:spPr>
        <a:xfrm>
          <a:off x="1085893" y="113531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Assess fidelity of PBIS implementation at least annually</a:t>
          </a:r>
        </a:p>
      </dsp:txBody>
      <dsp:txXfrm>
        <a:off x="1116214" y="1165635"/>
        <a:ext cx="1233401" cy="974592"/>
      </dsp:txXfrm>
    </dsp:sp>
    <dsp:sp modelId="{81617682-8DCD-0948-A6AB-F1D69DC0EBFB}">
      <dsp:nvSpPr>
        <dsp:cNvPr id="0" name=""/>
        <dsp:cNvSpPr/>
      </dsp:nvSpPr>
      <dsp:spPr>
        <a:xfrm rot="14700000">
          <a:off x="2392786" y="782899"/>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87E840-04EF-994F-9A43-56094511F6F6}">
      <dsp:nvSpPr>
        <dsp:cNvPr id="0" name=""/>
        <dsp:cNvSpPr/>
      </dsp:nvSpPr>
      <dsp:spPr>
        <a:xfrm>
          <a:off x="2038087" y="53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u="none" strike="noStrike" kern="1200" dirty="0">
              <a:effectLst/>
            </a:rPr>
            <a:t>Review student behavior data at least monthly</a:t>
          </a:r>
          <a:endParaRPr lang="en-US" sz="1300" kern="1200" dirty="0"/>
        </a:p>
      </dsp:txBody>
      <dsp:txXfrm>
        <a:off x="2068408" y="30855"/>
        <a:ext cx="1233401" cy="974592"/>
      </dsp:txXfrm>
    </dsp:sp>
    <dsp:sp modelId="{7ED28D52-F430-7A47-AC6A-7E6F32B47734}">
      <dsp:nvSpPr>
        <dsp:cNvPr id="0" name=""/>
        <dsp:cNvSpPr/>
      </dsp:nvSpPr>
      <dsp:spPr>
        <a:xfrm rot="17700000">
          <a:off x="3446203" y="782899"/>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E04828F-0717-9D4B-8E3F-D3010BFE5BF3}">
      <dsp:nvSpPr>
        <dsp:cNvPr id="0" name=""/>
        <dsp:cNvSpPr/>
      </dsp:nvSpPr>
      <dsp:spPr>
        <a:xfrm>
          <a:off x="3519438" y="53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u="none" strike="noStrike" kern="1200" dirty="0">
              <a:effectLst/>
            </a:rPr>
            <a:t>Use school and community data regularly</a:t>
          </a:r>
          <a:endParaRPr lang="en-US" sz="1300" b="0" i="0" u="none" strike="noStrike" kern="1200" dirty="0">
            <a:effectLst/>
            <a:latin typeface="Calibri" panose="020F0502020204030204" pitchFamily="34" charset="0"/>
          </a:endParaRPr>
        </a:p>
      </dsp:txBody>
      <dsp:txXfrm>
        <a:off x="3549759" y="30855"/>
        <a:ext cx="1233401" cy="974592"/>
      </dsp:txXfrm>
    </dsp:sp>
    <dsp:sp modelId="{D2C13644-B4A1-8544-8DA0-BF1C389F1195}">
      <dsp:nvSpPr>
        <dsp:cNvPr id="0" name=""/>
        <dsp:cNvSpPr/>
      </dsp:nvSpPr>
      <dsp:spPr>
        <a:xfrm rot="20700000">
          <a:off x="4123326" y="1589863"/>
          <a:ext cx="1012578" cy="388212"/>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933EE9-D469-6241-BF53-A027F1F59D01}">
      <dsp:nvSpPr>
        <dsp:cNvPr id="0" name=""/>
        <dsp:cNvSpPr/>
      </dsp:nvSpPr>
      <dsp:spPr>
        <a:xfrm>
          <a:off x="4471632" y="1135314"/>
          <a:ext cx="1294043" cy="1035234"/>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dirty="0"/>
            <a:t>Evaluate your plan annually</a:t>
          </a:r>
        </a:p>
      </dsp:txBody>
      <dsp:txXfrm>
        <a:off x="4501953" y="1165635"/>
        <a:ext cx="1233401" cy="974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BF3F2-1AB8-364A-97EB-6C8BA8B7408D}">
      <dsp:nvSpPr>
        <dsp:cNvPr id="0" name=""/>
        <dsp:cNvSpPr/>
      </dsp:nvSpPr>
      <dsp:spPr>
        <a:xfrm>
          <a:off x="4151435" y="1369072"/>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a:t>Did we implement the systems and practices we agreed upon?</a:t>
          </a:r>
        </a:p>
      </dsp:txBody>
      <dsp:txXfrm>
        <a:off x="4211976" y="1429613"/>
        <a:ext cx="3731401" cy="1945949"/>
      </dsp:txXfrm>
    </dsp:sp>
    <dsp:sp modelId="{C8F15AA8-2C2D-7A4B-BD76-414FEA08A9E3}">
      <dsp:nvSpPr>
        <dsp:cNvPr id="0" name=""/>
        <dsp:cNvSpPr/>
      </dsp:nvSpPr>
      <dsp:spPr>
        <a:xfrm>
          <a:off x="6589839" y="1136073"/>
          <a:ext cx="4159826" cy="4159826"/>
        </a:xfrm>
        <a:prstGeom prst="leftCircularArrow">
          <a:avLst>
            <a:gd name="adj1" fmla="val 4328"/>
            <a:gd name="adj2" fmla="val 547802"/>
            <a:gd name="adj3" fmla="val 2339535"/>
            <a:gd name="adj4" fmla="val 9040712"/>
            <a:gd name="adj5" fmla="val 5049"/>
          </a:avLst>
        </a:prstGeom>
        <a:solidFill>
          <a:srgbClr val="92D050">
            <a:alpha val="39713"/>
          </a:srgbClr>
        </a:solidFill>
        <a:ln>
          <a:noFill/>
        </a:ln>
        <a:effectLst/>
      </dsp:spPr>
      <dsp:style>
        <a:lnRef idx="0">
          <a:scrgbClr r="0" g="0" b="0"/>
        </a:lnRef>
        <a:fillRef idx="1">
          <a:scrgbClr r="0" g="0" b="0"/>
        </a:fillRef>
        <a:effectRef idx="0">
          <a:scrgbClr r="0" g="0" b="0"/>
        </a:effectRef>
        <a:fontRef idx="minor">
          <a:schemeClr val="lt1"/>
        </a:fontRef>
      </dsp:style>
    </dsp:sp>
    <dsp:sp modelId="{512F9923-53EB-6C46-BD91-F57D19EC4AFF}">
      <dsp:nvSpPr>
        <dsp:cNvPr id="0" name=""/>
        <dsp:cNvSpPr/>
      </dsp:nvSpPr>
      <dsp:spPr>
        <a:xfrm>
          <a:off x="5522087" y="3465857"/>
          <a:ext cx="2835215" cy="1127471"/>
        </a:xfrm>
        <a:prstGeom prst="roundRect">
          <a:avLst>
            <a:gd name="adj" fmla="val 10000"/>
          </a:avLst>
        </a:prstGeom>
        <a:solidFill>
          <a:srgbClr val="C1E1A0"/>
        </a:soli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accent6">
                  <a:lumMod val="50000"/>
                </a:schemeClr>
              </a:solidFill>
              <a:latin typeface="Calibri" panose="020F0502020204030204" pitchFamily="34" charset="0"/>
              <a:cs typeface="Calibri" panose="020F0502020204030204" pitchFamily="34" charset="0"/>
            </a:rPr>
            <a:t>Fidelity Data</a:t>
          </a:r>
        </a:p>
      </dsp:txBody>
      <dsp:txXfrm>
        <a:off x="5555109" y="3498879"/>
        <a:ext cx="2769171" cy="1061427"/>
      </dsp:txXfrm>
    </dsp:sp>
    <dsp:sp modelId="{B6D00971-22BC-954F-A256-EB08BD2F6C26}">
      <dsp:nvSpPr>
        <dsp:cNvPr id="0" name=""/>
        <dsp:cNvSpPr/>
      </dsp:nvSpPr>
      <dsp:spPr>
        <a:xfrm>
          <a:off x="8982568" y="1414295"/>
          <a:ext cx="3852483" cy="2630766"/>
        </a:xfrm>
        <a:prstGeom prst="roundRect">
          <a:avLst>
            <a:gd name="adj" fmla="val 10000"/>
          </a:avLst>
        </a:prstGeom>
        <a:solidFill>
          <a:schemeClr val="lt1"/>
        </a:solidFill>
        <a:ln w="50800" cap="flat" cmpd="sng" algn="ctr">
          <a:solidFill>
            <a:srgbClr val="92D050"/>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3825" tIns="123825" rIns="123825" bIns="123825" numCol="1" spcCol="1270" anchor="t" anchorCtr="0">
          <a:noAutofit/>
        </a:bodyPr>
        <a:lstStyle/>
        <a:p>
          <a:pPr marL="285750" lvl="1" indent="-285750" algn="l" defTabSz="1244600">
            <a:lnSpc>
              <a:spcPct val="90000"/>
            </a:lnSpc>
            <a:spcBef>
              <a:spcPct val="0"/>
            </a:spcBef>
            <a:spcAft>
              <a:spcPct val="15000"/>
            </a:spcAft>
            <a:buClr>
              <a:schemeClr val="bg1"/>
            </a:buClr>
            <a:buChar char="•"/>
          </a:pPr>
          <a:r>
            <a:rPr lang="en-US" sz="2800" kern="1200"/>
            <a:t>Is the plan resulting in progress towards our goals (desired outcomes)</a:t>
          </a:r>
        </a:p>
      </dsp:txBody>
      <dsp:txXfrm>
        <a:off x="9043109" y="2038572"/>
        <a:ext cx="3731401" cy="1945949"/>
      </dsp:txXfrm>
    </dsp:sp>
    <dsp:sp modelId="{C7AF11DF-52FE-B046-8191-0A87E9386199}">
      <dsp:nvSpPr>
        <dsp:cNvPr id="0" name=""/>
        <dsp:cNvSpPr/>
      </dsp:nvSpPr>
      <dsp:spPr>
        <a:xfrm>
          <a:off x="10202040" y="885015"/>
          <a:ext cx="3303167" cy="1127471"/>
        </a:xfrm>
        <a:prstGeom prst="roundRect">
          <a:avLst>
            <a:gd name="adj" fmla="val 10000"/>
          </a:avLst>
        </a:prstGeom>
        <a:solidFill>
          <a:srgbClr val="C1E1A0"/>
        </a:soli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en-US" sz="4000" b="1" kern="1200">
              <a:solidFill>
                <a:schemeClr val="accent6">
                  <a:lumMod val="50000"/>
                </a:schemeClr>
              </a:solidFill>
              <a:latin typeface="Calibri" panose="020F0502020204030204" pitchFamily="34" charset="0"/>
              <a:cs typeface="Calibri" panose="020F0502020204030204" pitchFamily="34" charset="0"/>
            </a:rPr>
            <a:t>Outcome Data</a:t>
          </a:r>
        </a:p>
      </dsp:txBody>
      <dsp:txXfrm>
        <a:off x="10235062" y="918037"/>
        <a:ext cx="3237123" cy="106142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0ABF8-BBAC-44F6-8C99-6D7FDA64FC7C}">
      <dsp:nvSpPr>
        <dsp:cNvPr id="0" name=""/>
        <dsp:cNvSpPr/>
      </dsp:nvSpPr>
      <dsp:spPr>
        <a:xfrm>
          <a:off x="-5465030" y="-836776"/>
          <a:ext cx="6507138" cy="6507138"/>
        </a:xfrm>
        <a:prstGeom prst="blockArc">
          <a:avLst>
            <a:gd name="adj1" fmla="val 18900000"/>
            <a:gd name="adj2" fmla="val 2700000"/>
            <a:gd name="adj3" fmla="val 332"/>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EFEF51-D50E-47C6-AFA9-98B64E03DF61}">
      <dsp:nvSpPr>
        <dsp:cNvPr id="0" name=""/>
        <dsp:cNvSpPr/>
      </dsp:nvSpPr>
      <dsp:spPr>
        <a:xfrm>
          <a:off x="455652" y="302002"/>
          <a:ext cx="860093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Create an electronic document of your PBIS Framework</a:t>
          </a:r>
        </a:p>
      </dsp:txBody>
      <dsp:txXfrm>
        <a:off x="455652" y="302002"/>
        <a:ext cx="8600938" cy="604391"/>
      </dsp:txXfrm>
    </dsp:sp>
    <dsp:sp modelId="{7591CA1D-6ED3-444C-9B38-55545446586C}">
      <dsp:nvSpPr>
        <dsp:cNvPr id="0" name=""/>
        <dsp:cNvSpPr/>
      </dsp:nvSpPr>
      <dsp:spPr>
        <a:xfrm>
          <a:off x="77907" y="226453"/>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E0BAB1B8-B243-46FD-A367-35F86E989D2D}">
      <dsp:nvSpPr>
        <dsp:cNvPr id="0" name=""/>
        <dsp:cNvSpPr/>
      </dsp:nvSpPr>
      <dsp:spPr>
        <a:xfrm>
          <a:off x="888741" y="1208299"/>
          <a:ext cx="816784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Present the plan to school staff</a:t>
          </a:r>
        </a:p>
      </dsp:txBody>
      <dsp:txXfrm>
        <a:off x="888741" y="1208299"/>
        <a:ext cx="8167848" cy="604391"/>
      </dsp:txXfrm>
    </dsp:sp>
    <dsp:sp modelId="{93F08FC3-804D-49CE-B311-C7DFB175DBA4}">
      <dsp:nvSpPr>
        <dsp:cNvPr id="0" name=""/>
        <dsp:cNvSpPr/>
      </dsp:nvSpPr>
      <dsp:spPr>
        <a:xfrm>
          <a:off x="510997" y="1132750"/>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6F5B31EA-8B50-43EA-BBC7-D2615B60B716}">
      <dsp:nvSpPr>
        <dsp:cNvPr id="0" name=""/>
        <dsp:cNvSpPr/>
      </dsp:nvSpPr>
      <dsp:spPr>
        <a:xfrm>
          <a:off x="1021665" y="2114596"/>
          <a:ext cx="8034925"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Present the plan to students</a:t>
          </a:r>
        </a:p>
      </dsp:txBody>
      <dsp:txXfrm>
        <a:off x="1021665" y="2114596"/>
        <a:ext cx="8034925" cy="604391"/>
      </dsp:txXfrm>
    </dsp:sp>
    <dsp:sp modelId="{E94B0129-10B7-4D6B-AD81-BA34C3DE3D1E}">
      <dsp:nvSpPr>
        <dsp:cNvPr id="0" name=""/>
        <dsp:cNvSpPr/>
      </dsp:nvSpPr>
      <dsp:spPr>
        <a:xfrm>
          <a:off x="643920" y="2039047"/>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 modelId="{853CE50B-B26E-8A4A-88DF-A6D3CE6B1E33}">
      <dsp:nvSpPr>
        <dsp:cNvPr id="0" name=""/>
        <dsp:cNvSpPr/>
      </dsp:nvSpPr>
      <dsp:spPr>
        <a:xfrm>
          <a:off x="888741" y="3020893"/>
          <a:ext cx="816784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Share with families and community</a:t>
          </a:r>
        </a:p>
      </dsp:txBody>
      <dsp:txXfrm>
        <a:off x="888741" y="3020893"/>
        <a:ext cx="8167848" cy="604391"/>
      </dsp:txXfrm>
    </dsp:sp>
    <dsp:sp modelId="{AE9E98BB-275E-D549-B037-BF49E432AE18}">
      <dsp:nvSpPr>
        <dsp:cNvPr id="0" name=""/>
        <dsp:cNvSpPr/>
      </dsp:nvSpPr>
      <dsp:spPr>
        <a:xfrm>
          <a:off x="510997" y="2945345"/>
          <a:ext cx="755489" cy="755489"/>
        </a:xfrm>
        <a:prstGeom prst="ellipse">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sp>
    <dsp:sp modelId="{844877DB-95F2-2F4E-8820-67A7B6E9E6B8}">
      <dsp:nvSpPr>
        <dsp:cNvPr id="0" name=""/>
        <dsp:cNvSpPr/>
      </dsp:nvSpPr>
      <dsp:spPr>
        <a:xfrm>
          <a:off x="455652" y="3927191"/>
          <a:ext cx="8600938" cy="60439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9736"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a:t>Serve as role models, coaches, and cheerleaders to support implementation and build internal capacity</a:t>
          </a:r>
        </a:p>
      </dsp:txBody>
      <dsp:txXfrm>
        <a:off x="455652" y="3927191"/>
        <a:ext cx="8600938" cy="604391"/>
      </dsp:txXfrm>
    </dsp:sp>
    <dsp:sp modelId="{9BE5E357-CB06-4ED8-B489-130E2099ADB5}">
      <dsp:nvSpPr>
        <dsp:cNvPr id="0" name=""/>
        <dsp:cNvSpPr/>
      </dsp:nvSpPr>
      <dsp:spPr>
        <a:xfrm>
          <a:off x="77907" y="3851642"/>
          <a:ext cx="755489" cy="755489"/>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DA0BB-5AF6-4BF2-990F-A801505A7361}">
      <dsp:nvSpPr>
        <dsp:cNvPr id="0" name=""/>
        <dsp:cNvSpPr/>
      </dsp:nvSpPr>
      <dsp:spPr>
        <a:xfrm>
          <a:off x="-137731" y="568010"/>
          <a:ext cx="10753595" cy="1760739"/>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F011F4D5-839C-4354-A488-D05300D9DB5F}">
      <dsp:nvSpPr>
        <dsp:cNvPr id="0" name=""/>
        <dsp:cNvSpPr/>
      </dsp:nvSpPr>
      <dsp:spPr>
        <a:xfrm>
          <a:off x="170" y="982974"/>
          <a:ext cx="968406" cy="9684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5F8A1F-3AED-4BDE-A3E2-6CD84C9C8CD6}">
      <dsp:nvSpPr>
        <dsp:cNvPr id="0" name=""/>
        <dsp:cNvSpPr/>
      </dsp:nvSpPr>
      <dsp:spPr>
        <a:xfrm>
          <a:off x="1167616" y="653230"/>
          <a:ext cx="8715963" cy="176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45" tIns="186345" rIns="186345" bIns="186345" numCol="1" spcCol="1270" anchor="ctr" anchorCtr="0">
          <a:noAutofit/>
        </a:bodyPr>
        <a:lstStyle/>
        <a:p>
          <a:pPr marL="0" lvl="0" indent="0" algn="l" defTabSz="1111250">
            <a:lnSpc>
              <a:spcPct val="100000"/>
            </a:lnSpc>
            <a:spcBef>
              <a:spcPct val="0"/>
            </a:spcBef>
            <a:spcAft>
              <a:spcPct val="35000"/>
            </a:spcAft>
            <a:buNone/>
          </a:pPr>
          <a:r>
            <a:rPr lang="en-US" sz="2500" kern="1200"/>
            <a:t>First, find and schedule time to present to faculty</a:t>
          </a:r>
        </a:p>
      </dsp:txBody>
      <dsp:txXfrm>
        <a:off x="1167616" y="653230"/>
        <a:ext cx="8715963" cy="1760739"/>
      </dsp:txXfrm>
    </dsp:sp>
    <dsp:sp modelId="{429615AA-07D2-48E3-B194-26FE6DC3D8F3}">
      <dsp:nvSpPr>
        <dsp:cNvPr id="0" name=""/>
        <dsp:cNvSpPr/>
      </dsp:nvSpPr>
      <dsp:spPr>
        <a:xfrm>
          <a:off x="-137731" y="2768934"/>
          <a:ext cx="10753595" cy="2555167"/>
        </a:xfrm>
        <a:prstGeom prst="roundRect">
          <a:avLst>
            <a:gd name="adj" fmla="val 10000"/>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sp>
    <dsp:sp modelId="{B08485CB-CBC5-4034-8408-FC26402C9734}">
      <dsp:nvSpPr>
        <dsp:cNvPr id="0" name=""/>
        <dsp:cNvSpPr/>
      </dsp:nvSpPr>
      <dsp:spPr>
        <a:xfrm>
          <a:off x="18966" y="3543518"/>
          <a:ext cx="968406" cy="9684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4A882C-D61B-4DC9-B0CE-1A9524375DF4}">
      <dsp:nvSpPr>
        <dsp:cNvPr id="0" name=""/>
        <dsp:cNvSpPr/>
      </dsp:nvSpPr>
      <dsp:spPr>
        <a:xfrm>
          <a:off x="1188825" y="3166571"/>
          <a:ext cx="4563740" cy="176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45" tIns="186345" rIns="186345" bIns="186345" numCol="1" spcCol="1270" anchor="ctr" anchorCtr="0">
          <a:noAutofit/>
        </a:bodyPr>
        <a:lstStyle/>
        <a:p>
          <a:pPr marL="0" lvl="0" indent="0" algn="l" defTabSz="1111250">
            <a:lnSpc>
              <a:spcPct val="100000"/>
            </a:lnSpc>
            <a:spcBef>
              <a:spcPct val="0"/>
            </a:spcBef>
            <a:spcAft>
              <a:spcPct val="35000"/>
            </a:spcAft>
            <a:buNone/>
          </a:pPr>
          <a:r>
            <a:rPr lang="en-US" sz="2500" kern="1200"/>
            <a:t>It is important to review the following components with </a:t>
          </a:r>
          <a:r>
            <a:rPr lang="en-US" sz="2500" b="1" i="1" kern="1200"/>
            <a:t>all</a:t>
          </a:r>
          <a:r>
            <a:rPr lang="en-US" sz="2500" kern="1200"/>
            <a:t> staff:</a:t>
          </a:r>
        </a:p>
      </dsp:txBody>
      <dsp:txXfrm>
        <a:off x="1188825" y="3166571"/>
        <a:ext cx="4563740" cy="1760739"/>
      </dsp:txXfrm>
    </dsp:sp>
    <dsp:sp modelId="{95E2B146-A080-4DC6-8682-13D654C856EA}">
      <dsp:nvSpPr>
        <dsp:cNvPr id="0" name=""/>
        <dsp:cNvSpPr/>
      </dsp:nvSpPr>
      <dsp:spPr>
        <a:xfrm>
          <a:off x="5759041" y="3166553"/>
          <a:ext cx="4715136" cy="1760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345" tIns="186345" rIns="186345" bIns="186345" numCol="1" spcCol="1270" anchor="ctr" anchorCtr="0">
          <a:noAutofit/>
        </a:bodyPr>
        <a:lstStyle/>
        <a:p>
          <a:pPr marL="0" lvl="0" indent="0" algn="l" defTabSz="889000">
            <a:lnSpc>
              <a:spcPct val="100000"/>
            </a:lnSpc>
            <a:spcBef>
              <a:spcPct val="0"/>
            </a:spcBef>
            <a:spcAft>
              <a:spcPct val="35000"/>
            </a:spcAft>
            <a:buNone/>
          </a:pPr>
          <a:r>
            <a:rPr lang="en-US" sz="2000" kern="1200"/>
            <a:t>PBIS Philosophy</a:t>
          </a:r>
        </a:p>
        <a:p>
          <a:pPr marL="0" lvl="0" indent="0" algn="l" defTabSz="889000">
            <a:lnSpc>
              <a:spcPct val="100000"/>
            </a:lnSpc>
            <a:spcBef>
              <a:spcPct val="0"/>
            </a:spcBef>
            <a:spcAft>
              <a:spcPct val="35000"/>
            </a:spcAft>
            <a:buNone/>
          </a:pPr>
          <a:r>
            <a:rPr lang="en-US" sz="2000" kern="1200"/>
            <a:t>Expectations Matrix</a:t>
          </a:r>
        </a:p>
        <a:p>
          <a:pPr marL="0" lvl="0" indent="0" algn="l" defTabSz="889000">
            <a:lnSpc>
              <a:spcPct val="100000"/>
            </a:lnSpc>
            <a:spcBef>
              <a:spcPct val="0"/>
            </a:spcBef>
            <a:spcAft>
              <a:spcPct val="35000"/>
            </a:spcAft>
            <a:buNone/>
          </a:pPr>
          <a:r>
            <a:rPr lang="en-US" sz="2000" kern="1200"/>
            <a:t>Lesson Plans and Plan for Teaching Students</a:t>
          </a:r>
        </a:p>
        <a:p>
          <a:pPr marL="0" lvl="0" indent="0" algn="l" defTabSz="889000">
            <a:lnSpc>
              <a:spcPct val="100000"/>
            </a:lnSpc>
            <a:spcBef>
              <a:spcPct val="0"/>
            </a:spcBef>
            <a:spcAft>
              <a:spcPct val="35000"/>
            </a:spcAft>
            <a:buNone/>
          </a:pPr>
          <a:r>
            <a:rPr lang="en-US" sz="2000" kern="1200"/>
            <a:t>Acknowledgement procedures</a:t>
          </a:r>
        </a:p>
        <a:p>
          <a:pPr marL="0" lvl="0" indent="0" algn="l" defTabSz="889000">
            <a:lnSpc>
              <a:spcPct val="100000"/>
            </a:lnSpc>
            <a:spcBef>
              <a:spcPct val="0"/>
            </a:spcBef>
            <a:spcAft>
              <a:spcPct val="35000"/>
            </a:spcAft>
            <a:buNone/>
          </a:pPr>
          <a:r>
            <a:rPr lang="en-US" sz="2000" kern="1200"/>
            <a:t>Consequence procedures</a:t>
          </a:r>
        </a:p>
        <a:p>
          <a:pPr marL="0" lvl="0" indent="0" algn="l" defTabSz="889000">
            <a:lnSpc>
              <a:spcPct val="100000"/>
            </a:lnSpc>
            <a:spcBef>
              <a:spcPct val="0"/>
            </a:spcBef>
            <a:spcAft>
              <a:spcPct val="35000"/>
            </a:spcAft>
            <a:buNone/>
          </a:pPr>
          <a:r>
            <a:rPr lang="en-US" sz="2000" kern="1200"/>
            <a:t>How data will be used to evaluate plan</a:t>
          </a:r>
        </a:p>
      </dsp:txBody>
      <dsp:txXfrm>
        <a:off x="5759041" y="3166553"/>
        <a:ext cx="4715136" cy="1760739"/>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solidFill>
              <a:srgbClr val="92D050"/>
            </a:solidFill>
          </a:endParaRPr>
        </a:p>
      </dsp:txBody>
      <dsp:txXfrm>
        <a:off x="0" y="0"/>
        <a:ext cx="5852729" cy="518134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245391"/>
          <a:ext cx="11064239" cy="24570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Analysis of Fidelity and Outcome data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Review current data and revise schoolwide goals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Classroom PD, Coaching and Performance Feedback</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Annual Evaluation Report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kern="1200" dirty="0">
              <a:latin typeface="+mn-lt"/>
            </a:rPr>
            <a:t>Update PBIS Handbook &amp; Training Materials for next year</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0" kern="1200" dirty="0">
              <a:latin typeface="+mn-lt"/>
            </a:rPr>
            <a:t>Team time</a:t>
          </a:r>
          <a:endParaRPr lang="en-US" sz="2000" kern="1200" dirty="0">
            <a:latin typeface="+mn-lt"/>
          </a:endParaRPr>
        </a:p>
      </dsp:txBody>
      <dsp:txXfrm>
        <a:off x="119941" y="365332"/>
        <a:ext cx="10824357" cy="2217118"/>
      </dsp:txXfrm>
    </dsp:sp>
    <dsp:sp modelId="{24EE546A-203E-45A1-AB96-5A4CB77AC5EC}">
      <dsp:nvSpPr>
        <dsp:cNvPr id="0" name=""/>
        <dsp:cNvSpPr/>
      </dsp:nvSpPr>
      <dsp:spPr>
        <a:xfrm>
          <a:off x="553211" y="23991"/>
          <a:ext cx="7744967" cy="442800"/>
        </a:xfrm>
        <a:prstGeom prst="roundRect">
          <a:avLst/>
        </a:prstGeom>
        <a:solidFill>
          <a:srgbClr val="B7DEF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244600">
            <a:lnSpc>
              <a:spcPct val="90000"/>
            </a:lnSpc>
            <a:spcBef>
              <a:spcPct val="0"/>
            </a:spcBef>
            <a:spcAft>
              <a:spcPct val="35000"/>
            </a:spcAft>
            <a:buNone/>
          </a:pPr>
          <a:r>
            <a:rPr lang="en-US" sz="2800" b="1" i="0" kern="1200" dirty="0">
              <a:solidFill>
                <a:schemeClr val="accent6">
                  <a:lumMod val="50000"/>
                </a:schemeClr>
              </a:solidFill>
            </a:rPr>
            <a:t>Presentation Content</a:t>
          </a:r>
          <a:endParaRPr lang="en-US" sz="2800" b="1" i="0" u="none" strike="noStrike" kern="1200" cap="none" baseline="0" noProof="0" dirty="0">
            <a:solidFill>
              <a:schemeClr val="accent6">
                <a:lumMod val="50000"/>
              </a:schemeClr>
            </a:solidFill>
          </a:endParaRPr>
        </a:p>
      </dsp:txBody>
      <dsp:txXfrm>
        <a:off x="574827" y="45607"/>
        <a:ext cx="7701735" cy="399568"/>
      </dsp:txXfrm>
    </dsp:sp>
    <dsp:sp modelId="{AD7E4922-BE98-4A00-8CC9-8C067984A0AA}">
      <dsp:nvSpPr>
        <dsp:cNvPr id="0" name=""/>
        <dsp:cNvSpPr/>
      </dsp:nvSpPr>
      <dsp:spPr>
        <a:xfrm>
          <a:off x="0" y="3004791"/>
          <a:ext cx="11064239" cy="2693250"/>
        </a:xfrm>
        <a:prstGeom prst="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8708" tIns="312420" rIns="858708" bIns="142240" numCol="1" spcCol="1270" anchor="t" anchorCtr="0">
          <a:noAutofit/>
        </a:bodyPr>
        <a:lstStyle/>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Review your data sources (e.g., fidelity and outcome data), and revise your action plan for this AND next year.</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 Organize your data sources, and celebrations into an Annual Evaluation Plan and share with your school community.</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your data sources and your school and classroom goals and revise these goals for next year. </a:t>
          </a:r>
        </a:p>
        <a:p>
          <a:pPr marL="228600" lvl="1" indent="0" algn="l" defTabSz="889000">
            <a:lnSpc>
              <a:spcPct val="90000"/>
            </a:lnSpc>
            <a:spcBef>
              <a:spcPct val="0"/>
            </a:spcBef>
            <a:spcAft>
              <a:spcPct val="15000"/>
            </a:spcAft>
            <a:buFont typeface="Arial" panose="020B0604020202020204" pitchFamily="34" charset="0"/>
            <a:buChar char="•"/>
          </a:pPr>
          <a:r>
            <a:rPr lang="en-US" sz="2000" b="0" i="0" kern="1200" dirty="0"/>
            <a:t>Review and revise your PBIS Resources (e.g., Handbook) for staff, students, and families. </a:t>
          </a:r>
        </a:p>
      </dsp:txBody>
      <dsp:txXfrm>
        <a:off x="0" y="3004791"/>
        <a:ext cx="11064239" cy="2693250"/>
      </dsp:txXfrm>
    </dsp:sp>
    <dsp:sp modelId="{A408444A-A753-4052-B5E7-27B1CF04BE0D}">
      <dsp:nvSpPr>
        <dsp:cNvPr id="0" name=""/>
        <dsp:cNvSpPr/>
      </dsp:nvSpPr>
      <dsp:spPr>
        <a:xfrm>
          <a:off x="553211" y="2783391"/>
          <a:ext cx="7744967" cy="4428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92741" tIns="0" rIns="292741" bIns="0" numCol="1" spcCol="1270" anchor="ctr" anchorCtr="0">
          <a:noAutofit/>
        </a:bodyPr>
        <a:lstStyle/>
        <a:p>
          <a:pPr marL="0" lvl="0" indent="0" algn="l" defTabSz="1066800">
            <a:lnSpc>
              <a:spcPct val="90000"/>
            </a:lnSpc>
            <a:spcBef>
              <a:spcPct val="0"/>
            </a:spcBef>
            <a:spcAft>
              <a:spcPct val="35000"/>
            </a:spcAft>
            <a:buNone/>
          </a:pPr>
          <a:r>
            <a:rPr lang="en-US" sz="2400" b="0" i="0" kern="1200" dirty="0"/>
            <a:t>Team Tasks</a:t>
          </a:r>
        </a:p>
      </dsp:txBody>
      <dsp:txXfrm>
        <a:off x="574827" y="2805007"/>
        <a:ext cx="7701735" cy="399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8FC12-C7EF-E846-9B4A-7F67D0B54F25}">
      <dsp:nvSpPr>
        <dsp:cNvPr id="0" name=""/>
        <dsp:cNvSpPr/>
      </dsp:nvSpPr>
      <dsp:spPr>
        <a:xfrm>
          <a:off x="429" y="566306"/>
          <a:ext cx="1675590" cy="1005354"/>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Tiered Fidelity Inventory</a:t>
          </a:r>
        </a:p>
      </dsp:txBody>
      <dsp:txXfrm>
        <a:off x="429" y="566306"/>
        <a:ext cx="1675590" cy="1005354"/>
      </dsp:txXfrm>
    </dsp:sp>
    <dsp:sp modelId="{021AA5AB-D152-0344-A2DC-ABBC2E881D50}">
      <dsp:nvSpPr>
        <dsp:cNvPr id="0" name=""/>
        <dsp:cNvSpPr/>
      </dsp:nvSpPr>
      <dsp:spPr>
        <a:xfrm>
          <a:off x="1843579" y="566306"/>
          <a:ext cx="1675590" cy="10053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PBIS Self-Assessment Survey</a:t>
          </a:r>
        </a:p>
      </dsp:txBody>
      <dsp:txXfrm>
        <a:off x="1843579" y="566306"/>
        <a:ext cx="1675590" cy="1005354"/>
      </dsp:txXfrm>
    </dsp:sp>
    <dsp:sp modelId="{5FD29FD4-7D26-D14B-AF51-CD165FA16DED}">
      <dsp:nvSpPr>
        <dsp:cNvPr id="0" name=""/>
        <dsp:cNvSpPr/>
      </dsp:nvSpPr>
      <dsp:spPr>
        <a:xfrm>
          <a:off x="429" y="1739220"/>
          <a:ext cx="1675590" cy="10053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Walkthrough Information</a:t>
          </a:r>
        </a:p>
      </dsp:txBody>
      <dsp:txXfrm>
        <a:off x="429" y="1739220"/>
        <a:ext cx="1675590" cy="1005354"/>
      </dsp:txXfrm>
    </dsp:sp>
    <dsp:sp modelId="{9DDFC27A-BF2B-A04F-8F3C-04FE4415029A}">
      <dsp:nvSpPr>
        <dsp:cNvPr id="0" name=""/>
        <dsp:cNvSpPr/>
      </dsp:nvSpPr>
      <dsp:spPr>
        <a:xfrm>
          <a:off x="1843579" y="1739220"/>
          <a:ext cx="1675590" cy="10053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Classroom Practices</a:t>
          </a:r>
        </a:p>
      </dsp:txBody>
      <dsp:txXfrm>
        <a:off x="1843579" y="1739220"/>
        <a:ext cx="1675590" cy="10053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6F8E8-6C61-9F4B-A50C-8A1C5EB28A7E}">
      <dsp:nvSpPr>
        <dsp:cNvPr id="0" name=""/>
        <dsp:cNvSpPr/>
      </dsp:nvSpPr>
      <dsp:spPr>
        <a:xfrm>
          <a:off x="438" y="62300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PBIS Document feedback</a:t>
          </a:r>
        </a:p>
      </dsp:txBody>
      <dsp:txXfrm>
        <a:off x="438" y="623007"/>
        <a:ext cx="1708357" cy="1025014"/>
      </dsp:txXfrm>
    </dsp:sp>
    <dsp:sp modelId="{3448FC12-C7EF-E846-9B4A-7F67D0B54F25}">
      <dsp:nvSpPr>
        <dsp:cNvPr id="0" name=""/>
        <dsp:cNvSpPr/>
      </dsp:nvSpPr>
      <dsp:spPr>
        <a:xfrm>
          <a:off x="1879631" y="62300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Staff Survey</a:t>
          </a:r>
        </a:p>
      </dsp:txBody>
      <dsp:txXfrm>
        <a:off x="1879631" y="623007"/>
        <a:ext cx="1708357" cy="1025014"/>
      </dsp:txXfrm>
    </dsp:sp>
    <dsp:sp modelId="{66EE7158-8786-4D4F-8621-4B87C9D455B1}">
      <dsp:nvSpPr>
        <dsp:cNvPr id="0" name=""/>
        <dsp:cNvSpPr/>
      </dsp:nvSpPr>
      <dsp:spPr>
        <a:xfrm>
          <a:off x="438" y="181885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Family Surveys</a:t>
          </a:r>
        </a:p>
      </dsp:txBody>
      <dsp:txXfrm>
        <a:off x="438" y="1818857"/>
        <a:ext cx="1708357" cy="1025014"/>
      </dsp:txXfrm>
    </dsp:sp>
    <dsp:sp modelId="{35C9B56C-488A-7444-82F1-D0AE2FBAAACA}">
      <dsp:nvSpPr>
        <dsp:cNvPr id="0" name=""/>
        <dsp:cNvSpPr/>
      </dsp:nvSpPr>
      <dsp:spPr>
        <a:xfrm>
          <a:off x="1879631" y="1818857"/>
          <a:ext cx="1708357" cy="102501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Other data?</a:t>
          </a:r>
        </a:p>
      </dsp:txBody>
      <dsp:txXfrm>
        <a:off x="1879631" y="1818857"/>
        <a:ext cx="1708357" cy="10250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8FC12-C7EF-E846-9B4A-7F67D0B54F25}">
      <dsp:nvSpPr>
        <dsp:cNvPr id="0" name=""/>
        <dsp:cNvSpPr/>
      </dsp:nvSpPr>
      <dsp:spPr>
        <a:xfrm>
          <a:off x="417" y="636412"/>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Discipline Data</a:t>
          </a:r>
        </a:p>
      </dsp:txBody>
      <dsp:txXfrm>
        <a:off x="417" y="636412"/>
        <a:ext cx="1626568" cy="975940"/>
      </dsp:txXfrm>
    </dsp:sp>
    <dsp:sp modelId="{021AA5AB-D152-0344-A2DC-ABBC2E881D50}">
      <dsp:nvSpPr>
        <dsp:cNvPr id="0" name=""/>
        <dsp:cNvSpPr/>
      </dsp:nvSpPr>
      <dsp:spPr>
        <a:xfrm>
          <a:off x="1789641" y="636412"/>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School Climate Data</a:t>
          </a:r>
        </a:p>
      </dsp:txBody>
      <dsp:txXfrm>
        <a:off x="1789641" y="636412"/>
        <a:ext cx="1626568" cy="975940"/>
      </dsp:txXfrm>
    </dsp:sp>
    <dsp:sp modelId="{BC4A82BA-0F14-0B4F-B5BF-E89D0B06E008}">
      <dsp:nvSpPr>
        <dsp:cNvPr id="0" name=""/>
        <dsp:cNvSpPr/>
      </dsp:nvSpPr>
      <dsp:spPr>
        <a:xfrm>
          <a:off x="417" y="1775010"/>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Attendance</a:t>
          </a:r>
        </a:p>
      </dsp:txBody>
      <dsp:txXfrm>
        <a:off x="417" y="1775010"/>
        <a:ext cx="1626568" cy="975940"/>
      </dsp:txXfrm>
    </dsp:sp>
    <dsp:sp modelId="{9DDFC27A-BF2B-A04F-8F3C-04FE4415029A}">
      <dsp:nvSpPr>
        <dsp:cNvPr id="0" name=""/>
        <dsp:cNvSpPr/>
      </dsp:nvSpPr>
      <dsp:spPr>
        <a:xfrm>
          <a:off x="1789641" y="1775010"/>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Nurse visits</a:t>
          </a:r>
        </a:p>
      </dsp:txBody>
      <dsp:txXfrm>
        <a:off x="1789641" y="1775010"/>
        <a:ext cx="1626568" cy="975940"/>
      </dsp:txXfrm>
    </dsp:sp>
    <dsp:sp modelId="{989BCDB1-1EBE-2741-A648-D8C5AC62791F}">
      <dsp:nvSpPr>
        <dsp:cNvPr id="0" name=""/>
        <dsp:cNvSpPr/>
      </dsp:nvSpPr>
      <dsp:spPr>
        <a:xfrm>
          <a:off x="895029" y="2913608"/>
          <a:ext cx="1626568" cy="97594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Time out of class</a:t>
          </a:r>
        </a:p>
      </dsp:txBody>
      <dsp:txXfrm>
        <a:off x="895029" y="2913608"/>
        <a:ext cx="1626568" cy="9759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71D662-0CE9-B64D-83D8-EF665A6F7A51}">
      <dsp:nvSpPr>
        <dsp:cNvPr id="0" name=""/>
        <dsp:cNvSpPr/>
      </dsp:nvSpPr>
      <dsp:spPr>
        <a:xfrm rot="16200000">
          <a:off x="-190980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cs typeface="Hind Vadodara" panose="020B0604020202020204" charset="0"/>
            </a:rPr>
            <a:t>1. Identify the RIGHT data</a:t>
          </a:r>
        </a:p>
        <a:p>
          <a:pPr marL="171450" lvl="1" indent="-171450" algn="l" defTabSz="711200">
            <a:lnSpc>
              <a:spcPct val="90000"/>
            </a:lnSpc>
            <a:spcBef>
              <a:spcPct val="0"/>
            </a:spcBef>
            <a:spcAft>
              <a:spcPct val="15000"/>
            </a:spcAft>
            <a:buChar char="•"/>
          </a:pPr>
          <a:r>
            <a:rPr lang="en-US" sz="1600" u="sng" kern="1200" dirty="0">
              <a:latin typeface="+mn-lt"/>
            </a:rPr>
            <a:t>Outcome</a:t>
          </a:r>
          <a:r>
            <a:rPr lang="en-US" sz="1600" kern="1200" dirty="0">
              <a:latin typeface="+mn-lt"/>
            </a:rPr>
            <a:t> data tied to goals</a:t>
          </a:r>
        </a:p>
        <a:p>
          <a:pPr marL="171450" lvl="1" indent="-171450" algn="l" defTabSz="711200">
            <a:lnSpc>
              <a:spcPct val="90000"/>
            </a:lnSpc>
            <a:spcBef>
              <a:spcPct val="0"/>
            </a:spcBef>
            <a:spcAft>
              <a:spcPct val="15000"/>
            </a:spcAft>
            <a:buChar char="•"/>
          </a:pPr>
          <a:r>
            <a:rPr lang="en-US" sz="1600" u="sng" kern="1200" dirty="0">
              <a:latin typeface="+mn-lt"/>
            </a:rPr>
            <a:t>Fidelity</a:t>
          </a:r>
          <a:r>
            <a:rPr lang="en-US" sz="1600" kern="1200" dirty="0">
              <a:latin typeface="+mn-lt"/>
            </a:rPr>
            <a:t> data tied to evaluation plan</a:t>
          </a:r>
        </a:p>
      </dsp:txBody>
      <dsp:txXfrm rot="5400000">
        <a:off x="1539" y="1066305"/>
        <a:ext cx="1508835" cy="3198917"/>
      </dsp:txXfrm>
    </dsp:sp>
    <dsp:sp modelId="{95A1AAE3-B487-AD4F-B2F3-95E009D11518}">
      <dsp:nvSpPr>
        <dsp:cNvPr id="0" name=""/>
        <dsp:cNvSpPr/>
      </dsp:nvSpPr>
      <dsp:spPr>
        <a:xfrm rot="16200000">
          <a:off x="-287810"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2. Assess data integrity</a:t>
          </a:r>
        </a:p>
        <a:p>
          <a:pPr marL="171450" lvl="1" indent="-171450" algn="l" defTabSz="711200">
            <a:lnSpc>
              <a:spcPct val="90000"/>
            </a:lnSpc>
            <a:spcBef>
              <a:spcPct val="0"/>
            </a:spcBef>
            <a:spcAft>
              <a:spcPct val="15000"/>
            </a:spcAft>
            <a:buChar char="•"/>
          </a:pPr>
          <a:r>
            <a:rPr lang="en-US" sz="1600" kern="1200" dirty="0">
              <a:latin typeface="+mn-lt"/>
            </a:rPr>
            <a:t>Consider staff training &amp; engagement, systems, response rates</a:t>
          </a:r>
        </a:p>
      </dsp:txBody>
      <dsp:txXfrm rot="5400000">
        <a:off x="1623537" y="1066305"/>
        <a:ext cx="1508835" cy="3198917"/>
      </dsp:txXfrm>
    </dsp:sp>
    <dsp:sp modelId="{D5BD51B8-4B02-7941-9BFF-319E0E9B1EB5}">
      <dsp:nvSpPr>
        <dsp:cNvPr id="0" name=""/>
        <dsp:cNvSpPr/>
      </dsp:nvSpPr>
      <dsp:spPr>
        <a:xfrm rot="16200000">
          <a:off x="1334188"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3. Identify the RIGHT people</a:t>
          </a:r>
        </a:p>
        <a:p>
          <a:pPr marL="171450" lvl="1" indent="-171450" algn="l" defTabSz="711200" rtl="0">
            <a:lnSpc>
              <a:spcPct val="90000"/>
            </a:lnSpc>
            <a:spcBef>
              <a:spcPct val="0"/>
            </a:spcBef>
            <a:spcAft>
              <a:spcPct val="15000"/>
            </a:spcAft>
            <a:buChar char="•"/>
          </a:pPr>
          <a:r>
            <a:rPr lang="en-US" sz="1600" kern="1200" dirty="0">
              <a:latin typeface="+mn-lt"/>
            </a:rPr>
            <a:t>Who needs to see these data to inform decisions? (e.g., PBIS team, grade level teams, family groups, other committees?)</a:t>
          </a:r>
        </a:p>
      </dsp:txBody>
      <dsp:txXfrm rot="5400000">
        <a:off x="3245535" y="1066305"/>
        <a:ext cx="1508835" cy="3198917"/>
      </dsp:txXfrm>
    </dsp:sp>
    <dsp:sp modelId="{8F318A4E-E3E8-6E48-B1BC-EE1B598A3002}">
      <dsp:nvSpPr>
        <dsp:cNvPr id="0" name=""/>
        <dsp:cNvSpPr/>
      </dsp:nvSpPr>
      <dsp:spPr>
        <a:xfrm rot="16200000">
          <a:off x="2956186" y="1911346"/>
          <a:ext cx="5331529" cy="1508835"/>
        </a:xfrm>
        <a:prstGeom prst="flowChartManualOperation">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accent4">
                  <a:lumMod val="50000"/>
                </a:schemeClr>
              </a:solidFill>
              <a:latin typeface="+mn-lt"/>
            </a:rPr>
            <a:t>4. Identify the RIGHT time &amp; format</a:t>
          </a:r>
        </a:p>
        <a:p>
          <a:pPr marL="171450" lvl="1" indent="-171450" algn="l" defTabSz="711200">
            <a:lnSpc>
              <a:spcPct val="90000"/>
            </a:lnSpc>
            <a:spcBef>
              <a:spcPct val="0"/>
            </a:spcBef>
            <a:spcAft>
              <a:spcPct val="15000"/>
            </a:spcAft>
            <a:buChar char="•"/>
          </a:pPr>
          <a:r>
            <a:rPr lang="en-US" sz="1600" kern="1200" dirty="0">
              <a:latin typeface="+mn-lt"/>
            </a:rPr>
            <a:t>When/how often should these data be reviewed to inform decisions?</a:t>
          </a:r>
        </a:p>
        <a:p>
          <a:pPr marL="171450" lvl="1" indent="-171450" algn="l" defTabSz="711200">
            <a:lnSpc>
              <a:spcPct val="90000"/>
            </a:lnSpc>
            <a:spcBef>
              <a:spcPct val="0"/>
            </a:spcBef>
            <a:spcAft>
              <a:spcPct val="15000"/>
            </a:spcAft>
            <a:buChar char="•"/>
          </a:pPr>
          <a:r>
            <a:rPr lang="en-US" sz="1600" kern="1200" dirty="0">
              <a:latin typeface="+mn-lt"/>
            </a:rPr>
            <a:t>What format will facilitate decision making?</a:t>
          </a:r>
        </a:p>
      </dsp:txBody>
      <dsp:txXfrm rot="5400000">
        <a:off x="4867533" y="1066305"/>
        <a:ext cx="1508835" cy="319891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4954158" y="-254925"/>
          <a:ext cx="2831992" cy="21224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a:p>
          <a:pPr marL="0" lvl="0" indent="0" algn="ctr" defTabSz="1066800">
            <a:lnSpc>
              <a:spcPct val="90000"/>
            </a:lnSpc>
            <a:spcBef>
              <a:spcPct val="0"/>
            </a:spcBef>
            <a:spcAft>
              <a:spcPct val="35000"/>
            </a:spcAft>
            <a:buNone/>
          </a:pPr>
          <a:r>
            <a:rPr lang="en-US" sz="2000" kern="1200" dirty="0"/>
            <a:t>with precision</a:t>
          </a:r>
        </a:p>
      </dsp:txBody>
      <dsp:txXfrm>
        <a:off x="5368894" y="55894"/>
        <a:ext cx="2002520" cy="1500765"/>
      </dsp:txXfrm>
    </dsp:sp>
    <dsp:sp modelId="{5CF0EFAD-4292-5040-856F-77896DFEC55C}">
      <dsp:nvSpPr>
        <dsp:cNvPr id="0" name=""/>
        <dsp:cNvSpPr/>
      </dsp:nvSpPr>
      <dsp:spPr>
        <a:xfrm rot="1147543">
          <a:off x="7725384" y="1037717"/>
          <a:ext cx="192395" cy="543780"/>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726977" y="1137018"/>
        <a:ext cx="134677" cy="326268"/>
      </dsp:txXfrm>
    </dsp:sp>
    <dsp:sp modelId="{DB5D9CF6-BA5B-2145-A434-AFA26D760F45}">
      <dsp:nvSpPr>
        <dsp:cNvPr id="0" name=""/>
        <dsp:cNvSpPr/>
      </dsp:nvSpPr>
      <dsp:spPr>
        <a:xfrm>
          <a:off x="7867303" y="755306"/>
          <a:ext cx="2831992" cy="21224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a:p>
          <a:pPr marL="0" lvl="0" indent="0" algn="ctr" defTabSz="1066800">
            <a:lnSpc>
              <a:spcPct val="90000"/>
            </a:lnSpc>
            <a:spcBef>
              <a:spcPct val="0"/>
            </a:spcBef>
            <a:spcAft>
              <a:spcPct val="35000"/>
            </a:spcAft>
            <a:buNone/>
          </a:pPr>
          <a:r>
            <a:rPr lang="en-US" sz="2000" kern="1200" baseline="0" dirty="0"/>
            <a:t>for change</a:t>
          </a:r>
          <a:endParaRPr lang="en-US" sz="2000" kern="1200" dirty="0"/>
        </a:p>
      </dsp:txBody>
      <dsp:txXfrm>
        <a:off x="8282039" y="1066125"/>
        <a:ext cx="2002520" cy="1500765"/>
      </dsp:txXfrm>
    </dsp:sp>
    <dsp:sp modelId="{BF90B3B7-77E2-984B-8B2E-625CD9FBAFF3}">
      <dsp:nvSpPr>
        <dsp:cNvPr id="0" name=""/>
        <dsp:cNvSpPr/>
      </dsp:nvSpPr>
      <dsp:spPr>
        <a:xfrm rot="5293263">
          <a:off x="9209102" y="2813344"/>
          <a:ext cx="227203" cy="543780"/>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242125" y="2888036"/>
        <a:ext cx="159042" cy="326268"/>
      </dsp:txXfrm>
    </dsp:sp>
    <dsp:sp modelId="{C32FA3E6-9E9F-EB46-A65D-36665AC07129}">
      <dsp:nvSpPr>
        <dsp:cNvPr id="0" name=""/>
        <dsp:cNvSpPr/>
      </dsp:nvSpPr>
      <dsp:spPr>
        <a:xfrm>
          <a:off x="7946512" y="3305614"/>
          <a:ext cx="2831992" cy="21224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a:p>
          <a:pPr marL="0" lvl="0" indent="0" algn="ctr" defTabSz="1066800">
            <a:lnSpc>
              <a:spcPct val="90000"/>
            </a:lnSpc>
            <a:spcBef>
              <a:spcPct val="0"/>
            </a:spcBef>
            <a:spcAft>
              <a:spcPct val="35000"/>
            </a:spcAft>
            <a:buNone/>
          </a:pPr>
          <a:r>
            <a:rPr lang="en-US" sz="2000" kern="1200" baseline="0" dirty="0"/>
            <a:t>and implementation plan</a:t>
          </a:r>
          <a:endParaRPr lang="en-US" sz="2000" kern="1200" dirty="0"/>
        </a:p>
      </dsp:txBody>
      <dsp:txXfrm>
        <a:off x="8361248" y="3616433"/>
        <a:ext cx="2002520" cy="1500765"/>
      </dsp:txXfrm>
    </dsp:sp>
    <dsp:sp modelId="{0CF17757-B07D-054A-B418-CB7B36892AA2}">
      <dsp:nvSpPr>
        <dsp:cNvPr id="0" name=""/>
        <dsp:cNvSpPr/>
      </dsp:nvSpPr>
      <dsp:spPr>
        <a:xfrm rot="9413485">
          <a:off x="7721217" y="4729963"/>
          <a:ext cx="306168" cy="543780"/>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7809382" y="4820695"/>
        <a:ext cx="214318" cy="326268"/>
      </dsp:txXfrm>
    </dsp:sp>
    <dsp:sp modelId="{091E9CC4-2CB9-FD48-9FBD-31619B416DEB}">
      <dsp:nvSpPr>
        <dsp:cNvPr id="0" name=""/>
        <dsp:cNvSpPr/>
      </dsp:nvSpPr>
      <dsp:spPr>
        <a:xfrm>
          <a:off x="4954158" y="4582491"/>
          <a:ext cx="2831992" cy="2122403"/>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a:p>
          <a:pPr marL="0" lvl="0" indent="0" algn="ctr" defTabSz="1066800">
            <a:lnSpc>
              <a:spcPct val="90000"/>
            </a:lnSpc>
            <a:spcBef>
              <a:spcPct val="0"/>
            </a:spcBef>
            <a:spcAft>
              <a:spcPct val="35000"/>
            </a:spcAft>
            <a:buNone/>
          </a:pPr>
          <a:r>
            <a:rPr lang="en-US" sz="2000" kern="1200" baseline="0" dirty="0"/>
            <a:t>with fidelity</a:t>
          </a:r>
          <a:endParaRPr lang="en-US" sz="2000" kern="1200" dirty="0"/>
        </a:p>
      </dsp:txBody>
      <dsp:txXfrm>
        <a:off x="5368894" y="4893310"/>
        <a:ext cx="2002520" cy="1500765"/>
      </dsp:txXfrm>
    </dsp:sp>
    <dsp:sp modelId="{0D1B13E9-8A44-7A45-B56A-A5F6E426FA42}">
      <dsp:nvSpPr>
        <dsp:cNvPr id="0" name=""/>
        <dsp:cNvSpPr/>
      </dsp:nvSpPr>
      <dsp:spPr>
        <a:xfrm rot="12306465">
          <a:off x="4853428" y="4716810"/>
          <a:ext cx="237920" cy="543780"/>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4921432" y="4840709"/>
        <a:ext cx="166544" cy="326268"/>
      </dsp:txXfrm>
    </dsp:sp>
    <dsp:sp modelId="{7229F0E0-C4E2-644E-AA8E-CE2194486FC4}">
      <dsp:nvSpPr>
        <dsp:cNvPr id="0" name=""/>
        <dsp:cNvSpPr/>
      </dsp:nvSpPr>
      <dsp:spPr>
        <a:xfrm>
          <a:off x="2146432" y="3266793"/>
          <a:ext cx="2831992" cy="21224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a:p>
          <a:pPr marL="0" lvl="0" indent="0" algn="ctr" defTabSz="1066800">
            <a:lnSpc>
              <a:spcPct val="90000"/>
            </a:lnSpc>
            <a:spcBef>
              <a:spcPct val="0"/>
            </a:spcBef>
            <a:spcAft>
              <a:spcPct val="35000"/>
            </a:spcAft>
            <a:buNone/>
          </a:pPr>
          <a:r>
            <a:rPr lang="en-US" sz="2000" kern="1200" dirty="0"/>
            <a:t>implementation fidelity and impact</a:t>
          </a:r>
        </a:p>
      </dsp:txBody>
      <dsp:txXfrm>
        <a:off x="2561168" y="3577612"/>
        <a:ext cx="2002520" cy="1500765"/>
      </dsp:txXfrm>
    </dsp:sp>
    <dsp:sp modelId="{35DA2999-DAB3-AE42-915A-1717F659C38D}">
      <dsp:nvSpPr>
        <dsp:cNvPr id="0" name=""/>
        <dsp:cNvSpPr/>
      </dsp:nvSpPr>
      <dsp:spPr>
        <a:xfrm rot="16202508">
          <a:off x="3442908" y="2774448"/>
          <a:ext cx="240909" cy="543780"/>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479018" y="2919340"/>
        <a:ext cx="168636" cy="326268"/>
      </dsp:txXfrm>
    </dsp:sp>
    <dsp:sp modelId="{80553F29-EC6B-9645-A7F8-7B924A485269}">
      <dsp:nvSpPr>
        <dsp:cNvPr id="0" name=""/>
        <dsp:cNvSpPr/>
      </dsp:nvSpPr>
      <dsp:spPr>
        <a:xfrm>
          <a:off x="2148312" y="689843"/>
          <a:ext cx="2831992" cy="21224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a:p>
          <a:pPr marL="0" lvl="0" indent="0" algn="ctr" defTabSz="1066800">
            <a:lnSpc>
              <a:spcPct val="90000"/>
            </a:lnSpc>
            <a:spcBef>
              <a:spcPct val="0"/>
            </a:spcBef>
            <a:spcAft>
              <a:spcPct val="35000"/>
            </a:spcAft>
            <a:buNone/>
          </a:pPr>
          <a:r>
            <a:rPr lang="en-US" sz="2000" kern="1200" baseline="0" dirty="0"/>
            <a:t>to maintain, modify, or terminate plan</a:t>
          </a:r>
          <a:endParaRPr lang="en-US" sz="2000" kern="1200" dirty="0"/>
        </a:p>
      </dsp:txBody>
      <dsp:txXfrm>
        <a:off x="2563048" y="1000662"/>
        <a:ext cx="2002520" cy="1500765"/>
      </dsp:txXfrm>
    </dsp:sp>
    <dsp:sp modelId="{50F2030A-1787-804F-BE8C-B0F6AA0647D5}">
      <dsp:nvSpPr>
        <dsp:cNvPr id="0" name=""/>
        <dsp:cNvSpPr/>
      </dsp:nvSpPr>
      <dsp:spPr>
        <a:xfrm rot="20483452">
          <a:off x="4901647" y="1007894"/>
          <a:ext cx="124489" cy="543780"/>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902623" y="1122609"/>
        <a:ext cx="87142" cy="32626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1FC44C-C383-D04B-BDC9-7CD0C0E96584}">
      <dsp:nvSpPr>
        <dsp:cNvPr id="0" name=""/>
        <dsp:cNvSpPr/>
      </dsp:nvSpPr>
      <dsp:spPr>
        <a:xfrm>
          <a:off x="3694244" y="-139143"/>
          <a:ext cx="2392196" cy="1792803"/>
        </a:xfrm>
        <a:prstGeom prst="ellipse">
          <a:avLst/>
        </a:prstGeom>
        <a:solidFill>
          <a:schemeClr val="lt1">
            <a:hueOff val="0"/>
            <a:satOff val="0"/>
            <a:lumOff val="0"/>
            <a:alphaOff val="0"/>
          </a:schemeClr>
        </a:solidFill>
        <a:ln w="69850" cap="flat" cmpd="sng" algn="ctr">
          <a:solidFill>
            <a:srgbClr val="F3C857"/>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3C857"/>
              </a:solidFill>
            </a:rPr>
            <a:t>IDENTIFY</a:t>
          </a:r>
          <a:r>
            <a:rPr lang="en-US" sz="2400" b="1" kern="1200" baseline="0" dirty="0">
              <a:solidFill>
                <a:srgbClr val="F3C857"/>
              </a:solidFill>
            </a:rPr>
            <a:t> PROBLEM</a:t>
          </a:r>
        </a:p>
      </dsp:txBody>
      <dsp:txXfrm>
        <a:off x="4044573" y="123407"/>
        <a:ext cx="1691538" cy="1267703"/>
      </dsp:txXfrm>
    </dsp:sp>
    <dsp:sp modelId="{5CF0EFAD-4292-5040-856F-77896DFEC55C}">
      <dsp:nvSpPr>
        <dsp:cNvPr id="0" name=""/>
        <dsp:cNvSpPr/>
      </dsp:nvSpPr>
      <dsp:spPr>
        <a:xfrm rot="1162602">
          <a:off x="6026692" y="953169"/>
          <a:ext cx="147426" cy="459333"/>
        </a:xfrm>
        <a:prstGeom prst="rightArrow">
          <a:avLst>
            <a:gd name="adj1" fmla="val 60000"/>
            <a:gd name="adj2" fmla="val 50000"/>
          </a:avLst>
        </a:prstGeom>
        <a:solidFill>
          <a:srgbClr val="F3C85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6027945" y="1037699"/>
        <a:ext cx="103198" cy="275599"/>
      </dsp:txXfrm>
    </dsp:sp>
    <dsp:sp modelId="{DB5D9CF6-BA5B-2145-A434-AFA26D760F45}">
      <dsp:nvSpPr>
        <dsp:cNvPr id="0" name=""/>
        <dsp:cNvSpPr/>
      </dsp:nvSpPr>
      <dsp:spPr>
        <a:xfrm>
          <a:off x="6122242" y="714780"/>
          <a:ext cx="2392196" cy="1792803"/>
        </a:xfrm>
        <a:prstGeom prst="ellipse">
          <a:avLst/>
        </a:prstGeom>
        <a:solidFill>
          <a:schemeClr val="lt1">
            <a:hueOff val="0"/>
            <a:satOff val="0"/>
            <a:lumOff val="0"/>
            <a:alphaOff val="0"/>
          </a:schemeClr>
        </a:solidFill>
        <a:ln w="63500" cap="flat" cmpd="sng" algn="ctr">
          <a:solidFill>
            <a:srgbClr val="207196"/>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207196"/>
              </a:solidFill>
            </a:rPr>
            <a:t>IDENTIFY</a:t>
          </a:r>
          <a:r>
            <a:rPr lang="en-US" sz="2400" b="1" kern="1200" baseline="0" dirty="0">
              <a:solidFill>
                <a:srgbClr val="207196"/>
              </a:solidFill>
            </a:rPr>
            <a:t> GOAL </a:t>
          </a:r>
        </a:p>
      </dsp:txBody>
      <dsp:txXfrm>
        <a:off x="6472571" y="977330"/>
        <a:ext cx="1691538" cy="1267703"/>
      </dsp:txXfrm>
    </dsp:sp>
    <dsp:sp modelId="{BF90B3B7-77E2-984B-8B2E-625CD9FBAFF3}">
      <dsp:nvSpPr>
        <dsp:cNvPr id="0" name=""/>
        <dsp:cNvSpPr/>
      </dsp:nvSpPr>
      <dsp:spPr>
        <a:xfrm rot="5293263">
          <a:off x="7255302" y="2453919"/>
          <a:ext cx="192691" cy="459333"/>
        </a:xfrm>
        <a:prstGeom prst="rightArrow">
          <a:avLst>
            <a:gd name="adj1" fmla="val 60000"/>
            <a:gd name="adj2" fmla="val 50000"/>
          </a:avLst>
        </a:prstGeom>
        <a:solidFill>
          <a:srgbClr val="207196"/>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283308" y="2516896"/>
        <a:ext cx="134884" cy="275599"/>
      </dsp:txXfrm>
    </dsp:sp>
    <dsp:sp modelId="{C32FA3E6-9E9F-EB46-A65D-36665AC07129}">
      <dsp:nvSpPr>
        <dsp:cNvPr id="0" name=""/>
        <dsp:cNvSpPr/>
      </dsp:nvSpPr>
      <dsp:spPr>
        <a:xfrm>
          <a:off x="6189196" y="2870491"/>
          <a:ext cx="2392196" cy="1792803"/>
        </a:xfrm>
        <a:prstGeom prst="ellipse">
          <a:avLst/>
        </a:prstGeom>
        <a:solidFill>
          <a:schemeClr val="lt1">
            <a:hueOff val="0"/>
            <a:satOff val="0"/>
            <a:lumOff val="0"/>
            <a:alphaOff val="0"/>
          </a:schemeClr>
        </a:solidFill>
        <a:ln w="6985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IDENTIFY</a:t>
          </a:r>
          <a:r>
            <a:rPr lang="en-US" sz="2400" b="1" kern="1200" baseline="0" dirty="0">
              <a:solidFill>
                <a:schemeClr val="accent4">
                  <a:lumMod val="75000"/>
                </a:schemeClr>
              </a:solidFill>
            </a:rPr>
            <a:t> SOLUTION </a:t>
          </a:r>
        </a:p>
      </dsp:txBody>
      <dsp:txXfrm>
        <a:off x="6539525" y="3133041"/>
        <a:ext cx="1691538" cy="1267703"/>
      </dsp:txXfrm>
    </dsp:sp>
    <dsp:sp modelId="{0CF17757-B07D-054A-B418-CB7B36892AA2}">
      <dsp:nvSpPr>
        <dsp:cNvPr id="0" name=""/>
        <dsp:cNvSpPr/>
      </dsp:nvSpPr>
      <dsp:spPr>
        <a:xfrm rot="9413485">
          <a:off x="5989987" y="4076028"/>
          <a:ext cx="265255" cy="459333"/>
        </a:xfrm>
        <a:prstGeom prst="rightArrow">
          <a:avLst>
            <a:gd name="adj1" fmla="val 60000"/>
            <a:gd name="adj2" fmla="val 50000"/>
          </a:avLst>
        </a:prstGeom>
        <a:solidFill>
          <a:schemeClr val="accent4">
            <a:lumMod val="7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6066371" y="4152279"/>
        <a:ext cx="185679" cy="275599"/>
      </dsp:txXfrm>
    </dsp:sp>
    <dsp:sp modelId="{091E9CC4-2CB9-FD48-9FBD-31619B416DEB}">
      <dsp:nvSpPr>
        <dsp:cNvPr id="0" name=""/>
        <dsp:cNvSpPr/>
      </dsp:nvSpPr>
      <dsp:spPr>
        <a:xfrm>
          <a:off x="3580087" y="4102227"/>
          <a:ext cx="2551690" cy="1487955"/>
        </a:xfrm>
        <a:prstGeom prst="ellipse">
          <a:avLst/>
        </a:prstGeom>
        <a:solidFill>
          <a:schemeClr val="lt1">
            <a:hueOff val="0"/>
            <a:satOff val="0"/>
            <a:lumOff val="0"/>
            <a:alphaOff val="0"/>
          </a:schemeClr>
        </a:solidFill>
        <a:ln w="69850" cap="flat" cmpd="sng" algn="ctr">
          <a:solidFill>
            <a:srgbClr val="7F447F"/>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7F447F"/>
              </a:solidFill>
            </a:rPr>
            <a:t>IMPLEMENT</a:t>
          </a:r>
          <a:r>
            <a:rPr lang="en-US" sz="2400" b="1" kern="1200" baseline="0" dirty="0">
              <a:solidFill>
                <a:srgbClr val="7F447F"/>
              </a:solidFill>
            </a:rPr>
            <a:t> SOLUTION</a:t>
          </a:r>
        </a:p>
      </dsp:txBody>
      <dsp:txXfrm>
        <a:off x="3953773" y="4320133"/>
        <a:ext cx="1804318" cy="1052143"/>
      </dsp:txXfrm>
    </dsp:sp>
    <dsp:sp modelId="{0D1B13E9-8A44-7A45-B56A-A5F6E426FA42}">
      <dsp:nvSpPr>
        <dsp:cNvPr id="0" name=""/>
        <dsp:cNvSpPr/>
      </dsp:nvSpPr>
      <dsp:spPr>
        <a:xfrm rot="12063934">
          <a:off x="3215237" y="4066530"/>
          <a:ext cx="425519" cy="459333"/>
        </a:xfrm>
        <a:prstGeom prst="rightArrow">
          <a:avLst>
            <a:gd name="adj1" fmla="val 60000"/>
            <a:gd name="adj2" fmla="val 50000"/>
          </a:avLst>
        </a:prstGeom>
        <a:solidFill>
          <a:srgbClr val="7F447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rot="10800000">
        <a:off x="3338627" y="4181339"/>
        <a:ext cx="297863" cy="275599"/>
      </dsp:txXfrm>
    </dsp:sp>
    <dsp:sp modelId="{7229F0E0-C4E2-644E-AA8E-CE2194486FC4}">
      <dsp:nvSpPr>
        <dsp:cNvPr id="0" name=""/>
        <dsp:cNvSpPr/>
      </dsp:nvSpPr>
      <dsp:spPr>
        <a:xfrm>
          <a:off x="782236" y="2841417"/>
          <a:ext cx="2392196" cy="1792803"/>
        </a:xfrm>
        <a:prstGeom prst="ellipse">
          <a:avLst/>
        </a:prstGeom>
        <a:solidFill>
          <a:schemeClr val="lt1">
            <a:hueOff val="0"/>
            <a:satOff val="0"/>
            <a:lumOff val="0"/>
            <a:alphaOff val="0"/>
          </a:schemeClr>
        </a:solidFill>
        <a:ln w="69850" cap="flat" cmpd="sng" algn="ctr">
          <a:solidFill>
            <a:srgbClr val="E89B2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89B2C"/>
              </a:solidFill>
            </a:rPr>
            <a:t>MONITOR &amp; EVALUATE</a:t>
          </a:r>
        </a:p>
      </dsp:txBody>
      <dsp:txXfrm>
        <a:off x="1132565" y="3103967"/>
        <a:ext cx="1691538" cy="1267703"/>
      </dsp:txXfrm>
    </dsp:sp>
    <dsp:sp modelId="{35DA2999-DAB3-AE42-915A-1717F659C38D}">
      <dsp:nvSpPr>
        <dsp:cNvPr id="0" name=""/>
        <dsp:cNvSpPr/>
      </dsp:nvSpPr>
      <dsp:spPr>
        <a:xfrm rot="16292199">
          <a:off x="1876563" y="2369873"/>
          <a:ext cx="264612" cy="459333"/>
        </a:xfrm>
        <a:prstGeom prst="rightArrow">
          <a:avLst>
            <a:gd name="adj1" fmla="val 60000"/>
            <a:gd name="adj2" fmla="val 50000"/>
          </a:avLst>
        </a:prstGeom>
        <a:solidFill>
          <a:srgbClr val="E89B2C"/>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915191" y="2501418"/>
        <a:ext cx="185228" cy="275599"/>
      </dsp:txXfrm>
    </dsp:sp>
    <dsp:sp modelId="{80553F29-EC6B-9645-A7F8-7B924A485269}">
      <dsp:nvSpPr>
        <dsp:cNvPr id="0" name=""/>
        <dsp:cNvSpPr/>
      </dsp:nvSpPr>
      <dsp:spPr>
        <a:xfrm>
          <a:off x="843708" y="549887"/>
          <a:ext cx="2392196" cy="1792803"/>
        </a:xfrm>
        <a:prstGeom prst="ellipse">
          <a:avLst/>
        </a:prstGeom>
        <a:solidFill>
          <a:schemeClr val="lt1">
            <a:hueOff val="0"/>
            <a:satOff val="0"/>
            <a:lumOff val="0"/>
            <a:alphaOff val="0"/>
          </a:schemeClr>
        </a:solidFill>
        <a:ln w="69850" cap="flat" cmpd="sng" algn="ctr">
          <a:solidFill>
            <a:srgbClr val="EE3519"/>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EE3519"/>
              </a:solidFill>
            </a:rPr>
            <a:t>MAKE</a:t>
          </a:r>
          <a:r>
            <a:rPr lang="en-US" sz="2400" b="1" kern="1200" baseline="0" dirty="0">
              <a:solidFill>
                <a:srgbClr val="EE3519"/>
              </a:solidFill>
            </a:rPr>
            <a:t> DECISION </a:t>
          </a:r>
        </a:p>
      </dsp:txBody>
      <dsp:txXfrm>
        <a:off x="1194037" y="812437"/>
        <a:ext cx="1691538" cy="1267703"/>
      </dsp:txXfrm>
    </dsp:sp>
    <dsp:sp modelId="{50F2030A-1787-804F-BE8C-B0F6AA0647D5}">
      <dsp:nvSpPr>
        <dsp:cNvPr id="0" name=""/>
        <dsp:cNvSpPr/>
      </dsp:nvSpPr>
      <dsp:spPr>
        <a:xfrm rot="20784668">
          <a:off x="3300022" y="874187"/>
          <a:ext cx="312889" cy="459333"/>
        </a:xfrm>
        <a:prstGeom prst="rightArrow">
          <a:avLst>
            <a:gd name="adj1" fmla="val 60000"/>
            <a:gd name="adj2" fmla="val 50000"/>
          </a:avLst>
        </a:prstGeom>
        <a:solidFill>
          <a:srgbClr val="EE3519"/>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3301336" y="977081"/>
        <a:ext cx="219022" cy="275599"/>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B323A-9CA0-7441-9A81-A44702CB6F43}"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51A42C-C6D2-B44B-A9F2-5BD3C88B34C8}" type="slidenum">
              <a:rPr lang="en-US" smtClean="0"/>
              <a:t>‹#›</a:t>
            </a:fld>
            <a:endParaRPr lang="en-US"/>
          </a:p>
        </p:txBody>
      </p:sp>
    </p:spTree>
    <p:extLst>
      <p:ext uri="{BB962C8B-B14F-4D97-AF65-F5344CB8AC3E}">
        <p14:creationId xmlns:p14="http://schemas.microsoft.com/office/powerpoint/2010/main" val="3979637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go.edc.org/SEB-Academy-Sign-In"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ebacademy.edc.org/tfi-tier-1-quick-check-tip-sheet-scoring"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sebacademy.edc.org/rollout-checklist"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ww.pbis.org/resource/supporting-and-responding-to-behavior-evidence-based-classroom-strategies-for-teachers" TargetMode="External"/><Relationship Id="rId2" Type="http://schemas.openxmlformats.org/officeDocument/2006/relationships/slide" Target="../slides/slide89.xml"/><Relationship Id="rId1" Type="http://schemas.openxmlformats.org/officeDocument/2006/relationships/notesMaster" Target="../notesMasters/notesMaster1.xml"/><Relationship Id="rId4" Type="http://schemas.openxmlformats.org/officeDocument/2006/relationships/hyperlink" Target="https://sebacademy.edc.org/tfi-tier-1-quick-check-tip-sheet-scoring" TargetMode="Externa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url.us.m.mimecastprotect.com/s/gisbC68NyAurRPoYs5im6y?domain=go.edc.or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a:p>
        </p:txBody>
      </p:sp>
    </p:spTree>
    <p:extLst>
      <p:ext uri="{BB962C8B-B14F-4D97-AF65-F5344CB8AC3E}">
        <p14:creationId xmlns:p14="http://schemas.microsoft.com/office/powerpoint/2010/main" val="98576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CE051-318D-4944-9A52-CE899A92E54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5/20/2025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PBIS Leadership Forum October 2018</a:t>
            </a:r>
          </a:p>
        </p:txBody>
      </p:sp>
      <p:sp>
        <p:nvSpPr>
          <p:cNvPr id="7" name="Footer Placeholder 6"/>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364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Link to document: </a:t>
            </a:r>
            <a:r>
              <a:rPr lang="en-US" dirty="0"/>
              <a:t>https://sebacademy.edc.org/tfi-tier-1-quick-check-tip-sheet-scoring</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2891089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13</a:t>
            </a:fld>
            <a:endParaRPr lang="en-US"/>
          </a:p>
        </p:txBody>
      </p:sp>
    </p:spTree>
    <p:extLst>
      <p:ext uri="{BB962C8B-B14F-4D97-AF65-F5344CB8AC3E}">
        <p14:creationId xmlns:p14="http://schemas.microsoft.com/office/powerpoint/2010/main" val="255680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E9A522-274E-844E-8AB9-DE74A71CC10D}" type="slidenum">
              <a:rPr lang="en-US" smtClean="0"/>
              <a:t>14</a:t>
            </a:fld>
            <a:endParaRPr lang="en-US"/>
          </a:p>
        </p:txBody>
      </p:sp>
    </p:spTree>
    <p:extLst>
      <p:ext uri="{BB962C8B-B14F-4D97-AF65-F5344CB8AC3E}">
        <p14:creationId xmlns:p14="http://schemas.microsoft.com/office/powerpoint/2010/main" val="2417868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358C6E4-1B97-E048-A59E-FF1C87DF6577}" type="slidenum">
              <a:rPr lang="en-US" smtClean="0"/>
              <a:t>16</a:t>
            </a:fld>
            <a:endParaRPr lang="en-US"/>
          </a:p>
        </p:txBody>
      </p:sp>
    </p:spTree>
    <p:extLst>
      <p:ext uri="{BB962C8B-B14F-4D97-AF65-F5344CB8AC3E}">
        <p14:creationId xmlns:p14="http://schemas.microsoft.com/office/powerpoint/2010/main" val="985108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17</a:t>
            </a:fld>
            <a:endParaRPr lang="en-US"/>
          </a:p>
        </p:txBody>
      </p:sp>
    </p:spTree>
    <p:extLst>
      <p:ext uri="{BB962C8B-B14F-4D97-AF65-F5344CB8AC3E}">
        <p14:creationId xmlns:p14="http://schemas.microsoft.com/office/powerpoint/2010/main" val="3996173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18</a:t>
            </a:fld>
            <a:endParaRPr lang="en-US"/>
          </a:p>
        </p:txBody>
      </p:sp>
    </p:spTree>
    <p:extLst>
      <p:ext uri="{BB962C8B-B14F-4D97-AF65-F5344CB8AC3E}">
        <p14:creationId xmlns:p14="http://schemas.microsoft.com/office/powerpoint/2010/main" val="408961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19</a:t>
            </a:fld>
            <a:endParaRPr lang="en-US"/>
          </a:p>
        </p:txBody>
      </p:sp>
    </p:spTree>
    <p:extLst>
      <p:ext uri="{BB962C8B-B14F-4D97-AF65-F5344CB8AC3E}">
        <p14:creationId xmlns:p14="http://schemas.microsoft.com/office/powerpoint/2010/main" val="168385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20</a:t>
            </a:fld>
            <a:endParaRPr lang="en-US"/>
          </a:p>
        </p:txBody>
      </p:sp>
    </p:spTree>
    <p:extLst>
      <p:ext uri="{BB962C8B-B14F-4D97-AF65-F5344CB8AC3E}">
        <p14:creationId xmlns:p14="http://schemas.microsoft.com/office/powerpoint/2010/main" val="576770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a:r>
              <a:rPr lang="en-US" sz="1200" b="0" i="0" dirty="0">
                <a:solidFill>
                  <a:srgbClr val="212529"/>
                </a:solidFill>
                <a:effectLst/>
                <a:highlight>
                  <a:srgbClr val="FFFFFF"/>
                </a:highlight>
                <a:latin typeface="Open Sans" panose="020B0606030504020204" pitchFamily="34" charset="0"/>
              </a:rPr>
              <a:t> </a:t>
            </a:r>
            <a:r>
              <a:rPr lang="en-US" sz="1200" b="0" i="0" u="none" strike="noStrike" dirty="0">
                <a:effectLst/>
                <a:latin typeface="Open Sans" panose="020B0606030504020204" pitchFamily="34" charset="0"/>
                <a:hlinkClick r:id="rId3"/>
              </a:rPr>
              <a:t>https://go.edc.org/SEB-Academy-Sign-In</a:t>
            </a:r>
            <a:r>
              <a:rPr lang="en-US" sz="1200" b="0" i="0" dirty="0">
                <a:solidFill>
                  <a:srgbClr val="212529"/>
                </a:solidFill>
                <a:effectLst/>
                <a:highlight>
                  <a:srgbClr val="FFFFFF"/>
                </a:highlight>
                <a:latin typeface="Open Sans" panose="020B0606030504020204" pitchFamily="34" charset="0"/>
              </a:rPr>
              <a:t> </a:t>
            </a:r>
            <a:endParaRPr lang="en-US" sz="1000" b="0"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195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22</a:t>
            </a:fld>
            <a:endParaRPr lang="en-US"/>
          </a:p>
        </p:txBody>
      </p:sp>
    </p:spTree>
    <p:extLst>
      <p:ext uri="{BB962C8B-B14F-4D97-AF65-F5344CB8AC3E}">
        <p14:creationId xmlns:p14="http://schemas.microsoft.com/office/powerpoint/2010/main" val="1449091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sz="1600" dirty="0">
                <a:solidFill>
                  <a:srgbClr val="000000"/>
                </a:solidFill>
                <a:cs typeface="Calibri"/>
              </a:rPr>
              <a:t>Organizing data sources document can be found here: https://sebacademy.edc.org/organizing-data-sources-activity-0</a:t>
            </a:r>
          </a:p>
          <a:p>
            <a:pPr marL="158750"/>
            <a:endParaRPr lang="en-US" dirty="0">
              <a:solidFill>
                <a:srgbClr val="000000"/>
              </a:solidFill>
              <a:cs typeface="Calibri"/>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40336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dirty="0">
              <a:latin typeface="Arial" pitchFamily="-1" charset="0"/>
            </a:endParaRPr>
          </a:p>
        </p:txBody>
      </p:sp>
    </p:spTree>
    <p:extLst>
      <p:ext uri="{BB962C8B-B14F-4D97-AF65-F5344CB8AC3E}">
        <p14:creationId xmlns:p14="http://schemas.microsoft.com/office/powerpoint/2010/main" val="434307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51A42C-C6D2-B44B-A9F2-5BD3C88B34C8}" type="slidenum">
              <a:rPr lang="en-US" smtClean="0"/>
              <a:t>25</a:t>
            </a:fld>
            <a:endParaRPr lang="en-US"/>
          </a:p>
        </p:txBody>
      </p:sp>
    </p:spTree>
    <p:extLst>
      <p:ext uri="{BB962C8B-B14F-4D97-AF65-F5344CB8AC3E}">
        <p14:creationId xmlns:p14="http://schemas.microsoft.com/office/powerpoint/2010/main" val="33874568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This is review content please be brief</a:t>
            </a:r>
          </a:p>
        </p:txBody>
      </p:sp>
    </p:spTree>
    <p:extLst>
      <p:ext uri="{BB962C8B-B14F-4D97-AF65-F5344CB8AC3E}">
        <p14:creationId xmlns:p14="http://schemas.microsoft.com/office/powerpoint/2010/main" val="3095781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8874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There are various ways in which we support our staff to implement our PBIS Framework. Today we are going to focus on a couple of these systems to learn how we can enhance them to support our implementation.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mn-cs"/>
            </a:endParaRPr>
          </a:p>
        </p:txBody>
      </p:sp>
    </p:spTree>
    <p:extLst>
      <p:ext uri="{BB962C8B-B14F-4D97-AF65-F5344CB8AC3E}">
        <p14:creationId xmlns:p14="http://schemas.microsoft.com/office/powerpoint/2010/main" val="19931187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each system feature has a corresponding table that outlines that critical features of the system component, examples, and non-examples, and resources. You may mention the document and click through to show that (1) that there are tables for each of the system components, but also that some tables span multiple pages.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(p.22):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531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TRAINER NOTE: Please explain how at the end of this section teams will have more time to review this document and reflect on how this tool can assist them in action planning future professional development (targeting positive classroom supports, hopefully!).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LINK (p.47-48):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943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06179bc56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9" name="Google Shape;419;g206179bc568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RESOURCE LINK (p.14): https://sebacademy.edc.org/supporting-and-responding-educators-classroom-pbis-implementation-needs-guide-classroom-systems-and</a:t>
            </a:r>
            <a:endParaRPr dirty="0"/>
          </a:p>
        </p:txBody>
      </p:sp>
      <p:sp>
        <p:nvSpPr>
          <p:cNvPr id="420" name="Google Shape;420;g206179bc56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633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354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587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5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4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8960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841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543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895658-EA1F-4910-80AB-4DA76E1674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8643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9970076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25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3163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6502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142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85416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93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295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Classroom PBIS Educator Support Link: https://nepbis.org/classroom-pbis/educator-support/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01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4074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LINK: https://sebacademy.edc.org/embedded-professional-development-planning-activity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9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pitchFamily="-1" charset="0"/>
              </a:rPr>
              <a:t>Classroom PBIS: Systems &amp; Data Brief: https://sebacademy.edc.org/supporting-and-responding-educators-classroom-pbis-implementation-needs-guide-classroom-systems-and</a:t>
            </a:r>
          </a:p>
          <a:p>
            <a:pPr eaLnBrk="1" hangingPunct="1"/>
            <a:r>
              <a:rPr lang="en-US" dirty="0">
                <a:latin typeface="Arial" pitchFamily="-1" charset="0"/>
              </a:rPr>
              <a:t>Embedded Professional Development Activity: </a:t>
            </a:r>
            <a:r>
              <a:rPr lang="en-US" dirty="0"/>
              <a:t>https://sebacademy.edc.org/embedded-professional-development-planning-activity</a:t>
            </a:r>
            <a:endParaRPr lang="en-US" dirty="0">
              <a:latin typeface="Arial" pitchFamily="-1" charset="0"/>
            </a:endParaRPr>
          </a:p>
        </p:txBody>
      </p:sp>
    </p:spTree>
    <p:extLst>
      <p:ext uri="{BB962C8B-B14F-4D97-AF65-F5344CB8AC3E}">
        <p14:creationId xmlns:p14="http://schemas.microsoft.com/office/powerpoint/2010/main" val="3604821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endParaRPr lang="en-US" dirty="0"/>
          </a:p>
        </p:txBody>
      </p:sp>
    </p:spTree>
    <p:extLst>
      <p:ext uri="{BB962C8B-B14F-4D97-AF65-F5344CB8AC3E}">
        <p14:creationId xmlns:p14="http://schemas.microsoft.com/office/powerpoint/2010/main" val="3095781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Annual Tier 1 Evaluation Report (Sample school): https://sebacademy.edc.org/annual-evaluation-report-sample</a:t>
            </a:r>
          </a:p>
        </p:txBody>
      </p:sp>
      <p:sp>
        <p:nvSpPr>
          <p:cNvPr id="4" name="Slide Number Placeholder 3"/>
          <p:cNvSpPr>
            <a:spLocks noGrp="1"/>
          </p:cNvSpPr>
          <p:nvPr>
            <p:ph type="sldNum" sz="quarter" idx="5"/>
          </p:nvPr>
        </p:nvSpPr>
        <p:spPr/>
        <p:txBody>
          <a:bodyPr/>
          <a:lstStyle/>
          <a:p>
            <a:fld id="{CE11DB8D-095E-E247-8C01-555B2654AE37}" type="slidenum">
              <a:rPr lang="en-US" smtClean="0"/>
              <a:t>60</a:t>
            </a:fld>
            <a:endParaRPr lang="en-US"/>
          </a:p>
        </p:txBody>
      </p:sp>
    </p:spTree>
    <p:extLst>
      <p:ext uri="{BB962C8B-B14F-4D97-AF65-F5344CB8AC3E}">
        <p14:creationId xmlns:p14="http://schemas.microsoft.com/office/powerpoint/2010/main" val="17538749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749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11DB8D-095E-E247-8C01-555B2654AE37}" type="slidenum">
              <a:rPr lang="en-US" smtClean="0"/>
              <a:t>62</a:t>
            </a:fld>
            <a:endParaRPr lang="en-US"/>
          </a:p>
        </p:txBody>
      </p:sp>
    </p:spTree>
    <p:extLst>
      <p:ext uri="{BB962C8B-B14F-4D97-AF65-F5344CB8AC3E}">
        <p14:creationId xmlns:p14="http://schemas.microsoft.com/office/powerpoint/2010/main" val="11438819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This template is meant to be used as a guide. Schools should add/delete to meet their school context.</a:t>
            </a:r>
          </a:p>
          <a:p>
            <a:endParaRPr lang="en-US" dirty="0"/>
          </a:p>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p:txBody>
      </p:sp>
      <p:sp>
        <p:nvSpPr>
          <p:cNvPr id="4" name="Slide Number Placeholder 3"/>
          <p:cNvSpPr>
            <a:spLocks noGrp="1"/>
          </p:cNvSpPr>
          <p:nvPr>
            <p:ph type="sldNum" sz="quarter" idx="5"/>
          </p:nvPr>
        </p:nvSpPr>
        <p:spPr/>
        <p:txBody>
          <a:bodyPr/>
          <a:lstStyle/>
          <a:p>
            <a:fld id="{CE11DB8D-095E-E247-8C01-555B2654AE37}" type="slidenum">
              <a:rPr lang="en-US" smtClean="0"/>
              <a:t>63</a:t>
            </a:fld>
            <a:endParaRPr lang="en-US"/>
          </a:p>
        </p:txBody>
      </p:sp>
    </p:spTree>
    <p:extLst>
      <p:ext uri="{BB962C8B-B14F-4D97-AF65-F5344CB8AC3E}">
        <p14:creationId xmlns:p14="http://schemas.microsoft.com/office/powerpoint/2010/main" val="36178523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a:p>
            <a:pPr eaLnBrk="1" hangingPunct="1"/>
            <a:endParaRPr lang="en-US" dirty="0">
              <a:latin typeface="Arial" pitchFamily="-1" charset="0"/>
            </a:endParaRPr>
          </a:p>
        </p:txBody>
      </p:sp>
    </p:spTree>
    <p:extLst>
      <p:ext uri="{BB962C8B-B14F-4D97-AF65-F5344CB8AC3E}">
        <p14:creationId xmlns:p14="http://schemas.microsoft.com/office/powerpoint/2010/main" val="26082368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The purpose of this section is to review the big ideas around organizing a team’s PBIS resources (e.g., handbook), and allow them time to review what they need to update and get ready for the start of next school year. </a:t>
            </a:r>
          </a:p>
        </p:txBody>
      </p:sp>
    </p:spTree>
    <p:extLst>
      <p:ext uri="{BB962C8B-B14F-4D97-AF65-F5344CB8AC3E}">
        <p14:creationId xmlns:p14="http://schemas.microsoft.com/office/powerpoint/2010/main" val="340042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defTabSz="1219140">
              <a:spcAft>
                <a:spcPts val="800"/>
              </a:spcAft>
              <a:buClr>
                <a:srgbClr val="FFFFFF"/>
              </a:buClr>
              <a:buFont typeface="Arial"/>
              <a:buChar char="•"/>
              <a:defRPr/>
            </a:pPr>
            <a:r>
              <a:rPr lang="en-US" sz="1200" dirty="0">
                <a:hlinkClick r:id="rId3"/>
              </a:rPr>
              <a:t>Action Plan with Goals: https://sebacademy.edc.org/action-plan-template-1-year-1-teams</a:t>
            </a: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Tiered Fidelity Inventory: </a:t>
            </a:r>
            <a:r>
              <a:rPr lang="en-US" dirty="0"/>
              <a:t>https://sebacademy.edc.org/tiered-fidelity-inventory-tfi-manual</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TFI Tier 1 Quick Check Tip Sheet: </a:t>
            </a:r>
            <a:r>
              <a:rPr lang="en-US" dirty="0">
                <a:hlinkClick r:id="rId4"/>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hlinkClick r:id="rId3"/>
              </a:rPr>
              <a:t>Integrated TFI Companion Guide: https://sebacademy.edc.org/integrated-tfi-companion-guide</a:t>
            </a:r>
          </a:p>
          <a:p>
            <a:pPr marL="342900" indent="-342900" defTabSz="1219140">
              <a:spcAft>
                <a:spcPts val="800"/>
              </a:spcAft>
              <a:buClr>
                <a:srgbClr val="FFFFFF"/>
              </a:buClr>
              <a:buFont typeface="Arial"/>
              <a:buChar char="•"/>
              <a:defRPr/>
            </a:pPr>
            <a:endParaRPr lang="en-US" sz="1200" dirty="0"/>
          </a:p>
          <a:p>
            <a:pPr marL="171450" indent="-171450" algn="l">
              <a:buFont typeface="Arial" panose="020B0604020202020204" pitchFamily="34" charset="0"/>
              <a:buChar char="•"/>
            </a:pPr>
            <a:r>
              <a:rPr lang="en-US" sz="900" b="0" i="0" dirty="0">
                <a:solidFill>
                  <a:srgbClr val="212529"/>
                </a:solidFill>
                <a:effectLst/>
                <a:highlight>
                  <a:srgbClr val="FFFFFF"/>
                </a:highlight>
                <a:latin typeface="+mn-lt"/>
              </a:rPr>
              <a:t>Supporting and Responding to Educators’ Classroom PBIS Implementation Needs: Guide to Classroom Systems and Data </a:t>
            </a:r>
            <a:r>
              <a:rPr lang="en-US" sz="900" b="0" dirty="0">
                <a:latin typeface="+mn-lt"/>
              </a:rPr>
              <a:t>- </a:t>
            </a:r>
            <a:r>
              <a:rPr lang="en-US" sz="1200" dirty="0"/>
              <a:t>https://sebacademy.edc.org/supporting-and-responding-educators-classroom-pbis-implementation-needs-guide-classroom-systems-and</a:t>
            </a:r>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r>
              <a:rPr lang="en-US" sz="1200" dirty="0">
                <a:hlinkClick r:id="rId3"/>
              </a:rPr>
              <a:t>Organizing Data Sources: </a:t>
            </a:r>
            <a:r>
              <a:rPr lang="en-US" b="0" i="0" dirty="0">
                <a:solidFill>
                  <a:srgbClr val="000000"/>
                </a:solidFill>
                <a:effectLst/>
                <a:latin typeface="Calibri" panose="020F0502020204030204" pitchFamily="34" charset="0"/>
              </a:rPr>
              <a:t>https://sebacademy.edc.org/organizing-data-sources-activity-0</a:t>
            </a:r>
          </a:p>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a:p>
            <a:pPr marL="171450" indent="-171450">
              <a:buFont typeface="Arial" panose="020B0604020202020204" pitchFamily="34" charset="0"/>
              <a:buChar char="•"/>
            </a:pPr>
            <a:r>
              <a:rPr lang="en-US" dirty="0"/>
              <a:t>PBIS Handbook Elementary School Example: https://www.daviesskyschools.org/userfiles/320/my%20files/pbis%20handbook%202019-2020.docx.pdf?id=42545</a:t>
            </a:r>
            <a:endParaRPr lang="en-US" dirty="0">
              <a:cs typeface="Calibri" panose="020F0502020204030204"/>
            </a:endParaRPr>
          </a:p>
          <a:p>
            <a:pPr marL="171450" indent="-171450">
              <a:buFont typeface="Arial" panose="020B0604020202020204" pitchFamily="34" charset="0"/>
              <a:buChar char="•"/>
            </a:pPr>
            <a:r>
              <a:rPr lang="en-US" dirty="0"/>
              <a:t>PBIS Handbook Middle School Example: https://www.heightsschools.com/uploadeddocs/cmspbishandbook.pdf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PBIS Staff Orientation Slides: https://sebacademy.edc.org/staff-presentation-sample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PBIS Student Orientation Slides: https://drive.google.com/file/d/1z1nmnWcITb9RkPfaGz77-hNTTW5uWpQX/view</a:t>
            </a:r>
          </a:p>
          <a:p>
            <a:pPr marL="171450" indent="-171450">
              <a:buFont typeface="Arial" panose="020B0604020202020204" pitchFamily="34" charset="0"/>
              <a:buChar char="•"/>
            </a:pPr>
            <a:r>
              <a:rPr lang="en-US" dirty="0"/>
              <a:t>PBIS School Website: https://sites.google.com/msad54.org/bloomfield-pbis/home?authuser=0</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228890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First is "coaches year  at a glance"  (quickly go over components) </a:t>
            </a:r>
            <a:endParaRPr lang="en-US"/>
          </a:p>
          <a:p>
            <a:endParaRPr lang="en-US"/>
          </a:p>
          <a:p>
            <a:r>
              <a:rPr lang="en-US"/>
              <a:t>https://sebacademy.edc.org/coaches-year-glance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1785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 next resource is focused on preparing for roll-out for next year.  </a:t>
            </a:r>
            <a:endParaRPr lang="en-US"/>
          </a:p>
          <a:p>
            <a:endParaRPr lang="en-US"/>
          </a:p>
          <a:p>
            <a:r>
              <a:rPr lang="en-US"/>
              <a:t>10:10</a:t>
            </a:r>
            <a:endParaRPr lang="en-US">
              <a:cs typeface="Calibri" panose="020F0502020204030204"/>
            </a:endParaRPr>
          </a:p>
        </p:txBody>
      </p:sp>
    </p:spTree>
    <p:extLst>
      <p:ext uri="{BB962C8B-B14F-4D97-AF65-F5344CB8AC3E}">
        <p14:creationId xmlns:p14="http://schemas.microsoft.com/office/powerpoint/2010/main" val="1157371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documents really help to ensure that you have a documented plan for the coming year with regards to:</a:t>
            </a:r>
          </a:p>
          <a:p>
            <a:r>
              <a:rPr lang="en-US">
                <a:cs typeface="Calibri"/>
              </a:rPr>
              <a:t>-Having all your products ready to present</a:t>
            </a:r>
          </a:p>
          <a:p>
            <a:r>
              <a:rPr lang="en-US">
                <a:cs typeface="Calibri"/>
              </a:rPr>
              <a:t>-Presenting to staff and students</a:t>
            </a:r>
          </a:p>
          <a:p>
            <a:r>
              <a:rPr lang="en-US">
                <a:cs typeface="Calibri"/>
              </a:rPr>
              <a:t>-Sharing about PBIS with families and the broader Wilmington community</a:t>
            </a:r>
          </a:p>
          <a:p>
            <a:r>
              <a:rPr lang="en-US">
                <a:cs typeface="Calibri"/>
              </a:rPr>
              <a:t>-And supporting implementation of PBIS through role modeling, coaching, and cheer leading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6330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sz="1200" b="0" i="0" u="none" strike="noStrike" cap="none">
                <a:solidFill>
                  <a:srgbClr val="000000"/>
                </a:solidFill>
                <a:effectLst/>
                <a:latin typeface="Arial"/>
                <a:ea typeface="Arial"/>
                <a:cs typeface="Arial"/>
                <a:sym typeface="Arial"/>
              </a:rPr>
              <a:t>PBIS Rollout Checklist</a:t>
            </a:r>
            <a:r>
              <a:rPr lang="en-US">
                <a:solidFill>
                  <a:srgbClr val="000000"/>
                </a:solidFill>
                <a:latin typeface="Arial"/>
                <a:ea typeface="Arial"/>
                <a:cs typeface="Arial"/>
                <a:sym typeface="Arial"/>
              </a:rPr>
              <a:t> </a:t>
            </a:r>
            <a:r>
              <a:rPr lang="en-US" sz="1200" b="0" i="0" u="none" strike="noStrike" cap="none">
                <a:solidFill>
                  <a:srgbClr val="000000"/>
                </a:solidFill>
                <a:effectLst/>
                <a:latin typeface="Arial"/>
                <a:ea typeface="Arial"/>
                <a:cs typeface="Arial"/>
                <a:sym typeface="Arial"/>
              </a:rPr>
              <a:t> </a:t>
            </a:r>
            <a:r>
              <a:rPr lang="en-US" sz="1200" b="0" i="0" u="none" strike="noStrike" cap="none">
                <a:solidFill>
                  <a:srgbClr val="000000"/>
                </a:solidFill>
                <a:effectLst/>
                <a:latin typeface="Arial"/>
                <a:ea typeface="Arial"/>
                <a:cs typeface="Arial"/>
                <a:sym typeface="Arial"/>
                <a:hlinkClick r:id="rId3"/>
              </a:rPr>
              <a:t>https://sebacademy.edc.org/rollout-checklist</a:t>
            </a:r>
            <a:endParaRPr lang="en-US" sz="1200" b="0" i="0" u="none" strike="noStrike" cap="none">
              <a:solidFill>
                <a:srgbClr val="000000"/>
              </a:solidFill>
              <a:effectLst/>
              <a:latin typeface="Calibri" panose="020F0502020204030204"/>
              <a:ea typeface="Arial"/>
              <a:cs typeface="Calibri" panose="020F0502020204030204"/>
            </a:endParaRPr>
          </a:p>
          <a:p>
            <a:pPr>
              <a:defRPr/>
            </a:pPr>
            <a:endParaRPr lang="en-US">
              <a:latin typeface="Arial"/>
              <a:cs typeface="Arial"/>
            </a:endParaRPr>
          </a:p>
          <a:p>
            <a:pPr>
              <a:defRPr/>
            </a:pPr>
            <a:r>
              <a:rPr lang="en-US">
                <a:latin typeface="Arial"/>
                <a:cs typeface="Arial"/>
              </a:rPr>
              <a:t>The first document is the roll-out checklist.  This EXTREMELY helpful document helps teams to prepare for those first weeks of school when we typically roll out our PBIS frameworks.  There are sections oriented towards faculty and staff, </a:t>
            </a:r>
            <a:r>
              <a:rPr lang="en-US" err="1">
                <a:latin typeface="Arial"/>
                <a:cs typeface="Arial"/>
              </a:rPr>
              <a:t>sudents</a:t>
            </a:r>
            <a:r>
              <a:rPr lang="en-US">
                <a:latin typeface="Arial"/>
                <a:cs typeface="Arial"/>
              </a:rPr>
              <a:t>, and families </a:t>
            </a:r>
          </a:p>
          <a:p>
            <a:pPr>
              <a:defRPr/>
            </a:pPr>
            <a:endParaRPr lang="en-US">
              <a:latin typeface="Arial"/>
              <a:cs typeface="Arial"/>
            </a:endParaRPr>
          </a:p>
          <a:p>
            <a:pPr>
              <a:defRPr/>
            </a:pPr>
            <a:r>
              <a:rPr lang="en-US">
                <a:latin typeface="Arial"/>
                <a:cs typeface="Arial"/>
              </a:rPr>
              <a:t>(go over quickly)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often find that THIS is the time (before the end of the year) that PD calendars for the upcoming year get set.  </a:t>
            </a:r>
          </a:p>
          <a:p>
            <a:endParaRPr lang="en-US">
              <a:cs typeface="Calibri"/>
            </a:endParaRPr>
          </a:p>
          <a:p>
            <a:r>
              <a:rPr lang="en-US">
                <a:cs typeface="Calibri"/>
              </a:rPr>
              <a:t>As a team, identify what it is that you need staff to know and understand (e.g. ---go to list----).  These are the basics (Your PBIS 101, and 102s, so to speak) that ALL staff need to know.  With that list, make your ask for time on the PD calendar.   </a:t>
            </a:r>
          </a:p>
          <a:p>
            <a:endParaRPr lang="en-US">
              <a:cs typeface="Calibri"/>
            </a:endParaRPr>
          </a:p>
          <a:p>
            <a:r>
              <a:rPr lang="en-US">
                <a:cs typeface="Calibri"/>
              </a:rPr>
              <a:t>Have you been doing PBIS for a while?  Consider how you'll differentiate your trainings to meet your desired outcomes.  You'll need the basics (the PBIS 101s) for new staff, but can you add some layers of complexity or integration for staff who have received that training already (for instance content on, classroom PBIS, trauma informed practices and PBIS, mental wellness and PBIS).  Keep it fresh and keep your staff learning.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0139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73</a:t>
            </a:fld>
            <a:endParaRPr lang="en-US"/>
          </a:p>
        </p:txBody>
      </p:sp>
    </p:spTree>
    <p:extLst>
      <p:ext uri="{BB962C8B-B14F-4D97-AF65-F5344CB8AC3E}">
        <p14:creationId xmlns:p14="http://schemas.microsoft.com/office/powerpoint/2010/main" val="10907689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r>
              <a:rPr lang="en-US">
                <a:cs typeface="Calibri"/>
              </a:rPr>
              <a:t>Keep in mind that, like students, adults often require tiered supports too.  (Go through triangle)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When it comes to PD we want you to focus on these 3 guidelines (go over briefly)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6175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The next section of the roll-out checklist is focused on what you'll be providing for students during your roll-out. Including (go over briefly)  </a:t>
            </a:r>
            <a:endParaRPr lang="en-US"/>
          </a:p>
          <a:p>
            <a:endParaRPr lang="en-US"/>
          </a:p>
          <a:p>
            <a:r>
              <a:rPr lang="en-US"/>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31609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(go over briefly)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93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If a team has another item that would fit into Classroom, Alignment or Equity, they can let us know and we can consider it.  Most things will be approved.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6AF9E-67B8-434A-9A4C-E078E3419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953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37866404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 helpful tool in orienting (or Re-orienting) students to your PBIS framework is to have a student handbook.  Such a document might include (…..go over student section....).  You could do this as a word doc, slide deck, google classroom, etc.  Just consider what's going to be easiest for you to implement and use, and what will be the most engaging for students.  </a:t>
            </a:r>
          </a:p>
          <a:p>
            <a:endParaRPr lang="en-US">
              <a:cs typeface="Calibri"/>
            </a:endParaRPr>
          </a:p>
          <a:p>
            <a:r>
              <a:rPr lang="en-US">
                <a:cs typeface="Calibri"/>
              </a:rPr>
              <a:t>Just as a handbook is helpful for students, it can be helpful in orienting and re-orienting staff.  Consider making one for them too.  It could be very similar, but with a few additional topics like: problem behavior definitions and who's responsible for responding to inappropriate behavior.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2599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cs typeface="Calibri"/>
              </a:rPr>
              <a:t>There's no need to start from scratch.  We have a lot of wonderful examples that you can pull from.  We'll drop those examples into the chat.  </a:t>
            </a:r>
            <a:endParaRPr lang="en-US" dirty="0"/>
          </a:p>
          <a:p>
            <a:endParaRPr lang="en-US" dirty="0"/>
          </a:p>
          <a:p>
            <a:endParaRPr lang="en-US" dirty="0"/>
          </a:p>
          <a:p>
            <a:r>
              <a:rPr lang="en-US" dirty="0"/>
              <a:t>PBIS Handbook Elementary School Example: https://www.daviesskyschools.org/userfiles/320/my%20files/pbis%20handbook%202019-2020.docx.pdf?id=42545</a:t>
            </a:r>
            <a:endParaRPr lang="en-US" dirty="0">
              <a:cs typeface="Calibri" panose="020F0502020204030204"/>
            </a:endParaRPr>
          </a:p>
          <a:p>
            <a:r>
              <a:rPr lang="en-US" dirty="0"/>
              <a:t>PBIS Handbook Middle School Example: https://www.heightsschools.com/uploadeddocs/cmspbishandbook.pdf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PBIS Staff Orientation Slides: https://sebacademy.edc.org/staff-presentation-sample</a:t>
            </a:r>
          </a:p>
          <a:p>
            <a:endParaRPr lang="en-US" dirty="0"/>
          </a:p>
          <a:p>
            <a:r>
              <a:rPr lang="en-US" dirty="0"/>
              <a:t>PBIS Student Orientation Slides: https://drive.google.com/file/d/1z1nmnWcITb9RkPfaGz77-hNTTW5uWpQX/view</a:t>
            </a:r>
          </a:p>
          <a:p>
            <a:r>
              <a:rPr lang="en-US" dirty="0"/>
              <a:t>PBIS School Website: https://sites.google.com/msad54.org/bloomfield-pbis/home?authuser=0</a:t>
            </a:r>
          </a:p>
          <a:p>
            <a:endParaRPr lang="en-US" dirty="0"/>
          </a:p>
          <a:p>
            <a:endParaRPr lang="en-US" dirty="0"/>
          </a:p>
        </p:txBody>
      </p:sp>
    </p:spTree>
    <p:extLst>
      <p:ext uri="{BB962C8B-B14F-4D97-AF65-F5344CB8AC3E}">
        <p14:creationId xmlns:p14="http://schemas.microsoft.com/office/powerpoint/2010/main" val="37866404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Finally, we want to consider how we're rolling out PBIS to our families and community (go over quickly) </a:t>
            </a:r>
            <a:endParaRPr lang="en-US"/>
          </a:p>
          <a:p>
            <a:endParaRPr lang="en-US"/>
          </a:p>
          <a:p>
            <a:r>
              <a:rPr lang="en-US"/>
              <a:t>https://sebacademy.edc.org/rollout-checklist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6706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do PBIS well, we need parent feedback on our framework, especially the basics such as the expectations and acknowledgement systems).  How can you get that feedback though?  Parent engagement can often be low or selective.  </a:t>
            </a:r>
          </a:p>
          <a:p>
            <a:endParaRPr lang="en-US">
              <a:cs typeface="Calibri"/>
            </a:endParaRPr>
          </a:p>
          <a:p>
            <a:r>
              <a:rPr lang="en-US">
                <a:cs typeface="Calibri"/>
              </a:rPr>
              <a:t>Some helpful </a:t>
            </a:r>
            <a:r>
              <a:rPr lang="en-US" err="1">
                <a:cs typeface="Calibri"/>
              </a:rPr>
              <a:t>startegies</a:t>
            </a:r>
            <a:r>
              <a:rPr lang="en-US">
                <a:cs typeface="Calibri"/>
              </a:rPr>
              <a:t> for engaging and partnering with families are to use already-existing structures like school events (field days), parent nights, community events, social media to share information about your PBIS framework AND gather input.  We find that most schools need to use multiple strategies to partner with parents (some are paper in backpack parents, some text, some are on social media, some need things translated).  Let's meet families where they are at communication-wise.  </a:t>
            </a:r>
            <a:endParaRPr lang="en-US"/>
          </a:p>
          <a:p>
            <a:endParaRPr lang="en-US">
              <a:cs typeface="Calibri"/>
            </a:endParaRPr>
          </a:p>
          <a:p>
            <a:r>
              <a:rPr lang="en-US">
                <a:cs typeface="Calibri"/>
              </a:rPr>
              <a:t>As you consider WHAT information you want to gather, also consider how you'll make sense of that data.  Will you be able to break it down based on their child's grade, race/ethnicity, IEP/504 status, and so forth?  Design your feedback forms and formats so that you can do this type of disaggregation.  You may get different stories based on different populations.  </a:t>
            </a:r>
          </a:p>
          <a:p>
            <a:endParaRPr lang="en-US">
              <a:cs typeface="Calibri"/>
            </a:endParaRPr>
          </a:p>
          <a:p>
            <a:r>
              <a:rPr lang="en-US">
                <a:cs typeface="Calibri"/>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256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36697383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D542E-2B52-AF43-9D4E-7CC125DE2899}" type="slidenum">
              <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pitchFamily="-1" charset="0"/>
              <a:ea typeface="ＭＳ Ｐゴシック" pitchFamily="-108" charset="-128"/>
              <a:cs typeface="+mn-cs"/>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a:latin typeface="Arial" pitchFamily="-1" charset="0"/>
            </a:endParaRPr>
          </a:p>
        </p:txBody>
      </p:sp>
    </p:spTree>
    <p:extLst>
      <p:ext uri="{BB962C8B-B14F-4D97-AF65-F5344CB8AC3E}">
        <p14:creationId xmlns:p14="http://schemas.microsoft.com/office/powerpoint/2010/main" val="23275570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a:r>
              <a:rPr lang="en-US"/>
              <a:t>Find link to this document here: https://nepbis.org/wp-content/uploads/2021/04/PBIS-Year-1-Rollout-Checklist-1.docx</a:t>
            </a:r>
          </a:p>
        </p:txBody>
      </p:sp>
    </p:spTree>
    <p:extLst>
      <p:ext uri="{BB962C8B-B14F-4D97-AF65-F5344CB8AC3E}">
        <p14:creationId xmlns:p14="http://schemas.microsoft.com/office/powerpoint/2010/main" val="19970367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dirty="0"/>
              <a:t>https://sebacademy.edc.org/tfi-action-plan-template</a:t>
            </a:r>
          </a:p>
        </p:txBody>
      </p:sp>
    </p:spTree>
    <p:extLst>
      <p:ext uri="{BB962C8B-B14F-4D97-AF65-F5344CB8AC3E}">
        <p14:creationId xmlns:p14="http://schemas.microsoft.com/office/powerpoint/2010/main" val="1932544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70bb5c559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70bb5c559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Trainer note: Review support options for next year. </a:t>
            </a:r>
          </a:p>
        </p:txBody>
      </p:sp>
    </p:spTree>
    <p:extLst>
      <p:ext uri="{BB962C8B-B14F-4D97-AF65-F5344CB8AC3E}">
        <p14:creationId xmlns:p14="http://schemas.microsoft.com/office/powerpoint/2010/main" val="29238323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10937850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indent="-342900" defTabSz="1219140">
              <a:spcAft>
                <a:spcPts val="800"/>
              </a:spcAft>
              <a:buClr>
                <a:srgbClr val="FFFFFF"/>
              </a:buClr>
              <a:buFont typeface="Arial"/>
              <a:buChar char="•"/>
              <a:defRPr/>
            </a:pPr>
            <a:r>
              <a:rPr lang="en-US" sz="1200" dirty="0">
                <a:hlinkClick r:id="rId3"/>
              </a:rPr>
              <a:t>Action Plan with Goals: https://sebacademy.edc.org/action-plan-template-1-year-1-teams</a:t>
            </a:r>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Tiered Fidelity Inventory: </a:t>
            </a:r>
            <a:r>
              <a:rPr lang="en-US" dirty="0"/>
              <a:t>https://sebacademy.edc.org/tiered-fidelity-inventory-tfi-manual</a:t>
            </a:r>
            <a:endParaRPr lang="en-US" sz="1200" dirty="0"/>
          </a:p>
          <a:p>
            <a:pPr marL="342900" marR="0" lvl="0" indent="-342900" algn="l" defTabSz="1219140" rtl="0" eaLnBrk="1" fontAlgn="auto" latinLnBrk="0" hangingPunct="1">
              <a:lnSpc>
                <a:spcPct val="100000"/>
              </a:lnSpc>
              <a:spcBef>
                <a:spcPts val="0"/>
              </a:spcBef>
              <a:spcAft>
                <a:spcPts val="800"/>
              </a:spcAft>
              <a:buClr>
                <a:srgbClr val="FFFFFF"/>
              </a:buClr>
              <a:buSzTx/>
              <a:buFont typeface="Arial"/>
              <a:buChar char="•"/>
              <a:tabLst/>
              <a:defRPr/>
            </a:pPr>
            <a:r>
              <a:rPr lang="en-US" sz="1200" dirty="0"/>
              <a:t>TFI Tier 1 Quick Check Tip Sheet: </a:t>
            </a:r>
            <a:r>
              <a:rPr lang="en-US" dirty="0">
                <a:hlinkClick r:id="rId4"/>
              </a:rPr>
              <a:t>https://sebacademy.edc.org/tfi-tier-1-quick-check-tip-sheet-scoring</a:t>
            </a:r>
            <a:endParaRPr lang="en-US" dirty="0"/>
          </a:p>
          <a:p>
            <a:pPr marL="342900" indent="-342900" defTabSz="1219140">
              <a:spcAft>
                <a:spcPts val="800"/>
              </a:spcAft>
              <a:buClr>
                <a:srgbClr val="FFFFFF"/>
              </a:buClr>
              <a:buFont typeface="Arial"/>
              <a:buChar char="•"/>
              <a:defRPr/>
            </a:pPr>
            <a:r>
              <a:rPr lang="en-US" sz="1200" dirty="0">
                <a:hlinkClick r:id="rId3"/>
              </a:rPr>
              <a:t>Integrated TFI Companion Guide: https://sebacademy.edc.org/integrated-tfi-companion-guide</a:t>
            </a:r>
          </a:p>
          <a:p>
            <a:pPr marL="342900" indent="-342900" defTabSz="1219140">
              <a:spcAft>
                <a:spcPts val="800"/>
              </a:spcAft>
              <a:buClr>
                <a:srgbClr val="FFFFFF"/>
              </a:buClr>
              <a:buFont typeface="Arial"/>
              <a:buChar char="•"/>
              <a:defRPr/>
            </a:pPr>
            <a:endParaRPr lang="en-US" sz="1200" dirty="0"/>
          </a:p>
          <a:p>
            <a:pPr marL="171450" indent="-171450" algn="l">
              <a:buFont typeface="Arial" panose="020B0604020202020204" pitchFamily="34" charset="0"/>
              <a:buChar char="•"/>
            </a:pPr>
            <a:r>
              <a:rPr lang="en-US" b="1" i="0" dirty="0">
                <a:solidFill>
                  <a:srgbClr val="212529"/>
                </a:solidFill>
                <a:effectLst/>
                <a:highlight>
                  <a:srgbClr val="FFFFFF"/>
                </a:highlight>
                <a:latin typeface="Open Sans" panose="020B0606030504020204" pitchFamily="34" charset="0"/>
              </a:rPr>
              <a:t>Supporting and Responding to Educators’ Classroom PBIS Implementation Needs: Guide to Classroom Systems and Data </a:t>
            </a:r>
            <a:r>
              <a:rPr lang="en-US" sz="1200" dirty="0"/>
              <a:t>- https://sebacademy.edc.org/supporting-and-responding-educators-classroom-pbis-implementation-needs-guide-classroom-systems-and</a:t>
            </a:r>
          </a:p>
          <a:p>
            <a:pPr marL="342900" indent="-342900" defTabSz="1219140">
              <a:spcAft>
                <a:spcPts val="800"/>
              </a:spcAft>
              <a:buClr>
                <a:srgbClr val="FFFFFF"/>
              </a:buClr>
              <a:buFont typeface="Arial"/>
              <a:buChar char="•"/>
              <a:defRPr/>
            </a:pPr>
            <a:r>
              <a:rPr lang="en-US" sz="1200" dirty="0"/>
              <a:t>TFI Action Plan: https://sebacademy.edc.org/tfi-action-plan-template </a:t>
            </a:r>
          </a:p>
          <a:p>
            <a:pPr marL="342900" indent="-342900" defTabSz="1219140">
              <a:spcAft>
                <a:spcPts val="800"/>
              </a:spcAft>
              <a:buClr>
                <a:srgbClr val="FFFFFF"/>
              </a:buClr>
              <a:buFont typeface="Arial"/>
              <a:buChar char="•"/>
              <a:defRPr/>
            </a:pPr>
            <a:r>
              <a:rPr lang="en-US" sz="1200" dirty="0">
                <a:hlinkClick r:id="rId3"/>
              </a:rPr>
              <a:t>Organizing Data Sources: </a:t>
            </a:r>
            <a:r>
              <a:rPr lang="en-US" b="0" i="0" dirty="0">
                <a:solidFill>
                  <a:srgbClr val="000000"/>
                </a:solidFill>
                <a:effectLst/>
                <a:latin typeface="Calibri" panose="020F0502020204030204" pitchFamily="34" charset="0"/>
              </a:rPr>
              <a:t>https://sebacademy.edc.org/organizing-data-sources-activity-0</a:t>
            </a:r>
          </a:p>
          <a:p>
            <a:pPr marL="342900" indent="-342900" defTabSz="1219140">
              <a:spcAft>
                <a:spcPts val="800"/>
              </a:spcAft>
              <a:buClr>
                <a:srgbClr val="FFFFFF"/>
              </a:buClr>
              <a:buFont typeface="Arial"/>
              <a:buChar char="•"/>
              <a:defRPr/>
            </a:pPr>
            <a:r>
              <a:rPr lang="en-US" sz="1200" b="0" i="0" dirty="0">
                <a:solidFill>
                  <a:srgbClr val="000000"/>
                </a:solidFill>
                <a:effectLst/>
                <a:latin typeface="Calibri" panose="020F0502020204030204" pitchFamily="34" charset="0"/>
                <a:hlinkClick r:id="rId3"/>
              </a:rPr>
              <a:t>Annual Evaluation Template: https://sebacademy.edc.org/annual-evaluation-report-template</a:t>
            </a:r>
            <a:endParaRPr lang="en-US" sz="1200" dirty="0">
              <a:hlinkClick r:id="rId3"/>
            </a:endParaRPr>
          </a:p>
          <a:p>
            <a:pPr marL="342900" indent="-342900" defTabSz="1219140">
              <a:spcAft>
                <a:spcPts val="800"/>
              </a:spcAft>
              <a:buClr>
                <a:srgbClr val="FFFFFF"/>
              </a:buClr>
              <a:buFont typeface="Arial"/>
              <a:buChar char="•"/>
              <a:defRPr/>
            </a:pPr>
            <a:r>
              <a:rPr lang="en-US" sz="1200" dirty="0"/>
              <a:t>Annual Evaluation Sample: https://sebacademy.edc.org/annual-evaluation-report-sample</a:t>
            </a:r>
          </a:p>
          <a:p>
            <a:pPr marL="171450" indent="-171450">
              <a:buFont typeface="Arial" panose="020B0604020202020204" pitchFamily="34" charset="0"/>
              <a:buChar char="•"/>
            </a:pPr>
            <a:r>
              <a:rPr lang="en-US" dirty="0"/>
              <a:t>PBIS Handbook Elementary School Example: https://www.daviesskyschools.org/userfiles/320/my%20files/pbis%20handbook%202019-2020.docx.pdf?id=42545</a:t>
            </a:r>
            <a:endParaRPr lang="en-US" dirty="0">
              <a:cs typeface="Calibri" panose="020F0502020204030204"/>
            </a:endParaRPr>
          </a:p>
          <a:p>
            <a:pPr marL="171450" indent="-171450">
              <a:buFont typeface="Arial" panose="020B0604020202020204" pitchFamily="34" charset="0"/>
              <a:buChar char="•"/>
            </a:pPr>
            <a:r>
              <a:rPr lang="en-US" dirty="0"/>
              <a:t>PBIS Handbook Middle School Example: https://www.heightsschools.com/uploadeddocs/cmspbishandbook.pdf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PBIS Staff Orientation Slides: https://sebacademy.edc.org/staff-presentation-sample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PBIS Student Orientation Slides: https://drive.google.com/file/d/1z1nmnWcITb9RkPfaGz77-hNTTW5uWpQX/view</a:t>
            </a:r>
          </a:p>
          <a:p>
            <a:pPr marL="171450" indent="-171450">
              <a:buFont typeface="Arial" panose="020B0604020202020204" pitchFamily="34" charset="0"/>
              <a:buChar char="•"/>
            </a:pPr>
            <a:r>
              <a:rPr lang="en-US" dirty="0"/>
              <a:t>PBIS School Website: https://sites.google.com/msad54.org/bloomfield-pbis/home?authuser=0</a:t>
            </a:r>
          </a:p>
          <a:p>
            <a:pPr marL="342900" indent="-342900" defTabSz="1219140">
              <a:spcAft>
                <a:spcPts val="800"/>
              </a:spcAft>
              <a:buClr>
                <a:srgbClr val="FFFFFF"/>
              </a:buClr>
              <a:buFont typeface="Arial"/>
              <a:buChar char="•"/>
              <a:defRPr/>
            </a:pPr>
            <a:endParaRPr lang="en-US" sz="1200" dirty="0"/>
          </a:p>
        </p:txBody>
      </p:sp>
    </p:spTree>
    <p:extLst>
      <p:ext uri="{BB962C8B-B14F-4D97-AF65-F5344CB8AC3E}">
        <p14:creationId xmlns:p14="http://schemas.microsoft.com/office/powerpoint/2010/main" val="33832919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indent="0">
              <a:buNone/>
            </a:pPr>
            <a:r>
              <a:rPr lang="en-US" sz="1800" u="sng" dirty="0">
                <a:solidFill>
                  <a:srgbClr val="0000FF"/>
                </a:solidFill>
                <a:effectLst/>
                <a:latin typeface="Arial" panose="020B0604020202020204" pitchFamily="34" charset="0"/>
                <a:ea typeface="Aptos" panose="020B0004020202020204" pitchFamily="34" charset="0"/>
                <a:cs typeface="Aptos" panose="020B0004020202020204" pitchFamily="34" charset="0"/>
                <a:hlinkClick r:id="rId3"/>
              </a:rPr>
              <a:t>https://go.edc.org/pbis-end-of-year-evaluation</a:t>
            </a:r>
            <a:endParaRPr lang="en-US"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16890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8.xml"/><Relationship Id="rId6" Type="http://schemas.openxmlformats.org/officeDocument/2006/relationships/image" Target="../media/image16.png"/><Relationship Id="rId5" Type="http://schemas.openxmlformats.org/officeDocument/2006/relationships/image" Target="../media/image15.svg"/><Relationship Id="rId10"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2.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4.sv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23.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8.xml"/><Relationship Id="rId5" Type="http://schemas.openxmlformats.org/officeDocument/2006/relationships/image" Target="../media/image26.svg"/><Relationship Id="rId4" Type="http://schemas.openxmlformats.org/officeDocument/2006/relationships/image" Target="../media/image2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510476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552847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463285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0942371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828452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26055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1383732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092254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1682192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736885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81029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02015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97281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150632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24419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124738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795642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81231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645513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0650446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012561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96077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0091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3437397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13794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4481572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81323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6375219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4658350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53546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5382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58517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05584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420641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1005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128574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588278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6941773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2327274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641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40560936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4075914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6458772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8238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7955124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7602511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7894937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82149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832839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93283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922808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0665658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76601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5/20/2025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229487987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10848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0076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090178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32193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423766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AF4D7D-42EC-4F30-296A-81B05C4E7D57}"/>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714772" y="677918"/>
            <a:ext cx="6856292" cy="3590596"/>
          </a:xfrm>
        </p:spPr>
        <p:txBody>
          <a:bodyPr anchor="ctr"/>
          <a:lstStyle>
            <a:lvl1pPr algn="l">
              <a:defRPr sz="6000" cap="all" baseline="0">
                <a:solidFill>
                  <a:schemeClr val="tx2"/>
                </a:solidFill>
              </a:defRPr>
            </a:lvl1pPr>
          </a:lstStyle>
          <a:p>
            <a:r>
              <a:rPr lang="en-US"/>
              <a:t>Click to add title</a:t>
            </a:r>
          </a:p>
        </p:txBody>
      </p:sp>
    </p:spTree>
    <p:extLst>
      <p:ext uri="{BB962C8B-B14F-4D97-AF65-F5344CB8AC3E}">
        <p14:creationId xmlns:p14="http://schemas.microsoft.com/office/powerpoint/2010/main" val="2145347001"/>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933950" y="429461"/>
            <a:ext cx="6343650" cy="2668463"/>
          </a:xfrm>
        </p:spPr>
        <p:txBody>
          <a:bodyPr anchor="b" anchorCtr="0"/>
          <a:lstStyle>
            <a:lvl1pPr>
              <a:defRPr cap="all" baseline="0">
                <a:solidFill>
                  <a:schemeClr val="accent1"/>
                </a:solidFill>
              </a:defRPr>
            </a:lvl1pPr>
          </a:lstStyle>
          <a:p>
            <a:r>
              <a:rPr lang="en-US"/>
              <a:t>CLICK TO ADD TITLE</a:t>
            </a:r>
          </a:p>
        </p:txBody>
      </p:sp>
      <p:sp>
        <p:nvSpPr>
          <p:cNvPr id="7" name="Content Placeholder 2">
            <a:extLst>
              <a:ext uri="{FF2B5EF4-FFF2-40B4-BE49-F238E27FC236}">
                <a16:creationId xmlns:a16="http://schemas.microsoft.com/office/drawing/2014/main" id="{F183B974-C7F1-5026-EC6E-647371B64BBB}"/>
              </a:ext>
            </a:extLst>
          </p:cNvPr>
          <p:cNvSpPr>
            <a:spLocks noGrp="1"/>
          </p:cNvSpPr>
          <p:nvPr>
            <p:ph sz="half" idx="14" hasCustomPrompt="1"/>
          </p:nvPr>
        </p:nvSpPr>
        <p:spPr>
          <a:xfrm>
            <a:off x="4938712" y="3299953"/>
            <a:ext cx="6338888" cy="2668463"/>
          </a:xfrm>
        </p:spPr>
        <p:txBody>
          <a:bodyPr>
            <a:normAutofit/>
          </a:bodyPr>
          <a:lstStyle>
            <a:lvl1pPr marL="0" indent="0">
              <a:lnSpc>
                <a:spcPct val="150000"/>
              </a:lnSpc>
              <a:spcBef>
                <a:spcPts val="0"/>
              </a:spcBef>
              <a:spcAft>
                <a:spcPts val="0"/>
              </a:spcAft>
              <a:buFont typeface="Arial" panose="020B0604020202020204" pitchFamily="34" charset="0"/>
              <a:buNone/>
              <a:defRPr sz="24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464914EB-20DD-97B4-8FF9-94D739D21CA4}"/>
              </a:ext>
              <a:ext uri="{C183D7F6-B498-43B3-948B-1728B52AA6E4}">
                <adec:decorative xmlns:adec="http://schemas.microsoft.com/office/drawing/2017/decorative" val="1"/>
              </a:ext>
            </a:extLst>
          </p:cNvPr>
          <p:cNvGrpSpPr/>
          <p:nvPr userDrawn="1"/>
        </p:nvGrpSpPr>
        <p:grpSpPr>
          <a:xfrm>
            <a:off x="-9867" y="-7753"/>
            <a:ext cx="4187536" cy="6865753"/>
            <a:chOff x="-9867" y="-7753"/>
            <a:chExt cx="4187536" cy="6865753"/>
          </a:xfrm>
        </p:grpSpPr>
        <p:sp>
          <p:nvSpPr>
            <p:cNvPr id="64" name="Rectangle 63">
              <a:extLst>
                <a:ext uri="{FF2B5EF4-FFF2-40B4-BE49-F238E27FC236}">
                  <a16:creationId xmlns:a16="http://schemas.microsoft.com/office/drawing/2014/main" id="{0407AED1-9974-465A-BC9C-530E270105DE}"/>
                </a:ext>
              </a:extLst>
            </p:cNvPr>
            <p:cNvSpPr/>
            <p:nvPr userDrawn="1"/>
          </p:nvSpPr>
          <p:spPr>
            <a:xfrm flipH="1">
              <a:off x="0" y="2021358"/>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08ADBC6-C9BE-4302-A86A-4AC842874C24}"/>
                </a:ext>
              </a:extLst>
            </p:cNvPr>
            <p:cNvSpPr/>
            <p:nvPr userDrawn="1"/>
          </p:nvSpPr>
          <p:spPr>
            <a:xfrm>
              <a:off x="2029604" y="2031653"/>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B04AFC-F339-4DFB-AA44-D68317065E02}"/>
                </a:ext>
              </a:extLst>
            </p:cNvPr>
            <p:cNvSpPr/>
            <p:nvPr userDrawn="1"/>
          </p:nvSpPr>
          <p:spPr>
            <a:xfrm>
              <a:off x="2028253" y="4052815"/>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ack and white striped pattern&#10;&#10;Description automatically generated with low confidence">
              <a:extLst>
                <a:ext uri="{FF2B5EF4-FFF2-40B4-BE49-F238E27FC236}">
                  <a16:creationId xmlns:a16="http://schemas.microsoft.com/office/drawing/2014/main" id="{E88B2398-8473-499F-836C-F3AF518F5BB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033015" y="5086646"/>
              <a:ext cx="2019299" cy="999451"/>
            </a:xfrm>
            <a:prstGeom prst="rect">
              <a:avLst/>
            </a:prstGeom>
          </p:spPr>
        </p:pic>
        <p:pic>
          <p:nvPicPr>
            <p:cNvPr id="26" name="Graphic 25">
              <a:extLst>
                <a:ext uri="{FF2B5EF4-FFF2-40B4-BE49-F238E27FC236}">
                  <a16:creationId xmlns:a16="http://schemas.microsoft.com/office/drawing/2014/main" id="{E1BC9BFE-80C0-4DA9-92DB-070C41E412B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9867" y="-1076"/>
              <a:ext cx="2029968" cy="2029968"/>
            </a:xfrm>
            <a:prstGeom prst="rect">
              <a:avLst/>
            </a:prstGeom>
          </p:spPr>
        </p:pic>
        <p:sp>
          <p:nvSpPr>
            <p:cNvPr id="31" name="Rectangle 30">
              <a:extLst>
                <a:ext uri="{FF2B5EF4-FFF2-40B4-BE49-F238E27FC236}">
                  <a16:creationId xmlns:a16="http://schemas.microsoft.com/office/drawing/2014/main" id="{A522571C-09D3-4F39-B963-76F80D9973F1}"/>
                </a:ext>
              </a:extLst>
            </p:cNvPr>
            <p:cNvSpPr/>
            <p:nvPr userDrawn="1"/>
          </p:nvSpPr>
          <p:spPr>
            <a:xfrm>
              <a:off x="2029968" y="6045049"/>
              <a:ext cx="2029968" cy="8129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0268D7D-D5FB-492C-8D00-3E866534BD42}"/>
                </a:ext>
              </a:extLst>
            </p:cNvPr>
            <p:cNvSpPr/>
            <p:nvPr userDrawn="1"/>
          </p:nvSpPr>
          <p:spPr>
            <a:xfrm flipH="1">
              <a:off x="0" y="4828032"/>
              <a:ext cx="2032942"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54BCEF24-C76B-44E5-A457-E55658E8EB8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2860" y="4828032"/>
              <a:ext cx="2029968" cy="2029968"/>
            </a:xfrm>
            <a:prstGeom prst="rect">
              <a:avLst/>
            </a:prstGeom>
          </p:spPr>
        </p:pic>
        <p:grpSp>
          <p:nvGrpSpPr>
            <p:cNvPr id="40" name="Group 39">
              <a:extLst>
                <a:ext uri="{FF2B5EF4-FFF2-40B4-BE49-F238E27FC236}">
                  <a16:creationId xmlns:a16="http://schemas.microsoft.com/office/drawing/2014/main" id="{18216784-417D-44A8-8CF1-C0CAF410EB9B}"/>
                </a:ext>
              </a:extLst>
            </p:cNvPr>
            <p:cNvGrpSpPr/>
            <p:nvPr userDrawn="1"/>
          </p:nvGrpSpPr>
          <p:grpSpPr>
            <a:xfrm>
              <a:off x="100242" y="2099803"/>
              <a:ext cx="1920240" cy="1920240"/>
              <a:chOff x="5361924" y="7472790"/>
              <a:chExt cx="1828800" cy="1828800"/>
            </a:xfrm>
          </p:grpSpPr>
          <p:grpSp>
            <p:nvGrpSpPr>
              <p:cNvPr id="41" name="Group 40">
                <a:extLst>
                  <a:ext uri="{FF2B5EF4-FFF2-40B4-BE49-F238E27FC236}">
                    <a16:creationId xmlns:a16="http://schemas.microsoft.com/office/drawing/2014/main" id="{FFF90BA2-E949-4FDF-A88E-B68F607E3205}"/>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41F18930-2C24-4BA6-A1EB-BF1644EE8558}"/>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D5953E65-C24C-4C83-86BB-E4A6D2532FDF}"/>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0B9DA7A8-A66E-4E0E-92DF-B3FF112EBB70}"/>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94E74739-1964-4A3C-B2E5-28FEF5EF8E49}"/>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E31C22DC-76BD-4E83-8A1A-B7AE70B2E8FE}"/>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F63C700C-5749-4BA1-8128-78559312E825}"/>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EC81C305-3A69-4634-8A07-56F8272122AF}"/>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A14AAEDA-8F87-420D-A6BD-FF115C08EB7A}"/>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A1FA4EA0-701D-49A3-8962-1BD0CE6E9C0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E362A8AA-1110-4C1C-9922-60F7D43E82B0}"/>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BC8B72EE-335A-4030-B500-7E6FB4D24F18}"/>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10167348-D9AA-4440-8569-849A6B0F2C2D}"/>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A5616AB2-7A83-42C0-883C-FFA27D5468C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6A9CA073-4F0B-4787-B46D-7886261E945E}"/>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9AF901A3-1EC5-458F-A653-74CCEAE9A13D}"/>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4D5E35A9-4BB5-48F3-AE34-E1BDD3343EB1}"/>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A9A549D5-A823-49C4-8C36-D074E6E039B9}"/>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6A767C47-7246-4B50-8E78-82766365754A}"/>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0AEE1DDC-07C3-4204-A3B1-BB7C77C0622B}"/>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75" name="Rectangle 74">
              <a:extLst>
                <a:ext uri="{FF2B5EF4-FFF2-40B4-BE49-F238E27FC236}">
                  <a16:creationId xmlns:a16="http://schemas.microsoft.com/office/drawing/2014/main" id="{15DA288D-BE35-46E8-AA86-9F28D8504DAB}"/>
                </a:ext>
              </a:extLst>
            </p:cNvPr>
            <p:cNvSpPr/>
            <p:nvPr userDrawn="1"/>
          </p:nvSpPr>
          <p:spPr>
            <a:xfrm>
              <a:off x="0" y="4043197"/>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72557B54-30A3-4192-9D51-EE28AF522DE9}"/>
                </a:ext>
              </a:extLst>
            </p:cNvPr>
            <p:cNvSpPr/>
            <p:nvPr userDrawn="1"/>
          </p:nvSpPr>
          <p:spPr>
            <a:xfrm>
              <a:off x="0" y="2021358"/>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6" name="Straight Connector 65">
              <a:extLst>
                <a:ext uri="{FF2B5EF4-FFF2-40B4-BE49-F238E27FC236}">
                  <a16:creationId xmlns:a16="http://schemas.microsoft.com/office/drawing/2014/main" id="{2208FD0E-034D-4DF3-85D7-F0EBE2775B58}"/>
                </a:ext>
              </a:extLst>
            </p:cNvPr>
            <p:cNvCxnSpPr>
              <a:cxnSpLocks/>
            </p:cNvCxnSpPr>
            <p:nvPr userDrawn="1"/>
          </p:nvCxnSpPr>
          <p:spPr>
            <a:xfrm>
              <a:off x="10632" y="-7753"/>
              <a:ext cx="4052352" cy="404086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E20239FE-47D0-4B4F-8440-F859F368C141}"/>
                </a:ext>
              </a:extLst>
            </p:cNvPr>
            <p:cNvSpPr/>
            <p:nvPr userDrawn="1"/>
          </p:nvSpPr>
          <p:spPr>
            <a:xfrm>
              <a:off x="3903349" y="3869829"/>
              <a:ext cx="274320" cy="2743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4">
            <a:extLst>
              <a:ext uri="{FF2B5EF4-FFF2-40B4-BE49-F238E27FC236}">
                <a16:creationId xmlns:a16="http://schemas.microsoft.com/office/drawing/2014/main" id="{A8925BB7-B630-981C-964B-37A5DCBEA2E2}"/>
              </a:ext>
            </a:extLst>
          </p:cNvPr>
          <p:cNvSpPr>
            <a:spLocks noGrp="1"/>
          </p:cNvSpPr>
          <p:nvPr>
            <p:ph type="ftr" sz="quarter" idx="11"/>
          </p:nvPr>
        </p:nvSpPr>
        <p:spPr>
          <a:xfrm>
            <a:off x="7306165" y="6355080"/>
            <a:ext cx="2286000" cy="365125"/>
          </a:xfrm>
        </p:spPr>
        <p:txBody>
          <a:bodyPr/>
          <a:lstStyle>
            <a:lvl1pPr>
              <a:defRPr>
                <a:solidFill>
                  <a:schemeClr val="tx1"/>
                </a:solidFill>
              </a:defRPr>
            </a:lvl1pPr>
          </a:lstStyle>
          <a:p>
            <a:r>
              <a:rPr lang="en-US"/>
              <a:t>Presentation title</a:t>
            </a:r>
          </a:p>
        </p:txBody>
      </p:sp>
      <p:sp>
        <p:nvSpPr>
          <p:cNvPr id="5" name="Slide Number Placeholder 5">
            <a:extLst>
              <a:ext uri="{FF2B5EF4-FFF2-40B4-BE49-F238E27FC236}">
                <a16:creationId xmlns:a16="http://schemas.microsoft.com/office/drawing/2014/main" id="{4B4D24B0-E841-7B76-D133-06ABBAB6B6FF}"/>
              </a:ext>
            </a:extLst>
          </p:cNvPr>
          <p:cNvSpPr>
            <a:spLocks noGrp="1"/>
          </p:cNvSpPr>
          <p:nvPr>
            <p:ph type="sldNum" sz="quarter" idx="12"/>
          </p:nvPr>
        </p:nvSpPr>
        <p:spPr>
          <a:xfrm>
            <a:off x="10967357"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
        <p:nvSpPr>
          <p:cNvPr id="6" name="Date Placeholder 3">
            <a:extLst>
              <a:ext uri="{FF2B5EF4-FFF2-40B4-BE49-F238E27FC236}">
                <a16:creationId xmlns:a16="http://schemas.microsoft.com/office/drawing/2014/main" id="{C7D011F5-A799-BEAA-9160-5743D58B456A}"/>
              </a:ext>
            </a:extLst>
          </p:cNvPr>
          <p:cNvSpPr>
            <a:spLocks noGrp="1"/>
          </p:cNvSpPr>
          <p:nvPr>
            <p:ph type="dt" sz="half" idx="10"/>
          </p:nvPr>
        </p:nvSpPr>
        <p:spPr>
          <a:xfrm>
            <a:off x="4833694" y="6353175"/>
            <a:ext cx="1097280" cy="365125"/>
          </a:xfrm>
        </p:spPr>
        <p:txBody>
          <a:bodyPr/>
          <a:lstStyle>
            <a:lvl1pPr>
              <a:defRPr>
                <a:solidFill>
                  <a:schemeClr val="tx1"/>
                </a:solidFill>
              </a:defRPr>
            </a:lvl1pPr>
          </a:lstStyle>
          <a:p>
            <a:r>
              <a:rPr lang="en-US"/>
              <a:t>12/11/2023</a:t>
            </a:r>
          </a:p>
        </p:txBody>
      </p:sp>
    </p:spTree>
    <p:extLst>
      <p:ext uri="{BB962C8B-B14F-4D97-AF65-F5344CB8AC3E}">
        <p14:creationId xmlns:p14="http://schemas.microsoft.com/office/powerpoint/2010/main" val="204449739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660358"/>
            <a:ext cx="6594768" cy="5537284"/>
          </a:xfrm>
        </p:spPr>
        <p:txBody>
          <a:bodyPr anchor="ctr">
            <a:normAutofit/>
          </a:bodyPr>
          <a:lstStyle>
            <a:lvl1pPr algn="l">
              <a:defRPr sz="4800" cap="all" baseline="0">
                <a:solidFill>
                  <a:schemeClr val="tx2"/>
                </a:solidFill>
              </a:defRPr>
            </a:lvl1pPr>
          </a:lstStyle>
          <a:p>
            <a:r>
              <a:rPr lang="en-US"/>
              <a:t>Click to add title</a:t>
            </a:r>
          </a:p>
        </p:txBody>
      </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rot="10800000">
            <a:off x="1" y="761322"/>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algn="ctr">
              <a:defRPr sz="2000">
                <a:solidFill>
                  <a:schemeClr val="bg1"/>
                </a:solidFill>
              </a:defRPr>
            </a:lvl1pPr>
          </a:lstStyle>
          <a:p>
            <a:r>
              <a:rPr lang="en-US"/>
              <a:t>Click icon to insert picture</a:t>
            </a:r>
          </a:p>
        </p:txBody>
      </p:sp>
      <p:grpSp>
        <p:nvGrpSpPr>
          <p:cNvPr id="4" name="Group 3">
            <a:extLst>
              <a:ext uri="{FF2B5EF4-FFF2-40B4-BE49-F238E27FC236}">
                <a16:creationId xmlns:a16="http://schemas.microsoft.com/office/drawing/2014/main" id="{A1EA6F58-FA46-C921-5758-59234B148D4F}"/>
              </a:ext>
              <a:ext uri="{C183D7F6-B498-43B3-948B-1728B52AA6E4}">
                <adec:decorative xmlns:adec="http://schemas.microsoft.com/office/drawing/2017/decorative" val="1"/>
              </a:ext>
            </a:extLst>
          </p:cNvPr>
          <p:cNvGrpSpPr/>
          <p:nvPr userDrawn="1"/>
        </p:nvGrpSpPr>
        <p:grpSpPr>
          <a:xfrm>
            <a:off x="0" y="0"/>
            <a:ext cx="4069439" cy="4828833"/>
            <a:chOff x="0" y="0"/>
            <a:chExt cx="4069439" cy="4828833"/>
          </a:xfrm>
        </p:grpSpPr>
        <p:sp>
          <p:nvSpPr>
            <p:cNvPr id="7" name="Rectangle 6">
              <a:extLst>
                <a:ext uri="{FF2B5EF4-FFF2-40B4-BE49-F238E27FC236}">
                  <a16:creationId xmlns:a16="http://schemas.microsoft.com/office/drawing/2014/main" id="{06F989FA-6E7A-3A98-AF95-F2384308BD32}"/>
                </a:ext>
              </a:extLst>
            </p:cNvPr>
            <p:cNvSpPr>
              <a:spLocks/>
            </p:cNvSpPr>
            <p:nvPr userDrawn="1"/>
          </p:nvSpPr>
          <p:spPr>
            <a:xfrm rot="10800000" flipH="1">
              <a:off x="2026630" y="77643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rot="10800000">
              <a:off x="0" y="76613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rot="10800000">
              <a:off x="1351" y="0"/>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39471" y="2798865"/>
              <a:ext cx="2029968" cy="2029968"/>
            </a:xfrm>
            <a:prstGeom prst="rect">
              <a:avLst/>
            </a:prstGeom>
          </p:spPr>
        </p:pic>
        <p:sp>
          <p:nvSpPr>
            <p:cNvPr id="41" name="Rectangle 40">
              <a:extLst>
                <a:ext uri="{FF2B5EF4-FFF2-40B4-BE49-F238E27FC236}">
                  <a16:creationId xmlns:a16="http://schemas.microsoft.com/office/drawing/2014/main" id="{26879019-2911-2F60-CC5B-25D1BE752B8D}"/>
                </a:ext>
              </a:extLst>
            </p:cNvPr>
            <p:cNvSpPr/>
            <p:nvPr userDrawn="1"/>
          </p:nvSpPr>
          <p:spPr>
            <a:xfrm rot="10800000">
              <a:off x="2029604" y="0"/>
              <a:ext cx="2029968" cy="784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striped pattern&#10;&#10;Description automatically generated with low confidence">
              <a:extLst>
                <a:ext uri="{FF2B5EF4-FFF2-40B4-BE49-F238E27FC236}">
                  <a16:creationId xmlns:a16="http://schemas.microsoft.com/office/drawing/2014/main" id="{CD1CD1B2-7EBC-96B6-A02D-7972C278746E}"/>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rot="10800000">
              <a:off x="2035948" y="788197"/>
              <a:ext cx="2019299" cy="999451"/>
            </a:xfrm>
            <a:prstGeom prst="rect">
              <a:avLst/>
            </a:prstGeom>
          </p:spPr>
        </p:pic>
      </p:grpSp>
    </p:spTree>
    <p:extLst>
      <p:ext uri="{BB962C8B-B14F-4D97-AF65-F5344CB8AC3E}">
        <p14:creationId xmlns:p14="http://schemas.microsoft.com/office/powerpoint/2010/main" val="2179736762"/>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 Subtitle + Picture ">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833694" y="544285"/>
            <a:ext cx="6594768" cy="3445329"/>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4829789" y="4130045"/>
            <a:ext cx="6594768" cy="1951523"/>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grpSp>
        <p:nvGrpSpPr>
          <p:cNvPr id="4" name="Group 3">
            <a:extLst>
              <a:ext uri="{FF2B5EF4-FFF2-40B4-BE49-F238E27FC236}">
                <a16:creationId xmlns:a16="http://schemas.microsoft.com/office/drawing/2014/main" id="{C2A24CB0-5164-75CE-ED27-EF876C19C655}"/>
              </a:ext>
              <a:ext uri="{C183D7F6-B498-43B3-948B-1728B52AA6E4}">
                <adec:decorative xmlns:adec="http://schemas.microsoft.com/office/drawing/2017/decorative" val="1"/>
              </a:ext>
            </a:extLst>
          </p:cNvPr>
          <p:cNvGrpSpPr/>
          <p:nvPr userDrawn="1"/>
        </p:nvGrpSpPr>
        <p:grpSpPr>
          <a:xfrm>
            <a:off x="0" y="2029167"/>
            <a:ext cx="4069439" cy="4828833"/>
            <a:chOff x="0" y="2029167"/>
            <a:chExt cx="4069439" cy="4828833"/>
          </a:xfrm>
        </p:grpSpPr>
        <p:sp>
          <p:nvSpPr>
            <p:cNvPr id="7" name="Rectangle 6">
              <a:extLst>
                <a:ext uri="{FF2B5EF4-FFF2-40B4-BE49-F238E27FC236}">
                  <a16:creationId xmlns:a16="http://schemas.microsoft.com/office/drawing/2014/main" id="{06F989FA-6E7A-3A98-AF95-F2384308BD32}"/>
                </a:ext>
              </a:extLst>
            </p:cNvPr>
            <p:cNvSpPr/>
            <p:nvPr userDrawn="1"/>
          </p:nvSpPr>
          <p:spPr>
            <a:xfrm flipH="1">
              <a:off x="9867" y="4051601"/>
              <a:ext cx="2032942"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3">
              <a:extLst>
                <a:ext uri="{FF2B5EF4-FFF2-40B4-BE49-F238E27FC236}">
                  <a16:creationId xmlns:a16="http://schemas.microsoft.com/office/drawing/2014/main" id="{F0BAC8B3-F184-675F-DC5F-C48CE69D7622}"/>
                </a:ext>
              </a:extLst>
            </p:cNvPr>
            <p:cNvSpPr/>
            <p:nvPr userDrawn="1"/>
          </p:nvSpPr>
          <p:spPr>
            <a:xfrm>
              <a:off x="2039471" y="4061896"/>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0B75A35-885A-CE38-4F65-95EF186B13D1}"/>
                </a:ext>
              </a:extLst>
            </p:cNvPr>
            <p:cNvSpPr/>
            <p:nvPr userDrawn="1"/>
          </p:nvSpPr>
          <p:spPr>
            <a:xfrm>
              <a:off x="2038120" y="6083058"/>
              <a:ext cx="2029968" cy="7749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B488086-4998-410C-FCC8-29CA6288A7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0" y="2029167"/>
              <a:ext cx="2029968" cy="2029968"/>
            </a:xfrm>
            <a:prstGeom prst="rect">
              <a:avLst/>
            </a:prstGeom>
          </p:spPr>
        </p:pic>
        <p:grpSp>
          <p:nvGrpSpPr>
            <p:cNvPr id="19" name="Group 18">
              <a:extLst>
                <a:ext uri="{FF2B5EF4-FFF2-40B4-BE49-F238E27FC236}">
                  <a16:creationId xmlns:a16="http://schemas.microsoft.com/office/drawing/2014/main" id="{227BDAED-0D36-04AE-1A0C-E36977943C38}"/>
                </a:ext>
              </a:extLst>
            </p:cNvPr>
            <p:cNvGrpSpPr/>
            <p:nvPr userDrawn="1"/>
          </p:nvGrpSpPr>
          <p:grpSpPr>
            <a:xfrm>
              <a:off x="110109" y="4130046"/>
              <a:ext cx="1920240" cy="1920240"/>
              <a:chOff x="5361924" y="7472790"/>
              <a:chExt cx="1828800" cy="1828800"/>
            </a:xfrm>
          </p:grpSpPr>
          <p:grpSp>
            <p:nvGrpSpPr>
              <p:cNvPr id="20" name="Group 19">
                <a:extLst>
                  <a:ext uri="{FF2B5EF4-FFF2-40B4-BE49-F238E27FC236}">
                    <a16:creationId xmlns:a16="http://schemas.microsoft.com/office/drawing/2014/main" id="{DCF3798F-8E8C-7928-8347-8BC5B07B29F9}"/>
                  </a:ext>
                </a:extLst>
              </p:cNvPr>
              <p:cNvGrpSpPr/>
              <p:nvPr userDrawn="1"/>
            </p:nvGrpSpPr>
            <p:grpSpPr>
              <a:xfrm>
                <a:off x="5361924" y="7472790"/>
                <a:ext cx="1828800" cy="1828800"/>
                <a:chOff x="5361924" y="7472790"/>
                <a:chExt cx="1828800" cy="1828800"/>
              </a:xfrm>
            </p:grpSpPr>
            <p:grpSp>
              <p:nvGrpSpPr>
                <p:cNvPr id="22" name="Group 21">
                  <a:extLst>
                    <a:ext uri="{FF2B5EF4-FFF2-40B4-BE49-F238E27FC236}">
                      <a16:creationId xmlns:a16="http://schemas.microsoft.com/office/drawing/2014/main" id="{A488BF7D-B7D9-249A-4EC2-8A1F6311D1BD}"/>
                    </a:ext>
                  </a:extLst>
                </p:cNvPr>
                <p:cNvGrpSpPr/>
                <p:nvPr userDrawn="1"/>
              </p:nvGrpSpPr>
              <p:grpSpPr>
                <a:xfrm>
                  <a:off x="5361924" y="7472790"/>
                  <a:ext cx="1828800" cy="1828800"/>
                  <a:chOff x="5388428" y="7173291"/>
                  <a:chExt cx="1828800" cy="1828800"/>
                </a:xfrm>
              </p:grpSpPr>
              <p:grpSp>
                <p:nvGrpSpPr>
                  <p:cNvPr id="29" name="Group 28">
                    <a:extLst>
                      <a:ext uri="{FF2B5EF4-FFF2-40B4-BE49-F238E27FC236}">
                        <a16:creationId xmlns:a16="http://schemas.microsoft.com/office/drawing/2014/main" id="{C68EE8A4-53F3-EAAD-F43C-1F73C11BCE4C}"/>
                      </a:ext>
                    </a:extLst>
                  </p:cNvPr>
                  <p:cNvGrpSpPr/>
                  <p:nvPr userDrawn="1"/>
                </p:nvGrpSpPr>
                <p:grpSpPr>
                  <a:xfrm>
                    <a:off x="5388428" y="7173291"/>
                    <a:ext cx="1828800" cy="1828800"/>
                    <a:chOff x="5388428" y="7173291"/>
                    <a:chExt cx="1828800" cy="1828800"/>
                  </a:xfrm>
                </p:grpSpPr>
                <p:grpSp>
                  <p:nvGrpSpPr>
                    <p:cNvPr id="31" name="Group 30">
                      <a:extLst>
                        <a:ext uri="{FF2B5EF4-FFF2-40B4-BE49-F238E27FC236}">
                          <a16:creationId xmlns:a16="http://schemas.microsoft.com/office/drawing/2014/main" id="{806ABFB8-B814-19D4-3D47-A20F5AE8785F}"/>
                        </a:ext>
                      </a:extLst>
                    </p:cNvPr>
                    <p:cNvGrpSpPr/>
                    <p:nvPr userDrawn="1"/>
                  </p:nvGrpSpPr>
                  <p:grpSpPr>
                    <a:xfrm>
                      <a:off x="5388428" y="7173291"/>
                      <a:ext cx="1828800" cy="1828800"/>
                      <a:chOff x="5579044" y="7049770"/>
                      <a:chExt cx="1828800" cy="1828800"/>
                    </a:xfrm>
                  </p:grpSpPr>
                  <p:grpSp>
                    <p:nvGrpSpPr>
                      <p:cNvPr id="33" name="Group 32">
                        <a:extLst>
                          <a:ext uri="{FF2B5EF4-FFF2-40B4-BE49-F238E27FC236}">
                            <a16:creationId xmlns:a16="http://schemas.microsoft.com/office/drawing/2014/main" id="{992340A8-8A61-1791-D56D-37F56A662FEC}"/>
                          </a:ext>
                        </a:extLst>
                      </p:cNvPr>
                      <p:cNvGrpSpPr/>
                      <p:nvPr userDrawn="1"/>
                    </p:nvGrpSpPr>
                    <p:grpSpPr>
                      <a:xfrm>
                        <a:off x="5579044" y="7049770"/>
                        <a:ext cx="1828800" cy="1828800"/>
                        <a:chOff x="5579044" y="7049770"/>
                        <a:chExt cx="1828800" cy="1828800"/>
                      </a:xfrm>
                    </p:grpSpPr>
                    <p:grpSp>
                      <p:nvGrpSpPr>
                        <p:cNvPr id="35" name="Group 34">
                          <a:extLst>
                            <a:ext uri="{FF2B5EF4-FFF2-40B4-BE49-F238E27FC236}">
                              <a16:creationId xmlns:a16="http://schemas.microsoft.com/office/drawing/2014/main" id="{CD482B6F-4CF8-CEB3-7478-EB1A76DCF567}"/>
                            </a:ext>
                          </a:extLst>
                        </p:cNvPr>
                        <p:cNvGrpSpPr/>
                        <p:nvPr userDrawn="1"/>
                      </p:nvGrpSpPr>
                      <p:grpSpPr>
                        <a:xfrm>
                          <a:off x="5579044" y="7049770"/>
                          <a:ext cx="1828800" cy="1828800"/>
                          <a:chOff x="5579044" y="7049770"/>
                          <a:chExt cx="1828800" cy="1828800"/>
                        </a:xfrm>
                      </p:grpSpPr>
                      <p:grpSp>
                        <p:nvGrpSpPr>
                          <p:cNvPr id="37" name="Group 36">
                            <a:extLst>
                              <a:ext uri="{FF2B5EF4-FFF2-40B4-BE49-F238E27FC236}">
                                <a16:creationId xmlns:a16="http://schemas.microsoft.com/office/drawing/2014/main" id="{48DB94FE-59B9-2EAD-D619-84D732CEACD3}"/>
                              </a:ext>
                            </a:extLst>
                          </p:cNvPr>
                          <p:cNvGrpSpPr/>
                          <p:nvPr userDrawn="1"/>
                        </p:nvGrpSpPr>
                        <p:grpSpPr>
                          <a:xfrm>
                            <a:off x="5579044" y="7049770"/>
                            <a:ext cx="1828800" cy="1828800"/>
                            <a:chOff x="5579044" y="7049770"/>
                            <a:chExt cx="1828800" cy="1828800"/>
                          </a:xfrm>
                        </p:grpSpPr>
                        <p:sp>
                          <p:nvSpPr>
                            <p:cNvPr id="39" name="Oval 38">
                              <a:extLst>
                                <a:ext uri="{FF2B5EF4-FFF2-40B4-BE49-F238E27FC236}">
                                  <a16:creationId xmlns:a16="http://schemas.microsoft.com/office/drawing/2014/main" id="{E9EB6EED-2663-2442-C484-EF27395DCEB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Oval 39">
                              <a:extLst>
                                <a:ext uri="{FF2B5EF4-FFF2-40B4-BE49-F238E27FC236}">
                                  <a16:creationId xmlns:a16="http://schemas.microsoft.com/office/drawing/2014/main" id="{E5978766-DE51-5FF5-41BE-B1007C37165E}"/>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8" name="Oval 37">
                            <a:extLst>
                              <a:ext uri="{FF2B5EF4-FFF2-40B4-BE49-F238E27FC236}">
                                <a16:creationId xmlns:a16="http://schemas.microsoft.com/office/drawing/2014/main" id="{749B68DA-C119-6301-085A-2E7F3F7E3CB1}"/>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6" name="Oval 35">
                          <a:extLst>
                            <a:ext uri="{FF2B5EF4-FFF2-40B4-BE49-F238E27FC236}">
                              <a16:creationId xmlns:a16="http://schemas.microsoft.com/office/drawing/2014/main" id="{D753957E-F4A5-E4CA-B8B3-F6AE73F159F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4" name="Oval 33">
                        <a:extLst>
                          <a:ext uri="{FF2B5EF4-FFF2-40B4-BE49-F238E27FC236}">
                            <a16:creationId xmlns:a16="http://schemas.microsoft.com/office/drawing/2014/main" id="{3C4F46AE-42C2-9E3D-D294-F9297389D110}"/>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2" name="Oval 31">
                      <a:extLst>
                        <a:ext uri="{FF2B5EF4-FFF2-40B4-BE49-F238E27FC236}">
                          <a16:creationId xmlns:a16="http://schemas.microsoft.com/office/drawing/2014/main" id="{42376F25-4466-0F15-CD2F-B821AC9CCE5C}"/>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30" name="Oval 29">
                    <a:extLst>
                      <a:ext uri="{FF2B5EF4-FFF2-40B4-BE49-F238E27FC236}">
                        <a16:creationId xmlns:a16="http://schemas.microsoft.com/office/drawing/2014/main" id="{BBC988D2-4FFC-612A-DD91-A41B6194EF6C}"/>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4" name="Oval 23">
                  <a:extLst>
                    <a:ext uri="{FF2B5EF4-FFF2-40B4-BE49-F238E27FC236}">
                      <a16:creationId xmlns:a16="http://schemas.microsoft.com/office/drawing/2014/main" id="{53690E8A-1D3D-3D5D-932E-D2A2CFE5BDAB}"/>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5" name="Oval 24">
                  <a:extLst>
                    <a:ext uri="{FF2B5EF4-FFF2-40B4-BE49-F238E27FC236}">
                      <a16:creationId xmlns:a16="http://schemas.microsoft.com/office/drawing/2014/main" id="{1AE08D7C-4190-C00C-19F0-BEC1F608B97A}"/>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6" name="Oval 25">
                  <a:extLst>
                    <a:ext uri="{FF2B5EF4-FFF2-40B4-BE49-F238E27FC236}">
                      <a16:creationId xmlns:a16="http://schemas.microsoft.com/office/drawing/2014/main" id="{7B3E9873-3672-0001-60F1-6068B67A6DFE}"/>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7" name="Oval 26">
                  <a:extLst>
                    <a:ext uri="{FF2B5EF4-FFF2-40B4-BE49-F238E27FC236}">
                      <a16:creationId xmlns:a16="http://schemas.microsoft.com/office/drawing/2014/main" id="{4CD85BCE-3B9E-234C-4D1D-EC1A6A57D298}"/>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8" name="Oval 27">
                  <a:extLst>
                    <a:ext uri="{FF2B5EF4-FFF2-40B4-BE49-F238E27FC236}">
                      <a16:creationId xmlns:a16="http://schemas.microsoft.com/office/drawing/2014/main" id="{5CC66A2F-CBBE-220E-5ECB-528B8EE34F83}"/>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1" name="Oval 20">
                <a:extLst>
                  <a:ext uri="{FF2B5EF4-FFF2-40B4-BE49-F238E27FC236}">
                    <a16:creationId xmlns:a16="http://schemas.microsoft.com/office/drawing/2014/main" id="{B7B0A7FC-B497-31A6-1F93-414F96AF4C4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1" name="Rectangle 40">
              <a:extLst>
                <a:ext uri="{FF2B5EF4-FFF2-40B4-BE49-F238E27FC236}">
                  <a16:creationId xmlns:a16="http://schemas.microsoft.com/office/drawing/2014/main" id="{26879019-2911-2F60-CC5B-25D1BE752B8D}"/>
                </a:ext>
              </a:extLst>
            </p:cNvPr>
            <p:cNvSpPr/>
            <p:nvPr userDrawn="1"/>
          </p:nvSpPr>
          <p:spPr>
            <a:xfrm>
              <a:off x="9867" y="6073440"/>
              <a:ext cx="2029968" cy="7845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8CCEA94B-F499-5FCA-D063-7FD71F10F95B}"/>
                </a:ext>
              </a:extLst>
            </p:cNvPr>
            <p:cNvSpPr/>
            <p:nvPr userDrawn="1"/>
          </p:nvSpPr>
          <p:spPr>
            <a:xfrm>
              <a:off x="9867" y="405160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3" name="Picture Placeholder 62">
            <a:extLst>
              <a:ext uri="{FF2B5EF4-FFF2-40B4-BE49-F238E27FC236}">
                <a16:creationId xmlns:a16="http://schemas.microsoft.com/office/drawing/2014/main" id="{A461CB72-9777-50F4-94EC-91A4EE864A4A}"/>
              </a:ext>
            </a:extLst>
          </p:cNvPr>
          <p:cNvSpPr>
            <a:spLocks noGrp="1"/>
          </p:cNvSpPr>
          <p:nvPr>
            <p:ph type="pic" sz="quarter" idx="13" hasCustomPrompt="1"/>
          </p:nvPr>
        </p:nvSpPr>
        <p:spPr>
          <a:xfrm>
            <a:off x="0" y="-1"/>
            <a:ext cx="4076118" cy="6096678"/>
          </a:xfrm>
          <a:custGeom>
            <a:avLst/>
            <a:gdLst>
              <a:gd name="connsiteX0" fmla="*/ 0 w 4076118"/>
              <a:gd name="connsiteY0" fmla="*/ 0 h 6096678"/>
              <a:gd name="connsiteX1" fmla="*/ 4076118 w 4076118"/>
              <a:gd name="connsiteY1" fmla="*/ 0 h 6096678"/>
              <a:gd name="connsiteX2" fmla="*/ 4076118 w 4076118"/>
              <a:gd name="connsiteY2" fmla="*/ 2038351 h 6096678"/>
              <a:gd name="connsiteX3" fmla="*/ 4076118 w 4076118"/>
              <a:gd name="connsiteY3" fmla="*/ 2048256 h 6096678"/>
              <a:gd name="connsiteX4" fmla="*/ 4076118 w 4076118"/>
              <a:gd name="connsiteY4" fmla="*/ 6096678 h 6096678"/>
              <a:gd name="connsiteX5" fmla="*/ 27696 w 4076118"/>
              <a:gd name="connsiteY5" fmla="*/ 2048256 h 6096678"/>
              <a:gd name="connsiteX6" fmla="*/ 0 w 4076118"/>
              <a:gd name="connsiteY6" fmla="*/ 2048256 h 609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6118" h="6096678">
                <a:moveTo>
                  <a:pt x="0" y="0"/>
                </a:moveTo>
                <a:lnTo>
                  <a:pt x="4076118" y="0"/>
                </a:lnTo>
                <a:lnTo>
                  <a:pt x="4076118" y="2038351"/>
                </a:lnTo>
                <a:lnTo>
                  <a:pt x="4076118" y="2048256"/>
                </a:lnTo>
                <a:lnTo>
                  <a:pt x="4076118" y="6096678"/>
                </a:lnTo>
                <a:lnTo>
                  <a:pt x="27696" y="2048256"/>
                </a:lnTo>
                <a:lnTo>
                  <a:pt x="0" y="2048256"/>
                </a:lnTo>
                <a:close/>
              </a:path>
            </a:pathLst>
          </a:custGeom>
        </p:spPr>
        <p:txBody>
          <a:bodyPr wrap="square">
            <a:noAutofit/>
          </a:bodyPr>
          <a:lstStyle>
            <a:lvl1pPr marL="0" indent="0" algn="ctr">
              <a:buNone/>
              <a:defRPr sz="2000">
                <a:solidFill>
                  <a:schemeClr val="bg1"/>
                </a:solidFill>
              </a:defRPr>
            </a:lvl1pPr>
          </a:lstStyle>
          <a:p>
            <a:r>
              <a:rPr lang="en-US"/>
              <a:t>Click icon to insert picture</a:t>
            </a:r>
          </a:p>
        </p:txBody>
      </p:sp>
    </p:spTree>
    <p:extLst>
      <p:ext uri="{BB962C8B-B14F-4D97-AF65-F5344CB8AC3E}">
        <p14:creationId xmlns:p14="http://schemas.microsoft.com/office/powerpoint/2010/main" val="3637106079"/>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ontent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1" y="896112"/>
            <a:ext cx="6589150" cy="1988706"/>
          </a:xfrm>
        </p:spPr>
        <p:txBody>
          <a:bodyPr anchor="t" anchorCtr="0"/>
          <a:lstStyle>
            <a:lvl1pPr>
              <a:defRPr cap="all" baseline="0">
                <a:solidFill>
                  <a:schemeClr val="tx2"/>
                </a:solidFill>
              </a:defRPr>
            </a:lvl1pPr>
          </a:lstStyle>
          <a:p>
            <a:r>
              <a:rPr lang="en-US"/>
              <a:t>CLICK TO ADD TITLE</a:t>
            </a:r>
          </a:p>
        </p:txBody>
      </p:sp>
      <p:grpSp>
        <p:nvGrpSpPr>
          <p:cNvPr id="3" name="Group 2">
            <a:extLst>
              <a:ext uri="{FF2B5EF4-FFF2-40B4-BE49-F238E27FC236}">
                <a16:creationId xmlns:a16="http://schemas.microsoft.com/office/drawing/2014/main" id="{C8EF03D4-C3B7-918C-FF43-0A9C106ACA0F}"/>
              </a:ext>
              <a:ext uri="{C183D7F6-B498-43B3-948B-1728B52AA6E4}">
                <adec:decorative xmlns:adec="http://schemas.microsoft.com/office/drawing/2017/decorative" val="1"/>
              </a:ext>
            </a:extLst>
          </p:cNvPr>
          <p:cNvGrpSpPr/>
          <p:nvPr userDrawn="1"/>
        </p:nvGrpSpPr>
        <p:grpSpPr>
          <a:xfrm>
            <a:off x="8127476" y="-9144"/>
            <a:ext cx="4069095" cy="6867144"/>
            <a:chOff x="8127476" y="-9144"/>
            <a:chExt cx="4069095" cy="6867144"/>
          </a:xfrm>
        </p:grpSpPr>
        <p:sp>
          <p:nvSpPr>
            <p:cNvPr id="11" name="Rectangle 10">
              <a:extLst>
                <a:ext uri="{FF2B5EF4-FFF2-40B4-BE49-F238E27FC236}">
                  <a16:creationId xmlns:a16="http://schemas.microsoft.com/office/drawing/2014/main" id="{4FADCD25-4CC2-4A9A-B033-132F3DA6D2F5}"/>
                </a:ext>
              </a:extLst>
            </p:cNvPr>
            <p:cNvSpPr/>
            <p:nvPr userDrawn="1"/>
          </p:nvSpPr>
          <p:spPr>
            <a:xfrm>
              <a:off x="10162032" y="2014436"/>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D2F68DA8-1D58-42B0-A2C9-046E92884BC1}"/>
                </a:ext>
              </a:extLst>
            </p:cNvPr>
            <p:cNvSpPr/>
            <p:nvPr userDrawn="1"/>
          </p:nvSpPr>
          <p:spPr>
            <a:xfrm rot="5400000">
              <a:off x="10160492" y="202456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B232A4-4F4E-48E9-9E61-BE51F716635C}"/>
                </a:ext>
              </a:extLst>
            </p:cNvPr>
            <p:cNvSpPr/>
            <p:nvPr userDrawn="1"/>
          </p:nvSpPr>
          <p:spPr>
            <a:xfrm>
              <a:off x="10162032" y="0"/>
              <a:ext cx="2029968" cy="20299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CB66576-218C-4236-B125-DD7B03A784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0162032" y="0"/>
              <a:ext cx="2029968" cy="2029968"/>
            </a:xfrm>
            <a:prstGeom prst="rect">
              <a:avLst/>
            </a:prstGeom>
          </p:spPr>
        </p:pic>
        <p:sp>
          <p:nvSpPr>
            <p:cNvPr id="7" name="Rectangle 6">
              <a:extLst>
                <a:ext uri="{FF2B5EF4-FFF2-40B4-BE49-F238E27FC236}">
                  <a16:creationId xmlns:a16="http://schemas.microsoft.com/office/drawing/2014/main" id="{E557D1F3-8C55-47FE-B39A-86D30F8FFEA1}"/>
                </a:ext>
              </a:extLst>
            </p:cNvPr>
            <p:cNvSpPr/>
            <p:nvPr userDrawn="1"/>
          </p:nvSpPr>
          <p:spPr>
            <a:xfrm>
              <a:off x="8139364" y="-7084"/>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4EB6F2E-2621-4EB5-A04D-906FD08CED87}"/>
                </a:ext>
              </a:extLst>
            </p:cNvPr>
            <p:cNvSpPr/>
            <p:nvPr userDrawn="1"/>
          </p:nvSpPr>
          <p:spPr>
            <a:xfrm flipH="1">
              <a:off x="8127476" y="4807776"/>
              <a:ext cx="2032942"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CC28908-2548-441C-BE9D-8728E1FC84C0}"/>
                </a:ext>
              </a:extLst>
            </p:cNvPr>
            <p:cNvSpPr/>
            <p:nvPr userDrawn="1"/>
          </p:nvSpPr>
          <p:spPr>
            <a:xfrm>
              <a:off x="10160492" y="4041539"/>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 black and white striped pattern&#10;&#10;Description automatically generated with low confidence">
              <a:extLst>
                <a:ext uri="{FF2B5EF4-FFF2-40B4-BE49-F238E27FC236}">
                  <a16:creationId xmlns:a16="http://schemas.microsoft.com/office/drawing/2014/main" id="{731DC170-FB16-45F8-B62C-DCAB2B9AC31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177272" y="5079562"/>
              <a:ext cx="2019299" cy="999451"/>
            </a:xfrm>
            <a:prstGeom prst="rect">
              <a:avLst/>
            </a:prstGeom>
          </p:spPr>
        </p:pic>
        <p:pic>
          <p:nvPicPr>
            <p:cNvPr id="36" name="Graphic 35">
              <a:extLst>
                <a:ext uri="{FF2B5EF4-FFF2-40B4-BE49-F238E27FC236}">
                  <a16:creationId xmlns:a16="http://schemas.microsoft.com/office/drawing/2014/main" id="{6529D2A7-ABB3-4E2D-88CA-F813997011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10800000">
              <a:off x="8139640" y="-9144"/>
              <a:ext cx="2029968" cy="2029968"/>
            </a:xfrm>
            <a:prstGeom prst="rect">
              <a:avLst/>
            </a:prstGeom>
          </p:spPr>
        </p:pic>
        <p:sp>
          <p:nvSpPr>
            <p:cNvPr id="37" name="Rectangle 36">
              <a:extLst>
                <a:ext uri="{FF2B5EF4-FFF2-40B4-BE49-F238E27FC236}">
                  <a16:creationId xmlns:a16="http://schemas.microsoft.com/office/drawing/2014/main" id="{CDB6750E-735F-4906-8BCA-E0BD4F029617}"/>
                </a:ext>
              </a:extLst>
            </p:cNvPr>
            <p:cNvSpPr/>
            <p:nvPr userDrawn="1"/>
          </p:nvSpPr>
          <p:spPr>
            <a:xfrm>
              <a:off x="10158984" y="6016751"/>
              <a:ext cx="2029968" cy="8412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051ECE99-ACA6-46AF-98D5-81FBD3F834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131156" y="4828032"/>
              <a:ext cx="2029968" cy="2029968"/>
            </a:xfrm>
            <a:prstGeom prst="rect">
              <a:avLst/>
            </a:prstGeom>
          </p:spPr>
        </p:pic>
        <p:grpSp>
          <p:nvGrpSpPr>
            <p:cNvPr id="40" name="Group 39">
              <a:extLst>
                <a:ext uri="{FF2B5EF4-FFF2-40B4-BE49-F238E27FC236}">
                  <a16:creationId xmlns:a16="http://schemas.microsoft.com/office/drawing/2014/main" id="{3A847BA4-24DF-47BE-BE28-02415C2A2D3C}"/>
                </a:ext>
              </a:extLst>
            </p:cNvPr>
            <p:cNvGrpSpPr/>
            <p:nvPr userDrawn="1"/>
          </p:nvGrpSpPr>
          <p:grpSpPr>
            <a:xfrm>
              <a:off x="8227718" y="2092719"/>
              <a:ext cx="1920240" cy="1920240"/>
              <a:chOff x="5361924" y="7472790"/>
              <a:chExt cx="1828800" cy="1828800"/>
            </a:xfrm>
          </p:grpSpPr>
          <p:grpSp>
            <p:nvGrpSpPr>
              <p:cNvPr id="41" name="Group 40">
                <a:extLst>
                  <a:ext uri="{FF2B5EF4-FFF2-40B4-BE49-F238E27FC236}">
                    <a16:creationId xmlns:a16="http://schemas.microsoft.com/office/drawing/2014/main" id="{882CC485-8A14-4767-80E8-8FB0A9991D20}"/>
                  </a:ext>
                </a:extLst>
              </p:cNvPr>
              <p:cNvGrpSpPr/>
              <p:nvPr userDrawn="1"/>
            </p:nvGrpSpPr>
            <p:grpSpPr>
              <a:xfrm>
                <a:off x="5361924" y="7472790"/>
                <a:ext cx="1828800" cy="1828800"/>
                <a:chOff x="5361924" y="7472790"/>
                <a:chExt cx="1828800" cy="1828800"/>
              </a:xfrm>
            </p:grpSpPr>
            <p:grpSp>
              <p:nvGrpSpPr>
                <p:cNvPr id="43" name="Group 42">
                  <a:extLst>
                    <a:ext uri="{FF2B5EF4-FFF2-40B4-BE49-F238E27FC236}">
                      <a16:creationId xmlns:a16="http://schemas.microsoft.com/office/drawing/2014/main" id="{E119FAB2-4AF3-4EC9-98C6-E69760D02810}"/>
                    </a:ext>
                  </a:extLst>
                </p:cNvPr>
                <p:cNvGrpSpPr/>
                <p:nvPr userDrawn="1"/>
              </p:nvGrpSpPr>
              <p:grpSpPr>
                <a:xfrm>
                  <a:off x="5361924" y="7472790"/>
                  <a:ext cx="1828800" cy="1828800"/>
                  <a:chOff x="5388428" y="7173291"/>
                  <a:chExt cx="1828800" cy="1828800"/>
                </a:xfrm>
              </p:grpSpPr>
              <p:grpSp>
                <p:nvGrpSpPr>
                  <p:cNvPr id="49" name="Group 48">
                    <a:extLst>
                      <a:ext uri="{FF2B5EF4-FFF2-40B4-BE49-F238E27FC236}">
                        <a16:creationId xmlns:a16="http://schemas.microsoft.com/office/drawing/2014/main" id="{E2A21525-E952-4F39-A9B2-2CA7C5B14B85}"/>
                      </a:ext>
                    </a:extLst>
                  </p:cNvPr>
                  <p:cNvGrpSpPr/>
                  <p:nvPr userDrawn="1"/>
                </p:nvGrpSpPr>
                <p:grpSpPr>
                  <a:xfrm>
                    <a:off x="5388428" y="7173291"/>
                    <a:ext cx="1828800" cy="1828800"/>
                    <a:chOff x="5388428" y="7173291"/>
                    <a:chExt cx="1828800" cy="1828800"/>
                  </a:xfrm>
                </p:grpSpPr>
                <p:grpSp>
                  <p:nvGrpSpPr>
                    <p:cNvPr id="51" name="Group 50">
                      <a:extLst>
                        <a:ext uri="{FF2B5EF4-FFF2-40B4-BE49-F238E27FC236}">
                          <a16:creationId xmlns:a16="http://schemas.microsoft.com/office/drawing/2014/main" id="{53BFFD34-0142-4185-8790-1D792CB2F5DD}"/>
                        </a:ext>
                      </a:extLst>
                    </p:cNvPr>
                    <p:cNvGrpSpPr/>
                    <p:nvPr userDrawn="1"/>
                  </p:nvGrpSpPr>
                  <p:grpSpPr>
                    <a:xfrm>
                      <a:off x="5388428" y="7173291"/>
                      <a:ext cx="1828800" cy="1828800"/>
                      <a:chOff x="5579044" y="7049770"/>
                      <a:chExt cx="1828800" cy="1828800"/>
                    </a:xfrm>
                  </p:grpSpPr>
                  <p:grpSp>
                    <p:nvGrpSpPr>
                      <p:cNvPr id="53" name="Group 52">
                        <a:extLst>
                          <a:ext uri="{FF2B5EF4-FFF2-40B4-BE49-F238E27FC236}">
                            <a16:creationId xmlns:a16="http://schemas.microsoft.com/office/drawing/2014/main" id="{00D3FC75-8C07-4B5B-A025-3CCC5DC458DA}"/>
                          </a:ext>
                        </a:extLst>
                      </p:cNvPr>
                      <p:cNvGrpSpPr/>
                      <p:nvPr userDrawn="1"/>
                    </p:nvGrpSpPr>
                    <p:grpSpPr>
                      <a:xfrm>
                        <a:off x="5579044" y="7049770"/>
                        <a:ext cx="1828800" cy="1828800"/>
                        <a:chOff x="5579044" y="7049770"/>
                        <a:chExt cx="1828800" cy="1828800"/>
                      </a:xfrm>
                    </p:grpSpPr>
                    <p:grpSp>
                      <p:nvGrpSpPr>
                        <p:cNvPr id="55" name="Group 54">
                          <a:extLst>
                            <a:ext uri="{FF2B5EF4-FFF2-40B4-BE49-F238E27FC236}">
                              <a16:creationId xmlns:a16="http://schemas.microsoft.com/office/drawing/2014/main" id="{393D2F91-0E6A-4541-843C-1FC0CC2A024A}"/>
                            </a:ext>
                          </a:extLst>
                        </p:cNvPr>
                        <p:cNvGrpSpPr/>
                        <p:nvPr userDrawn="1"/>
                      </p:nvGrpSpPr>
                      <p:grpSpPr>
                        <a:xfrm>
                          <a:off x="5579044" y="7049770"/>
                          <a:ext cx="1828800" cy="1828800"/>
                          <a:chOff x="5579044" y="7049770"/>
                          <a:chExt cx="1828800" cy="1828800"/>
                        </a:xfrm>
                      </p:grpSpPr>
                      <p:grpSp>
                        <p:nvGrpSpPr>
                          <p:cNvPr id="57" name="Group 56">
                            <a:extLst>
                              <a:ext uri="{FF2B5EF4-FFF2-40B4-BE49-F238E27FC236}">
                                <a16:creationId xmlns:a16="http://schemas.microsoft.com/office/drawing/2014/main" id="{7C9F80E2-6A88-44DC-B048-7178CAA61DAF}"/>
                              </a:ext>
                            </a:extLst>
                          </p:cNvPr>
                          <p:cNvGrpSpPr/>
                          <p:nvPr userDrawn="1"/>
                        </p:nvGrpSpPr>
                        <p:grpSpPr>
                          <a:xfrm>
                            <a:off x="5579044" y="7049770"/>
                            <a:ext cx="1828800" cy="1828800"/>
                            <a:chOff x="5579044" y="7049770"/>
                            <a:chExt cx="1828800" cy="1828800"/>
                          </a:xfrm>
                        </p:grpSpPr>
                        <p:sp>
                          <p:nvSpPr>
                            <p:cNvPr id="59" name="Oval 58">
                              <a:extLst>
                                <a:ext uri="{FF2B5EF4-FFF2-40B4-BE49-F238E27FC236}">
                                  <a16:creationId xmlns:a16="http://schemas.microsoft.com/office/drawing/2014/main" id="{1D9D5420-70BE-477D-A17F-A86F19AD3FAC}"/>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0" name="Oval 59">
                              <a:extLst>
                                <a:ext uri="{FF2B5EF4-FFF2-40B4-BE49-F238E27FC236}">
                                  <a16:creationId xmlns:a16="http://schemas.microsoft.com/office/drawing/2014/main" id="{0BBACECF-9AE7-40B5-90D0-AE2CF1FBE0BD}"/>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8" name="Oval 57">
                            <a:extLst>
                              <a:ext uri="{FF2B5EF4-FFF2-40B4-BE49-F238E27FC236}">
                                <a16:creationId xmlns:a16="http://schemas.microsoft.com/office/drawing/2014/main" id="{1A76BEA0-888E-41CD-9B30-B128A39F781E}"/>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6" name="Oval 55">
                          <a:extLst>
                            <a:ext uri="{FF2B5EF4-FFF2-40B4-BE49-F238E27FC236}">
                              <a16:creationId xmlns:a16="http://schemas.microsoft.com/office/drawing/2014/main" id="{2EA36045-2F1D-402B-A951-B9957D5C145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4" name="Oval 53">
                        <a:extLst>
                          <a:ext uri="{FF2B5EF4-FFF2-40B4-BE49-F238E27FC236}">
                            <a16:creationId xmlns:a16="http://schemas.microsoft.com/office/drawing/2014/main" id="{AAF58CB3-363E-4156-8148-52E0B9CB634A}"/>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2" name="Oval 51">
                      <a:extLst>
                        <a:ext uri="{FF2B5EF4-FFF2-40B4-BE49-F238E27FC236}">
                          <a16:creationId xmlns:a16="http://schemas.microsoft.com/office/drawing/2014/main" id="{BDC4E05B-A602-483A-B19B-B907358D4629}"/>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50" name="Oval 49">
                    <a:extLst>
                      <a:ext uri="{FF2B5EF4-FFF2-40B4-BE49-F238E27FC236}">
                        <a16:creationId xmlns:a16="http://schemas.microsoft.com/office/drawing/2014/main" id="{55AC54D8-2C27-49A7-B1CE-C865E629499E}"/>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4" name="Oval 43">
                  <a:extLst>
                    <a:ext uri="{FF2B5EF4-FFF2-40B4-BE49-F238E27FC236}">
                      <a16:creationId xmlns:a16="http://schemas.microsoft.com/office/drawing/2014/main" id="{C9753262-9BA1-4716-B4B5-AAFE232A72A2}"/>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5" name="Oval 44">
                  <a:extLst>
                    <a:ext uri="{FF2B5EF4-FFF2-40B4-BE49-F238E27FC236}">
                      <a16:creationId xmlns:a16="http://schemas.microsoft.com/office/drawing/2014/main" id="{5B2AD932-98DF-4DA1-B19E-E38A4DD270F0}"/>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6" name="Oval 45">
                  <a:extLst>
                    <a:ext uri="{FF2B5EF4-FFF2-40B4-BE49-F238E27FC236}">
                      <a16:creationId xmlns:a16="http://schemas.microsoft.com/office/drawing/2014/main" id="{DE13C879-BB42-4F2C-9413-A1322DE58809}"/>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7" name="Oval 46">
                  <a:extLst>
                    <a:ext uri="{FF2B5EF4-FFF2-40B4-BE49-F238E27FC236}">
                      <a16:creationId xmlns:a16="http://schemas.microsoft.com/office/drawing/2014/main" id="{28B4D2F2-9DD5-4B23-A2F2-7DBEE9E61F6C}"/>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8" name="Oval 47">
                  <a:extLst>
                    <a:ext uri="{FF2B5EF4-FFF2-40B4-BE49-F238E27FC236}">
                      <a16:creationId xmlns:a16="http://schemas.microsoft.com/office/drawing/2014/main" id="{C1A2F663-A8A7-4337-9C39-489B4C457111}"/>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42" name="Oval 41">
                <a:extLst>
                  <a:ext uri="{FF2B5EF4-FFF2-40B4-BE49-F238E27FC236}">
                    <a16:creationId xmlns:a16="http://schemas.microsoft.com/office/drawing/2014/main" id="{1609761D-150A-4DE0-9604-CC3953C108D0}"/>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1" name="Rectangle 60">
              <a:extLst>
                <a:ext uri="{FF2B5EF4-FFF2-40B4-BE49-F238E27FC236}">
                  <a16:creationId xmlns:a16="http://schemas.microsoft.com/office/drawing/2014/main" id="{D1189D1C-85ED-4EF1-A384-7C4590ED50FD}"/>
                </a:ext>
              </a:extLst>
            </p:cNvPr>
            <p:cNvSpPr/>
            <p:nvPr userDrawn="1"/>
          </p:nvSpPr>
          <p:spPr>
            <a:xfrm>
              <a:off x="8138160" y="4045868"/>
              <a:ext cx="2029968" cy="8229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445306C5-E470-4A93-9C9F-5D066F760D16}"/>
                </a:ext>
              </a:extLst>
            </p:cNvPr>
            <p:cNvSpPr/>
            <p:nvPr userDrawn="1"/>
          </p:nvSpPr>
          <p:spPr>
            <a:xfrm>
              <a:off x="8138160" y="2029968"/>
              <a:ext cx="1014984" cy="201168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3" name="Straight Connector 62">
              <a:extLst>
                <a:ext uri="{FF2B5EF4-FFF2-40B4-BE49-F238E27FC236}">
                  <a16:creationId xmlns:a16="http://schemas.microsoft.com/office/drawing/2014/main" id="{B31C374B-40F2-4B1E-A9D8-6E5C932FF170}"/>
                </a:ext>
              </a:extLst>
            </p:cNvPr>
            <p:cNvCxnSpPr>
              <a:cxnSpLocks/>
            </p:cNvCxnSpPr>
            <p:nvPr userDrawn="1"/>
          </p:nvCxnSpPr>
          <p:spPr>
            <a:xfrm flipV="1">
              <a:off x="8138160" y="2012062"/>
              <a:ext cx="3044952" cy="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1C668341-39BE-4448-B29D-2594AE6D75C2}"/>
                </a:ext>
              </a:extLst>
            </p:cNvPr>
            <p:cNvSpPr/>
            <p:nvPr userDrawn="1"/>
          </p:nvSpPr>
          <p:spPr>
            <a:xfrm>
              <a:off x="11055096" y="1874902"/>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Date Placeholder 3">
            <a:extLst>
              <a:ext uri="{FF2B5EF4-FFF2-40B4-BE49-F238E27FC236}">
                <a16:creationId xmlns:a16="http://schemas.microsoft.com/office/drawing/2014/main" id="{56895315-7883-40AA-AB6E-E7F8B77E5BAC}"/>
              </a:ext>
            </a:extLst>
          </p:cNvPr>
          <p:cNvSpPr>
            <a:spLocks noGrp="1"/>
          </p:cNvSpPr>
          <p:nvPr>
            <p:ph type="dt" sz="half" idx="10"/>
          </p:nvPr>
        </p:nvSpPr>
        <p:spPr>
          <a:xfrm>
            <a:off x="761295" y="6355080"/>
            <a:ext cx="1097280" cy="365125"/>
          </a:xfrm>
        </p:spPr>
        <p:txBody>
          <a:bodyPr/>
          <a:lstStyle>
            <a:lvl1pPr>
              <a:defRPr>
                <a:solidFill>
                  <a:schemeClr val="bg1"/>
                </a:solidFill>
              </a:defRPr>
            </a:lvl1pPr>
          </a:lstStyle>
          <a:p>
            <a:r>
              <a:rPr lang="en-US"/>
              <a:t>12/11/2023</a:t>
            </a:r>
          </a:p>
        </p:txBody>
      </p:sp>
      <p:sp>
        <p:nvSpPr>
          <p:cNvPr id="68" name="Footer Placeholder 4">
            <a:extLst>
              <a:ext uri="{FF2B5EF4-FFF2-40B4-BE49-F238E27FC236}">
                <a16:creationId xmlns:a16="http://schemas.microsoft.com/office/drawing/2014/main" id="{0000A4E2-8200-4049-B783-2C99FBDBAEBD}"/>
              </a:ext>
            </a:extLst>
          </p:cNvPr>
          <p:cNvSpPr>
            <a:spLocks noGrp="1"/>
          </p:cNvSpPr>
          <p:nvPr>
            <p:ph type="ftr" sz="quarter" idx="11"/>
          </p:nvPr>
        </p:nvSpPr>
        <p:spPr>
          <a:xfrm>
            <a:off x="5499886" y="6355080"/>
            <a:ext cx="2286000" cy="365125"/>
          </a:xfrm>
        </p:spPr>
        <p:txBody>
          <a:bodyPr/>
          <a:lstStyle>
            <a:lvl1pPr>
              <a:defRPr>
                <a:solidFill>
                  <a:schemeClr val="bg1"/>
                </a:solidFill>
              </a:defRPr>
            </a:lvl1pPr>
          </a:lstStyle>
          <a:p>
            <a:r>
              <a:rPr lang="en-US"/>
              <a:t>Presentation title</a:t>
            </a:r>
          </a:p>
        </p:txBody>
      </p:sp>
      <p:sp>
        <p:nvSpPr>
          <p:cNvPr id="69" name="Slide Number Placeholder 5">
            <a:extLst>
              <a:ext uri="{FF2B5EF4-FFF2-40B4-BE49-F238E27FC236}">
                <a16:creationId xmlns:a16="http://schemas.microsoft.com/office/drawing/2014/main" id="{179E1CD1-EB8F-4E56-ADD5-06293A7A2EE8}"/>
              </a:ext>
            </a:extLst>
          </p:cNvPr>
          <p:cNvSpPr>
            <a:spLocks noGrp="1"/>
          </p:cNvSpPr>
          <p:nvPr>
            <p:ph type="sldNum" sz="quarter" idx="12"/>
          </p:nvPr>
        </p:nvSpPr>
        <p:spPr>
          <a:xfrm>
            <a:off x="11274091" y="635508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4" name="Content Placeholder 2">
            <a:extLst>
              <a:ext uri="{FF2B5EF4-FFF2-40B4-BE49-F238E27FC236}">
                <a16:creationId xmlns:a16="http://schemas.microsoft.com/office/drawing/2014/main" id="{3BB414F1-8F08-3A3B-45E3-9F44595164A1}"/>
              </a:ext>
            </a:extLst>
          </p:cNvPr>
          <p:cNvSpPr>
            <a:spLocks noGrp="1"/>
          </p:cNvSpPr>
          <p:nvPr>
            <p:ph sz="half" idx="14" hasCustomPrompt="1"/>
          </p:nvPr>
        </p:nvSpPr>
        <p:spPr>
          <a:xfrm>
            <a:off x="762001" y="3058886"/>
            <a:ext cx="6597372" cy="3296194"/>
          </a:xfrm>
        </p:spPr>
        <p:txBody>
          <a:bodyPr>
            <a:normAutofit/>
          </a:bodyPr>
          <a:lstStyle>
            <a:lvl1pPr marL="0" indent="0">
              <a:lnSpc>
                <a:spcPts val="2000"/>
              </a:lnSpc>
              <a:buFont typeface="Arial" panose="020B0604020202020204" pitchFamily="34" charset="0"/>
              <a:buNone/>
              <a:defRPr sz="1800">
                <a:solidFill>
                  <a:schemeClr val="bg1"/>
                </a:solidFill>
              </a:defRPr>
            </a:lvl1pPr>
            <a:lvl2pPr marL="457200">
              <a:lnSpc>
                <a:spcPts val="2000"/>
              </a:lnSpc>
              <a:defRPr sz="1800">
                <a:solidFill>
                  <a:schemeClr val="bg1"/>
                </a:solidFill>
              </a:defRPr>
            </a:lvl2pPr>
            <a:lvl3pPr marL="914400">
              <a:lnSpc>
                <a:spcPts val="2000"/>
              </a:lnSpc>
              <a:defRPr sz="1800">
                <a:solidFill>
                  <a:schemeClr val="bg1"/>
                </a:solidFill>
              </a:defRPr>
            </a:lvl3pPr>
            <a:lvl4pPr marL="1371600">
              <a:lnSpc>
                <a:spcPts val="2000"/>
              </a:lnSpc>
              <a:defRPr sz="1800">
                <a:solidFill>
                  <a:schemeClr val="bg1"/>
                </a:solidFill>
              </a:defRPr>
            </a:lvl4pPr>
            <a:lvl5pPr marL="1828800">
              <a:lnSpc>
                <a:spcPts val="2000"/>
              </a:lnSpc>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453546"/>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guide id="4" pos="576">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ubtitle">
    <p:bg>
      <p:bgPr>
        <a:solidFill>
          <a:schemeClr val="accent3"/>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09F422-89F7-BDA7-7801-F364BA5D95A5}"/>
              </a:ext>
              <a:ext uri="{C183D7F6-B498-43B3-948B-1728B52AA6E4}">
                <adec:decorative xmlns:adec="http://schemas.microsoft.com/office/drawing/2017/decorative" val="1"/>
              </a:ext>
            </a:extLst>
          </p:cNvPr>
          <p:cNvGrpSpPr/>
          <p:nvPr userDrawn="1"/>
        </p:nvGrpSpPr>
        <p:grpSpPr>
          <a:xfrm>
            <a:off x="-3045" y="-4303"/>
            <a:ext cx="7252590" cy="6862680"/>
            <a:chOff x="-3045" y="-4303"/>
            <a:chExt cx="7252590" cy="6862680"/>
          </a:xfrm>
        </p:grpSpPr>
        <p:sp>
          <p:nvSpPr>
            <p:cNvPr id="34" name="Rectangle 33">
              <a:extLst>
                <a:ext uri="{FF2B5EF4-FFF2-40B4-BE49-F238E27FC236}">
                  <a16:creationId xmlns:a16="http://schemas.microsoft.com/office/drawing/2014/main" id="{D629CA98-D89C-4A69-9A55-8D6C17DCDDF0}"/>
                </a:ext>
              </a:extLst>
            </p:cNvPr>
            <p:cNvSpPr/>
            <p:nvPr userDrawn="1"/>
          </p:nvSpPr>
          <p:spPr>
            <a:xfrm>
              <a:off x="-1146" y="4775407"/>
              <a:ext cx="2029968" cy="20775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12C5F573-21FC-4A6F-B46F-5583E20C994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3045" y="-4303"/>
              <a:ext cx="2029968" cy="2029968"/>
            </a:xfrm>
            <a:prstGeom prst="rect">
              <a:avLst/>
            </a:prstGeom>
          </p:spPr>
        </p:pic>
        <p:sp>
          <p:nvSpPr>
            <p:cNvPr id="39" name="Rectangle 38">
              <a:extLst>
                <a:ext uri="{FF2B5EF4-FFF2-40B4-BE49-F238E27FC236}">
                  <a16:creationId xmlns:a16="http://schemas.microsoft.com/office/drawing/2014/main" id="{EA65556A-38A5-4BA5-9A40-33F02F960B1E}"/>
                </a:ext>
              </a:extLst>
            </p:cNvPr>
            <p:cNvSpPr/>
            <p:nvPr userDrawn="1"/>
          </p:nvSpPr>
          <p:spPr>
            <a:xfrm>
              <a:off x="3757" y="2033993"/>
              <a:ext cx="2029968"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7900790-71B8-45C8-9B6D-07E23CEA7632}"/>
                </a:ext>
              </a:extLst>
            </p:cNvPr>
            <p:cNvSpPr/>
            <p:nvPr userDrawn="1"/>
          </p:nvSpPr>
          <p:spPr>
            <a:xfrm>
              <a:off x="-218" y="4059798"/>
              <a:ext cx="2029968" cy="7595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8AC969-4FA2-44AD-A273-2A0B7839749F}"/>
                </a:ext>
              </a:extLst>
            </p:cNvPr>
            <p:cNvSpPr/>
            <p:nvPr userDrawn="1"/>
          </p:nvSpPr>
          <p:spPr>
            <a:xfrm>
              <a:off x="4071442" y="4058828"/>
              <a:ext cx="3178103" cy="2799549"/>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91CB31D0-C621-4EF7-AE25-5C3BCD5882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38053" y="2029625"/>
              <a:ext cx="2029878" cy="2023760"/>
            </a:xfrm>
            <a:prstGeom prst="rect">
              <a:avLst/>
            </a:prstGeom>
          </p:spPr>
        </p:pic>
        <p:pic>
          <p:nvPicPr>
            <p:cNvPr id="69" name="Graphic 68">
              <a:extLst>
                <a:ext uri="{FF2B5EF4-FFF2-40B4-BE49-F238E27FC236}">
                  <a16:creationId xmlns:a16="http://schemas.microsoft.com/office/drawing/2014/main" id="{B2CC2F02-F98F-4E69-AA01-CCF96A602E1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034034" y="4055808"/>
              <a:ext cx="2029968" cy="2029968"/>
            </a:xfrm>
            <a:prstGeom prst="rect">
              <a:avLst/>
            </a:prstGeom>
          </p:spPr>
        </p:pic>
        <p:sp>
          <p:nvSpPr>
            <p:cNvPr id="8" name="Rectangle 9">
              <a:extLst>
                <a:ext uri="{FF2B5EF4-FFF2-40B4-BE49-F238E27FC236}">
                  <a16:creationId xmlns:a16="http://schemas.microsoft.com/office/drawing/2014/main" id="{FE05B395-CB62-452B-A84F-936AD8EDDA92}"/>
                </a:ext>
              </a:extLst>
            </p:cNvPr>
            <p:cNvSpPr/>
            <p:nvPr userDrawn="1"/>
          </p:nvSpPr>
          <p:spPr>
            <a:xfrm>
              <a:off x="2028568" y="4060579"/>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a:extLst>
                <a:ext uri="{FF2B5EF4-FFF2-40B4-BE49-F238E27FC236}">
                  <a16:creationId xmlns:a16="http://schemas.microsoft.com/office/drawing/2014/main" id="{2622C30D-68C5-43FD-997F-CFD4DD72E16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5400000">
              <a:off x="2043950" y="4059923"/>
              <a:ext cx="2029968" cy="2029968"/>
            </a:xfrm>
            <a:prstGeom prst="rect">
              <a:avLst/>
            </a:prstGeom>
          </p:spPr>
        </p:pic>
        <p:pic>
          <p:nvPicPr>
            <p:cNvPr id="35" name="Picture 34" descr="A black and white striped pattern&#10;&#10;Description automatically generated with low confidence">
              <a:extLst>
                <a:ext uri="{FF2B5EF4-FFF2-40B4-BE49-F238E27FC236}">
                  <a16:creationId xmlns:a16="http://schemas.microsoft.com/office/drawing/2014/main" id="{AC3CDBDC-6EB4-4B7D-A9F6-4CFA748349B5}"/>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1406" y="3062893"/>
              <a:ext cx="2019299" cy="999451"/>
            </a:xfrm>
            <a:prstGeom prst="rect">
              <a:avLst/>
            </a:prstGeom>
          </p:spPr>
        </p:pic>
        <p:grpSp>
          <p:nvGrpSpPr>
            <p:cNvPr id="162" name="Group 161">
              <a:extLst>
                <a:ext uri="{FF2B5EF4-FFF2-40B4-BE49-F238E27FC236}">
                  <a16:creationId xmlns:a16="http://schemas.microsoft.com/office/drawing/2014/main" id="{34457344-691C-417A-9C29-5AD8ABC43E5A}"/>
                </a:ext>
              </a:extLst>
            </p:cNvPr>
            <p:cNvGrpSpPr/>
            <p:nvPr userDrawn="1"/>
          </p:nvGrpSpPr>
          <p:grpSpPr>
            <a:xfrm>
              <a:off x="4433" y="4836676"/>
              <a:ext cx="1965960" cy="1965960"/>
              <a:chOff x="5361924" y="7472790"/>
              <a:chExt cx="1828800" cy="1828800"/>
            </a:xfrm>
          </p:grpSpPr>
          <p:grpSp>
            <p:nvGrpSpPr>
              <p:cNvPr id="163" name="Group 162">
                <a:extLst>
                  <a:ext uri="{FF2B5EF4-FFF2-40B4-BE49-F238E27FC236}">
                    <a16:creationId xmlns:a16="http://schemas.microsoft.com/office/drawing/2014/main" id="{68DDC918-5A9B-4D14-98A4-9002D8520FD4}"/>
                  </a:ext>
                </a:extLst>
              </p:cNvPr>
              <p:cNvGrpSpPr/>
              <p:nvPr userDrawn="1"/>
            </p:nvGrpSpPr>
            <p:grpSpPr>
              <a:xfrm>
                <a:off x="5361924" y="7472790"/>
                <a:ext cx="1828800" cy="1828800"/>
                <a:chOff x="5361924" y="7472790"/>
                <a:chExt cx="1828800" cy="1828800"/>
              </a:xfrm>
            </p:grpSpPr>
            <p:grpSp>
              <p:nvGrpSpPr>
                <p:cNvPr id="165" name="Group 164">
                  <a:extLst>
                    <a:ext uri="{FF2B5EF4-FFF2-40B4-BE49-F238E27FC236}">
                      <a16:creationId xmlns:a16="http://schemas.microsoft.com/office/drawing/2014/main" id="{2366D07F-988F-459E-BBD3-15126F92902E}"/>
                    </a:ext>
                  </a:extLst>
                </p:cNvPr>
                <p:cNvGrpSpPr/>
                <p:nvPr userDrawn="1"/>
              </p:nvGrpSpPr>
              <p:grpSpPr>
                <a:xfrm>
                  <a:off x="5361924" y="7472790"/>
                  <a:ext cx="1828800" cy="1828800"/>
                  <a:chOff x="5388428" y="7173291"/>
                  <a:chExt cx="1828800" cy="1828800"/>
                </a:xfrm>
              </p:grpSpPr>
              <p:grpSp>
                <p:nvGrpSpPr>
                  <p:cNvPr id="173" name="Group 172">
                    <a:extLst>
                      <a:ext uri="{FF2B5EF4-FFF2-40B4-BE49-F238E27FC236}">
                        <a16:creationId xmlns:a16="http://schemas.microsoft.com/office/drawing/2014/main" id="{6CCACE8C-699F-4B10-BA84-94167BA05CC5}"/>
                      </a:ext>
                    </a:extLst>
                  </p:cNvPr>
                  <p:cNvGrpSpPr/>
                  <p:nvPr userDrawn="1"/>
                </p:nvGrpSpPr>
                <p:grpSpPr>
                  <a:xfrm>
                    <a:off x="5388428" y="7173291"/>
                    <a:ext cx="1828800" cy="1828800"/>
                    <a:chOff x="5388428" y="7173291"/>
                    <a:chExt cx="1828800" cy="1828800"/>
                  </a:xfrm>
                </p:grpSpPr>
                <p:grpSp>
                  <p:nvGrpSpPr>
                    <p:cNvPr id="176" name="Group 175">
                      <a:extLst>
                        <a:ext uri="{FF2B5EF4-FFF2-40B4-BE49-F238E27FC236}">
                          <a16:creationId xmlns:a16="http://schemas.microsoft.com/office/drawing/2014/main" id="{59F49E32-0B71-4676-8012-BA971DA2100F}"/>
                        </a:ext>
                      </a:extLst>
                    </p:cNvPr>
                    <p:cNvGrpSpPr/>
                    <p:nvPr userDrawn="1"/>
                  </p:nvGrpSpPr>
                  <p:grpSpPr>
                    <a:xfrm>
                      <a:off x="5388428" y="7173291"/>
                      <a:ext cx="1828800" cy="1828800"/>
                      <a:chOff x="5579044" y="7049770"/>
                      <a:chExt cx="1828800" cy="1828800"/>
                    </a:xfrm>
                  </p:grpSpPr>
                  <p:grpSp>
                    <p:nvGrpSpPr>
                      <p:cNvPr id="178" name="Group 177">
                        <a:extLst>
                          <a:ext uri="{FF2B5EF4-FFF2-40B4-BE49-F238E27FC236}">
                            <a16:creationId xmlns:a16="http://schemas.microsoft.com/office/drawing/2014/main" id="{DF41FA5A-1504-4DC4-B514-00C377423E7C}"/>
                          </a:ext>
                        </a:extLst>
                      </p:cNvPr>
                      <p:cNvGrpSpPr/>
                      <p:nvPr userDrawn="1"/>
                    </p:nvGrpSpPr>
                    <p:grpSpPr>
                      <a:xfrm>
                        <a:off x="5579044" y="7049770"/>
                        <a:ext cx="1828800" cy="1828800"/>
                        <a:chOff x="5579044" y="7049770"/>
                        <a:chExt cx="1828800" cy="1828800"/>
                      </a:xfrm>
                    </p:grpSpPr>
                    <p:grpSp>
                      <p:nvGrpSpPr>
                        <p:cNvPr id="180" name="Group 179">
                          <a:extLst>
                            <a:ext uri="{FF2B5EF4-FFF2-40B4-BE49-F238E27FC236}">
                              <a16:creationId xmlns:a16="http://schemas.microsoft.com/office/drawing/2014/main" id="{68B4610A-A91F-459F-A9C5-9FC624665516}"/>
                            </a:ext>
                          </a:extLst>
                        </p:cNvPr>
                        <p:cNvGrpSpPr/>
                        <p:nvPr userDrawn="1"/>
                      </p:nvGrpSpPr>
                      <p:grpSpPr>
                        <a:xfrm>
                          <a:off x="5579044" y="7049770"/>
                          <a:ext cx="1828800" cy="1828800"/>
                          <a:chOff x="5579044" y="7049770"/>
                          <a:chExt cx="1828800" cy="1828800"/>
                        </a:xfrm>
                      </p:grpSpPr>
                      <p:grpSp>
                        <p:nvGrpSpPr>
                          <p:cNvPr id="182" name="Group 181">
                            <a:extLst>
                              <a:ext uri="{FF2B5EF4-FFF2-40B4-BE49-F238E27FC236}">
                                <a16:creationId xmlns:a16="http://schemas.microsoft.com/office/drawing/2014/main" id="{D794F6E3-A9E3-42A9-93AA-7B9E20AD922D}"/>
                              </a:ext>
                            </a:extLst>
                          </p:cNvPr>
                          <p:cNvGrpSpPr/>
                          <p:nvPr userDrawn="1"/>
                        </p:nvGrpSpPr>
                        <p:grpSpPr>
                          <a:xfrm>
                            <a:off x="5579044" y="7049770"/>
                            <a:ext cx="1828800" cy="1828800"/>
                            <a:chOff x="5579044" y="7049770"/>
                            <a:chExt cx="1828800" cy="1828800"/>
                          </a:xfrm>
                        </p:grpSpPr>
                        <p:sp>
                          <p:nvSpPr>
                            <p:cNvPr id="184" name="Oval 183">
                              <a:extLst>
                                <a:ext uri="{FF2B5EF4-FFF2-40B4-BE49-F238E27FC236}">
                                  <a16:creationId xmlns:a16="http://schemas.microsoft.com/office/drawing/2014/main" id="{90B634B0-4792-4A28-B92A-ACA35F177675}"/>
                                </a:ext>
                              </a:extLst>
                            </p:cNvPr>
                            <p:cNvSpPr/>
                            <p:nvPr userDrawn="1"/>
                          </p:nvSpPr>
                          <p:spPr>
                            <a:xfrm>
                              <a:off x="5579044" y="7049770"/>
                              <a:ext cx="1828800" cy="18288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85" name="Oval 184">
                              <a:extLst>
                                <a:ext uri="{FF2B5EF4-FFF2-40B4-BE49-F238E27FC236}">
                                  <a16:creationId xmlns:a16="http://schemas.microsoft.com/office/drawing/2014/main" id="{1B466310-2C61-42F1-81EB-2B5BF01B2267}"/>
                                </a:ext>
                              </a:extLst>
                            </p:cNvPr>
                            <p:cNvSpPr/>
                            <p:nvPr userDrawn="1"/>
                          </p:nvSpPr>
                          <p:spPr>
                            <a:xfrm>
                              <a:off x="5647624" y="7118350"/>
                              <a:ext cx="1691640" cy="16916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3" name="Oval 182">
                            <a:extLst>
                              <a:ext uri="{FF2B5EF4-FFF2-40B4-BE49-F238E27FC236}">
                                <a16:creationId xmlns:a16="http://schemas.microsoft.com/office/drawing/2014/main" id="{53A72A9A-79AE-4A89-8938-7A85E2248DE6}"/>
                              </a:ext>
                            </a:extLst>
                          </p:cNvPr>
                          <p:cNvSpPr/>
                          <p:nvPr userDrawn="1"/>
                        </p:nvSpPr>
                        <p:spPr>
                          <a:xfrm>
                            <a:off x="5716204" y="7186930"/>
                            <a:ext cx="1554480" cy="15544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81" name="Oval 180">
                          <a:extLst>
                            <a:ext uri="{FF2B5EF4-FFF2-40B4-BE49-F238E27FC236}">
                              <a16:creationId xmlns:a16="http://schemas.microsoft.com/office/drawing/2014/main" id="{02618DCD-5B83-4412-9D1A-968C246DCAC1}"/>
                            </a:ext>
                          </a:extLst>
                        </p:cNvPr>
                        <p:cNvSpPr/>
                        <p:nvPr userDrawn="1"/>
                      </p:nvSpPr>
                      <p:spPr>
                        <a:xfrm>
                          <a:off x="5784784" y="7255510"/>
                          <a:ext cx="1417320" cy="14173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9" name="Oval 178">
                        <a:extLst>
                          <a:ext uri="{FF2B5EF4-FFF2-40B4-BE49-F238E27FC236}">
                            <a16:creationId xmlns:a16="http://schemas.microsoft.com/office/drawing/2014/main" id="{29B173F9-A6EA-4B31-B4C6-3C8DE08F2F11}"/>
                          </a:ext>
                        </a:extLst>
                      </p:cNvPr>
                      <p:cNvSpPr/>
                      <p:nvPr userDrawn="1"/>
                    </p:nvSpPr>
                    <p:spPr>
                      <a:xfrm>
                        <a:off x="5853364" y="7324090"/>
                        <a:ext cx="1280160" cy="12801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7" name="Oval 176">
                      <a:extLst>
                        <a:ext uri="{FF2B5EF4-FFF2-40B4-BE49-F238E27FC236}">
                          <a16:creationId xmlns:a16="http://schemas.microsoft.com/office/drawing/2014/main" id="{466DB0E2-4B80-4A09-8BCA-9432E1E1DAE3}"/>
                        </a:ext>
                      </a:extLst>
                    </p:cNvPr>
                    <p:cNvSpPr/>
                    <p:nvPr userDrawn="1"/>
                  </p:nvSpPr>
                  <p:spPr>
                    <a:xfrm>
                      <a:off x="5731328" y="7516191"/>
                      <a:ext cx="1143000" cy="11430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74" name="Oval 173">
                    <a:extLst>
                      <a:ext uri="{FF2B5EF4-FFF2-40B4-BE49-F238E27FC236}">
                        <a16:creationId xmlns:a16="http://schemas.microsoft.com/office/drawing/2014/main" id="{20D2F087-D77F-4913-922E-014FB9DEE63E}"/>
                      </a:ext>
                    </a:extLst>
                  </p:cNvPr>
                  <p:cNvSpPr/>
                  <p:nvPr userDrawn="1"/>
                </p:nvSpPr>
                <p:spPr>
                  <a:xfrm>
                    <a:off x="5799908" y="7584771"/>
                    <a:ext cx="1005840" cy="10058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6" name="Oval 165">
                  <a:extLst>
                    <a:ext uri="{FF2B5EF4-FFF2-40B4-BE49-F238E27FC236}">
                      <a16:creationId xmlns:a16="http://schemas.microsoft.com/office/drawing/2014/main" id="{DD44EC19-A244-4489-9CB8-0361CFBFD02F}"/>
                    </a:ext>
                  </a:extLst>
                </p:cNvPr>
                <p:cNvSpPr/>
                <p:nvPr userDrawn="1"/>
              </p:nvSpPr>
              <p:spPr>
                <a:xfrm>
                  <a:off x="5841984" y="7952850"/>
                  <a:ext cx="868680" cy="8686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7" name="Oval 166">
                  <a:extLst>
                    <a:ext uri="{FF2B5EF4-FFF2-40B4-BE49-F238E27FC236}">
                      <a16:creationId xmlns:a16="http://schemas.microsoft.com/office/drawing/2014/main" id="{C5C029E7-6D6D-4D14-8D8E-E407011AF097}"/>
                    </a:ext>
                  </a:extLst>
                </p:cNvPr>
                <p:cNvSpPr/>
                <p:nvPr userDrawn="1"/>
              </p:nvSpPr>
              <p:spPr>
                <a:xfrm>
                  <a:off x="5910564" y="8021430"/>
                  <a:ext cx="731520" cy="73152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69" name="Oval 168">
                  <a:extLst>
                    <a:ext uri="{FF2B5EF4-FFF2-40B4-BE49-F238E27FC236}">
                      <a16:creationId xmlns:a16="http://schemas.microsoft.com/office/drawing/2014/main" id="{4A74D8A7-ACD3-40A3-918D-46DF99BF9F3E}"/>
                    </a:ext>
                  </a:extLst>
                </p:cNvPr>
                <p:cNvSpPr/>
                <p:nvPr userDrawn="1"/>
              </p:nvSpPr>
              <p:spPr>
                <a:xfrm>
                  <a:off x="5979144" y="8090010"/>
                  <a:ext cx="594360" cy="59436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1" name="Oval 170">
                  <a:extLst>
                    <a:ext uri="{FF2B5EF4-FFF2-40B4-BE49-F238E27FC236}">
                      <a16:creationId xmlns:a16="http://schemas.microsoft.com/office/drawing/2014/main" id="{9C994ED9-5124-452B-986B-4782056BCFB3}"/>
                    </a:ext>
                  </a:extLst>
                </p:cNvPr>
                <p:cNvSpPr/>
                <p:nvPr userDrawn="1"/>
              </p:nvSpPr>
              <p:spPr>
                <a:xfrm>
                  <a:off x="6047724" y="8158590"/>
                  <a:ext cx="457200" cy="45720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72" name="Oval 171">
                  <a:extLst>
                    <a:ext uri="{FF2B5EF4-FFF2-40B4-BE49-F238E27FC236}">
                      <a16:creationId xmlns:a16="http://schemas.microsoft.com/office/drawing/2014/main" id="{8ADCBFB4-9F0A-40FB-A585-2728254E0A7C}"/>
                    </a:ext>
                  </a:extLst>
                </p:cNvPr>
                <p:cNvSpPr/>
                <p:nvPr userDrawn="1"/>
              </p:nvSpPr>
              <p:spPr>
                <a:xfrm>
                  <a:off x="6116304" y="8227170"/>
                  <a:ext cx="320040" cy="32004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64" name="Oval 163">
                <a:extLst>
                  <a:ext uri="{FF2B5EF4-FFF2-40B4-BE49-F238E27FC236}">
                    <a16:creationId xmlns:a16="http://schemas.microsoft.com/office/drawing/2014/main" id="{42E049E2-81A6-45F8-BA9F-DEA21400B1AD}"/>
                  </a:ext>
                </a:extLst>
              </p:cNvPr>
              <p:cNvSpPr/>
              <p:nvPr userDrawn="1"/>
            </p:nvSpPr>
            <p:spPr>
              <a:xfrm>
                <a:off x="6184884" y="8295750"/>
                <a:ext cx="182880" cy="182880"/>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67" name="Freeform: Shape 66">
              <a:extLst>
                <a:ext uri="{FF2B5EF4-FFF2-40B4-BE49-F238E27FC236}">
                  <a16:creationId xmlns:a16="http://schemas.microsoft.com/office/drawing/2014/main" id="{75F20D6C-6085-4D3F-9186-6895908C97B9}"/>
                </a:ext>
              </a:extLst>
            </p:cNvPr>
            <p:cNvSpPr/>
            <p:nvPr userDrawn="1"/>
          </p:nvSpPr>
          <p:spPr>
            <a:xfrm rot="16200000">
              <a:off x="506891" y="5335524"/>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Rectangle 70">
              <a:extLst>
                <a:ext uri="{FF2B5EF4-FFF2-40B4-BE49-F238E27FC236}">
                  <a16:creationId xmlns:a16="http://schemas.microsoft.com/office/drawing/2014/main" id="{BC56BE23-DE49-4D55-A6A0-DFE2A870120D}"/>
                </a:ext>
              </a:extLst>
            </p:cNvPr>
            <p:cNvSpPr/>
            <p:nvPr userDrawn="1"/>
          </p:nvSpPr>
          <p:spPr>
            <a:xfrm>
              <a:off x="2028658" y="6089528"/>
              <a:ext cx="2049251" cy="7684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BCF3BD55-FF25-4CA9-8016-81AEB8AA43E8}"/>
                </a:ext>
              </a:extLst>
            </p:cNvPr>
            <p:cNvSpPr/>
            <p:nvPr userDrawn="1"/>
          </p:nvSpPr>
          <p:spPr>
            <a:xfrm>
              <a:off x="3838078" y="1859479"/>
              <a:ext cx="274320" cy="27432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DE09EA6C-7AC2-47BE-95B8-4D3412867BA5}"/>
                </a:ext>
              </a:extLst>
            </p:cNvPr>
            <p:cNvCxnSpPr>
              <a:cxnSpLocks/>
            </p:cNvCxnSpPr>
            <p:nvPr userDrawn="1"/>
          </p:nvCxnSpPr>
          <p:spPr>
            <a:xfrm flipV="1">
              <a:off x="0" y="1990665"/>
              <a:ext cx="4023360" cy="33894"/>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4974771" y="576943"/>
            <a:ext cx="6449786" cy="2785508"/>
          </a:xfrm>
        </p:spPr>
        <p:txBody>
          <a:bodyPr anchor="b">
            <a:normAutofit/>
          </a:bodyPr>
          <a:lstStyle>
            <a:lvl1pPr algn="l">
              <a:defRPr sz="48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EB00591F-8CE8-B626-C81A-6C960B2BAECA}"/>
              </a:ext>
            </a:extLst>
          </p:cNvPr>
          <p:cNvSpPr>
            <a:spLocks noGrp="1"/>
          </p:cNvSpPr>
          <p:nvPr>
            <p:ph type="subTitle" idx="1" hasCustomPrompt="1"/>
          </p:nvPr>
        </p:nvSpPr>
        <p:spPr>
          <a:xfrm>
            <a:off x="4974772" y="3373686"/>
            <a:ext cx="6449785" cy="1029586"/>
          </a:xfrm>
        </p:spPr>
        <p:txBody>
          <a:bodyPr>
            <a:normAutofit/>
          </a:bodyPr>
          <a:lstStyle>
            <a:lvl1pPr marL="0" indent="0" algn="l">
              <a:lnSpc>
                <a:spcPct val="150000"/>
              </a:lnSpc>
              <a:spcBef>
                <a:spcPts val="0"/>
              </a:spcBef>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192" name="Date Placeholder 3">
            <a:extLst>
              <a:ext uri="{FF2B5EF4-FFF2-40B4-BE49-F238E27FC236}">
                <a16:creationId xmlns:a16="http://schemas.microsoft.com/office/drawing/2014/main" id="{2837477B-3D20-4982-86AF-91100FE408D3}"/>
              </a:ext>
            </a:extLst>
          </p:cNvPr>
          <p:cNvSpPr>
            <a:spLocks noGrp="1"/>
          </p:cNvSpPr>
          <p:nvPr>
            <p:ph type="dt" sz="half" idx="10"/>
          </p:nvPr>
        </p:nvSpPr>
        <p:spPr>
          <a:xfrm>
            <a:off x="7519821" y="6353175"/>
            <a:ext cx="1097280" cy="365125"/>
          </a:xfrm>
        </p:spPr>
        <p:txBody>
          <a:bodyPr/>
          <a:lstStyle>
            <a:lvl1pPr>
              <a:defRPr>
                <a:solidFill>
                  <a:schemeClr val="bg1"/>
                </a:solidFill>
              </a:defRPr>
            </a:lvl1pPr>
          </a:lstStyle>
          <a:p>
            <a:r>
              <a:rPr lang="en-US"/>
              <a:t>12/11/2023</a:t>
            </a:r>
          </a:p>
        </p:txBody>
      </p:sp>
      <p:sp>
        <p:nvSpPr>
          <p:cNvPr id="193" name="Footer Placeholder 4">
            <a:extLst>
              <a:ext uri="{FF2B5EF4-FFF2-40B4-BE49-F238E27FC236}">
                <a16:creationId xmlns:a16="http://schemas.microsoft.com/office/drawing/2014/main" id="{B6E38A1E-AF37-4A09-9B69-65397A079362}"/>
              </a:ext>
            </a:extLst>
          </p:cNvPr>
          <p:cNvSpPr>
            <a:spLocks noGrp="1"/>
          </p:cNvSpPr>
          <p:nvPr>
            <p:ph type="ftr" sz="quarter" idx="11"/>
          </p:nvPr>
        </p:nvSpPr>
        <p:spPr>
          <a:xfrm>
            <a:off x="8727198" y="6350000"/>
            <a:ext cx="2286000" cy="365125"/>
          </a:xfrm>
        </p:spPr>
        <p:txBody>
          <a:bodyPr/>
          <a:lstStyle>
            <a:lvl1pPr>
              <a:defRPr>
                <a:solidFill>
                  <a:schemeClr val="bg1"/>
                </a:solidFill>
              </a:defRPr>
            </a:lvl1pPr>
          </a:lstStyle>
          <a:p>
            <a:r>
              <a:rPr lang="en-US"/>
              <a:t>Presentation title</a:t>
            </a:r>
          </a:p>
        </p:txBody>
      </p:sp>
      <p:sp>
        <p:nvSpPr>
          <p:cNvPr id="194" name="Slide Number Placeholder 5">
            <a:extLst>
              <a:ext uri="{FF2B5EF4-FFF2-40B4-BE49-F238E27FC236}">
                <a16:creationId xmlns:a16="http://schemas.microsoft.com/office/drawing/2014/main" id="{FB77B535-C760-4E32-8A7E-BF9AD08BBC39}"/>
              </a:ext>
            </a:extLst>
          </p:cNvPr>
          <p:cNvSpPr>
            <a:spLocks noGrp="1"/>
          </p:cNvSpPr>
          <p:nvPr>
            <p:ph type="sldNum" sz="quarter" idx="12"/>
          </p:nvPr>
        </p:nvSpPr>
        <p:spPr>
          <a:xfrm>
            <a:off x="11123295" y="6352847"/>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769733393"/>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56">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771736" y="896112"/>
            <a:ext cx="9389288" cy="1362456"/>
          </a:xfrm>
        </p:spPr>
        <p:txBody>
          <a:bodyPr anchor="t" anchorCtr="0"/>
          <a:lstStyle>
            <a:lvl1pPr>
              <a:defRPr cap="all" baseline="0">
                <a:solidFill>
                  <a:schemeClr val="accent1"/>
                </a:solidFill>
              </a:defRPr>
            </a:lvl1pPr>
          </a:lstStyle>
          <a:p>
            <a:r>
              <a:rPr lang="en-US"/>
              <a:t>CLICK TO ADD TITLE</a:t>
            </a:r>
          </a:p>
        </p:txBody>
      </p:sp>
      <p:grpSp>
        <p:nvGrpSpPr>
          <p:cNvPr id="5" name="Group 4">
            <a:extLst>
              <a:ext uri="{FF2B5EF4-FFF2-40B4-BE49-F238E27FC236}">
                <a16:creationId xmlns:a16="http://schemas.microsoft.com/office/drawing/2014/main" id="{E88DF45F-9FEA-47BE-AC15-52BE148E1814}"/>
              </a:ext>
              <a:ext uri="{C183D7F6-B498-43B3-948B-1728B52AA6E4}">
                <adec:decorative xmlns:adec="http://schemas.microsoft.com/office/drawing/2017/decorative" val="1"/>
              </a:ext>
            </a:extLst>
          </p:cNvPr>
          <p:cNvGrpSpPr/>
          <p:nvPr userDrawn="1"/>
        </p:nvGrpSpPr>
        <p:grpSpPr>
          <a:xfrm>
            <a:off x="11239499" y="0"/>
            <a:ext cx="1015984" cy="6858000"/>
            <a:chOff x="11239499" y="0"/>
            <a:chExt cx="1015984" cy="6858000"/>
          </a:xfrm>
        </p:grpSpPr>
        <p:sp>
          <p:nvSpPr>
            <p:cNvPr id="8" name="Rectangle 7">
              <a:extLst>
                <a:ext uri="{FF2B5EF4-FFF2-40B4-BE49-F238E27FC236}">
                  <a16:creationId xmlns:a16="http://schemas.microsoft.com/office/drawing/2014/main" id="{9C51E8B0-FB58-4BB5-9CDA-4A1B4DBC5E90}"/>
                </a:ext>
              </a:extLst>
            </p:cNvPr>
            <p:cNvSpPr/>
            <p:nvPr userDrawn="1"/>
          </p:nvSpPr>
          <p:spPr>
            <a:xfrm>
              <a:off x="11240499" y="4828032"/>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48A0B2-480B-4F04-B7B5-67A328B174D1}"/>
                </a:ext>
              </a:extLst>
            </p:cNvPr>
            <p:cNvSpPr/>
            <p:nvPr userDrawn="1"/>
          </p:nvSpPr>
          <p:spPr>
            <a:xfrm>
              <a:off x="11240499"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0A19E0-B2DF-4E35-AD7A-80B5C429C6C1}"/>
                </a:ext>
              </a:extLst>
            </p:cNvPr>
            <p:cNvSpPr/>
            <p:nvPr userDrawn="1"/>
          </p:nvSpPr>
          <p:spPr>
            <a:xfrm>
              <a:off x="11240499"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striped pattern&#10;&#10;Description automatically generated with low confidence">
              <a:extLst>
                <a:ext uri="{FF2B5EF4-FFF2-40B4-BE49-F238E27FC236}">
                  <a16:creationId xmlns:a16="http://schemas.microsoft.com/office/drawing/2014/main" id="{9C1C8F39-77F2-4753-A57A-2FD46715F2A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rot="5400000">
              <a:off x="10777681" y="552957"/>
              <a:ext cx="1828800" cy="905164"/>
            </a:xfrm>
            <a:prstGeom prst="rect">
              <a:avLst/>
            </a:prstGeom>
          </p:spPr>
        </p:pic>
        <p:sp>
          <p:nvSpPr>
            <p:cNvPr id="14" name="Rectangle 13">
              <a:extLst>
                <a:ext uri="{FF2B5EF4-FFF2-40B4-BE49-F238E27FC236}">
                  <a16:creationId xmlns:a16="http://schemas.microsoft.com/office/drawing/2014/main" id="{0A6AF7B2-2B49-4313-AA4E-3FD77CF46A04}"/>
                </a:ext>
              </a:extLst>
            </p:cNvPr>
            <p:cNvSpPr/>
            <p:nvPr userDrawn="1"/>
          </p:nvSpPr>
          <p:spPr>
            <a:xfrm>
              <a:off x="11240499"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E9AA5A01-9E59-4C92-9634-32DB51F9182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6200000">
              <a:off x="10880040" y="5394960"/>
              <a:ext cx="1828800" cy="914400"/>
            </a:xfrm>
            <a:prstGeom prst="rect">
              <a:avLst/>
            </a:prstGeom>
          </p:spPr>
        </p:pic>
        <p:sp>
          <p:nvSpPr>
            <p:cNvPr id="16" name="Freeform: Shape 15">
              <a:extLst>
                <a:ext uri="{FF2B5EF4-FFF2-40B4-BE49-F238E27FC236}">
                  <a16:creationId xmlns:a16="http://schemas.microsoft.com/office/drawing/2014/main" id="{1D3A8643-F793-41FD-AA08-DC814719C40C}"/>
                </a:ext>
              </a:extLst>
            </p:cNvPr>
            <p:cNvSpPr/>
            <p:nvPr userDrawn="1"/>
          </p:nvSpPr>
          <p:spPr>
            <a:xfrm>
              <a:off x="11250235" y="4949368"/>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1" name="Graphic 30">
              <a:extLst>
                <a:ext uri="{FF2B5EF4-FFF2-40B4-BE49-F238E27FC236}">
                  <a16:creationId xmlns:a16="http://schemas.microsoft.com/office/drawing/2014/main" id="{F50D01F0-AD27-490F-8044-37B2D9E2332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rot="5400000">
              <a:off x="10793035" y="3391083"/>
              <a:ext cx="1828800" cy="914400"/>
            </a:xfrm>
            <a:prstGeom prst="rect">
              <a:avLst/>
            </a:prstGeom>
          </p:spPr>
        </p:pic>
      </p:grpSp>
      <p:sp>
        <p:nvSpPr>
          <p:cNvPr id="32" name="Date Placeholder 3">
            <a:extLst>
              <a:ext uri="{FF2B5EF4-FFF2-40B4-BE49-F238E27FC236}">
                <a16:creationId xmlns:a16="http://schemas.microsoft.com/office/drawing/2014/main" id="{417A4AF6-C906-4001-BDD2-33E116318583}"/>
              </a:ext>
            </a:extLst>
          </p:cNvPr>
          <p:cNvSpPr>
            <a:spLocks noGrp="1"/>
          </p:cNvSpPr>
          <p:nvPr>
            <p:ph type="dt" sz="half" idx="10"/>
          </p:nvPr>
        </p:nvSpPr>
        <p:spPr>
          <a:xfrm>
            <a:off x="771735" y="6353175"/>
            <a:ext cx="1097280" cy="365125"/>
          </a:xfrm>
        </p:spPr>
        <p:txBody>
          <a:bodyPr/>
          <a:lstStyle>
            <a:lvl1pPr>
              <a:defRPr>
                <a:solidFill>
                  <a:schemeClr val="tx1">
                    <a:lumMod val="75000"/>
                    <a:lumOff val="25000"/>
                  </a:schemeClr>
                </a:solidFill>
              </a:defRPr>
            </a:lvl1pPr>
          </a:lstStyle>
          <a:p>
            <a:r>
              <a:rPr lang="en-US"/>
              <a:t>12/11/2023</a:t>
            </a:r>
          </a:p>
        </p:txBody>
      </p:sp>
      <p:sp>
        <p:nvSpPr>
          <p:cNvPr id="33" name="Footer Placeholder 4">
            <a:extLst>
              <a:ext uri="{FF2B5EF4-FFF2-40B4-BE49-F238E27FC236}">
                <a16:creationId xmlns:a16="http://schemas.microsoft.com/office/drawing/2014/main" id="{5D94E674-98A0-4C77-80E5-084E3946B242}"/>
              </a:ext>
            </a:extLst>
          </p:cNvPr>
          <p:cNvSpPr>
            <a:spLocks noGrp="1"/>
          </p:cNvSpPr>
          <p:nvPr>
            <p:ph type="ftr" sz="quarter" idx="11"/>
          </p:nvPr>
        </p:nvSpPr>
        <p:spPr>
          <a:xfrm>
            <a:off x="5424487"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34" name="Slide Number Placeholder 5">
            <a:extLst>
              <a:ext uri="{FF2B5EF4-FFF2-40B4-BE49-F238E27FC236}">
                <a16:creationId xmlns:a16="http://schemas.microsoft.com/office/drawing/2014/main" id="{36214990-C58C-4D62-9381-40A242460690}"/>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
        <p:nvSpPr>
          <p:cNvPr id="6" name="Content Placeholder 2">
            <a:extLst>
              <a:ext uri="{FF2B5EF4-FFF2-40B4-BE49-F238E27FC236}">
                <a16:creationId xmlns:a16="http://schemas.microsoft.com/office/drawing/2014/main" id="{B135D7B7-20E9-ADCF-4417-B443AF3112FC}"/>
              </a:ext>
            </a:extLst>
          </p:cNvPr>
          <p:cNvSpPr>
            <a:spLocks noGrp="1"/>
          </p:cNvSpPr>
          <p:nvPr>
            <p:ph sz="half" idx="14" hasCustomPrompt="1"/>
          </p:nvPr>
        </p:nvSpPr>
        <p:spPr>
          <a:xfrm>
            <a:off x="771734"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5D4468C5-0B68-8408-80C5-F8681CA98918}"/>
              </a:ext>
            </a:extLst>
          </p:cNvPr>
          <p:cNvSpPr>
            <a:spLocks noGrp="1"/>
          </p:cNvSpPr>
          <p:nvPr>
            <p:ph sz="half" idx="15" hasCustomPrompt="1"/>
          </p:nvPr>
        </p:nvSpPr>
        <p:spPr>
          <a:xfrm>
            <a:off x="5645989" y="2590800"/>
            <a:ext cx="4515035" cy="3505200"/>
          </a:xfrm>
        </p:spPr>
        <p:txBody>
          <a:bodyPr>
            <a:normAutofit/>
          </a:bodyPr>
          <a:lstStyle>
            <a:lvl1pPr marL="0" indent="0">
              <a:lnSpc>
                <a:spcPts val="2000"/>
              </a:lnSpc>
              <a:buFont typeface="Arial" panose="020B0604020202020204" pitchFamily="34" charset="0"/>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3014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97113024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E1BC9BFE-80C0-4DA9-92DB-070C41E412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097646">
            <a:off x="403102" y="-983359"/>
            <a:ext cx="2029968" cy="2029968"/>
          </a:xfrm>
          <a:prstGeom prst="rect">
            <a:avLst/>
          </a:prstGeom>
        </p:spPr>
      </p:pic>
      <p:sp>
        <p:nvSpPr>
          <p:cNvPr id="8" name="Rectangle 23">
            <a:extLst>
              <a:ext uri="{FF2B5EF4-FFF2-40B4-BE49-F238E27FC236}">
                <a16:creationId xmlns:a16="http://schemas.microsoft.com/office/drawing/2014/main" id="{F5ED01E4-35BF-4165-86B2-E3BDFD91DEE3}"/>
              </a:ext>
              <a:ext uri="{C183D7F6-B498-43B3-948B-1728B52AA6E4}">
                <adec:decorative xmlns:adec="http://schemas.microsoft.com/office/drawing/2017/decorative" val="1"/>
              </a:ext>
            </a:extLst>
          </p:cNvPr>
          <p:cNvSpPr/>
          <p:nvPr userDrawn="1"/>
        </p:nvSpPr>
        <p:spPr>
          <a:xfrm rot="13508190">
            <a:off x="-1025089" y="458228"/>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B7E6DD28-C71B-4484-973A-D12A27730009}"/>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902533">
            <a:off x="407892" y="1900474"/>
            <a:ext cx="2029968" cy="2029968"/>
          </a:xfrm>
          <a:prstGeom prst="rect">
            <a:avLst/>
          </a:prstGeom>
        </p:spPr>
      </p:pic>
      <p:sp>
        <p:nvSpPr>
          <p:cNvPr id="11" name="Rectangle 23">
            <a:extLst>
              <a:ext uri="{FF2B5EF4-FFF2-40B4-BE49-F238E27FC236}">
                <a16:creationId xmlns:a16="http://schemas.microsoft.com/office/drawing/2014/main" id="{AB403917-256D-4254-A12F-F8BD19470C42}"/>
              </a:ext>
              <a:ext uri="{C183D7F6-B498-43B3-948B-1728B52AA6E4}">
                <adec:decorative xmlns:adec="http://schemas.microsoft.com/office/drawing/2017/decorative" val="1"/>
              </a:ext>
            </a:extLst>
          </p:cNvPr>
          <p:cNvSpPr/>
          <p:nvPr userDrawn="1"/>
        </p:nvSpPr>
        <p:spPr>
          <a:xfrm rot="18900000">
            <a:off x="413443" y="1923515"/>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B06A536-5FCB-4761-9EFF-D54BE44B1FD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2708786">
            <a:off x="-1021285" y="3355869"/>
            <a:ext cx="2029968" cy="2029968"/>
          </a:xfrm>
          <a:prstGeom prst="rect">
            <a:avLst/>
          </a:prstGeom>
        </p:spPr>
      </p:pic>
      <p:pic>
        <p:nvPicPr>
          <p:cNvPr id="13" name="Graphic 12">
            <a:extLst>
              <a:ext uri="{FF2B5EF4-FFF2-40B4-BE49-F238E27FC236}">
                <a16:creationId xmlns:a16="http://schemas.microsoft.com/office/drawing/2014/main" id="{3B73C61F-3D48-4791-8280-D98D2C01E0C1}"/>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3489227">
            <a:off x="1859807" y="3357927"/>
            <a:ext cx="2029968" cy="2029968"/>
          </a:xfrm>
          <a:prstGeom prst="rect">
            <a:avLst/>
          </a:prstGeom>
        </p:spPr>
      </p:pic>
      <p:grpSp>
        <p:nvGrpSpPr>
          <p:cNvPr id="21" name="Group 20">
            <a:extLst>
              <a:ext uri="{FF2B5EF4-FFF2-40B4-BE49-F238E27FC236}">
                <a16:creationId xmlns:a16="http://schemas.microsoft.com/office/drawing/2014/main" id="{94213EEF-F759-4045-9F53-49C1B4ECED53}"/>
              </a:ext>
              <a:ext uri="{C183D7F6-B498-43B3-948B-1728B52AA6E4}">
                <adec:decorative xmlns:adec="http://schemas.microsoft.com/office/drawing/2017/decorative" val="1"/>
              </a:ext>
            </a:extLst>
          </p:cNvPr>
          <p:cNvGrpSpPr/>
          <p:nvPr userDrawn="1"/>
        </p:nvGrpSpPr>
        <p:grpSpPr>
          <a:xfrm>
            <a:off x="-7411" y="5806395"/>
            <a:ext cx="2870810" cy="1000774"/>
            <a:chOff x="-13699" y="5839164"/>
            <a:chExt cx="2862790" cy="1000774"/>
          </a:xfrm>
        </p:grpSpPr>
        <p:sp>
          <p:nvSpPr>
            <p:cNvPr id="91" name="Freeform: Shape 90">
              <a:extLst>
                <a:ext uri="{FF2B5EF4-FFF2-40B4-BE49-F238E27FC236}">
                  <a16:creationId xmlns:a16="http://schemas.microsoft.com/office/drawing/2014/main" id="{2EA4D38A-6ACD-4296-B454-E5BD7EAC7990}"/>
                </a:ext>
              </a:extLst>
            </p:cNvPr>
            <p:cNvSpPr/>
            <p:nvPr userDrawn="1"/>
          </p:nvSpPr>
          <p:spPr>
            <a:xfrm>
              <a:off x="-13699" y="5839164"/>
              <a:ext cx="2862790" cy="28868"/>
            </a:xfrm>
            <a:custGeom>
              <a:avLst/>
              <a:gdLst>
                <a:gd name="connsiteX0" fmla="*/ 0 w 2862790"/>
                <a:gd name="connsiteY0" fmla="*/ 0 h 28868"/>
                <a:gd name="connsiteX1" fmla="*/ 2862790 w 2862790"/>
                <a:gd name="connsiteY1" fmla="*/ 0 h 28868"/>
                <a:gd name="connsiteX2" fmla="*/ 2833921 w 2862790"/>
                <a:gd name="connsiteY2" fmla="*/ 28868 h 28868"/>
                <a:gd name="connsiteX3" fmla="*/ 28868 w 2862790"/>
                <a:gd name="connsiteY3" fmla="*/ 28868 h 28868"/>
                <a:gd name="connsiteX4" fmla="*/ 0 w 286279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790" h="28868">
                  <a:moveTo>
                    <a:pt x="0" y="0"/>
                  </a:moveTo>
                  <a:lnTo>
                    <a:pt x="2862790" y="0"/>
                  </a:lnTo>
                  <a:lnTo>
                    <a:pt x="2833921"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74E32D04-F635-443B-B642-A509F0473CB5}"/>
                </a:ext>
              </a:extLst>
            </p:cNvPr>
            <p:cNvSpPr/>
            <p:nvPr userDrawn="1"/>
          </p:nvSpPr>
          <p:spPr>
            <a:xfrm>
              <a:off x="47246" y="5900109"/>
              <a:ext cx="2740900" cy="28868"/>
            </a:xfrm>
            <a:custGeom>
              <a:avLst/>
              <a:gdLst>
                <a:gd name="connsiteX0" fmla="*/ 0 w 2740900"/>
                <a:gd name="connsiteY0" fmla="*/ 0 h 28868"/>
                <a:gd name="connsiteX1" fmla="*/ 2740900 w 2740900"/>
                <a:gd name="connsiteY1" fmla="*/ 0 h 28868"/>
                <a:gd name="connsiteX2" fmla="*/ 2712032 w 2740900"/>
                <a:gd name="connsiteY2" fmla="*/ 28868 h 28868"/>
                <a:gd name="connsiteX3" fmla="*/ 28868 w 2740900"/>
                <a:gd name="connsiteY3" fmla="*/ 28868 h 28868"/>
                <a:gd name="connsiteX4" fmla="*/ 0 w 2740900"/>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0900" h="28868">
                  <a:moveTo>
                    <a:pt x="0" y="0"/>
                  </a:moveTo>
                  <a:lnTo>
                    <a:pt x="2740900" y="0"/>
                  </a:lnTo>
                  <a:lnTo>
                    <a:pt x="2712032"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9" name="Freeform: Shape 88">
              <a:extLst>
                <a:ext uri="{FF2B5EF4-FFF2-40B4-BE49-F238E27FC236}">
                  <a16:creationId xmlns:a16="http://schemas.microsoft.com/office/drawing/2014/main" id="{C95F7659-0C0B-4798-8392-E6B36B62DEA4}"/>
                </a:ext>
              </a:extLst>
            </p:cNvPr>
            <p:cNvSpPr/>
            <p:nvPr userDrawn="1"/>
          </p:nvSpPr>
          <p:spPr>
            <a:xfrm>
              <a:off x="108992" y="5960251"/>
              <a:ext cx="2619012" cy="29671"/>
            </a:xfrm>
            <a:custGeom>
              <a:avLst/>
              <a:gdLst>
                <a:gd name="connsiteX0" fmla="*/ 0 w 2619012"/>
                <a:gd name="connsiteY0" fmla="*/ 0 h 29671"/>
                <a:gd name="connsiteX1" fmla="*/ 2619012 w 2619012"/>
                <a:gd name="connsiteY1" fmla="*/ 0 h 29671"/>
                <a:gd name="connsiteX2" fmla="*/ 2590143 w 2619012"/>
                <a:gd name="connsiteY2" fmla="*/ 28868 h 29671"/>
                <a:gd name="connsiteX3" fmla="*/ 28067 w 2619012"/>
                <a:gd name="connsiteY3" fmla="*/ 29671 h 29671"/>
                <a:gd name="connsiteX4" fmla="*/ 28869 w 2619012"/>
                <a:gd name="connsiteY4" fmla="*/ 28869 h 29671"/>
                <a:gd name="connsiteX5" fmla="*/ 0 w 2619012"/>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9012" h="29671">
                  <a:moveTo>
                    <a:pt x="0" y="0"/>
                  </a:moveTo>
                  <a:lnTo>
                    <a:pt x="2619012" y="0"/>
                  </a:lnTo>
                  <a:lnTo>
                    <a:pt x="2590143" y="28868"/>
                  </a:lnTo>
                  <a:lnTo>
                    <a:pt x="28067" y="29671"/>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8" name="Freeform: Shape 87">
              <a:extLst>
                <a:ext uri="{FF2B5EF4-FFF2-40B4-BE49-F238E27FC236}">
                  <a16:creationId xmlns:a16="http://schemas.microsoft.com/office/drawing/2014/main" id="{ABB69ABA-A9D2-4649-A1AB-E12AA2D2C8E7}"/>
                </a:ext>
              </a:extLst>
            </p:cNvPr>
            <p:cNvSpPr/>
            <p:nvPr userDrawn="1"/>
          </p:nvSpPr>
          <p:spPr>
            <a:xfrm>
              <a:off x="169937" y="6021196"/>
              <a:ext cx="2497122" cy="29670"/>
            </a:xfrm>
            <a:custGeom>
              <a:avLst/>
              <a:gdLst>
                <a:gd name="connsiteX0" fmla="*/ 0 w 2497122"/>
                <a:gd name="connsiteY0" fmla="*/ 0 h 29670"/>
                <a:gd name="connsiteX1" fmla="*/ 2497122 w 2497122"/>
                <a:gd name="connsiteY1" fmla="*/ 0 h 29670"/>
                <a:gd name="connsiteX2" fmla="*/ 2468254 w 2497122"/>
                <a:gd name="connsiteY2" fmla="*/ 28868 h 29670"/>
                <a:gd name="connsiteX3" fmla="*/ 28066 w 2497122"/>
                <a:gd name="connsiteY3" fmla="*/ 29670 h 29670"/>
                <a:gd name="connsiteX4" fmla="*/ 28868 w 2497122"/>
                <a:gd name="connsiteY4" fmla="*/ 28868 h 29670"/>
                <a:gd name="connsiteX5" fmla="*/ 0 w 2497122"/>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122" h="29670">
                  <a:moveTo>
                    <a:pt x="0" y="0"/>
                  </a:moveTo>
                  <a:lnTo>
                    <a:pt x="2497122" y="0"/>
                  </a:lnTo>
                  <a:lnTo>
                    <a:pt x="2468254"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7" name="Freeform: Shape 86">
              <a:extLst>
                <a:ext uri="{FF2B5EF4-FFF2-40B4-BE49-F238E27FC236}">
                  <a16:creationId xmlns:a16="http://schemas.microsoft.com/office/drawing/2014/main" id="{8B88CE23-E34F-470C-8C56-46C08322365F}"/>
                </a:ext>
              </a:extLst>
            </p:cNvPr>
            <p:cNvSpPr/>
            <p:nvPr userDrawn="1"/>
          </p:nvSpPr>
          <p:spPr>
            <a:xfrm>
              <a:off x="229279" y="6082140"/>
              <a:ext cx="2376837" cy="28869"/>
            </a:xfrm>
            <a:custGeom>
              <a:avLst/>
              <a:gdLst>
                <a:gd name="connsiteX0" fmla="*/ 0 w 2376837"/>
                <a:gd name="connsiteY0" fmla="*/ 0 h 28869"/>
                <a:gd name="connsiteX1" fmla="*/ 2376837 w 2376837"/>
                <a:gd name="connsiteY1" fmla="*/ 0 h 28869"/>
                <a:gd name="connsiteX2" fmla="*/ 2347968 w 2376837"/>
                <a:gd name="connsiteY2" fmla="*/ 28868 h 28869"/>
                <a:gd name="connsiteX3" fmla="*/ 28868 w 2376837"/>
                <a:gd name="connsiteY3" fmla="*/ 28869 h 28869"/>
                <a:gd name="connsiteX4" fmla="*/ 0 w 2376837"/>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837" h="28869">
                  <a:moveTo>
                    <a:pt x="0" y="0"/>
                  </a:moveTo>
                  <a:lnTo>
                    <a:pt x="2376837" y="0"/>
                  </a:lnTo>
                  <a:lnTo>
                    <a:pt x="2347968"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6" name="Freeform: Shape 85">
              <a:extLst>
                <a:ext uri="{FF2B5EF4-FFF2-40B4-BE49-F238E27FC236}">
                  <a16:creationId xmlns:a16="http://schemas.microsoft.com/office/drawing/2014/main" id="{75BCEDE2-961E-42E0-AF9C-3D070C974007}"/>
                </a:ext>
              </a:extLst>
            </p:cNvPr>
            <p:cNvSpPr/>
            <p:nvPr userDrawn="1"/>
          </p:nvSpPr>
          <p:spPr>
            <a:xfrm>
              <a:off x="290222" y="6143085"/>
              <a:ext cx="2254948" cy="28868"/>
            </a:xfrm>
            <a:custGeom>
              <a:avLst/>
              <a:gdLst>
                <a:gd name="connsiteX0" fmla="*/ 0 w 2254948"/>
                <a:gd name="connsiteY0" fmla="*/ 0 h 28868"/>
                <a:gd name="connsiteX1" fmla="*/ 2254948 w 2254948"/>
                <a:gd name="connsiteY1" fmla="*/ 0 h 28868"/>
                <a:gd name="connsiteX2" fmla="*/ 2226080 w 2254948"/>
                <a:gd name="connsiteY2" fmla="*/ 28868 h 28868"/>
                <a:gd name="connsiteX3" fmla="*/ 28868 w 2254948"/>
                <a:gd name="connsiteY3" fmla="*/ 28868 h 28868"/>
                <a:gd name="connsiteX4" fmla="*/ 0 w 2254948"/>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948" h="28868">
                  <a:moveTo>
                    <a:pt x="0" y="0"/>
                  </a:moveTo>
                  <a:lnTo>
                    <a:pt x="2254948" y="0"/>
                  </a:lnTo>
                  <a:lnTo>
                    <a:pt x="2226080"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FB930397-7A2A-4C50-9EC9-7E3107D065D2}"/>
                </a:ext>
              </a:extLst>
            </p:cNvPr>
            <p:cNvSpPr/>
            <p:nvPr userDrawn="1"/>
          </p:nvSpPr>
          <p:spPr>
            <a:xfrm>
              <a:off x="351970" y="6203227"/>
              <a:ext cx="2133059" cy="29671"/>
            </a:xfrm>
            <a:custGeom>
              <a:avLst/>
              <a:gdLst>
                <a:gd name="connsiteX0" fmla="*/ 2133059 w 2133059"/>
                <a:gd name="connsiteY0" fmla="*/ 0 h 29671"/>
                <a:gd name="connsiteX1" fmla="*/ 2104190 w 2133059"/>
                <a:gd name="connsiteY1" fmla="*/ 28869 h 29671"/>
                <a:gd name="connsiteX2" fmla="*/ 28066 w 2133059"/>
                <a:gd name="connsiteY2" fmla="*/ 29671 h 29671"/>
                <a:gd name="connsiteX3" fmla="*/ 28868 w 2133059"/>
                <a:gd name="connsiteY3" fmla="*/ 28869 h 29671"/>
                <a:gd name="connsiteX4" fmla="*/ 0 w 2133059"/>
                <a:gd name="connsiteY4" fmla="*/ 1 h 29671"/>
                <a:gd name="connsiteX5" fmla="*/ 2133059 w 2133059"/>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3059" h="29671">
                  <a:moveTo>
                    <a:pt x="2133059" y="0"/>
                  </a:moveTo>
                  <a:lnTo>
                    <a:pt x="2104190" y="28869"/>
                  </a:lnTo>
                  <a:lnTo>
                    <a:pt x="28066" y="29671"/>
                  </a:lnTo>
                  <a:lnTo>
                    <a:pt x="28868" y="28869"/>
                  </a:lnTo>
                  <a:lnTo>
                    <a:pt x="0" y="1"/>
                  </a:lnTo>
                  <a:lnTo>
                    <a:pt x="2133059"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8CA98174-D81B-4241-92F9-D0D2028FFEA9}"/>
                </a:ext>
              </a:extLst>
            </p:cNvPr>
            <p:cNvSpPr/>
            <p:nvPr userDrawn="1"/>
          </p:nvSpPr>
          <p:spPr>
            <a:xfrm>
              <a:off x="411310" y="6264172"/>
              <a:ext cx="2012774" cy="28868"/>
            </a:xfrm>
            <a:custGeom>
              <a:avLst/>
              <a:gdLst>
                <a:gd name="connsiteX0" fmla="*/ 0 w 2012774"/>
                <a:gd name="connsiteY0" fmla="*/ 0 h 28868"/>
                <a:gd name="connsiteX1" fmla="*/ 2012774 w 2012774"/>
                <a:gd name="connsiteY1" fmla="*/ 0 h 28868"/>
                <a:gd name="connsiteX2" fmla="*/ 1983905 w 2012774"/>
                <a:gd name="connsiteY2" fmla="*/ 28868 h 28868"/>
                <a:gd name="connsiteX3" fmla="*/ 28868 w 2012774"/>
                <a:gd name="connsiteY3" fmla="*/ 28868 h 28868"/>
                <a:gd name="connsiteX4" fmla="*/ 0 w 201277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2774" h="28868">
                  <a:moveTo>
                    <a:pt x="0" y="0"/>
                  </a:moveTo>
                  <a:lnTo>
                    <a:pt x="2012774" y="0"/>
                  </a:lnTo>
                  <a:lnTo>
                    <a:pt x="1983905"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E4CE4FB8-5E60-4288-B2FA-CF9316ED449F}"/>
                </a:ext>
              </a:extLst>
            </p:cNvPr>
            <p:cNvSpPr/>
            <p:nvPr userDrawn="1"/>
          </p:nvSpPr>
          <p:spPr>
            <a:xfrm>
              <a:off x="472255" y="6325117"/>
              <a:ext cx="1890884" cy="28868"/>
            </a:xfrm>
            <a:custGeom>
              <a:avLst/>
              <a:gdLst>
                <a:gd name="connsiteX0" fmla="*/ 0 w 1890884"/>
                <a:gd name="connsiteY0" fmla="*/ 0 h 28868"/>
                <a:gd name="connsiteX1" fmla="*/ 1890884 w 1890884"/>
                <a:gd name="connsiteY1" fmla="*/ 0 h 28868"/>
                <a:gd name="connsiteX2" fmla="*/ 1862016 w 1890884"/>
                <a:gd name="connsiteY2" fmla="*/ 28868 h 28868"/>
                <a:gd name="connsiteX3" fmla="*/ 28868 w 1890884"/>
                <a:gd name="connsiteY3" fmla="*/ 28868 h 28868"/>
                <a:gd name="connsiteX4" fmla="*/ 0 w 1890884"/>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884" h="28868">
                  <a:moveTo>
                    <a:pt x="0" y="0"/>
                  </a:moveTo>
                  <a:lnTo>
                    <a:pt x="1890884" y="0"/>
                  </a:lnTo>
                  <a:lnTo>
                    <a:pt x="1862016"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6F69FE5C-0AF0-42F6-A721-9E2244C967AA}"/>
                </a:ext>
              </a:extLst>
            </p:cNvPr>
            <p:cNvSpPr/>
            <p:nvPr userDrawn="1"/>
          </p:nvSpPr>
          <p:spPr>
            <a:xfrm>
              <a:off x="533199" y="6386061"/>
              <a:ext cx="1768996" cy="28869"/>
            </a:xfrm>
            <a:custGeom>
              <a:avLst/>
              <a:gdLst>
                <a:gd name="connsiteX0" fmla="*/ 0 w 1768996"/>
                <a:gd name="connsiteY0" fmla="*/ 0 h 28869"/>
                <a:gd name="connsiteX1" fmla="*/ 1768996 w 1768996"/>
                <a:gd name="connsiteY1" fmla="*/ 0 h 28869"/>
                <a:gd name="connsiteX2" fmla="*/ 1740128 w 1768996"/>
                <a:gd name="connsiteY2" fmla="*/ 28868 h 28869"/>
                <a:gd name="connsiteX3" fmla="*/ 28869 w 1768996"/>
                <a:gd name="connsiteY3" fmla="*/ 28869 h 28869"/>
                <a:gd name="connsiteX4" fmla="*/ 0 w 1768996"/>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996" h="28869">
                  <a:moveTo>
                    <a:pt x="0" y="0"/>
                  </a:moveTo>
                  <a:lnTo>
                    <a:pt x="1768996" y="0"/>
                  </a:lnTo>
                  <a:lnTo>
                    <a:pt x="1740128"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Shape 80">
              <a:extLst>
                <a:ext uri="{FF2B5EF4-FFF2-40B4-BE49-F238E27FC236}">
                  <a16:creationId xmlns:a16="http://schemas.microsoft.com/office/drawing/2014/main" id="{E8311083-D41B-4770-B6A9-AFA83AAF2885}"/>
                </a:ext>
              </a:extLst>
            </p:cNvPr>
            <p:cNvSpPr/>
            <p:nvPr userDrawn="1"/>
          </p:nvSpPr>
          <p:spPr>
            <a:xfrm>
              <a:off x="594946" y="6446204"/>
              <a:ext cx="1647106" cy="29670"/>
            </a:xfrm>
            <a:custGeom>
              <a:avLst/>
              <a:gdLst>
                <a:gd name="connsiteX0" fmla="*/ 0 w 1647106"/>
                <a:gd name="connsiteY0" fmla="*/ 0 h 29670"/>
                <a:gd name="connsiteX1" fmla="*/ 1647106 w 1647106"/>
                <a:gd name="connsiteY1" fmla="*/ 0 h 29670"/>
                <a:gd name="connsiteX2" fmla="*/ 1618238 w 1647106"/>
                <a:gd name="connsiteY2" fmla="*/ 28868 h 29670"/>
                <a:gd name="connsiteX3" fmla="*/ 28066 w 1647106"/>
                <a:gd name="connsiteY3" fmla="*/ 29670 h 29670"/>
                <a:gd name="connsiteX4" fmla="*/ 28868 w 1647106"/>
                <a:gd name="connsiteY4" fmla="*/ 28868 h 29670"/>
                <a:gd name="connsiteX5" fmla="*/ 0 w 1647106"/>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106" h="29670">
                  <a:moveTo>
                    <a:pt x="0" y="0"/>
                  </a:moveTo>
                  <a:lnTo>
                    <a:pt x="1647106" y="0"/>
                  </a:lnTo>
                  <a:lnTo>
                    <a:pt x="1618238"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30A62EE-9416-445D-B0B2-018F008614B8}"/>
                </a:ext>
              </a:extLst>
            </p:cNvPr>
            <p:cNvSpPr/>
            <p:nvPr userDrawn="1"/>
          </p:nvSpPr>
          <p:spPr>
            <a:xfrm>
              <a:off x="654287" y="6507148"/>
              <a:ext cx="1526821" cy="28869"/>
            </a:xfrm>
            <a:custGeom>
              <a:avLst/>
              <a:gdLst>
                <a:gd name="connsiteX0" fmla="*/ 0 w 1526821"/>
                <a:gd name="connsiteY0" fmla="*/ 0 h 28869"/>
                <a:gd name="connsiteX1" fmla="*/ 1526821 w 1526821"/>
                <a:gd name="connsiteY1" fmla="*/ 0 h 28869"/>
                <a:gd name="connsiteX2" fmla="*/ 1497952 w 1526821"/>
                <a:gd name="connsiteY2" fmla="*/ 28868 h 28869"/>
                <a:gd name="connsiteX3" fmla="*/ 28868 w 1526821"/>
                <a:gd name="connsiteY3" fmla="*/ 28869 h 28869"/>
                <a:gd name="connsiteX4" fmla="*/ 0 w 1526821"/>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821" h="28869">
                  <a:moveTo>
                    <a:pt x="0" y="0"/>
                  </a:moveTo>
                  <a:lnTo>
                    <a:pt x="1526821" y="0"/>
                  </a:lnTo>
                  <a:lnTo>
                    <a:pt x="1497952" y="28868"/>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A92E211-EBEF-4E62-97FD-46ECC42436DF}"/>
                </a:ext>
              </a:extLst>
            </p:cNvPr>
            <p:cNvSpPr/>
            <p:nvPr userDrawn="1"/>
          </p:nvSpPr>
          <p:spPr>
            <a:xfrm>
              <a:off x="715231" y="6568093"/>
              <a:ext cx="1404932" cy="28868"/>
            </a:xfrm>
            <a:custGeom>
              <a:avLst/>
              <a:gdLst>
                <a:gd name="connsiteX0" fmla="*/ 0 w 1404932"/>
                <a:gd name="connsiteY0" fmla="*/ 0 h 28868"/>
                <a:gd name="connsiteX1" fmla="*/ 1404932 w 1404932"/>
                <a:gd name="connsiteY1" fmla="*/ 0 h 28868"/>
                <a:gd name="connsiteX2" fmla="*/ 1376064 w 1404932"/>
                <a:gd name="connsiteY2" fmla="*/ 28868 h 28868"/>
                <a:gd name="connsiteX3" fmla="*/ 28868 w 1404932"/>
                <a:gd name="connsiteY3" fmla="*/ 28868 h 28868"/>
                <a:gd name="connsiteX4" fmla="*/ 0 w 1404932"/>
                <a:gd name="connsiteY4" fmla="*/ 0 h 2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932" h="28868">
                  <a:moveTo>
                    <a:pt x="0" y="0"/>
                  </a:moveTo>
                  <a:lnTo>
                    <a:pt x="1404932" y="0"/>
                  </a:lnTo>
                  <a:lnTo>
                    <a:pt x="1376064" y="28868"/>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CC8A63A1-564C-478A-B490-96E1C76014CC}"/>
                </a:ext>
              </a:extLst>
            </p:cNvPr>
            <p:cNvSpPr/>
            <p:nvPr userDrawn="1"/>
          </p:nvSpPr>
          <p:spPr>
            <a:xfrm>
              <a:off x="776977" y="6628235"/>
              <a:ext cx="1283044" cy="29671"/>
            </a:xfrm>
            <a:custGeom>
              <a:avLst/>
              <a:gdLst>
                <a:gd name="connsiteX0" fmla="*/ 1283044 w 1283044"/>
                <a:gd name="connsiteY0" fmla="*/ 0 h 29671"/>
                <a:gd name="connsiteX1" fmla="*/ 1254175 w 1283044"/>
                <a:gd name="connsiteY1" fmla="*/ 28869 h 29671"/>
                <a:gd name="connsiteX2" fmla="*/ 28067 w 1283044"/>
                <a:gd name="connsiteY2" fmla="*/ 29671 h 29671"/>
                <a:gd name="connsiteX3" fmla="*/ 28869 w 1283044"/>
                <a:gd name="connsiteY3" fmla="*/ 28869 h 29671"/>
                <a:gd name="connsiteX4" fmla="*/ 0 w 1283044"/>
                <a:gd name="connsiteY4" fmla="*/ 1 h 29671"/>
                <a:gd name="connsiteX5" fmla="*/ 1283044 w 1283044"/>
                <a:gd name="connsiteY5" fmla="*/ 0 h 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3044" h="29671">
                  <a:moveTo>
                    <a:pt x="1283044" y="0"/>
                  </a:moveTo>
                  <a:lnTo>
                    <a:pt x="1254175" y="28869"/>
                  </a:lnTo>
                  <a:lnTo>
                    <a:pt x="28067" y="29671"/>
                  </a:lnTo>
                  <a:lnTo>
                    <a:pt x="28869" y="28869"/>
                  </a:lnTo>
                  <a:lnTo>
                    <a:pt x="0" y="1"/>
                  </a:lnTo>
                  <a:lnTo>
                    <a:pt x="128304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Shape 76">
              <a:extLst>
                <a:ext uri="{FF2B5EF4-FFF2-40B4-BE49-F238E27FC236}">
                  <a16:creationId xmlns:a16="http://schemas.microsoft.com/office/drawing/2014/main" id="{4162FC41-462F-4E99-AACA-F5B9C804FB14}"/>
                </a:ext>
              </a:extLst>
            </p:cNvPr>
            <p:cNvSpPr/>
            <p:nvPr userDrawn="1"/>
          </p:nvSpPr>
          <p:spPr>
            <a:xfrm>
              <a:off x="837922" y="6689180"/>
              <a:ext cx="1161154" cy="29670"/>
            </a:xfrm>
            <a:custGeom>
              <a:avLst/>
              <a:gdLst>
                <a:gd name="connsiteX0" fmla="*/ 0 w 1161154"/>
                <a:gd name="connsiteY0" fmla="*/ 0 h 29670"/>
                <a:gd name="connsiteX1" fmla="*/ 1161154 w 1161154"/>
                <a:gd name="connsiteY1" fmla="*/ 0 h 29670"/>
                <a:gd name="connsiteX2" fmla="*/ 1132285 w 1161154"/>
                <a:gd name="connsiteY2" fmla="*/ 28868 h 29670"/>
                <a:gd name="connsiteX3" fmla="*/ 28066 w 1161154"/>
                <a:gd name="connsiteY3" fmla="*/ 29670 h 29670"/>
                <a:gd name="connsiteX4" fmla="*/ 28868 w 1161154"/>
                <a:gd name="connsiteY4" fmla="*/ 28868 h 29670"/>
                <a:gd name="connsiteX5" fmla="*/ 0 w 1161154"/>
                <a:gd name="connsiteY5" fmla="*/ 0 h 29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1154" h="29670">
                  <a:moveTo>
                    <a:pt x="0" y="0"/>
                  </a:moveTo>
                  <a:lnTo>
                    <a:pt x="1161154" y="0"/>
                  </a:lnTo>
                  <a:lnTo>
                    <a:pt x="1132285" y="28868"/>
                  </a:lnTo>
                  <a:lnTo>
                    <a:pt x="28066" y="29670"/>
                  </a:lnTo>
                  <a:lnTo>
                    <a:pt x="28868" y="288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1F9B61AC-B03D-4064-9DE6-9818F53F333C}"/>
                </a:ext>
              </a:extLst>
            </p:cNvPr>
            <p:cNvSpPr/>
            <p:nvPr userDrawn="1"/>
          </p:nvSpPr>
          <p:spPr>
            <a:xfrm>
              <a:off x="897263" y="6750124"/>
              <a:ext cx="1040868" cy="28869"/>
            </a:xfrm>
            <a:custGeom>
              <a:avLst/>
              <a:gdLst>
                <a:gd name="connsiteX0" fmla="*/ 0 w 1040868"/>
                <a:gd name="connsiteY0" fmla="*/ 0 h 28869"/>
                <a:gd name="connsiteX1" fmla="*/ 1040868 w 1040868"/>
                <a:gd name="connsiteY1" fmla="*/ 0 h 28869"/>
                <a:gd name="connsiteX2" fmla="*/ 1012000 w 1040868"/>
                <a:gd name="connsiteY2" fmla="*/ 28869 h 28869"/>
                <a:gd name="connsiteX3" fmla="*/ 28868 w 1040868"/>
                <a:gd name="connsiteY3" fmla="*/ 28869 h 28869"/>
                <a:gd name="connsiteX4" fmla="*/ 0 w 1040868"/>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868" h="28869">
                  <a:moveTo>
                    <a:pt x="0" y="0"/>
                  </a:moveTo>
                  <a:lnTo>
                    <a:pt x="1040868" y="0"/>
                  </a:lnTo>
                  <a:lnTo>
                    <a:pt x="1012000" y="28869"/>
                  </a:lnTo>
                  <a:lnTo>
                    <a:pt x="28868"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C104BA00-790F-438D-AC93-117E23CF2099}"/>
                </a:ext>
              </a:extLst>
            </p:cNvPr>
            <p:cNvSpPr/>
            <p:nvPr userDrawn="1"/>
          </p:nvSpPr>
          <p:spPr>
            <a:xfrm>
              <a:off x="958207" y="6811069"/>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1" name="Freeform: Shape 100">
            <a:extLst>
              <a:ext uri="{FF2B5EF4-FFF2-40B4-BE49-F238E27FC236}">
                <a16:creationId xmlns:a16="http://schemas.microsoft.com/office/drawing/2014/main" id="{788A3CD7-1915-41CF-9FB5-E6FEDCA8F19C}"/>
              </a:ext>
              <a:ext uri="{C183D7F6-B498-43B3-948B-1728B52AA6E4}">
                <adec:decorative xmlns:adec="http://schemas.microsoft.com/office/drawing/2017/decorative" val="1"/>
              </a:ext>
            </a:extLst>
          </p:cNvPr>
          <p:cNvSpPr/>
          <p:nvPr userDrawn="1"/>
        </p:nvSpPr>
        <p:spPr>
          <a:xfrm>
            <a:off x="1793659" y="5801762"/>
            <a:ext cx="1075475" cy="1058335"/>
          </a:xfrm>
          <a:custGeom>
            <a:avLst/>
            <a:gdLst>
              <a:gd name="connsiteX0" fmla="*/ 1062720 w 1062720"/>
              <a:gd name="connsiteY0" fmla="*/ 0 h 1062720"/>
              <a:gd name="connsiteX1" fmla="*/ 1062720 w 1062720"/>
              <a:gd name="connsiteY1" fmla="*/ 1062720 h 1062720"/>
              <a:gd name="connsiteX2" fmla="*/ 0 w 1062720"/>
              <a:gd name="connsiteY2" fmla="*/ 1062720 h 1062720"/>
              <a:gd name="connsiteX3" fmla="*/ 1062720 w 1062720"/>
              <a:gd name="connsiteY3" fmla="*/ 0 h 1062720"/>
            </a:gdLst>
            <a:ahLst/>
            <a:cxnLst>
              <a:cxn ang="0">
                <a:pos x="connsiteX0" y="connsiteY0"/>
              </a:cxn>
              <a:cxn ang="0">
                <a:pos x="connsiteX1" y="connsiteY1"/>
              </a:cxn>
              <a:cxn ang="0">
                <a:pos x="connsiteX2" y="connsiteY2"/>
              </a:cxn>
              <a:cxn ang="0">
                <a:pos x="connsiteX3" y="connsiteY3"/>
              </a:cxn>
            </a:cxnLst>
            <a:rect l="l" t="t" r="r" b="b"/>
            <a:pathLst>
              <a:path w="1062720" h="1062720">
                <a:moveTo>
                  <a:pt x="1062720" y="0"/>
                </a:moveTo>
                <a:lnTo>
                  <a:pt x="1062720" y="1062720"/>
                </a:lnTo>
                <a:lnTo>
                  <a:pt x="0" y="1062720"/>
                </a:lnTo>
                <a:lnTo>
                  <a:pt x="106272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 name="Freeform: Shape 162">
            <a:extLst>
              <a:ext uri="{FF2B5EF4-FFF2-40B4-BE49-F238E27FC236}">
                <a16:creationId xmlns:a16="http://schemas.microsoft.com/office/drawing/2014/main" id="{FEE07693-1822-40D4-88A4-0F663C787D7E}"/>
              </a:ext>
              <a:ext uri="{C183D7F6-B498-43B3-948B-1728B52AA6E4}">
                <adec:decorative xmlns:adec="http://schemas.microsoft.com/office/drawing/2017/decorative" val="1"/>
              </a:ext>
            </a:extLst>
          </p:cNvPr>
          <p:cNvSpPr/>
          <p:nvPr userDrawn="1"/>
        </p:nvSpPr>
        <p:spPr>
          <a:xfrm>
            <a:off x="1035546" y="6829131"/>
            <a:ext cx="918980" cy="28869"/>
          </a:xfrm>
          <a:custGeom>
            <a:avLst/>
            <a:gdLst>
              <a:gd name="connsiteX0" fmla="*/ 0 w 918980"/>
              <a:gd name="connsiteY0" fmla="*/ 0 h 28869"/>
              <a:gd name="connsiteX1" fmla="*/ 918980 w 918980"/>
              <a:gd name="connsiteY1" fmla="*/ 0 h 28869"/>
              <a:gd name="connsiteX2" fmla="*/ 890112 w 918980"/>
              <a:gd name="connsiteY2" fmla="*/ 28868 h 28869"/>
              <a:gd name="connsiteX3" fmla="*/ 28869 w 918980"/>
              <a:gd name="connsiteY3" fmla="*/ 28869 h 28869"/>
              <a:gd name="connsiteX4" fmla="*/ 0 w 918980"/>
              <a:gd name="connsiteY4" fmla="*/ 0 h 2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980" h="28869">
                <a:moveTo>
                  <a:pt x="0" y="0"/>
                </a:moveTo>
                <a:lnTo>
                  <a:pt x="918980" y="0"/>
                </a:lnTo>
                <a:lnTo>
                  <a:pt x="890112" y="28868"/>
                </a:lnTo>
                <a:lnTo>
                  <a:pt x="28869" y="2886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C8142DAF-BE54-C239-5685-89D55E027E4E}"/>
              </a:ext>
            </a:extLst>
          </p:cNvPr>
          <p:cNvSpPr>
            <a:spLocks noGrp="1"/>
          </p:cNvSpPr>
          <p:nvPr>
            <p:ph type="title" hasCustomPrompt="1"/>
          </p:nvPr>
        </p:nvSpPr>
        <p:spPr>
          <a:xfrm>
            <a:off x="3520440" y="896111"/>
            <a:ext cx="7889768" cy="2039341"/>
          </a:xfrm>
        </p:spPr>
        <p:txBody>
          <a:bodyPr anchor="t" anchorCtr="0"/>
          <a:lstStyle>
            <a:lvl1pPr>
              <a:defRPr cap="all" baseline="0">
                <a:solidFill>
                  <a:schemeClr val="accent1"/>
                </a:solidFill>
              </a:defRPr>
            </a:lvl1pPr>
          </a:lstStyle>
          <a:p>
            <a:r>
              <a:rPr lang="en-US"/>
              <a:t>CLICK TO ADD TITLE</a:t>
            </a:r>
          </a:p>
        </p:txBody>
      </p:sp>
      <p:sp>
        <p:nvSpPr>
          <p:cNvPr id="10" name="Content Placeholder 2">
            <a:extLst>
              <a:ext uri="{FF2B5EF4-FFF2-40B4-BE49-F238E27FC236}">
                <a16:creationId xmlns:a16="http://schemas.microsoft.com/office/drawing/2014/main" id="{5A2EBD71-EB16-773C-A6CB-C6E1259AE70B}"/>
              </a:ext>
            </a:extLst>
          </p:cNvPr>
          <p:cNvSpPr>
            <a:spLocks noGrp="1"/>
          </p:cNvSpPr>
          <p:nvPr>
            <p:ph sz="half" idx="14" hasCustomPrompt="1"/>
          </p:nvPr>
        </p:nvSpPr>
        <p:spPr>
          <a:xfrm>
            <a:off x="3520440" y="3259056"/>
            <a:ext cx="2994660" cy="3006531"/>
          </a:xfrm>
        </p:spPr>
        <p:txBody>
          <a:bodyPr>
            <a:normAutofit/>
          </a:bodyPr>
          <a:lstStyle>
            <a:lvl1pPr marL="285750" indent="-285750">
              <a:lnSpc>
                <a:spcPts val="2000"/>
              </a:lnSpc>
              <a:buFont typeface="Arial" panose="020B0604020202020204" pitchFamily="34" charset="0"/>
              <a:buChar char="•"/>
              <a:defRPr sz="1800"/>
            </a:lvl1pPr>
            <a:lvl2pPr>
              <a:lnSpc>
                <a:spcPts val="2000"/>
              </a:lnSpc>
              <a:defRPr sz="1800"/>
            </a:lvl2pPr>
            <a:lvl3pPr>
              <a:lnSpc>
                <a:spcPts val="2000"/>
              </a:lnSpc>
              <a:defRPr sz="1800"/>
            </a:lvl3pPr>
            <a:lvl4pPr>
              <a:lnSpc>
                <a:spcPts val="2000"/>
              </a:lnSpc>
              <a:defRPr sz="1800"/>
            </a:lvl4pPr>
            <a:lvl5pPr>
              <a:lnSpc>
                <a:spcPts val="2000"/>
              </a:lnSpc>
              <a:defRPr sz="1800"/>
            </a:lvl5pPr>
          </a:lstStyle>
          <a:p>
            <a:pPr lvl="0"/>
            <a:r>
              <a:rPr lang="en-US"/>
              <a:t>Click to add content</a:t>
            </a:r>
          </a:p>
          <a:p>
            <a:pPr lvl="1"/>
            <a:r>
              <a:rPr lang="en-US"/>
              <a:t>Second level</a:t>
            </a:r>
          </a:p>
          <a:p>
            <a:pPr lvl="2"/>
            <a:r>
              <a:rPr lang="en-US"/>
              <a:t>Third level</a:t>
            </a:r>
          </a:p>
        </p:txBody>
      </p:sp>
      <p:sp>
        <p:nvSpPr>
          <p:cNvPr id="6" name="Content Placeholder 2">
            <a:extLst>
              <a:ext uri="{FF2B5EF4-FFF2-40B4-BE49-F238E27FC236}">
                <a16:creationId xmlns:a16="http://schemas.microsoft.com/office/drawing/2014/main" id="{56944BE1-9937-7EA2-AA56-336B8D5CAADA}"/>
              </a:ext>
            </a:extLst>
          </p:cNvPr>
          <p:cNvSpPr>
            <a:spLocks noGrp="1"/>
          </p:cNvSpPr>
          <p:nvPr>
            <p:ph sz="half" idx="1" hasCustomPrompt="1"/>
          </p:nvPr>
        </p:nvSpPr>
        <p:spPr>
          <a:xfrm>
            <a:off x="6826432" y="3253740"/>
            <a:ext cx="4580088" cy="3006531"/>
          </a:xfrm>
        </p:spPr>
        <p:txBody>
          <a:bodyPr>
            <a:normAutofit/>
          </a:bodyPr>
          <a:lstStyle>
            <a:lvl1pPr marL="0" indent="0">
              <a:lnSpc>
                <a:spcPts val="2000"/>
              </a:lnSpc>
              <a:buNone/>
              <a:defRPr sz="1800"/>
            </a:lvl1pPr>
            <a:lvl2pPr marL="457200">
              <a:lnSpc>
                <a:spcPts val="2000"/>
              </a:lnSpc>
              <a:defRPr sz="1800"/>
            </a:lvl2pPr>
            <a:lvl3pPr marL="914400">
              <a:lnSpc>
                <a:spcPts val="2000"/>
              </a:lnSpc>
              <a:defRPr sz="1800"/>
            </a:lvl3pPr>
            <a:lvl4pPr marL="1371600">
              <a:lnSpc>
                <a:spcPts val="2000"/>
              </a:lnSpc>
              <a:defRPr sz="1800"/>
            </a:lvl4pPr>
            <a:lvl5pPr marL="1828800">
              <a:lnSpc>
                <a:spcPts val="2000"/>
              </a:lnSpc>
              <a:defRPr sz="18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9" name="Date Placeholder 3">
            <a:extLst>
              <a:ext uri="{FF2B5EF4-FFF2-40B4-BE49-F238E27FC236}">
                <a16:creationId xmlns:a16="http://schemas.microsoft.com/office/drawing/2014/main" id="{5A56B3AA-5CA2-4004-8F95-11FD7B895DAE}"/>
              </a:ext>
            </a:extLst>
          </p:cNvPr>
          <p:cNvSpPr>
            <a:spLocks noGrp="1"/>
          </p:cNvSpPr>
          <p:nvPr>
            <p:ph type="dt" sz="half" idx="10"/>
          </p:nvPr>
        </p:nvSpPr>
        <p:spPr>
          <a:xfrm>
            <a:off x="3523723" y="6353175"/>
            <a:ext cx="1097280" cy="365125"/>
          </a:xfrm>
        </p:spPr>
        <p:txBody>
          <a:bodyPr/>
          <a:lstStyle>
            <a:lvl1pPr>
              <a:defRPr>
                <a:solidFill>
                  <a:schemeClr val="tx1">
                    <a:lumMod val="75000"/>
                    <a:lumOff val="25000"/>
                  </a:schemeClr>
                </a:solidFill>
              </a:defRPr>
            </a:lvl1pPr>
          </a:lstStyle>
          <a:p>
            <a:r>
              <a:rPr lang="en-US"/>
              <a:t>12/11/2023</a:t>
            </a:r>
          </a:p>
        </p:txBody>
      </p:sp>
      <p:sp>
        <p:nvSpPr>
          <p:cNvPr id="210" name="Footer Placeholder 4">
            <a:extLst>
              <a:ext uri="{FF2B5EF4-FFF2-40B4-BE49-F238E27FC236}">
                <a16:creationId xmlns:a16="http://schemas.microsoft.com/office/drawing/2014/main" id="{07D92F37-472D-4CCB-AA97-FA42E56079C7}"/>
              </a:ext>
            </a:extLst>
          </p:cNvPr>
          <p:cNvSpPr>
            <a:spLocks noGrp="1"/>
          </p:cNvSpPr>
          <p:nvPr>
            <p:ph type="ftr" sz="quarter" idx="11"/>
          </p:nvPr>
        </p:nvSpPr>
        <p:spPr>
          <a:xfrm>
            <a:off x="6642161" y="6350000"/>
            <a:ext cx="2286000" cy="365125"/>
          </a:xfrm>
        </p:spPr>
        <p:txBody>
          <a:bodyPr/>
          <a:lstStyle>
            <a:lvl1pPr>
              <a:defRPr>
                <a:solidFill>
                  <a:schemeClr val="tx1">
                    <a:lumMod val="75000"/>
                    <a:lumOff val="25000"/>
                  </a:schemeClr>
                </a:solidFill>
              </a:defRPr>
            </a:lvl1pPr>
          </a:lstStyle>
          <a:p>
            <a:r>
              <a:rPr lang="en-US"/>
              <a:t>Presentation title</a:t>
            </a:r>
          </a:p>
        </p:txBody>
      </p:sp>
      <p:sp>
        <p:nvSpPr>
          <p:cNvPr id="211" name="Slide Number Placeholder 5">
            <a:extLst>
              <a:ext uri="{FF2B5EF4-FFF2-40B4-BE49-F238E27FC236}">
                <a16:creationId xmlns:a16="http://schemas.microsoft.com/office/drawing/2014/main" id="{C0E89FFF-230F-4CBA-A6BC-D887B3FFA51F}"/>
              </a:ext>
            </a:extLst>
          </p:cNvPr>
          <p:cNvSpPr>
            <a:spLocks noGrp="1"/>
          </p:cNvSpPr>
          <p:nvPr>
            <p:ph type="sldNum" sz="quarter" idx="12"/>
          </p:nvPr>
        </p:nvSpPr>
        <p:spPr>
          <a:xfrm>
            <a:off x="10949320" y="6356350"/>
            <a:ext cx="457200" cy="365125"/>
          </a:xfrm>
        </p:spPr>
        <p:txBody>
          <a:bodyPr/>
          <a:lstStyle>
            <a:lvl1pPr>
              <a:defRPr>
                <a:solidFill>
                  <a:schemeClr val="tx1">
                    <a:lumMod val="75000"/>
                    <a:lumOff val="2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778017431"/>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3807877" y="898524"/>
            <a:ext cx="7606895" cy="2029967"/>
          </a:xfrm>
        </p:spPr>
        <p:txBody>
          <a:bodyPr anchor="t" anchorCtr="0"/>
          <a:lstStyle>
            <a:lvl1pPr>
              <a:defRPr cap="all" baseline="0">
                <a:solidFill>
                  <a:schemeClr val="tx2"/>
                </a:solidFill>
              </a:defRPr>
            </a:lvl1pPr>
          </a:lstStyle>
          <a:p>
            <a:r>
              <a:rPr lang="en-US"/>
              <a:t>CLICK TO ADD TITLE</a:t>
            </a:r>
          </a:p>
        </p:txBody>
      </p:sp>
      <p:sp>
        <p:nvSpPr>
          <p:cNvPr id="27" name="Picture Placeholder 26">
            <a:extLst>
              <a:ext uri="{FF2B5EF4-FFF2-40B4-BE49-F238E27FC236}">
                <a16:creationId xmlns:a16="http://schemas.microsoft.com/office/drawing/2014/main" id="{01CF25F4-1889-5FE4-9BE0-413C509639DC}"/>
              </a:ext>
            </a:extLst>
          </p:cNvPr>
          <p:cNvSpPr>
            <a:spLocks noGrp="1"/>
          </p:cNvSpPr>
          <p:nvPr>
            <p:ph type="pic" sz="quarter" idx="15" hasCustomPrompt="1"/>
          </p:nvPr>
        </p:nvSpPr>
        <p:spPr>
          <a:xfrm>
            <a:off x="1011337" y="9212"/>
            <a:ext cx="2029967" cy="4850544"/>
          </a:xfrm>
          <a:custGeom>
            <a:avLst/>
            <a:gdLst>
              <a:gd name="connsiteX0" fmla="*/ 0 w 2029967"/>
              <a:gd name="connsiteY0" fmla="*/ 0 h 4850544"/>
              <a:gd name="connsiteX1" fmla="*/ 2029967 w 2029967"/>
              <a:gd name="connsiteY1" fmla="*/ 0 h 4850544"/>
              <a:gd name="connsiteX2" fmla="*/ 2029967 w 2029967"/>
              <a:gd name="connsiteY2" fmla="*/ 4850544 h 4850544"/>
              <a:gd name="connsiteX3" fmla="*/ 2025599 w 2029967"/>
              <a:gd name="connsiteY3" fmla="*/ 4850544 h 4850544"/>
              <a:gd name="connsiteX4" fmla="*/ 2 w 2029967"/>
              <a:gd name="connsiteY4" fmla="*/ 2824947 h 4850544"/>
              <a:gd name="connsiteX5" fmla="*/ 2 w 2029967"/>
              <a:gd name="connsiteY5" fmla="*/ 4850544 h 4850544"/>
              <a:gd name="connsiteX6" fmla="*/ 0 w 2029967"/>
              <a:gd name="connsiteY6" fmla="*/ 4850544 h 48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29967" h="4850544">
                <a:moveTo>
                  <a:pt x="0" y="0"/>
                </a:moveTo>
                <a:lnTo>
                  <a:pt x="2029967" y="0"/>
                </a:lnTo>
                <a:lnTo>
                  <a:pt x="2029967" y="4850544"/>
                </a:lnTo>
                <a:lnTo>
                  <a:pt x="2025599" y="4850544"/>
                </a:lnTo>
                <a:lnTo>
                  <a:pt x="2" y="2824947"/>
                </a:lnTo>
                <a:lnTo>
                  <a:pt x="2" y="4850544"/>
                </a:lnTo>
                <a:lnTo>
                  <a:pt x="0" y="4850544"/>
                </a:lnTo>
                <a:close/>
              </a:path>
            </a:pathLst>
          </a:custGeom>
        </p:spPr>
        <p:txBody>
          <a:bodyPr wrap="square">
            <a:noAutofit/>
          </a:bodyPr>
          <a:lstStyle>
            <a:lvl1pPr marL="0" indent="0" algn="l">
              <a:buNone/>
              <a:defRPr sz="2000">
                <a:solidFill>
                  <a:schemeClr val="bg1"/>
                </a:solidFill>
              </a:defRPr>
            </a:lvl1pPr>
          </a:lstStyle>
          <a:p>
            <a:r>
              <a:rPr lang="en-US"/>
              <a:t>Click icon to insert picture</a:t>
            </a:r>
          </a:p>
        </p:txBody>
      </p:sp>
      <p:sp>
        <p:nvSpPr>
          <p:cNvPr id="34" name="Rectangle 33">
            <a:extLst>
              <a:ext uri="{FF2B5EF4-FFF2-40B4-BE49-F238E27FC236}">
                <a16:creationId xmlns:a16="http://schemas.microsoft.com/office/drawing/2014/main" id="{9CC28908-2548-441C-BE9D-8728E1FC84C0}"/>
              </a:ext>
              <a:ext uri="{C183D7F6-B498-43B3-948B-1728B52AA6E4}">
                <adec:decorative xmlns:adec="http://schemas.microsoft.com/office/drawing/2017/decorative" val="1"/>
              </a:ext>
            </a:extLst>
          </p:cNvPr>
          <p:cNvSpPr/>
          <p:nvPr userDrawn="1"/>
        </p:nvSpPr>
        <p:spPr>
          <a:xfrm>
            <a:off x="1011339" y="4863266"/>
            <a:ext cx="2029968" cy="20048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31DC170-FB16-45F8-B62C-DCAB2B9AC31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11338" y="5865203"/>
            <a:ext cx="2019299" cy="999451"/>
          </a:xfrm>
          <a:prstGeom prst="rect">
            <a:avLst/>
          </a:prstGeom>
        </p:spPr>
      </p:pic>
      <p:sp>
        <p:nvSpPr>
          <p:cNvPr id="5" name="Content Placeholder 2">
            <a:extLst>
              <a:ext uri="{FF2B5EF4-FFF2-40B4-BE49-F238E27FC236}">
                <a16:creationId xmlns:a16="http://schemas.microsoft.com/office/drawing/2014/main" id="{ADE2E4A5-BFB0-8F89-C606-A1581EB9FC6E}"/>
              </a:ext>
            </a:extLst>
          </p:cNvPr>
          <p:cNvSpPr>
            <a:spLocks noGrp="1"/>
          </p:cNvSpPr>
          <p:nvPr>
            <p:ph sz="half" idx="16" hasCustomPrompt="1"/>
          </p:nvPr>
        </p:nvSpPr>
        <p:spPr>
          <a:xfrm>
            <a:off x="3803953" y="3259138"/>
            <a:ext cx="7615274" cy="2978150"/>
          </a:xfrm>
        </p:spPr>
        <p:txBody>
          <a:bodyPr>
            <a:normAutofit/>
          </a:bodyPr>
          <a:lstStyle>
            <a:lvl1pPr marL="285750" indent="-285750">
              <a:lnSpc>
                <a:spcPts val="2000"/>
              </a:lnSpc>
              <a:buFont typeface="Arial" panose="020B0604020202020204" pitchFamily="34" charset="0"/>
              <a:buChar char="•"/>
              <a:defRPr sz="1800">
                <a:solidFill>
                  <a:schemeClr val="tx2"/>
                </a:solidFill>
              </a:defRPr>
            </a:lvl1pPr>
            <a:lvl2pPr marL="685800">
              <a:lnSpc>
                <a:spcPts val="2000"/>
              </a:lnSpc>
              <a:defRPr sz="1800">
                <a:solidFill>
                  <a:schemeClr val="tx2"/>
                </a:solidFill>
              </a:defRPr>
            </a:lvl2pPr>
            <a:lvl3pPr marL="1143000">
              <a:lnSpc>
                <a:spcPts val="2000"/>
              </a:lnSpc>
              <a:defRPr sz="1800">
                <a:solidFill>
                  <a:schemeClr val="tx2"/>
                </a:solidFill>
              </a:defRPr>
            </a:lvl3pPr>
            <a:lvl4pPr marL="1600200">
              <a:lnSpc>
                <a:spcPts val="2000"/>
              </a:lnSpc>
              <a:defRPr sz="1800">
                <a:solidFill>
                  <a:schemeClr val="tx2"/>
                </a:solidFill>
              </a:defRPr>
            </a:lvl4pPr>
            <a:lvl5pPr marL="2057400">
              <a:lnSpc>
                <a:spcPts val="2000"/>
              </a:lnSpc>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9" name="Date Placeholder 3">
            <a:extLst>
              <a:ext uri="{FF2B5EF4-FFF2-40B4-BE49-F238E27FC236}">
                <a16:creationId xmlns:a16="http://schemas.microsoft.com/office/drawing/2014/main" id="{E2B0C6B8-E2CB-460E-BBC8-AC4339C89DB2}"/>
              </a:ext>
            </a:extLst>
          </p:cNvPr>
          <p:cNvSpPr>
            <a:spLocks noGrp="1"/>
          </p:cNvSpPr>
          <p:nvPr>
            <p:ph type="dt" sz="half" idx="10"/>
          </p:nvPr>
        </p:nvSpPr>
        <p:spPr>
          <a:xfrm>
            <a:off x="3803953" y="6353175"/>
            <a:ext cx="1097280" cy="365125"/>
          </a:xfrm>
        </p:spPr>
        <p:txBody>
          <a:bodyPr/>
          <a:lstStyle>
            <a:lvl1pPr>
              <a:defRPr>
                <a:solidFill>
                  <a:schemeClr val="bg1"/>
                </a:solidFill>
              </a:defRPr>
            </a:lvl1pPr>
          </a:lstStyle>
          <a:p>
            <a:r>
              <a:rPr lang="en-US"/>
              <a:t>12/11/2023</a:t>
            </a:r>
          </a:p>
        </p:txBody>
      </p:sp>
      <p:sp>
        <p:nvSpPr>
          <p:cNvPr id="70" name="Footer Placeholder 4">
            <a:extLst>
              <a:ext uri="{FF2B5EF4-FFF2-40B4-BE49-F238E27FC236}">
                <a16:creationId xmlns:a16="http://schemas.microsoft.com/office/drawing/2014/main" id="{433844D3-0FDA-4C97-9B21-5021A38E4FC2}"/>
              </a:ext>
            </a:extLst>
          </p:cNvPr>
          <p:cNvSpPr>
            <a:spLocks noGrp="1"/>
          </p:cNvSpPr>
          <p:nvPr>
            <p:ph type="ftr" sz="quarter" idx="11"/>
          </p:nvPr>
        </p:nvSpPr>
        <p:spPr>
          <a:xfrm>
            <a:off x="6788630" y="6350000"/>
            <a:ext cx="2286000" cy="365125"/>
          </a:xfrm>
        </p:spPr>
        <p:txBody>
          <a:bodyPr/>
          <a:lstStyle>
            <a:lvl1pPr>
              <a:defRPr>
                <a:solidFill>
                  <a:schemeClr val="bg1"/>
                </a:solidFill>
              </a:defRPr>
            </a:lvl1pPr>
          </a:lstStyle>
          <a:p>
            <a:r>
              <a:rPr lang="en-US"/>
              <a:t>Presentation title</a:t>
            </a:r>
          </a:p>
        </p:txBody>
      </p:sp>
      <p:sp>
        <p:nvSpPr>
          <p:cNvPr id="71" name="Slide Number Placeholder 5">
            <a:extLst>
              <a:ext uri="{FF2B5EF4-FFF2-40B4-BE49-F238E27FC236}">
                <a16:creationId xmlns:a16="http://schemas.microsoft.com/office/drawing/2014/main" id="{EC059538-F80F-46C9-80EB-AC9B56DD05C3}"/>
              </a:ext>
            </a:extLst>
          </p:cNvPr>
          <p:cNvSpPr>
            <a:spLocks noGrp="1"/>
          </p:cNvSpPr>
          <p:nvPr>
            <p:ph type="sldNum" sz="quarter" idx="12"/>
          </p:nvPr>
        </p:nvSpPr>
        <p:spPr>
          <a:xfrm>
            <a:off x="10962027"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grpSp>
        <p:nvGrpSpPr>
          <p:cNvPr id="9" name="Group 8">
            <a:extLst>
              <a:ext uri="{FF2B5EF4-FFF2-40B4-BE49-F238E27FC236}">
                <a16:creationId xmlns:a16="http://schemas.microsoft.com/office/drawing/2014/main" id="{378F81CD-65D4-6CA1-E2C2-34DF58B566B2}"/>
              </a:ext>
              <a:ext uri="{C183D7F6-B498-43B3-948B-1728B52AA6E4}">
                <adec:decorative xmlns:adec="http://schemas.microsoft.com/office/drawing/2017/decorative" val="1"/>
              </a:ext>
            </a:extLst>
          </p:cNvPr>
          <p:cNvGrpSpPr/>
          <p:nvPr userDrawn="1"/>
        </p:nvGrpSpPr>
        <p:grpSpPr>
          <a:xfrm>
            <a:off x="-1000" y="0"/>
            <a:ext cx="1015984" cy="6858000"/>
            <a:chOff x="-1000" y="0"/>
            <a:chExt cx="1015984" cy="6858000"/>
          </a:xfrm>
        </p:grpSpPr>
        <p:sp>
          <p:nvSpPr>
            <p:cNvPr id="10" name="Rectangle 9">
              <a:extLst>
                <a:ext uri="{FF2B5EF4-FFF2-40B4-BE49-F238E27FC236}">
                  <a16:creationId xmlns:a16="http://schemas.microsoft.com/office/drawing/2014/main" id="{E419657A-6BE9-88F7-BE4C-6BF3C13F7E91}"/>
                </a:ext>
                <a:ext uri="{C183D7F6-B498-43B3-948B-1728B52AA6E4}">
                  <adec:decorative xmlns:adec="http://schemas.microsoft.com/office/drawing/2017/decorative" val="1"/>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B2BB8E-26BE-8FBF-1C62-4F42858193C1}"/>
                </a:ext>
                <a:ext uri="{C183D7F6-B498-43B3-948B-1728B52AA6E4}">
                  <adec:decorative xmlns:adec="http://schemas.microsoft.com/office/drawing/2017/decorative" val="1"/>
                </a:ext>
              </a:extLst>
            </p:cNvPr>
            <p:cNvSpPr/>
            <p:nvPr userDrawn="1"/>
          </p:nvSpPr>
          <p:spPr>
            <a:xfrm>
              <a:off x="0" y="2833299"/>
              <a:ext cx="1014984" cy="2029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64BEFA-BF82-8BAF-1977-518DCAB0F3EC}"/>
                </a:ext>
                <a:ext uri="{C183D7F6-B498-43B3-948B-1728B52AA6E4}">
                  <adec:decorative xmlns:adec="http://schemas.microsoft.com/office/drawing/2017/decorative" val="1"/>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4C6E7FC-E03B-5EE2-7126-8CC1FBCB9DC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rot="5400000">
              <a:off x="-462818" y="552957"/>
              <a:ext cx="1828800" cy="905164"/>
            </a:xfrm>
            <a:prstGeom prst="rect">
              <a:avLst/>
            </a:prstGeom>
          </p:spPr>
        </p:pic>
        <p:sp>
          <p:nvSpPr>
            <p:cNvPr id="14" name="Rectangle 13">
              <a:extLst>
                <a:ext uri="{FF2B5EF4-FFF2-40B4-BE49-F238E27FC236}">
                  <a16:creationId xmlns:a16="http://schemas.microsoft.com/office/drawing/2014/main" id="{659957EF-0F68-275E-1FFC-87388D717462}"/>
                </a:ext>
                <a:ext uri="{C183D7F6-B498-43B3-948B-1728B52AA6E4}">
                  <adec:decorative xmlns:adec="http://schemas.microsoft.com/office/drawing/2017/decorative" val="1"/>
                </a:ext>
              </a:extLst>
            </p:cNvPr>
            <p:cNvSpPr/>
            <p:nvPr userDrawn="1"/>
          </p:nvSpPr>
          <p:spPr>
            <a:xfrm>
              <a:off x="0" y="2029863"/>
              <a:ext cx="1014984" cy="8129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CECEEA3-55C1-1632-4F14-7E57A802667B}"/>
                </a:ext>
                <a:ext uri="{C183D7F6-B498-43B3-948B-1728B52AA6E4}">
                  <adec:decorative xmlns:adec="http://schemas.microsoft.com/office/drawing/2017/decorative" val="1"/>
                </a:ext>
              </a:extLst>
            </p:cNvPr>
            <p:cNvSpPr/>
            <p:nvPr userDrawn="1"/>
          </p:nvSpPr>
          <p:spPr>
            <a:xfrm rot="10800000">
              <a:off x="100582" y="2932749"/>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A6290E86-B21F-0C88-099F-07B046CA1D4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380762"/>
              <a:ext cx="1828800" cy="914400"/>
            </a:xfrm>
            <a:prstGeom prst="rect">
              <a:avLst/>
            </a:prstGeom>
          </p:spPr>
        </p:pic>
      </p:grpSp>
      <p:sp>
        <p:nvSpPr>
          <p:cNvPr id="26" name="Rectangle 23">
            <a:extLst>
              <a:ext uri="{FF2B5EF4-FFF2-40B4-BE49-F238E27FC236}">
                <a16:creationId xmlns:a16="http://schemas.microsoft.com/office/drawing/2014/main" id="{E489F066-AA0F-D3C7-739B-15808100E736}"/>
              </a:ext>
              <a:ext uri="{C183D7F6-B498-43B3-948B-1728B52AA6E4}">
                <adec:decorative xmlns:adec="http://schemas.microsoft.com/office/drawing/2017/decorative" val="1"/>
              </a:ext>
            </a:extLst>
          </p:cNvPr>
          <p:cNvSpPr/>
          <p:nvPr userDrawn="1"/>
        </p:nvSpPr>
        <p:spPr>
          <a:xfrm>
            <a:off x="1011339" y="2834159"/>
            <a:ext cx="2029968" cy="2029968"/>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7799928"/>
      </p:ext>
    </p:extLst>
  </p:cSld>
  <p:clrMapOvr>
    <a:masterClrMapping/>
  </p:clrMapOvr>
  <p:extLst>
    <p:ext uri="{DCECCB84-F9BA-43D5-87BE-67443E8EF086}">
      <p15:sldGuideLst xmlns:p15="http://schemas.microsoft.com/office/powerpoint/2012/main">
        <p15:guide id="1" orient="horz" pos="552">
          <p15:clr>
            <a:srgbClr val="FBAE40"/>
          </p15:clr>
        </p15:guide>
        <p15:guide id="2" pos="7104">
          <p15:clr>
            <a:srgbClr val="FBAE40"/>
          </p15:clr>
        </p15:guide>
        <p15:guide id="3" pos="739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2000" y="896112"/>
            <a:ext cx="10668000" cy="1325563"/>
          </a:xfrm>
        </p:spPr>
        <p:txBody>
          <a:bodyPr anchor="t" anchorCtr="0"/>
          <a:lstStyle>
            <a:lvl1pPr>
              <a:defRPr cap="all" baseline="0">
                <a:solidFill>
                  <a:schemeClr val="accent1"/>
                </a:solidFill>
              </a:defRPr>
            </a:lvl1pPr>
          </a:lstStyle>
          <a:p>
            <a:r>
              <a:rPr lang="en-US"/>
              <a:t>CLICK TO ADD TITLE</a:t>
            </a:r>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D70FC509-0D49-9500-59C9-DAE0A699FB0C}"/>
              </a:ext>
            </a:extLst>
          </p:cNvPr>
          <p:cNvSpPr>
            <a:spLocks noGrp="1"/>
          </p:cNvSpPr>
          <p:nvPr>
            <p:ph type="body" sz="quarter" idx="13" hasCustomPrompt="1"/>
          </p:nvPr>
        </p:nvSpPr>
        <p:spPr>
          <a:xfrm>
            <a:off x="762000" y="2417197"/>
            <a:ext cx="4278313" cy="3737541"/>
          </a:xfrm>
        </p:spPr>
        <p:txBody>
          <a:bodyPr vert="horz" lIns="91440" tIns="45720" rIns="91440" bIns="45720" rtlCol="0">
            <a:normAutofit/>
          </a:bodyPr>
          <a:lstStyle>
            <a:lvl1pPr>
              <a:spcBef>
                <a:spcPts val="0"/>
              </a:spcBef>
              <a:spcAft>
                <a:spcPts val="1200"/>
              </a:spcAft>
              <a:defRPr lang="en-US" sz="1800" smtClean="0"/>
            </a:lvl1pPr>
            <a:lvl2pPr>
              <a:spcBef>
                <a:spcPts val="0"/>
              </a:spcBef>
              <a:spcAft>
                <a:spcPts val="1200"/>
              </a:spcAft>
              <a:defRPr lang="en-US" sz="1800" smtClean="0"/>
            </a:lvl2pPr>
            <a:lvl3pPr>
              <a:spcBef>
                <a:spcPts val="0"/>
              </a:spcBef>
              <a:spcAft>
                <a:spcPts val="1200"/>
              </a:spcAft>
              <a:defRPr lang="en-US" sz="1800" smtClean="0"/>
            </a:lvl3pPr>
            <a:lvl4pPr>
              <a:spcBef>
                <a:spcPts val="0"/>
              </a:spcBef>
              <a:spcAft>
                <a:spcPts val="1200"/>
              </a:spcAft>
              <a:defRPr lang="en-US" sz="1800" smtClean="0"/>
            </a:lvl4pPr>
            <a:lvl5pPr>
              <a:spcBef>
                <a:spcPts val="0"/>
              </a:spcBef>
              <a:spcAft>
                <a:spcPts val="1200"/>
              </a:spcAft>
              <a:defRPr lang="en-US" sz="1800"/>
            </a:lvl5pPr>
          </a:lstStyle>
          <a:p>
            <a:pPr lvl="0"/>
            <a:r>
              <a:rPr lang="en-US"/>
              <a:t>Click to add text </a:t>
            </a:r>
          </a:p>
          <a:p>
            <a:pPr marL="685800" lvl="1" indent="-228600"/>
            <a:r>
              <a:rPr lang="en-US"/>
              <a:t>Second level</a:t>
            </a:r>
          </a:p>
          <a:p>
            <a:pPr marL="1143000" lvl="2" indent="-228600"/>
            <a:r>
              <a:rPr lang="en-US"/>
              <a:t>Third level</a:t>
            </a:r>
          </a:p>
          <a:p>
            <a:pPr marL="1600200" lvl="3" indent="-228600"/>
            <a:r>
              <a:rPr lang="en-US"/>
              <a:t>Fourth level</a:t>
            </a:r>
          </a:p>
          <a:p>
            <a:pPr marL="2057400" lvl="4" indent="-228600"/>
            <a:r>
              <a:rPr lang="en-US"/>
              <a:t>Fifth level</a:t>
            </a:r>
          </a:p>
        </p:txBody>
      </p:sp>
      <p:sp>
        <p:nvSpPr>
          <p:cNvPr id="8" name="Table Placeholder 7">
            <a:extLst>
              <a:ext uri="{FF2B5EF4-FFF2-40B4-BE49-F238E27FC236}">
                <a16:creationId xmlns:a16="http://schemas.microsoft.com/office/drawing/2014/main" id="{7113F543-A373-5951-EBF3-7E283EE52F0B}"/>
              </a:ext>
            </a:extLst>
          </p:cNvPr>
          <p:cNvSpPr>
            <a:spLocks noGrp="1"/>
          </p:cNvSpPr>
          <p:nvPr>
            <p:ph type="tbl" sz="quarter" idx="14" hasCustomPrompt="1"/>
          </p:nvPr>
        </p:nvSpPr>
        <p:spPr>
          <a:xfrm>
            <a:off x="5241471" y="2417763"/>
            <a:ext cx="6188529" cy="3736975"/>
          </a:xfrm>
        </p:spPr>
        <p:txBody>
          <a:bodyPr/>
          <a:lstStyle>
            <a:lvl1pPr>
              <a:defRPr/>
            </a:lvl1pPr>
          </a:lstStyle>
          <a:p>
            <a:r>
              <a:rPr lang="en-US"/>
              <a:t>Click icon to insert table</a:t>
            </a:r>
          </a:p>
        </p:txBody>
      </p:sp>
      <p:sp>
        <p:nvSpPr>
          <p:cNvPr id="3" name="Date Placeholder 3">
            <a:extLst>
              <a:ext uri="{FF2B5EF4-FFF2-40B4-BE49-F238E27FC236}">
                <a16:creationId xmlns:a16="http://schemas.microsoft.com/office/drawing/2014/main" id="{7D4C80AE-01F3-AAB6-99EF-DB1B5934CFD2}"/>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C0241B24-8629-6BC2-C72F-A156F0624997}"/>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67FBBF9-1C14-3371-F0AC-507FFCAB3BC1}"/>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91889861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hasCustomPrompt="1"/>
          </p:nvPr>
        </p:nvSpPr>
        <p:spPr>
          <a:xfrm>
            <a:off x="1552574" y="896111"/>
            <a:ext cx="9866540" cy="1358140"/>
          </a:xfrm>
        </p:spPr>
        <p:txBody>
          <a:bodyPr anchor="t" anchorCtr="0"/>
          <a:lstStyle>
            <a:lvl1pPr>
              <a:defRPr cap="all" baseline="0">
                <a:solidFill>
                  <a:schemeClr val="tx2"/>
                </a:solidFill>
              </a:defRPr>
            </a:lvl1pPr>
          </a:lstStyle>
          <a:p>
            <a:r>
              <a:rPr lang="en-US"/>
              <a:t>CLICK TO ADD TITLE</a:t>
            </a:r>
          </a:p>
        </p:txBody>
      </p:sp>
      <p:grpSp>
        <p:nvGrpSpPr>
          <p:cNvPr id="10" name="Group 9">
            <a:extLst>
              <a:ext uri="{FF2B5EF4-FFF2-40B4-BE49-F238E27FC236}">
                <a16:creationId xmlns:a16="http://schemas.microsoft.com/office/drawing/2014/main" id="{D9F1898E-3E74-4E43-A202-1A6640227466}"/>
              </a:ext>
              <a:ext uri="{C183D7F6-B498-43B3-948B-1728B52AA6E4}">
                <adec:decorative xmlns:adec="http://schemas.microsoft.com/office/drawing/2017/decorative" val="1"/>
              </a:ext>
            </a:extLst>
          </p:cNvPr>
          <p:cNvGrpSpPr/>
          <p:nvPr userDrawn="1"/>
        </p:nvGrpSpPr>
        <p:grpSpPr>
          <a:xfrm>
            <a:off x="0" y="0"/>
            <a:ext cx="1014984" cy="6858000"/>
            <a:chOff x="0" y="0"/>
            <a:chExt cx="1014984" cy="6858000"/>
          </a:xfrm>
        </p:grpSpPr>
        <p:sp>
          <p:nvSpPr>
            <p:cNvPr id="33" name="Rectangle 32">
              <a:extLst>
                <a:ext uri="{FF2B5EF4-FFF2-40B4-BE49-F238E27FC236}">
                  <a16:creationId xmlns:a16="http://schemas.microsoft.com/office/drawing/2014/main" id="{814776F7-F8A5-4235-8C8D-17F0E4F45B03}"/>
                </a:ext>
              </a:extLst>
            </p:cNvPr>
            <p:cNvSpPr/>
            <p:nvPr userDrawn="1"/>
          </p:nvSpPr>
          <p:spPr>
            <a:xfrm>
              <a:off x="0" y="4828032"/>
              <a:ext cx="1014984" cy="2029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9F301899-34C1-47B4-B5CD-F77BA341C0F9}"/>
                </a:ext>
              </a:extLst>
            </p:cNvPr>
            <p:cNvSpPr/>
            <p:nvPr userDrawn="1"/>
          </p:nvSpPr>
          <p:spPr>
            <a:xfrm>
              <a:off x="0" y="2833299"/>
              <a:ext cx="1014984"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66E9363-03B7-439D-8B5E-0665E48F046E}"/>
                </a:ext>
              </a:extLst>
            </p:cNvPr>
            <p:cNvSpPr/>
            <p:nvPr userDrawn="1"/>
          </p:nvSpPr>
          <p:spPr>
            <a:xfrm>
              <a:off x="0" y="0"/>
              <a:ext cx="1014984"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0432F5F5-1688-44BD-B071-A62C04824FB8}"/>
                </a:ext>
              </a:extLst>
            </p:cNvPr>
            <p:cNvSpPr/>
            <p:nvPr userDrawn="1"/>
          </p:nvSpPr>
          <p:spPr>
            <a:xfrm>
              <a:off x="0" y="2029863"/>
              <a:ext cx="1014984" cy="812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689FF8F5-F7B8-46B0-BB03-FE972A6832E7}"/>
                </a:ext>
              </a:extLst>
            </p:cNvPr>
            <p:cNvSpPr/>
            <p:nvPr userDrawn="1"/>
          </p:nvSpPr>
          <p:spPr>
            <a:xfrm rot="10800000">
              <a:off x="100582" y="2936725"/>
              <a:ext cx="914400" cy="1828800"/>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8" name="Graphic 47">
              <a:extLst>
                <a:ext uri="{FF2B5EF4-FFF2-40B4-BE49-F238E27FC236}">
                  <a16:creationId xmlns:a16="http://schemas.microsoft.com/office/drawing/2014/main" id="{31EB8EE7-3843-4CA8-879D-5D985DAA0D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457200" y="5416459"/>
              <a:ext cx="1828800" cy="914400"/>
            </a:xfrm>
            <a:prstGeom prst="rect">
              <a:avLst/>
            </a:prstGeom>
          </p:spPr>
        </p:pic>
        <p:pic>
          <p:nvPicPr>
            <p:cNvPr id="50" name="Graphic 49">
              <a:extLst>
                <a:ext uri="{FF2B5EF4-FFF2-40B4-BE49-F238E27FC236}">
                  <a16:creationId xmlns:a16="http://schemas.microsoft.com/office/drawing/2014/main" id="{5FF0EEFD-0038-4A2F-AD3B-01A98EFF5C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457200" y="563329"/>
              <a:ext cx="1828800" cy="914400"/>
            </a:xfrm>
            <a:prstGeom prst="rect">
              <a:avLst/>
            </a:prstGeom>
          </p:spPr>
        </p:pic>
      </p:grpSp>
      <p:sp>
        <p:nvSpPr>
          <p:cNvPr id="3" name="Content Placeholder 2">
            <a:extLst>
              <a:ext uri="{FF2B5EF4-FFF2-40B4-BE49-F238E27FC236}">
                <a16:creationId xmlns:a16="http://schemas.microsoft.com/office/drawing/2014/main" id="{8A650232-76AA-C9E3-F846-8DB1B44E5AF3}"/>
              </a:ext>
            </a:extLst>
          </p:cNvPr>
          <p:cNvSpPr>
            <a:spLocks noGrp="1"/>
          </p:cNvSpPr>
          <p:nvPr>
            <p:ph sz="half" idx="15" hasCustomPrompt="1"/>
          </p:nvPr>
        </p:nvSpPr>
        <p:spPr>
          <a:xfrm>
            <a:off x="1552575" y="2481940"/>
            <a:ext cx="6477952" cy="3635831"/>
          </a:xfrm>
        </p:spPr>
        <p:txBody>
          <a:bodyPr>
            <a:normAutofit/>
          </a:bodyPr>
          <a:lstStyle>
            <a:lvl1pPr marL="0" indent="0">
              <a:lnSpc>
                <a:spcPct val="100000"/>
              </a:lnSpc>
              <a:spcBef>
                <a:spcPts val="0"/>
              </a:spcBef>
              <a:spcAft>
                <a:spcPts val="600"/>
              </a:spcAft>
              <a:buFont typeface="Arial" panose="020B0604020202020204" pitchFamily="34" charset="0"/>
              <a:buNone/>
              <a:defRPr sz="1800">
                <a:solidFill>
                  <a:schemeClr val="bg1"/>
                </a:solidFill>
              </a:defRPr>
            </a:lvl1pPr>
            <a:lvl2pPr marL="457200">
              <a:lnSpc>
                <a:spcPct val="100000"/>
              </a:lnSpc>
              <a:spcAft>
                <a:spcPts val="600"/>
              </a:spcAft>
              <a:defRPr sz="1800">
                <a:solidFill>
                  <a:schemeClr val="bg1"/>
                </a:solidFill>
              </a:defRPr>
            </a:lvl2pPr>
            <a:lvl3pPr marL="914400">
              <a:lnSpc>
                <a:spcPct val="100000"/>
              </a:lnSpc>
              <a:spcAft>
                <a:spcPts val="600"/>
              </a:spcAft>
              <a:defRPr sz="1800">
                <a:solidFill>
                  <a:schemeClr val="bg1"/>
                </a:solidFill>
              </a:defRPr>
            </a:lvl3pPr>
            <a:lvl4pPr marL="1371600">
              <a:lnSpc>
                <a:spcPct val="100000"/>
              </a:lnSpc>
              <a:spcAft>
                <a:spcPts val="600"/>
              </a:spcAft>
              <a:defRPr sz="1800">
                <a:solidFill>
                  <a:schemeClr val="bg1"/>
                </a:solidFill>
              </a:defRPr>
            </a:lvl4pPr>
            <a:lvl5pPr marL="1828800">
              <a:lnSpc>
                <a:spcPct val="100000"/>
              </a:lnSpc>
              <a:spcAft>
                <a:spcPts val="600"/>
              </a:spcAft>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4" name="Text Placeholder 12">
            <a:extLst>
              <a:ext uri="{FF2B5EF4-FFF2-40B4-BE49-F238E27FC236}">
                <a16:creationId xmlns:a16="http://schemas.microsoft.com/office/drawing/2014/main" id="{37A04978-5D2C-BBF1-9C05-C52717619019}"/>
              </a:ext>
            </a:extLst>
          </p:cNvPr>
          <p:cNvSpPr>
            <a:spLocks noGrp="1"/>
          </p:cNvSpPr>
          <p:nvPr>
            <p:ph type="body" sz="quarter" idx="14" hasCustomPrompt="1"/>
          </p:nvPr>
        </p:nvSpPr>
        <p:spPr>
          <a:xfrm>
            <a:off x="8372723" y="2481940"/>
            <a:ext cx="3046391" cy="3759200"/>
          </a:xfrm>
        </p:spPr>
        <p:txBody>
          <a:bodyPr>
            <a:normAutofit/>
          </a:bodyPr>
          <a:lstStyle>
            <a:lvl1pPr marL="342900" indent="-342900">
              <a:spcAft>
                <a:spcPts val="600"/>
              </a:spcAft>
              <a:buFont typeface="+mj-lt"/>
              <a:buAutoNum type="arabicPeriod"/>
              <a:defRPr sz="1800">
                <a:solidFill>
                  <a:schemeClr val="bg1"/>
                </a:solidFill>
              </a:defRPr>
            </a:lvl1pPr>
            <a:lvl2pPr marL="800100" indent="-342900">
              <a:spcAft>
                <a:spcPts val="600"/>
              </a:spcAft>
              <a:buFont typeface="+mj-lt"/>
              <a:buAutoNum type="alphaLcPeriod"/>
              <a:defRPr sz="1800">
                <a:solidFill>
                  <a:schemeClr val="bg1"/>
                </a:solidFill>
              </a:defRPr>
            </a:lvl2pPr>
            <a:lvl3pPr marL="1257300" indent="-342900">
              <a:spcAft>
                <a:spcPts val="600"/>
              </a:spcAft>
              <a:buFont typeface="+mj-lt"/>
              <a:buAutoNum type="arabicParenR"/>
              <a:defRPr sz="1800">
                <a:solidFill>
                  <a:schemeClr val="bg1"/>
                </a:solidFill>
              </a:defRPr>
            </a:lvl3pPr>
            <a:lvl4pPr marL="1714500" indent="-342900">
              <a:spcAft>
                <a:spcPts val="600"/>
              </a:spcAft>
              <a:buFont typeface="+mj-lt"/>
              <a:buAutoNum type="alphaLcParenR"/>
              <a:defRPr sz="1800">
                <a:solidFill>
                  <a:schemeClr val="bg1"/>
                </a:solidFill>
              </a:defRPr>
            </a:lvl4pPr>
            <a:lvl5pPr marL="2171700" indent="-342900">
              <a:spcAft>
                <a:spcPts val="600"/>
              </a:spcAft>
              <a:buFont typeface="+mj-lt"/>
              <a:buAutoNum type="romanLcPeriod"/>
              <a:defRPr sz="1800">
                <a:solidFill>
                  <a:schemeClr val="bg1"/>
                </a:solidFill>
              </a:defRPr>
            </a:lvl5pPr>
          </a:lstStyle>
          <a:p>
            <a:pPr lvl="0"/>
            <a:r>
              <a:rPr lang="en-US"/>
              <a:t>Click to add text </a:t>
            </a:r>
          </a:p>
          <a:p>
            <a:pPr lvl="1"/>
            <a:r>
              <a:rPr lang="en-US"/>
              <a:t>Second level</a:t>
            </a:r>
          </a:p>
          <a:p>
            <a:pPr lvl="2"/>
            <a:r>
              <a:rPr lang="en-US"/>
              <a:t>Third level</a:t>
            </a:r>
          </a:p>
          <a:p>
            <a:pPr lvl="3"/>
            <a:r>
              <a:rPr lang="en-US"/>
              <a:t>Fourth level</a:t>
            </a:r>
          </a:p>
          <a:p>
            <a:pPr lvl="4"/>
            <a:r>
              <a:rPr lang="en-US"/>
              <a:t>Fifth level</a:t>
            </a:r>
          </a:p>
        </p:txBody>
      </p:sp>
      <p:sp>
        <p:nvSpPr>
          <p:cNvPr id="63" name="Date Placeholder 3">
            <a:extLst>
              <a:ext uri="{FF2B5EF4-FFF2-40B4-BE49-F238E27FC236}">
                <a16:creationId xmlns:a16="http://schemas.microsoft.com/office/drawing/2014/main" id="{41C57AEB-9E33-4F77-9F58-DB0D1B978707}"/>
              </a:ext>
            </a:extLst>
          </p:cNvPr>
          <p:cNvSpPr>
            <a:spLocks noGrp="1"/>
          </p:cNvSpPr>
          <p:nvPr>
            <p:ph type="dt" sz="half" idx="10"/>
          </p:nvPr>
        </p:nvSpPr>
        <p:spPr>
          <a:xfrm>
            <a:off x="1554480" y="6353175"/>
            <a:ext cx="1097280" cy="365125"/>
          </a:xfrm>
        </p:spPr>
        <p:txBody>
          <a:bodyPr/>
          <a:lstStyle>
            <a:lvl1pPr>
              <a:defRPr>
                <a:solidFill>
                  <a:schemeClr val="bg1"/>
                </a:solidFill>
              </a:defRPr>
            </a:lvl1pPr>
          </a:lstStyle>
          <a:p>
            <a:r>
              <a:rPr lang="en-US"/>
              <a:t>12/11/2023</a:t>
            </a:r>
          </a:p>
        </p:txBody>
      </p:sp>
      <p:sp>
        <p:nvSpPr>
          <p:cNvPr id="64" name="Footer Placeholder 4">
            <a:extLst>
              <a:ext uri="{FF2B5EF4-FFF2-40B4-BE49-F238E27FC236}">
                <a16:creationId xmlns:a16="http://schemas.microsoft.com/office/drawing/2014/main" id="{182F895D-C48A-41AA-9DE6-43A17B7E019A}"/>
              </a:ext>
            </a:extLst>
          </p:cNvPr>
          <p:cNvSpPr>
            <a:spLocks noGrp="1"/>
          </p:cNvSpPr>
          <p:nvPr>
            <p:ph type="ftr" sz="quarter" idx="11"/>
          </p:nvPr>
        </p:nvSpPr>
        <p:spPr>
          <a:xfrm>
            <a:off x="5744527" y="6350000"/>
            <a:ext cx="2286000" cy="365125"/>
          </a:xfrm>
        </p:spPr>
        <p:txBody>
          <a:bodyPr/>
          <a:lstStyle>
            <a:lvl1pPr>
              <a:defRPr>
                <a:solidFill>
                  <a:schemeClr val="bg1"/>
                </a:solidFill>
              </a:defRPr>
            </a:lvl1pPr>
          </a:lstStyle>
          <a:p>
            <a:r>
              <a:rPr lang="en-US"/>
              <a:t>Presentation title</a:t>
            </a:r>
          </a:p>
        </p:txBody>
      </p:sp>
      <p:sp>
        <p:nvSpPr>
          <p:cNvPr id="65" name="Slide Number Placeholder 5">
            <a:extLst>
              <a:ext uri="{FF2B5EF4-FFF2-40B4-BE49-F238E27FC236}">
                <a16:creationId xmlns:a16="http://schemas.microsoft.com/office/drawing/2014/main" id="{4C15BF58-30D9-4A0E-8506-1CD777B0FC5B}"/>
              </a:ext>
            </a:extLst>
          </p:cNvPr>
          <p:cNvSpPr>
            <a:spLocks noGrp="1"/>
          </p:cNvSpPr>
          <p:nvPr>
            <p:ph type="sldNum" sz="quarter" idx="12"/>
          </p:nvPr>
        </p:nvSpPr>
        <p:spPr>
          <a:xfrm>
            <a:off x="11123295" y="6356350"/>
            <a:ext cx="457200" cy="365125"/>
          </a:xfrm>
        </p:spPr>
        <p:txBody>
          <a:bodyPr/>
          <a:lstStyle>
            <a:lvl1pPr>
              <a:defRPr>
                <a:solidFill>
                  <a:schemeClr val="bg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361511245"/>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764155" y="896112"/>
            <a:ext cx="10665845" cy="1325563"/>
          </a:xfrm>
        </p:spPr>
        <p:txBody>
          <a:bodyPr anchor="t" anchorCtr="0"/>
          <a:lstStyle>
            <a:lvl1pPr>
              <a:defRPr cap="all" baseline="0">
                <a:solidFill>
                  <a:schemeClr val="accent1"/>
                </a:solidFill>
              </a:defRPr>
            </a:lvl1pPr>
          </a:lstStyle>
          <a:p>
            <a:r>
              <a:rPr lang="en-US"/>
              <a:t>CLICK TO ADD TITLE</a:t>
            </a:r>
          </a:p>
        </p:txBody>
      </p:sp>
      <p:sp>
        <p:nvSpPr>
          <p:cNvPr id="5" name="Table Placeholder 4">
            <a:extLst>
              <a:ext uri="{FF2B5EF4-FFF2-40B4-BE49-F238E27FC236}">
                <a16:creationId xmlns:a16="http://schemas.microsoft.com/office/drawing/2014/main" id="{E06194BC-6453-CA18-2623-B07F3A5D4E92}"/>
              </a:ext>
            </a:extLst>
          </p:cNvPr>
          <p:cNvSpPr>
            <a:spLocks noGrp="1"/>
          </p:cNvSpPr>
          <p:nvPr>
            <p:ph type="tbl" sz="quarter" idx="13" hasCustomPrompt="1"/>
          </p:nvPr>
        </p:nvSpPr>
        <p:spPr>
          <a:xfrm>
            <a:off x="762000" y="2417763"/>
            <a:ext cx="10665845" cy="3678235"/>
          </a:xfrm>
        </p:spPr>
        <p:txBody>
          <a:bodyPr/>
          <a:lstStyle>
            <a:lvl1pPr>
              <a:defRPr/>
            </a:lvl1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a:t>Click icon to insert table</a:t>
            </a:r>
          </a:p>
          <a:p>
            <a:endParaRPr lang="en-US"/>
          </a:p>
        </p:txBody>
      </p:sp>
      <p:sp>
        <p:nvSpPr>
          <p:cNvPr id="7" name="Rectangle 23">
            <a:extLst>
              <a:ext uri="{FF2B5EF4-FFF2-40B4-BE49-F238E27FC236}">
                <a16:creationId xmlns:a16="http://schemas.microsoft.com/office/drawing/2014/main" id="{AB92D86A-5036-415A-B056-A55CB2E0C2C9}"/>
              </a:ext>
              <a:ext uri="{C183D7F6-B498-43B3-948B-1728B52AA6E4}">
                <adec:decorative xmlns:adec="http://schemas.microsoft.com/office/drawing/2017/decorative" val="1"/>
              </a:ext>
            </a:extLst>
          </p:cNvPr>
          <p:cNvSpPr/>
          <p:nvPr userDrawn="1"/>
        </p:nvSpPr>
        <p:spPr>
          <a:xfrm rot="10800000">
            <a:off x="11177016" y="0"/>
            <a:ext cx="1014984" cy="1014984"/>
          </a:xfrm>
          <a:custGeom>
            <a:avLst/>
            <a:gdLst>
              <a:gd name="connsiteX0" fmla="*/ 0 w 2029968"/>
              <a:gd name="connsiteY0" fmla="*/ 0 h 2029968"/>
              <a:gd name="connsiteX1" fmla="*/ 2029968 w 2029968"/>
              <a:gd name="connsiteY1" fmla="*/ 0 h 2029968"/>
              <a:gd name="connsiteX2" fmla="*/ 2029968 w 2029968"/>
              <a:gd name="connsiteY2" fmla="*/ 2029968 h 2029968"/>
              <a:gd name="connsiteX3" fmla="*/ 0 w 2029968"/>
              <a:gd name="connsiteY3" fmla="*/ 2029968 h 2029968"/>
              <a:gd name="connsiteX4" fmla="*/ 0 w 2029968"/>
              <a:gd name="connsiteY4" fmla="*/ 0 h 2029968"/>
              <a:gd name="connsiteX0" fmla="*/ 0 w 2029968"/>
              <a:gd name="connsiteY0" fmla="*/ 0 h 2029968"/>
              <a:gd name="connsiteX1" fmla="*/ 2029968 w 2029968"/>
              <a:gd name="connsiteY1" fmla="*/ 2029968 h 2029968"/>
              <a:gd name="connsiteX2" fmla="*/ 0 w 2029968"/>
              <a:gd name="connsiteY2" fmla="*/ 2029968 h 2029968"/>
              <a:gd name="connsiteX3" fmla="*/ 0 w 2029968"/>
              <a:gd name="connsiteY3" fmla="*/ 0 h 2029968"/>
            </a:gdLst>
            <a:ahLst/>
            <a:cxnLst>
              <a:cxn ang="0">
                <a:pos x="connsiteX0" y="connsiteY0"/>
              </a:cxn>
              <a:cxn ang="0">
                <a:pos x="connsiteX1" y="connsiteY1"/>
              </a:cxn>
              <a:cxn ang="0">
                <a:pos x="connsiteX2" y="connsiteY2"/>
              </a:cxn>
              <a:cxn ang="0">
                <a:pos x="connsiteX3" y="connsiteY3"/>
              </a:cxn>
            </a:cxnLst>
            <a:rect l="l" t="t" r="r" b="b"/>
            <a:pathLst>
              <a:path w="2029968" h="2029968">
                <a:moveTo>
                  <a:pt x="0" y="0"/>
                </a:moveTo>
                <a:lnTo>
                  <a:pt x="2029968" y="2029968"/>
                </a:lnTo>
                <a:lnTo>
                  <a:pt x="0" y="2029968"/>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3">
            <a:extLst>
              <a:ext uri="{FF2B5EF4-FFF2-40B4-BE49-F238E27FC236}">
                <a16:creationId xmlns:a16="http://schemas.microsoft.com/office/drawing/2014/main" id="{D3A465A0-88AA-B50B-92D8-3A54928329FB}"/>
              </a:ext>
            </a:extLst>
          </p:cNvPr>
          <p:cNvSpPr>
            <a:spLocks noGrp="1"/>
          </p:cNvSpPr>
          <p:nvPr>
            <p:ph type="dt" sz="half" idx="10"/>
          </p:nvPr>
        </p:nvSpPr>
        <p:spPr>
          <a:xfrm>
            <a:off x="767443" y="6353175"/>
            <a:ext cx="1097280" cy="365125"/>
          </a:xfrm>
        </p:spPr>
        <p:txBody>
          <a:bodyPr/>
          <a:lstStyle>
            <a:lvl1pPr>
              <a:defRPr>
                <a:solidFill>
                  <a:schemeClr val="tx1"/>
                </a:solidFill>
              </a:defRPr>
            </a:lvl1pPr>
          </a:lstStyle>
          <a:p>
            <a:r>
              <a:rPr lang="en-US"/>
              <a:t>12/11/2023</a:t>
            </a:r>
          </a:p>
        </p:txBody>
      </p:sp>
      <p:sp>
        <p:nvSpPr>
          <p:cNvPr id="4" name="Footer Placeholder 4">
            <a:extLst>
              <a:ext uri="{FF2B5EF4-FFF2-40B4-BE49-F238E27FC236}">
                <a16:creationId xmlns:a16="http://schemas.microsoft.com/office/drawing/2014/main" id="{6195F626-7C08-9907-6A85-922BE6AA0EF5}"/>
              </a:ext>
            </a:extLst>
          </p:cNvPr>
          <p:cNvSpPr>
            <a:spLocks noGrp="1"/>
          </p:cNvSpPr>
          <p:nvPr>
            <p:ph type="ftr" sz="quarter" idx="11"/>
          </p:nvPr>
        </p:nvSpPr>
        <p:spPr>
          <a:xfrm>
            <a:off x="5273449" y="6350000"/>
            <a:ext cx="2286000" cy="365125"/>
          </a:xfrm>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7BBAD34A-4F3F-C89B-BBBC-E7740F414D13}"/>
              </a:ext>
            </a:extLst>
          </p:cNvPr>
          <p:cNvSpPr>
            <a:spLocks noGrp="1"/>
          </p:cNvSpPr>
          <p:nvPr>
            <p:ph type="sldNum" sz="quarter" idx="12"/>
          </p:nvPr>
        </p:nvSpPr>
        <p:spPr>
          <a:xfrm>
            <a:off x="10968175" y="6356350"/>
            <a:ext cx="457200" cy="365125"/>
          </a:xfrm>
        </p:spPr>
        <p:txBody>
          <a:bodyPr/>
          <a:lstStyle>
            <a:lvl1pPr>
              <a:defRPr>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5680250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Content 2">
    <p:bg>
      <p:bgPr>
        <a:solidFill>
          <a:schemeClr val="accent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1C2927-0A13-DC57-A83B-B8DB787A48CF}"/>
              </a:ext>
              <a:ext uri="{C183D7F6-B498-43B3-948B-1728B52AA6E4}">
                <adec:decorative xmlns:adec="http://schemas.microsoft.com/office/drawing/2017/decorative" val="1"/>
              </a:ext>
            </a:extLst>
          </p:cNvPr>
          <p:cNvGrpSpPr/>
          <p:nvPr userDrawn="1"/>
        </p:nvGrpSpPr>
        <p:grpSpPr>
          <a:xfrm>
            <a:off x="0" y="0"/>
            <a:ext cx="6843092" cy="6858000"/>
            <a:chOff x="0" y="0"/>
            <a:chExt cx="6843092" cy="6858000"/>
          </a:xfrm>
        </p:grpSpPr>
        <p:sp>
          <p:nvSpPr>
            <p:cNvPr id="344" name="Rectangle 343">
              <a:extLst>
                <a:ext uri="{FF2B5EF4-FFF2-40B4-BE49-F238E27FC236}">
                  <a16:creationId xmlns:a16="http://schemas.microsoft.com/office/drawing/2014/main" id="{0685D98A-CA5A-4C48-9AEB-4C1A201237A1}"/>
                </a:ext>
              </a:extLst>
            </p:cNvPr>
            <p:cNvSpPr/>
            <p:nvPr userDrawn="1"/>
          </p:nvSpPr>
          <p:spPr>
            <a:xfrm>
              <a:off x="2021206" y="4828032"/>
              <a:ext cx="2029968" cy="20299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F97041-3EE3-4F17-990B-3AC264934EF0}"/>
                </a:ext>
              </a:extLst>
            </p:cNvPr>
            <p:cNvSpPr/>
            <p:nvPr userDrawn="1"/>
          </p:nvSpPr>
          <p:spPr>
            <a:xfrm>
              <a:off x="0" y="0"/>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DA30E2-82DB-4AA1-B134-9482F5CD7689}"/>
                </a:ext>
              </a:extLst>
            </p:cNvPr>
            <p:cNvSpPr/>
            <p:nvPr userDrawn="1"/>
          </p:nvSpPr>
          <p:spPr>
            <a:xfrm>
              <a:off x="2457970" y="1686431"/>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502070B-3F7D-436A-849C-FB64175E8B45}"/>
                </a:ext>
              </a:extLst>
            </p:cNvPr>
            <p:cNvSpPr/>
            <p:nvPr userDrawn="1"/>
          </p:nvSpPr>
          <p:spPr>
            <a:xfrm>
              <a:off x="0" y="6108192"/>
              <a:ext cx="2029968" cy="7498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675AAC8A-F8AB-44A3-9748-96464E9E0B6B}"/>
                </a:ext>
              </a:extLst>
            </p:cNvPr>
            <p:cNvSpPr/>
            <p:nvPr userDrawn="1"/>
          </p:nvSpPr>
          <p:spPr>
            <a:xfrm>
              <a:off x="4054172" y="4069080"/>
              <a:ext cx="2788920" cy="278892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AC3F6810-4D95-4C6E-A30A-459BAD7510FE}"/>
                </a:ext>
              </a:extLst>
            </p:cNvPr>
            <p:cNvGrpSpPr/>
            <p:nvPr userDrawn="1"/>
          </p:nvGrpSpPr>
          <p:grpSpPr>
            <a:xfrm>
              <a:off x="23853" y="2101527"/>
              <a:ext cx="1920240" cy="1920240"/>
              <a:chOff x="5361924" y="7472790"/>
              <a:chExt cx="1828800" cy="1828800"/>
            </a:xfrm>
          </p:grpSpPr>
          <p:grpSp>
            <p:nvGrpSpPr>
              <p:cNvPr id="115" name="Group 114">
                <a:extLst>
                  <a:ext uri="{FF2B5EF4-FFF2-40B4-BE49-F238E27FC236}">
                    <a16:creationId xmlns:a16="http://schemas.microsoft.com/office/drawing/2014/main" id="{81973B3A-7185-45FB-A2E6-A7BDE6414DF3}"/>
                  </a:ext>
                </a:extLst>
              </p:cNvPr>
              <p:cNvGrpSpPr/>
              <p:nvPr userDrawn="1"/>
            </p:nvGrpSpPr>
            <p:grpSpPr>
              <a:xfrm>
                <a:off x="5361924" y="7472790"/>
                <a:ext cx="1828800" cy="1828800"/>
                <a:chOff x="5361924" y="7472790"/>
                <a:chExt cx="1828800" cy="1828800"/>
              </a:xfrm>
            </p:grpSpPr>
            <p:grpSp>
              <p:nvGrpSpPr>
                <p:cNvPr id="99" name="Group 98">
                  <a:extLst>
                    <a:ext uri="{FF2B5EF4-FFF2-40B4-BE49-F238E27FC236}">
                      <a16:creationId xmlns:a16="http://schemas.microsoft.com/office/drawing/2014/main" id="{DACFFF66-0600-406E-AF42-9FD8E8EDB397}"/>
                    </a:ext>
                  </a:extLst>
                </p:cNvPr>
                <p:cNvGrpSpPr/>
                <p:nvPr userDrawn="1"/>
              </p:nvGrpSpPr>
              <p:grpSpPr>
                <a:xfrm>
                  <a:off x="5361924" y="7472790"/>
                  <a:ext cx="1828800" cy="1828800"/>
                  <a:chOff x="5388428" y="7173291"/>
                  <a:chExt cx="1828800" cy="1828800"/>
                </a:xfrm>
              </p:grpSpPr>
              <p:grpSp>
                <p:nvGrpSpPr>
                  <p:cNvPr id="96" name="Group 95">
                    <a:extLst>
                      <a:ext uri="{FF2B5EF4-FFF2-40B4-BE49-F238E27FC236}">
                        <a16:creationId xmlns:a16="http://schemas.microsoft.com/office/drawing/2014/main" id="{9411687D-2631-487B-AEAB-39750C9E52BF}"/>
                      </a:ext>
                    </a:extLst>
                  </p:cNvPr>
                  <p:cNvGrpSpPr/>
                  <p:nvPr userDrawn="1"/>
                </p:nvGrpSpPr>
                <p:grpSpPr>
                  <a:xfrm>
                    <a:off x="5388428" y="7173291"/>
                    <a:ext cx="1828800" cy="1828800"/>
                    <a:chOff x="5388428" y="7173291"/>
                    <a:chExt cx="1828800" cy="1828800"/>
                  </a:xfrm>
                </p:grpSpPr>
                <p:grpSp>
                  <p:nvGrpSpPr>
                    <p:cNvPr id="90" name="Group 89">
                      <a:extLst>
                        <a:ext uri="{FF2B5EF4-FFF2-40B4-BE49-F238E27FC236}">
                          <a16:creationId xmlns:a16="http://schemas.microsoft.com/office/drawing/2014/main" id="{4BDDEAF6-0726-4BF4-96D7-EBA489ABF3E5}"/>
                        </a:ext>
                      </a:extLst>
                    </p:cNvPr>
                    <p:cNvGrpSpPr/>
                    <p:nvPr userDrawn="1"/>
                  </p:nvGrpSpPr>
                  <p:grpSpPr>
                    <a:xfrm>
                      <a:off x="5388428" y="7173291"/>
                      <a:ext cx="1828800" cy="1828800"/>
                      <a:chOff x="5579044" y="7049770"/>
                      <a:chExt cx="1828800" cy="1828800"/>
                    </a:xfrm>
                  </p:grpSpPr>
                  <p:grpSp>
                    <p:nvGrpSpPr>
                      <p:cNvPr id="89" name="Group 88">
                        <a:extLst>
                          <a:ext uri="{FF2B5EF4-FFF2-40B4-BE49-F238E27FC236}">
                            <a16:creationId xmlns:a16="http://schemas.microsoft.com/office/drawing/2014/main" id="{F80BBFBA-D0FB-4E20-8981-F569A2A0B678}"/>
                          </a:ext>
                        </a:extLst>
                      </p:cNvPr>
                      <p:cNvGrpSpPr/>
                      <p:nvPr userDrawn="1"/>
                    </p:nvGrpSpPr>
                    <p:grpSpPr>
                      <a:xfrm>
                        <a:off x="5579044" y="7049770"/>
                        <a:ext cx="1828800" cy="1828800"/>
                        <a:chOff x="5579044" y="7049770"/>
                        <a:chExt cx="1828800" cy="1828800"/>
                      </a:xfrm>
                    </p:grpSpPr>
                    <p:grpSp>
                      <p:nvGrpSpPr>
                        <p:cNvPr id="86" name="Group 85">
                          <a:extLst>
                            <a:ext uri="{FF2B5EF4-FFF2-40B4-BE49-F238E27FC236}">
                              <a16:creationId xmlns:a16="http://schemas.microsoft.com/office/drawing/2014/main" id="{6B3BCF7C-4204-4B1A-8371-96E859FC8425}"/>
                            </a:ext>
                          </a:extLst>
                        </p:cNvPr>
                        <p:cNvGrpSpPr/>
                        <p:nvPr userDrawn="1"/>
                      </p:nvGrpSpPr>
                      <p:grpSpPr>
                        <a:xfrm>
                          <a:off x="5579044" y="7049770"/>
                          <a:ext cx="1828800" cy="1828800"/>
                          <a:chOff x="5579044" y="7049770"/>
                          <a:chExt cx="1828800" cy="1828800"/>
                        </a:xfrm>
                      </p:grpSpPr>
                      <p:grpSp>
                        <p:nvGrpSpPr>
                          <p:cNvPr id="83" name="Group 82">
                            <a:extLst>
                              <a:ext uri="{FF2B5EF4-FFF2-40B4-BE49-F238E27FC236}">
                                <a16:creationId xmlns:a16="http://schemas.microsoft.com/office/drawing/2014/main" id="{31CF95CD-48BB-4659-870A-21584266D83F}"/>
                              </a:ext>
                            </a:extLst>
                          </p:cNvPr>
                          <p:cNvGrpSpPr/>
                          <p:nvPr userDrawn="1"/>
                        </p:nvGrpSpPr>
                        <p:grpSpPr>
                          <a:xfrm>
                            <a:off x="5579044" y="7049770"/>
                            <a:ext cx="1828800" cy="1828800"/>
                            <a:chOff x="5579044" y="7049770"/>
                            <a:chExt cx="1828800" cy="1828800"/>
                          </a:xfrm>
                        </p:grpSpPr>
                        <p:sp>
                          <p:nvSpPr>
                            <p:cNvPr id="78" name="Oval 77">
                              <a:extLst>
                                <a:ext uri="{FF2B5EF4-FFF2-40B4-BE49-F238E27FC236}">
                                  <a16:creationId xmlns:a16="http://schemas.microsoft.com/office/drawing/2014/main" id="{871E1954-F3FD-427D-8FFA-F28839673545}"/>
                                </a:ext>
                              </a:extLst>
                            </p:cNvPr>
                            <p:cNvSpPr/>
                            <p:nvPr userDrawn="1"/>
                          </p:nvSpPr>
                          <p:spPr>
                            <a:xfrm>
                              <a:off x="5579044" y="7049770"/>
                              <a:ext cx="1828800" cy="18288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0" name="Oval 79">
                              <a:extLst>
                                <a:ext uri="{FF2B5EF4-FFF2-40B4-BE49-F238E27FC236}">
                                  <a16:creationId xmlns:a16="http://schemas.microsoft.com/office/drawing/2014/main" id="{B655BD1D-8AE2-43E7-B1D4-17923D0E0171}"/>
                                </a:ext>
                              </a:extLst>
                            </p:cNvPr>
                            <p:cNvSpPr/>
                            <p:nvPr userDrawn="1"/>
                          </p:nvSpPr>
                          <p:spPr>
                            <a:xfrm>
                              <a:off x="5647624" y="7118350"/>
                              <a:ext cx="1691640" cy="16916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2" name="Oval 81">
                            <a:extLst>
                              <a:ext uri="{FF2B5EF4-FFF2-40B4-BE49-F238E27FC236}">
                                <a16:creationId xmlns:a16="http://schemas.microsoft.com/office/drawing/2014/main" id="{9F92C461-5E10-49F3-B4F0-F320512C0756}"/>
                              </a:ext>
                            </a:extLst>
                          </p:cNvPr>
                          <p:cNvSpPr/>
                          <p:nvPr userDrawn="1"/>
                        </p:nvSpPr>
                        <p:spPr>
                          <a:xfrm>
                            <a:off x="5716204" y="7186930"/>
                            <a:ext cx="1554480" cy="15544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5" name="Oval 84">
                          <a:extLst>
                            <a:ext uri="{FF2B5EF4-FFF2-40B4-BE49-F238E27FC236}">
                              <a16:creationId xmlns:a16="http://schemas.microsoft.com/office/drawing/2014/main" id="{A6D57951-375C-41E9-BF45-DFC40F8E0A1A}"/>
                            </a:ext>
                          </a:extLst>
                        </p:cNvPr>
                        <p:cNvSpPr/>
                        <p:nvPr userDrawn="1"/>
                      </p:nvSpPr>
                      <p:spPr>
                        <a:xfrm>
                          <a:off x="5784784" y="7255510"/>
                          <a:ext cx="1417320" cy="14173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88" name="Oval 87">
                        <a:extLst>
                          <a:ext uri="{FF2B5EF4-FFF2-40B4-BE49-F238E27FC236}">
                            <a16:creationId xmlns:a16="http://schemas.microsoft.com/office/drawing/2014/main" id="{E4A4216D-DF9B-4DD9-989C-1F4040F3F4F7}"/>
                          </a:ext>
                        </a:extLst>
                      </p:cNvPr>
                      <p:cNvSpPr/>
                      <p:nvPr userDrawn="1"/>
                    </p:nvSpPr>
                    <p:spPr>
                      <a:xfrm>
                        <a:off x="5853364" y="7324090"/>
                        <a:ext cx="1280160" cy="12801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2" name="Oval 91">
                      <a:extLst>
                        <a:ext uri="{FF2B5EF4-FFF2-40B4-BE49-F238E27FC236}">
                          <a16:creationId xmlns:a16="http://schemas.microsoft.com/office/drawing/2014/main" id="{3DCCC81D-9EE7-47A8-8A4C-74B5E047A336}"/>
                        </a:ext>
                      </a:extLst>
                    </p:cNvPr>
                    <p:cNvSpPr/>
                    <p:nvPr userDrawn="1"/>
                  </p:nvSpPr>
                  <p:spPr>
                    <a:xfrm>
                      <a:off x="5731328" y="7516191"/>
                      <a:ext cx="1143000" cy="11430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5" name="Oval 94">
                    <a:extLst>
                      <a:ext uri="{FF2B5EF4-FFF2-40B4-BE49-F238E27FC236}">
                        <a16:creationId xmlns:a16="http://schemas.microsoft.com/office/drawing/2014/main" id="{9985F9FD-CFFB-417E-A560-28BD7BC7EE86}"/>
                      </a:ext>
                    </a:extLst>
                  </p:cNvPr>
                  <p:cNvSpPr/>
                  <p:nvPr userDrawn="1"/>
                </p:nvSpPr>
                <p:spPr>
                  <a:xfrm>
                    <a:off x="5799908" y="7584771"/>
                    <a:ext cx="1005840" cy="10058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98" name="Oval 97">
                  <a:extLst>
                    <a:ext uri="{FF2B5EF4-FFF2-40B4-BE49-F238E27FC236}">
                      <a16:creationId xmlns:a16="http://schemas.microsoft.com/office/drawing/2014/main" id="{9A923F7B-7D75-4E04-AE62-D5B99F645756}"/>
                    </a:ext>
                  </a:extLst>
                </p:cNvPr>
                <p:cNvSpPr/>
                <p:nvPr userDrawn="1"/>
              </p:nvSpPr>
              <p:spPr>
                <a:xfrm>
                  <a:off x="5841984" y="7952850"/>
                  <a:ext cx="868680" cy="8686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2" name="Oval 101">
                  <a:extLst>
                    <a:ext uri="{FF2B5EF4-FFF2-40B4-BE49-F238E27FC236}">
                      <a16:creationId xmlns:a16="http://schemas.microsoft.com/office/drawing/2014/main" id="{F0239D2C-73EF-42E3-B73F-E69B7C27F65B}"/>
                    </a:ext>
                  </a:extLst>
                </p:cNvPr>
                <p:cNvSpPr/>
                <p:nvPr userDrawn="1"/>
              </p:nvSpPr>
              <p:spPr>
                <a:xfrm>
                  <a:off x="5910564" y="8021430"/>
                  <a:ext cx="731520" cy="7315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5" name="Oval 104">
                  <a:extLst>
                    <a:ext uri="{FF2B5EF4-FFF2-40B4-BE49-F238E27FC236}">
                      <a16:creationId xmlns:a16="http://schemas.microsoft.com/office/drawing/2014/main" id="{59BA1C3D-ADED-4596-8A9D-3DEC7E848945}"/>
                    </a:ext>
                  </a:extLst>
                </p:cNvPr>
                <p:cNvSpPr/>
                <p:nvPr userDrawn="1"/>
              </p:nvSpPr>
              <p:spPr>
                <a:xfrm>
                  <a:off x="5979144" y="8090010"/>
                  <a:ext cx="594360" cy="59436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08" name="Oval 107">
                  <a:extLst>
                    <a:ext uri="{FF2B5EF4-FFF2-40B4-BE49-F238E27FC236}">
                      <a16:creationId xmlns:a16="http://schemas.microsoft.com/office/drawing/2014/main" id="{015F2BFA-6803-42A0-A870-794B120EF574}"/>
                    </a:ext>
                  </a:extLst>
                </p:cNvPr>
                <p:cNvSpPr/>
                <p:nvPr userDrawn="1"/>
              </p:nvSpPr>
              <p:spPr>
                <a:xfrm>
                  <a:off x="6047724" y="8158590"/>
                  <a:ext cx="457200" cy="45720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0" name="Oval 109">
                  <a:extLst>
                    <a:ext uri="{FF2B5EF4-FFF2-40B4-BE49-F238E27FC236}">
                      <a16:creationId xmlns:a16="http://schemas.microsoft.com/office/drawing/2014/main" id="{E09A173D-9FE5-446C-B59E-5D7C0A00BF6C}"/>
                    </a:ext>
                  </a:extLst>
                </p:cNvPr>
                <p:cNvSpPr/>
                <p:nvPr userDrawn="1"/>
              </p:nvSpPr>
              <p:spPr>
                <a:xfrm>
                  <a:off x="6116304" y="8227170"/>
                  <a:ext cx="320040" cy="32004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113" name="Oval 112">
                <a:extLst>
                  <a:ext uri="{FF2B5EF4-FFF2-40B4-BE49-F238E27FC236}">
                    <a16:creationId xmlns:a16="http://schemas.microsoft.com/office/drawing/2014/main" id="{974C3792-995F-4717-8C8B-089BBA7DE9C7}"/>
                  </a:ext>
                </a:extLst>
              </p:cNvPr>
              <p:cNvSpPr/>
              <p:nvPr userDrawn="1"/>
            </p:nvSpPr>
            <p:spPr>
              <a:xfrm>
                <a:off x="6184884" y="8295750"/>
                <a:ext cx="182880" cy="18288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grpSp>
        <p:sp>
          <p:nvSpPr>
            <p:cNvPr id="23" name="Freeform: Shape 22">
              <a:extLst>
                <a:ext uri="{FF2B5EF4-FFF2-40B4-BE49-F238E27FC236}">
                  <a16:creationId xmlns:a16="http://schemas.microsoft.com/office/drawing/2014/main" id="{C8FD950B-0E2B-4905-8DE9-195E24B2ABE7}"/>
                </a:ext>
              </a:extLst>
            </p:cNvPr>
            <p:cNvSpPr/>
            <p:nvPr userDrawn="1"/>
          </p:nvSpPr>
          <p:spPr>
            <a:xfrm rot="10800000">
              <a:off x="1013527" y="2043171"/>
              <a:ext cx="1014984" cy="2029968"/>
            </a:xfrm>
            <a:custGeom>
              <a:avLst/>
              <a:gdLst>
                <a:gd name="connsiteX0" fmla="*/ 1248 w 915648"/>
                <a:gd name="connsiteY0" fmla="*/ 0 h 1828800"/>
                <a:gd name="connsiteX1" fmla="*/ 915648 w 915648"/>
                <a:gd name="connsiteY1" fmla="*/ 914400 h 1828800"/>
                <a:gd name="connsiteX2" fmla="*/ 1248 w 915648"/>
                <a:gd name="connsiteY2" fmla="*/ 1828800 h 1828800"/>
                <a:gd name="connsiteX3" fmla="*/ 0 w 915648"/>
                <a:gd name="connsiteY3" fmla="*/ 1828737 h 1828800"/>
                <a:gd name="connsiteX4" fmla="*/ 0 w 915648"/>
                <a:gd name="connsiteY4" fmla="*/ 63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48" h="1828800">
                  <a:moveTo>
                    <a:pt x="1248" y="0"/>
                  </a:moveTo>
                  <a:cubicBezTo>
                    <a:pt x="506257" y="0"/>
                    <a:pt x="915648" y="409391"/>
                    <a:pt x="915648" y="914400"/>
                  </a:cubicBezTo>
                  <a:cubicBezTo>
                    <a:pt x="915648" y="1419409"/>
                    <a:pt x="506257" y="1828800"/>
                    <a:pt x="1248" y="1828800"/>
                  </a:cubicBezTo>
                  <a:lnTo>
                    <a:pt x="0" y="1828737"/>
                  </a:lnTo>
                  <a:lnTo>
                    <a:pt x="0" y="63"/>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Rectangle 9">
              <a:extLst>
                <a:ext uri="{FF2B5EF4-FFF2-40B4-BE49-F238E27FC236}">
                  <a16:creationId xmlns:a16="http://schemas.microsoft.com/office/drawing/2014/main" id="{D0B57759-E007-4FD0-9C6B-356DC53050C4}"/>
                </a:ext>
              </a:extLst>
            </p:cNvPr>
            <p:cNvSpPr/>
            <p:nvPr userDrawn="1"/>
          </p:nvSpPr>
          <p:spPr>
            <a:xfrm rot="5400000">
              <a:off x="2028432" y="4821048"/>
              <a:ext cx="2029968" cy="2029968"/>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182880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1828800"/>
                  </a:lnTo>
                  <a:lnTo>
                    <a:pt x="0" y="1828800"/>
                  </a:lnTo>
                  <a:lnTo>
                    <a:pt x="0"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273C520A-0126-47DA-A75B-1A38883907A2}"/>
                </a:ext>
              </a:extLst>
            </p:cNvPr>
            <p:cNvSpPr/>
            <p:nvPr userDrawn="1"/>
          </p:nvSpPr>
          <p:spPr>
            <a:xfrm>
              <a:off x="861942" y="888111"/>
              <a:ext cx="274320" cy="2743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Rectangle 290">
              <a:extLst>
                <a:ext uri="{FF2B5EF4-FFF2-40B4-BE49-F238E27FC236}">
                  <a16:creationId xmlns:a16="http://schemas.microsoft.com/office/drawing/2014/main" id="{AB12487D-8BC9-4BEB-B6A7-B9DD702B2BD3}"/>
                </a:ext>
              </a:extLst>
            </p:cNvPr>
            <p:cNvSpPr/>
            <p:nvPr userDrawn="1"/>
          </p:nvSpPr>
          <p:spPr>
            <a:xfrm>
              <a:off x="0" y="4082178"/>
              <a:ext cx="2029968" cy="20299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7" name="Graphic 296">
              <a:extLst>
                <a:ext uri="{FF2B5EF4-FFF2-40B4-BE49-F238E27FC236}">
                  <a16:creationId xmlns:a16="http://schemas.microsoft.com/office/drawing/2014/main" id="{AEE6DE36-A3C9-4D40-B471-F49B6A875D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029016" y="2051944"/>
              <a:ext cx="2029968" cy="2029968"/>
            </a:xfrm>
            <a:prstGeom prst="rect">
              <a:avLst/>
            </a:prstGeom>
          </p:spPr>
        </p:pic>
        <p:pic>
          <p:nvPicPr>
            <p:cNvPr id="299" name="Graphic 298">
              <a:extLst>
                <a:ext uri="{FF2B5EF4-FFF2-40B4-BE49-F238E27FC236}">
                  <a16:creationId xmlns:a16="http://schemas.microsoft.com/office/drawing/2014/main" id="{99FF86FA-8891-4235-B88B-CFCA3B57E53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4078224"/>
              <a:ext cx="2029968" cy="2029968"/>
            </a:xfrm>
            <a:prstGeom prst="rect">
              <a:avLst/>
            </a:prstGeom>
          </p:spPr>
        </p:pic>
        <p:cxnSp>
          <p:nvCxnSpPr>
            <p:cNvPr id="170" name="Straight Connector 169">
              <a:extLst>
                <a:ext uri="{FF2B5EF4-FFF2-40B4-BE49-F238E27FC236}">
                  <a16:creationId xmlns:a16="http://schemas.microsoft.com/office/drawing/2014/main" id="{7ADD6DC9-9036-47C7-AAE5-8AF23CE0C81D}"/>
                </a:ext>
              </a:extLst>
            </p:cNvPr>
            <p:cNvCxnSpPr>
              <a:cxnSpLocks/>
            </p:cNvCxnSpPr>
            <p:nvPr userDrawn="1"/>
          </p:nvCxnSpPr>
          <p:spPr>
            <a:xfrm>
              <a:off x="974376" y="989441"/>
              <a:ext cx="5867327" cy="58672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5900245" y="544285"/>
            <a:ext cx="5528217" cy="2685383"/>
          </a:xfrm>
        </p:spPr>
        <p:txBody>
          <a:bodyPr anchor="b">
            <a:normAutofit/>
          </a:bodyPr>
          <a:lstStyle>
            <a:lvl1pPr algn="l">
              <a:defRPr sz="4400" cap="all" baseline="0">
                <a:solidFill>
                  <a:schemeClr val="tx2"/>
                </a:solidFill>
              </a:defRPr>
            </a:lvl1pPr>
          </a:lstStyle>
          <a:p>
            <a:r>
              <a:rPr lang="en-US"/>
              <a:t>Click to add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hasCustomPrompt="1"/>
          </p:nvPr>
        </p:nvSpPr>
        <p:spPr>
          <a:xfrm>
            <a:off x="5896340" y="3423773"/>
            <a:ext cx="5528217" cy="2029969"/>
          </a:xfrm>
        </p:spPr>
        <p:txBody>
          <a:bodyPr>
            <a:normAutofit/>
          </a:bodyPr>
          <a:lstStyle>
            <a:lvl1pPr marL="0" indent="0" algn="l">
              <a:lnSpc>
                <a:spcPct val="150000"/>
              </a:lnSpc>
              <a:spcBef>
                <a:spcPts val="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167891359"/>
      </p:ext>
    </p:extLst>
  </p:cSld>
  <p:clrMapOvr>
    <a:masterClrMapping/>
  </p:clrMapOvr>
  <p:extLst>
    <p:ext uri="{DCECCB84-F9BA-43D5-87BE-67443E8EF086}">
      <p15:sldGuideLst xmlns:p15="http://schemas.microsoft.com/office/powerpoint/2012/main">
        <p15:guide id="1" orient="horz" pos="1080">
          <p15:clr>
            <a:srgbClr val="FBAE40"/>
          </p15:clr>
        </p15:guide>
        <p15:guide id="2" orient="horz" pos="2160">
          <p15:clr>
            <a:srgbClr val="FBAE40"/>
          </p15:clr>
        </p15:guide>
        <p15:guide id="3" orient="horz" pos="3240">
          <p15:clr>
            <a:srgbClr val="FBAE40"/>
          </p15:clr>
        </p15:guide>
        <p15:guide id="4" orient="horz" pos="2260">
          <p15:clr>
            <a:srgbClr val="FBAE40"/>
          </p15:clr>
        </p15:guide>
        <p15:guide id="5" pos="729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615346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2932209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164940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73340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328440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489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01033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674228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2978215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endParaRPr>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C99BA3C-11EE-A64A-9641-95A331C24B48}" type="slidenum">
              <a:rPr kumimoji="0" lang="en-US" sz="1800" b="0" i="0" u="none" strike="noStrike" kern="1200" cap="none" spc="0" normalizeH="0" baseline="0" noProof="0" smtClean="0">
                <a:ln>
                  <a:noFill/>
                </a:ln>
                <a:solidFill>
                  <a:srgbClr val="0D0F41"/>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D0F41"/>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8930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482274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49529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73792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105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49454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92701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17841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58390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353002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53528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6076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320783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499908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9785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4290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56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2983293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10017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76403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3525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2531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974873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02909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256355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1707544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00064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265162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79195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438344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90778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52534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6618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248891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323079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99307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9492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44754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116473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3509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427586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456525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70564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5617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99350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977202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40239205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08695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7431969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465655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310261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391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38575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0589468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87000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83053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748602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7543460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4470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153312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110373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416836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07506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620775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70053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1950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0759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77594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0217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45531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867315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50403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785198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065615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520340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862295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18646099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24643289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14092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9186451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0464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2.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4.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theme" Target="../theme/theme5.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theme" Target="../theme/theme6.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422420981"/>
      </p:ext>
    </p:extLst>
  </p:cSld>
  <p:clrMap bg1="lt1" tx1="dk1" bg2="dk2" tx2="lt2" accent1="accent1" accent2="accent2" accent3="accent3" accent4="accent4" accent5="accent5" accent6="accent6" hlink="hlink" folHlink="folHlink"/>
  <p:sldLayoutIdLst>
    <p:sldLayoutId id="2147483652" r:id="rId1"/>
    <p:sldLayoutId id="2147483888" r:id="rId2"/>
    <p:sldLayoutId id="2147483794" r:id="rId3"/>
    <p:sldLayoutId id="2147483795" r:id="rId4"/>
    <p:sldLayoutId id="2147483801" r:id="rId5"/>
    <p:sldLayoutId id="2147483803" r:id="rId6"/>
    <p:sldLayoutId id="2147483805" r:id="rId7"/>
    <p:sldLayoutId id="2147483807" r:id="rId8"/>
    <p:sldLayoutId id="2147483808" r:id="rId9"/>
    <p:sldLayoutId id="2147483810" r:id="rId10"/>
    <p:sldLayoutId id="2147483811" r:id="rId11"/>
    <p:sldLayoutId id="2147483812" r:id="rId12"/>
    <p:sldLayoutId id="2147483815" r:id="rId13"/>
    <p:sldLayoutId id="2147483816" r:id="rId14"/>
    <p:sldLayoutId id="2147483819" r:id="rId15"/>
    <p:sldLayoutId id="2147483926" r:id="rId16"/>
    <p:sldLayoutId id="2147483927" r:id="rId17"/>
    <p:sldLayoutId id="2147483930" r:id="rId18"/>
    <p:sldLayoutId id="2147483932" r:id="rId19"/>
    <p:sldLayoutId id="2147483936" r:id="rId20"/>
    <p:sldLayoutId id="2147483953" r:id="rId21"/>
    <p:sldLayoutId id="2147483954" r:id="rId22"/>
    <p:sldLayoutId id="2147483955" r:id="rId23"/>
    <p:sldLayoutId id="2147483956" r:id="rId24"/>
    <p:sldLayoutId id="214748395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060298418"/>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889893086"/>
      </p:ext>
    </p:extLst>
  </p:cSld>
  <p:clrMap bg1="lt1" tx1="dk1" bg2="dk2" tx2="lt2" accent1="accent1" accent2="accent2" accent3="accent3" accent4="accent4" accent5="accent5" accent6="accent6" hlink="hlink" folHlink="folHlink"/>
  <p:sldLayoutIdLst>
    <p:sldLayoutId id="2147483939" r:id="rId1"/>
    <p:sldLayoutId id="2147483865"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 id="2147483860" r:id="rId21"/>
    <p:sldLayoutId id="2147483861" r:id="rId22"/>
    <p:sldLayoutId id="2147483862" r:id="rId23"/>
    <p:sldLayoutId id="2147483863" r:id="rId24"/>
    <p:sldLayoutId id="2147483864" r:id="rId25"/>
    <p:sldLayoutId id="2147483920" r:id="rId26"/>
    <p:sldLayoutId id="2147483866"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14615684"/>
      </p:ext>
    </p:extLst>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919" r:id="rId21"/>
    <p:sldLayoutId id="2147483889" r:id="rId22"/>
    <p:sldLayoutId id="2147483890" r:id="rId23"/>
    <p:sldLayoutId id="2147483891" r:id="rId24"/>
    <p:sldLayoutId id="214748389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94380452"/>
      </p:ext>
    </p:extLst>
  </p:cSld>
  <p:clrMap bg1="lt1" tx1="dk1" bg2="dk2"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12155122"/>
      </p:ext>
    </p:extLst>
  </p:cSld>
  <p:clrMap bg1="lt1" tx1="dk1" bg2="dk2"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 id="2147483976" r:id="rId18"/>
    <p:sldLayoutId id="21474839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851393197"/>
      </p:ext>
    </p:extLst>
  </p:cSld>
  <p:clrMap bg1="lt1" tx1="dk1" bg2="dk2" tx2="lt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762000" y="365125"/>
            <a:ext cx="106680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762000" y="1825625"/>
            <a:ext cx="10668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762000" y="6356350"/>
            <a:ext cx="2819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12/11/2023</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819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335293747"/>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
          <p15:clr>
            <a:srgbClr val="5ACBF0"/>
          </p15:clr>
        </p15:guide>
        <p15:guide id="2" pos="1920">
          <p15:clr>
            <a:srgbClr val="F26B43"/>
          </p15:clr>
        </p15:guide>
        <p15:guide id="3" pos="5760">
          <p15:clr>
            <a:srgbClr val="F26B43"/>
          </p15:clr>
        </p15:guide>
        <p15:guide id="4" orient="horz" pos="2160">
          <p15:clr>
            <a:srgbClr val="F26B43"/>
          </p15:clr>
        </p15:guide>
        <p15:guide id="5" pos="1272">
          <p15:clr>
            <a:srgbClr val="9FCC3B"/>
          </p15:clr>
        </p15:guide>
        <p15:guide id="6" pos="2544">
          <p15:clr>
            <a:srgbClr val="9FCC3B"/>
          </p15:clr>
        </p15:guide>
        <p15:guide id="7" pos="5112">
          <p15:clr>
            <a:srgbClr val="9FCC3B"/>
          </p15:clr>
        </p15:guide>
        <p15:guide id="8" pos="6408">
          <p15:clr>
            <a:srgbClr val="9FCC3B"/>
          </p15:clr>
        </p15:guide>
        <p15:guide id="9" pos="3940">
          <p15:clr>
            <a:srgbClr val="F26B43"/>
          </p15:clr>
        </p15:guide>
        <p15:guide id="10" pos="710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diagramData" Target="../diagrams/data6.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17" Type="http://schemas.microsoft.com/office/2007/relationships/diagramDrawing" Target="../diagrams/drawing6.xml"/><Relationship Id="rId2" Type="http://schemas.openxmlformats.org/officeDocument/2006/relationships/notesSlide" Target="../notesSlides/notesSlide15.xml"/><Relationship Id="rId16" Type="http://schemas.openxmlformats.org/officeDocument/2006/relationships/diagramColors" Target="../diagrams/colors6.xml"/><Relationship Id="rId1" Type="http://schemas.openxmlformats.org/officeDocument/2006/relationships/slideLayout" Target="../slideLayouts/slideLayout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5" Type="http://schemas.openxmlformats.org/officeDocument/2006/relationships/diagramQuickStyle" Target="../diagrams/quickStyle6.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7.png"/><Relationship Id="rId7" Type="http://schemas.openxmlformats.org/officeDocument/2006/relationships/diagramColors" Target="../diagrams/colors7.xml"/><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49.jpeg"/><Relationship Id="rId7" Type="http://schemas.openxmlformats.org/officeDocument/2006/relationships/diagramColors" Target="../diagrams/colors9.xml"/><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diagramQuickStyle" Target="../diagrams/quickStyle9.xml"/><Relationship Id="rId5" Type="http://schemas.openxmlformats.org/officeDocument/2006/relationships/diagramLayout" Target="../diagrams/layout9.xml"/><Relationship Id="rId10" Type="http://schemas.openxmlformats.org/officeDocument/2006/relationships/image" Target="../media/image51.png"/><Relationship Id="rId4" Type="http://schemas.openxmlformats.org/officeDocument/2006/relationships/diagramData" Target="../diagrams/data9.xml"/><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54.png"/><Relationship Id="rId7" Type="http://schemas.openxmlformats.org/officeDocument/2006/relationships/diagramColors" Target="../diagrams/colors11.xml"/><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3.xml"/><Relationship Id="rId1" Type="http://schemas.openxmlformats.org/officeDocument/2006/relationships/slideLayout" Target="../slideLayouts/slideLayout2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53.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image" Target="../media/image66.png"/><Relationship Id="rId4" Type="http://schemas.openxmlformats.org/officeDocument/2006/relationships/diagramLayout" Target="../diagrams/layout19.xml"/><Relationship Id="rId9" Type="http://schemas.openxmlformats.org/officeDocument/2006/relationships/image" Target="../media/image6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5.xml.rels><?xml version="1.0" encoding="UTF-8" standalone="yes"?>
<Relationships xmlns="http://schemas.openxmlformats.org/package/2006/relationships"><Relationship Id="rId8" Type="http://schemas.openxmlformats.org/officeDocument/2006/relationships/image" Target="../media/image78.tiff"/><Relationship Id="rId3" Type="http://schemas.openxmlformats.org/officeDocument/2006/relationships/image" Target="../media/image73.tiff"/><Relationship Id="rId7" Type="http://schemas.openxmlformats.org/officeDocument/2006/relationships/image" Target="../media/image77.tiff"/><Relationship Id="rId12" Type="http://schemas.openxmlformats.org/officeDocument/2006/relationships/image" Target="../media/image82.png"/><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76.tiff"/><Relationship Id="rId11" Type="http://schemas.openxmlformats.org/officeDocument/2006/relationships/image" Target="../media/image81.png"/><Relationship Id="rId5" Type="http://schemas.openxmlformats.org/officeDocument/2006/relationships/image" Target="../media/image75.tiff"/><Relationship Id="rId10" Type="http://schemas.openxmlformats.org/officeDocument/2006/relationships/image" Target="../media/image80.jpeg"/><Relationship Id="rId4" Type="http://schemas.openxmlformats.org/officeDocument/2006/relationships/image" Target="../media/image74.tiff"/><Relationship Id="rId9" Type="http://schemas.openxmlformats.org/officeDocument/2006/relationships/image" Target="../media/image79.tiff"/></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3.xml"/><Relationship Id="rId1" Type="http://schemas.openxmlformats.org/officeDocument/2006/relationships/slideLayout" Target="../slideLayouts/slideLayout2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4.xml"/><Relationship Id="rId1" Type="http://schemas.openxmlformats.org/officeDocument/2006/relationships/slideLayout" Target="../slideLayouts/slideLayout23.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8.xml.rels><?xml version="1.0" encoding="UTF-8" standalone="yes"?>
<Relationships xmlns="http://schemas.openxmlformats.org/package/2006/relationships"><Relationship Id="rId8" Type="http://schemas.openxmlformats.org/officeDocument/2006/relationships/diagramColors" Target="../diagrams/colors23.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QuickStyle" Target="../diagrams/quickStyle23.xml"/><Relationship Id="rId2" Type="http://schemas.openxmlformats.org/officeDocument/2006/relationships/notesSlide" Target="../notesSlides/notesSlide45.xml"/><Relationship Id="rId1" Type="http://schemas.openxmlformats.org/officeDocument/2006/relationships/slideLayout" Target="../slideLayouts/slideLayout23.xml"/><Relationship Id="rId6" Type="http://schemas.openxmlformats.org/officeDocument/2006/relationships/diagramLayout" Target="../diagrams/layout23.xml"/><Relationship Id="rId5" Type="http://schemas.openxmlformats.org/officeDocument/2006/relationships/diagramData" Target="../diagrams/data23.xml"/><Relationship Id="rId10" Type="http://schemas.openxmlformats.org/officeDocument/2006/relationships/image" Target="../media/image66.png"/><Relationship Id="rId4" Type="http://schemas.openxmlformats.org/officeDocument/2006/relationships/image" Target="../media/image65.png"/><Relationship Id="rId9" Type="http://schemas.microsoft.com/office/2007/relationships/diagramDrawing" Target="../diagrams/drawing23.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6.xml"/><Relationship Id="rId1" Type="http://schemas.openxmlformats.org/officeDocument/2006/relationships/slideLayout" Target="../slideLayouts/slideLayout2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diagramQuickStyle" Target="../diagrams/quickStyle25.xml"/><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7" Type="http://schemas.openxmlformats.org/officeDocument/2006/relationships/diagramLayout" Target="../diagrams/layout25.xml"/><Relationship Id="rId2" Type="http://schemas.openxmlformats.org/officeDocument/2006/relationships/notesSlide" Target="../notesSlides/notesSlide47.xml"/><Relationship Id="rId1" Type="http://schemas.openxmlformats.org/officeDocument/2006/relationships/slideLayout" Target="../slideLayouts/slideLayout23.xml"/><Relationship Id="rId6" Type="http://schemas.openxmlformats.org/officeDocument/2006/relationships/diagramData" Target="../diagrams/data25.xml"/><Relationship Id="rId5" Type="http://schemas.openxmlformats.org/officeDocument/2006/relationships/image" Target="../media/image66.png"/><Relationship Id="rId10" Type="http://schemas.microsoft.com/office/2007/relationships/diagramDrawing" Target="../diagrams/drawing25.xml"/><Relationship Id="rId4" Type="http://schemas.openxmlformats.org/officeDocument/2006/relationships/image" Target="../media/image65.png"/><Relationship Id="rId9" Type="http://schemas.openxmlformats.org/officeDocument/2006/relationships/diagramColors" Target="../diagrams/colors25.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27.xml"/><Relationship Id="rId3" Type="http://schemas.openxmlformats.org/officeDocument/2006/relationships/diagramData" Target="../diagrams/data26.xml"/><Relationship Id="rId7" Type="http://schemas.microsoft.com/office/2007/relationships/diagramDrawing" Target="../diagrams/drawing26.xml"/><Relationship Id="rId12" Type="http://schemas.microsoft.com/office/2007/relationships/diagramDrawing" Target="../diagrams/drawing27.xml"/><Relationship Id="rId2" Type="http://schemas.openxmlformats.org/officeDocument/2006/relationships/notesSlide" Target="../notesSlides/notesSlide48.xml"/><Relationship Id="rId1" Type="http://schemas.openxmlformats.org/officeDocument/2006/relationships/slideLayout" Target="../slideLayouts/slideLayout23.xml"/><Relationship Id="rId6" Type="http://schemas.openxmlformats.org/officeDocument/2006/relationships/diagramColors" Target="../diagrams/colors26.xml"/><Relationship Id="rId11" Type="http://schemas.openxmlformats.org/officeDocument/2006/relationships/diagramColors" Target="../diagrams/colors27.xml"/><Relationship Id="rId5" Type="http://schemas.openxmlformats.org/officeDocument/2006/relationships/diagramQuickStyle" Target="../diagrams/quickStyle26.xml"/><Relationship Id="rId10" Type="http://schemas.openxmlformats.org/officeDocument/2006/relationships/diagramQuickStyle" Target="../diagrams/quickStyle27.xml"/><Relationship Id="rId4" Type="http://schemas.openxmlformats.org/officeDocument/2006/relationships/diagramLayout" Target="../diagrams/layout26.xml"/><Relationship Id="rId9" Type="http://schemas.openxmlformats.org/officeDocument/2006/relationships/diagramLayout" Target="../diagrams/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9.xml"/><Relationship Id="rId1" Type="http://schemas.openxmlformats.org/officeDocument/2006/relationships/slideLayout" Target="../slideLayouts/slideLayout23.xml"/><Relationship Id="rId5" Type="http://schemas.openxmlformats.org/officeDocument/2006/relationships/hyperlink" Target="https://nepbis.org/classroom-pbis/educator-support/" TargetMode="External"/><Relationship Id="rId4"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50.xml"/><Relationship Id="rId1" Type="http://schemas.openxmlformats.org/officeDocument/2006/relationships/slideLayout" Target="../slideLayouts/slideLayout23.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1.xml"/><Relationship Id="rId1" Type="http://schemas.openxmlformats.org/officeDocument/2006/relationships/slideLayout" Target="../slideLayouts/slideLayout23.xml"/><Relationship Id="rId4" Type="http://schemas.openxmlformats.org/officeDocument/2006/relationships/hyperlink" Target="http://www.pngall.com/calendar-png"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50.xml"/><Relationship Id="rId5" Type="http://schemas.openxmlformats.org/officeDocument/2006/relationships/image" Target="../media/image96.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hyperlink" Target="https://sebacademy.edc.org/annual-evaluation-report-template" TargetMode="External"/><Relationship Id="rId13" Type="http://schemas.openxmlformats.org/officeDocument/2006/relationships/hyperlink" Target="https://sebacademy.edc.org/sample-pbis-staff-slide-deck" TargetMode="External"/><Relationship Id="rId3" Type="http://schemas.openxmlformats.org/officeDocument/2006/relationships/hyperlink" Target="https://sebacademy.edc.org/action-plan-template-1-year-1-teams" TargetMode="External"/><Relationship Id="rId7" Type="http://schemas.openxmlformats.org/officeDocument/2006/relationships/hyperlink" Target="https://sebacademy.edc.org/supporting-and-responding-educators-classroom-pbis-implementation-needs-guide-classroom-systems-and" TargetMode="External"/><Relationship Id="rId12" Type="http://schemas.openxmlformats.org/officeDocument/2006/relationships/hyperlink" Target="https://sebacademy.edc.org/sample-pbis-handbook-secondary" TargetMode="External"/><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hyperlink" Target="https://sebacademy.edc.org/organizing-data-sources-activity-0" TargetMode="External"/><Relationship Id="rId11" Type="http://schemas.openxmlformats.org/officeDocument/2006/relationships/hyperlink" Target="https://sebacademy.edc.org/sample-pbis-handbook-elementary-2" TargetMode="External"/><Relationship Id="rId5" Type="http://schemas.openxmlformats.org/officeDocument/2006/relationships/hyperlink" Target="https://sebacademy.edc.org/tfi-action-plan-template" TargetMode="External"/><Relationship Id="rId15" Type="http://schemas.openxmlformats.org/officeDocument/2006/relationships/hyperlink" Target="https://sites.google.com/msad54.org/bloomfield-pbis/home?authuser=0" TargetMode="External"/><Relationship Id="rId10" Type="http://schemas.openxmlformats.org/officeDocument/2006/relationships/hyperlink" Target="https://sebacademy.edc.org/sample-pbis-handbook-elementary"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nnual-evaluation-report-sample" TargetMode="External"/><Relationship Id="rId14" Type="http://schemas.openxmlformats.org/officeDocument/2006/relationships/hyperlink" Target="https://sebacademy.edc.org/sample-pbis-student-slide-deck"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https://www.pbisassessment.org/Content/ReportAssets/3l30kpup.njrC_44iT0R0x0T1_1" TargetMode="External"/><Relationship Id="rId3" Type="http://schemas.openxmlformats.org/officeDocument/2006/relationships/image" Target="../media/image102.png"/><Relationship Id="rId7" Type="http://schemas.openxmlformats.org/officeDocument/2006/relationships/image" Target="https://app.swis.org/cache/b6dbf7b468226fd62a0189b8dc7c2ec77b8a91fbd47cbfe7a610ee77a16f7f1f.jpg" TargetMode="External"/><Relationship Id="rId12"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9.xml"/><Relationship Id="rId6" Type="http://schemas.openxmlformats.org/officeDocument/2006/relationships/image" Target="../media/image104.jpeg"/><Relationship Id="rId11" Type="http://schemas.openxmlformats.org/officeDocument/2006/relationships/image" Target="https://www.pbisassessment.org/Content/ReportAssets/3l30kpup.njrC_31iT0R0x0T0_1" TargetMode="External"/><Relationship Id="rId5" Type="http://schemas.openxmlformats.org/officeDocument/2006/relationships/image" Target="https://app.swis.org/cache/5c335bfd130119ae81471f5eb3e813acd9365970ffa960613ad37a4460604ff1.jpg" TargetMode="External"/><Relationship Id="rId15" Type="http://schemas.openxmlformats.org/officeDocument/2006/relationships/image" Target="https://vpm.org/sites/default/files/inline-images/Screenshot%20%2877%29.jpg" TargetMode="External"/><Relationship Id="rId10" Type="http://schemas.openxmlformats.org/officeDocument/2006/relationships/image" Target="../media/image106.png"/><Relationship Id="rId4" Type="http://schemas.openxmlformats.org/officeDocument/2006/relationships/image" Target="../media/image103.jpeg"/><Relationship Id="rId9" Type="http://schemas.openxmlformats.org/officeDocument/2006/relationships/image" Target="https://www.pbisassessment.org/Content/ReportAssets/akjiwot4.jqaC_28iT0R0x0T0_1" TargetMode="External"/><Relationship Id="rId1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19.xml"/><Relationship Id="rId4" Type="http://schemas.openxmlformats.org/officeDocument/2006/relationships/image" Target="../media/image110.png"/></Relationships>
</file>

<file path=ppt/slides/_rels/slide64.xml.rels><?xml version="1.0" encoding="UTF-8" standalone="yes"?>
<Relationships xmlns="http://schemas.openxmlformats.org/package/2006/relationships"><Relationship Id="rId8" Type="http://schemas.microsoft.com/office/2007/relationships/diagramDrawing" Target="../diagrams/drawing29.xml"/><Relationship Id="rId3" Type="http://schemas.openxmlformats.org/officeDocument/2006/relationships/image" Target="../media/image110.png"/><Relationship Id="rId7" Type="http://schemas.openxmlformats.org/officeDocument/2006/relationships/diagramColors" Target="../diagrams/colors29.xml"/><Relationship Id="rId2" Type="http://schemas.openxmlformats.org/officeDocument/2006/relationships/notesSlide" Target="../notesSlides/notesSlide58.xml"/><Relationship Id="rId1" Type="http://schemas.openxmlformats.org/officeDocument/2006/relationships/slideLayout" Target="../slideLayouts/slideLayout50.xml"/><Relationship Id="rId6" Type="http://schemas.openxmlformats.org/officeDocument/2006/relationships/diagramQuickStyle" Target="../diagrams/quickStyle29.xml"/><Relationship Id="rId5" Type="http://schemas.openxmlformats.org/officeDocument/2006/relationships/diagramLayout" Target="../diagrams/layout29.xml"/><Relationship Id="rId4" Type="http://schemas.openxmlformats.org/officeDocument/2006/relationships/diagramData" Target="../diagrams/data29.xml"/><Relationship Id="rId9" Type="http://schemas.openxmlformats.org/officeDocument/2006/relationships/image" Target="../media/image54.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0.xml"/><Relationship Id="rId1" Type="http://schemas.openxmlformats.org/officeDocument/2006/relationships/slideLayout" Target="../slideLayouts/slideLayout131.xml"/></Relationships>
</file>

<file path=ppt/slides/_rels/slide67.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123.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3.svg"/></Relationships>
</file>

<file path=ppt/slides/_rels/slide68.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62.xml"/><Relationship Id="rId1" Type="http://schemas.openxmlformats.org/officeDocument/2006/relationships/slideLayout" Target="../slideLayouts/slideLayout138.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64.xml"/><Relationship Id="rId1" Type="http://schemas.openxmlformats.org/officeDocument/2006/relationships/slideLayout" Target="../slideLayouts/slideLayout136.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7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51.png"/></Relationships>
</file>

<file path=ppt/slides/_rels/slide7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66.xml"/><Relationship Id="rId1" Type="http://schemas.openxmlformats.org/officeDocument/2006/relationships/slideLayout" Target="../slideLayouts/slideLayout148.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7.xml"/><Relationship Id="rId1" Type="http://schemas.openxmlformats.org/officeDocument/2006/relationships/slideLayout" Target="../slideLayouts/slideLayout152.xml"/></Relationships>
</file>

<file path=ppt/slides/_rels/slide7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136.xml"/></Relationships>
</file>

<file path=ppt/slides/_rels/slide77.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69.xml"/><Relationship Id="rId1" Type="http://schemas.openxmlformats.org/officeDocument/2006/relationships/slideLayout" Target="../slideLayouts/slideLayout136.xml"/><Relationship Id="rId6" Type="http://schemas.openxmlformats.org/officeDocument/2006/relationships/image" Target="../media/image137.svg"/><Relationship Id="rId5" Type="http://schemas.openxmlformats.org/officeDocument/2006/relationships/image" Target="../media/image136.png"/><Relationship Id="rId4" Type="http://schemas.openxmlformats.org/officeDocument/2006/relationships/image" Target="../media/image135.svg"/></Relationships>
</file>

<file path=ppt/slides/_rels/slide7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hyperlink" Target="https://www.daviesskyschools.org/userfiles/320/my%20files/pbis%20handbook%202019-2020.docx.pdf?id=42545" TargetMode="External"/><Relationship Id="rId7" Type="http://schemas.openxmlformats.org/officeDocument/2006/relationships/image" Target="../media/image143.png"/><Relationship Id="rId2" Type="http://schemas.openxmlformats.org/officeDocument/2006/relationships/notesSlide" Target="../notesSlides/notesSlide70.xml"/><Relationship Id="rId1" Type="http://schemas.openxmlformats.org/officeDocument/2006/relationships/slideLayout" Target="../slideLayouts/slideLayout20.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 Id="rId9" Type="http://schemas.openxmlformats.org/officeDocument/2006/relationships/image" Target="../media/image5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hyperlink" Target="https://www.heightsschools.com/uploadeddocs/cmspbishandbook.pdf" TargetMode="External"/><Relationship Id="rId7" Type="http://schemas.openxmlformats.org/officeDocument/2006/relationships/hyperlink" Target="https://drive.google.com/file/d/1z1nmnWcITb9RkPfaGz77-hNTTW5uWpQX/view" TargetMode="External"/><Relationship Id="rId2" Type="http://schemas.openxmlformats.org/officeDocument/2006/relationships/notesSlide" Target="../notesSlides/notesSlide72.xml"/><Relationship Id="rId1" Type="http://schemas.openxmlformats.org/officeDocument/2006/relationships/slideLayout" Target="../slideLayouts/slideLayout139.xml"/><Relationship Id="rId6" Type="http://schemas.openxmlformats.org/officeDocument/2006/relationships/image" Target="../media/image140.png"/><Relationship Id="rId5" Type="http://schemas.openxmlformats.org/officeDocument/2006/relationships/hyperlink" Target="https://www.daviesskyschools.org/userfiles/320/my%20files/pbis%20handbook%202019-2020.docx.pdf?id=42545" TargetMode="External"/><Relationship Id="rId10" Type="http://schemas.openxmlformats.org/officeDocument/2006/relationships/image" Target="../media/image148.png"/><Relationship Id="rId4" Type="http://schemas.openxmlformats.org/officeDocument/2006/relationships/image" Target="../media/image145.png"/><Relationship Id="rId9" Type="http://schemas.openxmlformats.org/officeDocument/2006/relationships/image" Target="../media/image147.png"/></Relationships>
</file>

<file path=ppt/slides/_rels/slide8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3.xml"/><Relationship Id="rId1" Type="http://schemas.openxmlformats.org/officeDocument/2006/relationships/slideLayout" Target="../slideLayouts/slideLayout136.xml"/></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4.xml"/><Relationship Id="rId1" Type="http://schemas.openxmlformats.org/officeDocument/2006/relationships/slideLayout" Target="../slideLayouts/slideLayout136.xml"/><Relationship Id="rId6" Type="http://schemas.openxmlformats.org/officeDocument/2006/relationships/image" Target="../media/image152.svg"/><Relationship Id="rId5" Type="http://schemas.openxmlformats.org/officeDocument/2006/relationships/image" Target="../media/image151.png"/><Relationship Id="rId4" Type="http://schemas.openxmlformats.org/officeDocument/2006/relationships/image" Target="../media/image150.svg"/></Relationships>
</file>

<file path=ppt/slides/_rels/slide8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75.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154.png"/></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6.xml"/><Relationship Id="rId1" Type="http://schemas.openxmlformats.org/officeDocument/2006/relationships/slideLayout" Target="../slideLayouts/slideLayout50.xml"/><Relationship Id="rId4" Type="http://schemas.openxmlformats.org/officeDocument/2006/relationships/image" Target="../media/image155.jpeg"/></Relationships>
</file>

<file path=ppt/slides/_rels/slide8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7.xml"/><Relationship Id="rId1" Type="http://schemas.openxmlformats.org/officeDocument/2006/relationships/slideLayout" Target="../slideLayouts/slideLayout65.xml"/><Relationship Id="rId4" Type="http://schemas.openxmlformats.org/officeDocument/2006/relationships/image" Target="../media/image157.sv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hyperlink" Target="https://sebacademy.edc.org/tfi-action-plan-template" TargetMode="External"/><Relationship Id="rId2" Type="http://schemas.openxmlformats.org/officeDocument/2006/relationships/notesSlide" Target="../notesSlides/notesSlide79.xml"/><Relationship Id="rId1" Type="http://schemas.openxmlformats.org/officeDocument/2006/relationships/slideLayout" Target="../slideLayouts/slideLayout48.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80.xml"/><Relationship Id="rId1" Type="http://schemas.openxmlformats.org/officeDocument/2006/relationships/slideLayout" Target="../slideLayouts/slideLayout3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89.xml.rels><?xml version="1.0" encoding="UTF-8" standalone="yes"?>
<Relationships xmlns="http://schemas.openxmlformats.org/package/2006/relationships"><Relationship Id="rId8" Type="http://schemas.openxmlformats.org/officeDocument/2006/relationships/hyperlink" Target="https://sebacademy.edc.org/annual-evaluation-report-template" TargetMode="External"/><Relationship Id="rId13" Type="http://schemas.openxmlformats.org/officeDocument/2006/relationships/hyperlink" Target="https://sites.google.com/msad54.org/bloomfield-pbis/home?authuser=0" TargetMode="External"/><Relationship Id="rId3" Type="http://schemas.openxmlformats.org/officeDocument/2006/relationships/hyperlink" Target="https://sebacademy.edc.org/action-plan-template-1-year-1-teams" TargetMode="External"/><Relationship Id="rId7" Type="http://schemas.openxmlformats.org/officeDocument/2006/relationships/hyperlink" Target="https://sebacademy.edc.org/supporting-and-responding-educators-classroom-pbis-implementation-needs-guide-classroom-systems-and" TargetMode="External"/><Relationship Id="rId12" Type="http://schemas.openxmlformats.org/officeDocument/2006/relationships/hyperlink" Target="https://sebacademy.edc.org/sample-pbis-student-slide-deck"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 Id="rId6" Type="http://schemas.openxmlformats.org/officeDocument/2006/relationships/hyperlink" Target="https://sebacademy.edc.org/organizing-data-sources-activity-0" TargetMode="External"/><Relationship Id="rId11" Type="http://schemas.openxmlformats.org/officeDocument/2006/relationships/hyperlink" Target="https://sebacademy.edc.org/sample-pbis-staff-slide-deck" TargetMode="External"/><Relationship Id="rId5" Type="http://schemas.openxmlformats.org/officeDocument/2006/relationships/hyperlink" Target="https://sebacademy.edc.org/tfi-action-plan-template" TargetMode="External"/><Relationship Id="rId10" Type="http://schemas.openxmlformats.org/officeDocument/2006/relationships/hyperlink" Target="https://sebacademy.edc.org/list-of-pbis-resources?keyword=Sample+PBIS+Handbook&amp;pbis_resource_type=All&amp;pbis_resource_topic=All&amp;sort_by=field_date_value&amp;sort_order=DESC" TargetMode="External"/><Relationship Id="rId4" Type="http://schemas.openxmlformats.org/officeDocument/2006/relationships/hyperlink" Target="https://sebacademy.edc.org/tfi-tier-1-quick-check-tip-sheet-scoring" TargetMode="External"/><Relationship Id="rId9" Type="http://schemas.openxmlformats.org/officeDocument/2006/relationships/hyperlink" Target="https://sebacademy.edc.org/annual-evaluation-report-sample" TargetMode="External"/><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3" Type="http://schemas.openxmlformats.org/officeDocument/2006/relationships/hyperlink" Target="https://url.us.m.mimecastprotect.com/s/gisbC68NyAurRPoYs5im6y?domain=go.edc.org" TargetMode="External"/><Relationship Id="rId2" Type="http://schemas.openxmlformats.org/officeDocument/2006/relationships/notesSlide" Target="../notesSlides/notesSlide82.xml"/><Relationship Id="rId1" Type="http://schemas.openxmlformats.org/officeDocument/2006/relationships/slideLayout" Target="../slideLayouts/slideLayout46.xml"/><Relationship Id="rId4"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rgbClr val="00FF00"/>
                </a:solidFill>
                <a:latin typeface="Arial" panose="020B0604020202020204" pitchFamily="34" charset="0"/>
                <a:cs typeface="Arial" panose="020B0604020202020204" pitchFamily="34" charset="0"/>
              </a:rPr>
              <a:t>Year 2: May 2025</a:t>
            </a:r>
            <a:endParaRPr lang="en-US" sz="4267" dirty="0">
              <a:solidFill>
                <a:srgbClr val="00FF00"/>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Trainer Names</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598971" y="2866062"/>
            <a:ext cx="6137824" cy="2154763"/>
          </a:xfrm>
          <a:prstGeom prst="rect">
            <a:avLst/>
          </a:prstGeom>
        </p:spPr>
        <p:txBody>
          <a:bodyPr spcFirstLastPara="1" wrap="square" lIns="121900" tIns="121900" rIns="121900" bIns="121900" anchor="ctr" anchorCtr="0">
            <a:noAutofit/>
          </a:bodyPr>
          <a:lstStyle/>
          <a:p>
            <a:r>
              <a:rPr lang="en-US" sz="4400" b="1" dirty="0"/>
              <a:t>DATA-BASED DECISION MAKING: ANALYSIS OF FIDELITY &amp; OUTCOME DATA</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6555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23">
            <a:extLst>
              <a:ext uri="{FF2B5EF4-FFF2-40B4-BE49-F238E27FC236}">
                <a16:creationId xmlns:a16="http://schemas.microsoft.com/office/drawing/2014/main" id="{ECD045DD-049A-514A-A564-E8589295D44F}"/>
              </a:ext>
            </a:extLst>
          </p:cNvPr>
          <p:cNvSpPr/>
          <p:nvPr/>
        </p:nvSpPr>
        <p:spPr>
          <a:xfrm rot="10800000">
            <a:off x="3047999" y="1160689"/>
            <a:ext cx="4648200" cy="4536622"/>
          </a:xfrm>
          <a:prstGeom prst="leftCircularArrow">
            <a:avLst>
              <a:gd name="adj1" fmla="val 3968"/>
              <a:gd name="adj2" fmla="val 497932"/>
              <a:gd name="adj3" fmla="val 2273442"/>
              <a:gd name="adj4" fmla="val 9024489"/>
              <a:gd name="adj5" fmla="val 4630"/>
            </a:avLst>
          </a:prstGeom>
          <a:solidFill>
            <a:srgbClr val="92D050">
              <a:alpha val="4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 name="Title 1"/>
          <p:cNvSpPr>
            <a:spLocks noGrp="1"/>
          </p:cNvSpPr>
          <p:nvPr>
            <p:ph type="title"/>
          </p:nvPr>
        </p:nvSpPr>
        <p:spPr/>
        <p:txBody>
          <a:bodyPr>
            <a:noAutofit/>
          </a:bodyPr>
          <a:lstStyle/>
          <a:p>
            <a:r>
              <a:rPr lang="en-US" sz="4000" dirty="0">
                <a:solidFill>
                  <a:schemeClr val="bg1"/>
                </a:solidFill>
              </a:rPr>
              <a:t>Data used in PBIS implementation</a:t>
            </a:r>
            <a:r>
              <a:rPr lang="en-US" dirty="0">
                <a:solidFill>
                  <a:schemeClr val="bg1"/>
                </a:solidFill>
              </a:rPr>
              <a:t> </a:t>
            </a:r>
            <a:endParaRPr lang="en-US" sz="4000" dirty="0">
              <a:solidFill>
                <a:schemeClr val="bg1"/>
              </a:solidFill>
            </a:endParaRPr>
          </a:p>
        </p:txBody>
      </p:sp>
      <p:graphicFrame>
        <p:nvGraphicFramePr>
          <p:cNvPr id="22" name="Diagram 21">
            <a:extLst>
              <a:ext uri="{FF2B5EF4-FFF2-40B4-BE49-F238E27FC236}">
                <a16:creationId xmlns:a16="http://schemas.microsoft.com/office/drawing/2014/main" id="{99B102A7-DC5E-8A45-964C-0D31AFBF1107}"/>
              </a:ext>
            </a:extLst>
          </p:cNvPr>
          <p:cNvGraphicFramePr/>
          <p:nvPr/>
        </p:nvGraphicFramePr>
        <p:xfrm>
          <a:off x="-2895600" y="1244785"/>
          <a:ext cx="17145000" cy="5368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6700BEB-BE00-A049-99E9-C33CA56DE095}"/>
              </a:ext>
            </a:extLst>
          </p:cNvPr>
          <p:cNvGrpSpPr/>
          <p:nvPr/>
        </p:nvGrpSpPr>
        <p:grpSpPr>
          <a:xfrm>
            <a:off x="10744200" y="240120"/>
            <a:ext cx="1447800" cy="1447800"/>
            <a:chOff x="1022170" y="1914625"/>
            <a:chExt cx="2964580" cy="2964580"/>
          </a:xfrm>
        </p:grpSpPr>
        <p:sp>
          <p:nvSpPr>
            <p:cNvPr id="10" name="Oval 9">
              <a:extLst>
                <a:ext uri="{FF2B5EF4-FFF2-40B4-BE49-F238E27FC236}">
                  <a16:creationId xmlns:a16="http://schemas.microsoft.com/office/drawing/2014/main" id="{F4132371-6FC9-EB4F-95BD-C77697714F6D}"/>
                </a:ext>
              </a:extLst>
            </p:cNvPr>
            <p:cNvSpPr/>
            <p:nvPr/>
          </p:nvSpPr>
          <p:spPr>
            <a:xfrm>
              <a:off x="1022170" y="1914625"/>
              <a:ext cx="2964580" cy="2964580"/>
            </a:xfrm>
            <a:prstGeom prst="ellipse">
              <a:avLst/>
            </a:prstGeom>
            <a:solidFill>
              <a:srgbClr val="92D050">
                <a:alpha val="49804"/>
              </a:srgbClr>
            </a:solidFill>
            <a:ln>
              <a:solidFill>
                <a:srgbClr val="467827"/>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US"/>
            </a:p>
          </p:txBody>
        </p:sp>
        <p:sp>
          <p:nvSpPr>
            <p:cNvPr id="11" name="Oval 4">
              <a:extLst>
                <a:ext uri="{FF2B5EF4-FFF2-40B4-BE49-F238E27FC236}">
                  <a16:creationId xmlns:a16="http://schemas.microsoft.com/office/drawing/2014/main" id="{3BAE48D3-B870-5441-B32C-A7C691BA69C4}"/>
                </a:ext>
              </a:extLst>
            </p:cNvPr>
            <p:cNvSpPr txBox="1"/>
            <p:nvPr/>
          </p:nvSpPr>
          <p:spPr>
            <a:xfrm>
              <a:off x="1301335" y="2680475"/>
              <a:ext cx="1778748" cy="1630519"/>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lvl="0" indent="0" algn="ctr" defTabSz="1733550">
                <a:lnSpc>
                  <a:spcPct val="90000"/>
                </a:lnSpc>
                <a:spcBef>
                  <a:spcPct val="0"/>
                </a:spcBef>
                <a:spcAft>
                  <a:spcPct val="35000"/>
                </a:spcAft>
                <a:buNone/>
              </a:pPr>
              <a:r>
                <a:rPr lang="en-US" b="1" kern="1200">
                  <a:solidFill>
                    <a:schemeClr val="accent6">
                      <a:lumMod val="50000"/>
                    </a:schemeClr>
                  </a:solidFill>
                  <a:latin typeface="Calibri" panose="020F0502020204030204" pitchFamily="34" charset="0"/>
                  <a:cs typeface="Calibri" panose="020F0502020204030204" pitchFamily="34" charset="0"/>
                </a:rPr>
                <a:t>Data</a:t>
              </a:r>
            </a:p>
          </p:txBody>
        </p:sp>
      </p:grpSp>
    </p:spTree>
    <p:extLst>
      <p:ext uri="{BB962C8B-B14F-4D97-AF65-F5344CB8AC3E}">
        <p14:creationId xmlns:p14="http://schemas.microsoft.com/office/powerpoint/2010/main" val="270031173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7BD521-ADD6-4034-97F0-B7D76D27596A}"/>
              </a:ext>
            </a:extLst>
          </p:cNvPr>
          <p:cNvSpPr>
            <a:spLocks noGrp="1"/>
          </p:cNvSpPr>
          <p:nvPr>
            <p:ph type="title"/>
          </p:nvPr>
        </p:nvSpPr>
        <p:spPr/>
        <p:txBody>
          <a:bodyPr wrap="square" anchor="t">
            <a:normAutofit/>
          </a:bodyPr>
          <a:lstStyle/>
          <a:p>
            <a:r>
              <a:rPr lang="en-US" b="1"/>
              <a:t>TFI Quick Check Tip Sheet</a:t>
            </a:r>
            <a:endParaRPr lang="en-US"/>
          </a:p>
        </p:txBody>
      </p:sp>
      <p:sp>
        <p:nvSpPr>
          <p:cNvPr id="6" name="Text Placeholder 5">
            <a:extLst>
              <a:ext uri="{FF2B5EF4-FFF2-40B4-BE49-F238E27FC236}">
                <a16:creationId xmlns:a16="http://schemas.microsoft.com/office/drawing/2014/main" id="{A52A3120-4A3C-46EB-B0EF-A0AD72E06AD5}"/>
              </a:ext>
            </a:extLst>
          </p:cNvPr>
          <p:cNvSpPr>
            <a:spLocks noGrp="1"/>
          </p:cNvSpPr>
          <p:nvPr>
            <p:ph sz="half" idx="1"/>
          </p:nvPr>
        </p:nvSpPr>
        <p:spPr>
          <a:xfrm>
            <a:off x="5801802" y="1531574"/>
            <a:ext cx="4566699" cy="4525963"/>
          </a:xfrm>
        </p:spPr>
        <p:txBody>
          <a:bodyPr wrap="square" anchor="t">
            <a:normAutofit/>
          </a:bodyPr>
          <a:lstStyle/>
          <a:p>
            <a:pPr marL="168910" indent="0">
              <a:spcAft>
                <a:spcPts val="600"/>
              </a:spcAft>
              <a:buNone/>
            </a:pPr>
            <a:r>
              <a:rPr lang="en-US" dirty="0"/>
              <a:t>This guide can assist in: </a:t>
            </a:r>
          </a:p>
          <a:p>
            <a:pPr marL="683260" indent="-514350">
              <a:spcAft>
                <a:spcPts val="600"/>
              </a:spcAft>
              <a:buFont typeface="+mj-lt"/>
              <a:buAutoNum type="arabicPeriod"/>
            </a:pPr>
            <a:r>
              <a:rPr lang="en-US" dirty="0"/>
              <a:t>identifying scoring for each item  </a:t>
            </a:r>
          </a:p>
          <a:p>
            <a:pPr marL="683260" indent="-514350">
              <a:spcAft>
                <a:spcPts val="600"/>
              </a:spcAft>
              <a:buFont typeface="+mj-lt"/>
              <a:buAutoNum type="arabicPeriod"/>
            </a:pPr>
            <a:r>
              <a:rPr lang="en-US" dirty="0"/>
              <a:t>action planning on items that need support</a:t>
            </a:r>
          </a:p>
        </p:txBody>
      </p:sp>
      <p:pic>
        <p:nvPicPr>
          <p:cNvPr id="2" name="Picture 3" descr="Table&#10;&#10;Description automatically generated">
            <a:extLst>
              <a:ext uri="{FF2B5EF4-FFF2-40B4-BE49-F238E27FC236}">
                <a16:creationId xmlns:a16="http://schemas.microsoft.com/office/drawing/2014/main" id="{27066892-B183-4FD7-A33B-B005257CAE2D}"/>
              </a:ext>
            </a:extLst>
          </p:cNvPr>
          <p:cNvPicPr>
            <a:picLocks noChangeAspect="1"/>
          </p:cNvPicPr>
          <p:nvPr/>
        </p:nvPicPr>
        <p:blipFill>
          <a:blip r:embed="rId3"/>
          <a:stretch>
            <a:fillRect/>
          </a:stretch>
        </p:blipFill>
        <p:spPr>
          <a:xfrm>
            <a:off x="828621" y="1455058"/>
            <a:ext cx="4429687" cy="5079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a:extLst>
              <a:ext uri="{FF2B5EF4-FFF2-40B4-BE49-F238E27FC236}">
                <a16:creationId xmlns:a16="http://schemas.microsoft.com/office/drawing/2014/main" id="{1C26E6F8-87D2-BC4D-A88D-669AE21D128B}"/>
              </a:ext>
            </a:extLst>
          </p:cNvPr>
          <p:cNvSpPr txBox="1"/>
          <p:nvPr/>
        </p:nvSpPr>
        <p:spPr>
          <a:xfrm>
            <a:off x="323850" y="175825"/>
            <a:ext cx="184731" cy="584775"/>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Arial"/>
              <a:ea typeface="ＭＳ Ｐゴシック"/>
              <a:cs typeface="Arial"/>
            </a:endParaRPr>
          </a:p>
        </p:txBody>
      </p:sp>
      <p:pic>
        <p:nvPicPr>
          <p:cNvPr id="5" name="Picture 4" descr="Qr code&#10;&#10;Description automatically generated">
            <a:extLst>
              <a:ext uri="{FF2B5EF4-FFF2-40B4-BE49-F238E27FC236}">
                <a16:creationId xmlns:a16="http://schemas.microsoft.com/office/drawing/2014/main" id="{0AA4ECF8-16F8-981B-F2FA-2639CE9DDAF9}"/>
              </a:ext>
            </a:extLst>
          </p:cNvPr>
          <p:cNvPicPr>
            <a:picLocks noChangeAspect="1"/>
          </p:cNvPicPr>
          <p:nvPr/>
        </p:nvPicPr>
        <p:blipFill>
          <a:blip r:embed="rId4"/>
          <a:stretch>
            <a:fillRect/>
          </a:stretch>
        </p:blipFill>
        <p:spPr>
          <a:xfrm>
            <a:off x="9552829" y="4253948"/>
            <a:ext cx="2471116" cy="2471116"/>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44973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37340-1664-2543-89CB-862B7DA73A9B}"/>
              </a:ext>
            </a:extLst>
          </p:cNvPr>
          <p:cNvSpPr>
            <a:spLocks noGrp="1"/>
          </p:cNvSpPr>
          <p:nvPr>
            <p:ph type="title"/>
          </p:nvPr>
        </p:nvSpPr>
        <p:spPr/>
        <p:txBody>
          <a:bodyPr/>
          <a:lstStyle/>
          <a:p>
            <a:r>
              <a:rPr lang="en-US"/>
              <a:t>Use TFI data to guide your action planning!</a:t>
            </a:r>
          </a:p>
        </p:txBody>
      </p:sp>
      <p:sp>
        <p:nvSpPr>
          <p:cNvPr id="3" name="Content Placeholder 2">
            <a:extLst>
              <a:ext uri="{FF2B5EF4-FFF2-40B4-BE49-F238E27FC236}">
                <a16:creationId xmlns:a16="http://schemas.microsoft.com/office/drawing/2014/main" id="{9775CC89-8F69-D8AA-6040-9C7B13034C0B}"/>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ED2EF386-B430-DF87-FA05-44B04ADD81F3}"/>
              </a:ext>
            </a:extLst>
          </p:cNvPr>
          <p:cNvSpPr>
            <a:spLocks noGrp="1"/>
          </p:cNvSpPr>
          <p:nvPr>
            <p:ph sz="half" idx="2"/>
          </p:nvPr>
        </p:nvSpPr>
        <p:spPr/>
        <p:txBody>
          <a:bodyPr/>
          <a:lstStyle/>
          <a:p>
            <a:endParaRPr lang="en-US"/>
          </a:p>
        </p:txBody>
      </p:sp>
      <p:pic>
        <p:nvPicPr>
          <p:cNvPr id="3074" name="Picture 2">
            <a:extLst>
              <a:ext uri="{FF2B5EF4-FFF2-40B4-BE49-F238E27FC236}">
                <a16:creationId xmlns:a16="http://schemas.microsoft.com/office/drawing/2014/main" id="{E5D6DACF-1B4D-5441-AAD1-41A67F8DB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138" y="1047424"/>
            <a:ext cx="8761347" cy="37030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90C6F21-B6E1-954A-9BC6-BA4EDBE8AE30}"/>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59069" y="1342334"/>
            <a:ext cx="4596793" cy="52217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C17A2F-2F39-7443-B5DB-0345DB5F9686}"/>
              </a:ext>
            </a:extLst>
          </p:cNvPr>
          <p:cNvSpPr txBox="1"/>
          <p:nvPr/>
        </p:nvSpPr>
        <p:spPr>
          <a:xfrm>
            <a:off x="236138" y="5035299"/>
            <a:ext cx="6804741" cy="138499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Select action steps based upon TFI data </a:t>
            </a:r>
          </a:p>
          <a:p>
            <a:pPr algn="ctr" rtl="0">
              <a:spcBef>
                <a:spcPts val="0"/>
              </a:spcBef>
              <a:spcAft>
                <a:spcPts val="0"/>
              </a:spcAft>
            </a:pPr>
            <a:r>
              <a:rPr lang="en-US" sz="2800" b="1" i="0" u="none" strike="noStrike">
                <a:solidFill>
                  <a:srgbClr val="073763"/>
                </a:solidFill>
                <a:effectLst/>
                <a:latin typeface="Calibri" panose="020F0502020204030204" pitchFamily="34" charset="0"/>
                <a:cs typeface="Calibri" panose="020F0502020204030204" pitchFamily="34" charset="0"/>
              </a:rPr>
              <a:t>AND</a:t>
            </a:r>
            <a:endParaRPr lang="en-US" sz="2800" b="0">
              <a:effectLst/>
              <a:latin typeface="Calibri" panose="020F0502020204030204" pitchFamily="34" charset="0"/>
              <a:cs typeface="Calibri" panose="020F0502020204030204" pitchFamily="34" charset="0"/>
            </a:endParaRPr>
          </a:p>
          <a:p>
            <a:pPr algn="ctr" rtl="0">
              <a:spcBef>
                <a:spcPts val="0"/>
              </a:spcBef>
              <a:spcAft>
                <a:spcPts val="0"/>
              </a:spcAft>
            </a:pPr>
            <a:r>
              <a:rPr lang="en-US" sz="2800" b="0" i="0" u="none" strike="noStrike">
                <a:solidFill>
                  <a:srgbClr val="073763"/>
                </a:solidFill>
                <a:effectLst/>
                <a:latin typeface="Calibri" panose="020F0502020204030204" pitchFamily="34" charset="0"/>
                <a:cs typeface="Calibri" panose="020F0502020204030204" pitchFamily="34" charset="0"/>
              </a:rPr>
              <a:t>your identified goals (outcomes)! </a:t>
            </a:r>
            <a:endParaRPr lang="en-US" sz="2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7573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E684B-EDD6-7649-A1C1-5D0CC37502B6}"/>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2E3F9B20-CC20-5204-4F35-49F404664E1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19630F02-66BF-7EAD-C5F7-1DB1EE1BAE1B}"/>
              </a:ext>
            </a:extLst>
          </p:cNvPr>
          <p:cNvSpPr>
            <a:spLocks noGrp="1"/>
          </p:cNvSpPr>
          <p:nvPr>
            <p:ph sz="half" idx="2"/>
          </p:nvPr>
        </p:nvSpPr>
        <p:spPr/>
        <p:txBody>
          <a:bodyPr/>
          <a:lstStyle/>
          <a:p>
            <a:endParaRPr lang="en-US"/>
          </a:p>
        </p:txBody>
      </p:sp>
      <p:sp>
        <p:nvSpPr>
          <p:cNvPr id="6" name="TextBox 5">
            <a:extLst>
              <a:ext uri="{FF2B5EF4-FFF2-40B4-BE49-F238E27FC236}">
                <a16:creationId xmlns:a16="http://schemas.microsoft.com/office/drawing/2014/main" id="{0F1B06A8-EF67-D94F-A771-E839BED140D4}"/>
              </a:ext>
            </a:extLst>
          </p:cNvPr>
          <p:cNvSpPr txBox="1"/>
          <p:nvPr/>
        </p:nvSpPr>
        <p:spPr>
          <a:xfrm>
            <a:off x="2523744" y="121004"/>
            <a:ext cx="9551670" cy="153888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rtl="0">
              <a:spcBef>
                <a:spcPts val="0"/>
              </a:spcBef>
              <a:spcAft>
                <a:spcPts val="0"/>
              </a:spcAft>
            </a:pPr>
            <a:r>
              <a:rPr lang="en-US" sz="2800" i="1">
                <a:solidFill>
                  <a:srgbClr val="0D0F41"/>
                </a:solidFill>
                <a:latin typeface="Calibri" panose="020F0502020204030204" pitchFamily="34" charset="0"/>
              </a:rPr>
              <a:t>Identified goal (outcome):</a:t>
            </a:r>
          </a:p>
          <a:p>
            <a:pPr rtl="0">
              <a:spcBef>
                <a:spcPts val="0"/>
              </a:spcBef>
              <a:spcAft>
                <a:spcPts val="0"/>
              </a:spcAft>
            </a:pPr>
            <a:endParaRPr lang="en-US" sz="1000" i="1">
              <a:solidFill>
                <a:srgbClr val="0D0F41"/>
              </a:solidFill>
              <a:latin typeface="Calibri" panose="020F0502020204030204" pitchFamily="34" charset="0"/>
            </a:endParaRPr>
          </a:p>
          <a:p>
            <a:pPr rtl="0">
              <a:spcBef>
                <a:spcPts val="0"/>
              </a:spcBef>
              <a:spcAft>
                <a:spcPts val="0"/>
              </a:spcAft>
            </a:pPr>
            <a:r>
              <a:rPr lang="en-US" sz="2800" b="1" i="0" u="sng">
                <a:solidFill>
                  <a:srgbClr val="0D0F41"/>
                </a:solidFill>
                <a:effectLst/>
                <a:latin typeface="Calibri" panose="020F0502020204030204" pitchFamily="34" charset="0"/>
              </a:rPr>
              <a:t>behavior incidents </a:t>
            </a:r>
            <a:r>
              <a:rPr lang="en-US" sz="2800" b="0" i="0" u="none" strike="noStrike">
                <a:solidFill>
                  <a:srgbClr val="0D0F41"/>
                </a:solidFill>
                <a:effectLst/>
                <a:latin typeface="Calibri" panose="020F0502020204030204" pitchFamily="34" charset="0"/>
              </a:rPr>
              <a:t>will decrease by __% relative to the same period as the prior year.</a:t>
            </a:r>
            <a:endParaRPr lang="en-US" sz="2800" b="0">
              <a:effectLst/>
            </a:endParaRPr>
          </a:p>
        </p:txBody>
      </p:sp>
      <p:pic>
        <p:nvPicPr>
          <p:cNvPr id="15" name="Picture 14">
            <a:extLst>
              <a:ext uri="{FF2B5EF4-FFF2-40B4-BE49-F238E27FC236}">
                <a16:creationId xmlns:a16="http://schemas.microsoft.com/office/drawing/2014/main" id="{0BE24337-B8D4-9B43-859D-3E920C1C1C14}"/>
              </a:ext>
            </a:extLst>
          </p:cNvPr>
          <p:cNvPicPr>
            <a:picLocks noChangeAspect="1"/>
          </p:cNvPicPr>
          <p:nvPr/>
        </p:nvPicPr>
        <p:blipFill>
          <a:blip r:embed="rId3"/>
          <a:stretch>
            <a:fillRect/>
          </a:stretch>
        </p:blipFill>
        <p:spPr>
          <a:xfrm>
            <a:off x="251008" y="2457001"/>
            <a:ext cx="8496300" cy="3987800"/>
          </a:xfrm>
          <a:prstGeom prst="rect">
            <a:avLst/>
          </a:prstGeom>
        </p:spPr>
      </p:pic>
      <p:sp>
        <p:nvSpPr>
          <p:cNvPr id="16" name="TextBox 15">
            <a:extLst>
              <a:ext uri="{FF2B5EF4-FFF2-40B4-BE49-F238E27FC236}">
                <a16:creationId xmlns:a16="http://schemas.microsoft.com/office/drawing/2014/main" id="{F7A582EA-66D0-DD4D-9FA3-1CD36993017F}"/>
              </a:ext>
            </a:extLst>
          </p:cNvPr>
          <p:cNvSpPr txBox="1"/>
          <p:nvPr/>
        </p:nvSpPr>
        <p:spPr>
          <a:xfrm>
            <a:off x="251008" y="1983051"/>
            <a:ext cx="5208092" cy="461665"/>
          </a:xfrm>
          <a:prstGeom prst="rect">
            <a:avLst/>
          </a:prstGeom>
          <a:noFill/>
        </p:spPr>
        <p:txBody>
          <a:bodyPr wrap="none" rtlCol="0">
            <a:spAutoFit/>
          </a:bodyPr>
          <a:lstStyle/>
          <a:p>
            <a:r>
              <a:rPr lang="en-US" sz="2400" b="1">
                <a:solidFill>
                  <a:schemeClr val="bg1"/>
                </a:solidFill>
              </a:rPr>
              <a:t>Team  assessment of TFI features:</a:t>
            </a:r>
          </a:p>
        </p:txBody>
      </p:sp>
      <p:sp>
        <p:nvSpPr>
          <p:cNvPr id="7" name="Cloud Callout 6">
            <a:extLst>
              <a:ext uri="{FF2B5EF4-FFF2-40B4-BE49-F238E27FC236}">
                <a16:creationId xmlns:a16="http://schemas.microsoft.com/office/drawing/2014/main" id="{CC231FF1-0B7D-9A44-8573-DFE036478F39}"/>
              </a:ext>
            </a:extLst>
          </p:cNvPr>
          <p:cNvSpPr/>
          <p:nvPr/>
        </p:nvSpPr>
        <p:spPr>
          <a:xfrm>
            <a:off x="6331720" y="239944"/>
            <a:ext cx="7002379" cy="6497052"/>
          </a:xfrm>
          <a:prstGeom prst="cloudCallout">
            <a:avLst>
              <a:gd name="adj1" fmla="val -47995"/>
              <a:gd name="adj2" fmla="val 48144"/>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pPr algn="ctr"/>
            <a:r>
              <a:rPr lang="en-US" sz="2400" b="1">
                <a:solidFill>
                  <a:schemeClr val="accent6">
                    <a:lumMod val="50000"/>
                  </a:schemeClr>
                </a:solidFill>
                <a:latin typeface="Calibri" panose="020F0502020204030204" pitchFamily="34" charset="0"/>
                <a:cs typeface="Calibri" panose="020F0502020204030204" pitchFamily="34" charset="0"/>
              </a:rPr>
              <a:t>Team determines that implementing these features can help achieve identified outcomes.</a:t>
            </a:r>
          </a:p>
          <a:p>
            <a:pPr algn="ctr"/>
            <a:endParaRPr lang="en-US" sz="2400" b="1">
              <a:solidFill>
                <a:schemeClr val="accent6">
                  <a:lumMod val="50000"/>
                </a:schemeClr>
              </a:solidFill>
              <a:latin typeface="Calibri" panose="020F0502020204030204" pitchFamily="34" charset="0"/>
              <a:cs typeface="Calibri" panose="020F0502020204030204" pitchFamily="34" charset="0"/>
            </a:endParaRPr>
          </a:p>
          <a:p>
            <a:r>
              <a:rPr lang="en-US" sz="2400" b="1">
                <a:solidFill>
                  <a:schemeClr val="accent6">
                    <a:lumMod val="50000"/>
                  </a:schemeClr>
                </a:solidFill>
                <a:latin typeface="Calibri" panose="020F0502020204030204" pitchFamily="34" charset="0"/>
                <a:cs typeface="Calibri" panose="020F0502020204030204" pitchFamily="34" charset="0"/>
              </a:rPr>
              <a:t>So, the team engages in targeted action planning:</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What do we need to do?</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How?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Who? </a:t>
            </a:r>
          </a:p>
          <a:p>
            <a:pPr marL="342900" indent="-342900">
              <a:buFont typeface="Arial" panose="020B0604020202020204" pitchFamily="34" charset="0"/>
              <a:buChar char="•"/>
            </a:pPr>
            <a:r>
              <a:rPr lang="en-US" sz="2400" b="1">
                <a:solidFill>
                  <a:schemeClr val="accent6">
                    <a:lumMod val="50000"/>
                  </a:schemeClr>
                </a:solidFill>
                <a:latin typeface="Calibri" panose="020F0502020204030204" pitchFamily="34" charset="0"/>
                <a:cs typeface="Calibri" panose="020F0502020204030204" pitchFamily="34" charset="0"/>
              </a:rPr>
              <a:t>By when?</a:t>
            </a:r>
          </a:p>
          <a:p>
            <a:pPr algn="ctr"/>
            <a:br>
              <a:rPr lang="en-US" sz="2400" b="1">
                <a:latin typeface="Calibri" panose="020F0502020204030204" pitchFamily="34" charset="0"/>
                <a:cs typeface="Calibri" panose="020F0502020204030204" pitchFamily="34" charset="0"/>
              </a:rPr>
            </a:br>
            <a:endParaRPr lang="en-US" sz="2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227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C4355-D5C7-3E99-4241-51388C032853}"/>
              </a:ext>
            </a:extLst>
          </p:cNvPr>
          <p:cNvSpPr>
            <a:spLocks noGrp="1"/>
          </p:cNvSpPr>
          <p:nvPr>
            <p:ph type="title"/>
          </p:nvPr>
        </p:nvSpPr>
        <p:spPr>
          <a:xfrm>
            <a:off x="415600" y="593367"/>
            <a:ext cx="11360800" cy="763600"/>
          </a:xfrm>
        </p:spPr>
        <p:txBody>
          <a:bodyPr wrap="square" anchor="t">
            <a:normAutofit/>
          </a:bodyPr>
          <a:lstStyle/>
          <a:p>
            <a:pPr algn="ctr">
              <a:lnSpc>
                <a:spcPct val="90000"/>
              </a:lnSpc>
            </a:pPr>
            <a:r>
              <a:rPr lang="en-US" sz="3600" b="1" dirty="0"/>
              <a:t>Bridging fidelity data with other data sources.</a:t>
            </a:r>
            <a:endParaRPr lang="en-US" sz="4000" dirty="0"/>
          </a:p>
        </p:txBody>
      </p:sp>
      <p:sp>
        <p:nvSpPr>
          <p:cNvPr id="3" name="Subtitle 2">
            <a:extLst>
              <a:ext uri="{FF2B5EF4-FFF2-40B4-BE49-F238E27FC236}">
                <a16:creationId xmlns:a16="http://schemas.microsoft.com/office/drawing/2014/main" id="{03ADFE3C-F2DE-1443-321F-2BACDA6798E2}"/>
              </a:ext>
            </a:extLst>
          </p:cNvPr>
          <p:cNvSpPr>
            <a:spLocks noGrp="1"/>
          </p:cNvSpPr>
          <p:nvPr>
            <p:ph sz="quarter" idx="4"/>
          </p:nvPr>
        </p:nvSpPr>
        <p:spPr>
          <a:xfrm>
            <a:off x="415600" y="5648325"/>
            <a:ext cx="11360800" cy="1065872"/>
          </a:xfrm>
        </p:spPr>
        <p:txBody>
          <a:bodyPr wrap="square" anchor="t">
            <a:normAutofit/>
          </a:bodyPr>
          <a:lstStyle/>
          <a:p>
            <a:pPr marL="139700" indent="0" algn="ctr">
              <a:spcAft>
                <a:spcPts val="600"/>
              </a:spcAft>
              <a:buNone/>
            </a:pPr>
            <a:r>
              <a:rPr lang="en-US" sz="2400" dirty="0"/>
              <a:t>When you review your TFI data along with other data sources, what do the multiple data sources say about state of supports in your building?</a:t>
            </a:r>
            <a:r>
              <a:rPr lang="en-US" dirty="0"/>
              <a:t> </a:t>
            </a:r>
          </a:p>
        </p:txBody>
      </p:sp>
      <p:pic>
        <p:nvPicPr>
          <p:cNvPr id="1030" name="Picture 6" descr="Ruyi Bridge, the Dizzying Wave in the Clouds">
            <a:extLst>
              <a:ext uri="{FF2B5EF4-FFF2-40B4-BE49-F238E27FC236}">
                <a16:creationId xmlns:a16="http://schemas.microsoft.com/office/drawing/2014/main" id="{E47EE3EC-704E-8558-CD68-4EB081D0164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37391" y="1356967"/>
            <a:ext cx="9517217" cy="4007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373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2872F3-67C2-435F-8F23-269B536A1CC6}"/>
              </a:ext>
            </a:extLst>
          </p:cNvPr>
          <p:cNvSpPr>
            <a:spLocks noGrp="1"/>
          </p:cNvSpPr>
          <p:nvPr>
            <p:ph type="title"/>
          </p:nvPr>
        </p:nvSpPr>
        <p:spPr>
          <a:xfrm>
            <a:off x="813349" y="467463"/>
            <a:ext cx="10772603" cy="845600"/>
          </a:xfrm>
        </p:spPr>
        <p:txBody>
          <a:bodyPr/>
          <a:lstStyle/>
          <a:p>
            <a:r>
              <a:rPr lang="en-US" sz="3200" dirty="0"/>
              <a:t>What Social Emotional Behavior (SEB) Data has your team collected this year?</a:t>
            </a:r>
          </a:p>
        </p:txBody>
      </p:sp>
      <p:sp>
        <p:nvSpPr>
          <p:cNvPr id="4" name="Content Placeholder 3">
            <a:extLst>
              <a:ext uri="{FF2B5EF4-FFF2-40B4-BE49-F238E27FC236}">
                <a16:creationId xmlns:a16="http://schemas.microsoft.com/office/drawing/2014/main" id="{422BD4CE-B923-46CF-B26F-FCDF7284B8BD}"/>
              </a:ext>
            </a:extLst>
          </p:cNvPr>
          <p:cNvSpPr>
            <a:spLocks noGrp="1"/>
          </p:cNvSpPr>
          <p:nvPr>
            <p:ph sz="half" idx="4294967295"/>
          </p:nvPr>
        </p:nvSpPr>
        <p:spPr>
          <a:xfrm>
            <a:off x="362417" y="1858224"/>
            <a:ext cx="3198813" cy="4532313"/>
          </a:xfrm>
        </p:spPr>
        <p:txBody>
          <a:bodyPr/>
          <a:lstStyle/>
          <a:p>
            <a:pPr marL="139700" indent="0" algn="ctr">
              <a:buNone/>
            </a:pPr>
            <a:r>
              <a:rPr lang="en-US" sz="2500" dirty="0"/>
              <a:t>Implementation Fidelity</a:t>
            </a:r>
          </a:p>
        </p:txBody>
      </p:sp>
      <p:sp>
        <p:nvSpPr>
          <p:cNvPr id="5" name="Content Placeholder 4">
            <a:extLst>
              <a:ext uri="{FF2B5EF4-FFF2-40B4-BE49-F238E27FC236}">
                <a16:creationId xmlns:a16="http://schemas.microsoft.com/office/drawing/2014/main" id="{0BDE7239-5BB5-444F-A852-10E708274EB9}"/>
              </a:ext>
            </a:extLst>
          </p:cNvPr>
          <p:cNvSpPr>
            <a:spLocks noGrp="1"/>
          </p:cNvSpPr>
          <p:nvPr>
            <p:ph sz="half" idx="4294967295"/>
          </p:nvPr>
        </p:nvSpPr>
        <p:spPr>
          <a:xfrm>
            <a:off x="3996030" y="1864574"/>
            <a:ext cx="3919538" cy="4525963"/>
          </a:xfrm>
        </p:spPr>
        <p:txBody>
          <a:bodyPr/>
          <a:lstStyle/>
          <a:p>
            <a:pPr marL="139700" indent="0" algn="ctr">
              <a:buNone/>
            </a:pPr>
            <a:r>
              <a:rPr lang="en-US" sz="2500" dirty="0"/>
              <a:t>Outcome Data</a:t>
            </a:r>
            <a:endParaRPr lang="en-US" dirty="0"/>
          </a:p>
          <a:p>
            <a:pPr marL="139700" indent="0">
              <a:buNone/>
            </a:pPr>
            <a:endParaRPr lang="en-US" sz="2500" dirty="0"/>
          </a:p>
          <a:p>
            <a:pPr marL="139700" indent="0">
              <a:buNone/>
            </a:pPr>
            <a:endParaRPr lang="en-US" sz="2500" dirty="0"/>
          </a:p>
        </p:txBody>
      </p:sp>
      <p:graphicFrame>
        <p:nvGraphicFramePr>
          <p:cNvPr id="2" name="Diagram 1">
            <a:extLst>
              <a:ext uri="{FF2B5EF4-FFF2-40B4-BE49-F238E27FC236}">
                <a16:creationId xmlns:a16="http://schemas.microsoft.com/office/drawing/2014/main" id="{1219E7A4-5EF4-40F5-840C-C6FF9395DA6D}"/>
              </a:ext>
            </a:extLst>
          </p:cNvPr>
          <p:cNvGraphicFramePr/>
          <p:nvPr/>
        </p:nvGraphicFramePr>
        <p:xfrm>
          <a:off x="254192" y="2551944"/>
          <a:ext cx="3519600" cy="3310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Content Placeholder 4">
            <a:extLst>
              <a:ext uri="{FF2B5EF4-FFF2-40B4-BE49-F238E27FC236}">
                <a16:creationId xmlns:a16="http://schemas.microsoft.com/office/drawing/2014/main" id="{93C77B3D-B786-574D-BEB9-E86CF5AD6173}"/>
              </a:ext>
            </a:extLst>
          </p:cNvPr>
          <p:cNvSpPr txBox="1">
            <a:spLocks/>
          </p:cNvSpPr>
          <p:nvPr/>
        </p:nvSpPr>
        <p:spPr>
          <a:xfrm>
            <a:off x="8637975" y="1875304"/>
            <a:ext cx="3919676" cy="45259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28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20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800" b="0" i="0" u="none" strike="noStrike" cap="none">
                <a:solidFill>
                  <a:schemeClr val="lt1"/>
                </a:solidFill>
                <a:latin typeface="Hind Vadodara"/>
                <a:ea typeface="Hind Vadodara"/>
                <a:cs typeface="Hind Vadodara"/>
                <a:sym typeface="Hind Vadodara"/>
              </a:defRPr>
            </a:lvl9pPr>
          </a:lstStyle>
          <a:p>
            <a:pPr marL="139700" indent="0">
              <a:buNone/>
            </a:pPr>
            <a:r>
              <a:rPr lang="en-US" sz="2500" kern="0" dirty="0"/>
              <a:t>Other data sources:</a:t>
            </a:r>
          </a:p>
          <a:p>
            <a:pPr marL="139700" indent="0">
              <a:buNone/>
            </a:pPr>
            <a:endParaRPr lang="en-US" kern="0" dirty="0"/>
          </a:p>
          <a:p>
            <a:pPr marL="139700" indent="0">
              <a:buFont typeface="Hind Vadodara"/>
              <a:buNone/>
            </a:pPr>
            <a:endParaRPr lang="en-US" kern="0" dirty="0"/>
          </a:p>
        </p:txBody>
      </p:sp>
      <p:graphicFrame>
        <p:nvGraphicFramePr>
          <p:cNvPr id="15" name="Diagram 14">
            <a:extLst>
              <a:ext uri="{FF2B5EF4-FFF2-40B4-BE49-F238E27FC236}">
                <a16:creationId xmlns:a16="http://schemas.microsoft.com/office/drawing/2014/main" id="{D62B04A3-77D8-C046-826B-9C2BB1E6B530}"/>
              </a:ext>
            </a:extLst>
          </p:cNvPr>
          <p:cNvGraphicFramePr/>
          <p:nvPr>
            <p:extLst>
              <p:ext uri="{D42A27DB-BD31-4B8C-83A1-F6EECF244321}">
                <p14:modId xmlns:p14="http://schemas.microsoft.com/office/powerpoint/2010/main" val="913349473"/>
              </p:ext>
            </p:extLst>
          </p:nvPr>
        </p:nvGraphicFramePr>
        <p:xfrm>
          <a:off x="8350368" y="2284215"/>
          <a:ext cx="3588427" cy="34668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6" name="Diagram 15">
            <a:extLst>
              <a:ext uri="{FF2B5EF4-FFF2-40B4-BE49-F238E27FC236}">
                <a16:creationId xmlns:a16="http://schemas.microsoft.com/office/drawing/2014/main" id="{76DA58FC-1429-4ECD-1582-D892C8DFE6F4}"/>
              </a:ext>
            </a:extLst>
          </p:cNvPr>
          <p:cNvGraphicFramePr/>
          <p:nvPr/>
        </p:nvGraphicFramePr>
        <p:xfrm>
          <a:off x="4181073" y="2284215"/>
          <a:ext cx="3416627" cy="452596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6" name="Rounded Rectangle 5">
            <a:extLst>
              <a:ext uri="{FF2B5EF4-FFF2-40B4-BE49-F238E27FC236}">
                <a16:creationId xmlns:a16="http://schemas.microsoft.com/office/drawing/2014/main" id="{E5ADA21B-6C61-89DA-3FB1-47D9B8DA02C6}"/>
              </a:ext>
            </a:extLst>
          </p:cNvPr>
          <p:cNvSpPr/>
          <p:nvPr/>
        </p:nvSpPr>
        <p:spPr>
          <a:xfrm>
            <a:off x="44343" y="5413120"/>
            <a:ext cx="4896348" cy="132843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t>When your various data sources are reviewed together, what does it say is going well? What does your data say is needed next?</a:t>
            </a:r>
          </a:p>
        </p:txBody>
      </p:sp>
    </p:spTree>
    <p:extLst>
      <p:ext uri="{BB962C8B-B14F-4D97-AF65-F5344CB8AC3E}">
        <p14:creationId xmlns:p14="http://schemas.microsoft.com/office/powerpoint/2010/main" val="160858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D5A5ED-1918-4F41-AED4-134D8CB357D3}"/>
              </a:ext>
            </a:extLst>
          </p:cNvPr>
          <p:cNvSpPr>
            <a:spLocks noGrp="1"/>
          </p:cNvSpPr>
          <p:nvPr>
            <p:ph type="title"/>
          </p:nvPr>
        </p:nvSpPr>
        <p:spPr>
          <a:xfrm>
            <a:off x="425422" y="328917"/>
            <a:ext cx="11115414" cy="1208937"/>
          </a:xfrm>
        </p:spPr>
        <p:txBody>
          <a:bodyPr/>
          <a:lstStyle/>
          <a:p>
            <a:r>
              <a:rPr lang="en-US" dirty="0"/>
              <a:t>Why use data for decision-making? </a:t>
            </a:r>
          </a:p>
        </p:txBody>
      </p:sp>
      <p:sp>
        <p:nvSpPr>
          <p:cNvPr id="6" name="TextBox 5">
            <a:extLst>
              <a:ext uri="{FF2B5EF4-FFF2-40B4-BE49-F238E27FC236}">
                <a16:creationId xmlns:a16="http://schemas.microsoft.com/office/drawing/2014/main" id="{9AAF789E-9F45-B840-A666-C6A4EA0B680D}"/>
              </a:ext>
            </a:extLst>
          </p:cNvPr>
          <p:cNvSpPr txBox="1"/>
          <p:nvPr/>
        </p:nvSpPr>
        <p:spPr>
          <a:xfrm>
            <a:off x="1551709" y="1500031"/>
            <a:ext cx="9088582"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5400" b="1" dirty="0"/>
              <a:t>To continuously improve </a:t>
            </a:r>
          </a:p>
          <a:p>
            <a:pPr algn="ctr"/>
            <a:r>
              <a:rPr lang="en-US" sz="5400" b="1" dirty="0"/>
              <a:t>your Tier 1 framework! </a:t>
            </a:r>
          </a:p>
        </p:txBody>
      </p:sp>
      <p:sp>
        <p:nvSpPr>
          <p:cNvPr id="7" name="TextBox 6">
            <a:extLst>
              <a:ext uri="{FF2B5EF4-FFF2-40B4-BE49-F238E27FC236}">
                <a16:creationId xmlns:a16="http://schemas.microsoft.com/office/drawing/2014/main" id="{34505567-F362-6043-A71A-AE4AC873C1ED}"/>
              </a:ext>
            </a:extLst>
          </p:cNvPr>
          <p:cNvSpPr txBox="1"/>
          <p:nvPr/>
        </p:nvSpPr>
        <p:spPr>
          <a:xfrm>
            <a:off x="300731" y="3806523"/>
            <a:ext cx="5750292" cy="461665"/>
          </a:xfrm>
          <a:prstGeom prst="rect">
            <a:avLst/>
          </a:prstGeom>
          <a:noFill/>
        </p:spPr>
        <p:txBody>
          <a:bodyPr wrap="none" rtlCol="0">
            <a:spAutoFit/>
          </a:bodyPr>
          <a:lstStyle/>
          <a:p>
            <a:r>
              <a:rPr lang="en-US" sz="2400" dirty="0">
                <a:solidFill>
                  <a:schemeClr val="bg1"/>
                </a:solidFill>
              </a:rPr>
              <a:t>Are we achieving our desired outcomes?</a:t>
            </a:r>
          </a:p>
        </p:txBody>
      </p:sp>
      <p:sp>
        <p:nvSpPr>
          <p:cNvPr id="8" name="TextBox 7">
            <a:extLst>
              <a:ext uri="{FF2B5EF4-FFF2-40B4-BE49-F238E27FC236}">
                <a16:creationId xmlns:a16="http://schemas.microsoft.com/office/drawing/2014/main" id="{DBE77242-4718-C34F-BDB2-1FEE70695728}"/>
              </a:ext>
            </a:extLst>
          </p:cNvPr>
          <p:cNvSpPr txBox="1"/>
          <p:nvPr/>
        </p:nvSpPr>
        <p:spPr>
          <a:xfrm>
            <a:off x="705008" y="4925643"/>
            <a:ext cx="4826962" cy="461665"/>
          </a:xfrm>
          <a:prstGeom prst="rect">
            <a:avLst/>
          </a:prstGeom>
          <a:noFill/>
        </p:spPr>
        <p:txBody>
          <a:bodyPr wrap="none" rtlCol="0">
            <a:spAutoFit/>
          </a:bodyPr>
          <a:lstStyle/>
          <a:p>
            <a:r>
              <a:rPr lang="en-US" sz="2400" dirty="0">
                <a:solidFill>
                  <a:schemeClr val="bg1"/>
                </a:solidFill>
              </a:rPr>
              <a:t>Are we implementing as planned?</a:t>
            </a:r>
          </a:p>
        </p:txBody>
      </p:sp>
      <p:sp>
        <p:nvSpPr>
          <p:cNvPr id="10" name="TextBox 9">
            <a:extLst>
              <a:ext uri="{FF2B5EF4-FFF2-40B4-BE49-F238E27FC236}">
                <a16:creationId xmlns:a16="http://schemas.microsoft.com/office/drawing/2014/main" id="{041F6DFB-90B5-624E-960B-DDB15CD3031B}"/>
              </a:ext>
            </a:extLst>
          </p:cNvPr>
          <p:cNvSpPr txBox="1"/>
          <p:nvPr/>
        </p:nvSpPr>
        <p:spPr>
          <a:xfrm>
            <a:off x="1911076" y="5813930"/>
            <a:ext cx="9295711" cy="830997"/>
          </a:xfrm>
          <a:prstGeom prst="rect">
            <a:avLst/>
          </a:prstGeom>
          <a:noFill/>
        </p:spPr>
        <p:txBody>
          <a:bodyPr wrap="square" rtlCol="0">
            <a:spAutoFit/>
          </a:bodyPr>
          <a:lstStyle/>
          <a:p>
            <a:r>
              <a:rPr lang="en-US" sz="2400" dirty="0">
                <a:solidFill>
                  <a:schemeClr val="bg1"/>
                </a:solidFill>
              </a:rPr>
              <a:t>Are students receiving adequate support to achieve positive outcomes?</a:t>
            </a:r>
          </a:p>
        </p:txBody>
      </p:sp>
      <p:sp>
        <p:nvSpPr>
          <p:cNvPr id="11" name="TextBox 10">
            <a:extLst>
              <a:ext uri="{FF2B5EF4-FFF2-40B4-BE49-F238E27FC236}">
                <a16:creationId xmlns:a16="http://schemas.microsoft.com/office/drawing/2014/main" id="{9976D54A-36FB-0E4E-9D1F-A8A8482AC6A2}"/>
              </a:ext>
            </a:extLst>
          </p:cNvPr>
          <p:cNvSpPr txBox="1"/>
          <p:nvPr/>
        </p:nvSpPr>
        <p:spPr>
          <a:xfrm>
            <a:off x="4276531" y="4303311"/>
            <a:ext cx="8247771" cy="461665"/>
          </a:xfrm>
          <a:prstGeom prst="rect">
            <a:avLst/>
          </a:prstGeom>
          <a:noFill/>
        </p:spPr>
        <p:txBody>
          <a:bodyPr wrap="none" rtlCol="0">
            <a:spAutoFit/>
          </a:bodyPr>
          <a:lstStyle/>
          <a:p>
            <a:r>
              <a:rPr lang="en-US" sz="2400" dirty="0">
                <a:solidFill>
                  <a:schemeClr val="bg1"/>
                </a:solidFill>
              </a:rPr>
              <a:t>Which groups are benefiting from our plan? Which are not?</a:t>
            </a:r>
          </a:p>
        </p:txBody>
      </p:sp>
      <p:sp>
        <p:nvSpPr>
          <p:cNvPr id="12" name="TextBox 11">
            <a:extLst>
              <a:ext uri="{FF2B5EF4-FFF2-40B4-BE49-F238E27FC236}">
                <a16:creationId xmlns:a16="http://schemas.microsoft.com/office/drawing/2014/main" id="{EB27AEBD-3817-3940-8322-AD77A8CA9F20}"/>
              </a:ext>
            </a:extLst>
          </p:cNvPr>
          <p:cNvSpPr txBox="1"/>
          <p:nvPr/>
        </p:nvSpPr>
        <p:spPr>
          <a:xfrm>
            <a:off x="5358365" y="5033916"/>
            <a:ext cx="6022803" cy="461665"/>
          </a:xfrm>
          <a:prstGeom prst="rect">
            <a:avLst/>
          </a:prstGeom>
          <a:noFill/>
        </p:spPr>
        <p:txBody>
          <a:bodyPr wrap="none" rtlCol="0">
            <a:spAutoFit/>
          </a:bodyPr>
          <a:lstStyle/>
          <a:p>
            <a:r>
              <a:rPr lang="en-US" sz="2400" dirty="0">
                <a:solidFill>
                  <a:schemeClr val="bg1"/>
                </a:solidFill>
              </a:rPr>
              <a:t>What needs to be strengthened? Revised?</a:t>
            </a:r>
          </a:p>
        </p:txBody>
      </p:sp>
      <p:pic>
        <p:nvPicPr>
          <p:cNvPr id="9" name="Picture 8">
            <a:extLst>
              <a:ext uri="{FF2B5EF4-FFF2-40B4-BE49-F238E27FC236}">
                <a16:creationId xmlns:a16="http://schemas.microsoft.com/office/drawing/2014/main" id="{7432A140-C13C-D647-B8C0-4A6DF5AB9D34}"/>
              </a:ext>
            </a:extLst>
          </p:cNvPr>
          <p:cNvPicPr>
            <a:picLocks noChangeAspect="1"/>
          </p:cNvPicPr>
          <p:nvPr/>
        </p:nvPicPr>
        <p:blipFill>
          <a:blip r:embed="rId3"/>
          <a:stretch>
            <a:fillRect/>
          </a:stretch>
        </p:blipFill>
        <p:spPr>
          <a:xfrm>
            <a:off x="11020425" y="5838981"/>
            <a:ext cx="1135955" cy="1019019"/>
          </a:xfrm>
          <a:prstGeom prst="ellipse">
            <a:avLst/>
          </a:prstGeom>
          <a:ln w="19050">
            <a:solidFill>
              <a:schemeClr val="accent2">
                <a:lumMod val="50000"/>
              </a:schemeClr>
            </a:solidFill>
          </a:ln>
        </p:spPr>
      </p:pic>
    </p:spTree>
    <p:extLst>
      <p:ext uri="{BB962C8B-B14F-4D97-AF65-F5344CB8AC3E}">
        <p14:creationId xmlns:p14="http://schemas.microsoft.com/office/powerpoint/2010/main" val="1946558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F49A-0BC0-EF42-A4E4-6C6345B5DD63}"/>
              </a:ext>
            </a:extLst>
          </p:cNvPr>
          <p:cNvSpPr>
            <a:spLocks noGrp="1"/>
          </p:cNvSpPr>
          <p:nvPr>
            <p:ph type="title"/>
          </p:nvPr>
        </p:nvSpPr>
        <p:spPr>
          <a:xfrm>
            <a:off x="118426" y="234871"/>
            <a:ext cx="10977667" cy="1211792"/>
          </a:xfrm>
        </p:spPr>
        <p:txBody>
          <a:bodyPr/>
          <a:lstStyle/>
          <a:p>
            <a:pPr algn="l"/>
            <a:r>
              <a:rPr lang="en-US" sz="3200" dirty="0">
                <a:solidFill>
                  <a:schemeClr val="bg1"/>
                </a:solidFill>
              </a:rPr>
              <a:t>Once data routines are established… </a:t>
            </a:r>
            <a:br>
              <a:rPr lang="en-US" sz="3200" dirty="0">
                <a:solidFill>
                  <a:schemeClr val="bg1"/>
                </a:solidFill>
              </a:rPr>
            </a:br>
            <a:endParaRPr lang="en-US" sz="3200" dirty="0">
              <a:solidFill>
                <a:schemeClr val="bg1"/>
              </a:solidFill>
            </a:endParaRPr>
          </a:p>
        </p:txBody>
      </p:sp>
      <p:pic>
        <p:nvPicPr>
          <p:cNvPr id="4" name="Picture 3">
            <a:extLst>
              <a:ext uri="{FF2B5EF4-FFF2-40B4-BE49-F238E27FC236}">
                <a16:creationId xmlns:a16="http://schemas.microsoft.com/office/drawing/2014/main" id="{6003151C-7B70-4345-A974-FBEA23EA8E08}"/>
              </a:ext>
            </a:extLst>
          </p:cNvPr>
          <p:cNvPicPr>
            <a:picLocks noChangeAspect="1"/>
          </p:cNvPicPr>
          <p:nvPr/>
        </p:nvPicPr>
        <p:blipFill rotWithShape="1">
          <a:blip r:embed="rId3"/>
          <a:srcRect l="6561" r="6535" b="3646"/>
          <a:stretch/>
        </p:blipFill>
        <p:spPr>
          <a:xfrm>
            <a:off x="6934908" y="1446663"/>
            <a:ext cx="4816278" cy="4638682"/>
          </a:xfrm>
          <a:prstGeom prst="ellipse">
            <a:avLst/>
          </a:prstGeom>
        </p:spPr>
      </p:pic>
      <p:sp>
        <p:nvSpPr>
          <p:cNvPr id="6" name="TextBox 5">
            <a:extLst>
              <a:ext uri="{FF2B5EF4-FFF2-40B4-BE49-F238E27FC236}">
                <a16:creationId xmlns:a16="http://schemas.microsoft.com/office/drawing/2014/main" id="{74119F0C-1BEE-3842-8D60-C1E530BF09FD}"/>
              </a:ext>
            </a:extLst>
          </p:cNvPr>
          <p:cNvSpPr txBox="1"/>
          <p:nvPr/>
        </p:nvSpPr>
        <p:spPr>
          <a:xfrm>
            <a:off x="3980985" y="6273225"/>
            <a:ext cx="8211015" cy="584775"/>
          </a:xfrm>
          <a:prstGeom prst="rect">
            <a:avLst/>
          </a:prstGeom>
          <a:noFill/>
        </p:spPr>
        <p:txBody>
          <a:bodyPr wrap="square">
            <a:spAutoFit/>
          </a:bodyPr>
          <a:lstStyle/>
          <a:p>
            <a:r>
              <a:rPr lang="en-US" sz="3200" b="1" dirty="0">
                <a:solidFill>
                  <a:schemeClr val="bg1"/>
                </a:solidFill>
              </a:rPr>
              <a:t>…use the data to guide decision-making! </a:t>
            </a:r>
          </a:p>
        </p:txBody>
      </p:sp>
      <p:graphicFrame>
        <p:nvGraphicFramePr>
          <p:cNvPr id="7" name="Content Placeholder 3">
            <a:extLst>
              <a:ext uri="{FF2B5EF4-FFF2-40B4-BE49-F238E27FC236}">
                <a16:creationId xmlns:a16="http://schemas.microsoft.com/office/drawing/2014/main" id="{F0F1B3C9-9A39-AA40-AA7B-E65E59F5AC37}"/>
              </a:ext>
            </a:extLst>
          </p:cNvPr>
          <p:cNvGraphicFramePr>
            <a:graphicFrameLocks/>
          </p:cNvGraphicFramePr>
          <p:nvPr>
            <p:extLst>
              <p:ext uri="{D42A27DB-BD31-4B8C-83A1-F6EECF244321}">
                <p14:modId xmlns:p14="http://schemas.microsoft.com/office/powerpoint/2010/main" val="291317367"/>
              </p:ext>
            </p:extLst>
          </p:nvPr>
        </p:nvGraphicFramePr>
        <p:xfrm>
          <a:off x="118426" y="941696"/>
          <a:ext cx="6377907" cy="53315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5110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DD06AC42-2C4C-E249-A091-463072691C34}"/>
              </a:ext>
            </a:extLst>
          </p:cNvPr>
          <p:cNvGraphicFramePr/>
          <p:nvPr/>
        </p:nvGraphicFramePr>
        <p:xfrm>
          <a:off x="-932623" y="204013"/>
          <a:ext cx="12740309" cy="64499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DC36900-1A11-5140-BBAD-A9AD36C5F433}"/>
              </a:ext>
            </a:extLst>
          </p:cNvPr>
          <p:cNvSpPr txBox="1"/>
          <p:nvPr/>
        </p:nvSpPr>
        <p:spPr>
          <a:xfrm>
            <a:off x="4398064" y="2951946"/>
            <a:ext cx="2087216" cy="954107"/>
          </a:xfrm>
          <a:prstGeom prst="rect">
            <a:avLst/>
          </a:prstGeom>
          <a:noFill/>
        </p:spPr>
        <p:txBody>
          <a:bodyPr wrap="square">
            <a:spAutoFit/>
          </a:bodyPr>
          <a:lstStyle/>
          <a:p>
            <a:pPr lvl="0" algn="ctr"/>
            <a:r>
              <a:rPr lang="en-US" sz="2400" dirty="0">
                <a:solidFill>
                  <a:schemeClr val="bg1"/>
                </a:solidFill>
              </a:rPr>
              <a:t>Collect &amp; Use </a:t>
            </a:r>
          </a:p>
          <a:p>
            <a:pPr lvl="0" algn="ctr"/>
            <a:r>
              <a:rPr lang="en-US" sz="3200" b="1" dirty="0">
                <a:solidFill>
                  <a:schemeClr val="bg1"/>
                </a:solidFill>
              </a:rPr>
              <a:t>DATA</a:t>
            </a:r>
          </a:p>
        </p:txBody>
      </p:sp>
      <p:sp>
        <p:nvSpPr>
          <p:cNvPr id="7" name="Left-Right Arrow 6">
            <a:extLst>
              <a:ext uri="{FF2B5EF4-FFF2-40B4-BE49-F238E27FC236}">
                <a16:creationId xmlns:a16="http://schemas.microsoft.com/office/drawing/2014/main" id="{0BBCAE6D-2052-E74A-BF44-9A3CFF179EFF}"/>
              </a:ext>
            </a:extLst>
          </p:cNvPr>
          <p:cNvSpPr/>
          <p:nvPr/>
        </p:nvSpPr>
        <p:spPr>
          <a:xfrm rot="16200000">
            <a:off x="5120062" y="2461802"/>
            <a:ext cx="808383" cy="162834"/>
          </a:xfrm>
          <a:prstGeom prst="leftRightArrow">
            <a:avLst/>
          </a:prstGeom>
          <a:solidFill>
            <a:srgbClr val="F3C8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a:extLst>
              <a:ext uri="{FF2B5EF4-FFF2-40B4-BE49-F238E27FC236}">
                <a16:creationId xmlns:a16="http://schemas.microsoft.com/office/drawing/2014/main" id="{6B9B0B13-110A-2449-9017-70BBF4B66701}"/>
              </a:ext>
            </a:extLst>
          </p:cNvPr>
          <p:cNvSpPr/>
          <p:nvPr/>
        </p:nvSpPr>
        <p:spPr>
          <a:xfrm rot="13049120">
            <a:off x="3856507" y="2653456"/>
            <a:ext cx="769704" cy="185865"/>
          </a:xfrm>
          <a:prstGeom prst="leftRightArrow">
            <a:avLst/>
          </a:prstGeom>
          <a:solidFill>
            <a:srgbClr val="EE35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AD7BB20D-D350-1345-A755-0FE4F6A3C6D1}"/>
              </a:ext>
            </a:extLst>
          </p:cNvPr>
          <p:cNvSpPr/>
          <p:nvPr/>
        </p:nvSpPr>
        <p:spPr>
          <a:xfrm rot="8989993">
            <a:off x="4033470" y="3802843"/>
            <a:ext cx="828101" cy="189444"/>
          </a:xfrm>
          <a:prstGeom prst="leftRightArrow">
            <a:avLst/>
          </a:prstGeom>
          <a:solidFill>
            <a:srgbClr val="E89B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a:extLst>
              <a:ext uri="{FF2B5EF4-FFF2-40B4-BE49-F238E27FC236}">
                <a16:creationId xmlns:a16="http://schemas.microsoft.com/office/drawing/2014/main" id="{2BFC387A-698F-9340-87E9-569744E192E9}"/>
              </a:ext>
            </a:extLst>
          </p:cNvPr>
          <p:cNvSpPr/>
          <p:nvPr/>
        </p:nvSpPr>
        <p:spPr>
          <a:xfrm rot="16200000">
            <a:off x="5139679" y="4239957"/>
            <a:ext cx="808383" cy="162835"/>
          </a:xfrm>
          <a:prstGeom prst="leftRightArrow">
            <a:avLst/>
          </a:prstGeom>
          <a:solidFill>
            <a:srgbClr val="7F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Right Arrow 10">
            <a:extLst>
              <a:ext uri="{FF2B5EF4-FFF2-40B4-BE49-F238E27FC236}">
                <a16:creationId xmlns:a16="http://schemas.microsoft.com/office/drawing/2014/main" id="{348E3385-1354-3A4E-A330-A1DE4E83D5FF}"/>
              </a:ext>
            </a:extLst>
          </p:cNvPr>
          <p:cNvSpPr/>
          <p:nvPr/>
        </p:nvSpPr>
        <p:spPr>
          <a:xfrm rot="1788653">
            <a:off x="6189432" y="3775235"/>
            <a:ext cx="713265" cy="155196"/>
          </a:xfrm>
          <a:prstGeom prst="leftRigh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a:extLst>
              <a:ext uri="{FF2B5EF4-FFF2-40B4-BE49-F238E27FC236}">
                <a16:creationId xmlns:a16="http://schemas.microsoft.com/office/drawing/2014/main" id="{DE54176A-1DFD-444C-8471-F7C725DD13A1}"/>
              </a:ext>
            </a:extLst>
          </p:cNvPr>
          <p:cNvSpPr/>
          <p:nvPr/>
        </p:nvSpPr>
        <p:spPr>
          <a:xfrm rot="19540980">
            <a:off x="6306784" y="2755706"/>
            <a:ext cx="808383" cy="176765"/>
          </a:xfrm>
          <a:prstGeom prst="leftRightArrow">
            <a:avLst/>
          </a:prstGeom>
          <a:solidFill>
            <a:srgbClr val="2071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D0355F2-B5DA-FC4F-B4E3-E5AD50B2A76F}"/>
              </a:ext>
            </a:extLst>
          </p:cNvPr>
          <p:cNvPicPr>
            <a:picLocks noChangeAspect="1"/>
          </p:cNvPicPr>
          <p:nvPr/>
        </p:nvPicPr>
        <p:blipFill rotWithShape="1">
          <a:blip r:embed="rId8"/>
          <a:srcRect l="15298" t="6738" r="15999" b="17357"/>
          <a:stretch/>
        </p:blipFill>
        <p:spPr>
          <a:xfrm>
            <a:off x="11146120" y="5824368"/>
            <a:ext cx="1045880" cy="1033632"/>
          </a:xfrm>
          <a:prstGeom prst="ellipse">
            <a:avLst/>
          </a:prstGeom>
          <a:ln w="19050">
            <a:solidFill>
              <a:schemeClr val="accent2">
                <a:lumMod val="50000"/>
              </a:schemeClr>
            </a:solidFill>
          </a:ln>
        </p:spPr>
      </p:pic>
      <p:sp>
        <p:nvSpPr>
          <p:cNvPr id="14" name="TextBox 13">
            <a:extLst>
              <a:ext uri="{FF2B5EF4-FFF2-40B4-BE49-F238E27FC236}">
                <a16:creationId xmlns:a16="http://schemas.microsoft.com/office/drawing/2014/main" id="{A37ECEB5-E7F3-C545-8A92-91DCED753BB5}"/>
              </a:ext>
            </a:extLst>
          </p:cNvPr>
          <p:cNvSpPr txBox="1"/>
          <p:nvPr/>
        </p:nvSpPr>
        <p:spPr>
          <a:xfrm>
            <a:off x="135467" y="6383090"/>
            <a:ext cx="2810933" cy="338554"/>
          </a:xfrm>
          <a:prstGeom prst="rect">
            <a:avLst/>
          </a:prstGeom>
          <a:noFill/>
        </p:spPr>
        <p:txBody>
          <a:bodyPr wrap="square">
            <a:spAutoFit/>
          </a:bodyPr>
          <a:lstStyle/>
          <a:p>
            <a:r>
              <a:rPr lang="en-US" sz="1600" b="0" i="0" dirty="0">
                <a:solidFill>
                  <a:srgbClr val="333333"/>
                </a:solidFill>
                <a:effectLst/>
                <a:latin typeface="Open Sans" panose="020B0606030504020204" pitchFamily="34" charset="0"/>
              </a:rPr>
              <a:t>(Chaparro, E., et. al, 2022)</a:t>
            </a:r>
            <a:endParaRPr lang="en-US" sz="1600" dirty="0"/>
          </a:p>
        </p:txBody>
      </p:sp>
    </p:spTree>
    <p:extLst>
      <p:ext uri="{BB962C8B-B14F-4D97-AF65-F5344CB8AC3E}">
        <p14:creationId xmlns:p14="http://schemas.microsoft.com/office/powerpoint/2010/main" val="118217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February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rcRect/>
          <a:stretch/>
        </p:blipFill>
        <p:spPr>
          <a:xfrm>
            <a:off x="813349" y="1445732"/>
            <a:ext cx="3834716" cy="3834716"/>
          </a:xfrm>
          <a:prstGeom prst="rect">
            <a:avLst/>
          </a:prstGeom>
        </p:spPr>
      </p:pic>
    </p:spTree>
    <p:extLst>
      <p:ext uri="{BB962C8B-B14F-4D97-AF65-F5344CB8AC3E}">
        <p14:creationId xmlns:p14="http://schemas.microsoft.com/office/powerpoint/2010/main" val="340681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solidFill>
                  <a:schemeClr val="bg1"/>
                </a:solidFill>
              </a:rPr>
              <a:t>EXAMPLE: Reviewing &amp; Analyzing School-wide Behavior Data to Develop, Inform, and Refine Tier 1</a:t>
            </a:r>
          </a:p>
        </p:txBody>
      </p:sp>
      <p:pic>
        <p:nvPicPr>
          <p:cNvPr id="5" name="Picture 2" descr="Swift at">
            <a:extLst>
              <a:ext uri="{FF2B5EF4-FFF2-40B4-BE49-F238E27FC236}">
                <a16:creationId xmlns:a16="http://schemas.microsoft.com/office/drawing/2014/main" id="{A69084CE-F561-724A-94CA-7BABD23B8FA4}"/>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0360" y="5963037"/>
            <a:ext cx="2073929" cy="816827"/>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During a monthly meeting PBIS Leadership Team at Miller Middle School, the data analyst showed that ODRs from the cafeteria had doubled from the previous month. Upon further review, 75% of the ODRs were for disrespect.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p:txBody>
      </p:sp>
      <p:graphicFrame>
        <p:nvGraphicFramePr>
          <p:cNvPr id="8" name="Diagram 7">
            <a:extLst>
              <a:ext uri="{FF2B5EF4-FFF2-40B4-BE49-F238E27FC236}">
                <a16:creationId xmlns:a16="http://schemas.microsoft.com/office/drawing/2014/main" id="{B5D3E415-611D-AE47-B285-0AE63F663C80}"/>
              </a:ext>
            </a:extLst>
          </p:cNvPr>
          <p:cNvGraphicFramePr/>
          <p:nvPr/>
        </p:nvGraphicFramePr>
        <p:xfrm>
          <a:off x="1255749" y="1308568"/>
          <a:ext cx="9711865" cy="5451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9"/>
          <a:stretch>
            <a:fillRect/>
          </a:stretch>
        </p:blipFill>
        <p:spPr>
          <a:xfrm>
            <a:off x="4734587" y="3015965"/>
            <a:ext cx="2573995" cy="2048689"/>
          </a:xfrm>
          <a:prstGeom prst="ellipse">
            <a:avLst/>
          </a:prstGeom>
        </p:spPr>
      </p:pic>
      <p:grpSp>
        <p:nvGrpSpPr>
          <p:cNvPr id="9" name="Group 8">
            <a:extLst>
              <a:ext uri="{FF2B5EF4-FFF2-40B4-BE49-F238E27FC236}">
                <a16:creationId xmlns:a16="http://schemas.microsoft.com/office/drawing/2014/main" id="{B4443B5C-BB98-5647-9AE8-9A7D09711AC9}"/>
              </a:ext>
            </a:extLst>
          </p:cNvPr>
          <p:cNvGrpSpPr/>
          <p:nvPr/>
        </p:nvGrpSpPr>
        <p:grpSpPr>
          <a:xfrm>
            <a:off x="4125523" y="1106635"/>
            <a:ext cx="3523073" cy="2496813"/>
            <a:chOff x="3749437" y="-198411"/>
            <a:chExt cx="2212990" cy="1658629"/>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Oval 4">
              <a:extLst>
                <a:ext uri="{FF2B5EF4-FFF2-40B4-BE49-F238E27FC236}">
                  <a16:creationId xmlns:a16="http://schemas.microsoft.com/office/drawing/2014/main" id="{3FBB1EF8-EF4B-6C4B-86A1-F8D51434F086}"/>
                </a:ext>
              </a:extLst>
            </p:cNvPr>
            <p:cNvSpPr txBox="1"/>
            <p:nvPr/>
          </p:nvSpPr>
          <p:spPr>
            <a:xfrm>
              <a:off x="3837474" y="-91265"/>
              <a:ext cx="2111815"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200" dirty="0"/>
                <a:t>Most ODRs were given when students didn’t throw away  trash.  </a:t>
              </a:r>
            </a:p>
            <a:p>
              <a:pPr lvl="0" algn="ctr" defTabSz="1066800">
                <a:lnSpc>
                  <a:spcPct val="90000"/>
                </a:lnSpc>
                <a:spcBef>
                  <a:spcPct val="0"/>
                </a:spcBef>
                <a:spcAft>
                  <a:spcPct val="35000"/>
                </a:spcAft>
              </a:pPr>
              <a:endParaRPr lang="en-US" sz="2200" b="1" kern="1200" baseline="0" dirty="0">
                <a:solidFill>
                  <a:srgbClr val="F3C857"/>
                </a:solidFill>
              </a:endParaRPr>
            </a:p>
          </p:txBody>
        </p:sp>
      </p:grpSp>
      <p:grpSp>
        <p:nvGrpSpPr>
          <p:cNvPr id="16" name="Group 15">
            <a:extLst>
              <a:ext uri="{FF2B5EF4-FFF2-40B4-BE49-F238E27FC236}">
                <a16:creationId xmlns:a16="http://schemas.microsoft.com/office/drawing/2014/main" id="{DF096FE2-1568-AD40-84C6-50A19A936A03}"/>
              </a:ext>
            </a:extLst>
          </p:cNvPr>
          <p:cNvGrpSpPr/>
          <p:nvPr/>
        </p:nvGrpSpPr>
        <p:grpSpPr>
          <a:xfrm>
            <a:off x="7280436" y="1876123"/>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Increase rate of students throwing away trash</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361852" y="3856328"/>
            <a:ext cx="3840480"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Teach students clean up procedures; provide frequent prompts and acknowledgement</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4211359" y="4257502"/>
            <a:ext cx="3523073" cy="2658690"/>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Oval 4">
              <a:extLst>
                <a:ext uri="{FF2B5EF4-FFF2-40B4-BE49-F238E27FC236}">
                  <a16:creationId xmlns:a16="http://schemas.microsoft.com/office/drawing/2014/main" id="{EE416FA7-2E72-E040-860A-D64CC2C60585}"/>
                </a:ext>
              </a:extLst>
            </p:cNvPr>
            <p:cNvSpPr txBox="1"/>
            <p:nvPr/>
          </p:nvSpPr>
          <p:spPr>
            <a:xfrm>
              <a:off x="3990546" y="3943137"/>
              <a:ext cx="1669152"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PBIS team members paired with the cafeteria monitors during lunch blocks to teach, prompt, acknowledge</a:t>
              </a:r>
            </a:p>
            <a:p>
              <a:pPr marL="0" lvl="0" indent="0" algn="ctr" defTabSz="1066800">
                <a:lnSpc>
                  <a:spcPct val="90000"/>
                </a:lnSpc>
                <a:spcBef>
                  <a:spcPct val="0"/>
                </a:spcBef>
                <a:spcAft>
                  <a:spcPct val="35000"/>
                </a:spcAft>
                <a:buNone/>
              </a:pPr>
              <a:endParaRPr lang="en-US" sz="2200" b="1" kern="1200" baseline="0" dirty="0">
                <a:solidFill>
                  <a:srgbClr val="7F447F"/>
                </a:solidFill>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663200" y="3914090"/>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Oval 4">
              <a:extLst>
                <a:ext uri="{FF2B5EF4-FFF2-40B4-BE49-F238E27FC236}">
                  <a16:creationId xmlns:a16="http://schemas.microsoft.com/office/drawing/2014/main" id="{322E3234-05C3-CF4A-BB46-F5816005D0F9}"/>
                </a:ext>
              </a:extLst>
            </p:cNvPr>
            <p:cNvSpPr txBox="1"/>
            <p:nvPr/>
          </p:nvSpPr>
          <p:spPr>
            <a:xfrm>
              <a:off x="1843785" y="2988576"/>
              <a:ext cx="1564820"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200" dirty="0"/>
                <a:t>ODRs from the cafeteria were reviewed by the team for the next 3 months; </a:t>
              </a:r>
              <a:r>
                <a:rPr lang="en-US" sz="2200" dirty="0">
                  <a:solidFill>
                    <a:srgbClr val="000000"/>
                  </a:solidFill>
                </a:rPr>
                <a:t>ODRs for disrespect steadily decreased</a:t>
              </a:r>
              <a:endParaRPr lang="en-US" sz="2200" dirty="0"/>
            </a:p>
            <a:p>
              <a:pPr marL="0" lvl="0" indent="0" algn="ctr" defTabSz="1066800">
                <a:lnSpc>
                  <a:spcPct val="90000"/>
                </a:lnSpc>
                <a:spcBef>
                  <a:spcPct val="0"/>
                </a:spcBef>
                <a:spcAft>
                  <a:spcPct val="35000"/>
                </a:spcAft>
                <a:buNone/>
              </a:pPr>
              <a:endParaRPr lang="en-US" sz="2200" b="1" kern="1200" dirty="0">
                <a:solidFill>
                  <a:srgbClr val="E89B2C"/>
                </a:solidFill>
              </a:endParaRP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659653" y="1679018"/>
            <a:ext cx="3840480" cy="2194560"/>
            <a:chOff x="1225112" y="594660"/>
            <a:chExt cx="2433872" cy="1824036"/>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4">
              <a:extLst>
                <a:ext uri="{FF2B5EF4-FFF2-40B4-BE49-F238E27FC236}">
                  <a16:creationId xmlns:a16="http://schemas.microsoft.com/office/drawing/2014/main" id="{CBC2AC57-93D8-2149-9984-11A7CBCF9DD7}"/>
                </a:ext>
              </a:extLst>
            </p:cNvPr>
            <p:cNvSpPr txBox="1"/>
            <p:nvPr/>
          </p:nvSpPr>
          <p:spPr>
            <a:xfrm>
              <a:off x="1581544" y="861784"/>
              <a:ext cx="1721008" cy="1289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dirty="0">
                  <a:solidFill>
                    <a:srgbClr val="000000"/>
                  </a:solidFill>
                </a:rPr>
                <a:t>B</a:t>
              </a:r>
              <a:r>
                <a:rPr lang="en-US" sz="2200" kern="1200" baseline="0" dirty="0">
                  <a:solidFill>
                    <a:srgbClr val="000000"/>
                  </a:solidFill>
                </a:rPr>
                <a:t>ooster lessons, prompts and acknowledgement continued </a:t>
              </a:r>
            </a:p>
          </p:txBody>
        </p:sp>
      </p:grpSp>
      <p:pic>
        <p:nvPicPr>
          <p:cNvPr id="26" name="Picture 25">
            <a:extLst>
              <a:ext uri="{FF2B5EF4-FFF2-40B4-BE49-F238E27FC236}">
                <a16:creationId xmlns:a16="http://schemas.microsoft.com/office/drawing/2014/main" id="{66F8BA94-B949-8A4C-97AD-25ACEDD260F0}"/>
              </a:ext>
            </a:extLst>
          </p:cNvPr>
          <p:cNvPicPr>
            <a:picLocks noChangeAspect="1"/>
          </p:cNvPicPr>
          <p:nvPr/>
        </p:nvPicPr>
        <p:blipFill rotWithShape="1">
          <a:blip r:embed="rId10"/>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16234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solidFill>
                  <a:srgbClr val="FFFF00"/>
                </a:solidFill>
              </a:rPr>
              <a:t>NON-EXAMPLE: </a:t>
            </a:r>
            <a:r>
              <a:rPr lang="en-US" sz="3200" dirty="0">
                <a:solidFill>
                  <a:schemeClr val="bg1"/>
                </a:solidFill>
              </a:rPr>
              <a:t>Reviewing &amp; Analyzing School-wide Behavior Data to Develop, Inform, and Refine Tier 1</a:t>
            </a:r>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6" y="1613118"/>
            <a:ext cx="8503039"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rPr>
              <a:t>At Portview High School, an increasing number of students were late to advisory block.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26471C10-F0A3-6346-8C20-78BE2DD1C1AD}"/>
              </a:ext>
            </a:extLst>
          </p:cNvPr>
          <p:cNvGrpSpPr/>
          <p:nvPr/>
        </p:nvGrpSpPr>
        <p:grpSpPr>
          <a:xfrm>
            <a:off x="1330130" y="3908393"/>
            <a:ext cx="2948570" cy="2276636"/>
            <a:chOff x="3789329" y="-126287"/>
            <a:chExt cx="2196319" cy="1646005"/>
          </a:xfrm>
        </p:grpSpPr>
        <p:sp>
          <p:nvSpPr>
            <p:cNvPr id="28" name="Oval 27">
              <a:extLst>
                <a:ext uri="{FF2B5EF4-FFF2-40B4-BE49-F238E27FC236}">
                  <a16:creationId xmlns:a16="http://schemas.microsoft.com/office/drawing/2014/main" id="{35DB43AF-ED15-9143-97D7-ADF4CA8DFB96}"/>
                </a:ext>
              </a:extLst>
            </p:cNvPr>
            <p:cNvSpPr/>
            <p:nvPr/>
          </p:nvSpPr>
          <p:spPr>
            <a:xfrm>
              <a:off x="3789329" y="-126287"/>
              <a:ext cx="2196319" cy="1646005"/>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9" name="Oval 4">
              <a:extLst>
                <a:ext uri="{FF2B5EF4-FFF2-40B4-BE49-F238E27FC236}">
                  <a16:creationId xmlns:a16="http://schemas.microsoft.com/office/drawing/2014/main" id="{C1C6AF9C-EC07-2E41-B12F-594341A841D9}"/>
                </a:ext>
              </a:extLst>
            </p:cNvPr>
            <p:cNvSpPr txBox="1"/>
            <p:nvPr/>
          </p:nvSpPr>
          <p:spPr>
            <a:xfrm>
              <a:off x="4110972" y="114765"/>
              <a:ext cx="1553033" cy="11639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F3C857"/>
                  </a:solidFill>
                  <a:effectLst/>
                  <a:uLnTx/>
                  <a:uFillTx/>
                  <a:latin typeface="Calibri" panose="020F0502020204030204"/>
                  <a:ea typeface="+mn-ea"/>
                  <a:cs typeface="+mn-cs"/>
                </a:rPr>
                <a:t>IDENTIFY PROBLEM</a:t>
              </a:r>
            </a:p>
          </p:txBody>
        </p:sp>
      </p:grpSp>
      <p:grpSp>
        <p:nvGrpSpPr>
          <p:cNvPr id="43" name="Group 42">
            <a:extLst>
              <a:ext uri="{FF2B5EF4-FFF2-40B4-BE49-F238E27FC236}">
                <a16:creationId xmlns:a16="http://schemas.microsoft.com/office/drawing/2014/main" id="{00105D80-5BDB-0B45-98CA-AEC96BA2B68F}"/>
              </a:ext>
            </a:extLst>
          </p:cNvPr>
          <p:cNvGrpSpPr/>
          <p:nvPr/>
        </p:nvGrpSpPr>
        <p:grpSpPr>
          <a:xfrm>
            <a:off x="5437101" y="3945745"/>
            <a:ext cx="2948570" cy="2276635"/>
            <a:chOff x="3684555" y="3763489"/>
            <a:chExt cx="2342754" cy="1366119"/>
          </a:xfrm>
        </p:grpSpPr>
        <p:sp>
          <p:nvSpPr>
            <p:cNvPr id="45" name="Oval 44">
              <a:extLst>
                <a:ext uri="{FF2B5EF4-FFF2-40B4-BE49-F238E27FC236}">
                  <a16:creationId xmlns:a16="http://schemas.microsoft.com/office/drawing/2014/main" id="{ACEB82D3-66AB-CD43-965B-4EFAD41F2316}"/>
                </a:ext>
              </a:extLst>
            </p:cNvPr>
            <p:cNvSpPr/>
            <p:nvPr/>
          </p:nvSpPr>
          <p:spPr>
            <a:xfrm>
              <a:off x="3684555" y="3763489"/>
              <a:ext cx="2342754" cy="1366119"/>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6" name="Oval 4">
              <a:extLst>
                <a:ext uri="{FF2B5EF4-FFF2-40B4-BE49-F238E27FC236}">
                  <a16:creationId xmlns:a16="http://schemas.microsoft.com/office/drawing/2014/main" id="{BA0207EF-7F4F-8E44-B23C-ACBFACD92E97}"/>
                </a:ext>
              </a:extLst>
            </p:cNvPr>
            <p:cNvSpPr txBox="1"/>
            <p:nvPr/>
          </p:nvSpPr>
          <p:spPr>
            <a:xfrm>
              <a:off x="4027643" y="3963552"/>
              <a:ext cx="1656578" cy="96599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noFill/>
                  </a:ln>
                  <a:solidFill>
                    <a:srgbClr val="7F447F"/>
                  </a:solidFill>
                  <a:effectLst/>
                  <a:uLnTx/>
                  <a:uFillTx/>
                  <a:latin typeface="Calibri" panose="020F0502020204030204"/>
                  <a:ea typeface="+mn-ea"/>
                  <a:cs typeface="+mn-cs"/>
                </a:rPr>
                <a:t>IMPLEMENT SOLUTION</a:t>
              </a:r>
            </a:p>
          </p:txBody>
        </p:sp>
      </p:grpSp>
      <p:grpSp>
        <p:nvGrpSpPr>
          <p:cNvPr id="47" name="Group 46">
            <a:extLst>
              <a:ext uri="{FF2B5EF4-FFF2-40B4-BE49-F238E27FC236}">
                <a16:creationId xmlns:a16="http://schemas.microsoft.com/office/drawing/2014/main" id="{719859B8-CF4E-3A4F-AD19-79DB5F910073}"/>
              </a:ext>
            </a:extLst>
          </p:cNvPr>
          <p:cNvGrpSpPr/>
          <p:nvPr/>
        </p:nvGrpSpPr>
        <p:grpSpPr>
          <a:xfrm rot="10800000">
            <a:off x="4376188" y="4791837"/>
            <a:ext cx="1001915" cy="509748"/>
            <a:chOff x="4337110" y="3991143"/>
            <a:chExt cx="747073" cy="509748"/>
          </a:xfrm>
          <a:gradFill flip="none" rotWithShape="1">
            <a:gsLst>
              <a:gs pos="0">
                <a:srgbClr val="F3C857"/>
              </a:gs>
              <a:gs pos="100000">
                <a:srgbClr val="7F447F"/>
              </a:gs>
            </a:gsLst>
            <a:lin ang="10800000" scaled="1"/>
            <a:tileRect/>
          </a:gradFill>
        </p:grpSpPr>
        <p:sp>
          <p:nvSpPr>
            <p:cNvPr id="48" name="Right Arrow 47">
              <a:extLst>
                <a:ext uri="{FF2B5EF4-FFF2-40B4-BE49-F238E27FC236}">
                  <a16:creationId xmlns:a16="http://schemas.microsoft.com/office/drawing/2014/main" id="{FA362F07-C12E-3C44-9FB6-0CE2FF8CEB53}"/>
                </a:ext>
              </a:extLst>
            </p:cNvPr>
            <p:cNvSpPr/>
            <p:nvPr/>
          </p:nvSpPr>
          <p:spPr>
            <a:xfrm rot="10800000">
              <a:off x="4337110" y="3991143"/>
              <a:ext cx="747073" cy="509748"/>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9" name="Right Arrow 4">
              <a:extLst>
                <a:ext uri="{FF2B5EF4-FFF2-40B4-BE49-F238E27FC236}">
                  <a16:creationId xmlns:a16="http://schemas.microsoft.com/office/drawing/2014/main" id="{74E566BB-0790-AD4B-9221-068AC622BCB6}"/>
                </a:ext>
              </a:extLst>
            </p:cNvPr>
            <p:cNvSpPr txBox="1"/>
            <p:nvPr/>
          </p:nvSpPr>
          <p:spPr>
            <a:xfrm rot="21600000">
              <a:off x="4490034" y="4093093"/>
              <a:ext cx="594149" cy="30584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endParaRPr kumimoji="0" lang="en-US" sz="2000" b="0" i="0" u="none" strike="noStrike" kern="1200" cap="none" spc="0" normalizeH="0" baseline="0" noProof="0">
                <a:ln>
                  <a:noFill/>
                </a:ln>
                <a:solidFill>
                  <a:srgbClr val="0D0F41">
                    <a:hueOff val="0"/>
                    <a:satOff val="0"/>
                    <a:lumOff val="0"/>
                    <a:alphaOff val="0"/>
                  </a:srgbClr>
                </a:solidFill>
                <a:effectLst/>
                <a:uLnTx/>
                <a:uFillTx/>
                <a:latin typeface="Calibri" panose="020F0502020204030204"/>
                <a:ea typeface="+mn-ea"/>
                <a:cs typeface="+mn-cs"/>
              </a:endParaRPr>
            </a:p>
          </p:txBody>
        </p:sp>
      </p:grpSp>
      <p:sp>
        <p:nvSpPr>
          <p:cNvPr id="50" name="Oval 4">
            <a:extLst>
              <a:ext uri="{FF2B5EF4-FFF2-40B4-BE49-F238E27FC236}">
                <a16:creationId xmlns:a16="http://schemas.microsoft.com/office/drawing/2014/main" id="{1E955415-F9FB-4F41-8E9D-F27DE2B7DBFB}"/>
              </a:ext>
            </a:extLst>
          </p:cNvPr>
          <p:cNvSpPr txBox="1"/>
          <p:nvPr/>
        </p:nvSpPr>
        <p:spPr>
          <a:xfrm>
            <a:off x="1780084" y="4329520"/>
            <a:ext cx="2084955"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Students were late to advisory</a:t>
            </a:r>
          </a:p>
        </p:txBody>
      </p:sp>
      <p:sp>
        <p:nvSpPr>
          <p:cNvPr id="51" name="Oval 4">
            <a:extLst>
              <a:ext uri="{FF2B5EF4-FFF2-40B4-BE49-F238E27FC236}">
                <a16:creationId xmlns:a16="http://schemas.microsoft.com/office/drawing/2014/main" id="{8E33F09D-0D12-FB46-91DA-2B8AA8EC13FE}"/>
              </a:ext>
            </a:extLst>
          </p:cNvPr>
          <p:cNvSpPr txBox="1"/>
          <p:nvPr/>
        </p:nvSpPr>
        <p:spPr>
          <a:xfrm>
            <a:off x="5887056" y="4329520"/>
            <a:ext cx="2084955" cy="1434382"/>
          </a:xfrm>
          <a:prstGeom prst="rect">
            <a:avLst/>
          </a:prstGeom>
          <a:solidFill>
            <a:schemeClr val="bg1"/>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Staff were asked to prompt students lingering in the hall</a:t>
            </a:r>
          </a:p>
        </p:txBody>
      </p:sp>
      <p:sp>
        <p:nvSpPr>
          <p:cNvPr id="3" name="TextBox 2">
            <a:extLst>
              <a:ext uri="{FF2B5EF4-FFF2-40B4-BE49-F238E27FC236}">
                <a16:creationId xmlns:a16="http://schemas.microsoft.com/office/drawing/2014/main" id="{97F5C3A7-1F3F-9147-BA95-14362D499984}"/>
              </a:ext>
            </a:extLst>
          </p:cNvPr>
          <p:cNvSpPr txBox="1"/>
          <p:nvPr/>
        </p:nvSpPr>
        <p:spPr>
          <a:xfrm>
            <a:off x="8702780" y="3560568"/>
            <a:ext cx="3418272" cy="304698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Because there were no systems to set up to monitor implementation or evaluate impact,  there was a small decrease in late arrivals but, after a week previous patterns returned.</a:t>
            </a:r>
          </a:p>
        </p:txBody>
      </p:sp>
      <p:pic>
        <p:nvPicPr>
          <p:cNvPr id="16" name="Picture 15">
            <a:extLst>
              <a:ext uri="{FF2B5EF4-FFF2-40B4-BE49-F238E27FC236}">
                <a16:creationId xmlns:a16="http://schemas.microsoft.com/office/drawing/2014/main" id="{9EB8C146-2D5F-084F-901A-455E06BB0222}"/>
              </a:ext>
            </a:extLst>
          </p:cNvPr>
          <p:cNvPicPr>
            <a:picLocks noChangeAspect="1"/>
          </p:cNvPicPr>
          <p:nvPr/>
        </p:nvPicPr>
        <p:blipFill rotWithShape="1">
          <a:blip r:embed="rId3"/>
          <a:srcRect l="22607" t="16464" r="18776" b="15253"/>
          <a:stretch/>
        </p:blipFill>
        <p:spPr>
          <a:xfrm>
            <a:off x="11479237" y="6174454"/>
            <a:ext cx="712763" cy="683545"/>
          </a:xfrm>
          <a:prstGeom prst="ellipse">
            <a:avLst/>
          </a:prstGeom>
          <a:ln w="19050">
            <a:solidFill>
              <a:schemeClr val="accent2">
                <a:lumMod val="50000"/>
              </a:schemeClr>
            </a:solidFill>
          </a:ln>
        </p:spPr>
      </p:pic>
    </p:spTree>
    <p:extLst>
      <p:ext uri="{BB962C8B-B14F-4D97-AF65-F5344CB8AC3E}">
        <p14:creationId xmlns:p14="http://schemas.microsoft.com/office/powerpoint/2010/main" val="412113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78D6D-973E-EC4A-B7B4-1EAED280B040}"/>
              </a:ext>
            </a:extLst>
          </p:cNvPr>
          <p:cNvSpPr>
            <a:spLocks noGrp="1"/>
          </p:cNvSpPr>
          <p:nvPr>
            <p:ph type="title"/>
          </p:nvPr>
        </p:nvSpPr>
        <p:spPr>
          <a:xfrm>
            <a:off x="47312" y="134115"/>
            <a:ext cx="10779713" cy="845600"/>
          </a:xfrm>
        </p:spPr>
        <p:txBody>
          <a:bodyPr/>
          <a:lstStyle/>
          <a:p>
            <a:pPr algn="l"/>
            <a:r>
              <a:rPr lang="en-US" sz="3200" dirty="0"/>
              <a:t>EXAMPLE: Reviewing &amp; Analyzing School-wide Behavior Data to Develop, Inform, and Refine Tier 1</a:t>
            </a:r>
            <a:br>
              <a:rPr lang="en-US" sz="3200" dirty="0"/>
            </a:br>
            <a:br>
              <a:rPr lang="en-US" sz="3200" dirty="0"/>
            </a:br>
            <a:endParaRPr lang="en-US" sz="3200" dirty="0"/>
          </a:p>
        </p:txBody>
      </p:sp>
      <p:sp>
        <p:nvSpPr>
          <p:cNvPr id="44" name="TextBox 43">
            <a:extLst>
              <a:ext uri="{FF2B5EF4-FFF2-40B4-BE49-F238E27FC236}">
                <a16:creationId xmlns:a16="http://schemas.microsoft.com/office/drawing/2014/main" id="{41875CB1-28DB-B34F-868C-AF7F4C384564}"/>
              </a:ext>
            </a:extLst>
          </p:cNvPr>
          <p:cNvSpPr txBox="1"/>
          <p:nvPr/>
        </p:nvSpPr>
        <p:spPr>
          <a:xfrm>
            <a:off x="1635539" y="2221149"/>
            <a:ext cx="8503039" cy="224676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At Central School, behavior support staff were being called to the playground several times each day due to safety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p>
        </p:txBody>
      </p:sp>
      <p:graphicFrame>
        <p:nvGraphicFramePr>
          <p:cNvPr id="8" name="Diagram 7">
            <a:extLst>
              <a:ext uri="{FF2B5EF4-FFF2-40B4-BE49-F238E27FC236}">
                <a16:creationId xmlns:a16="http://schemas.microsoft.com/office/drawing/2014/main" id="{B5D3E415-611D-AE47-B285-0AE63F663C80}"/>
              </a:ext>
            </a:extLst>
          </p:cNvPr>
          <p:cNvGraphicFramePr/>
          <p:nvPr/>
        </p:nvGraphicFramePr>
        <p:xfrm>
          <a:off x="901937" y="1320393"/>
          <a:ext cx="9711865" cy="5451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2" name="Picture 41" descr="A picture containing diagram&#10;&#10;Description automatically generated">
            <a:extLst>
              <a:ext uri="{FF2B5EF4-FFF2-40B4-BE49-F238E27FC236}">
                <a16:creationId xmlns:a16="http://schemas.microsoft.com/office/drawing/2014/main" id="{DE1B58F4-7E74-754A-B00E-9C6D2CFF5062}"/>
              </a:ext>
            </a:extLst>
          </p:cNvPr>
          <p:cNvPicPr>
            <a:picLocks noChangeAspect="1"/>
          </p:cNvPicPr>
          <p:nvPr/>
        </p:nvPicPr>
        <p:blipFill>
          <a:blip r:embed="rId8"/>
          <a:stretch>
            <a:fillRect/>
          </a:stretch>
        </p:blipFill>
        <p:spPr>
          <a:xfrm>
            <a:off x="4435968" y="3085916"/>
            <a:ext cx="2573995" cy="2048689"/>
          </a:xfrm>
          <a:prstGeom prst="ellipse">
            <a:avLst/>
          </a:prstGeom>
        </p:spPr>
      </p:pic>
      <p:grpSp>
        <p:nvGrpSpPr>
          <p:cNvPr id="9" name="Group 8">
            <a:extLst>
              <a:ext uri="{FF2B5EF4-FFF2-40B4-BE49-F238E27FC236}">
                <a16:creationId xmlns:a16="http://schemas.microsoft.com/office/drawing/2014/main" id="{B4443B5C-BB98-5647-9AE8-9A7D09711AC9}"/>
              </a:ext>
            </a:extLst>
          </p:cNvPr>
          <p:cNvGrpSpPr/>
          <p:nvPr/>
        </p:nvGrpSpPr>
        <p:grpSpPr>
          <a:xfrm>
            <a:off x="3983267" y="466677"/>
            <a:ext cx="3549204" cy="2496618"/>
            <a:chOff x="3749437" y="-198411"/>
            <a:chExt cx="2229404" cy="1658499"/>
          </a:xfrm>
        </p:grpSpPr>
        <p:sp>
          <p:nvSpPr>
            <p:cNvPr id="10" name="Oval 9">
              <a:extLst>
                <a:ext uri="{FF2B5EF4-FFF2-40B4-BE49-F238E27FC236}">
                  <a16:creationId xmlns:a16="http://schemas.microsoft.com/office/drawing/2014/main" id="{757894D3-EE7F-3C46-83F5-9E1FF6FA4E0E}"/>
                </a:ext>
              </a:extLst>
            </p:cNvPr>
            <p:cNvSpPr/>
            <p:nvPr/>
          </p:nvSpPr>
          <p:spPr>
            <a:xfrm>
              <a:off x="3749437" y="-198411"/>
              <a:ext cx="2212990" cy="1658499"/>
            </a:xfrm>
            <a:prstGeom prst="ellipse">
              <a:avLst/>
            </a:prstGeom>
            <a:ln w="69850">
              <a:solidFill>
                <a:srgbClr val="F3C857"/>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Oval 4">
              <a:extLst>
                <a:ext uri="{FF2B5EF4-FFF2-40B4-BE49-F238E27FC236}">
                  <a16:creationId xmlns:a16="http://schemas.microsoft.com/office/drawing/2014/main" id="{3FBB1EF8-EF4B-6C4B-86A1-F8D51434F086}"/>
                </a:ext>
              </a:extLst>
            </p:cNvPr>
            <p:cNvSpPr txBox="1"/>
            <p:nvPr/>
          </p:nvSpPr>
          <p:spPr>
            <a:xfrm>
              <a:off x="3867026" y="-116954"/>
              <a:ext cx="2111815" cy="15514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200" kern="1200" baseline="0" dirty="0">
                  <a:solidFill>
                    <a:srgbClr val="000000"/>
                  </a:solidFill>
                </a:rPr>
                <a:t>Average daily support request calls due to safety concerns from the playground </a:t>
              </a:r>
              <a:r>
                <a:rPr lang="en-US" sz="2200" u="sng" dirty="0">
                  <a:solidFill>
                    <a:srgbClr val="000000"/>
                  </a:solidFill>
                </a:rPr>
                <a:t>&gt;</a:t>
              </a:r>
              <a:r>
                <a:rPr lang="en-US" sz="2200" kern="1200" baseline="0" dirty="0">
                  <a:solidFill>
                    <a:srgbClr val="000000"/>
                  </a:solidFill>
                </a:rPr>
                <a:t> 5. </a:t>
              </a:r>
            </a:p>
          </p:txBody>
        </p:sp>
      </p:grpSp>
      <p:grpSp>
        <p:nvGrpSpPr>
          <p:cNvPr id="16" name="Group 15">
            <a:extLst>
              <a:ext uri="{FF2B5EF4-FFF2-40B4-BE49-F238E27FC236}">
                <a16:creationId xmlns:a16="http://schemas.microsoft.com/office/drawing/2014/main" id="{DF096FE2-1568-AD40-84C6-50A19A936A03}"/>
              </a:ext>
            </a:extLst>
          </p:cNvPr>
          <p:cNvGrpSpPr/>
          <p:nvPr/>
        </p:nvGrpSpPr>
        <p:grpSpPr>
          <a:xfrm>
            <a:off x="7029778" y="1887488"/>
            <a:ext cx="3840480" cy="2194560"/>
            <a:chOff x="6027756" y="591672"/>
            <a:chExt cx="2212990" cy="1658499"/>
          </a:xfrm>
        </p:grpSpPr>
        <p:sp>
          <p:nvSpPr>
            <p:cNvPr id="17" name="Oval 16">
              <a:extLst>
                <a:ext uri="{FF2B5EF4-FFF2-40B4-BE49-F238E27FC236}">
                  <a16:creationId xmlns:a16="http://schemas.microsoft.com/office/drawing/2014/main" id="{64DB1639-B821-664E-A192-E2D03BF88D58}"/>
                </a:ext>
              </a:extLst>
            </p:cNvPr>
            <p:cNvSpPr/>
            <p:nvPr/>
          </p:nvSpPr>
          <p:spPr>
            <a:xfrm>
              <a:off x="6027756" y="591672"/>
              <a:ext cx="2212990" cy="1658499"/>
            </a:xfrm>
            <a:prstGeom prst="ellipse">
              <a:avLst/>
            </a:prstGeom>
            <a:ln w="63500">
              <a:solidFill>
                <a:srgbClr val="20719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Oval 4">
              <a:extLst>
                <a:ext uri="{FF2B5EF4-FFF2-40B4-BE49-F238E27FC236}">
                  <a16:creationId xmlns:a16="http://schemas.microsoft.com/office/drawing/2014/main" id="{2B6F40FE-E543-7443-93C1-DCEC781A6E32}"/>
                </a:ext>
              </a:extLst>
            </p:cNvPr>
            <p:cNvSpPr txBox="1"/>
            <p:nvPr/>
          </p:nvSpPr>
          <p:spPr>
            <a:xfrm>
              <a:off x="6270258" y="764487"/>
              <a:ext cx="1779792" cy="141561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Students demonstrate safety while on the playground</a:t>
              </a:r>
            </a:p>
          </p:txBody>
        </p:sp>
      </p:grpSp>
      <p:grpSp>
        <p:nvGrpSpPr>
          <p:cNvPr id="23" name="Group 22">
            <a:extLst>
              <a:ext uri="{FF2B5EF4-FFF2-40B4-BE49-F238E27FC236}">
                <a16:creationId xmlns:a16="http://schemas.microsoft.com/office/drawing/2014/main" id="{B8778365-2ED7-C844-A703-E52DA5AC7397}"/>
              </a:ext>
            </a:extLst>
          </p:cNvPr>
          <p:cNvGrpSpPr/>
          <p:nvPr/>
        </p:nvGrpSpPr>
        <p:grpSpPr>
          <a:xfrm>
            <a:off x="7134746" y="3982702"/>
            <a:ext cx="3534637" cy="2286000"/>
            <a:chOff x="6089703" y="2532575"/>
            <a:chExt cx="2311574" cy="2509075"/>
          </a:xfrm>
        </p:grpSpPr>
        <p:sp>
          <p:nvSpPr>
            <p:cNvPr id="24" name="Oval 23">
              <a:extLst>
                <a:ext uri="{FF2B5EF4-FFF2-40B4-BE49-F238E27FC236}">
                  <a16:creationId xmlns:a16="http://schemas.microsoft.com/office/drawing/2014/main" id="{CC4F66E7-2B68-4B40-8E29-15BF9ADCBB49}"/>
                </a:ext>
              </a:extLst>
            </p:cNvPr>
            <p:cNvSpPr/>
            <p:nvPr/>
          </p:nvSpPr>
          <p:spPr>
            <a:xfrm>
              <a:off x="6089703" y="2586223"/>
              <a:ext cx="2311574" cy="2408712"/>
            </a:xfrm>
            <a:prstGeom prst="ellipse">
              <a:avLst/>
            </a:prstGeom>
            <a:ln w="69850">
              <a:solidFill>
                <a:schemeClr val="accent4">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Oval 4">
              <a:extLst>
                <a:ext uri="{FF2B5EF4-FFF2-40B4-BE49-F238E27FC236}">
                  <a16:creationId xmlns:a16="http://schemas.microsoft.com/office/drawing/2014/main" id="{A9780022-8B09-EE49-A5FA-5F1BEF413568}"/>
                </a:ext>
              </a:extLst>
            </p:cNvPr>
            <p:cNvSpPr txBox="1"/>
            <p:nvPr/>
          </p:nvSpPr>
          <p:spPr>
            <a:xfrm>
              <a:off x="6250512" y="2532575"/>
              <a:ext cx="2073929" cy="25090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lvl="0" algn="ctr"/>
              <a:r>
                <a:rPr lang="en-US" sz="2200" dirty="0"/>
                <a:t>Increase active supervision and reinforce students who demonstrate safe behavior</a:t>
              </a:r>
            </a:p>
          </p:txBody>
        </p:sp>
      </p:grpSp>
      <p:grpSp>
        <p:nvGrpSpPr>
          <p:cNvPr id="30" name="Group 29">
            <a:extLst>
              <a:ext uri="{FF2B5EF4-FFF2-40B4-BE49-F238E27FC236}">
                <a16:creationId xmlns:a16="http://schemas.microsoft.com/office/drawing/2014/main" id="{AA84B553-F509-1443-8DF5-E3674B472D87}"/>
              </a:ext>
            </a:extLst>
          </p:cNvPr>
          <p:cNvGrpSpPr/>
          <p:nvPr/>
        </p:nvGrpSpPr>
        <p:grpSpPr>
          <a:xfrm>
            <a:off x="3968663" y="3933912"/>
            <a:ext cx="3523073" cy="3014869"/>
            <a:chOff x="3675664" y="3671373"/>
            <a:chExt cx="2360536" cy="1571971"/>
          </a:xfrm>
        </p:grpSpPr>
        <p:sp>
          <p:nvSpPr>
            <p:cNvPr id="31" name="Oval 30">
              <a:extLst>
                <a:ext uri="{FF2B5EF4-FFF2-40B4-BE49-F238E27FC236}">
                  <a16:creationId xmlns:a16="http://schemas.microsoft.com/office/drawing/2014/main" id="{CED3C78A-1170-AB42-89D7-24C4F47323B2}"/>
                </a:ext>
              </a:extLst>
            </p:cNvPr>
            <p:cNvSpPr/>
            <p:nvPr/>
          </p:nvSpPr>
          <p:spPr>
            <a:xfrm>
              <a:off x="3675664" y="3671373"/>
              <a:ext cx="2360536" cy="1571971"/>
            </a:xfrm>
            <a:prstGeom prst="ellipse">
              <a:avLst/>
            </a:prstGeom>
            <a:ln w="69850">
              <a:solidFill>
                <a:srgbClr val="7F447F"/>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Oval 4">
              <a:extLst>
                <a:ext uri="{FF2B5EF4-FFF2-40B4-BE49-F238E27FC236}">
                  <a16:creationId xmlns:a16="http://schemas.microsoft.com/office/drawing/2014/main" id="{EE416FA7-2E72-E040-860A-D64CC2C60585}"/>
                </a:ext>
              </a:extLst>
            </p:cNvPr>
            <p:cNvSpPr txBox="1"/>
            <p:nvPr/>
          </p:nvSpPr>
          <p:spPr>
            <a:xfrm>
              <a:off x="3818633" y="3890736"/>
              <a:ext cx="2143085" cy="1172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dirty="0">
                  <a:solidFill>
                    <a:srgbClr val="000000"/>
                  </a:solidFill>
                </a:rPr>
                <a:t>Duty teachers asked to deliver 5 schoolwide acknowledgement tickets each recess. Tickets are entered into a weekly raffle for students and staff.</a:t>
              </a:r>
              <a:endParaRPr lang="en-US" sz="2200" kern="1200" baseline="0" dirty="0">
                <a:solidFill>
                  <a:srgbClr val="000000"/>
                </a:solidFill>
              </a:endParaRPr>
            </a:p>
          </p:txBody>
        </p:sp>
      </p:grpSp>
      <p:grpSp>
        <p:nvGrpSpPr>
          <p:cNvPr id="33" name="Group 32">
            <a:extLst>
              <a:ext uri="{FF2B5EF4-FFF2-40B4-BE49-F238E27FC236}">
                <a16:creationId xmlns:a16="http://schemas.microsoft.com/office/drawing/2014/main" id="{23264519-E6F2-0F4E-A28C-41EF64C74A55}"/>
              </a:ext>
            </a:extLst>
          </p:cNvPr>
          <p:cNvGrpSpPr/>
          <p:nvPr/>
        </p:nvGrpSpPr>
        <p:grpSpPr>
          <a:xfrm>
            <a:off x="408304" y="3844836"/>
            <a:ext cx="3840480" cy="2194560"/>
            <a:chOff x="1553565" y="2555862"/>
            <a:chExt cx="2212990" cy="1658499"/>
          </a:xfrm>
        </p:grpSpPr>
        <p:sp>
          <p:nvSpPr>
            <p:cNvPr id="34" name="Oval 33">
              <a:extLst>
                <a:ext uri="{FF2B5EF4-FFF2-40B4-BE49-F238E27FC236}">
                  <a16:creationId xmlns:a16="http://schemas.microsoft.com/office/drawing/2014/main" id="{E7FB7470-1213-204D-ABD9-23D73039F7F6}"/>
                </a:ext>
              </a:extLst>
            </p:cNvPr>
            <p:cNvSpPr/>
            <p:nvPr/>
          </p:nvSpPr>
          <p:spPr>
            <a:xfrm>
              <a:off x="1553565" y="2555862"/>
              <a:ext cx="2212990" cy="1658499"/>
            </a:xfrm>
            <a:prstGeom prst="ellipse">
              <a:avLst/>
            </a:prstGeom>
            <a:ln w="69850">
              <a:solidFill>
                <a:srgbClr val="E89B2C"/>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Oval 4">
              <a:extLst>
                <a:ext uri="{FF2B5EF4-FFF2-40B4-BE49-F238E27FC236}">
                  <a16:creationId xmlns:a16="http://schemas.microsoft.com/office/drawing/2014/main" id="{322E3234-05C3-CF4A-BB46-F5816005D0F9}"/>
                </a:ext>
              </a:extLst>
            </p:cNvPr>
            <p:cNvSpPr txBox="1"/>
            <p:nvPr/>
          </p:nvSpPr>
          <p:spPr>
            <a:xfrm>
              <a:off x="1843785" y="2785464"/>
              <a:ext cx="1564820" cy="13758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dirty="0">
                  <a:solidFill>
                    <a:srgbClr val="000000"/>
                  </a:solidFill>
                </a:rPr>
                <a:t>Rates of average daily support request calls are reviewed weekly by the PBIS coach</a:t>
              </a:r>
            </a:p>
          </p:txBody>
        </p:sp>
      </p:grpSp>
      <p:grpSp>
        <p:nvGrpSpPr>
          <p:cNvPr id="38" name="Group 37">
            <a:extLst>
              <a:ext uri="{FF2B5EF4-FFF2-40B4-BE49-F238E27FC236}">
                <a16:creationId xmlns:a16="http://schemas.microsoft.com/office/drawing/2014/main" id="{CCB681B9-DB2B-5D43-85FE-57EB95E33D86}"/>
              </a:ext>
            </a:extLst>
          </p:cNvPr>
          <p:cNvGrpSpPr/>
          <p:nvPr/>
        </p:nvGrpSpPr>
        <p:grpSpPr>
          <a:xfrm>
            <a:off x="559579" y="1544968"/>
            <a:ext cx="3840480" cy="2514006"/>
            <a:chOff x="1225112" y="520359"/>
            <a:chExt cx="2433872" cy="2089547"/>
          </a:xfrm>
        </p:grpSpPr>
        <p:sp>
          <p:nvSpPr>
            <p:cNvPr id="39" name="Oval 38">
              <a:extLst>
                <a:ext uri="{FF2B5EF4-FFF2-40B4-BE49-F238E27FC236}">
                  <a16:creationId xmlns:a16="http://schemas.microsoft.com/office/drawing/2014/main" id="{704BA17E-3EE4-924A-A08C-18F29D4CF203}"/>
                </a:ext>
              </a:extLst>
            </p:cNvPr>
            <p:cNvSpPr/>
            <p:nvPr/>
          </p:nvSpPr>
          <p:spPr>
            <a:xfrm>
              <a:off x="1225112" y="594660"/>
              <a:ext cx="2433872" cy="1824036"/>
            </a:xfrm>
            <a:prstGeom prst="ellipse">
              <a:avLst/>
            </a:prstGeom>
            <a:ln w="69850">
              <a:solidFill>
                <a:srgbClr val="EE351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0" name="Oval 4">
              <a:extLst>
                <a:ext uri="{FF2B5EF4-FFF2-40B4-BE49-F238E27FC236}">
                  <a16:creationId xmlns:a16="http://schemas.microsoft.com/office/drawing/2014/main" id="{CBC2AC57-93D8-2149-9984-11A7CBCF9DD7}"/>
                </a:ext>
              </a:extLst>
            </p:cNvPr>
            <p:cNvSpPr txBox="1"/>
            <p:nvPr/>
          </p:nvSpPr>
          <p:spPr>
            <a:xfrm>
              <a:off x="1351969" y="520359"/>
              <a:ext cx="2275384" cy="208954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200" kern="1200" baseline="0" dirty="0">
                  <a:solidFill>
                    <a:srgbClr val="000000"/>
                  </a:solidFill>
                </a:rPr>
                <a:t>Support call requests decreased slightly. Team modifys plan by providing booster PD on active supervision to all duty teachers</a:t>
              </a:r>
            </a:p>
          </p:txBody>
        </p:sp>
      </p:grpSp>
      <p:pic>
        <p:nvPicPr>
          <p:cNvPr id="26" name="Picture 25">
            <a:extLst>
              <a:ext uri="{FF2B5EF4-FFF2-40B4-BE49-F238E27FC236}">
                <a16:creationId xmlns:a16="http://schemas.microsoft.com/office/drawing/2014/main" id="{833C6BA5-B0CB-1043-9E74-4B35F5FE00C1}"/>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80359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500" fill="hold"/>
                                        <p:tgtEl>
                                          <p:spTgt spid="30"/>
                                        </p:tgtEl>
                                        <p:attrNameLst>
                                          <p:attrName>ppt_w</p:attrName>
                                        </p:attrNameLst>
                                      </p:cBhvr>
                                      <p:tavLst>
                                        <p:tav tm="0">
                                          <p:val>
                                            <p:fltVal val="0"/>
                                          </p:val>
                                        </p:tav>
                                        <p:tav tm="100000">
                                          <p:val>
                                            <p:strVal val="#ppt_w"/>
                                          </p:val>
                                        </p:tav>
                                      </p:tavLst>
                                    </p:anim>
                                    <p:anim calcmode="lin" valueType="num">
                                      <p:cBhvr>
                                        <p:cTn id="38" dur="500" fill="hold"/>
                                        <p:tgtEl>
                                          <p:spTgt spid="30"/>
                                        </p:tgtEl>
                                        <p:attrNameLst>
                                          <p:attrName>ppt_h</p:attrName>
                                        </p:attrNameLst>
                                      </p:cBhvr>
                                      <p:tavLst>
                                        <p:tav tm="0">
                                          <p:val>
                                            <p:fltVal val="0"/>
                                          </p:val>
                                        </p:tav>
                                        <p:tav tm="100000">
                                          <p:val>
                                            <p:strVal val="#ppt_h"/>
                                          </p:val>
                                        </p:tav>
                                      </p:tavLst>
                                    </p:anim>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500" fill="hold"/>
                                        <p:tgtEl>
                                          <p:spTgt spid="38"/>
                                        </p:tgtEl>
                                        <p:attrNameLst>
                                          <p:attrName>ppt_w</p:attrName>
                                        </p:attrNameLst>
                                      </p:cBhvr>
                                      <p:tavLst>
                                        <p:tav tm="0">
                                          <p:val>
                                            <p:fltVal val="0"/>
                                          </p:val>
                                        </p:tav>
                                        <p:tav tm="100000">
                                          <p:val>
                                            <p:strVal val="#ppt_w"/>
                                          </p:val>
                                        </p:tav>
                                      </p:tavLst>
                                    </p:anim>
                                    <p:anim calcmode="lin" valueType="num">
                                      <p:cBhvr>
                                        <p:cTn id="52" dur="500" fill="hold"/>
                                        <p:tgtEl>
                                          <p:spTgt spid="38"/>
                                        </p:tgtEl>
                                        <p:attrNameLst>
                                          <p:attrName>ppt_h</p:attrName>
                                        </p:attrNameLst>
                                      </p:cBhvr>
                                      <p:tavLst>
                                        <p:tav tm="0">
                                          <p:val>
                                            <p:fltVal val="0"/>
                                          </p:val>
                                        </p:tav>
                                        <p:tav tm="100000">
                                          <p:val>
                                            <p:strVal val="#ppt_h"/>
                                          </p:val>
                                        </p:tav>
                                      </p:tavLst>
                                    </p:anim>
                                    <p:animEffect transition="in" filter="fade">
                                      <p:cBhvr>
                                        <p:cTn id="5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Graphic spid="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F9F30D0-A007-0CE0-A21E-10AFAF1251BD}"/>
              </a:ext>
            </a:extLst>
          </p:cNvPr>
          <p:cNvSpPr>
            <a:spLocks noGrp="1"/>
          </p:cNvSpPr>
          <p:nvPr>
            <p:ph type="body" idx="1"/>
          </p:nvPr>
        </p:nvSpPr>
        <p:spPr>
          <a:xfrm>
            <a:off x="5027097" y="2524535"/>
            <a:ext cx="6472828" cy="1808929"/>
          </a:xfrm>
          <a:prstGeom prst="roundRect">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t" anchorCtr="0">
            <a:noAutofit/>
          </a:bodyPr>
          <a:lstStyle/>
          <a:p>
            <a:pPr marL="186055" indent="0" algn="ctr">
              <a:buNone/>
            </a:pPr>
            <a:r>
              <a:rPr lang="en-US" sz="2800" dirty="0">
                <a:solidFill>
                  <a:schemeClr val="accent3">
                    <a:lumMod val="50000"/>
                  </a:schemeClr>
                </a:solidFill>
              </a:rPr>
              <a:t>As we prepare for our next discussion use the following document to organize the data you have this year. </a:t>
            </a:r>
            <a:endParaRPr lang="en-US" sz="2800" dirty="0">
              <a:solidFill>
                <a:schemeClr val="accent3">
                  <a:lumMod val="50000"/>
                </a:schemeClr>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409311" y="382402"/>
            <a:ext cx="10531591" cy="845600"/>
          </a:xfrm>
        </p:spPr>
        <p:txBody>
          <a:bodyPr>
            <a:noAutofit/>
          </a:bodyPr>
          <a:lstStyle/>
          <a:p>
            <a:r>
              <a:rPr lang="en-US" sz="3700" b="1" dirty="0">
                <a:solidFill>
                  <a:schemeClr val="bg1"/>
                </a:solidFill>
                <a:cs typeface="Calibri Light"/>
              </a:rPr>
              <a:t>DISCUSSION: </a:t>
            </a:r>
            <a:r>
              <a:rPr lang="en-US" sz="3700" dirty="0">
                <a:solidFill>
                  <a:schemeClr val="bg1"/>
                </a:solidFill>
                <a:cs typeface="Calibri Light"/>
              </a:rPr>
              <a:t>Data Systems and outcomes</a:t>
            </a:r>
            <a:endParaRPr lang="en-US" sz="3733" dirty="0">
              <a:solidFill>
                <a:schemeClr val="bg1"/>
              </a:solidFill>
            </a:endParaRPr>
          </a:p>
        </p:txBody>
      </p:sp>
      <p:pic>
        <p:nvPicPr>
          <p:cNvPr id="6" name="Picture 6" descr="Text, table&#10;&#10;Description automatically generated">
            <a:extLst>
              <a:ext uri="{FF2B5EF4-FFF2-40B4-BE49-F238E27FC236}">
                <a16:creationId xmlns:a16="http://schemas.microsoft.com/office/drawing/2014/main" id="{180E4AC5-2747-2179-242F-54E6B86EDB16}"/>
              </a:ext>
            </a:extLst>
          </p:cNvPr>
          <p:cNvPicPr>
            <a:picLocks noChangeAspect="1"/>
          </p:cNvPicPr>
          <p:nvPr/>
        </p:nvPicPr>
        <p:blipFill>
          <a:blip r:embed="rId3"/>
          <a:stretch>
            <a:fillRect/>
          </a:stretch>
        </p:blipFill>
        <p:spPr>
          <a:xfrm>
            <a:off x="309073" y="1595688"/>
            <a:ext cx="4423183" cy="51302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3399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318471" y="304082"/>
            <a:ext cx="9378000" cy="845600"/>
          </a:xfrm>
          <a:noFill/>
        </p:spPr>
        <p:txBody>
          <a:bodyPr/>
          <a:lstStyle/>
          <a:p>
            <a:pPr eaLnBrk="1" hangingPunct="1"/>
            <a:r>
              <a:rPr lang="en-US" sz="4000" dirty="0">
                <a:solidFill>
                  <a:schemeClr val="bg1"/>
                </a:solidFill>
              </a:rPr>
              <a:t>ACTIVITY: Using School-wide Behavior Data for Decision-Making</a:t>
            </a:r>
            <a:endParaRPr lang="en-US" sz="4000" i="1" dirty="0">
              <a:solidFill>
                <a:schemeClr val="bg1"/>
              </a:solidFill>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8475288" y="6025661"/>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9413026" y="6213693"/>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latin typeface="Arial" pitchFamily="-1" charset="0"/>
                <a:ea typeface="ＭＳ Ｐゴシック" pitchFamily="-108" charset="-128"/>
              </a:rPr>
              <a:t>20</a:t>
            </a:r>
            <a:r>
              <a:rPr kumimoji="0" lang="en-US" sz="2400" b="1"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rPr>
              <a:t> minutes</a:t>
            </a:r>
          </a:p>
        </p:txBody>
      </p:sp>
      <p:sp>
        <p:nvSpPr>
          <p:cNvPr id="28" name="Rectangle 3">
            <a:extLst>
              <a:ext uri="{FF2B5EF4-FFF2-40B4-BE49-F238E27FC236}">
                <a16:creationId xmlns:a16="http://schemas.microsoft.com/office/drawing/2014/main" id="{89044B54-FBD1-BA46-9141-7D946B4E4D3F}"/>
              </a:ext>
            </a:extLst>
          </p:cNvPr>
          <p:cNvSpPr txBox="1">
            <a:spLocks noChangeArrowheads="1"/>
          </p:cNvSpPr>
          <p:nvPr/>
        </p:nvSpPr>
        <p:spPr>
          <a:xfrm>
            <a:off x="290436" y="1730403"/>
            <a:ext cx="6567565" cy="4230675"/>
          </a:xfrm>
          <a:prstGeom prst="rect">
            <a:avLst/>
          </a:prstGeom>
          <a:solidFill>
            <a:srgbClr val="FFFFFF"/>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indent="-457200">
              <a:buClr>
                <a:schemeClr val="accent5"/>
              </a:buClr>
            </a:pPr>
            <a:r>
              <a:rPr lang="en-US" kern="0" dirty="0">
                <a:solidFill>
                  <a:schemeClr val="bg2">
                    <a:lumMod val="50000"/>
                  </a:schemeClr>
                </a:solidFill>
                <a:latin typeface="+mj-lt"/>
                <a:ea typeface="ＭＳ Ｐゴシック" pitchFamily="-108" charset="-128"/>
                <a:cs typeface="ＭＳ Ｐゴシック" pitchFamily="-108" charset="-128"/>
              </a:rPr>
              <a:t>Review your school-wide behavior data (or other outcome data).</a:t>
            </a:r>
          </a:p>
          <a:p>
            <a:pPr indent="-457200">
              <a:buClr>
                <a:schemeClr val="accent5"/>
              </a:buClr>
            </a:pPr>
            <a:endParaRPr lang="en-US" kern="0" dirty="0">
              <a:solidFill>
                <a:schemeClr val="bg2">
                  <a:lumMod val="50000"/>
                </a:schemeClr>
              </a:solidFill>
              <a:latin typeface="+mj-lt"/>
              <a:ea typeface="ＭＳ Ｐゴシック" pitchFamily="-108" charset="-128"/>
              <a:cs typeface="ＭＳ Ｐゴシック" pitchFamily="-108" charset="-128"/>
            </a:endParaRPr>
          </a:p>
          <a:p>
            <a:pPr indent="-457200">
              <a:buClr>
                <a:schemeClr val="accent5"/>
              </a:buClr>
            </a:pPr>
            <a:r>
              <a:rPr lang="en-US" kern="0" dirty="0">
                <a:solidFill>
                  <a:schemeClr val="bg2">
                    <a:lumMod val="50000"/>
                  </a:schemeClr>
                </a:solidFill>
                <a:latin typeface="+mj-lt"/>
                <a:ea typeface="ＭＳ Ｐゴシック" pitchFamily="-108" charset="-128"/>
                <a:cs typeface="ＭＳ Ｐゴシック" pitchFamily="-108" charset="-128"/>
              </a:rPr>
              <a:t>Have you used these decision-making steps to any problems in your school?</a:t>
            </a:r>
          </a:p>
          <a:p>
            <a:pPr indent="-457200">
              <a:buClr>
                <a:schemeClr val="accent5"/>
              </a:buClr>
            </a:pPr>
            <a:endParaRPr lang="en-US" kern="0" dirty="0">
              <a:solidFill>
                <a:schemeClr val="bg2">
                  <a:lumMod val="50000"/>
                </a:schemeClr>
              </a:solidFill>
              <a:latin typeface="+mj-lt"/>
              <a:ea typeface="ＭＳ Ｐゴシック" pitchFamily="-108" charset="-128"/>
              <a:cs typeface="ＭＳ Ｐゴシック" pitchFamily="-108" charset="-128"/>
            </a:endParaRPr>
          </a:p>
          <a:p>
            <a:pPr indent="-457200">
              <a:buClr>
                <a:schemeClr val="accent5"/>
              </a:buClr>
            </a:pPr>
            <a:r>
              <a:rPr lang="en-US" kern="0" dirty="0">
                <a:solidFill>
                  <a:schemeClr val="bg2">
                    <a:lumMod val="50000"/>
                  </a:schemeClr>
                </a:solidFill>
                <a:latin typeface="+mj-lt"/>
                <a:ea typeface="ＭＳ Ｐゴシック" pitchFamily="-108" charset="-128"/>
                <a:cs typeface="ＭＳ Ｐゴシック" pitchFamily="-108" charset="-128"/>
              </a:rPr>
              <a:t>Review your TFI data to establish your goal for next school year.</a:t>
            </a:r>
          </a:p>
          <a:p>
            <a:pPr marL="0" indent="0">
              <a:buClr>
                <a:schemeClr val="accent5"/>
              </a:buClr>
              <a:buFont typeface="Hind Vadodara"/>
              <a:buNone/>
            </a:pPr>
            <a:endParaRPr lang="en-US" kern="0" dirty="0">
              <a:solidFill>
                <a:schemeClr val="bg2">
                  <a:lumMod val="50000"/>
                </a:schemeClr>
              </a:solidFill>
              <a:latin typeface="+mj-lt"/>
              <a:ea typeface="ＭＳ Ｐゴシック" pitchFamily="-108" charset="-128"/>
              <a:cs typeface="ＭＳ Ｐゴシック" pitchFamily="-108" charset="-128"/>
            </a:endParaRPr>
          </a:p>
          <a:p>
            <a:pPr marL="0" indent="0">
              <a:buClr>
                <a:schemeClr val="accent5"/>
              </a:buClr>
              <a:buFont typeface="Hind Vadodara"/>
              <a:buNone/>
            </a:pPr>
            <a:r>
              <a:rPr lang="en-US" kern="0" dirty="0">
                <a:solidFill>
                  <a:schemeClr val="bg2">
                    <a:lumMod val="50000"/>
                  </a:schemeClr>
                </a:solidFill>
                <a:latin typeface="+mj-lt"/>
                <a:ea typeface="ＭＳ Ｐゴシック" pitchFamily="-108" charset="-128"/>
                <a:cs typeface="ＭＳ Ｐゴシック" pitchFamily="-108" charset="-128"/>
              </a:rPr>
              <a:t>Add to your action plan, as needed.</a:t>
            </a:r>
          </a:p>
          <a:p>
            <a:pPr marL="0" indent="0">
              <a:buClr>
                <a:schemeClr val="accent5"/>
              </a:buClr>
              <a:buFont typeface="Hind Vadodara"/>
              <a:buNone/>
            </a:pPr>
            <a:r>
              <a:rPr lang="en-US" kern="0" dirty="0">
                <a:solidFill>
                  <a:schemeClr val="bg2">
                    <a:lumMod val="50000"/>
                  </a:schemeClr>
                </a:solidFill>
                <a:latin typeface="+mj-lt"/>
                <a:ea typeface="ＭＳ Ｐゴシック" pitchFamily="-108" charset="-128"/>
                <a:cs typeface="ＭＳ Ｐゴシック" pitchFamily="-108" charset="-128"/>
              </a:rPr>
              <a:t>Be prepared to share with the group</a:t>
            </a:r>
            <a:r>
              <a:rPr lang="en-US" kern="0" dirty="0">
                <a:solidFill>
                  <a:schemeClr val="accent6">
                    <a:lumMod val="50000"/>
                  </a:schemeClr>
                </a:solidFill>
                <a:latin typeface="+mj-lt"/>
                <a:ea typeface="ＭＳ Ｐゴシック" pitchFamily="-108" charset="-128"/>
                <a:cs typeface="ＭＳ Ｐゴシック" pitchFamily="-108" charset="-128"/>
              </a:rPr>
              <a:t>.</a:t>
            </a:r>
          </a:p>
          <a:p>
            <a:pPr marL="0" indent="0">
              <a:buClr>
                <a:schemeClr val="accent5"/>
              </a:buClr>
              <a:buFont typeface="Hind Vadodara"/>
              <a:buNone/>
            </a:pPr>
            <a:endParaRPr lang="en-US" kern="0" dirty="0">
              <a:solidFill>
                <a:schemeClr val="accent6">
                  <a:lumMod val="50000"/>
                </a:schemeClr>
              </a:solidFill>
              <a:latin typeface="+mj-lt"/>
              <a:ea typeface="ＭＳ Ｐゴシック" pitchFamily="-108" charset="-128"/>
              <a:cs typeface="ＭＳ Ｐゴシック" pitchFamily="-108" charset="-128"/>
            </a:endParaRPr>
          </a:p>
        </p:txBody>
      </p:sp>
      <p:graphicFrame>
        <p:nvGraphicFramePr>
          <p:cNvPr id="29" name="Diagram 28">
            <a:extLst>
              <a:ext uri="{FF2B5EF4-FFF2-40B4-BE49-F238E27FC236}">
                <a16:creationId xmlns:a16="http://schemas.microsoft.com/office/drawing/2014/main" id="{D7EEE721-EE1B-0C4B-82DD-52FD55EEA0DA}"/>
              </a:ext>
            </a:extLst>
          </p:cNvPr>
          <p:cNvGraphicFramePr/>
          <p:nvPr>
            <p:extLst>
              <p:ext uri="{D42A27DB-BD31-4B8C-83A1-F6EECF244321}">
                <p14:modId xmlns:p14="http://schemas.microsoft.com/office/powerpoint/2010/main" val="2723674950"/>
              </p:ext>
            </p:extLst>
          </p:nvPr>
        </p:nvGraphicFramePr>
        <p:xfrm>
          <a:off x="6858001" y="2090576"/>
          <a:ext cx="5676940" cy="34759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0" name="Picture 29" descr="A picture containing diagram&#10;&#10;Description automatically generated">
            <a:extLst>
              <a:ext uri="{FF2B5EF4-FFF2-40B4-BE49-F238E27FC236}">
                <a16:creationId xmlns:a16="http://schemas.microsoft.com/office/drawing/2014/main" id="{5E8B0611-4666-0142-9B89-7728A84B0C3E}"/>
              </a:ext>
            </a:extLst>
          </p:cNvPr>
          <p:cNvPicPr>
            <a:picLocks noChangeAspect="1"/>
          </p:cNvPicPr>
          <p:nvPr/>
        </p:nvPicPr>
        <p:blipFill>
          <a:blip r:embed="rId9"/>
          <a:stretch>
            <a:fillRect/>
          </a:stretch>
        </p:blipFill>
        <p:spPr>
          <a:xfrm>
            <a:off x="8874325" y="3296266"/>
            <a:ext cx="1644292" cy="1308721"/>
          </a:xfrm>
          <a:prstGeom prst="ellipse">
            <a:avLst/>
          </a:prstGeom>
        </p:spPr>
      </p:pic>
      <p:sp>
        <p:nvSpPr>
          <p:cNvPr id="2" name="Arrow: Down 1">
            <a:extLst>
              <a:ext uri="{FF2B5EF4-FFF2-40B4-BE49-F238E27FC236}">
                <a16:creationId xmlns:a16="http://schemas.microsoft.com/office/drawing/2014/main" id="{8636C58B-A7FD-9CEA-57D0-F64C38C1B123}"/>
              </a:ext>
            </a:extLst>
          </p:cNvPr>
          <p:cNvSpPr/>
          <p:nvPr/>
        </p:nvSpPr>
        <p:spPr>
          <a:xfrm>
            <a:off x="11004884" y="1490462"/>
            <a:ext cx="815741" cy="1200228"/>
          </a:xfrm>
          <a:prstGeom prst="downArrow">
            <a:avLst/>
          </a:prstGeom>
          <a:solidFill>
            <a:srgbClr val="FFFF0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759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9" grpId="0">
        <p:bldAsOne/>
      </p:bldGraphic>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10-minute break</a:t>
            </a:r>
            <a:endParaRPr lang="en-US" sz="3200" dirty="0">
              <a:solidFill>
                <a:schemeClr val="tx1">
                  <a:lumMod val="95000"/>
                  <a:lumOff val="5000"/>
                </a:schemeClr>
              </a:solidFill>
              <a:cs typeface="Arial"/>
            </a:endParaRPr>
          </a:p>
        </p:txBody>
      </p:sp>
    </p:spTree>
    <p:extLst>
      <p:ext uri="{BB962C8B-B14F-4D97-AF65-F5344CB8AC3E}">
        <p14:creationId xmlns:p14="http://schemas.microsoft.com/office/powerpoint/2010/main" val="656118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684646" y="1188984"/>
            <a:ext cx="7382394" cy="520165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861245" y="2712430"/>
            <a:ext cx="7029196" cy="2154763"/>
          </a:xfrm>
          <a:prstGeom prst="rect">
            <a:avLst/>
          </a:prstGeom>
        </p:spPr>
        <p:txBody>
          <a:bodyPr spcFirstLastPara="1" wrap="square" lIns="121900" tIns="121900" rIns="121900" bIns="121900" anchor="ctr" anchorCtr="0">
            <a:noAutofit/>
          </a:bodyPr>
          <a:lstStyle/>
          <a:p>
            <a:r>
              <a:rPr lang="en-US" sz="4400" b="1" dirty="0"/>
              <a:t>Supporting Staff and Embedded Professional Development</a:t>
            </a:r>
            <a:endParaRPr lang="en-US" sz="28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679521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4BB6EB-D425-EF42-B735-243969448CB4}"/>
              </a:ext>
            </a:extLst>
          </p:cNvPr>
          <p:cNvSpPr txBox="1"/>
          <p:nvPr/>
        </p:nvSpPr>
        <p:spPr>
          <a:xfrm rot="10800000" flipV="1">
            <a:off x="316072" y="1748225"/>
            <a:ext cx="357561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mn-ea"/>
                <a:cs typeface="+mn-cs"/>
              </a:rPr>
              <a:t>The way schools operate </a:t>
            </a:r>
            <a:r>
              <a:rPr kumimoji="0" lang="en-US" sz="2400" b="0" i="0" u="none" strike="noStrike" kern="1200" cap="none" spc="0" normalizeH="0" baseline="0" noProof="0" dirty="0">
                <a:ln>
                  <a:noFill/>
                </a:ln>
                <a:solidFill>
                  <a:srgbClr val="FFFFFF"/>
                </a:solidFill>
                <a:effectLst/>
                <a:uLnTx/>
                <a:uFillTx/>
                <a:latin typeface="Arial"/>
                <a:ea typeface="+mn-ea"/>
                <a:cs typeface="+mn-cs"/>
              </a:rPr>
              <a:t>are their foundational 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In PBIS, these systems support: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accurate, durable implementation of practices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the effective use of data to achieve better outcomes (pbis.org)</a:t>
            </a:r>
          </a:p>
        </p:txBody>
      </p:sp>
      <p:sp>
        <p:nvSpPr>
          <p:cNvPr id="7" name="Title 6">
            <a:extLst>
              <a:ext uri="{FF2B5EF4-FFF2-40B4-BE49-F238E27FC236}">
                <a16:creationId xmlns:a16="http://schemas.microsoft.com/office/drawing/2014/main" id="{53EF54F9-C29A-0540-8CD1-186A065ED91B}"/>
              </a:ext>
            </a:extLst>
          </p:cNvPr>
          <p:cNvSpPr>
            <a:spLocks noGrp="1"/>
          </p:cNvSpPr>
          <p:nvPr>
            <p:ph type="title"/>
          </p:nvPr>
        </p:nvSpPr>
        <p:spPr>
          <a:xfrm>
            <a:off x="392661" y="192529"/>
            <a:ext cx="10691265" cy="1371030"/>
          </a:xfrm>
        </p:spPr>
        <p:txBody>
          <a:bodyPr>
            <a:normAutofit/>
          </a:bodyPr>
          <a:lstStyle/>
          <a:p>
            <a:r>
              <a:rPr lang="en-US" sz="3200" dirty="0"/>
              <a:t>What are SYSTEMS?</a:t>
            </a:r>
            <a:r>
              <a:rPr lang="en-US" sz="3200" dirty="0">
                <a:solidFill>
                  <a:schemeClr val="bg1"/>
                </a:solidFill>
              </a:rPr>
              <a:t> systems are what we do to support the </a:t>
            </a:r>
            <a:r>
              <a:rPr lang="en-US" sz="3200" b="1" dirty="0">
                <a:solidFill>
                  <a:schemeClr val="bg1"/>
                </a:solidFill>
              </a:rPr>
              <a:t>adults</a:t>
            </a:r>
            <a:r>
              <a:rPr lang="en-US" sz="3200" dirty="0">
                <a:solidFill>
                  <a:schemeClr val="bg1"/>
                </a:solidFill>
              </a:rPr>
              <a:t>!</a:t>
            </a:r>
            <a:endParaRPr lang="en-US" sz="3200" dirty="0"/>
          </a:p>
        </p:txBody>
      </p:sp>
      <p:pic>
        <p:nvPicPr>
          <p:cNvPr id="4" name="Picture 3">
            <a:extLst>
              <a:ext uri="{FF2B5EF4-FFF2-40B4-BE49-F238E27FC236}">
                <a16:creationId xmlns:a16="http://schemas.microsoft.com/office/drawing/2014/main" id="{A2264516-A6DF-1E5B-5399-F67C5EC61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9567" y="1394978"/>
            <a:ext cx="7859099" cy="4906109"/>
          </a:xfrm>
          <a:prstGeom prst="rect">
            <a:avLst/>
          </a:prstGeom>
        </p:spPr>
      </p:pic>
      <p:sp>
        <p:nvSpPr>
          <p:cNvPr id="5" name="Rectangle 4">
            <a:extLst>
              <a:ext uri="{FF2B5EF4-FFF2-40B4-BE49-F238E27FC236}">
                <a16:creationId xmlns:a16="http://schemas.microsoft.com/office/drawing/2014/main" id="{9F2FD697-B85F-B5E8-76DB-ECBDDC149276}"/>
              </a:ext>
            </a:extLst>
          </p:cNvPr>
          <p:cNvSpPr/>
          <p:nvPr/>
        </p:nvSpPr>
        <p:spPr>
          <a:xfrm>
            <a:off x="7837714" y="4680857"/>
            <a:ext cx="3961626" cy="1600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578256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A98D-2B9B-D944-EA90-66DE78A11038}"/>
              </a:ext>
            </a:extLst>
          </p:cNvPr>
          <p:cNvSpPr>
            <a:spLocks noGrp="1"/>
          </p:cNvSpPr>
          <p:nvPr>
            <p:ph type="title"/>
          </p:nvPr>
        </p:nvSpPr>
        <p:spPr>
          <a:xfrm>
            <a:off x="674167" y="352097"/>
            <a:ext cx="10691265" cy="1127930"/>
          </a:xfrm>
        </p:spPr>
        <p:txBody>
          <a:bodyPr wrap="square" anchor="t">
            <a:normAutofit fontScale="90000"/>
          </a:bodyPr>
          <a:lstStyle/>
          <a:p>
            <a:pPr>
              <a:lnSpc>
                <a:spcPct val="90000"/>
              </a:lnSpc>
            </a:pPr>
            <a:r>
              <a:rPr lang="en-US" sz="3700" dirty="0"/>
              <a:t>Key Systems supporting Positive Classroom Supports</a:t>
            </a:r>
          </a:p>
        </p:txBody>
      </p:sp>
      <p:sp>
        <p:nvSpPr>
          <p:cNvPr id="3" name="Text Placeholder 2">
            <a:extLst>
              <a:ext uri="{FF2B5EF4-FFF2-40B4-BE49-F238E27FC236}">
                <a16:creationId xmlns:a16="http://schemas.microsoft.com/office/drawing/2014/main" id="{753F9BE7-F8D2-8BAC-A42E-EB4D40A15EDC}"/>
              </a:ext>
            </a:extLst>
          </p:cNvPr>
          <p:cNvSpPr>
            <a:spLocks noGrp="1"/>
          </p:cNvSpPr>
          <p:nvPr>
            <p:ph type="body" idx="1"/>
          </p:nvPr>
        </p:nvSpPr>
        <p:spPr>
          <a:xfrm>
            <a:off x="715383" y="2128683"/>
            <a:ext cx="5304417" cy="4377219"/>
          </a:xfrm>
        </p:spPr>
        <p:txBody>
          <a:bodyPr wrap="square" anchor="t">
            <a:normAutofit fontScale="92500"/>
          </a:bodyPr>
          <a:lstStyle/>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Establish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foundations</a:t>
            </a:r>
            <a:r>
              <a:rPr lang="en-US" sz="2400" dirty="0">
                <a:latin typeface="Calibri" panose="020F0502020204030204" pitchFamily="34" charset="0"/>
                <a:ea typeface="Calibri" panose="020F0502020204030204" pitchFamily="34" charset="0"/>
                <a:cs typeface="Calibri" panose="020F0502020204030204" pitchFamily="34" charset="0"/>
              </a:rPr>
              <a:t> to support Positive Classroom Supports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Explicitly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teach</a:t>
            </a:r>
            <a:r>
              <a:rPr lang="en-US" sz="2400" dirty="0">
                <a:latin typeface="Calibri" panose="020F0502020204030204" pitchFamily="34" charset="0"/>
                <a:ea typeface="Calibri" panose="020F0502020204030204" pitchFamily="34" charset="0"/>
                <a:cs typeface="Calibri" panose="020F0502020204030204" pitchFamily="34" charset="0"/>
              </a:rPr>
              <a:t> and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coach</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systems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educator implementation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a:p>
            <a:pPr marL="571500" indent="-457200">
              <a:lnSpc>
                <a:spcPct val="110000"/>
              </a:lnSpc>
              <a:buClr>
                <a:schemeClr val="bg1"/>
              </a:buClr>
              <a:buSzPct val="100000"/>
              <a:buFont typeface="+mj-lt"/>
              <a:buAutoNum type="arabicPeriod"/>
            </a:pPr>
            <a:r>
              <a:rPr lang="en-US" sz="2400" dirty="0">
                <a:latin typeface="Calibri" panose="020F0502020204030204" pitchFamily="34" charset="0"/>
                <a:ea typeface="Calibri" panose="020F0502020204030204" pitchFamily="34" charset="0"/>
                <a:cs typeface="Calibri" panose="020F0502020204030204" pitchFamily="34" charset="0"/>
              </a:rPr>
              <a:t>Monitor </a:t>
            </a:r>
            <a:r>
              <a:rPr lang="en-US" sz="2400" b="1" i="1" dirty="0">
                <a:solidFill>
                  <a:srgbClr val="FFFF00"/>
                </a:solidFill>
                <a:latin typeface="Calibri" panose="020F0502020204030204" pitchFamily="34" charset="0"/>
                <a:ea typeface="Calibri" panose="020F0502020204030204" pitchFamily="34" charset="0"/>
                <a:cs typeface="Calibri" panose="020F0502020204030204" pitchFamily="34" charset="0"/>
              </a:rPr>
              <a:t>equitable student benefit </a:t>
            </a:r>
            <a:r>
              <a:rPr lang="en-US" sz="2400" dirty="0">
                <a:latin typeface="Calibri" panose="020F0502020204030204" pitchFamily="34" charset="0"/>
                <a:ea typeface="Calibri" panose="020F0502020204030204" pitchFamily="34" charset="0"/>
                <a:cs typeface="Calibri" panose="020F0502020204030204" pitchFamily="34" charset="0"/>
              </a:rPr>
              <a:t>and use continuous improvement process</a:t>
            </a:r>
          </a:p>
        </p:txBody>
      </p:sp>
      <p:pic>
        <p:nvPicPr>
          <p:cNvPr id="7" name="Picture 6">
            <a:extLst>
              <a:ext uri="{FF2B5EF4-FFF2-40B4-BE49-F238E27FC236}">
                <a16:creationId xmlns:a16="http://schemas.microsoft.com/office/drawing/2014/main" id="{03A97C2B-0B97-9C43-8B50-C2787FDC67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5200" y="1586979"/>
            <a:ext cx="3608743" cy="49189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4078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B99E31-7DE9-7A4E-B004-A4C8A70B2655}"/>
              </a:ext>
            </a:extLst>
          </p:cNvPr>
          <p:cNvSpPr/>
          <p:nvPr/>
        </p:nvSpPr>
        <p:spPr>
          <a:xfrm>
            <a:off x="-76200" y="1295400"/>
            <a:ext cx="8229600" cy="26670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itchFamily="-1" charset="0"/>
              <a:ea typeface="ＭＳ Ｐゴシック" pitchFamily="-108" charset="-128"/>
              <a:cs typeface="+mn-cs"/>
            </a:endParaRPr>
          </a:p>
        </p:txBody>
      </p:sp>
      <p:graphicFrame>
        <p:nvGraphicFramePr>
          <p:cNvPr id="6" name="Diagram 5">
            <a:extLst>
              <a:ext uri="{FF2B5EF4-FFF2-40B4-BE49-F238E27FC236}">
                <a16:creationId xmlns:a16="http://schemas.microsoft.com/office/drawing/2014/main" id="{4DE0C2FD-F915-784B-82C7-95845F551444}"/>
              </a:ext>
            </a:extLst>
          </p:cNvPr>
          <p:cNvGraphicFramePr/>
          <p:nvPr/>
        </p:nvGraphicFramePr>
        <p:xfrm>
          <a:off x="-1503680" y="457200"/>
          <a:ext cx="9614361" cy="6400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9C54391-B2B0-8C44-9382-4A462A9E364C}"/>
              </a:ext>
            </a:extLst>
          </p:cNvPr>
          <p:cNvGraphicFramePr/>
          <p:nvPr/>
        </p:nvGraphicFramePr>
        <p:xfrm>
          <a:off x="4457700" y="457200"/>
          <a:ext cx="8631382" cy="74294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 name="Title 4">
            <a:extLst>
              <a:ext uri="{FF2B5EF4-FFF2-40B4-BE49-F238E27FC236}">
                <a16:creationId xmlns:a16="http://schemas.microsoft.com/office/drawing/2014/main" id="{835785AB-A38E-BB4D-B256-43724DBC5039}"/>
              </a:ext>
            </a:extLst>
          </p:cNvPr>
          <p:cNvSpPr>
            <a:spLocks noGrp="1"/>
          </p:cNvSpPr>
          <p:nvPr>
            <p:ph type="title"/>
          </p:nvPr>
        </p:nvSpPr>
        <p:spPr>
          <a:xfrm>
            <a:off x="249520" y="266701"/>
            <a:ext cx="10896600" cy="845600"/>
          </a:xfrm>
          <a:noFill/>
        </p:spPr>
        <p:txBody>
          <a:bodyPr/>
          <a:lstStyle/>
          <a:p>
            <a:pPr algn="l"/>
            <a:r>
              <a:rPr lang="en-US" sz="3500" b="1" dirty="0">
                <a:solidFill>
                  <a:schemeClr val="accent6">
                    <a:lumMod val="50000"/>
                  </a:schemeClr>
                </a:solidFill>
                <a:latin typeface="Calibri" panose="020F0502020204030204" pitchFamily="34" charset="0"/>
                <a:cs typeface="Calibri" panose="020F0502020204030204" pitchFamily="34" charset="0"/>
              </a:rPr>
              <a:t>Step 8: Develop Systems to Support Staff</a:t>
            </a:r>
          </a:p>
        </p:txBody>
      </p:sp>
      <p:grpSp>
        <p:nvGrpSpPr>
          <p:cNvPr id="11" name="Group 10">
            <a:extLst>
              <a:ext uri="{FF2B5EF4-FFF2-40B4-BE49-F238E27FC236}">
                <a16:creationId xmlns:a16="http://schemas.microsoft.com/office/drawing/2014/main" id="{480B4C24-72E1-4A44-833F-22E132A35C5B}"/>
              </a:ext>
            </a:extLst>
          </p:cNvPr>
          <p:cNvGrpSpPr/>
          <p:nvPr/>
        </p:nvGrpSpPr>
        <p:grpSpPr>
          <a:xfrm>
            <a:off x="10577683" y="79901"/>
            <a:ext cx="1539918" cy="1503336"/>
            <a:chOff x="2487167" y="61762"/>
            <a:chExt cx="2569303" cy="2964580"/>
          </a:xfrm>
        </p:grpSpPr>
        <p:sp>
          <p:nvSpPr>
            <p:cNvPr id="12" name="Oval 11">
              <a:extLst>
                <a:ext uri="{FF2B5EF4-FFF2-40B4-BE49-F238E27FC236}">
                  <a16:creationId xmlns:a16="http://schemas.microsoft.com/office/drawing/2014/main" id="{9F055ACB-78BF-504F-A8E4-D5D4835873F4}"/>
                </a:ext>
              </a:extLst>
            </p:cNvPr>
            <p:cNvSpPr/>
            <p:nvPr/>
          </p:nvSpPr>
          <p:spPr>
            <a:xfrm>
              <a:off x="2487167" y="61762"/>
              <a:ext cx="2569303" cy="2964580"/>
            </a:xfrm>
            <a:prstGeom prst="ellipse">
              <a:avLst/>
            </a:prstGeom>
            <a:solidFill>
              <a:srgbClr val="FFBAC6"/>
            </a:solidFill>
            <a:ln w="19050">
              <a:solidFill>
                <a:srgbClr val="EE6E99"/>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Oval 4">
              <a:extLst>
                <a:ext uri="{FF2B5EF4-FFF2-40B4-BE49-F238E27FC236}">
                  <a16:creationId xmlns:a16="http://schemas.microsoft.com/office/drawing/2014/main" id="{6D33DE3C-5CFD-A447-878A-37848FC427DD}"/>
                </a:ext>
              </a:extLst>
            </p:cNvPr>
            <p:cNvSpPr txBox="1"/>
            <p:nvPr/>
          </p:nvSpPr>
          <p:spPr>
            <a:xfrm>
              <a:off x="2487167" y="580563"/>
              <a:ext cx="2174025" cy="133406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rPr>
                <a:t>Systems</a:t>
              </a:r>
            </a:p>
          </p:txBody>
        </p:sp>
      </p:grpSp>
    </p:spTree>
    <p:extLst>
      <p:ext uri="{BB962C8B-B14F-4D97-AF65-F5344CB8AC3E}">
        <p14:creationId xmlns:p14="http://schemas.microsoft.com/office/powerpoint/2010/main" val="65619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193287039"/>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For 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focus on providing </a:t>
            </a:r>
            <a:r>
              <a:rPr kumimoji="0" lang="en-US" sz="2800" b="1" i="0" u="none" strike="noStrike" kern="1200" cap="none" spc="0" normalizeH="0" baseline="0" noProof="0" dirty="0">
                <a:ln>
                  <a:noFill/>
                </a:ln>
                <a:solidFill>
                  <a:srgbClr val="0D0F41"/>
                </a:solidFill>
                <a:effectLst/>
                <a:uLnTx/>
                <a:uFillTx/>
                <a:latin typeface="Arial"/>
                <a:ea typeface="+mn-ea"/>
                <a:cs typeface="+mn-cs"/>
              </a:rPr>
              <a:t>ALL</a:t>
            </a:r>
            <a:r>
              <a:rPr kumimoji="0" lang="en-US" sz="2800" b="0" i="0" u="none" strike="noStrike" kern="1200" cap="none" spc="0" normalizeH="0" baseline="0" noProof="0" dirty="0">
                <a:ln>
                  <a:noFill/>
                </a:ln>
                <a:solidFill>
                  <a:srgbClr val="0D0F41"/>
                </a:solidFill>
                <a:effectLst/>
                <a:uLnTx/>
                <a:uFillTx/>
                <a:latin typeface="Arial"/>
                <a:ea typeface="+mn-ea"/>
                <a:cs typeface="+mn-cs"/>
              </a:rPr>
              <a:t> staff </a:t>
            </a:r>
            <a:r>
              <a:rPr kumimoji="0" lang="en-US" sz="3200" b="1" i="0" u="none" strike="noStrike" kern="1200" cap="none" spc="0" normalizeH="0" baseline="0" noProof="0" dirty="0">
                <a:ln>
                  <a:noFill/>
                </a:ln>
                <a:solidFill>
                  <a:srgbClr val="00843E"/>
                </a:solidFill>
                <a:effectLst/>
                <a:uLnTx/>
                <a:uFillTx/>
                <a:latin typeface="Arial"/>
                <a:ea typeface="+mn-ea"/>
                <a:cs typeface="+mn-cs"/>
              </a:rPr>
              <a:t>Tier 1</a:t>
            </a:r>
            <a:r>
              <a:rPr kumimoji="0" lang="en-US" sz="2800" b="0" i="0" u="none" strike="noStrike" kern="1200" cap="none" spc="0" normalizeH="0" baseline="0" noProof="0" dirty="0">
                <a:ln>
                  <a:noFill/>
                </a:ln>
                <a:solidFill>
                  <a:srgbClr val="0D0F41"/>
                </a:solidFill>
                <a:effectLst/>
                <a:uLnTx/>
                <a:uFillTx/>
                <a:latin typeface="Arial"/>
                <a:ea typeface="+mn-ea"/>
                <a:cs typeface="+mn-cs"/>
              </a:rPr>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3</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Routine Walkthrough and Self-management Data Reviews</a:t>
            </a: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 Data Review</a:t>
            </a: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dirty="0">
                <a:ln>
                  <a:noFill/>
                </a:ln>
                <a:solidFill>
                  <a:srgbClr val="92D050"/>
                </a:solidFill>
                <a:effectLst/>
                <a:uLnTx/>
                <a:uFillTx/>
                <a:latin typeface="Arial"/>
                <a:ea typeface="+mn-ea"/>
                <a:cs typeface="+mn-cs"/>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2</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for the</a:t>
            </a: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Student Data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Teacher Collected Data</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dirty="0">
                <a:solidFill>
                  <a:schemeClr val="bg1"/>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 14</a:t>
            </a:r>
          </a:p>
        </p:txBody>
      </p:sp>
      <p:sp>
        <p:nvSpPr>
          <p:cNvPr id="4" name="Rectangle 3">
            <a:extLst>
              <a:ext uri="{FF2B5EF4-FFF2-40B4-BE49-F238E27FC236}">
                <a16:creationId xmlns:a16="http://schemas.microsoft.com/office/drawing/2014/main" id="{CA82EDB7-0829-C045-F7D5-3ECC3E2A0A52}"/>
              </a:ext>
            </a:extLst>
          </p:cNvPr>
          <p:cNvSpPr/>
          <p:nvPr/>
        </p:nvSpPr>
        <p:spPr>
          <a:xfrm>
            <a:off x="2572719" y="818388"/>
            <a:ext cx="2278250" cy="5221224"/>
          </a:xfrm>
          <a:prstGeom prst="rect">
            <a:avLst/>
          </a:prstGeom>
          <a:noFill/>
          <a:ln w="762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Example System Feature table (2.2 Explicitly Teach)</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333973" y="6253655"/>
            <a:ext cx="1502221"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 22</a:t>
            </a:r>
          </a:p>
        </p:txBody>
      </p:sp>
      <p:pic>
        <p:nvPicPr>
          <p:cNvPr id="4" name="Picture 3">
            <a:extLst>
              <a:ext uri="{FF2B5EF4-FFF2-40B4-BE49-F238E27FC236}">
                <a16:creationId xmlns:a16="http://schemas.microsoft.com/office/drawing/2014/main" id="{22C0487E-3475-F9CD-CAD2-159BD6877B22}"/>
              </a:ext>
            </a:extLst>
          </p:cNvPr>
          <p:cNvPicPr>
            <a:picLocks noChangeAspect="1"/>
          </p:cNvPicPr>
          <p:nvPr/>
        </p:nvPicPr>
        <p:blipFill>
          <a:blip r:embed="rId3"/>
          <a:stretch>
            <a:fillRect/>
          </a:stretch>
        </p:blipFill>
        <p:spPr>
          <a:xfrm>
            <a:off x="726510" y="873366"/>
            <a:ext cx="9418549" cy="57907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19853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SELF-ASSESSMENT AND ACTION PLAN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10684249" y="5924810"/>
            <a:ext cx="1176545" cy="73927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Pages</a:t>
            </a:r>
            <a:br>
              <a:rPr kumimoji="0" lang="en-US" sz="1800" b="0" i="0" u="none" strike="noStrike" kern="1200" cap="none" spc="0" normalizeH="0" baseline="0" noProof="0" dirty="0">
                <a:ln>
                  <a:noFill/>
                </a:ln>
                <a:solidFill>
                  <a:srgbClr val="0D0F41"/>
                </a:solidFill>
                <a:effectLst/>
                <a:uLnTx/>
                <a:uFillTx/>
                <a:latin typeface="Arial"/>
                <a:ea typeface="+mn-ea"/>
                <a:cs typeface="+mn-cs"/>
              </a:rPr>
            </a:br>
            <a:r>
              <a:rPr kumimoji="0" lang="en-US" sz="1800" b="0" i="0" u="none" strike="noStrike" kern="1200" cap="none" spc="0" normalizeH="0" baseline="0" noProof="0" dirty="0">
                <a:ln>
                  <a:noFill/>
                </a:ln>
                <a:solidFill>
                  <a:srgbClr val="0D0F41"/>
                </a:solidFill>
                <a:effectLst/>
                <a:uLnTx/>
                <a:uFillTx/>
                <a:latin typeface="Arial"/>
                <a:ea typeface="+mn-ea"/>
                <a:cs typeface="+mn-cs"/>
              </a:rPr>
              <a:t>47 &amp; 48</a:t>
            </a:r>
          </a:p>
        </p:txBody>
      </p:sp>
      <p:pic>
        <p:nvPicPr>
          <p:cNvPr id="5" name="Picture 4">
            <a:extLst>
              <a:ext uri="{FF2B5EF4-FFF2-40B4-BE49-F238E27FC236}">
                <a16:creationId xmlns:a16="http://schemas.microsoft.com/office/drawing/2014/main" id="{A522F7EB-2739-122E-0541-0B396175AAFD}"/>
              </a:ext>
            </a:extLst>
          </p:cNvPr>
          <p:cNvPicPr>
            <a:picLocks noChangeAspect="1"/>
          </p:cNvPicPr>
          <p:nvPr/>
        </p:nvPicPr>
        <p:blipFill>
          <a:blip r:embed="rId3"/>
          <a:stretch>
            <a:fillRect/>
          </a:stretch>
        </p:blipFill>
        <p:spPr>
          <a:xfrm>
            <a:off x="331206" y="1025889"/>
            <a:ext cx="9960236" cy="515695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AFDDBC9C-6A0E-EC73-54A2-B05DCD20AF8F}"/>
              </a:ext>
            </a:extLst>
          </p:cNvPr>
          <p:cNvPicPr>
            <a:picLocks noChangeAspect="1"/>
          </p:cNvPicPr>
          <p:nvPr/>
        </p:nvPicPr>
        <p:blipFill>
          <a:blip r:embed="rId4"/>
          <a:stretch>
            <a:fillRect/>
          </a:stretch>
        </p:blipFill>
        <p:spPr>
          <a:xfrm>
            <a:off x="2359186" y="2075329"/>
            <a:ext cx="8163015" cy="4588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711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46"/>
          <p:cNvPicPr preferRelativeResize="0"/>
          <p:nvPr/>
        </p:nvPicPr>
        <p:blipFill>
          <a:blip r:embed="rId3">
            <a:alphaModFix/>
          </a:blip>
          <a:stretch>
            <a:fillRect/>
          </a:stretch>
        </p:blipFill>
        <p:spPr>
          <a:xfrm>
            <a:off x="152400" y="818388"/>
            <a:ext cx="11887200" cy="5221224"/>
          </a:xfrm>
          <a:prstGeom prst="rect">
            <a:avLst/>
          </a:prstGeom>
          <a:noFill/>
          <a:ln>
            <a:noFill/>
          </a:ln>
        </p:spPr>
      </p:pic>
      <p:sp>
        <p:nvSpPr>
          <p:cNvPr id="423" name="Google Shape;423;p46"/>
          <p:cNvSpPr txBox="1">
            <a:spLocks noGrp="1"/>
          </p:cNvSpPr>
          <p:nvPr>
            <p:ph type="title"/>
          </p:nvPr>
        </p:nvSpPr>
        <p:spPr>
          <a:xfrm>
            <a:off x="1045194" y="193914"/>
            <a:ext cx="10791000" cy="519600"/>
          </a:xfrm>
          <a:prstGeom prst="rect">
            <a:avLst/>
          </a:prstGeom>
        </p:spPr>
        <p:txBody>
          <a:bodyPr spcFirstLastPara="1" wrap="square" lIns="91425" tIns="45700" rIns="91425" bIns="45700" anchor="t" anchorCtr="0">
            <a:normAutofit fontScale="90000"/>
          </a:bodyPr>
          <a:lstStyle/>
          <a:p>
            <a:pPr marL="0" lvl="0" indent="0" algn="l" rtl="0">
              <a:spcBef>
                <a:spcPts val="0"/>
              </a:spcBef>
              <a:spcAft>
                <a:spcPts val="0"/>
              </a:spcAft>
              <a:buNone/>
            </a:pPr>
            <a:r>
              <a:rPr lang="en-US" sz="3300" b="1" dirty="0"/>
              <a:t>STEPS TO SUPPORT EDUCATORS' IMPLEMENTATION</a:t>
            </a:r>
            <a:endParaRPr sz="3300" b="1" dirty="0"/>
          </a:p>
        </p:txBody>
      </p:sp>
      <p:sp>
        <p:nvSpPr>
          <p:cNvPr id="2" name="Rectangle: Rounded Corners 1">
            <a:extLst>
              <a:ext uri="{FF2B5EF4-FFF2-40B4-BE49-F238E27FC236}">
                <a16:creationId xmlns:a16="http://schemas.microsoft.com/office/drawing/2014/main" id="{33FEC58C-2A76-823C-8B25-B1160AFD7771}"/>
              </a:ext>
            </a:extLst>
          </p:cNvPr>
          <p:cNvSpPr/>
          <p:nvPr/>
        </p:nvSpPr>
        <p:spPr>
          <a:xfrm>
            <a:off x="9827172" y="6253655"/>
            <a:ext cx="1786759" cy="41043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rPr>
              <a:t>Page 14</a:t>
            </a:r>
          </a:p>
        </p:txBody>
      </p:sp>
      <p:sp>
        <p:nvSpPr>
          <p:cNvPr id="3" name="Rectangle: Rounded Corners 2">
            <a:extLst>
              <a:ext uri="{FF2B5EF4-FFF2-40B4-BE49-F238E27FC236}">
                <a16:creationId xmlns:a16="http://schemas.microsoft.com/office/drawing/2014/main" id="{2B40925E-3951-4720-6F50-0B3A915EFFA7}"/>
              </a:ext>
            </a:extLst>
          </p:cNvPr>
          <p:cNvSpPr/>
          <p:nvPr/>
        </p:nvSpPr>
        <p:spPr>
          <a:xfrm>
            <a:off x="2543503" y="818388"/>
            <a:ext cx="2396359" cy="5221224"/>
          </a:xfrm>
          <a:prstGeom prst="roundRect">
            <a:avLst/>
          </a:prstGeom>
          <a:noFill/>
          <a:ln w="76200">
            <a:solidFill>
              <a:srgbClr val="FFFF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4" name="Speech Bubble: Oval 3">
            <a:extLst>
              <a:ext uri="{FF2B5EF4-FFF2-40B4-BE49-F238E27FC236}">
                <a16:creationId xmlns:a16="http://schemas.microsoft.com/office/drawing/2014/main" id="{664BD994-0ADC-244C-8AF8-09DA75CF13D7}"/>
              </a:ext>
            </a:extLst>
          </p:cNvPr>
          <p:cNvSpPr/>
          <p:nvPr/>
        </p:nvSpPr>
        <p:spPr>
          <a:xfrm>
            <a:off x="6632028" y="2007476"/>
            <a:ext cx="5055475" cy="309004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n-ea"/>
                <a:cs typeface="+mn-cs"/>
              </a:rPr>
              <a:t>Let’s take a few minutes to focus on Step #2!</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2142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55D298C-B76C-E246-9808-B6C7E51B3CF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2763247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40" y="223686"/>
            <a:ext cx="9378000" cy="845600"/>
          </a:xfrm>
        </p:spPr>
        <p:txBody>
          <a:bodyPr/>
          <a:lstStyle/>
          <a:p>
            <a:r>
              <a:rPr lang="en-US" dirty="0">
                <a:solidFill>
                  <a:schemeClr val="bg1"/>
                </a:solidFill>
              </a:rPr>
              <a:t>CRITICAL TOPICS FOR STAFF PD</a:t>
            </a:r>
          </a:p>
        </p:txBody>
      </p:sp>
      <p:graphicFrame>
        <p:nvGraphicFramePr>
          <p:cNvPr id="2" name="Content Placeholder 1">
            <a:extLst>
              <a:ext uri="{FF2B5EF4-FFF2-40B4-BE49-F238E27FC236}">
                <a16:creationId xmlns:a16="http://schemas.microsoft.com/office/drawing/2014/main" id="{97E0F79B-6F94-FC25-DCEF-589E91F21FBC}"/>
              </a:ext>
            </a:extLst>
          </p:cNvPr>
          <p:cNvGraphicFramePr>
            <a:graphicFrameLocks noGrp="1"/>
          </p:cNvGraphicFramePr>
          <p:nvPr>
            <p:ph sz="half" idx="4294967295"/>
          </p:nvPr>
        </p:nvGraphicFramePr>
        <p:xfrm>
          <a:off x="968189" y="1273859"/>
          <a:ext cx="10847294" cy="5180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2252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39" y="223686"/>
            <a:ext cx="10938431" cy="845600"/>
          </a:xfrm>
        </p:spPr>
        <p:txBody>
          <a:bodyPr/>
          <a:lstStyle/>
          <a:p>
            <a:r>
              <a:rPr lang="en-US" dirty="0">
                <a:solidFill>
                  <a:schemeClr val="bg1"/>
                </a:solidFill>
              </a:rPr>
              <a:t>ADDITIONAL STAFF PD CONSIDERATIONS</a:t>
            </a:r>
          </a:p>
        </p:txBody>
      </p:sp>
      <p:sp>
        <p:nvSpPr>
          <p:cNvPr id="6" name="Content Placeholder 3">
            <a:extLst>
              <a:ext uri="{FF2B5EF4-FFF2-40B4-BE49-F238E27FC236}">
                <a16:creationId xmlns:a16="http://schemas.microsoft.com/office/drawing/2014/main" id="{1C077E21-CEA5-1A4D-9253-393C1E491802}"/>
              </a:ext>
            </a:extLst>
          </p:cNvPr>
          <p:cNvSpPr txBox="1">
            <a:spLocks/>
          </p:cNvSpPr>
          <p:nvPr/>
        </p:nvSpPr>
        <p:spPr>
          <a:xfrm>
            <a:off x="165303" y="1316496"/>
            <a:ext cx="6860234" cy="452543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Behavioral principles to understand and support student behavior</a:t>
            </a:r>
          </a:p>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Mental health and trauma informed care foundations</a:t>
            </a:r>
          </a:p>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Community culture, values, and historical perspectives (in partnership with families &amp; local community supports)</a:t>
            </a:r>
          </a:p>
          <a:p>
            <a:pPr marL="761970" marR="0" lvl="0" indent="-423323" algn="l" defTabSz="1219170" rtl="0" eaLnBrk="1" fontAlgn="auto" latinLnBrk="0" hangingPunct="1">
              <a:lnSpc>
                <a:spcPct val="100000"/>
              </a:lnSpc>
              <a:spcBef>
                <a:spcPts val="800"/>
              </a:spcBef>
              <a:spcAft>
                <a:spcPts val="0"/>
              </a:spcAft>
              <a:buClr>
                <a:srgbClr val="00ACC2"/>
              </a:buClr>
              <a:buSzPct val="100000"/>
              <a:buFont typeface="Hind Vadodara"/>
              <a:buChar char="●"/>
              <a:tabLst/>
              <a:defRPr/>
            </a:pPr>
            <a:r>
              <a:rPr kumimoji="0" lang="en-US" sz="2400" b="0" i="0" u="none" strike="noStrike" kern="0" cap="none" spc="0" normalizeH="0" baseline="0" noProof="0" dirty="0">
                <a:ln>
                  <a:noFill/>
                </a:ln>
                <a:solidFill>
                  <a:srgbClr val="FFFFFF"/>
                </a:solidFill>
                <a:effectLst/>
                <a:uLnTx/>
                <a:uFillTx/>
                <a:latin typeface="Arial"/>
                <a:cs typeface="Hind Vadodara"/>
                <a:sym typeface="Hind Vadodara"/>
              </a:rPr>
              <a:t>Effectively applying core practices with cultural competence</a:t>
            </a:r>
          </a:p>
        </p:txBody>
      </p:sp>
      <p:sp>
        <p:nvSpPr>
          <p:cNvPr id="7" name="TextBox 6">
            <a:extLst>
              <a:ext uri="{FF2B5EF4-FFF2-40B4-BE49-F238E27FC236}">
                <a16:creationId xmlns:a16="http://schemas.microsoft.com/office/drawing/2014/main" id="{657D7B2C-CF8A-3940-998D-F7D15A260ECB}"/>
              </a:ext>
            </a:extLst>
          </p:cNvPr>
          <p:cNvSpPr txBox="1"/>
          <p:nvPr/>
        </p:nvSpPr>
        <p:spPr>
          <a:xfrm>
            <a:off x="8364643" y="6519446"/>
            <a:ext cx="3827357"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Arial"/>
                <a:sym typeface="Arial"/>
              </a:rPr>
              <a:t>Integrated TFI Companion Guide, 2021</a:t>
            </a:r>
          </a:p>
        </p:txBody>
      </p:sp>
      <p:sp>
        <p:nvSpPr>
          <p:cNvPr id="2" name="Rectangle 1">
            <a:extLst>
              <a:ext uri="{FF2B5EF4-FFF2-40B4-BE49-F238E27FC236}">
                <a16:creationId xmlns:a16="http://schemas.microsoft.com/office/drawing/2014/main" id="{91627ED1-852C-65D5-5984-DC85237E8AAE}"/>
              </a:ext>
            </a:extLst>
          </p:cNvPr>
          <p:cNvSpPr/>
          <p:nvPr/>
        </p:nvSpPr>
        <p:spPr>
          <a:xfrm>
            <a:off x="7647466" y="1531649"/>
            <a:ext cx="4092361" cy="3801035"/>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If your data from staff, student, family surveys or outcomes indicate a need, these areas may also be beneficial PD topics</a:t>
            </a:r>
          </a:p>
        </p:txBody>
      </p:sp>
    </p:spTree>
    <p:extLst>
      <p:ext uri="{BB962C8B-B14F-4D97-AF65-F5344CB8AC3E}">
        <p14:creationId xmlns:p14="http://schemas.microsoft.com/office/powerpoint/2010/main" val="15613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692023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3790682" y="2800479"/>
            <a:ext cx="7544068" cy="381642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rPr>
              <a:t>Model, lead, test format</a:t>
            </a:r>
          </a:p>
          <a:p>
            <a:pPr marL="800100" marR="0" lvl="1"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Demonstrate desired skill (</a:t>
            </a:r>
            <a:r>
              <a:rPr kumimoji="0" lang="en-US" sz="2400" b="0" i="1" u="none" strike="noStrike" kern="1200" cap="none" spc="0" normalizeH="0" baseline="0" noProof="0" dirty="0">
                <a:ln>
                  <a:noFill/>
                </a:ln>
                <a:solidFill>
                  <a:srgbClr val="292C73">
                    <a:lumMod val="50000"/>
                  </a:srgbClr>
                </a:solidFill>
                <a:effectLst/>
                <a:uLnTx/>
                <a:uFillTx/>
                <a:latin typeface="Franklin Gothic Book"/>
                <a:ea typeface="+mn-ea"/>
                <a:cs typeface="+mn-cs"/>
              </a:rPr>
              <a:t>I do</a:t>
            </a: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a:t>
            </a:r>
          </a:p>
          <a:p>
            <a:pPr marL="800100" marR="0" lvl="1"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Provide effective examples/non-examples</a:t>
            </a:r>
          </a:p>
          <a:p>
            <a:pPr marL="800100" marR="0" lvl="1" indent="-342900" algn="l" defTabSz="914400" rtl="0" eaLnBrk="1" fontAlgn="base" latinLnBrk="0" hangingPunct="1">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Provide sufficient group practice (</a:t>
            </a:r>
            <a:r>
              <a:rPr kumimoji="0" lang="en-US" sz="2400" b="0" i="1" u="none" strike="noStrike" kern="1200" cap="none" spc="0" normalizeH="0" baseline="0" noProof="0" dirty="0">
                <a:ln>
                  <a:noFill/>
                </a:ln>
                <a:solidFill>
                  <a:srgbClr val="292C73">
                    <a:lumMod val="50000"/>
                  </a:srgbClr>
                </a:solidFill>
                <a:effectLst/>
                <a:uLnTx/>
                <a:uFillTx/>
                <a:latin typeface="Franklin Gothic Book"/>
                <a:ea typeface="+mn-ea"/>
                <a:cs typeface="+mn-cs"/>
              </a:rPr>
              <a:t>We do</a:t>
            </a: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a:t>
            </a:r>
          </a:p>
          <a:p>
            <a:pPr marL="800100" marR="0" lvl="1"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Provide opportunities to demonstrate and receive feedback (</a:t>
            </a:r>
            <a:r>
              <a:rPr kumimoji="0" lang="en-US" sz="2400" b="0" i="1" u="none" strike="noStrike" kern="1200" cap="none" spc="0" normalizeH="0" baseline="0" noProof="0" dirty="0">
                <a:ln>
                  <a:noFill/>
                </a:ln>
                <a:solidFill>
                  <a:srgbClr val="292C73">
                    <a:lumMod val="50000"/>
                  </a:srgbClr>
                </a:solidFill>
                <a:effectLst/>
                <a:uLnTx/>
                <a:uFillTx/>
                <a:latin typeface="Franklin Gothic Book"/>
                <a:ea typeface="+mn-ea"/>
                <a:cs typeface="+mn-cs"/>
              </a:rPr>
              <a:t>You do</a:t>
            </a:r>
            <a:r>
              <a:rPr kumimoji="0" lang="en-US" sz="2400" b="0" i="0" u="none" strike="noStrike" kern="1200" cap="none" spc="0" normalizeH="0" baseline="0" noProof="0" dirty="0">
                <a:ln>
                  <a:noFill/>
                </a:ln>
                <a:solidFill>
                  <a:srgbClr val="292C73">
                    <a:lumMod val="50000"/>
                  </a:srgbClr>
                </a:solidFill>
                <a:effectLst/>
                <a:uLnTx/>
                <a:uFillTx/>
                <a:latin typeface="Franklin Gothic Book"/>
                <a:ea typeface="+mn-ea"/>
                <a:cs typeface="+mn-cs"/>
              </a:rPr>
              <a:t>)</a:t>
            </a:r>
            <a:endPar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endParaRP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rPr>
              <a:t>Connected to/embedded in typical practice/routines</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Franklin Gothic Book"/>
                <a:ea typeface="+mn-ea"/>
                <a:cs typeface="+mn-cs"/>
              </a:rPr>
              <a:t>Brief training/practice spaced out</a:t>
            </a:r>
          </a:p>
        </p:txBody>
      </p:sp>
    </p:spTree>
    <p:extLst>
      <p:ext uri="{BB962C8B-B14F-4D97-AF65-F5344CB8AC3E}">
        <p14:creationId xmlns:p14="http://schemas.microsoft.com/office/powerpoint/2010/main" val="340634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666CB6-B56F-EB51-FA81-620A8FFA4462}"/>
              </a:ext>
            </a:extLst>
          </p:cNvPr>
          <p:cNvSpPr>
            <a:spLocks noGrp="1"/>
          </p:cNvSpPr>
          <p:nvPr>
            <p:ph type="ctrTitle"/>
          </p:nvPr>
        </p:nvSpPr>
        <p:spPr>
          <a:xfrm>
            <a:off x="1782146" y="5155"/>
            <a:ext cx="10021078" cy="1906662"/>
          </a:xfrm>
        </p:spPr>
        <p:txBody>
          <a:bodyPr>
            <a:normAutofit fontScale="90000"/>
          </a:bodyPr>
          <a:lstStyle/>
          <a:p>
            <a:r>
              <a:rPr lang="en-US" sz="3200" dirty="0"/>
              <a:t>May Institute’s 21ST Annual New England Positive Behavioral Support Forum</a:t>
            </a:r>
            <a:br>
              <a:rPr lang="en-US" dirty="0"/>
            </a:br>
            <a:r>
              <a:rPr lang="en-US" sz="2200" dirty="0">
                <a:solidFill>
                  <a:schemeClr val="accent4">
                    <a:lumMod val="40000"/>
                    <a:lumOff val="60000"/>
                  </a:schemeClr>
                </a:solidFill>
              </a:rPr>
              <a:t>Friday, November 21, 2025 - Norwood, Mass.</a:t>
            </a:r>
            <a:br>
              <a:rPr lang="en-US" sz="2200" dirty="0">
                <a:solidFill>
                  <a:schemeClr val="accent4">
                    <a:lumMod val="40000"/>
                    <a:lumOff val="60000"/>
                  </a:schemeClr>
                </a:solidFill>
              </a:rPr>
            </a:br>
            <a:endParaRPr lang="en-US" dirty="0">
              <a:solidFill>
                <a:schemeClr val="accent4">
                  <a:lumMod val="40000"/>
                  <a:lumOff val="60000"/>
                </a:schemeClr>
              </a:solidFill>
            </a:endParaRPr>
          </a:p>
        </p:txBody>
      </p:sp>
      <p:pic>
        <p:nvPicPr>
          <p:cNvPr id="1026" name="Picture 2">
            <a:extLst>
              <a:ext uri="{FF2B5EF4-FFF2-40B4-BE49-F238E27FC236}">
                <a16:creationId xmlns:a16="http://schemas.microsoft.com/office/drawing/2014/main" id="{9E27D2F7-60A1-90D2-971F-4F5AE7685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35493" y="1964925"/>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E3DA8DE-36A8-F3BE-BE72-97C3B3878ADB}"/>
              </a:ext>
            </a:extLst>
          </p:cNvPr>
          <p:cNvSpPr txBox="1"/>
          <p:nvPr/>
        </p:nvSpPr>
        <p:spPr>
          <a:xfrm>
            <a:off x="181946" y="5578447"/>
            <a:ext cx="5057565" cy="1107996"/>
          </a:xfrm>
          <a:prstGeom prst="rect">
            <a:avLst/>
          </a:prstGeom>
          <a:solidFill>
            <a:schemeClr val="accent2">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venir Next LT Pro"/>
                <a:ea typeface="+mn-ea"/>
                <a:cs typeface="+mn-cs"/>
              </a:rPr>
              <a:t>Dr. Erika McDowell: </a:t>
            </a:r>
            <a:r>
              <a:rPr kumimoji="0" lang="en-US" sz="1600" b="0" i="0" u="none" strike="noStrike" kern="1200" cap="none" spc="0" normalizeH="0" baseline="0" noProof="0" dirty="0">
                <a:ln>
                  <a:noFill/>
                </a:ln>
                <a:solidFill>
                  <a:prstClr val="black"/>
                </a:solidFill>
                <a:effectLst/>
                <a:uLnTx/>
                <a:uFillTx/>
                <a:latin typeface="Avenir Next LT Pro"/>
                <a:ea typeface="+mn-ea"/>
                <a:cs typeface="+mn-cs"/>
              </a:rPr>
              <a:t>Co-CEO Black Wildflowers Fund, NJ governor’s award recipient, </a:t>
            </a:r>
            <a:r>
              <a:rPr kumimoji="0" lang="en-US" sz="1600" b="0" i="0" u="none" strike="noStrike" kern="1200" cap="none" spc="0" normalizeH="0" baseline="0" noProof="0" dirty="0">
                <a:ln>
                  <a:noFill/>
                </a:ln>
                <a:solidFill>
                  <a:srgbClr val="000000"/>
                </a:solidFill>
                <a:effectLst/>
                <a:uLnTx/>
                <a:uFillTx/>
                <a:latin typeface="Avenir Next LT Pro"/>
                <a:ea typeface="+mn-ea"/>
                <a:cs typeface="+mn-cs"/>
              </a:rPr>
              <a:t>“Ted” Carr Early Career Practitioner Award,  Educator/Advocate/Disruptor</a:t>
            </a:r>
            <a:endParaRPr kumimoji="0" lang="en-US" sz="180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94AF6EB5-18DD-4175-56E2-D55A5C2E231D}"/>
              </a:ext>
            </a:extLst>
          </p:cNvPr>
          <p:cNvSpPr txBox="1"/>
          <p:nvPr/>
        </p:nvSpPr>
        <p:spPr>
          <a:xfrm>
            <a:off x="1872961" y="1471939"/>
            <a:ext cx="32308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venir Next LT Pro"/>
                <a:ea typeface="+mn-ea"/>
                <a:cs typeface="+mn-cs"/>
              </a:rPr>
              <a:t>Morning Keynote</a:t>
            </a:r>
          </a:p>
        </p:txBody>
      </p:sp>
      <p:sp>
        <p:nvSpPr>
          <p:cNvPr id="13" name="TextBox 12">
            <a:extLst>
              <a:ext uri="{FF2B5EF4-FFF2-40B4-BE49-F238E27FC236}">
                <a16:creationId xmlns:a16="http://schemas.microsoft.com/office/drawing/2014/main" id="{67C05867-4AEA-E470-D5F8-530C059DF4D6}"/>
              </a:ext>
            </a:extLst>
          </p:cNvPr>
          <p:cNvSpPr txBox="1"/>
          <p:nvPr/>
        </p:nvSpPr>
        <p:spPr>
          <a:xfrm>
            <a:off x="5103845" y="6211669"/>
            <a:ext cx="7088155" cy="646331"/>
          </a:xfrm>
          <a:prstGeom prst="rect">
            <a:avLst/>
          </a:prstGeom>
          <a:solidFill>
            <a:schemeClr val="accent5">
              <a:lumMod val="5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Registration Opens 5/23/25 –   https://www.mayinstitute.org/services-for-schools/pbis/forum.html</a:t>
            </a:r>
          </a:p>
        </p:txBody>
      </p:sp>
      <p:sp>
        <p:nvSpPr>
          <p:cNvPr id="2" name="TextBox 1">
            <a:extLst>
              <a:ext uri="{FF2B5EF4-FFF2-40B4-BE49-F238E27FC236}">
                <a16:creationId xmlns:a16="http://schemas.microsoft.com/office/drawing/2014/main" id="{E3FC55E2-BCD3-D350-2B9E-B0ADE6F75391}"/>
              </a:ext>
            </a:extLst>
          </p:cNvPr>
          <p:cNvSpPr txBox="1"/>
          <p:nvPr/>
        </p:nvSpPr>
        <p:spPr>
          <a:xfrm>
            <a:off x="6388425" y="2652004"/>
            <a:ext cx="4518994" cy="3108543"/>
          </a:xfrm>
          <a:prstGeom prst="rect">
            <a:avLst/>
          </a:prstGeom>
          <a:noFill/>
          <a:ln w="76200">
            <a:solidFill>
              <a:schemeClr val="accent4">
                <a:lumMod val="75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white"/>
                </a:solidFill>
                <a:effectLst/>
                <a:uLnTx/>
                <a:uFillTx/>
                <a:latin typeface="Avenir Next LT Pro"/>
                <a:ea typeface="+mn-ea"/>
                <a:cs typeface="+mn-cs"/>
              </a:rPr>
              <a:t>STRANDS TO INCLUDE: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PBIS Foundations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PBIS and Families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Mental Health / Wellness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Classrooms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Equity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venir Next LT Pro"/>
                <a:ea typeface="+mn-ea"/>
                <a:cs typeface="+mn-cs"/>
              </a:rPr>
              <a:t>IDD and PBS</a:t>
            </a:r>
          </a:p>
        </p:txBody>
      </p:sp>
      <p:pic>
        <p:nvPicPr>
          <p:cNvPr id="4" name="Picture 3">
            <a:extLst>
              <a:ext uri="{FF2B5EF4-FFF2-40B4-BE49-F238E27FC236}">
                <a16:creationId xmlns:a16="http://schemas.microsoft.com/office/drawing/2014/main" id="{82489174-5AFE-BA9B-DEBB-F9372D6E244B}"/>
              </a:ext>
            </a:extLst>
          </p:cNvPr>
          <p:cNvPicPr>
            <a:picLocks noChangeAspect="1"/>
          </p:cNvPicPr>
          <p:nvPr/>
        </p:nvPicPr>
        <p:blipFill>
          <a:blip r:embed="rId4"/>
          <a:stretch>
            <a:fillRect/>
          </a:stretch>
        </p:blipFill>
        <p:spPr>
          <a:xfrm>
            <a:off x="9626801" y="580939"/>
            <a:ext cx="1782000" cy="1782000"/>
          </a:xfrm>
          <a:prstGeom prst="rect">
            <a:avLst/>
          </a:prstGeom>
        </p:spPr>
      </p:pic>
    </p:spTree>
    <p:extLst>
      <p:ext uri="{BB962C8B-B14F-4D97-AF65-F5344CB8AC3E}">
        <p14:creationId xmlns:p14="http://schemas.microsoft.com/office/powerpoint/2010/main" val="3185388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Train and Hope Method</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6944001" y="1577588"/>
            <a:ext cx="3536394" cy="4524034"/>
          </a:xfrm>
          <a:prstGeom prst="rect">
            <a:avLst/>
          </a:prstGeom>
          <a:ln>
            <a:solidFill>
              <a:schemeClr val="accent6">
                <a:lumMod val="50000"/>
              </a:schemeClr>
            </a:solidFill>
          </a:ln>
          <a:effectLst/>
        </p:spPr>
      </p:pic>
      <p:sp>
        <p:nvSpPr>
          <p:cNvPr id="3" name="TextBox 2">
            <a:extLst>
              <a:ext uri="{FF2B5EF4-FFF2-40B4-BE49-F238E27FC236}">
                <a16:creationId xmlns:a16="http://schemas.microsoft.com/office/drawing/2014/main" id="{F84592B3-CBB9-2346-8FB7-DB37AE434084}"/>
              </a:ext>
            </a:extLst>
          </p:cNvPr>
          <p:cNvSpPr txBox="1"/>
          <p:nvPr/>
        </p:nvSpPr>
        <p:spPr>
          <a:xfrm>
            <a:off x="589280" y="1808480"/>
            <a:ext cx="550672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Leadership Team shares the newly developed  discipline flowchart with staff over email and asks everyone to start using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a:ea typeface="+mn-ea"/>
              <a:cs typeface="+mn-cs"/>
            </a:endParaRPr>
          </a:p>
        </p:txBody>
      </p:sp>
      <p:pic>
        <p:nvPicPr>
          <p:cNvPr id="9" name="Picture 8">
            <a:extLst>
              <a:ext uri="{FF2B5EF4-FFF2-40B4-BE49-F238E27FC236}">
                <a16:creationId xmlns:a16="http://schemas.microsoft.com/office/drawing/2014/main" id="{A5BD1723-CE7D-5B4E-9978-B690368F71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sp>
        <p:nvSpPr>
          <p:cNvPr id="4" name="Multiply 3">
            <a:extLst>
              <a:ext uri="{FF2B5EF4-FFF2-40B4-BE49-F238E27FC236}">
                <a16:creationId xmlns:a16="http://schemas.microsoft.com/office/drawing/2014/main" id="{A902DCB8-B507-2A40-B65A-9AF32207A37B}"/>
              </a:ext>
            </a:extLst>
          </p:cNvPr>
          <p:cNvSpPr/>
          <p:nvPr/>
        </p:nvSpPr>
        <p:spPr>
          <a:xfrm>
            <a:off x="95250" y="492076"/>
            <a:ext cx="6299200" cy="575949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Tree>
    <p:extLst>
      <p:ext uri="{BB962C8B-B14F-4D97-AF65-F5344CB8AC3E}">
        <p14:creationId xmlns:p14="http://schemas.microsoft.com/office/powerpoint/2010/main" val="40831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Explicit Training Example</a:t>
            </a:r>
          </a:p>
        </p:txBody>
      </p:sp>
      <p:graphicFrame>
        <p:nvGraphicFramePr>
          <p:cNvPr id="7" name="Diagram 6">
            <a:extLst>
              <a:ext uri="{FF2B5EF4-FFF2-40B4-BE49-F238E27FC236}">
                <a16:creationId xmlns:a16="http://schemas.microsoft.com/office/drawing/2014/main" id="{744F69A7-5555-9E42-9469-299C4C415720}"/>
              </a:ext>
            </a:extLst>
          </p:cNvPr>
          <p:cNvGraphicFramePr/>
          <p:nvPr/>
        </p:nvGraphicFramePr>
        <p:xfrm>
          <a:off x="-220717" y="777138"/>
          <a:ext cx="10168759" cy="60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hlinkClick r:id="rId8"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sp>
        <p:nvSpPr>
          <p:cNvPr id="8" name="Rounded Rectangle 7">
            <a:extLst>
              <a:ext uri="{FF2B5EF4-FFF2-40B4-BE49-F238E27FC236}">
                <a16:creationId xmlns:a16="http://schemas.microsoft.com/office/drawing/2014/main" id="{71A37353-FEAB-734B-B637-C7582CE2D30D}"/>
              </a:ext>
            </a:extLst>
          </p:cNvPr>
          <p:cNvSpPr/>
          <p:nvPr/>
        </p:nvSpPr>
        <p:spPr>
          <a:xfrm>
            <a:off x="95250" y="1822073"/>
            <a:ext cx="9852792" cy="3990992"/>
          </a:xfrm>
          <a:prstGeom prst="roundRect">
            <a:avLst/>
          </a:prstGeom>
          <a:solidFill>
            <a:srgbClr val="E1F4FF"/>
          </a:solidFill>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D0F41"/>
                </a:solidFill>
                <a:effectLst/>
                <a:uLnTx/>
                <a:uFillTx/>
                <a:latin typeface="Arial"/>
                <a:ea typeface="+mn-ea"/>
                <a:cs typeface="+mn-cs"/>
              </a:rPr>
              <a:t>Next 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Arial"/>
                <a:ea typeface="+mn-ea"/>
                <a:cs typeface="+mn-cs"/>
              </a:rPr>
              <a:t>each person writes an example of how they used the flowchart during dismissal and adds it to a Jamboard.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Arial"/>
                <a:ea typeface="+mn-ea"/>
                <a:cs typeface="+mn-cs"/>
              </a:rPr>
              <a:t>Staff are then asked to use the Discipline Flowchart throughout their daily routines.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D0F41"/>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pic>
        <p:nvPicPr>
          <p:cNvPr id="6" name="Picture 5">
            <a:extLst>
              <a:ext uri="{FF2B5EF4-FFF2-40B4-BE49-F238E27FC236}">
                <a16:creationId xmlns:a16="http://schemas.microsoft.com/office/drawing/2014/main" id="{AF3689D2-8F36-674C-B83E-C7FAA78FEAB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621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53FB332-C28E-4B41-AE28-E610DC22B7C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886C37B-589E-2147-A2D2-16B24D35CAC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046CDF57-3A5D-A24D-8B1E-5722EDDAAC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94FC104-5F93-CC48-81EC-5A5374EF8C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A41FFFE-BFFC-8446-99A0-A064FFC1E9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EBAE9EC1-074A-ED45-8161-C54EFDB5B11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1B520068-F0F4-104F-99C0-B8693C5EEFD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0DE7CED-40B1-1E49-8460-02DCC267BD4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320FCB41-C79A-7C4F-BD3E-0EB42DE5B44C}"/>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dgm id="{FA36AE01-6D7A-C844-AAB6-F0A29DD0F4C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57308F72-6DB5-184B-84A0-8FD18E4E96E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B3C8ED8-2405-E04A-B807-53509F9456E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AC9003F3-91E9-AA45-A66A-D30BCB32D489}"/>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9C85F2-7F8A-EFEF-93A0-C340285B6AEF}"/>
              </a:ext>
            </a:extLst>
          </p:cNvPr>
          <p:cNvSpPr>
            <a:spLocks noGrp="1"/>
          </p:cNvSpPr>
          <p:nvPr>
            <p:ph type="body" idx="1"/>
          </p:nvPr>
        </p:nvSpPr>
        <p:spPr>
          <a:xfrm>
            <a:off x="693832" y="1847400"/>
            <a:ext cx="10380567" cy="4681869"/>
          </a:xfrm>
        </p:spPr>
        <p:txBody>
          <a:bodyPr/>
          <a:lstStyle/>
          <a:p>
            <a:r>
              <a:rPr lang="en-US" sz="3200" dirty="0"/>
              <a:t>All teacher should receive PD and feel comfortable with at least:</a:t>
            </a:r>
          </a:p>
          <a:p>
            <a:pPr lvl="1"/>
            <a:r>
              <a:rPr lang="en-US" sz="2400" dirty="0"/>
              <a:t>Classroom Routine Matrix – Teaching students all routines and expectations at beginning of the year</a:t>
            </a:r>
          </a:p>
          <a:p>
            <a:pPr lvl="1"/>
            <a:r>
              <a:rPr lang="en-US" sz="2400" dirty="0"/>
              <a:t>Specific Feedback at a 5:1 Positive to Negative ratio</a:t>
            </a:r>
          </a:p>
          <a:p>
            <a:pPr lvl="1"/>
            <a:r>
              <a:rPr lang="en-US" sz="2400" dirty="0"/>
              <a:t>Opportunities to respond to keep students engaged in lessons</a:t>
            </a:r>
          </a:p>
        </p:txBody>
      </p:sp>
      <p:sp>
        <p:nvSpPr>
          <p:cNvPr id="2" name="Title 1">
            <a:extLst>
              <a:ext uri="{FF2B5EF4-FFF2-40B4-BE49-F238E27FC236}">
                <a16:creationId xmlns:a16="http://schemas.microsoft.com/office/drawing/2014/main" id="{B0263B95-2429-B5C5-A104-CDA143A455D9}"/>
              </a:ext>
            </a:extLst>
          </p:cNvPr>
          <p:cNvSpPr>
            <a:spLocks noGrp="1"/>
          </p:cNvSpPr>
          <p:nvPr>
            <p:ph type="title"/>
          </p:nvPr>
        </p:nvSpPr>
        <p:spPr/>
        <p:txBody>
          <a:bodyPr/>
          <a:lstStyle/>
          <a:p>
            <a:r>
              <a:rPr lang="en-US" dirty="0">
                <a:solidFill>
                  <a:schemeClr val="bg1"/>
                </a:solidFill>
              </a:rPr>
              <a:t>Classroom System Support</a:t>
            </a:r>
          </a:p>
        </p:txBody>
      </p:sp>
    </p:spTree>
    <p:extLst>
      <p:ext uri="{BB962C8B-B14F-4D97-AF65-F5344CB8AC3E}">
        <p14:creationId xmlns:p14="http://schemas.microsoft.com/office/powerpoint/2010/main" val="3829517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nvGraphicFramePr>
        <p:xfrm>
          <a:off x="153153" y="902693"/>
          <a:ext cx="11855342" cy="5935277"/>
        </p:xfrm>
        <a:graphic>
          <a:graphicData uri="http://schemas.openxmlformats.org/drawingml/2006/table">
            <a:tbl>
              <a:tblPr firstRow="1" bandRow="1">
                <a:tableStyleId>{5C22544A-7EE6-4342-B048-85BDC9FD1C3A}</a:tableStyleId>
              </a:tblPr>
              <a:tblGrid>
                <a:gridCol w="1874746">
                  <a:extLst>
                    <a:ext uri="{9D8B030D-6E8A-4147-A177-3AD203B41FA5}">
                      <a16:colId xmlns:a16="http://schemas.microsoft.com/office/drawing/2014/main" val="1104521909"/>
                    </a:ext>
                  </a:extLst>
                </a:gridCol>
                <a:gridCol w="2146060">
                  <a:extLst>
                    <a:ext uri="{9D8B030D-6E8A-4147-A177-3AD203B41FA5}">
                      <a16:colId xmlns:a16="http://schemas.microsoft.com/office/drawing/2014/main" val="1875390765"/>
                    </a:ext>
                  </a:extLst>
                </a:gridCol>
                <a:gridCol w="2139831">
                  <a:extLst>
                    <a:ext uri="{9D8B030D-6E8A-4147-A177-3AD203B41FA5}">
                      <a16:colId xmlns:a16="http://schemas.microsoft.com/office/drawing/2014/main" val="1775678081"/>
                    </a:ext>
                  </a:extLst>
                </a:gridCol>
                <a:gridCol w="1984519">
                  <a:extLst>
                    <a:ext uri="{9D8B030D-6E8A-4147-A177-3AD203B41FA5}">
                      <a16:colId xmlns:a16="http://schemas.microsoft.com/office/drawing/2014/main" val="3693779560"/>
                    </a:ext>
                  </a:extLst>
                </a:gridCol>
                <a:gridCol w="2019030">
                  <a:extLst>
                    <a:ext uri="{9D8B030D-6E8A-4147-A177-3AD203B41FA5}">
                      <a16:colId xmlns:a16="http://schemas.microsoft.com/office/drawing/2014/main" val="1142413382"/>
                    </a:ext>
                  </a:extLst>
                </a:gridCol>
                <a:gridCol w="1691156">
                  <a:extLst>
                    <a:ext uri="{9D8B030D-6E8A-4147-A177-3AD203B41FA5}">
                      <a16:colId xmlns:a16="http://schemas.microsoft.com/office/drawing/2014/main" val="2809093096"/>
                    </a:ext>
                  </a:extLst>
                </a:gridCol>
              </a:tblGrid>
              <a:tr h="73670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2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1856492">
                <a:tc>
                  <a:txBody>
                    <a:bodyPr/>
                    <a:lstStyle/>
                    <a:p>
                      <a:r>
                        <a:rPr lang="en-US" sz="21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Enter calmly.</a:t>
                      </a:r>
                    </a:p>
                    <a:p>
                      <a:pPr marL="285750" indent="-285750">
                        <a:buFont typeface="Arial" panose="020B0604020202020204" pitchFamily="34" charset="0"/>
                        <a:buChar char="•"/>
                      </a:pPr>
                      <a:r>
                        <a:rPr lang="en-US" sz="1500" dirty="0"/>
                        <a:t>Be seated before the bell rings.</a:t>
                      </a:r>
                    </a:p>
                    <a:p>
                      <a:pPr marL="285750" indent="-285750">
                        <a:buFont typeface="Arial" panose="020B0604020202020204" pitchFamily="34" charset="0"/>
                        <a:buChar char="•"/>
                      </a:pPr>
                      <a:r>
                        <a:rPr lang="en-US" sz="1500" dirty="0"/>
                        <a:t>Keep hands off other people’s property.</a:t>
                      </a:r>
                    </a:p>
                    <a:p>
                      <a:pPr marL="285750" indent="-285750">
                        <a:buFont typeface="Arial" panose="020B0604020202020204" pitchFamily="34" charset="0"/>
                        <a:buChar char="•"/>
                      </a:pPr>
                      <a:r>
                        <a:rPr lang="en-US" sz="15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Listen attentively.</a:t>
                      </a:r>
                    </a:p>
                    <a:p>
                      <a:pPr marL="285750" indent="-285750">
                        <a:buFont typeface="Arial" panose="020B0604020202020204" pitchFamily="34" charset="0"/>
                        <a:buChar char="•"/>
                      </a:pPr>
                      <a:r>
                        <a:rPr lang="en-US" sz="1500" dirty="0"/>
                        <a:t>Wait for your turn.</a:t>
                      </a:r>
                    </a:p>
                    <a:p>
                      <a:pPr marL="285750" indent="-285750">
                        <a:buFont typeface="Arial" panose="020B0604020202020204" pitchFamily="34" charset="0"/>
                        <a:buChar char="•"/>
                      </a:pPr>
                      <a:r>
                        <a:rPr lang="en-US" sz="1500" dirty="0"/>
                        <a:t>Have a positive attitude.</a:t>
                      </a:r>
                    </a:p>
                    <a:p>
                      <a:pPr marL="285750" indent="-285750">
                        <a:buFont typeface="Arial" panose="020B0604020202020204" pitchFamily="34" charset="0"/>
                        <a:buChar char="•"/>
                      </a:pPr>
                      <a:r>
                        <a:rPr lang="en-US" sz="15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Work quietly.</a:t>
                      </a:r>
                    </a:p>
                    <a:p>
                      <a:pPr marL="285750" indent="-285750">
                        <a:buFont typeface="Arial" panose="020B0604020202020204" pitchFamily="34" charset="0"/>
                        <a:buChar char="•"/>
                      </a:pPr>
                      <a:r>
                        <a:rPr lang="en-US" sz="1500" dirty="0"/>
                        <a:t>Do your share in group projects.</a:t>
                      </a:r>
                    </a:p>
                    <a:p>
                      <a:pPr marL="285750" indent="-285750">
                        <a:buFont typeface="Arial" panose="020B0604020202020204" pitchFamily="34" charset="0"/>
                        <a:buChar char="•"/>
                      </a:pPr>
                      <a:r>
                        <a:rPr lang="en-US" sz="1500" dirty="0"/>
                        <a:t>Be cooperative.</a:t>
                      </a:r>
                    </a:p>
                    <a:p>
                      <a:pPr marL="285750" indent="-285750">
                        <a:buFont typeface="Arial" panose="020B0604020202020204" pitchFamily="34" charset="0"/>
                        <a:buChar char="•"/>
                      </a:pPr>
                      <a:r>
                        <a:rPr lang="en-US" sz="15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Keep off until needed.</a:t>
                      </a:r>
                    </a:p>
                    <a:p>
                      <a:pPr marL="285750" indent="-285750">
                        <a:buFont typeface="Arial" panose="020B0604020202020204" pitchFamily="34" charset="0"/>
                        <a:buChar char="•"/>
                      </a:pPr>
                      <a:r>
                        <a:rPr lang="en-US" sz="1500" dirty="0"/>
                        <a:t>Turn off volume.</a:t>
                      </a:r>
                    </a:p>
                    <a:p>
                      <a:pPr marL="285750" indent="-285750">
                        <a:buFont typeface="Arial" panose="020B0604020202020204" pitchFamily="34" charset="0"/>
                        <a:buChar char="•"/>
                      </a:pPr>
                      <a:r>
                        <a:rPr lang="en-US" sz="1500" dirty="0"/>
                        <a:t>Use gently and carefully.</a:t>
                      </a:r>
                    </a:p>
                    <a:p>
                      <a:pPr marL="285750" indent="-285750">
                        <a:buFont typeface="Arial" panose="020B0604020202020204" pitchFamily="34" charset="0"/>
                        <a:buChar char="•"/>
                      </a:pPr>
                      <a:r>
                        <a:rPr lang="en-US" sz="15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in your seat.</a:t>
                      </a:r>
                    </a:p>
                    <a:p>
                      <a:pPr marL="285750" indent="-285750">
                        <a:buFont typeface="Arial" panose="020B0604020202020204" pitchFamily="34" charset="0"/>
                        <a:buChar char="•"/>
                      </a:pPr>
                      <a:r>
                        <a:rPr lang="en-US" sz="1500" dirty="0"/>
                        <a:t>Clean up around your desk.</a:t>
                      </a:r>
                    </a:p>
                    <a:p>
                      <a:pPr marL="285750" indent="-285750">
                        <a:buFont typeface="Arial" panose="020B0604020202020204" pitchFamily="34" charset="0"/>
                        <a:buChar char="•"/>
                      </a:pPr>
                      <a:r>
                        <a:rPr lang="en-US" sz="15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331672">
                <a:tc>
                  <a:txBody>
                    <a:bodyPr/>
                    <a:lstStyle/>
                    <a:p>
                      <a:r>
                        <a:rPr lang="en-US" sz="21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Take notes.</a:t>
                      </a:r>
                    </a:p>
                    <a:p>
                      <a:pPr marL="285750" indent="-285750">
                        <a:buFont typeface="Arial" panose="020B0604020202020204" pitchFamily="34" charset="0"/>
                        <a:buChar char="•"/>
                      </a:pPr>
                      <a:r>
                        <a:rPr lang="en-US" sz="1500" dirty="0"/>
                        <a:t>Meet deadlines.</a:t>
                      </a:r>
                    </a:p>
                    <a:p>
                      <a:pPr marL="285750" indent="-285750">
                        <a:buFont typeface="Arial" panose="020B0604020202020204" pitchFamily="34" charset="0"/>
                        <a:buChar char="•"/>
                      </a:pPr>
                      <a:r>
                        <a:rPr lang="en-US" sz="15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Follow directions.</a:t>
                      </a:r>
                    </a:p>
                    <a:p>
                      <a:pPr marL="285750" indent="-285750">
                        <a:buFont typeface="Arial" panose="020B0604020202020204" pitchFamily="34" charset="0"/>
                        <a:buChar char="•"/>
                      </a:pPr>
                      <a:r>
                        <a:rPr lang="en-US" sz="1500" dirty="0"/>
                        <a:t>Get help when needed.</a:t>
                      </a:r>
                    </a:p>
                    <a:p>
                      <a:pPr marL="285750" indent="-285750">
                        <a:buFont typeface="Arial" panose="020B0604020202020204" pitchFamily="34" charset="0"/>
                        <a:buChar char="•"/>
                      </a:pPr>
                      <a:r>
                        <a:rPr lang="en-US" sz="15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Stay on task.</a:t>
                      </a:r>
                    </a:p>
                    <a:p>
                      <a:pPr marL="285750" indent="-285750">
                        <a:buFont typeface="Arial" panose="020B0604020202020204" pitchFamily="34" charset="0"/>
                        <a:buChar char="•"/>
                      </a:pPr>
                      <a:r>
                        <a:rPr lang="en-US" sz="15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Return supplies.</a:t>
                      </a:r>
                    </a:p>
                    <a:p>
                      <a:pPr marL="285750" indent="-285750">
                        <a:buFont typeface="Arial" panose="020B0604020202020204" pitchFamily="34" charset="0"/>
                        <a:buChar char="•"/>
                      </a:pPr>
                      <a:r>
                        <a:rPr lang="en-US" sz="15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72448">
                <a:tc>
                  <a:txBody>
                    <a:bodyPr/>
                    <a:lstStyle/>
                    <a:p>
                      <a:r>
                        <a:rPr lang="en-US" sz="21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Be thoughtful and considerate of others.</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Leave calmly when dismissed.</a:t>
                      </a:r>
                    </a:p>
                    <a:p>
                      <a:pPr marL="285750" indent="-285750">
                        <a:buFont typeface="Arial" panose="020B0604020202020204" pitchFamily="34" charset="0"/>
                        <a:buChar char="•"/>
                      </a:pPr>
                      <a:endParaRPr lang="en-US" sz="1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15525">
                <a:tc>
                  <a:txBody>
                    <a:bodyPr/>
                    <a:lstStyle/>
                    <a:p>
                      <a:r>
                        <a:rPr lang="en-US" sz="21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Arial" panose="020B0604020202020204" pitchFamily="34" charset="0"/>
                        <a:buChar char="•"/>
                      </a:pPr>
                      <a:r>
                        <a:rPr lang="en-US" sz="15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5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10808639"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67566" y="879324"/>
            <a:ext cx="10040929" cy="80848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825C52F-409E-64E0-9269-02E8C2AFBF68}"/>
              </a:ext>
            </a:extLst>
          </p:cNvPr>
          <p:cNvSpPr/>
          <p:nvPr/>
        </p:nvSpPr>
        <p:spPr>
          <a:xfrm>
            <a:off x="183505" y="1612571"/>
            <a:ext cx="1784061" cy="5207135"/>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C2190F9-CB3F-1017-A2C4-7693E9B60EDB}"/>
              </a:ext>
            </a:extLst>
          </p:cNvPr>
          <p:cNvPicPr>
            <a:picLocks noChangeAspect="1"/>
          </p:cNvPicPr>
          <p:nvPr/>
        </p:nvPicPr>
        <p:blipFill>
          <a:blip r:embed="rId3"/>
          <a:stretch>
            <a:fillRect/>
          </a:stretch>
        </p:blipFill>
        <p:spPr>
          <a:xfrm>
            <a:off x="9705628" y="0"/>
            <a:ext cx="2486372" cy="752580"/>
          </a:xfrm>
          <a:prstGeom prst="rect">
            <a:avLst/>
          </a:prstGeom>
        </p:spPr>
      </p:pic>
      <p:sp>
        <p:nvSpPr>
          <p:cNvPr id="6" name="TextBox 5">
            <a:extLst>
              <a:ext uri="{FF2B5EF4-FFF2-40B4-BE49-F238E27FC236}">
                <a16:creationId xmlns:a16="http://schemas.microsoft.com/office/drawing/2014/main" id="{D7342315-54AF-065A-4F9B-64322792C993}"/>
              </a:ext>
            </a:extLst>
          </p:cNvPr>
          <p:cNvSpPr txBox="1"/>
          <p:nvPr/>
        </p:nvSpPr>
        <p:spPr>
          <a:xfrm>
            <a:off x="7134225" y="-16861"/>
            <a:ext cx="241123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ACC2">
                    <a:lumMod val="40000"/>
                    <a:lumOff val="60000"/>
                  </a:srgbClr>
                </a:solidFill>
                <a:effectLst/>
                <a:uLnTx/>
                <a:uFillTx/>
                <a:latin typeface="Arial"/>
                <a:ea typeface="+mn-ea"/>
                <a:cs typeface="+mn-cs"/>
              </a:rPr>
              <a:t>REVIEW</a:t>
            </a: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200024" y="3306"/>
            <a:ext cx="9782980" cy="846137"/>
          </a:xfrm>
        </p:spPr>
        <p:txBody>
          <a:bodyPr/>
          <a:lstStyle/>
          <a:p>
            <a:r>
              <a:rPr lang="en-US" sz="3600" b="1" dirty="0">
                <a:solidFill>
                  <a:schemeClr val="bg1"/>
                </a:solidFill>
                <a:latin typeface="+mn-lt"/>
              </a:rPr>
              <a:t>Provide Specific Feedback (</a:t>
            </a:r>
            <a:r>
              <a:rPr lang="en-US" sz="3600" b="1" u="sng" dirty="0">
                <a:solidFill>
                  <a:schemeClr val="bg1"/>
                </a:solidFill>
                <a:latin typeface="+mn-lt"/>
              </a:rPr>
              <a:t>&gt;</a:t>
            </a:r>
            <a:r>
              <a:rPr lang="en-US" sz="3600" b="1" dirty="0">
                <a:solidFill>
                  <a:schemeClr val="bg1"/>
                </a:solidFill>
                <a:latin typeface="+mn-lt"/>
              </a:rPr>
              <a:t>5</a:t>
            </a:r>
            <a:r>
              <a:rPr lang="en-US" sz="3600" b="1" baseline="30000" dirty="0">
                <a:solidFill>
                  <a:schemeClr val="bg1"/>
                </a:solidFill>
                <a:latin typeface="+mn-lt"/>
              </a:rPr>
              <a:t>+</a:t>
            </a:r>
            <a:r>
              <a:rPr lang="en-US" sz="3600" b="1" dirty="0">
                <a:solidFill>
                  <a:schemeClr val="bg1"/>
                </a:solidFill>
                <a:latin typeface="+mn-lt"/>
              </a:rPr>
              <a:t> : 1</a:t>
            </a:r>
            <a:r>
              <a:rPr lang="en-US" sz="3600" b="1" baseline="30000" dirty="0">
                <a:solidFill>
                  <a:schemeClr val="bg1"/>
                </a:solidFill>
                <a:latin typeface="+mn-lt"/>
              </a:rPr>
              <a:t>-</a:t>
            </a:r>
            <a:r>
              <a:rPr lang="en-US" sz="3600" b="1" dirty="0">
                <a:solidFill>
                  <a:schemeClr val="bg1"/>
                </a:solidFill>
                <a:latin typeface="+mn-lt"/>
              </a:rPr>
              <a:t> ratio)  </a:t>
            </a:r>
          </a:p>
        </p:txBody>
      </p:sp>
      <p:graphicFrame>
        <p:nvGraphicFramePr>
          <p:cNvPr id="16" name="Diagram 15">
            <a:extLst>
              <a:ext uri="{FF2B5EF4-FFF2-40B4-BE49-F238E27FC236}">
                <a16:creationId xmlns:a16="http://schemas.microsoft.com/office/drawing/2014/main" id="{914CE3A0-A279-4041-929C-9D9C6C5C8349}"/>
              </a:ext>
            </a:extLst>
          </p:cNvPr>
          <p:cNvGraphicFramePr/>
          <p:nvPr/>
        </p:nvGraphicFramePr>
        <p:xfrm>
          <a:off x="200024" y="1017586"/>
          <a:ext cx="11687175" cy="5748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CEA7ADB8-3AD8-26FE-7A37-27B0D4B4480D}"/>
              </a:ext>
            </a:extLst>
          </p:cNvPr>
          <p:cNvPicPr>
            <a:picLocks noChangeAspect="1"/>
          </p:cNvPicPr>
          <p:nvPr/>
        </p:nvPicPr>
        <p:blipFill>
          <a:blip r:embed="rId8"/>
          <a:stretch>
            <a:fillRect/>
          </a:stretch>
        </p:blipFill>
        <p:spPr>
          <a:xfrm>
            <a:off x="9626390" y="150110"/>
            <a:ext cx="2457793" cy="552527"/>
          </a:xfrm>
          <a:prstGeom prst="rect">
            <a:avLst/>
          </a:prstGeom>
        </p:spPr>
      </p:pic>
    </p:spTree>
    <p:extLst>
      <p:ext uri="{BB962C8B-B14F-4D97-AF65-F5344CB8AC3E}">
        <p14:creationId xmlns:p14="http://schemas.microsoft.com/office/powerpoint/2010/main" val="246506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AB56F3D-C653-0F42-BECC-95FECFE331FE}"/>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9B5617E9-21A3-B84B-B395-9ED61DAA4FB6}"/>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dgm id="{880A0758-843D-5843-801D-FAA2B296286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graphicEl>
                                              <a:dgm id="{B1D73D7D-4065-5641-996B-801A42C22503}"/>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dgm id="{FB5E2FE2-4F8E-E745-A30C-C900CA428D79}"/>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graphicEl>
                                              <a:dgm id="{27DD881C-DE8B-2A43-9DBC-56E8EAE4CEE2}"/>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dgm id="{3E3AE3B9-F5CA-1049-952D-4702F89F01F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5186D52B-CA9D-9F46-9831-65F12A62632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96E81-D3D2-4F49-BC85-C02F4CBDD4DA}"/>
              </a:ext>
            </a:extLst>
          </p:cNvPr>
          <p:cNvSpPr txBox="1"/>
          <p:nvPr/>
        </p:nvSpPr>
        <p:spPr>
          <a:xfrm>
            <a:off x="4277817" y="222995"/>
            <a:ext cx="4172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Examples of OTRs</a:t>
            </a:r>
          </a:p>
        </p:txBody>
      </p:sp>
      <p:grpSp>
        <p:nvGrpSpPr>
          <p:cNvPr id="10" name="Group 9">
            <a:extLst>
              <a:ext uri="{FF2B5EF4-FFF2-40B4-BE49-F238E27FC236}">
                <a16:creationId xmlns:a16="http://schemas.microsoft.com/office/drawing/2014/main" id="{1A46C575-2EDE-5247-8387-FDFC279EB420}"/>
              </a:ext>
            </a:extLst>
          </p:cNvPr>
          <p:cNvGrpSpPr/>
          <p:nvPr/>
        </p:nvGrpSpPr>
        <p:grpSpPr>
          <a:xfrm>
            <a:off x="7756583" y="3022918"/>
            <a:ext cx="2545919" cy="1742536"/>
            <a:chOff x="433953" y="1948158"/>
            <a:chExt cx="2696705" cy="2088555"/>
          </a:xfrm>
        </p:grpSpPr>
        <p:pic>
          <p:nvPicPr>
            <p:cNvPr id="11" name="Picture 10">
              <a:extLst>
                <a:ext uri="{FF2B5EF4-FFF2-40B4-BE49-F238E27FC236}">
                  <a16:creationId xmlns:a16="http://schemas.microsoft.com/office/drawing/2014/main" id="{C5EA056C-0D84-C548-BB84-92CF55F69ECF}"/>
                </a:ext>
              </a:extLst>
            </p:cNvPr>
            <p:cNvPicPr>
              <a:picLocks noChangeAspect="1"/>
            </p:cNvPicPr>
            <p:nvPr/>
          </p:nvPicPr>
          <p:blipFill>
            <a:blip r:embed="rId3"/>
            <a:stretch>
              <a:fillRect/>
            </a:stretch>
          </p:blipFill>
          <p:spPr>
            <a:xfrm>
              <a:off x="463227" y="1948158"/>
              <a:ext cx="2667431" cy="1842195"/>
            </a:xfrm>
            <a:prstGeom prst="rect">
              <a:avLst/>
            </a:prstGeom>
          </p:spPr>
        </p:pic>
        <p:sp>
          <p:nvSpPr>
            <p:cNvPr id="12" name="Rectangle 11">
              <a:extLst>
                <a:ext uri="{FF2B5EF4-FFF2-40B4-BE49-F238E27FC236}">
                  <a16:creationId xmlns:a16="http://schemas.microsoft.com/office/drawing/2014/main" id="{395A5B41-68E2-774C-97B5-40ED03AC9A28}"/>
                </a:ext>
              </a:extLst>
            </p:cNvPr>
            <p:cNvSpPr/>
            <p:nvPr/>
          </p:nvSpPr>
          <p:spPr>
            <a:xfrm>
              <a:off x="433953" y="3328318"/>
              <a:ext cx="2696705" cy="70839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Computer Assisted Instruction</a:t>
              </a:r>
            </a:p>
          </p:txBody>
        </p:sp>
      </p:grpSp>
      <p:grpSp>
        <p:nvGrpSpPr>
          <p:cNvPr id="13" name="Group 12">
            <a:extLst>
              <a:ext uri="{FF2B5EF4-FFF2-40B4-BE49-F238E27FC236}">
                <a16:creationId xmlns:a16="http://schemas.microsoft.com/office/drawing/2014/main" id="{7DCBAA4C-848D-C448-B758-201CD0D6D264}"/>
              </a:ext>
            </a:extLst>
          </p:cNvPr>
          <p:cNvGrpSpPr/>
          <p:nvPr/>
        </p:nvGrpSpPr>
        <p:grpSpPr>
          <a:xfrm>
            <a:off x="7797637" y="1094111"/>
            <a:ext cx="2568461" cy="1699865"/>
            <a:chOff x="4572000" y="2179756"/>
            <a:chExt cx="2485701" cy="1741315"/>
          </a:xfrm>
        </p:grpSpPr>
        <p:pic>
          <p:nvPicPr>
            <p:cNvPr id="14" name="Picture 13">
              <a:extLst>
                <a:ext uri="{FF2B5EF4-FFF2-40B4-BE49-F238E27FC236}">
                  <a16:creationId xmlns:a16="http://schemas.microsoft.com/office/drawing/2014/main" id="{03386DEC-37D3-664C-BFD8-BA9F21CA617C}"/>
                </a:ext>
              </a:extLst>
            </p:cNvPr>
            <p:cNvPicPr>
              <a:picLocks noChangeAspect="1"/>
            </p:cNvPicPr>
            <p:nvPr/>
          </p:nvPicPr>
          <p:blipFill>
            <a:blip r:embed="rId4"/>
            <a:stretch>
              <a:fillRect/>
            </a:stretch>
          </p:blipFill>
          <p:spPr>
            <a:xfrm>
              <a:off x="4572000" y="2179756"/>
              <a:ext cx="2485701" cy="1654121"/>
            </a:xfrm>
            <a:prstGeom prst="rect">
              <a:avLst/>
            </a:prstGeom>
          </p:spPr>
        </p:pic>
        <p:sp>
          <p:nvSpPr>
            <p:cNvPr id="15" name="Rectangle 14">
              <a:extLst>
                <a:ext uri="{FF2B5EF4-FFF2-40B4-BE49-F238E27FC236}">
                  <a16:creationId xmlns:a16="http://schemas.microsoft.com/office/drawing/2014/main" id="{D6459FD4-439A-F94B-B58A-75172B55AC19}"/>
                </a:ext>
              </a:extLst>
            </p:cNvPr>
            <p:cNvSpPr/>
            <p:nvPr/>
          </p:nvSpPr>
          <p:spPr>
            <a:xfrm>
              <a:off x="4572000" y="3322780"/>
              <a:ext cx="2479729" cy="59829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Class-wide Peer Tutoring</a:t>
              </a:r>
            </a:p>
          </p:txBody>
        </p:sp>
      </p:grpSp>
      <p:grpSp>
        <p:nvGrpSpPr>
          <p:cNvPr id="16" name="Group 15">
            <a:extLst>
              <a:ext uri="{FF2B5EF4-FFF2-40B4-BE49-F238E27FC236}">
                <a16:creationId xmlns:a16="http://schemas.microsoft.com/office/drawing/2014/main" id="{4BA4F237-4455-3345-8DBD-BC1E92471A15}"/>
              </a:ext>
            </a:extLst>
          </p:cNvPr>
          <p:cNvGrpSpPr/>
          <p:nvPr/>
        </p:nvGrpSpPr>
        <p:grpSpPr>
          <a:xfrm>
            <a:off x="2836957" y="4987971"/>
            <a:ext cx="2508985" cy="1671331"/>
            <a:chOff x="3262509" y="3256259"/>
            <a:chExt cx="2130902" cy="1913008"/>
          </a:xfrm>
        </p:grpSpPr>
        <p:pic>
          <p:nvPicPr>
            <p:cNvPr id="18" name="Picture 17">
              <a:extLst>
                <a:ext uri="{FF2B5EF4-FFF2-40B4-BE49-F238E27FC236}">
                  <a16:creationId xmlns:a16="http://schemas.microsoft.com/office/drawing/2014/main" id="{0C9F2D93-ED61-C34B-B72E-EABD3DC9A80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2509" y="3256259"/>
              <a:ext cx="2130902" cy="1818031"/>
            </a:xfrm>
            <a:prstGeom prst="rect">
              <a:avLst/>
            </a:prstGeom>
          </p:spPr>
        </p:pic>
        <p:sp>
          <p:nvSpPr>
            <p:cNvPr id="19" name="Rectangle 18">
              <a:extLst>
                <a:ext uri="{FF2B5EF4-FFF2-40B4-BE49-F238E27FC236}">
                  <a16:creationId xmlns:a16="http://schemas.microsoft.com/office/drawing/2014/main" id="{8F74CD11-3E4E-614E-A3EC-1C74ECD69DD0}"/>
                </a:ext>
              </a:extLst>
            </p:cNvPr>
            <p:cNvSpPr/>
            <p:nvPr/>
          </p:nvSpPr>
          <p:spPr>
            <a:xfrm>
              <a:off x="3262509" y="4524512"/>
              <a:ext cx="2130902" cy="6447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Guided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Notes</a:t>
              </a:r>
            </a:p>
          </p:txBody>
        </p:sp>
      </p:grpSp>
      <p:grpSp>
        <p:nvGrpSpPr>
          <p:cNvPr id="20" name="Group 19">
            <a:extLst>
              <a:ext uri="{FF2B5EF4-FFF2-40B4-BE49-F238E27FC236}">
                <a16:creationId xmlns:a16="http://schemas.microsoft.com/office/drawing/2014/main" id="{61E81398-4646-A641-AC1B-A635B9E2AE4F}"/>
              </a:ext>
            </a:extLst>
          </p:cNvPr>
          <p:cNvGrpSpPr/>
          <p:nvPr/>
        </p:nvGrpSpPr>
        <p:grpSpPr>
          <a:xfrm>
            <a:off x="4840757" y="3037882"/>
            <a:ext cx="2568461" cy="1728246"/>
            <a:chOff x="3440624" y="4241089"/>
            <a:chExt cx="2142698" cy="1595036"/>
          </a:xfrm>
        </p:grpSpPr>
        <p:pic>
          <p:nvPicPr>
            <p:cNvPr id="21" name="Picture 20">
              <a:extLst>
                <a:ext uri="{FF2B5EF4-FFF2-40B4-BE49-F238E27FC236}">
                  <a16:creationId xmlns:a16="http://schemas.microsoft.com/office/drawing/2014/main" id="{273A7538-6C82-5842-A4F6-4A53CDCBE0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610" y="4241089"/>
              <a:ext cx="2126712" cy="1595034"/>
            </a:xfrm>
            <a:prstGeom prst="rect">
              <a:avLst/>
            </a:prstGeom>
          </p:spPr>
        </p:pic>
        <p:sp>
          <p:nvSpPr>
            <p:cNvPr id="22" name="Rectangle 21">
              <a:extLst>
                <a:ext uri="{FF2B5EF4-FFF2-40B4-BE49-F238E27FC236}">
                  <a16:creationId xmlns:a16="http://schemas.microsoft.com/office/drawing/2014/main" id="{36568C98-D2CB-1644-A9FF-08D7BBB864AF}"/>
                </a:ext>
              </a:extLst>
            </p:cNvPr>
            <p:cNvSpPr/>
            <p:nvPr/>
          </p:nvSpPr>
          <p:spPr>
            <a:xfrm>
              <a:off x="3440624" y="5290649"/>
              <a:ext cx="2142698" cy="5454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Cards</a:t>
              </a:r>
            </a:p>
          </p:txBody>
        </p:sp>
      </p:grpSp>
      <p:grpSp>
        <p:nvGrpSpPr>
          <p:cNvPr id="23" name="Group 22">
            <a:extLst>
              <a:ext uri="{FF2B5EF4-FFF2-40B4-BE49-F238E27FC236}">
                <a16:creationId xmlns:a16="http://schemas.microsoft.com/office/drawing/2014/main" id="{6F12095C-9DA6-3941-9D3B-FDF2D9146D08}"/>
              </a:ext>
            </a:extLst>
          </p:cNvPr>
          <p:cNvGrpSpPr/>
          <p:nvPr/>
        </p:nvGrpSpPr>
        <p:grpSpPr>
          <a:xfrm>
            <a:off x="1731898" y="3023591"/>
            <a:ext cx="2545919" cy="1742536"/>
            <a:chOff x="447241" y="4181191"/>
            <a:chExt cx="2725981" cy="1878646"/>
          </a:xfrm>
        </p:grpSpPr>
        <p:pic>
          <p:nvPicPr>
            <p:cNvPr id="24" name="Picture 23">
              <a:extLst>
                <a:ext uri="{FF2B5EF4-FFF2-40B4-BE49-F238E27FC236}">
                  <a16:creationId xmlns:a16="http://schemas.microsoft.com/office/drawing/2014/main" id="{F777E076-3BFA-F24C-AFC7-5F094D21727D}"/>
                </a:ext>
              </a:extLst>
            </p:cNvPr>
            <p:cNvPicPr>
              <a:picLocks noChangeAspect="1"/>
            </p:cNvPicPr>
            <p:nvPr/>
          </p:nvPicPr>
          <p:blipFill>
            <a:blip r:embed="rId7"/>
            <a:stretch>
              <a:fillRect/>
            </a:stretch>
          </p:blipFill>
          <p:spPr>
            <a:xfrm>
              <a:off x="486787" y="4181191"/>
              <a:ext cx="2686435" cy="1801877"/>
            </a:xfrm>
            <a:prstGeom prst="rect">
              <a:avLst/>
            </a:prstGeom>
          </p:spPr>
        </p:pic>
        <p:sp>
          <p:nvSpPr>
            <p:cNvPr id="25" name="Rectangle 24">
              <a:extLst>
                <a:ext uri="{FF2B5EF4-FFF2-40B4-BE49-F238E27FC236}">
                  <a16:creationId xmlns:a16="http://schemas.microsoft.com/office/drawing/2014/main" id="{2C2188A6-4BA4-8D4F-A6A5-7C6A4042FD39}"/>
                </a:ext>
              </a:extLst>
            </p:cNvPr>
            <p:cNvSpPr/>
            <p:nvPr/>
          </p:nvSpPr>
          <p:spPr>
            <a:xfrm>
              <a:off x="447241" y="5422640"/>
              <a:ext cx="2725981" cy="6371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Electronic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Clickers</a:t>
              </a:r>
            </a:p>
          </p:txBody>
        </p:sp>
      </p:grpSp>
      <p:grpSp>
        <p:nvGrpSpPr>
          <p:cNvPr id="27" name="Group 26">
            <a:extLst>
              <a:ext uri="{FF2B5EF4-FFF2-40B4-BE49-F238E27FC236}">
                <a16:creationId xmlns:a16="http://schemas.microsoft.com/office/drawing/2014/main" id="{33CBEB49-80CC-4747-8D5B-7C59BCE610A6}"/>
              </a:ext>
            </a:extLst>
          </p:cNvPr>
          <p:cNvGrpSpPr/>
          <p:nvPr/>
        </p:nvGrpSpPr>
        <p:grpSpPr>
          <a:xfrm>
            <a:off x="6846061" y="4987970"/>
            <a:ext cx="2508984" cy="1728244"/>
            <a:chOff x="7192468" y="1805328"/>
            <a:chExt cx="1623327" cy="1160287"/>
          </a:xfrm>
        </p:grpSpPr>
        <p:pic>
          <p:nvPicPr>
            <p:cNvPr id="29" name="Picture 28">
              <a:extLst>
                <a:ext uri="{FF2B5EF4-FFF2-40B4-BE49-F238E27FC236}">
                  <a16:creationId xmlns:a16="http://schemas.microsoft.com/office/drawing/2014/main" id="{742D3250-8A9E-9A4E-9637-E4C0D562F8BA}"/>
                </a:ext>
              </a:extLst>
            </p:cNvPr>
            <p:cNvPicPr>
              <a:picLocks noChangeAspect="1"/>
            </p:cNvPicPr>
            <p:nvPr/>
          </p:nvPicPr>
          <p:blipFill>
            <a:blip r:embed="rId8"/>
            <a:stretch>
              <a:fillRect/>
            </a:stretch>
          </p:blipFill>
          <p:spPr>
            <a:xfrm>
              <a:off x="7207308" y="1805328"/>
              <a:ext cx="1608487" cy="859257"/>
            </a:xfrm>
            <a:prstGeom prst="rect">
              <a:avLst/>
            </a:prstGeom>
          </p:spPr>
        </p:pic>
        <p:sp>
          <p:nvSpPr>
            <p:cNvPr id="30" name="Rectangle 29">
              <a:extLst>
                <a:ext uri="{FF2B5EF4-FFF2-40B4-BE49-F238E27FC236}">
                  <a16:creationId xmlns:a16="http://schemas.microsoft.com/office/drawing/2014/main" id="{89DA3582-9DFD-2842-8A22-241E3DDBF017}"/>
                </a:ext>
              </a:extLst>
            </p:cNvPr>
            <p:cNvSpPr/>
            <p:nvPr/>
          </p:nvSpPr>
          <p:spPr>
            <a:xfrm>
              <a:off x="7192468" y="2619670"/>
              <a:ext cx="1623327" cy="3459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Non-Verbal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Responses</a:t>
              </a:r>
            </a:p>
          </p:txBody>
        </p:sp>
      </p:grpSp>
      <p:grpSp>
        <p:nvGrpSpPr>
          <p:cNvPr id="31" name="Group 30">
            <a:extLst>
              <a:ext uri="{FF2B5EF4-FFF2-40B4-BE49-F238E27FC236}">
                <a16:creationId xmlns:a16="http://schemas.microsoft.com/office/drawing/2014/main" id="{B71E0FAC-3DE7-A444-9E89-ECFB43E8E6EB}"/>
              </a:ext>
            </a:extLst>
          </p:cNvPr>
          <p:cNvGrpSpPr/>
          <p:nvPr/>
        </p:nvGrpSpPr>
        <p:grpSpPr>
          <a:xfrm>
            <a:off x="4818216" y="1056476"/>
            <a:ext cx="2568461" cy="1737500"/>
            <a:chOff x="39499" y="425450"/>
            <a:chExt cx="2734698" cy="1863010"/>
          </a:xfrm>
        </p:grpSpPr>
        <p:pic>
          <p:nvPicPr>
            <p:cNvPr id="32" name="Picture 31">
              <a:extLst>
                <a:ext uri="{FF2B5EF4-FFF2-40B4-BE49-F238E27FC236}">
                  <a16:creationId xmlns:a16="http://schemas.microsoft.com/office/drawing/2014/main" id="{A651862D-FD8A-8343-9ED1-51EAC5EE46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00" y="425450"/>
              <a:ext cx="2710697" cy="1805859"/>
            </a:xfrm>
            <a:prstGeom prst="rect">
              <a:avLst/>
            </a:prstGeom>
          </p:spPr>
        </p:pic>
        <p:sp>
          <p:nvSpPr>
            <p:cNvPr id="33" name="Rectangle 32">
              <a:extLst>
                <a:ext uri="{FF2B5EF4-FFF2-40B4-BE49-F238E27FC236}">
                  <a16:creationId xmlns:a16="http://schemas.microsoft.com/office/drawing/2014/main" id="{16040A43-6F9F-3042-BEC4-6B3A386A6316}"/>
                </a:ext>
              </a:extLst>
            </p:cNvPr>
            <p:cNvSpPr/>
            <p:nvPr/>
          </p:nvSpPr>
          <p:spPr>
            <a:xfrm>
              <a:off x="39499" y="1654734"/>
              <a:ext cx="2734698" cy="63372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Choral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Responding</a:t>
              </a:r>
            </a:p>
          </p:txBody>
        </p:sp>
      </p:grpSp>
      <p:grpSp>
        <p:nvGrpSpPr>
          <p:cNvPr id="3" name="Group 2">
            <a:extLst>
              <a:ext uri="{FF2B5EF4-FFF2-40B4-BE49-F238E27FC236}">
                <a16:creationId xmlns:a16="http://schemas.microsoft.com/office/drawing/2014/main" id="{F7DD78CF-2C25-1246-B142-BA322C28F47E}"/>
              </a:ext>
            </a:extLst>
          </p:cNvPr>
          <p:cNvGrpSpPr/>
          <p:nvPr/>
        </p:nvGrpSpPr>
        <p:grpSpPr>
          <a:xfrm>
            <a:off x="1768832" y="1025321"/>
            <a:ext cx="2568461" cy="1707556"/>
            <a:chOff x="6238753" y="3134147"/>
            <a:chExt cx="2568461" cy="1707556"/>
          </a:xfrm>
        </p:grpSpPr>
        <p:pic>
          <p:nvPicPr>
            <p:cNvPr id="1026" name="Picture 2" descr="How I Enhanced My Teaching Through EDI">
              <a:extLst>
                <a:ext uri="{FF2B5EF4-FFF2-40B4-BE49-F238E27FC236}">
                  <a16:creationId xmlns:a16="http://schemas.microsoft.com/office/drawing/2014/main" id="{5B926835-9293-5945-8D63-C28C3A20527D}"/>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6238753" y="3134147"/>
              <a:ext cx="2539749" cy="161474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490642E-4D2F-0447-83BA-0FC2016F559A}"/>
                </a:ext>
              </a:extLst>
            </p:cNvPr>
            <p:cNvSpPr/>
            <p:nvPr/>
          </p:nvSpPr>
          <p:spPr>
            <a:xfrm>
              <a:off x="6238753" y="4250671"/>
              <a:ext cx="2568461" cy="591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Explicit, Direct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Instruction</a:t>
              </a:r>
            </a:p>
          </p:txBody>
        </p:sp>
      </p:grpSp>
      <p:pic>
        <p:nvPicPr>
          <p:cNvPr id="28" name="Picture 27">
            <a:extLst>
              <a:ext uri="{FF2B5EF4-FFF2-40B4-BE49-F238E27FC236}">
                <a16:creationId xmlns:a16="http://schemas.microsoft.com/office/drawing/2014/main" id="{10DBF135-C69D-7C44-B620-1D89F4AD70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1191935" y="5992780"/>
            <a:ext cx="881244" cy="865220"/>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36D38A-B547-B0BC-FA45-5691BEC8422C}"/>
              </a:ext>
            </a:extLst>
          </p:cNvPr>
          <p:cNvPicPr>
            <a:picLocks noChangeAspect="1"/>
          </p:cNvPicPr>
          <p:nvPr/>
        </p:nvPicPr>
        <p:blipFill>
          <a:blip r:embed="rId12"/>
          <a:stretch>
            <a:fillRect/>
          </a:stretch>
        </p:blipFill>
        <p:spPr>
          <a:xfrm>
            <a:off x="9748755" y="162638"/>
            <a:ext cx="2324424" cy="666843"/>
          </a:xfrm>
          <a:prstGeom prst="rect">
            <a:avLst/>
          </a:prstGeom>
        </p:spPr>
      </p:pic>
    </p:spTree>
    <p:extLst>
      <p:ext uri="{BB962C8B-B14F-4D97-AF65-F5344CB8AC3E}">
        <p14:creationId xmlns:p14="http://schemas.microsoft.com/office/powerpoint/2010/main" val="3113546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7372350" y="2856905"/>
            <a:ext cx="4819650" cy="3200876"/>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03864"/>
                </a:solidFill>
                <a:effectLst/>
                <a:uLnTx/>
                <a:uFillTx/>
                <a:latin typeface="Arial"/>
                <a:ea typeface="+mn-ea"/>
                <a:cs typeface="+mn-cs"/>
              </a:rPr>
              <a:t>Prompt</a:t>
            </a:r>
            <a:r>
              <a:rPr kumimoji="0" lang="en-US" sz="2000" b="0" i="0" u="none" strike="noStrike" kern="1200" cap="none" spc="0" normalizeH="0" baseline="0" noProof="0" dirty="0">
                <a:ln>
                  <a:noFill/>
                </a:ln>
                <a:solidFill>
                  <a:srgbClr val="203864"/>
                </a:solidFill>
                <a:effectLst/>
                <a:uLnTx/>
                <a:uFillTx/>
                <a:latin typeface="Arial"/>
                <a:ea typeface="+mn-ea"/>
                <a:cs typeface="+mn-cs"/>
              </a:rPr>
              <a:t> and remind educators of targeted practices implementation.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203864"/>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03864"/>
                </a:solidFill>
                <a:effectLst/>
                <a:uLnTx/>
                <a:uFillTx/>
                <a:latin typeface="Arial"/>
                <a:ea typeface="+mn-ea"/>
                <a:cs typeface="+mn-cs"/>
              </a:rPr>
              <a:t>Provide supportive data-based </a:t>
            </a:r>
            <a:r>
              <a:rPr kumimoji="0" lang="en-US" sz="2000" b="1" i="0" u="none" strike="noStrike" kern="1200" cap="none" spc="0" normalizeH="0" baseline="0" noProof="0" dirty="0">
                <a:ln>
                  <a:noFill/>
                </a:ln>
                <a:solidFill>
                  <a:srgbClr val="203864"/>
                </a:solidFill>
                <a:effectLst/>
                <a:uLnTx/>
                <a:uFillTx/>
                <a:latin typeface="Arial"/>
                <a:ea typeface="+mn-ea"/>
                <a:cs typeface="+mn-cs"/>
              </a:rPr>
              <a:t>feedback</a:t>
            </a:r>
            <a:r>
              <a:rPr kumimoji="0" lang="en-US" sz="2000" b="0" i="0" u="none" strike="noStrike" kern="1200" cap="none" spc="0" normalizeH="0" baseline="0" noProof="0" dirty="0">
                <a:ln>
                  <a:noFill/>
                </a:ln>
                <a:solidFill>
                  <a:srgbClr val="203864"/>
                </a:solidFill>
                <a:effectLst/>
                <a:uLnTx/>
                <a:uFillTx/>
                <a:latin typeface="Arial"/>
                <a:ea typeface="+mn-ea"/>
                <a:cs typeface="+mn-cs"/>
              </a:rPr>
              <a:t> and suggestions for improving implementation.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203864"/>
              </a:solidFill>
              <a:effectLst/>
              <a:uLnTx/>
              <a:uFillTx/>
              <a:latin typeface="Arial"/>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203864"/>
                </a:solidFill>
                <a:effectLst/>
                <a:uLnTx/>
                <a:uFillTx/>
                <a:latin typeface="Arial"/>
                <a:ea typeface="+mn-ea"/>
                <a:cs typeface="+mn-cs"/>
              </a:rPr>
              <a:t>Consider function not form</a:t>
            </a:r>
            <a:r>
              <a:rPr kumimoji="0" lang="en-US" sz="2000" b="0" i="0" u="none" strike="noStrike" kern="1200" cap="none" spc="0" normalizeH="0" baseline="0" noProof="0" dirty="0">
                <a:ln>
                  <a:noFill/>
                </a:ln>
                <a:solidFill>
                  <a:srgbClr val="203864"/>
                </a:solidFill>
                <a:effectLst/>
                <a:uLnTx/>
                <a:uFillTx/>
                <a:latin typeface="Arial"/>
                <a:ea typeface="+mn-ea"/>
                <a:cs typeface="+mn-cs"/>
              </a:rPr>
              <a:t>: Supports may be delivered by internal or external coach, mentor, peer, or self). </a:t>
            </a:r>
          </a:p>
        </p:txBody>
      </p:sp>
    </p:spTree>
    <p:extLst>
      <p:ext uri="{BB962C8B-B14F-4D97-AF65-F5344CB8AC3E}">
        <p14:creationId xmlns:p14="http://schemas.microsoft.com/office/powerpoint/2010/main" val="75008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E07-8A71-36FF-13FC-267CF1B608DB}"/>
              </a:ext>
            </a:extLst>
          </p:cNvPr>
          <p:cNvSpPr>
            <a:spLocks noGrp="1"/>
          </p:cNvSpPr>
          <p:nvPr>
            <p:ph type="title"/>
          </p:nvPr>
        </p:nvSpPr>
        <p:spPr>
          <a:xfrm>
            <a:off x="547615" y="123413"/>
            <a:ext cx="7441531" cy="845600"/>
          </a:xfrm>
        </p:spPr>
        <p:txBody>
          <a:bodyPr/>
          <a:lstStyle/>
          <a:p>
            <a:pPr algn="l"/>
            <a:r>
              <a:rPr lang="en-US" dirty="0">
                <a:solidFill>
                  <a:schemeClr val="bg1"/>
                </a:solidFill>
              </a:rPr>
              <a:t>Coaching Support</a:t>
            </a:r>
          </a:p>
        </p:txBody>
      </p:sp>
      <p:graphicFrame>
        <p:nvGraphicFramePr>
          <p:cNvPr id="3" name="Diagram 2">
            <a:extLst>
              <a:ext uri="{FF2B5EF4-FFF2-40B4-BE49-F238E27FC236}">
                <a16:creationId xmlns:a16="http://schemas.microsoft.com/office/drawing/2014/main" id="{A873A2E0-1042-33CC-9F6C-F03597E4C7A3}"/>
              </a:ext>
            </a:extLst>
          </p:cNvPr>
          <p:cNvGraphicFramePr/>
          <p:nvPr/>
        </p:nvGraphicFramePr>
        <p:xfrm>
          <a:off x="-118533" y="1"/>
          <a:ext cx="12429065" cy="7181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75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7A63B0D5-C718-A443-A30E-86DAFB85CE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graphicEl>
                                              <a:dgm id="{27FA25A2-BC11-7646-A126-CE3458B0917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graphicEl>
                                              <a:dgm id="{917DAC40-7DA5-634E-B883-340FD079394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2662DDC-314B-7848-B611-44103D5E714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graphicEl>
                                              <a:dgm id="{F2AFA66E-1CCD-AA4F-A8BE-81E375D3AEBD}"/>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graphicEl>
                                              <a:dgm id="{94BABCAE-BD5F-C648-A90E-07F09456A9FE}"/>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DA68EC2F-2132-F447-AD84-EB861FFDEBA7}"/>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graphicEl>
                                              <a:dgm id="{A8CA273E-F9DD-D94D-9965-190B27B20969}"/>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graphicEl>
                                              <a:dgm id="{D83C8A2D-2F8E-874A-967B-5FC87B40695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9608851" cy="845600"/>
          </a:xfrm>
        </p:spPr>
        <p:txBody>
          <a:bodyPr/>
          <a:lstStyle/>
          <a:p>
            <a:pPr algn="l"/>
            <a:r>
              <a:rPr lang="en-US" dirty="0">
                <a:solidFill>
                  <a:schemeClr val="bg1"/>
                </a:solidFill>
              </a:rPr>
              <a:t>Additional Coaching/Prompting Examples</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graphicFrame>
        <p:nvGraphicFramePr>
          <p:cNvPr id="3" name="Diagram 2">
            <a:extLst>
              <a:ext uri="{FF2B5EF4-FFF2-40B4-BE49-F238E27FC236}">
                <a16:creationId xmlns:a16="http://schemas.microsoft.com/office/drawing/2014/main" id="{D8820FEB-8ED3-7E41-915F-58EE43210C91}"/>
              </a:ext>
            </a:extLst>
          </p:cNvPr>
          <p:cNvGraphicFramePr/>
          <p:nvPr/>
        </p:nvGraphicFramePr>
        <p:xfrm>
          <a:off x="243840" y="914876"/>
          <a:ext cx="9460261" cy="59431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CD05FB69-A8B6-9DFD-2800-6AE332DB6F7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4129432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170848" y="2876550"/>
            <a:ext cx="7239268" cy="317009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endParaRPr kumimoji="0" lang="en-US" sz="12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Data-based feedback (based on self-, peer-, or consultant collected data)</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Summary of key observations</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Delivered frequently (daily or weekly)</a:t>
            </a:r>
          </a:p>
          <a:p>
            <a:pPr marL="342900" marR="0" lvl="0" indent="-342900" algn="l" defTabSz="914400" rtl="0" eaLnBrk="1" fontAlgn="base" latinLnBrk="0" hangingPunct="1">
              <a:lnSpc>
                <a:spcPct val="100000"/>
              </a:lnSpc>
              <a:spcBef>
                <a:spcPct val="0"/>
              </a:spcBef>
              <a:spcAft>
                <a:spcPts val="600"/>
              </a:spcAft>
              <a:buClrTx/>
              <a:buSzTx/>
              <a:buFont typeface="Arial"/>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Arial" panose="020B0604020202020204" pitchFamily="34" charset="0"/>
                <a:ea typeface="+mn-ea"/>
                <a:cs typeface="Arial" panose="020B0604020202020204" pitchFamily="34" charset="0"/>
              </a:rPr>
              <a:t>Specific suggestions for improvement or acknowledgements of good performance</a:t>
            </a:r>
          </a:p>
        </p:txBody>
      </p:sp>
    </p:spTree>
    <p:extLst>
      <p:ext uri="{BB962C8B-B14F-4D97-AF65-F5344CB8AC3E}">
        <p14:creationId xmlns:p14="http://schemas.microsoft.com/office/powerpoint/2010/main" val="1193845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950660417"/>
              </p:ext>
            </p:extLst>
          </p:nvPr>
        </p:nvGraphicFramePr>
        <p:xfrm>
          <a:off x="1005840" y="1040130"/>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a:t>Agenda &amp; Team Tasks</a:t>
            </a:r>
          </a:p>
        </p:txBody>
      </p:sp>
      <p:sp>
        <p:nvSpPr>
          <p:cNvPr id="57" name="Rounded Rectangular Callout 15">
            <a:extLst>
              <a:ext uri="{FF2B5EF4-FFF2-40B4-BE49-F238E27FC236}">
                <a16:creationId xmlns:a16="http://schemas.microsoft.com/office/drawing/2014/main" id="{8A650E7F-E651-4F46-AD3C-DC78A21D3793}"/>
              </a:ext>
            </a:extLst>
          </p:cNvPr>
          <p:cNvSpPr/>
          <p:nvPr/>
        </p:nvSpPr>
        <p:spPr>
          <a:xfrm>
            <a:off x="8932966" y="1910817"/>
            <a:ext cx="2117865" cy="1281116"/>
          </a:xfrm>
          <a:prstGeom prst="wedgeRoundRectCallout">
            <a:avLst/>
          </a:prstGeom>
          <a:solidFill>
            <a:schemeClr val="bg1"/>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defTabSz="1219170"/>
            <a:r>
              <a:rPr lang="en-US" sz="2000" kern="0" dirty="0">
                <a:solidFill>
                  <a:schemeClr val="tx1"/>
                </a:solidFill>
                <a:latin typeface="Franklin Gothic Book"/>
                <a:sym typeface="Arial"/>
              </a:rPr>
              <a:t>We’ve planned 90 mins of </a:t>
            </a:r>
            <a:r>
              <a:rPr lang="en-US" sz="2000" u="sng" kern="0" dirty="0">
                <a:solidFill>
                  <a:schemeClr val="tx1"/>
                </a:solidFill>
                <a:latin typeface="Franklin Gothic Book"/>
                <a:sym typeface="Arial"/>
              </a:rPr>
              <a:t>team time</a:t>
            </a:r>
            <a:r>
              <a:rPr lang="en-US" sz="2000" kern="0" dirty="0">
                <a:solidFill>
                  <a:schemeClr val="tx1"/>
                </a:solidFill>
                <a:latin typeface="Franklin Gothic Book"/>
                <a:sym typeface="Arial"/>
              </a:rPr>
              <a:t> during this training event</a:t>
            </a:r>
            <a:endParaRPr lang="en-US" sz="2000" dirty="0">
              <a:solidFill>
                <a:schemeClr val="tx1"/>
              </a:solidFill>
              <a:cs typeface="Arial"/>
            </a:endParaRPr>
          </a:p>
        </p:txBody>
      </p:sp>
    </p:spTree>
    <p:extLst>
      <p:ext uri="{BB962C8B-B14F-4D97-AF65-F5344CB8AC3E}">
        <p14:creationId xmlns:p14="http://schemas.microsoft.com/office/powerpoint/2010/main" val="310535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1"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dissolve">
                                      <p:cBhvr>
                                        <p:cTn id="1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Performance Feedback Example</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1722">
            <a:off x="9917485" y="2203344"/>
            <a:ext cx="2305072" cy="2948830"/>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64B26269-5774-AC40-A521-7CD99082BC2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graphicFrame>
        <p:nvGraphicFramePr>
          <p:cNvPr id="4" name="Diagram 3">
            <a:extLst>
              <a:ext uri="{FF2B5EF4-FFF2-40B4-BE49-F238E27FC236}">
                <a16:creationId xmlns:a16="http://schemas.microsoft.com/office/drawing/2014/main" id="{D7503027-E0AE-DF41-900A-FD5D469F3463}"/>
              </a:ext>
            </a:extLst>
          </p:cNvPr>
          <p:cNvGraphicFramePr/>
          <p:nvPr/>
        </p:nvGraphicFramePr>
        <p:xfrm>
          <a:off x="215154" y="719666"/>
          <a:ext cx="9488948" cy="613833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691189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623A-6D84-C132-4ECF-1FEDF2AD880E}"/>
              </a:ext>
            </a:extLst>
          </p:cNvPr>
          <p:cNvSpPr>
            <a:spLocks noGrp="1"/>
          </p:cNvSpPr>
          <p:nvPr>
            <p:ph type="title"/>
          </p:nvPr>
        </p:nvSpPr>
        <p:spPr>
          <a:xfrm>
            <a:off x="513747" y="275814"/>
            <a:ext cx="10894987" cy="845600"/>
          </a:xfrm>
        </p:spPr>
        <p:txBody>
          <a:bodyPr/>
          <a:lstStyle/>
          <a:p>
            <a:pPr algn="l"/>
            <a:r>
              <a:rPr lang="en-US" dirty="0">
                <a:solidFill>
                  <a:schemeClr val="bg1"/>
                </a:solidFill>
              </a:rPr>
              <a:t>Align PBIS Practices to Fidelity Monitoring  Procedures</a:t>
            </a:r>
          </a:p>
        </p:txBody>
      </p:sp>
      <p:graphicFrame>
        <p:nvGraphicFramePr>
          <p:cNvPr id="3" name="Diagram 2">
            <a:extLst>
              <a:ext uri="{FF2B5EF4-FFF2-40B4-BE49-F238E27FC236}">
                <a16:creationId xmlns:a16="http://schemas.microsoft.com/office/drawing/2014/main" id="{D6228AD4-EEDF-36BD-55F7-5A235F6A1949}"/>
              </a:ext>
            </a:extLst>
          </p:cNvPr>
          <p:cNvGraphicFramePr/>
          <p:nvPr/>
        </p:nvGraphicFramePr>
        <p:xfrm>
          <a:off x="0" y="1202923"/>
          <a:ext cx="4751295" cy="54607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2A51814E-8FE6-FD0E-7A1D-9144B6C56680}"/>
              </a:ext>
            </a:extLst>
          </p:cNvPr>
          <p:cNvGraphicFramePr/>
          <p:nvPr/>
        </p:nvGraphicFramePr>
        <p:xfrm>
          <a:off x="3693459" y="1680882"/>
          <a:ext cx="9120094" cy="34962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8004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dgm id="{82DF06FC-69E1-1A43-9581-29D0BA858C28}"/>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210F4447-B818-E645-9752-53F770592D1F}"/>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graphicEl>
                                              <a:dgm id="{5CA3EF1C-1AC4-7A49-BAEA-05D5F6DAEE1E}"/>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Graphic spid="4"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B189F-8E09-24D0-5219-9A5F4AFBBA6B}"/>
              </a:ext>
            </a:extLst>
          </p:cNvPr>
          <p:cNvSpPr>
            <a:spLocks noGrp="1"/>
          </p:cNvSpPr>
          <p:nvPr>
            <p:ph type="title"/>
          </p:nvPr>
        </p:nvSpPr>
        <p:spPr/>
        <p:txBody>
          <a:bodyPr/>
          <a:lstStyle/>
          <a:p>
            <a:pPr algn="l"/>
            <a:r>
              <a:rPr lang="en-US" dirty="0" err="1">
                <a:solidFill>
                  <a:schemeClr val="bg1"/>
                </a:solidFill>
              </a:rPr>
              <a:t>NEPBIS.org</a:t>
            </a:r>
            <a:endParaRPr lang="en-US" dirty="0">
              <a:solidFill>
                <a:schemeClr val="bg1"/>
              </a:solidFill>
            </a:endParaRPr>
          </a:p>
        </p:txBody>
      </p:sp>
      <p:pic>
        <p:nvPicPr>
          <p:cNvPr id="4" name="Picture 3" descr="A screenshot of a computer&#10;&#10;Description automatically generated with low confidence">
            <a:extLst>
              <a:ext uri="{FF2B5EF4-FFF2-40B4-BE49-F238E27FC236}">
                <a16:creationId xmlns:a16="http://schemas.microsoft.com/office/drawing/2014/main" id="{DC41998E-2219-C478-51C5-6D0B4B0E26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35433" y="1121414"/>
            <a:ext cx="9992025" cy="3365919"/>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FFD77B12-DBD1-7BDF-7C69-D116C3B012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37600" y="4206866"/>
            <a:ext cx="3454400" cy="2252134"/>
          </a:xfrm>
          <a:prstGeom prst="rect">
            <a:avLst/>
          </a:prstGeom>
        </p:spPr>
      </p:pic>
      <p:cxnSp>
        <p:nvCxnSpPr>
          <p:cNvPr id="8" name="Straight Arrow Connector 7">
            <a:extLst>
              <a:ext uri="{FF2B5EF4-FFF2-40B4-BE49-F238E27FC236}">
                <a16:creationId xmlns:a16="http://schemas.microsoft.com/office/drawing/2014/main" id="{46D1243C-F7B3-E6AD-4F96-9848DB343CE5}"/>
              </a:ext>
            </a:extLst>
          </p:cNvPr>
          <p:cNvCxnSpPr>
            <a:cxnSpLocks/>
          </p:cNvCxnSpPr>
          <p:nvPr/>
        </p:nvCxnSpPr>
        <p:spPr>
          <a:xfrm flipH="1">
            <a:off x="7477900" y="0"/>
            <a:ext cx="1823650" cy="1862667"/>
          </a:xfrm>
          <a:prstGeom prst="straightConnector1">
            <a:avLst/>
          </a:prstGeom>
          <a:ln w="139700">
            <a:tailEnd type="triangle"/>
          </a:ln>
        </p:spPr>
        <p:style>
          <a:lnRef idx="3">
            <a:schemeClr val="accent1"/>
          </a:lnRef>
          <a:fillRef idx="0">
            <a:schemeClr val="accent1"/>
          </a:fillRef>
          <a:effectRef idx="2">
            <a:schemeClr val="accent1"/>
          </a:effectRef>
          <a:fontRef idx="minor">
            <a:schemeClr val="tx1"/>
          </a:fontRef>
        </p:style>
      </p:cxnSp>
      <p:sp>
        <p:nvSpPr>
          <p:cNvPr id="11" name="TextBox 10">
            <a:extLst>
              <a:ext uri="{FF2B5EF4-FFF2-40B4-BE49-F238E27FC236}">
                <a16:creationId xmlns:a16="http://schemas.microsoft.com/office/drawing/2014/main" id="{2C3D1518-85D9-0461-D27C-F7736D619490}"/>
              </a:ext>
            </a:extLst>
          </p:cNvPr>
          <p:cNvSpPr txBox="1"/>
          <p:nvPr/>
        </p:nvSpPr>
        <p:spPr>
          <a:xfrm>
            <a:off x="5566836" y="1913486"/>
            <a:ext cx="2822889" cy="52322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ACC2">
                    <a:lumMod val="75000"/>
                  </a:srgbClr>
                </a:solidFill>
                <a:effectLst/>
                <a:uLnTx/>
                <a:uFillTx/>
                <a:latin typeface="Arial"/>
                <a:ea typeface="+mn-ea"/>
                <a:cs typeface="+mn-cs"/>
              </a:rPr>
              <a:t>CLASSROOM PBIS</a:t>
            </a:r>
          </a:p>
        </p:txBody>
      </p:sp>
      <p:sp>
        <p:nvSpPr>
          <p:cNvPr id="12" name="TextBox 11">
            <a:hlinkClick r:id="rId5"/>
            <a:extLst>
              <a:ext uri="{FF2B5EF4-FFF2-40B4-BE49-F238E27FC236}">
                <a16:creationId xmlns:a16="http://schemas.microsoft.com/office/drawing/2014/main" id="{33E686A4-A0E5-078B-0A6B-13A374943BEF}"/>
              </a:ext>
            </a:extLst>
          </p:cNvPr>
          <p:cNvSpPr txBox="1"/>
          <p:nvPr/>
        </p:nvSpPr>
        <p:spPr>
          <a:xfrm>
            <a:off x="8389725" y="5681972"/>
            <a:ext cx="2729593" cy="830997"/>
          </a:xfrm>
          <a:prstGeom prst="rect">
            <a:avLst/>
          </a:prstGeom>
          <a:solidFill>
            <a:schemeClr val="bg1"/>
          </a:solidFill>
          <a:ln>
            <a:solidFill>
              <a:schemeClr val="accent5">
                <a:lumMod val="50000"/>
              </a:schemeClr>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solidFill>
                <a:effectLst/>
                <a:uLnTx/>
                <a:uFillTx/>
                <a:latin typeface="Arial"/>
                <a:ea typeface="+mn-ea"/>
                <a:cs typeface="+mn-cs"/>
              </a:rPr>
              <a:t>Educator Support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solidFill>
                <a:effectLst/>
                <a:uLnTx/>
                <a:uFillTx/>
                <a:latin typeface="Arial"/>
                <a:ea typeface="+mn-ea"/>
                <a:cs typeface="+mn-cs"/>
              </a:rPr>
              <a:t>CLICK HERE</a:t>
            </a:r>
          </a:p>
        </p:txBody>
      </p:sp>
      <p:sp>
        <p:nvSpPr>
          <p:cNvPr id="13" name="TextBox 12">
            <a:extLst>
              <a:ext uri="{FF2B5EF4-FFF2-40B4-BE49-F238E27FC236}">
                <a16:creationId xmlns:a16="http://schemas.microsoft.com/office/drawing/2014/main" id="{FC7935B2-9E69-175B-8421-D5577C56F573}"/>
              </a:ext>
            </a:extLst>
          </p:cNvPr>
          <p:cNvSpPr txBox="1"/>
          <p:nvPr/>
        </p:nvSpPr>
        <p:spPr>
          <a:xfrm>
            <a:off x="863600" y="4978399"/>
            <a:ext cx="4703236"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D0F41"/>
                </a:solidFill>
                <a:effectLst/>
                <a:uLnTx/>
                <a:uFillTx/>
                <a:latin typeface="Arial"/>
                <a:ea typeface="+mn-ea"/>
                <a:cs typeface="+mn-cs"/>
              </a:rPr>
              <a:t>Provides links to more information about systems to support educators!</a:t>
            </a:r>
          </a:p>
        </p:txBody>
      </p:sp>
    </p:spTree>
    <p:extLst>
      <p:ext uri="{BB962C8B-B14F-4D97-AF65-F5344CB8AC3E}">
        <p14:creationId xmlns:p14="http://schemas.microsoft.com/office/powerpoint/2010/main" val="1218312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t>Embedded and Ongoing Professional Development</a:t>
            </a:r>
            <a:br>
              <a:rPr lang="en-US" dirty="0"/>
            </a:br>
            <a:endParaRPr lang="en-US" dirty="0"/>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Wave 1">
            <a:extLst>
              <a:ext uri="{FF2B5EF4-FFF2-40B4-BE49-F238E27FC236}">
                <a16:creationId xmlns:a16="http://schemas.microsoft.com/office/drawing/2014/main" id="{4A4A82F0-E991-374F-A2F6-81E68DDE57C8}"/>
              </a:ext>
            </a:extLst>
          </p:cNvPr>
          <p:cNvSpPr/>
          <p:nvPr/>
        </p:nvSpPr>
        <p:spPr>
          <a:xfrm>
            <a:off x="0" y="5161280"/>
            <a:ext cx="12192000" cy="1696720"/>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D0F41"/>
                </a:solidFill>
                <a:effectLst/>
                <a:uLnTx/>
                <a:uFillTx/>
                <a:latin typeface="Arial"/>
                <a:ea typeface="+mn-ea"/>
                <a:cs typeface="+mn-cs"/>
              </a:rPr>
              <a:t>We need to provide staff with universal training and support for </a:t>
            </a:r>
            <a:r>
              <a:rPr kumimoji="0" lang="en-US" sz="2800" b="1" i="1" u="none" strike="noStrike" kern="1200" cap="none" spc="0" normalizeH="0" baseline="0" noProof="0" dirty="0">
                <a:ln>
                  <a:noFill/>
                </a:ln>
                <a:solidFill>
                  <a:srgbClr val="0D0F41"/>
                </a:solidFill>
                <a:effectLst/>
                <a:uLnTx/>
                <a:uFillTx/>
                <a:latin typeface="Arial"/>
                <a:ea typeface="+mn-ea"/>
                <a:cs typeface="+mn-cs"/>
              </a:rPr>
              <a:t>all</a:t>
            </a:r>
            <a:r>
              <a:rPr kumimoji="0" lang="en-US" sz="2800" b="0" i="1" u="none" strike="noStrike" kern="1200" cap="none" spc="0" normalizeH="0" baseline="0" noProof="0" dirty="0">
                <a:ln>
                  <a:noFill/>
                </a:ln>
                <a:solidFill>
                  <a:srgbClr val="0D0F41"/>
                </a:solidFill>
                <a:effectLst/>
                <a:uLnTx/>
                <a:uFillTx/>
                <a:latin typeface="Arial"/>
                <a:ea typeface="+mn-ea"/>
                <a:cs typeface="+mn-cs"/>
              </a:rPr>
              <a:t> components of the PBIS framework if we want them to implement!</a:t>
            </a:r>
          </a:p>
        </p:txBody>
      </p:sp>
    </p:spTree>
    <p:extLst>
      <p:ext uri="{BB962C8B-B14F-4D97-AF65-F5344CB8AC3E}">
        <p14:creationId xmlns:p14="http://schemas.microsoft.com/office/powerpoint/2010/main" val="16870964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93-0DC9-D343-855C-AB9D4A1C640B}"/>
              </a:ext>
            </a:extLst>
          </p:cNvPr>
          <p:cNvSpPr>
            <a:spLocks noGrp="1"/>
          </p:cNvSpPr>
          <p:nvPr>
            <p:ph type="title"/>
          </p:nvPr>
        </p:nvSpPr>
        <p:spPr/>
        <p:txBody>
          <a:bodyPr/>
          <a:lstStyle/>
          <a:p>
            <a:pPr algn="l"/>
            <a:r>
              <a:rPr lang="en-US" dirty="0">
                <a:solidFill>
                  <a:schemeClr val="bg1"/>
                </a:solidFill>
              </a:rPr>
              <a:t>Professional Development Planning</a:t>
            </a:r>
          </a:p>
        </p:txBody>
      </p:sp>
      <p:graphicFrame>
        <p:nvGraphicFramePr>
          <p:cNvPr id="3" name="Table 3">
            <a:extLst>
              <a:ext uri="{FF2B5EF4-FFF2-40B4-BE49-F238E27FC236}">
                <a16:creationId xmlns:a16="http://schemas.microsoft.com/office/drawing/2014/main" id="{A1881469-CF6D-3C45-8627-C657A68C1B3C}"/>
              </a:ext>
            </a:extLst>
          </p:cNvPr>
          <p:cNvGraphicFramePr>
            <a:graphicFrameLocks noGrp="1"/>
          </p:cNvGraphicFramePr>
          <p:nvPr/>
        </p:nvGraphicFramePr>
        <p:xfrm>
          <a:off x="343568" y="1769605"/>
          <a:ext cx="11190570" cy="2682432"/>
        </p:xfrm>
        <a:graphic>
          <a:graphicData uri="http://schemas.openxmlformats.org/drawingml/2006/table">
            <a:tbl>
              <a:tblPr firstRow="1" bandRow="1">
                <a:tableStyleId>{7DF18680-E054-41AD-8BC1-D1AEF772440D}</a:tableStyleId>
              </a:tblPr>
              <a:tblGrid>
                <a:gridCol w="2061812">
                  <a:extLst>
                    <a:ext uri="{9D8B030D-6E8A-4147-A177-3AD203B41FA5}">
                      <a16:colId xmlns:a16="http://schemas.microsoft.com/office/drawing/2014/main" val="604567701"/>
                    </a:ext>
                  </a:extLst>
                </a:gridCol>
                <a:gridCol w="2103120">
                  <a:extLst>
                    <a:ext uri="{9D8B030D-6E8A-4147-A177-3AD203B41FA5}">
                      <a16:colId xmlns:a16="http://schemas.microsoft.com/office/drawing/2014/main" val="24823054"/>
                    </a:ext>
                  </a:extLst>
                </a:gridCol>
                <a:gridCol w="1511300">
                  <a:extLst>
                    <a:ext uri="{9D8B030D-6E8A-4147-A177-3AD203B41FA5}">
                      <a16:colId xmlns:a16="http://schemas.microsoft.com/office/drawing/2014/main" val="3130426627"/>
                    </a:ext>
                  </a:extLst>
                </a:gridCol>
                <a:gridCol w="2514600">
                  <a:extLst>
                    <a:ext uri="{9D8B030D-6E8A-4147-A177-3AD203B41FA5}">
                      <a16:colId xmlns:a16="http://schemas.microsoft.com/office/drawing/2014/main" val="755354312"/>
                    </a:ext>
                  </a:extLst>
                </a:gridCol>
                <a:gridCol w="2999738">
                  <a:extLst>
                    <a:ext uri="{9D8B030D-6E8A-4147-A177-3AD203B41FA5}">
                      <a16:colId xmlns:a16="http://schemas.microsoft.com/office/drawing/2014/main" val="2725350493"/>
                    </a:ext>
                  </a:extLst>
                </a:gridCol>
              </a:tblGrid>
              <a:tr h="370840">
                <a:tc>
                  <a:txBody>
                    <a:bodyPr/>
                    <a:lstStyle/>
                    <a:p>
                      <a:r>
                        <a:rPr lang="en-US" sz="2400" b="1" dirty="0"/>
                        <a:t>What content?</a:t>
                      </a:r>
                    </a:p>
                  </a:txBody>
                  <a:tcPr/>
                </a:tc>
                <a:tc>
                  <a:txBody>
                    <a:bodyPr/>
                    <a:lstStyle/>
                    <a:p>
                      <a:r>
                        <a:rPr lang="en-US" sz="2400" b="1" dirty="0"/>
                        <a:t>When will it be explicitly taught?</a:t>
                      </a:r>
                    </a:p>
                  </a:txBody>
                  <a:tcPr/>
                </a:tc>
                <a:tc>
                  <a:txBody>
                    <a:bodyPr/>
                    <a:lstStyle/>
                    <a:p>
                      <a:r>
                        <a:rPr lang="en-US" sz="2400" b="1" dirty="0"/>
                        <a:t>By who?</a:t>
                      </a:r>
                    </a:p>
                  </a:txBody>
                  <a:tcPr/>
                </a:tc>
                <a:tc>
                  <a:txBody>
                    <a:bodyPr/>
                    <a:lstStyle/>
                    <a:p>
                      <a:r>
                        <a:rPr lang="en-US" sz="2400" b="1" dirty="0"/>
                        <a:t>How will prompting and coaching occur?</a:t>
                      </a:r>
                    </a:p>
                  </a:txBody>
                  <a:tcPr/>
                </a:tc>
                <a:tc>
                  <a:txBody>
                    <a:bodyPr/>
                    <a:lstStyle/>
                    <a:p>
                      <a:r>
                        <a:rPr lang="en-US" sz="2400" b="1" dirty="0"/>
                        <a:t>How will staff be provided performance feedback?</a:t>
                      </a:r>
                    </a:p>
                  </a:txBody>
                  <a:tcPr/>
                </a:tc>
                <a:extLst>
                  <a:ext uri="{0D108BD9-81ED-4DB2-BD59-A6C34878D82A}">
                    <a16:rowId xmlns:a16="http://schemas.microsoft.com/office/drawing/2014/main" val="3463648171"/>
                  </a:ext>
                </a:extLst>
              </a:tr>
              <a:tr h="37084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745212291"/>
                  </a:ext>
                </a:extLst>
              </a:tr>
              <a:tr h="370840">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93511389"/>
                  </a:ext>
                </a:extLst>
              </a:tr>
              <a:tr h="37084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19035420"/>
                  </a:ext>
                </a:extLst>
              </a:tr>
            </a:tbl>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E5BC25F9-7843-2946-909C-EE076ECD4CC5}"/>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4457932" y="4146787"/>
            <a:ext cx="2590787" cy="2590787"/>
          </a:xfrm>
          <a:prstGeom prst="rect">
            <a:avLst/>
          </a:prstGeom>
        </p:spPr>
      </p:pic>
    </p:spTree>
    <p:extLst>
      <p:ext uri="{BB962C8B-B14F-4D97-AF65-F5344CB8AC3E}">
        <p14:creationId xmlns:p14="http://schemas.microsoft.com/office/powerpoint/2010/main" val="27817561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85DC-E45E-FC4D-9480-7893705EC00D}"/>
              </a:ext>
            </a:extLst>
          </p:cNvPr>
          <p:cNvSpPr>
            <a:spLocks noGrp="1"/>
          </p:cNvSpPr>
          <p:nvPr>
            <p:ph type="title"/>
          </p:nvPr>
        </p:nvSpPr>
        <p:spPr>
          <a:xfrm>
            <a:off x="261300" y="284583"/>
            <a:ext cx="10000300" cy="845600"/>
          </a:xfrm>
        </p:spPr>
        <p:txBody>
          <a:bodyPr>
            <a:noAutofit/>
          </a:bodyPr>
          <a:lstStyle/>
          <a:p>
            <a:r>
              <a:rPr lang="en-US" sz="3200" b="1" dirty="0">
                <a:latin typeface="Arial" pitchFamily="-1" charset="0"/>
                <a:ea typeface="ＭＳ Ｐゴシック" pitchFamily="-108" charset="-128"/>
              </a:rPr>
              <a:t>Guidelines for Embedded and Ongoing Professional Development</a:t>
            </a:r>
            <a:br>
              <a:rPr lang="en-US" sz="3200" b="1" dirty="0">
                <a:latin typeface="Arial" pitchFamily="-1" charset="0"/>
                <a:ea typeface="ＭＳ Ｐゴシック" pitchFamily="-108" charset="-128"/>
              </a:rPr>
            </a:br>
            <a:endParaRPr lang="en-US" sz="3200" b="1" dirty="0"/>
          </a:p>
        </p:txBody>
      </p:sp>
      <p:sp>
        <p:nvSpPr>
          <p:cNvPr id="3" name="Content Placeholder 2"/>
          <p:cNvSpPr>
            <a:spLocks noGrp="1"/>
          </p:cNvSpPr>
          <p:nvPr>
            <p:ph idx="4294967295"/>
          </p:nvPr>
        </p:nvSpPr>
        <p:spPr>
          <a:xfrm>
            <a:off x="1676037" y="1674585"/>
            <a:ext cx="8806906" cy="4448629"/>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Ensure PD includes explicit training, performance feedback and ongoing coaching</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Develop a PBIS PD Calendar and routines (e.g. 15 minutes of every staff meeting, 1 hour of early release days)</a:t>
            </a:r>
          </a:p>
          <a:p>
            <a:pPr lvl="0">
              <a:spcAft>
                <a:spcPts val="1200"/>
              </a:spcAft>
              <a:buClr>
                <a:schemeClr val="accent5"/>
              </a:buClr>
              <a:buSzPct val="100000"/>
              <a:buFont typeface="Arial" panose="020B0604020202020204" pitchFamily="34" charset="0"/>
              <a:buChar char="•"/>
            </a:pPr>
            <a:r>
              <a:rPr lang="en-US" sz="2800" dirty="0">
                <a:solidFill>
                  <a:schemeClr val="accent6">
                    <a:lumMod val="50000"/>
                  </a:schemeClr>
                </a:solidFill>
                <a:latin typeface="Arial" panose="020B0604020202020204" pitchFamily="34" charset="0"/>
                <a:cs typeface="Arial" panose="020B0604020202020204" pitchFamily="34" charset="0"/>
              </a:rPr>
              <a:t>Align staff evaluation procedures with expected practices where possible</a:t>
            </a:r>
          </a:p>
          <a:p>
            <a:pPr>
              <a:spcAft>
                <a:spcPts val="1200"/>
              </a:spcAft>
              <a:buClr>
                <a:schemeClr val="accent5"/>
              </a:buClr>
              <a:buSzPct val="100000"/>
              <a:buFont typeface="Arial" panose="020B0604020202020204" pitchFamily="34" charset="0"/>
              <a:buChar char="•"/>
            </a:pPr>
            <a:endParaRPr lang="en-US" sz="2800" dirty="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D8CF1B-5204-824C-A0FB-847A290A82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2291485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xfrm>
            <a:off x="680292" y="351483"/>
            <a:ext cx="11029107" cy="845600"/>
          </a:xfrm>
          <a:noFill/>
        </p:spPr>
        <p:txBody>
          <a:bodyPr/>
          <a:lstStyle/>
          <a:p>
            <a:pPr eaLnBrk="1" hangingPunct="1"/>
            <a:r>
              <a:rPr lang="en-US" sz="3600" dirty="0">
                <a:solidFill>
                  <a:schemeClr val="bg1"/>
                </a:solidFill>
              </a:rPr>
              <a:t>ACTIVITY: Developing a System of Embedded and Ongoing Professional Development</a:t>
            </a:r>
            <a:endParaRPr lang="en-US" sz="3600" i="1" dirty="0">
              <a:solidFill>
                <a:schemeClr val="bg1"/>
              </a:solidFill>
            </a:endParaRPr>
          </a:p>
        </p:txBody>
      </p:sp>
      <p:pic>
        <p:nvPicPr>
          <p:cNvPr id="3" name="Picture 2">
            <a:extLst>
              <a:ext uri="{FF2B5EF4-FFF2-40B4-BE49-F238E27FC236}">
                <a16:creationId xmlns:a16="http://schemas.microsoft.com/office/drawing/2014/main" id="{D54F573F-7058-9743-BC1B-8D0C080D70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3466" y="4234131"/>
            <a:ext cx="5664200" cy="1410041"/>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A78671F3-C1F6-3E4C-8BB9-1AE96BA3A3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sp>
        <p:nvSpPr>
          <p:cNvPr id="2" name="Content Placeholder 2">
            <a:extLst>
              <a:ext uri="{FF2B5EF4-FFF2-40B4-BE49-F238E27FC236}">
                <a16:creationId xmlns:a16="http://schemas.microsoft.com/office/drawing/2014/main" id="{5589C2F6-C36F-ABF1-E6BD-0468F505BCC6}"/>
              </a:ext>
            </a:extLst>
          </p:cNvPr>
          <p:cNvSpPr txBox="1">
            <a:spLocks/>
          </p:cNvSpPr>
          <p:nvPr/>
        </p:nvSpPr>
        <p:spPr>
          <a:xfrm>
            <a:off x="249260" y="1872327"/>
            <a:ext cx="6088480" cy="4534252"/>
          </a:xfrm>
          <a:prstGeom prst="roundRect">
            <a:avLst/>
          </a:prstGeom>
          <a:solidFill>
            <a:schemeClr val="bg1"/>
          </a:solidFill>
          <a:ln>
            <a:solidFill>
              <a:schemeClr val="bg2">
                <a:lumMod val="50000"/>
              </a:schemeClr>
            </a:solid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3970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Consider how you will provide embedded and ongoing professional development to staff.</a:t>
            </a:r>
          </a:p>
          <a:p>
            <a:pPr marL="13970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prstClr val="black"/>
              </a:solidFill>
              <a:effectLst/>
              <a:uLnTx/>
              <a:uFillTx/>
              <a:latin typeface="Arial"/>
              <a:cs typeface="Arial"/>
              <a:sym typeface="Arial"/>
            </a:endParaRPr>
          </a:p>
          <a:p>
            <a:pPr marL="654050" marR="0" lvl="0" indent="-514350" algn="l" defTabSz="914400" rtl="0" eaLnBrk="1" fontAlgn="auto" latinLnBrk="0" hangingPunct="1">
              <a:lnSpc>
                <a:spcPct val="9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Review the Classroom PBIS: Systems and Data document. In particular, the system features supporting teaching and coaching.</a:t>
            </a:r>
          </a:p>
          <a:p>
            <a:pPr marL="654050" marR="0" lvl="0" indent="-514350" algn="l" defTabSz="914400" rtl="0" eaLnBrk="1" fontAlgn="auto" latinLnBrk="0" hangingPunct="1">
              <a:lnSpc>
                <a:spcPct val="9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Plan how you will incorporate these best practices on professional development and coaching using the PD planning activity document.</a:t>
            </a:r>
          </a:p>
          <a:p>
            <a:pPr marL="654050" marR="0" lvl="0" indent="-514350" algn="l" defTabSz="914400" rtl="0" eaLnBrk="1" fontAlgn="auto" latinLnBrk="0" hangingPunct="1">
              <a:lnSpc>
                <a:spcPct val="90000"/>
              </a:lnSpc>
              <a:spcBef>
                <a:spcPts val="0"/>
              </a:spcBef>
              <a:spcAft>
                <a:spcPts val="0"/>
              </a:spcAft>
              <a:buClr>
                <a:srgbClr val="000000"/>
              </a:buClr>
              <a:buSzTx/>
              <a:buFont typeface="+mj-lt"/>
              <a:buAutoNum type="arabicPeriod"/>
              <a:tabLst/>
              <a:defRPr/>
            </a:pPr>
            <a:r>
              <a:rPr kumimoji="0" lang="en-US" sz="2000" b="0" i="0" u="none" strike="noStrike" kern="0" cap="none" spc="0" normalizeH="0" baseline="0" noProof="0" dirty="0">
                <a:ln>
                  <a:noFill/>
                </a:ln>
                <a:solidFill>
                  <a:prstClr val="black"/>
                </a:solidFill>
                <a:effectLst/>
                <a:uLnTx/>
                <a:uFillTx/>
                <a:latin typeface="Arial"/>
                <a:cs typeface="Arial"/>
                <a:sym typeface="Arial"/>
              </a:rPr>
              <a:t>As always update your action plan and be prepared to report out!</a:t>
            </a:r>
          </a:p>
        </p:txBody>
      </p:sp>
      <p:pic>
        <p:nvPicPr>
          <p:cNvPr id="4" name="Google Shape;422;p46">
            <a:extLst>
              <a:ext uri="{FF2B5EF4-FFF2-40B4-BE49-F238E27FC236}">
                <a16:creationId xmlns:a16="http://schemas.microsoft.com/office/drawing/2014/main" id="{8444B4EE-AA05-D841-CA30-386753F0364C}"/>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068278" y="1748921"/>
            <a:ext cx="4454575" cy="22979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263487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r>
              <a:rPr lang="en-US" sz="3200" dirty="0">
                <a:solidFill>
                  <a:schemeClr val="tx1">
                    <a:lumMod val="95000"/>
                    <a:lumOff val="5000"/>
                  </a:schemeClr>
                </a:solidFill>
              </a:rPr>
              <a:t>LUNCH</a:t>
            </a:r>
            <a:endParaRPr lang="en-US" sz="3200" dirty="0">
              <a:solidFill>
                <a:schemeClr val="tx1">
                  <a:lumMod val="95000"/>
                  <a:lumOff val="5000"/>
                </a:schemeClr>
              </a:solidFill>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8599" y="1188984"/>
            <a:ext cx="7029381" cy="5257536"/>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627580" y="2904006"/>
            <a:ext cx="6196048" cy="1919719"/>
          </a:xfrm>
          <a:prstGeom prst="rect">
            <a:avLst/>
          </a:prstGeom>
        </p:spPr>
        <p:txBody>
          <a:bodyPr spcFirstLastPara="1" wrap="square" lIns="121900" tIns="121900" rIns="121900" bIns="121900" anchor="ctr" anchorCtr="0">
            <a:noAutofit/>
          </a:bodyPr>
          <a:lstStyle/>
          <a:p>
            <a:r>
              <a:rPr lang="en-US" sz="4800" b="1" dirty="0"/>
              <a:t>Annual Evaluation Report</a:t>
            </a:r>
            <a:endParaRPr lang="en-US" sz="3200" b="1" dirty="0"/>
          </a:p>
        </p:txBody>
      </p:sp>
    </p:spTree>
    <p:extLst>
      <p:ext uri="{BB962C8B-B14F-4D97-AF65-F5344CB8AC3E}">
        <p14:creationId xmlns:p14="http://schemas.microsoft.com/office/powerpoint/2010/main" val="842408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D09607B-A6BE-B544-947F-B8ECECD5C905}"/>
              </a:ext>
            </a:extLst>
          </p:cNvPr>
          <p:cNvSpPr txBox="1"/>
          <p:nvPr/>
        </p:nvSpPr>
        <p:spPr>
          <a:xfrm>
            <a:off x="1520588" y="1525728"/>
            <a:ext cx="9150823"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endParaRPr lang="en-US" sz="2800" dirty="0"/>
          </a:p>
          <a:p>
            <a:r>
              <a:rPr lang="en-US" sz="2800" dirty="0"/>
              <a:t>Evaluating your plan provides opportunities for your team to:</a:t>
            </a:r>
          </a:p>
          <a:p>
            <a:endParaRPr lang="en-US" sz="2800" dirty="0"/>
          </a:p>
          <a:p>
            <a:pPr marL="285750" indent="-285750">
              <a:buFont typeface="Arial" panose="020B0604020202020204" pitchFamily="34" charset="0"/>
              <a:buChar char="•"/>
            </a:pPr>
            <a:r>
              <a:rPr lang="en-US" sz="2800" dirty="0"/>
              <a:t>examine whether or not outcomes were achieved</a:t>
            </a:r>
          </a:p>
          <a:p>
            <a:pPr marL="285750" indent="-285750">
              <a:buFont typeface="Arial" panose="020B0604020202020204" pitchFamily="34" charset="0"/>
              <a:buChar char="•"/>
            </a:pPr>
            <a:r>
              <a:rPr lang="en-US" sz="2800" dirty="0"/>
              <a:t>celebrate accomplishments</a:t>
            </a:r>
          </a:p>
          <a:p>
            <a:pPr marL="285750" indent="-285750">
              <a:buFont typeface="Arial" panose="020B0604020202020204" pitchFamily="34" charset="0"/>
              <a:buChar char="•"/>
            </a:pPr>
            <a:r>
              <a:rPr lang="en-US" sz="2800" dirty="0"/>
              <a:t>identify areas to strengthen</a:t>
            </a:r>
          </a:p>
          <a:p>
            <a:pPr marL="285750" indent="-285750">
              <a:buFont typeface="Arial" panose="020B0604020202020204" pitchFamily="34" charset="0"/>
              <a:buChar char="•"/>
            </a:pPr>
            <a:r>
              <a:rPr lang="en-US" sz="2800" dirty="0"/>
              <a:t>share impact and insight with vested partners</a:t>
            </a:r>
          </a:p>
          <a:p>
            <a:endParaRPr lang="en-US" sz="2800" dirty="0"/>
          </a:p>
        </p:txBody>
      </p:sp>
    </p:spTree>
    <p:extLst>
      <p:ext uri="{BB962C8B-B14F-4D97-AF65-F5344CB8AC3E}">
        <p14:creationId xmlns:p14="http://schemas.microsoft.com/office/powerpoint/2010/main" val="3660879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92415"/>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5154292" y="2311138"/>
            <a:ext cx="6310888"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defRPr/>
            </a:pPr>
            <a:r>
              <a:rPr lang="en-US" sz="1800" b="1" u="sng" dirty="0">
                <a:solidFill>
                  <a:schemeClr val="bg1"/>
                </a:solidFill>
              </a:rPr>
              <a:t>RESOURCES:</a:t>
            </a:r>
            <a:endParaRPr lang="en-US" sz="1800" u="sng" dirty="0">
              <a:solidFill>
                <a:schemeClr val="bg1"/>
              </a:solidFill>
            </a:endParaRPr>
          </a:p>
          <a:p>
            <a:pPr marL="285750" indent="-285750" defTabSz="1219140">
              <a:spcAft>
                <a:spcPts val="600"/>
              </a:spcAft>
              <a:buClr>
                <a:srgbClr val="FFFFFF"/>
              </a:buClr>
              <a:buFont typeface="Arial" panose="020B0604020202020204" pitchFamily="34" charset="0"/>
              <a:buChar char="•"/>
              <a:defRPr/>
            </a:pPr>
            <a:r>
              <a:rPr lang="en-US" sz="1600" dirty="0">
                <a:hlinkClick r:id="rId3"/>
              </a:rPr>
              <a:t>Action Plan with Goals</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4"/>
              </a:rPr>
              <a:t>TFI Quick Check Tip Sheet</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5"/>
              </a:rPr>
              <a:t>TFI Action Plan</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6"/>
              </a:rPr>
              <a:t>Organizing Data Sources</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7"/>
              </a:rPr>
              <a:t>Supporting and Responding to Educators’ Classroom Needs: Guide to Classroom Systems and Data</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8"/>
              </a:rPr>
              <a:t>Annual Evaluation Template</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9"/>
              </a:rPr>
              <a:t>Annual Evaluation Sample</a:t>
            </a:r>
            <a:endParaRPr lang="en-US" sz="1600" dirty="0"/>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b="0" i="0" u="none" strike="noStrike" kern="1200" cap="none" spc="0" normalizeH="0" baseline="0" noProof="0" dirty="0">
                <a:ln>
                  <a:noFill/>
                </a:ln>
                <a:solidFill>
                  <a:srgbClr val="00ACC2">
                    <a:lumMod val="60000"/>
                    <a:lumOff val="40000"/>
                  </a:srgbClr>
                </a:solidFill>
                <a:effectLst/>
                <a:uLnTx/>
                <a:uFillTx/>
                <a:latin typeface="Arial"/>
                <a:ea typeface="+mn-ea"/>
                <a:cs typeface="+mn-cs"/>
              </a:rPr>
              <a:t>Sample PBIS Handbooks </a:t>
            </a:r>
          </a:p>
          <a:p>
            <a:pPr marL="628650" marR="0" lvl="1" indent="-17145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Arial"/>
                <a:ea typeface="+mn-ea"/>
                <a:cs typeface="+mn-cs"/>
                <a:hlinkClick r:id="rId10"/>
              </a:rPr>
              <a:t>Elementary 1</a:t>
            </a:r>
            <a:endParaRPr kumimoji="0" lang="en-US" b="0" i="0" u="none" strike="noStrike" kern="1200" cap="none" spc="0" normalizeH="0" baseline="0" noProof="0" dirty="0">
              <a:ln>
                <a:noFill/>
              </a:ln>
              <a:solidFill>
                <a:srgbClr val="FFFFFF"/>
              </a:solidFill>
              <a:effectLst/>
              <a:uLnTx/>
              <a:uFillTx/>
              <a:latin typeface="Arial"/>
              <a:ea typeface="+mn-ea"/>
              <a:cs typeface="+mn-cs"/>
            </a:endParaRPr>
          </a:p>
          <a:p>
            <a:pPr marL="628650" marR="0" lvl="1" indent="-17145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Arial"/>
                <a:ea typeface="+mn-ea"/>
                <a:cs typeface="+mn-cs"/>
                <a:hlinkClick r:id="rId11"/>
              </a:rPr>
              <a:t>Elementary 2</a:t>
            </a:r>
            <a:endParaRPr kumimoji="0" lang="en-US" b="0" i="0" u="none" strike="noStrike" kern="1200" cap="none" spc="0" normalizeH="0" baseline="0" noProof="0" dirty="0">
              <a:ln>
                <a:noFill/>
              </a:ln>
              <a:solidFill>
                <a:srgbClr val="FFFFFF"/>
              </a:solidFill>
              <a:effectLst/>
              <a:uLnTx/>
              <a:uFillTx/>
              <a:latin typeface="Arial"/>
              <a:ea typeface="+mn-ea"/>
              <a:cs typeface="+mn-cs"/>
            </a:endParaRPr>
          </a:p>
          <a:p>
            <a:pPr marL="628650" marR="0" lvl="1" indent="-17145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Arial"/>
                <a:ea typeface="+mn-ea"/>
                <a:cs typeface="+mn-cs"/>
                <a:hlinkClick r:id="rId12"/>
              </a:rPr>
              <a:t>Secondary 1</a:t>
            </a:r>
            <a:endParaRPr kumimoji="0" lang="en-US" b="0" i="0" u="none" strike="noStrike" kern="1200" cap="none" spc="0" normalizeH="0" baseline="0" noProof="0" dirty="0">
              <a:ln>
                <a:noFill/>
              </a:ln>
              <a:solidFill>
                <a:srgbClr val="FFFFFF"/>
              </a:solidFill>
              <a:effectLst/>
              <a:uLnTx/>
              <a:uFillTx/>
              <a:latin typeface="Arial"/>
              <a:ea typeface="+mn-ea"/>
              <a:cs typeface="+mn-cs"/>
            </a:endParaRPr>
          </a:p>
          <a:p>
            <a:pPr marL="628650" marR="0" lvl="1" indent="-171450" algn="l" defTabSz="1219140" rtl="0" eaLnBrk="1" fontAlgn="auto" latinLnBrk="0" hangingPunct="1">
              <a:lnSpc>
                <a:spcPct val="100000"/>
              </a:lnSpc>
              <a:spcBef>
                <a:spcPts val="0"/>
              </a:spcBef>
              <a:spcAft>
                <a:spcPts val="800"/>
              </a:spcAft>
              <a:buClr>
                <a:srgbClr val="FFFFFF"/>
              </a:buClr>
              <a:buSzTx/>
              <a:buFont typeface="Arial" panose="020B0604020202020204" pitchFamily="34" charset="0"/>
              <a:buChar char="•"/>
              <a:tabLst/>
              <a:defRPr/>
            </a:pPr>
            <a:r>
              <a:rPr kumimoji="0" lang="en-US" b="0" i="0" u="none" strike="noStrike" kern="1200" cap="none" spc="0" normalizeH="0" baseline="0" noProof="0" dirty="0">
                <a:ln>
                  <a:noFill/>
                </a:ln>
                <a:solidFill>
                  <a:srgbClr val="FFFFFF"/>
                </a:solidFill>
                <a:effectLst/>
                <a:uLnTx/>
                <a:uFillTx/>
                <a:latin typeface="Arial"/>
                <a:ea typeface="+mn-ea"/>
                <a:cs typeface="+mn-cs"/>
                <a:hlinkClick r:id="rId12"/>
              </a:rPr>
              <a:t>Secondary 2</a:t>
            </a:r>
            <a:endParaRPr kumimoji="0" lang="en-US" b="0" i="0" u="none" strike="noStrike" kern="1200" cap="none" spc="0" normalizeH="0" baseline="0" noProof="0" dirty="0">
              <a:ln>
                <a:noFill/>
              </a:ln>
              <a:solidFill>
                <a:srgbClr val="FFFFFF"/>
              </a:solidFill>
              <a:effectLst/>
              <a:uLnTx/>
              <a:uFillTx/>
              <a:latin typeface="Arial"/>
              <a:ea typeface="+mn-ea"/>
              <a:cs typeface="+mn-cs"/>
            </a:endParaRPr>
          </a:p>
          <a:p>
            <a:pPr marL="285750" indent="-285750" defTabSz="1219140">
              <a:spcAft>
                <a:spcPts val="600"/>
              </a:spcAft>
              <a:buClr>
                <a:srgbClr val="FFFFFF"/>
              </a:buClr>
              <a:buFont typeface="Arial" panose="020B0604020202020204" pitchFamily="34" charset="0"/>
              <a:buChar char="•"/>
              <a:defRPr/>
            </a:pPr>
            <a:r>
              <a:rPr lang="en-US" sz="1600" dirty="0">
                <a:hlinkClick r:id="rId13"/>
              </a:rPr>
              <a:t>Sample Staff Slide Deck</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14"/>
              </a:rPr>
              <a:t>Sample Student PBIS Slide Deck</a:t>
            </a:r>
            <a:endParaRPr lang="en-US" sz="1600" dirty="0"/>
          </a:p>
          <a:p>
            <a:pPr marL="285750" indent="-285750" defTabSz="1219140">
              <a:spcAft>
                <a:spcPts val="600"/>
              </a:spcAft>
              <a:buClr>
                <a:srgbClr val="FFFFFF"/>
              </a:buClr>
              <a:buFont typeface="Arial" panose="020B0604020202020204" pitchFamily="34" charset="0"/>
              <a:buChar char="•"/>
              <a:defRPr/>
            </a:pPr>
            <a:r>
              <a:rPr lang="en-US" sz="1600" dirty="0">
                <a:hlinkClick r:id="rId15"/>
              </a:rPr>
              <a:t>Sample Website</a:t>
            </a:r>
            <a:endParaRPr lang="en-US" sz="1600" dirty="0"/>
          </a:p>
          <a:p>
            <a:pPr marL="342900" indent="-342900" defTabSz="1219140">
              <a:spcAft>
                <a:spcPts val="800"/>
              </a:spcAft>
              <a:buClr>
                <a:srgbClr val="FFFFFF"/>
              </a:buClr>
              <a:buFont typeface="Arial"/>
              <a:buChar char="•"/>
              <a:defRPr/>
            </a:pPr>
            <a:endParaRPr lang="en-US" sz="2000" dirty="0"/>
          </a:p>
          <a:p>
            <a:pPr marL="0" indent="0" defTabSz="1219140">
              <a:spcAft>
                <a:spcPts val="800"/>
              </a:spcAft>
              <a:buClr>
                <a:srgbClr val="FFFFFF"/>
              </a:buClr>
              <a:defRPr/>
            </a:pPr>
            <a:endParaRPr lang="en-US" sz="2000" dirty="0"/>
          </a:p>
          <a:p>
            <a:pPr marL="139700" indent="0" defTabSz="1219140">
              <a:defRPr/>
            </a:pPr>
            <a:endParaRPr lang="en-US" dirty="0">
              <a:solidFill>
                <a:srgbClr val="FFFFFF"/>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2" name="Picture 2" descr="Chart, table&#10;&#10;Description automatically generated">
            <a:extLst>
              <a:ext uri="{FF2B5EF4-FFF2-40B4-BE49-F238E27FC236}">
                <a16:creationId xmlns:a16="http://schemas.microsoft.com/office/drawing/2014/main" id="{580F0444-F581-0E4D-57CE-C4B2F0BFB214}"/>
              </a:ext>
            </a:extLst>
          </p:cNvPr>
          <p:cNvPicPr>
            <a:picLocks noChangeAspect="1"/>
          </p:cNvPicPr>
          <p:nvPr/>
        </p:nvPicPr>
        <p:blipFill>
          <a:blip r:embed="rId16"/>
          <a:stretch>
            <a:fillRect/>
          </a:stretch>
        </p:blipFill>
        <p:spPr>
          <a:xfrm>
            <a:off x="1361777" y="2094771"/>
            <a:ext cx="2634287" cy="3293668"/>
          </a:xfrm>
          <a:prstGeom prst="rect">
            <a:avLst/>
          </a:prstGeom>
        </p:spPr>
      </p:pic>
    </p:spTree>
    <p:extLst>
      <p:ext uri="{BB962C8B-B14F-4D97-AF65-F5344CB8AC3E}">
        <p14:creationId xmlns:p14="http://schemas.microsoft.com/office/powerpoint/2010/main" val="36132742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ACF653-0D56-BC44-B11C-E928873393A5}"/>
              </a:ext>
            </a:extLst>
          </p:cNvPr>
          <p:cNvPicPr>
            <a:picLocks noChangeAspect="1"/>
          </p:cNvPicPr>
          <p:nvPr/>
        </p:nvPicPr>
        <p:blipFill rotWithShape="1">
          <a:blip r:embed="rId3"/>
          <a:srcRect t="38983" r="-277"/>
          <a:stretch/>
        </p:blipFill>
        <p:spPr>
          <a:xfrm>
            <a:off x="218161" y="506242"/>
            <a:ext cx="2875111" cy="2874274"/>
          </a:xfrm>
          <a:prstGeom prst="rect">
            <a:avLst/>
          </a:prstGeom>
        </p:spPr>
      </p:pic>
      <p:sp>
        <p:nvSpPr>
          <p:cNvPr id="10" name="TextBox 9">
            <a:extLst>
              <a:ext uri="{FF2B5EF4-FFF2-40B4-BE49-F238E27FC236}">
                <a16:creationId xmlns:a16="http://schemas.microsoft.com/office/drawing/2014/main" id="{CC945269-93D8-2E4A-A566-A4ABD9A6935F}"/>
              </a:ext>
            </a:extLst>
          </p:cNvPr>
          <p:cNvSpPr txBox="1"/>
          <p:nvPr/>
        </p:nvSpPr>
        <p:spPr>
          <a:xfrm>
            <a:off x="5837012" y="506242"/>
            <a:ext cx="5488213" cy="5909310"/>
          </a:xfrm>
          <a:prstGeom prst="rect">
            <a:avLst/>
          </a:prstGeom>
          <a:noFill/>
          <a:ln>
            <a:solidFill>
              <a:schemeClr val="bg1"/>
            </a:solidFill>
          </a:ln>
        </p:spPr>
        <p:txBody>
          <a:bodyPr wrap="square" rtlCol="0">
            <a:spAutoFit/>
          </a:bodyPr>
          <a:lstStyle/>
          <a:p>
            <a:pPr algn="ctr">
              <a:lnSpc>
                <a:spcPct val="200000"/>
              </a:lnSpc>
            </a:pPr>
            <a:r>
              <a:rPr lang="en-US" sz="2400">
                <a:solidFill>
                  <a:schemeClr val="bg1"/>
                </a:solidFill>
                <a:latin typeface="Oriya Sangam MN" pitchFamily="2" charset="0"/>
                <a:cs typeface="Oriya Sangam MN" pitchFamily="2" charset="0"/>
              </a:rPr>
              <a:t>Implementation of the core components of PBIS is more likely if the Tier I team assesses the implementation status at least annually and provides “snapshot” reports to the staff, community, school board.</a:t>
            </a:r>
          </a:p>
          <a:p>
            <a:pPr algn="ctr">
              <a:lnSpc>
                <a:spcPct val="200000"/>
              </a:lnSpc>
            </a:pPr>
            <a:endParaRPr lang="en-US" sz="2400">
              <a:solidFill>
                <a:schemeClr val="bg1"/>
              </a:solidFill>
              <a:latin typeface="Oriya Sangam MN" pitchFamily="2" charset="0"/>
              <a:cs typeface="Oriya Sangam MN" pitchFamily="2" charset="0"/>
            </a:endParaRPr>
          </a:p>
        </p:txBody>
      </p:sp>
      <p:pic>
        <p:nvPicPr>
          <p:cNvPr id="2" name="Picture 2" descr="Chart, table&#10;&#10;Description automatically generated">
            <a:extLst>
              <a:ext uri="{FF2B5EF4-FFF2-40B4-BE49-F238E27FC236}">
                <a16:creationId xmlns:a16="http://schemas.microsoft.com/office/drawing/2014/main" id="{9C1EA839-43BE-43BD-9749-278E4943C28E}"/>
              </a:ext>
            </a:extLst>
          </p:cNvPr>
          <p:cNvPicPr>
            <a:picLocks noChangeAspect="1"/>
          </p:cNvPicPr>
          <p:nvPr/>
        </p:nvPicPr>
        <p:blipFill>
          <a:blip r:embed="rId4"/>
          <a:stretch>
            <a:fillRect/>
          </a:stretch>
        </p:blipFill>
        <p:spPr>
          <a:xfrm>
            <a:off x="866775" y="1507484"/>
            <a:ext cx="4171950" cy="5216219"/>
          </a:xfrm>
          <a:prstGeom prst="rect">
            <a:avLst/>
          </a:prstGeom>
        </p:spPr>
      </p:pic>
    </p:spTree>
    <p:extLst>
      <p:ext uri="{BB962C8B-B14F-4D97-AF65-F5344CB8AC3E}">
        <p14:creationId xmlns:p14="http://schemas.microsoft.com/office/powerpoint/2010/main" val="41449514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6ECF5F-7817-7641-8DB2-D5B0B51BF8C6}"/>
              </a:ext>
            </a:extLst>
          </p:cNvPr>
          <p:cNvPicPr>
            <a:picLocks noChangeAspect="1"/>
          </p:cNvPicPr>
          <p:nvPr/>
        </p:nvPicPr>
        <p:blipFill>
          <a:blip r:embed="rId3"/>
          <a:stretch>
            <a:fillRect/>
          </a:stretch>
        </p:blipFill>
        <p:spPr>
          <a:xfrm rot="20887522">
            <a:off x="4158222" y="1069137"/>
            <a:ext cx="4066763" cy="5387593"/>
          </a:xfrm>
          <a:prstGeom prst="rect">
            <a:avLst/>
          </a:prstGeom>
          <a:ln>
            <a:solidFill>
              <a:schemeClr val="tx2">
                <a:lumMod val="50000"/>
              </a:schemeClr>
            </a:solidFill>
          </a:ln>
        </p:spPr>
      </p:pic>
      <p:pic>
        <p:nvPicPr>
          <p:cNvPr id="3" name="Picture 2" descr="Chart, table&#10;&#10;Description automatically generated with medium confidence">
            <a:extLst>
              <a:ext uri="{FF2B5EF4-FFF2-40B4-BE49-F238E27FC236}">
                <a16:creationId xmlns:a16="http://schemas.microsoft.com/office/drawing/2014/main" id="{C7540E7A-68F2-CD4B-B361-33D0934CE170}"/>
              </a:ext>
            </a:extLst>
          </p:cNvPr>
          <p:cNvPicPr>
            <a:picLocks noChangeAspect="1"/>
          </p:cNvPicPr>
          <p:nvPr/>
        </p:nvPicPr>
        <p:blipFill>
          <a:blip r:embed="rId4"/>
          <a:stretch>
            <a:fillRect/>
          </a:stretch>
        </p:blipFill>
        <p:spPr>
          <a:xfrm>
            <a:off x="173642" y="1364961"/>
            <a:ext cx="4202380" cy="5254939"/>
          </a:xfrm>
          <a:prstGeom prst="rect">
            <a:avLst/>
          </a:prstGeom>
          <a:ln>
            <a:solidFill>
              <a:schemeClr val="tx2">
                <a:lumMod val="50000"/>
              </a:schemeClr>
            </a:solidFill>
          </a:ln>
        </p:spPr>
      </p:pic>
      <p:pic>
        <p:nvPicPr>
          <p:cNvPr id="10" name="Picture 9">
            <a:extLst>
              <a:ext uri="{FF2B5EF4-FFF2-40B4-BE49-F238E27FC236}">
                <a16:creationId xmlns:a16="http://schemas.microsoft.com/office/drawing/2014/main" id="{16A64269-2180-8542-BB90-51F3C9A685F6}"/>
              </a:ext>
            </a:extLst>
          </p:cNvPr>
          <p:cNvPicPr>
            <a:picLocks noChangeAspect="1"/>
          </p:cNvPicPr>
          <p:nvPr/>
        </p:nvPicPr>
        <p:blipFill>
          <a:blip r:embed="rId5"/>
          <a:stretch>
            <a:fillRect/>
          </a:stretch>
        </p:blipFill>
        <p:spPr>
          <a:xfrm>
            <a:off x="11091760" y="5785079"/>
            <a:ext cx="1100240" cy="1072921"/>
          </a:xfrm>
          <a:prstGeom prst="ellipse">
            <a:avLst/>
          </a:prstGeom>
          <a:ln w="19050">
            <a:solidFill>
              <a:schemeClr val="accent2">
                <a:lumMod val="50000"/>
              </a:schemeClr>
            </a:solidFill>
          </a:ln>
        </p:spPr>
      </p:pic>
      <p:pic>
        <p:nvPicPr>
          <p:cNvPr id="11" name="Picture 10">
            <a:extLst>
              <a:ext uri="{FF2B5EF4-FFF2-40B4-BE49-F238E27FC236}">
                <a16:creationId xmlns:a16="http://schemas.microsoft.com/office/drawing/2014/main" id="{ED58D37B-7A86-5842-8FB9-AF284D824A7C}"/>
              </a:ext>
            </a:extLst>
          </p:cNvPr>
          <p:cNvPicPr>
            <a:picLocks noChangeAspect="1"/>
          </p:cNvPicPr>
          <p:nvPr/>
        </p:nvPicPr>
        <p:blipFill rotWithShape="1">
          <a:blip r:embed="rId6"/>
          <a:srcRect l="5277" t="52609" b="-1"/>
          <a:stretch/>
        </p:blipFill>
        <p:spPr>
          <a:xfrm>
            <a:off x="8050170" y="1305483"/>
            <a:ext cx="4202380" cy="4197470"/>
          </a:xfrm>
          <a:prstGeom prst="rect">
            <a:avLst/>
          </a:prstGeom>
          <a:ln>
            <a:solidFill>
              <a:schemeClr val="bg2"/>
            </a:solidFill>
          </a:ln>
        </p:spPr>
      </p:pic>
      <p:sp>
        <p:nvSpPr>
          <p:cNvPr id="12" name="Left Arrow 11">
            <a:extLst>
              <a:ext uri="{FF2B5EF4-FFF2-40B4-BE49-F238E27FC236}">
                <a16:creationId xmlns:a16="http://schemas.microsoft.com/office/drawing/2014/main" id="{427DDD17-7FBE-BB46-B00D-36AF874DD340}"/>
              </a:ext>
            </a:extLst>
          </p:cNvPr>
          <p:cNvSpPr/>
          <p:nvPr/>
        </p:nvSpPr>
        <p:spPr>
          <a:xfrm rot="19838883">
            <a:off x="2258900" y="1516156"/>
            <a:ext cx="2777065"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Fidelity Data</a:t>
            </a:r>
          </a:p>
        </p:txBody>
      </p:sp>
      <p:sp>
        <p:nvSpPr>
          <p:cNvPr id="13" name="Left Arrow 12">
            <a:extLst>
              <a:ext uri="{FF2B5EF4-FFF2-40B4-BE49-F238E27FC236}">
                <a16:creationId xmlns:a16="http://schemas.microsoft.com/office/drawing/2014/main" id="{716BD2B2-07D9-1240-8920-737168419EEC}"/>
              </a:ext>
            </a:extLst>
          </p:cNvPr>
          <p:cNvSpPr/>
          <p:nvPr/>
        </p:nvSpPr>
        <p:spPr>
          <a:xfrm rot="19911406">
            <a:off x="6413745" y="366825"/>
            <a:ext cx="3136530" cy="1316741"/>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Outcome</a:t>
            </a:r>
            <a:r>
              <a:rPr kumimoji="0" lang="en-US" sz="2800" b="1" i="0" u="none" strike="noStrike" kern="1200" cap="none" spc="0" normalizeH="0" noProof="0" dirty="0">
                <a:ln>
                  <a:noFill/>
                </a:ln>
                <a:solidFill>
                  <a:schemeClr val="accent1">
                    <a:lumMod val="50000"/>
                  </a:schemeClr>
                </a:solidFill>
                <a:effectLst/>
                <a:uLnTx/>
                <a:uFillTx/>
                <a:latin typeface="Arial"/>
                <a:ea typeface="+mn-ea"/>
                <a:cs typeface="+mn-cs"/>
              </a:rPr>
              <a:t> </a:t>
            </a: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Data</a:t>
            </a:r>
          </a:p>
        </p:txBody>
      </p:sp>
      <p:sp>
        <p:nvSpPr>
          <p:cNvPr id="14" name="Left Arrow 13">
            <a:extLst>
              <a:ext uri="{FF2B5EF4-FFF2-40B4-BE49-F238E27FC236}">
                <a16:creationId xmlns:a16="http://schemas.microsoft.com/office/drawing/2014/main" id="{89905A77-8E45-6E49-9B4D-0A3C34744349}"/>
              </a:ext>
            </a:extLst>
          </p:cNvPr>
          <p:cNvSpPr/>
          <p:nvPr/>
        </p:nvSpPr>
        <p:spPr>
          <a:xfrm rot="19911406" flipH="1">
            <a:off x="4202023" y="3943084"/>
            <a:ext cx="5425064" cy="3218865"/>
          </a:xfrm>
          <a:prstGeom prst="leftArrow">
            <a:avLst/>
          </a:prstGeom>
          <a:ln w="15875">
            <a:solidFill>
              <a:schemeClr val="accent4">
                <a:lumMod val="5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Celebrations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accent1">
                    <a:lumMod val="50000"/>
                  </a:schemeClr>
                </a:solidFill>
                <a:latin typeface="Arial"/>
              </a:rPr>
              <a:t>Areas to Strengthen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rPr>
              <a:t>Action</a:t>
            </a:r>
            <a:r>
              <a:rPr kumimoji="0" lang="en-US" sz="2800" b="1" i="0" u="none" strike="noStrike" kern="1200" cap="none" spc="0" normalizeH="0" noProof="0" dirty="0">
                <a:ln>
                  <a:noFill/>
                </a:ln>
                <a:solidFill>
                  <a:schemeClr val="accent1">
                    <a:lumMod val="50000"/>
                  </a:schemeClr>
                </a:solidFill>
                <a:effectLst/>
                <a:uLnTx/>
                <a:uFillTx/>
                <a:latin typeface="Arial"/>
                <a:ea typeface="+mn-ea"/>
                <a:cs typeface="+mn-cs"/>
              </a:rPr>
              <a:t> Steps</a:t>
            </a:r>
            <a:endParaRPr kumimoji="0" lang="en-US" sz="2800" b="1" i="0" u="none" strike="noStrike" kern="1200" cap="none" spc="0" normalizeH="0" baseline="0" noProof="0" dirty="0">
              <a:ln>
                <a:noFill/>
              </a:ln>
              <a:solidFill>
                <a:schemeClr val="accent1">
                  <a:lumMod val="50000"/>
                </a:schemeClr>
              </a:solidFill>
              <a:effectLst/>
              <a:uLnTx/>
              <a:uFillTx/>
              <a:latin typeface="Arial"/>
              <a:ea typeface="+mn-ea"/>
              <a:cs typeface="+mn-cs"/>
            </a:endParaRPr>
          </a:p>
        </p:txBody>
      </p:sp>
      <p:sp>
        <p:nvSpPr>
          <p:cNvPr id="2" name="TextBox 1">
            <a:extLst>
              <a:ext uri="{FF2B5EF4-FFF2-40B4-BE49-F238E27FC236}">
                <a16:creationId xmlns:a16="http://schemas.microsoft.com/office/drawing/2014/main" id="{1B40E431-91AE-8F4A-AA03-7532FB9576F7}"/>
              </a:ext>
            </a:extLst>
          </p:cNvPr>
          <p:cNvSpPr txBox="1"/>
          <p:nvPr/>
        </p:nvSpPr>
        <p:spPr>
          <a:xfrm>
            <a:off x="173642" y="273722"/>
            <a:ext cx="5074594" cy="646331"/>
          </a:xfrm>
          <a:prstGeom prst="rect">
            <a:avLst/>
          </a:prstGeom>
          <a:noFill/>
        </p:spPr>
        <p:txBody>
          <a:bodyPr wrap="none" rtlCol="0">
            <a:spAutoFit/>
          </a:bodyPr>
          <a:lstStyle/>
          <a:p>
            <a:r>
              <a:rPr lang="en-US" sz="3600" b="1" dirty="0"/>
              <a:t>Annual Evaluation Report</a:t>
            </a:r>
          </a:p>
        </p:txBody>
      </p:sp>
    </p:spTree>
    <p:extLst>
      <p:ext uri="{BB962C8B-B14F-4D97-AF65-F5344CB8AC3E}">
        <p14:creationId xmlns:p14="http://schemas.microsoft.com/office/powerpoint/2010/main" val="3004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BE63B9-0BAD-4C14-B13E-D9E35A328108}"/>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
        <p:nvSpPr>
          <p:cNvPr id="3" name="TextBox 2">
            <a:extLst>
              <a:ext uri="{FF2B5EF4-FFF2-40B4-BE49-F238E27FC236}">
                <a16:creationId xmlns:a16="http://schemas.microsoft.com/office/drawing/2014/main" id="{60216391-EFF1-4315-9887-2AFAADCA9EB8}"/>
              </a:ext>
            </a:extLst>
          </p:cNvPr>
          <p:cNvSpPr txBox="1"/>
          <p:nvPr/>
        </p:nvSpPr>
        <p:spPr>
          <a:xfrm>
            <a:off x="944208" y="113318"/>
            <a:ext cx="10403346" cy="1446550"/>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000">
              <a:solidFill>
                <a:srgbClr val="FFFFFF"/>
              </a:solidFill>
            </a:endParaRPr>
          </a:p>
          <a:p>
            <a:pPr algn="ctr"/>
            <a:r>
              <a:rPr lang="en-US" sz="2400">
                <a:solidFill>
                  <a:srgbClr val="FFFFFF"/>
                </a:solidFill>
              </a:rPr>
              <a:t>What Tier 1 outcome data can you use to complement your TFI data?</a:t>
            </a:r>
          </a:p>
          <a:p>
            <a:pPr algn="ctr"/>
            <a:endParaRPr lang="en-US" sz="2400">
              <a:solidFill>
                <a:schemeClr val="bg1"/>
              </a:solidFill>
              <a:cs typeface="Arial"/>
            </a:endParaRPr>
          </a:p>
          <a:p>
            <a:pPr algn="ctr"/>
            <a:r>
              <a:rPr lang="en-US" sz="2000" i="1">
                <a:solidFill>
                  <a:schemeClr val="bg1"/>
                </a:solidFill>
                <a:cs typeface="Arial"/>
              </a:rPr>
              <a:t>(Remember to consider your team's desired outcomes/goals as you decide!)</a:t>
            </a:r>
            <a:endParaRPr lang="en-US" sz="2400" i="1">
              <a:solidFill>
                <a:schemeClr val="bg1"/>
              </a:solidFill>
              <a:cs typeface="Arial"/>
            </a:endParaRPr>
          </a:p>
        </p:txBody>
      </p:sp>
      <p:sp>
        <p:nvSpPr>
          <p:cNvPr id="4" name="Rectangle 3">
            <a:extLst>
              <a:ext uri="{FF2B5EF4-FFF2-40B4-BE49-F238E27FC236}">
                <a16:creationId xmlns:a16="http://schemas.microsoft.com/office/drawing/2014/main" id="{D69B93F5-284E-C645-96C8-F09698A0BA22}"/>
              </a:ext>
            </a:extLst>
          </p:cNvPr>
          <p:cNvSpPr/>
          <p:nvPr/>
        </p:nvSpPr>
        <p:spPr>
          <a:xfrm>
            <a:off x="3628272" y="2198497"/>
            <a:ext cx="2247315" cy="1488388"/>
          </a:xfrm>
          <a:prstGeom prst="rect">
            <a:avLst/>
          </a:prstGeom>
          <a:blipFill>
            <a:blip r:embed="rId3" cstate="screen">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6" name="Rectangle 2">
            <a:extLst>
              <a:ext uri="{FF2B5EF4-FFF2-40B4-BE49-F238E27FC236}">
                <a16:creationId xmlns:a16="http://schemas.microsoft.com/office/drawing/2014/main" id="{F5C629C2-9237-3646-9621-146893965629}"/>
              </a:ext>
            </a:extLst>
          </p:cNvPr>
          <p:cNvSpPr>
            <a:spLocks noChangeArrowheads="1"/>
          </p:cNvSpPr>
          <p:nvPr/>
        </p:nvSpPr>
        <p:spPr bwMode="auto">
          <a:xfrm>
            <a:off x="9044940"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1" name="Picture 16">
            <a:extLst>
              <a:ext uri="{FF2B5EF4-FFF2-40B4-BE49-F238E27FC236}">
                <a16:creationId xmlns:a16="http://schemas.microsoft.com/office/drawing/2014/main" id="{1A66E5F2-7708-D944-96E5-5D4DB4ED6DB4}"/>
              </a:ext>
            </a:extLst>
          </p:cNvPr>
          <p:cNvPicPr>
            <a:picLocks noChangeAspect="1" noChangeArrowheads="1"/>
          </p:cNvPicPr>
          <p:nvPr/>
        </p:nvPicPr>
        <p:blipFill>
          <a:blip r:embed="rId4" r:link="rId5" cstate="screen">
            <a:extLst>
              <a:ext uri="{28A0092B-C50C-407E-A947-70E740481C1C}">
                <a14:useLocalDpi xmlns:a14="http://schemas.microsoft.com/office/drawing/2010/main" val="0"/>
              </a:ext>
            </a:extLst>
          </a:blip>
          <a:srcRect/>
          <a:stretch>
            <a:fillRect/>
          </a:stretch>
        </p:blipFill>
        <p:spPr bwMode="auto">
          <a:xfrm>
            <a:off x="327660" y="5059984"/>
            <a:ext cx="2819400" cy="14761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94DCAFB3-2223-7445-940A-4C4244EF6A4D}"/>
              </a:ext>
            </a:extLst>
          </p:cNvPr>
          <p:cNvSpPr>
            <a:spLocks noChangeArrowheads="1"/>
          </p:cNvSpPr>
          <p:nvPr/>
        </p:nvSpPr>
        <p:spPr bwMode="auto">
          <a:xfrm>
            <a:off x="6051102" y="113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3" name="Picture 13">
            <a:extLst>
              <a:ext uri="{FF2B5EF4-FFF2-40B4-BE49-F238E27FC236}">
                <a16:creationId xmlns:a16="http://schemas.microsoft.com/office/drawing/2014/main" id="{9DFFBBC7-666F-234B-84FC-53835BAF00B5}"/>
              </a:ext>
            </a:extLst>
          </p:cNvPr>
          <p:cNvPicPr>
            <a:picLocks noChangeAspect="1" noChangeArrowheads="1"/>
          </p:cNvPicPr>
          <p:nvPr/>
        </p:nvPicPr>
        <p:blipFill>
          <a:blip r:embed="rId6" r:link="rId7" cstate="screen">
            <a:extLst>
              <a:ext uri="{28A0092B-C50C-407E-A947-70E740481C1C}">
                <a14:useLocalDpi xmlns:a14="http://schemas.microsoft.com/office/drawing/2010/main" val="0"/>
              </a:ext>
            </a:extLst>
          </a:blip>
          <a:srcRect/>
          <a:stretch>
            <a:fillRect/>
          </a:stretch>
        </p:blipFill>
        <p:spPr bwMode="auto">
          <a:xfrm>
            <a:off x="327660" y="2250963"/>
            <a:ext cx="2819400" cy="147617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a:extLst>
              <a:ext uri="{FF2B5EF4-FFF2-40B4-BE49-F238E27FC236}">
                <a16:creationId xmlns:a16="http://schemas.microsoft.com/office/drawing/2014/main" id="{48FCDDD7-C4D3-934B-8ED8-1C2549F2468D}"/>
              </a:ext>
            </a:extLst>
          </p:cNvPr>
          <p:cNvSpPr>
            <a:spLocks noChangeArrowheads="1"/>
          </p:cNvSpPr>
          <p:nvPr/>
        </p:nvSpPr>
        <p:spPr bwMode="auto">
          <a:xfrm>
            <a:off x="9400540" y="5005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5" name="Picture 6">
            <a:extLst>
              <a:ext uri="{FF2B5EF4-FFF2-40B4-BE49-F238E27FC236}">
                <a16:creationId xmlns:a16="http://schemas.microsoft.com/office/drawing/2014/main" id="{409E515B-7054-3641-8EB6-8F45A1E5C4AB}"/>
              </a:ext>
            </a:extLst>
          </p:cNvPr>
          <p:cNvPicPr>
            <a:picLocks noChangeAspect="1" noChangeArrowheads="1"/>
          </p:cNvPicPr>
          <p:nvPr/>
        </p:nvPicPr>
        <p:blipFill>
          <a:blip r:embed="rId8" r:link="rId9" cstate="screen">
            <a:extLst>
              <a:ext uri="{28A0092B-C50C-407E-A947-70E740481C1C}">
                <a14:useLocalDpi xmlns:a14="http://schemas.microsoft.com/office/drawing/2010/main" val="0"/>
              </a:ext>
            </a:extLst>
          </a:blip>
          <a:srcRect/>
          <a:stretch>
            <a:fillRect/>
          </a:stretch>
        </p:blipFill>
        <p:spPr bwMode="auto">
          <a:xfrm>
            <a:off x="3677577" y="5059984"/>
            <a:ext cx="2247315" cy="15059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D4FB981-1407-F141-B97C-678C3E9D813B}"/>
              </a:ext>
            </a:extLst>
          </p:cNvPr>
          <p:cNvSpPr>
            <a:spLocks noChangeArrowheads="1"/>
          </p:cNvSpPr>
          <p:nvPr/>
        </p:nvSpPr>
        <p:spPr bwMode="auto">
          <a:xfrm>
            <a:off x="6051102" y="205167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7" name="Picture 7">
            <a:extLst>
              <a:ext uri="{FF2B5EF4-FFF2-40B4-BE49-F238E27FC236}">
                <a16:creationId xmlns:a16="http://schemas.microsoft.com/office/drawing/2014/main" id="{EB6ED750-AE9C-B54A-8A2B-2A8A1F394DAB}"/>
              </a:ext>
            </a:extLst>
          </p:cNvPr>
          <p:cNvPicPr>
            <a:picLocks noChangeAspect="1" noChangeArrowheads="1"/>
          </p:cNvPicPr>
          <p:nvPr/>
        </p:nvPicPr>
        <p:blipFill>
          <a:blip r:embed="rId10" r:link="rId11" cstate="screen">
            <a:extLst>
              <a:ext uri="{28A0092B-C50C-407E-A947-70E740481C1C}">
                <a14:useLocalDpi xmlns:a14="http://schemas.microsoft.com/office/drawing/2010/main" val="0"/>
              </a:ext>
            </a:extLst>
          </a:blip>
          <a:srcRect/>
          <a:stretch>
            <a:fillRect/>
          </a:stretch>
        </p:blipFill>
        <p:spPr bwMode="auto">
          <a:xfrm>
            <a:off x="6487889" y="2177377"/>
            <a:ext cx="2247314" cy="15306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0">
            <a:extLst>
              <a:ext uri="{FF2B5EF4-FFF2-40B4-BE49-F238E27FC236}">
                <a16:creationId xmlns:a16="http://schemas.microsoft.com/office/drawing/2014/main" id="{E93EEE45-C491-F74E-980E-47082324632D}"/>
              </a:ext>
            </a:extLst>
          </p:cNvPr>
          <p:cNvSpPr>
            <a:spLocks noChangeArrowheads="1"/>
          </p:cNvSpPr>
          <p:nvPr/>
        </p:nvSpPr>
        <p:spPr bwMode="auto">
          <a:xfrm>
            <a:off x="9260840" y="205167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49" name="Picture 8">
            <a:extLst>
              <a:ext uri="{FF2B5EF4-FFF2-40B4-BE49-F238E27FC236}">
                <a16:creationId xmlns:a16="http://schemas.microsoft.com/office/drawing/2014/main" id="{A7F4F209-7F3E-064D-ABB6-E02785440AE9}"/>
              </a:ext>
            </a:extLst>
          </p:cNvPr>
          <p:cNvPicPr>
            <a:picLocks noChangeAspect="1" noChangeArrowheads="1"/>
          </p:cNvPicPr>
          <p:nvPr/>
        </p:nvPicPr>
        <p:blipFill>
          <a:blip r:embed="rId12" r:link="rId13" cstate="screen">
            <a:extLst>
              <a:ext uri="{28A0092B-C50C-407E-A947-70E740481C1C}">
                <a14:useLocalDpi xmlns:a14="http://schemas.microsoft.com/office/drawing/2010/main" val="0"/>
              </a:ext>
            </a:extLst>
          </a:blip>
          <a:srcRect/>
          <a:stretch>
            <a:fillRect/>
          </a:stretch>
        </p:blipFill>
        <p:spPr bwMode="auto">
          <a:xfrm>
            <a:off x="6455409" y="5005813"/>
            <a:ext cx="2361287" cy="156010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2">
            <a:extLst>
              <a:ext uri="{FF2B5EF4-FFF2-40B4-BE49-F238E27FC236}">
                <a16:creationId xmlns:a16="http://schemas.microsoft.com/office/drawing/2014/main" id="{879F532D-DF7D-E045-B048-A366F02A6972}"/>
              </a:ext>
            </a:extLst>
          </p:cNvPr>
          <p:cNvSpPr>
            <a:spLocks noChangeArrowheads="1"/>
          </p:cNvSpPr>
          <p:nvPr/>
        </p:nvSpPr>
        <p:spPr bwMode="auto">
          <a:xfrm>
            <a:off x="9183936" y="34666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1" name="Picture 11" descr="Attendance rates">
            <a:extLst>
              <a:ext uri="{FF2B5EF4-FFF2-40B4-BE49-F238E27FC236}">
                <a16:creationId xmlns:a16="http://schemas.microsoft.com/office/drawing/2014/main" id="{9E4B250C-6A40-304B-A13D-A303E654E803}"/>
              </a:ext>
            </a:extLst>
          </p:cNvPr>
          <p:cNvPicPr>
            <a:picLocks noChangeAspect="1" noChangeArrowheads="1"/>
          </p:cNvPicPr>
          <p:nvPr/>
        </p:nvPicPr>
        <p:blipFill>
          <a:blip r:embed="rId14" r:link="rId15" cstate="screen">
            <a:extLst>
              <a:ext uri="{28A0092B-C50C-407E-A947-70E740481C1C}">
                <a14:useLocalDpi xmlns:a14="http://schemas.microsoft.com/office/drawing/2010/main" val="0"/>
              </a:ext>
            </a:extLst>
          </a:blip>
          <a:srcRect/>
          <a:stretch>
            <a:fillRect/>
          </a:stretch>
        </p:blipFill>
        <p:spPr bwMode="auto">
          <a:xfrm>
            <a:off x="9183936" y="3466683"/>
            <a:ext cx="2895600" cy="1524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0C893C3-1C7E-4F48-B31A-CEFE80E9559C}"/>
              </a:ext>
            </a:extLst>
          </p:cNvPr>
          <p:cNvSpPr txBox="1"/>
          <p:nvPr/>
        </p:nvSpPr>
        <p:spPr>
          <a:xfrm>
            <a:off x="944208" y="4064400"/>
            <a:ext cx="1608133" cy="369332"/>
          </a:xfrm>
          <a:prstGeom prst="rect">
            <a:avLst/>
          </a:prstGeom>
          <a:noFill/>
        </p:spPr>
        <p:txBody>
          <a:bodyPr wrap="none" rtlCol="0">
            <a:spAutoFit/>
          </a:bodyPr>
          <a:lstStyle/>
          <a:p>
            <a:r>
              <a:rPr lang="en-US">
                <a:solidFill>
                  <a:schemeClr val="bg1"/>
                </a:solidFill>
              </a:rPr>
              <a:t>Behavior data</a:t>
            </a:r>
          </a:p>
        </p:txBody>
      </p:sp>
      <p:sp>
        <p:nvSpPr>
          <p:cNvPr id="19" name="TextBox 18">
            <a:extLst>
              <a:ext uri="{FF2B5EF4-FFF2-40B4-BE49-F238E27FC236}">
                <a16:creationId xmlns:a16="http://schemas.microsoft.com/office/drawing/2014/main" id="{07E86B87-4642-6246-9F4B-9C634D82D927}"/>
              </a:ext>
            </a:extLst>
          </p:cNvPr>
          <p:cNvSpPr txBox="1"/>
          <p:nvPr/>
        </p:nvSpPr>
        <p:spPr>
          <a:xfrm>
            <a:off x="3545943" y="4064400"/>
            <a:ext cx="2681183" cy="646331"/>
          </a:xfrm>
          <a:prstGeom prst="rect">
            <a:avLst/>
          </a:prstGeom>
          <a:noFill/>
        </p:spPr>
        <p:txBody>
          <a:bodyPr wrap="none" rtlCol="0">
            <a:spAutoFit/>
          </a:bodyPr>
          <a:lstStyle/>
          <a:p>
            <a:r>
              <a:rPr lang="en-US">
                <a:solidFill>
                  <a:schemeClr val="bg1"/>
                </a:solidFill>
              </a:rPr>
              <a:t>School climate data</a:t>
            </a:r>
          </a:p>
          <a:p>
            <a:r>
              <a:rPr lang="en-US">
                <a:solidFill>
                  <a:schemeClr val="bg1"/>
                </a:solidFill>
              </a:rPr>
              <a:t>(students, staff, families)</a:t>
            </a:r>
          </a:p>
        </p:txBody>
      </p:sp>
      <p:sp>
        <p:nvSpPr>
          <p:cNvPr id="20" name="TextBox 19">
            <a:extLst>
              <a:ext uri="{FF2B5EF4-FFF2-40B4-BE49-F238E27FC236}">
                <a16:creationId xmlns:a16="http://schemas.microsoft.com/office/drawing/2014/main" id="{74039981-BF01-D048-9637-4760EBAA6E0A}"/>
              </a:ext>
            </a:extLst>
          </p:cNvPr>
          <p:cNvSpPr txBox="1"/>
          <p:nvPr/>
        </p:nvSpPr>
        <p:spPr>
          <a:xfrm>
            <a:off x="6594366" y="3882999"/>
            <a:ext cx="2287336" cy="923330"/>
          </a:xfrm>
          <a:prstGeom prst="rect">
            <a:avLst/>
          </a:prstGeom>
          <a:noFill/>
        </p:spPr>
        <p:txBody>
          <a:bodyPr wrap="square" rtlCol="0">
            <a:spAutoFit/>
          </a:bodyPr>
          <a:lstStyle/>
          <a:p>
            <a:r>
              <a:rPr lang="en-US">
                <a:solidFill>
                  <a:schemeClr val="bg1"/>
                </a:solidFill>
              </a:rPr>
              <a:t>Staff </a:t>
            </a:r>
          </a:p>
          <a:p>
            <a:r>
              <a:rPr lang="en-US">
                <a:solidFill>
                  <a:schemeClr val="bg1"/>
                </a:solidFill>
              </a:rPr>
              <a:t>Self-assessment  survey data</a:t>
            </a:r>
          </a:p>
        </p:txBody>
      </p:sp>
      <p:sp>
        <p:nvSpPr>
          <p:cNvPr id="21" name="TextBox 20">
            <a:extLst>
              <a:ext uri="{FF2B5EF4-FFF2-40B4-BE49-F238E27FC236}">
                <a16:creationId xmlns:a16="http://schemas.microsoft.com/office/drawing/2014/main" id="{AC531B9A-4DC5-044D-BB07-ECB0F5610983}"/>
              </a:ext>
            </a:extLst>
          </p:cNvPr>
          <p:cNvSpPr txBox="1"/>
          <p:nvPr/>
        </p:nvSpPr>
        <p:spPr>
          <a:xfrm>
            <a:off x="9827669" y="5443618"/>
            <a:ext cx="1864613" cy="369332"/>
          </a:xfrm>
          <a:prstGeom prst="rect">
            <a:avLst/>
          </a:prstGeom>
          <a:noFill/>
        </p:spPr>
        <p:txBody>
          <a:bodyPr wrap="none" rtlCol="0">
            <a:spAutoFit/>
          </a:bodyPr>
          <a:lstStyle/>
          <a:p>
            <a:r>
              <a:rPr lang="en-US">
                <a:solidFill>
                  <a:schemeClr val="bg1"/>
                </a:solidFill>
              </a:rPr>
              <a:t>Attendance data</a:t>
            </a:r>
          </a:p>
        </p:txBody>
      </p:sp>
    </p:spTree>
    <p:extLst>
      <p:ext uri="{BB962C8B-B14F-4D97-AF65-F5344CB8AC3E}">
        <p14:creationId xmlns:p14="http://schemas.microsoft.com/office/powerpoint/2010/main" val="4549420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27787FD-F8E2-F447-9D39-AAB8CCFA4FD2}"/>
              </a:ext>
            </a:extLst>
          </p:cNvPr>
          <p:cNvPicPr>
            <a:picLocks noChangeAspect="1"/>
          </p:cNvPicPr>
          <p:nvPr/>
        </p:nvPicPr>
        <p:blipFill>
          <a:blip r:embed="rId3"/>
          <a:stretch>
            <a:fillRect/>
          </a:stretch>
        </p:blipFill>
        <p:spPr>
          <a:xfrm rot="372283">
            <a:off x="8157410" y="986588"/>
            <a:ext cx="3861801" cy="5342020"/>
          </a:xfrm>
          <a:prstGeom prst="rect">
            <a:avLst/>
          </a:prstGeom>
        </p:spPr>
      </p:pic>
      <p:pic>
        <p:nvPicPr>
          <p:cNvPr id="3" name="Picture 2">
            <a:extLst>
              <a:ext uri="{FF2B5EF4-FFF2-40B4-BE49-F238E27FC236}">
                <a16:creationId xmlns:a16="http://schemas.microsoft.com/office/drawing/2014/main" id="{FB9E47E6-9BEB-8645-B838-E1B276979C1B}"/>
              </a:ext>
            </a:extLst>
          </p:cNvPr>
          <p:cNvPicPr>
            <a:picLocks noChangeAspect="1"/>
          </p:cNvPicPr>
          <p:nvPr/>
        </p:nvPicPr>
        <p:blipFill>
          <a:blip r:embed="rId4"/>
          <a:stretch>
            <a:fillRect/>
          </a:stretch>
        </p:blipFill>
        <p:spPr>
          <a:xfrm>
            <a:off x="5197643" y="305642"/>
            <a:ext cx="4890668" cy="6245007"/>
          </a:xfrm>
          <a:prstGeom prst="rect">
            <a:avLst/>
          </a:prstGeom>
          <a:ln>
            <a:solidFill>
              <a:schemeClr val="accent6"/>
            </a:solidFill>
          </a:ln>
        </p:spPr>
      </p:pic>
      <p:sp>
        <p:nvSpPr>
          <p:cNvPr id="6" name="Title 1">
            <a:extLst>
              <a:ext uri="{FF2B5EF4-FFF2-40B4-BE49-F238E27FC236}">
                <a16:creationId xmlns:a16="http://schemas.microsoft.com/office/drawing/2014/main" id="{17BCF271-FAC8-D14E-8B0A-6F7846C6D4C3}"/>
              </a:ext>
            </a:extLst>
          </p:cNvPr>
          <p:cNvSpPr txBox="1">
            <a:spLocks/>
          </p:cNvSpPr>
          <p:nvPr/>
        </p:nvSpPr>
        <p:spPr>
          <a:xfrm rot="-294">
            <a:off x="328733" y="483687"/>
            <a:ext cx="2120310" cy="61970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kern="0">
                <a:solidFill>
                  <a:schemeClr val="bg1"/>
                </a:solidFill>
              </a:rPr>
              <a:t>TEMPLATE</a:t>
            </a:r>
          </a:p>
        </p:txBody>
      </p:sp>
      <p:sp>
        <p:nvSpPr>
          <p:cNvPr id="7" name="TextBox 6">
            <a:extLst>
              <a:ext uri="{FF2B5EF4-FFF2-40B4-BE49-F238E27FC236}">
                <a16:creationId xmlns:a16="http://schemas.microsoft.com/office/drawing/2014/main" id="{477C7484-DB9D-7047-B46C-2EA0C6A82F38}"/>
              </a:ext>
            </a:extLst>
          </p:cNvPr>
          <p:cNvSpPr txBox="1"/>
          <p:nvPr/>
        </p:nvSpPr>
        <p:spPr>
          <a:xfrm>
            <a:off x="328706" y="2039976"/>
            <a:ext cx="4558146" cy="2776337"/>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400">
                <a:solidFill>
                  <a:schemeClr val="bg1"/>
                </a:solidFill>
              </a:rPr>
              <a:t>Add your data</a:t>
            </a:r>
          </a:p>
          <a:p>
            <a:pPr marL="285750" indent="-285750">
              <a:lnSpc>
                <a:spcPct val="200000"/>
              </a:lnSpc>
              <a:buFont typeface="Arial" panose="020B0604020202020204" pitchFamily="34" charset="0"/>
              <a:buChar char="•"/>
            </a:pPr>
            <a:r>
              <a:rPr lang="en-US" sz="2400">
                <a:solidFill>
                  <a:schemeClr val="bg1"/>
                </a:solidFill>
              </a:rPr>
              <a:t>Match your school’s context</a:t>
            </a:r>
          </a:p>
          <a:p>
            <a:pPr marL="285750" indent="-285750">
              <a:lnSpc>
                <a:spcPct val="200000"/>
              </a:lnSpc>
              <a:buFont typeface="Arial" panose="020B0604020202020204" pitchFamily="34" charset="0"/>
              <a:buChar char="•"/>
            </a:pPr>
            <a:r>
              <a:rPr lang="en-US" sz="2400">
                <a:solidFill>
                  <a:schemeClr val="bg1"/>
                </a:solidFill>
              </a:rPr>
              <a:t>Share with stakeholders</a:t>
            </a:r>
          </a:p>
          <a:p>
            <a:pPr marL="285750" indent="-285750">
              <a:lnSpc>
                <a:spcPct val="200000"/>
              </a:lnSpc>
              <a:buFont typeface="Arial" panose="020B0604020202020204" pitchFamily="34" charset="0"/>
              <a:buChar char="•"/>
            </a:pPr>
            <a:endParaRPr lang="en-US">
              <a:solidFill>
                <a:schemeClr val="bg1"/>
              </a:solidFill>
            </a:endParaRPr>
          </a:p>
        </p:txBody>
      </p:sp>
    </p:spTree>
    <p:extLst>
      <p:ext uri="{BB962C8B-B14F-4D97-AF65-F5344CB8AC3E}">
        <p14:creationId xmlns:p14="http://schemas.microsoft.com/office/powerpoint/2010/main" val="989602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864982-2CAC-12CE-92EE-1B9637F3A171}"/>
              </a:ext>
            </a:extLst>
          </p:cNvPr>
          <p:cNvPicPr>
            <a:picLocks noChangeAspect="1"/>
          </p:cNvPicPr>
          <p:nvPr/>
        </p:nvPicPr>
        <p:blipFill>
          <a:blip r:embed="rId3"/>
          <a:stretch>
            <a:fillRect/>
          </a:stretch>
        </p:blipFill>
        <p:spPr>
          <a:xfrm rot="941951">
            <a:off x="7975374" y="1517857"/>
            <a:ext cx="2490237" cy="2942659"/>
          </a:xfrm>
          <a:prstGeom prst="rect">
            <a:avLst/>
          </a:prstGeom>
          <a:ln>
            <a:solidFill>
              <a:schemeClr val="accent6"/>
            </a:solidFill>
          </a:ln>
        </p:spPr>
      </p:pic>
      <p:graphicFrame>
        <p:nvGraphicFramePr>
          <p:cNvPr id="29" name="Diagram 28">
            <a:extLst>
              <a:ext uri="{FF2B5EF4-FFF2-40B4-BE49-F238E27FC236}">
                <a16:creationId xmlns:a16="http://schemas.microsoft.com/office/drawing/2014/main" id="{08BEC04D-856C-E247-A12D-1682F31AFFAC}"/>
              </a:ext>
            </a:extLst>
          </p:cNvPr>
          <p:cNvGraphicFramePr/>
          <p:nvPr>
            <p:extLst>
              <p:ext uri="{D42A27DB-BD31-4B8C-83A1-F6EECF244321}">
                <p14:modId xmlns:p14="http://schemas.microsoft.com/office/powerpoint/2010/main" val="3268123877"/>
              </p:ext>
            </p:extLst>
          </p:nvPr>
        </p:nvGraphicFramePr>
        <p:xfrm>
          <a:off x="5638065" y="3868812"/>
          <a:ext cx="6851569" cy="27881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9267" name="Rectangle 2"/>
          <p:cNvSpPr>
            <a:spLocks noGrp="1" noChangeArrowheads="1"/>
          </p:cNvSpPr>
          <p:nvPr>
            <p:ph type="title"/>
          </p:nvPr>
        </p:nvSpPr>
        <p:spPr>
          <a:xfrm>
            <a:off x="460652" y="323772"/>
            <a:ext cx="11167468" cy="845600"/>
          </a:xfrm>
          <a:noFill/>
        </p:spPr>
        <p:txBody>
          <a:bodyPr/>
          <a:lstStyle/>
          <a:p>
            <a:pPr eaLnBrk="1" hangingPunct="1"/>
            <a:r>
              <a:rPr lang="en-US" sz="4000" dirty="0">
                <a:solidFill>
                  <a:schemeClr val="bg1"/>
                </a:solidFill>
              </a:rPr>
              <a:t>DISCUSSION: Annual Evaluatio</a:t>
            </a:r>
            <a:r>
              <a:rPr lang="en-US" dirty="0">
                <a:solidFill>
                  <a:schemeClr val="bg1"/>
                </a:solidFill>
              </a:rPr>
              <a:t>n Planning</a:t>
            </a:r>
            <a:endParaRPr lang="en-US" sz="4000" dirty="0">
              <a:solidFill>
                <a:schemeClr val="bg1"/>
              </a:solidFill>
            </a:endParaRPr>
          </a:p>
        </p:txBody>
      </p:sp>
      <p:sp>
        <p:nvSpPr>
          <p:cNvPr id="139268" name="Rectangle 3"/>
          <p:cNvSpPr>
            <a:spLocks noGrp="1" noChangeArrowheads="1"/>
          </p:cNvSpPr>
          <p:nvPr>
            <p:ph type="body" idx="4294967295"/>
          </p:nvPr>
        </p:nvSpPr>
        <p:spPr>
          <a:xfrm>
            <a:off x="351513" y="1235832"/>
            <a:ext cx="6591728" cy="3506710"/>
          </a:xfrm>
          <a:solidFill>
            <a:srgbClr val="FFFFFF"/>
          </a:solidFill>
        </p:spPr>
        <p:txBody>
          <a:bodyPr/>
          <a:lstStyle/>
          <a:p>
            <a:pPr marL="342900" indent="-342900">
              <a:spcAft>
                <a:spcPts val="1200"/>
              </a:spcAft>
              <a:buClr>
                <a:schemeClr val="tx1"/>
              </a:buClr>
            </a:pPr>
            <a:r>
              <a:rPr lang="en-US" sz="2400" dirty="0">
                <a:solidFill>
                  <a:schemeClr val="tx1"/>
                </a:solidFill>
                <a:latin typeface="+mn-lt"/>
                <a:cs typeface="Calibri" panose="020F0502020204030204" pitchFamily="34" charset="0"/>
              </a:rPr>
              <a:t>What data will your team plan to report out next year?</a:t>
            </a:r>
          </a:p>
          <a:p>
            <a:pPr marL="342900" indent="-342900">
              <a:spcAft>
                <a:spcPts val="1200"/>
              </a:spcAft>
              <a:buClr>
                <a:schemeClr val="tx1"/>
              </a:buClr>
            </a:pPr>
            <a:r>
              <a:rPr lang="en-US" sz="2400" dirty="0">
                <a:solidFill>
                  <a:schemeClr val="tx1"/>
                </a:solidFill>
                <a:latin typeface="+mn-lt"/>
                <a:cs typeface="Calibri" panose="020F0502020204030204" pitchFamily="34" charset="0"/>
              </a:rPr>
              <a:t>What systems/routines need to be strengthened to effectively support data-based decision-making?</a:t>
            </a:r>
          </a:p>
          <a:p>
            <a:pPr marL="342900" indent="-342900">
              <a:spcAft>
                <a:spcPts val="1200"/>
              </a:spcAft>
              <a:buClr>
                <a:schemeClr val="tx1"/>
              </a:buClr>
            </a:pPr>
            <a:r>
              <a:rPr lang="en-US" sz="2400" dirty="0">
                <a:solidFill>
                  <a:schemeClr val="tx1"/>
                </a:solidFill>
                <a:latin typeface="+mn-lt"/>
                <a:cs typeface="Calibri" panose="020F0502020204030204" pitchFamily="34" charset="0"/>
              </a:rPr>
              <a:t>Add items to your action plan as needed.</a:t>
            </a: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9"/>
          <a:srcRect l="14952" t="7204" r="20880" b="6394"/>
          <a:stretch/>
        </p:blipFill>
        <p:spPr>
          <a:xfrm>
            <a:off x="11329592" y="6018734"/>
            <a:ext cx="798074" cy="769229"/>
          </a:xfrm>
          <a:prstGeom prst="ellipse">
            <a:avLst/>
          </a:prstGeom>
          <a:ln w="19050">
            <a:solidFill>
              <a:schemeClr val="accent2">
                <a:lumMod val="50000"/>
              </a:schemeClr>
            </a:solidFill>
          </a:ln>
        </p:spPr>
      </p:pic>
    </p:spTree>
    <p:extLst>
      <p:ext uri="{BB962C8B-B14F-4D97-AF65-F5344CB8AC3E}">
        <p14:creationId xmlns:p14="http://schemas.microsoft.com/office/powerpoint/2010/main" val="183118632"/>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1394460" y="937260"/>
            <a:ext cx="6549390" cy="574929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1599706">
            <a:off x="1677448" y="2866056"/>
            <a:ext cx="5983413" cy="2154763"/>
          </a:xfrm>
          <a:prstGeom prst="rect">
            <a:avLst/>
          </a:prstGeom>
        </p:spPr>
        <p:txBody>
          <a:bodyPr spcFirstLastPara="1" wrap="square" lIns="121900" tIns="121900" rIns="121900" bIns="121900" anchor="ctr" anchorCtr="0">
            <a:noAutofit/>
          </a:bodyPr>
          <a:lstStyle/>
          <a:p>
            <a:r>
              <a:rPr lang="en-US" sz="4400" b="1" dirty="0"/>
              <a:t>REVIEW &amp; REVISE:</a:t>
            </a:r>
            <a:br>
              <a:rPr lang="en-US" sz="4400" b="1" dirty="0"/>
            </a:br>
            <a:r>
              <a:rPr lang="en-US" sz="4400" b="1" dirty="0"/>
              <a:t>PBIS HANDBOOK AND TRAINING MATERIALS</a:t>
            </a:r>
            <a:endParaRPr lang="en-US" sz="6000"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spTree>
    <p:extLst>
      <p:ext uri="{BB962C8B-B14F-4D97-AF65-F5344CB8AC3E}">
        <p14:creationId xmlns:p14="http://schemas.microsoft.com/office/powerpoint/2010/main" val="30314670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F89F54-09E3-54F3-8DBB-87B91EFBBA3B}"/>
              </a:ext>
            </a:extLst>
          </p:cNvPr>
          <p:cNvSpPr>
            <a:spLocks noGrp="1"/>
          </p:cNvSpPr>
          <p:nvPr>
            <p:ph type="title"/>
          </p:nvPr>
        </p:nvSpPr>
        <p:spPr>
          <a:xfrm>
            <a:off x="813349" y="467463"/>
            <a:ext cx="7493743" cy="845600"/>
          </a:xfrm>
        </p:spPr>
        <p:txBody>
          <a:bodyPr/>
          <a:lstStyle/>
          <a:p>
            <a:r>
              <a:rPr lang="en-US"/>
              <a:t>Coaches Year at a Glance</a:t>
            </a:r>
          </a:p>
        </p:txBody>
      </p:sp>
      <p:pic>
        <p:nvPicPr>
          <p:cNvPr id="5" name="Picture 4" descr="Table&#10;&#10;Description automatically generated">
            <a:extLst>
              <a:ext uri="{FF2B5EF4-FFF2-40B4-BE49-F238E27FC236}">
                <a16:creationId xmlns:a16="http://schemas.microsoft.com/office/drawing/2014/main" id="{6D00BBD6-4C39-B228-66C9-81FEFBD5EC53}"/>
              </a:ext>
            </a:extLst>
          </p:cNvPr>
          <p:cNvPicPr>
            <a:picLocks noChangeAspect="1"/>
          </p:cNvPicPr>
          <p:nvPr/>
        </p:nvPicPr>
        <p:blipFill>
          <a:blip r:embed="rId3"/>
          <a:stretch>
            <a:fillRect/>
          </a:stretch>
        </p:blipFill>
        <p:spPr>
          <a:xfrm>
            <a:off x="371960" y="1642822"/>
            <a:ext cx="6395446" cy="4870950"/>
          </a:xfrm>
          <a:prstGeom prst="rect">
            <a:avLst/>
          </a:prstGeom>
          <a:ln>
            <a:solidFill>
              <a:srgbClr val="36611F"/>
            </a:solidFill>
          </a:ln>
        </p:spPr>
      </p:pic>
      <p:sp>
        <p:nvSpPr>
          <p:cNvPr id="6" name="Google Shape;1010;p31">
            <a:extLst>
              <a:ext uri="{FF2B5EF4-FFF2-40B4-BE49-F238E27FC236}">
                <a16:creationId xmlns:a16="http://schemas.microsoft.com/office/drawing/2014/main" id="{2E736FA1-8264-F12E-10E8-C026F6014DB2}"/>
              </a:ext>
            </a:extLst>
          </p:cNvPr>
          <p:cNvSpPr txBox="1"/>
          <p:nvPr/>
        </p:nvSpPr>
        <p:spPr>
          <a:xfrm>
            <a:off x="7092869" y="1623783"/>
            <a:ext cx="4727171" cy="4870949"/>
          </a:xfrm>
          <a:prstGeom prst="rect">
            <a:avLst/>
          </a:prstGeom>
          <a:solidFill>
            <a:schemeClr val="lt1"/>
          </a:solidFill>
          <a:ln w="9525" cap="flat" cmpd="sng">
            <a:solidFill>
              <a:srgbClr val="1F3864"/>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1F3864"/>
                </a:solidFill>
                <a:effectLst/>
                <a:uLnTx/>
                <a:uFillTx/>
                <a:latin typeface="Arial"/>
                <a:ea typeface="Arial"/>
                <a:cs typeface="Arial"/>
                <a:sym typeface="Arial"/>
              </a:rPr>
              <a:t>Month by month resources for coaches:</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0" cap="none" spc="0" normalizeH="0" baseline="0" noProof="0">
                <a:ln>
                  <a:noFill/>
                </a:ln>
                <a:solidFill>
                  <a:srgbClr val="1F3864"/>
                </a:solidFill>
                <a:effectLst/>
                <a:uLnTx/>
                <a:uFillTx/>
                <a:latin typeface="Arial"/>
                <a:ea typeface="Arial"/>
                <a:cs typeface="Arial"/>
                <a:sym typeface="Arial"/>
              </a:rPr>
              <a:t>Organizes what data should be reviewed when (for planning purposes)</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Prompts for coaches’ and team activities that support planning</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What practices should be conducted across the year.</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Ideas for communicating with Staff, Families, and Community.</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r>
              <a:rPr kumimoji="0" lang="en-US" sz="2200" b="0" i="0" u="none" strike="noStrike" kern="1200" cap="none" spc="0" normalizeH="0" baseline="0" noProof="0">
                <a:ln>
                  <a:noFill/>
                </a:ln>
                <a:solidFill>
                  <a:srgbClr val="1F3864"/>
                </a:solidFill>
                <a:effectLst/>
                <a:uLnTx/>
                <a:uFillTx/>
                <a:latin typeface="Arial"/>
                <a:ea typeface="+mn-ea"/>
                <a:cs typeface="+mn-cs"/>
              </a:rPr>
              <a:t>Create your own coaches’ plan! </a:t>
            </a:r>
          </a:p>
          <a:p>
            <a:pPr marL="342900" marR="0" lvl="0" indent="-342900" algn="l" defTabSz="914400" rtl="0" eaLnBrk="1" fontAlgn="auto" latinLnBrk="0" hangingPunct="1">
              <a:lnSpc>
                <a:spcPct val="100000"/>
              </a:lnSpc>
              <a:spcBef>
                <a:spcPts val="1200"/>
              </a:spcBef>
              <a:spcAft>
                <a:spcPts val="0"/>
              </a:spcAft>
              <a:buClr>
                <a:srgbClr val="1F3864"/>
              </a:buClr>
              <a:buSzPts val="2160"/>
              <a:buFont typeface="Arial"/>
              <a:buChar char="•"/>
              <a:tabLst/>
              <a:defRPr/>
            </a:pPr>
            <a:endParaRPr kumimoji="0" lang="en-US" sz="2200" b="0" i="0" u="none" strike="noStrike" kern="1200" cap="none" spc="0" normalizeH="0" baseline="0" noProof="0">
              <a:ln>
                <a:noFill/>
              </a:ln>
              <a:solidFill>
                <a:srgbClr val="1F3864"/>
              </a:solidFill>
              <a:effectLst/>
              <a:uLnTx/>
              <a:uFillTx/>
              <a:latin typeface="Arial"/>
              <a:ea typeface="+mn-ea"/>
              <a:cs typeface="+mn-cs"/>
            </a:endParaRPr>
          </a:p>
        </p:txBody>
      </p:sp>
    </p:spTree>
    <p:extLst>
      <p:ext uri="{BB962C8B-B14F-4D97-AF65-F5344CB8AC3E}">
        <p14:creationId xmlns:p14="http://schemas.microsoft.com/office/powerpoint/2010/main" val="18466908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EF9F28-9EC8-B543-BDC9-DFF12939DDEA}"/>
              </a:ext>
            </a:extLst>
          </p:cNvPr>
          <p:cNvSpPr>
            <a:spLocks noGrp="1"/>
          </p:cNvSpPr>
          <p:nvPr>
            <p:ph type="title"/>
          </p:nvPr>
        </p:nvSpPr>
        <p:spPr>
          <a:xfrm rot="-294">
            <a:off x="579517" y="1747853"/>
            <a:ext cx="7621311" cy="1122400"/>
          </a:xfrm>
        </p:spPr>
        <p:txBody>
          <a:bodyPr/>
          <a:lstStyle/>
          <a:p>
            <a:r>
              <a:rPr lang="en-US" sz="5400"/>
              <a:t>Planning for Implementation Rollout </a:t>
            </a:r>
            <a:br>
              <a:rPr lang="en-US" sz="5400"/>
            </a:br>
            <a:r>
              <a:rPr lang="en-US" sz="5400"/>
              <a:t>Next Year</a:t>
            </a:r>
          </a:p>
        </p:txBody>
      </p:sp>
      <p:pic>
        <p:nvPicPr>
          <p:cNvPr id="11" name="Graphic 10" descr="Playbook">
            <a:extLst>
              <a:ext uri="{FF2B5EF4-FFF2-40B4-BE49-F238E27FC236}">
                <a16:creationId xmlns:a16="http://schemas.microsoft.com/office/drawing/2014/main" id="{DF80AFE3-274E-CB4C-8D0F-3C913EBD4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626797">
            <a:off x="2033573" y="4346007"/>
            <a:ext cx="2122715" cy="2122715"/>
          </a:xfrm>
          <a:prstGeom prst="rect">
            <a:avLst/>
          </a:prstGeom>
        </p:spPr>
      </p:pic>
      <p:pic>
        <p:nvPicPr>
          <p:cNvPr id="13" name="Graphic 12" descr="Checklist RTL">
            <a:extLst>
              <a:ext uri="{FF2B5EF4-FFF2-40B4-BE49-F238E27FC236}">
                <a16:creationId xmlns:a16="http://schemas.microsoft.com/office/drawing/2014/main" id="{76BF8905-A1A6-4A4B-890A-1DDFD6AB69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77563">
            <a:off x="4688128" y="4591555"/>
            <a:ext cx="1814416" cy="1814416"/>
          </a:xfrm>
          <a:prstGeom prst="rect">
            <a:avLst/>
          </a:prstGeom>
        </p:spPr>
      </p:pic>
      <p:pic>
        <p:nvPicPr>
          <p:cNvPr id="9" name="Graphic 8" descr="Monthly calendar">
            <a:extLst>
              <a:ext uri="{FF2B5EF4-FFF2-40B4-BE49-F238E27FC236}">
                <a16:creationId xmlns:a16="http://schemas.microsoft.com/office/drawing/2014/main" id="{EDD7F160-FC57-D049-8BCC-D9187CF814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02428" y="3651999"/>
            <a:ext cx="2175491" cy="2175491"/>
          </a:xfrm>
          <a:prstGeom prst="rect">
            <a:avLst/>
          </a:prstGeom>
        </p:spPr>
      </p:pic>
    </p:spTree>
    <p:extLst>
      <p:ext uri="{BB962C8B-B14F-4D97-AF65-F5344CB8AC3E}">
        <p14:creationId xmlns:p14="http://schemas.microsoft.com/office/powerpoint/2010/main" val="14129886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3F591-2D6B-0244-9EFE-86BE7C854144}"/>
              </a:ext>
            </a:extLst>
          </p:cNvPr>
          <p:cNvSpPr>
            <a:spLocks noGrp="1"/>
          </p:cNvSpPr>
          <p:nvPr>
            <p:ph type="title"/>
          </p:nvPr>
        </p:nvSpPr>
        <p:spPr>
          <a:xfrm>
            <a:off x="284396" y="329777"/>
            <a:ext cx="9378000" cy="845600"/>
          </a:xfrm>
        </p:spPr>
        <p:txBody>
          <a:bodyPr/>
          <a:lstStyle/>
          <a:p>
            <a:r>
              <a:rPr lang="en-US" dirty="0"/>
              <a:t>Planning for Next Fall…</a:t>
            </a:r>
          </a:p>
        </p:txBody>
      </p:sp>
      <p:pic>
        <p:nvPicPr>
          <p:cNvPr id="4" name="Graphic 3" descr="Checklist with solid fill">
            <a:extLst>
              <a:ext uri="{FF2B5EF4-FFF2-40B4-BE49-F238E27FC236}">
                <a16:creationId xmlns:a16="http://schemas.microsoft.com/office/drawing/2014/main" id="{57BD49CD-D752-D84E-AB8A-6A926DFE77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8792" y="1175377"/>
            <a:ext cx="3282789" cy="3282789"/>
          </a:xfrm>
          <a:prstGeom prst="rect">
            <a:avLst/>
          </a:prstGeom>
        </p:spPr>
      </p:pic>
      <p:sp>
        <p:nvSpPr>
          <p:cNvPr id="5" name="TextBox 4">
            <a:extLst>
              <a:ext uri="{FF2B5EF4-FFF2-40B4-BE49-F238E27FC236}">
                <a16:creationId xmlns:a16="http://schemas.microsoft.com/office/drawing/2014/main" id="{40336A91-C3A8-4E44-B766-A8E3B9C0CF57}"/>
              </a:ext>
            </a:extLst>
          </p:cNvPr>
          <p:cNvSpPr txBox="1"/>
          <p:nvPr/>
        </p:nvSpPr>
        <p:spPr>
          <a:xfrm>
            <a:off x="3562505" y="1791528"/>
            <a:ext cx="4045493" cy="3539430"/>
          </a:xfrm>
          <a:prstGeom prst="rect">
            <a:avLst/>
          </a:prstGeom>
          <a:noFill/>
        </p:spPr>
        <p:txBody>
          <a:bodyPr wrap="square" rtlCol="0">
            <a:spAutoFit/>
          </a:bodyPr>
          <a:lstStyle/>
          <a:p>
            <a:r>
              <a:rPr lang="en-US" sz="3200" dirty="0">
                <a:solidFill>
                  <a:schemeClr val="bg1"/>
                </a:solidFill>
              </a:rPr>
              <a:t>Consider the needs of:</a:t>
            </a:r>
          </a:p>
          <a:p>
            <a:pPr marL="457200" indent="-457200">
              <a:buClr>
                <a:schemeClr val="accent5">
                  <a:lumMod val="75000"/>
                </a:schemeClr>
              </a:buClr>
              <a:buFont typeface="Arial" panose="020B0604020202020204" pitchFamily="34" charset="0"/>
              <a:buChar char="•"/>
            </a:pPr>
            <a:r>
              <a:rPr lang="en-US" sz="3200" dirty="0">
                <a:solidFill>
                  <a:schemeClr val="bg1"/>
                </a:solidFill>
              </a:rPr>
              <a:t>staff </a:t>
            </a:r>
          </a:p>
          <a:p>
            <a:pPr marL="457200" indent="-457200">
              <a:buClr>
                <a:schemeClr val="accent5">
                  <a:lumMod val="75000"/>
                </a:schemeClr>
              </a:buClr>
              <a:buFont typeface="Arial" panose="020B0604020202020204" pitchFamily="34" charset="0"/>
              <a:buChar char="•"/>
            </a:pPr>
            <a:r>
              <a:rPr lang="en-US" sz="3200" dirty="0">
                <a:solidFill>
                  <a:schemeClr val="bg1"/>
                </a:solidFill>
              </a:rPr>
              <a:t>students</a:t>
            </a:r>
          </a:p>
          <a:p>
            <a:pPr marL="457200" indent="-457200">
              <a:buClr>
                <a:schemeClr val="accent5">
                  <a:lumMod val="75000"/>
                </a:schemeClr>
              </a:buClr>
              <a:buFont typeface="Arial" panose="020B0604020202020204" pitchFamily="34" charset="0"/>
              <a:buChar char="•"/>
            </a:pPr>
            <a:r>
              <a:rPr lang="en-US" sz="3200" dirty="0">
                <a:solidFill>
                  <a:schemeClr val="bg1"/>
                </a:solidFill>
              </a:rPr>
              <a:t>families</a:t>
            </a:r>
          </a:p>
          <a:p>
            <a:pPr marL="457200" indent="-457200">
              <a:buClr>
                <a:schemeClr val="accent5">
                  <a:lumMod val="75000"/>
                </a:schemeClr>
              </a:buClr>
              <a:buFont typeface="Arial" panose="020B0604020202020204" pitchFamily="34" charset="0"/>
              <a:buChar char="•"/>
            </a:pPr>
            <a:r>
              <a:rPr lang="en-US" sz="3200" dirty="0">
                <a:solidFill>
                  <a:schemeClr val="bg1"/>
                </a:solidFill>
              </a:rPr>
              <a:t>community</a:t>
            </a:r>
          </a:p>
          <a:p>
            <a:pPr marL="457200" indent="-457200">
              <a:buClr>
                <a:schemeClr val="accent5">
                  <a:lumMod val="75000"/>
                </a:schemeClr>
              </a:buClr>
              <a:buFont typeface="Arial" panose="020B0604020202020204" pitchFamily="34" charset="0"/>
              <a:buChar char="•"/>
            </a:pPr>
            <a:endParaRPr lang="en-US" sz="3200" dirty="0">
              <a:solidFill>
                <a:schemeClr val="bg1"/>
              </a:solidFill>
            </a:endParaRPr>
          </a:p>
        </p:txBody>
      </p:sp>
      <p:sp>
        <p:nvSpPr>
          <p:cNvPr id="6" name="TextBox 5">
            <a:extLst>
              <a:ext uri="{FF2B5EF4-FFF2-40B4-BE49-F238E27FC236}">
                <a16:creationId xmlns:a16="http://schemas.microsoft.com/office/drawing/2014/main" id="{4DC2257A-504E-4845-9AD5-57A37D71A3A7}"/>
              </a:ext>
            </a:extLst>
          </p:cNvPr>
          <p:cNvSpPr txBox="1"/>
          <p:nvPr/>
        </p:nvSpPr>
        <p:spPr>
          <a:xfrm>
            <a:off x="7995678" y="1657399"/>
            <a:ext cx="4045493"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800" dirty="0"/>
              <a:t>How can you re-establish </a:t>
            </a:r>
            <a:r>
              <a:rPr lang="en-US" sz="2800" b="1" dirty="0"/>
              <a:t>training/teaching </a:t>
            </a:r>
          </a:p>
          <a:p>
            <a:pPr algn="ctr"/>
            <a:r>
              <a:rPr lang="en-US" sz="2800" b="1" dirty="0"/>
              <a:t>content and routines </a:t>
            </a:r>
          </a:p>
          <a:p>
            <a:pPr algn="ctr"/>
            <a:r>
              <a:rPr lang="en-US" sz="2800" dirty="0"/>
              <a:t>to support each audience?</a:t>
            </a:r>
          </a:p>
        </p:txBody>
      </p:sp>
      <p:sp>
        <p:nvSpPr>
          <p:cNvPr id="7" name="TextBox 6">
            <a:extLst>
              <a:ext uri="{FF2B5EF4-FFF2-40B4-BE49-F238E27FC236}">
                <a16:creationId xmlns:a16="http://schemas.microsoft.com/office/drawing/2014/main" id="{95827631-A0C0-0B42-B21D-DA3E92971D2A}"/>
              </a:ext>
            </a:extLst>
          </p:cNvPr>
          <p:cNvSpPr txBox="1"/>
          <p:nvPr/>
        </p:nvSpPr>
        <p:spPr>
          <a:xfrm>
            <a:off x="691301" y="5144014"/>
            <a:ext cx="10809398"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t>How will you orient students, staff, and families that arrive in your school throughout the year?</a:t>
            </a:r>
          </a:p>
        </p:txBody>
      </p:sp>
    </p:spTree>
    <p:extLst>
      <p:ext uri="{BB962C8B-B14F-4D97-AF65-F5344CB8AC3E}">
        <p14:creationId xmlns:p14="http://schemas.microsoft.com/office/powerpoint/2010/main" val="1601250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014660-0028-9346-BA2E-BD5C1D70E906}"/>
              </a:ext>
            </a:extLst>
          </p:cNvPr>
          <p:cNvSpPr>
            <a:spLocks noGrp="1"/>
          </p:cNvSpPr>
          <p:nvPr>
            <p:ph type="title"/>
          </p:nvPr>
        </p:nvSpPr>
        <p:spPr/>
        <p:txBody>
          <a:bodyPr/>
          <a:lstStyle/>
          <a:p>
            <a:r>
              <a:rPr lang="en-US"/>
              <a:t>Leadership Team: Next Steps</a:t>
            </a:r>
          </a:p>
        </p:txBody>
      </p:sp>
      <p:graphicFrame>
        <p:nvGraphicFramePr>
          <p:cNvPr id="7" name="Content Placeholder 3">
            <a:extLst>
              <a:ext uri="{FF2B5EF4-FFF2-40B4-BE49-F238E27FC236}">
                <a16:creationId xmlns:a16="http://schemas.microsoft.com/office/drawing/2014/main" id="{1CA3C848-937C-8142-A233-256B494A5BF5}"/>
              </a:ext>
            </a:extLst>
          </p:cNvPr>
          <p:cNvGraphicFramePr>
            <a:graphicFrameLocks/>
          </p:cNvGraphicFramePr>
          <p:nvPr/>
        </p:nvGraphicFramePr>
        <p:xfrm>
          <a:off x="1387549" y="1556952"/>
          <a:ext cx="9123932" cy="4833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97094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02CAE-21B8-4EFD-E861-D33FB556DA1A}"/>
              </a:ext>
            </a:extLst>
          </p:cNvPr>
          <p:cNvSpPr>
            <a:spLocks noGrp="1"/>
          </p:cNvSpPr>
          <p:nvPr>
            <p:ph type="title"/>
          </p:nvPr>
        </p:nvSpPr>
        <p:spPr/>
        <p:txBody>
          <a:bodyPr/>
          <a:lstStyle/>
          <a:p>
            <a:r>
              <a:rPr lang="en-US" dirty="0"/>
              <a:t>Yearly Product Review</a:t>
            </a:r>
          </a:p>
        </p:txBody>
      </p:sp>
      <p:sp>
        <p:nvSpPr>
          <p:cNvPr id="5" name="TextBox 4">
            <a:extLst>
              <a:ext uri="{FF2B5EF4-FFF2-40B4-BE49-F238E27FC236}">
                <a16:creationId xmlns:a16="http://schemas.microsoft.com/office/drawing/2014/main" id="{41D0B93C-DDB4-0415-6679-8E838BF17D02}"/>
              </a:ext>
            </a:extLst>
          </p:cNvPr>
          <p:cNvSpPr txBox="1"/>
          <p:nvPr/>
        </p:nvSpPr>
        <p:spPr>
          <a:xfrm>
            <a:off x="477447" y="1679512"/>
            <a:ext cx="10635312"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Team Meeting Schedule / Action Plan -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FFFF"/>
                </a:solidFill>
                <a:effectLst/>
                <a:uLnTx/>
                <a:uFillTx/>
                <a:latin typeface="Arial"/>
                <a:ea typeface="+mn-ea"/>
                <a:cs typeface="+mn-cs"/>
              </a:rPr>
              <a:t>2 of the following:</a:t>
            </a:r>
          </a:p>
          <a:p>
            <a:pPr marL="742950" lvl="1" indent="-285750">
              <a:buFont typeface="Arial" panose="020B0604020202020204" pitchFamily="34" charset="0"/>
              <a:buChar char="•"/>
              <a:defRPr/>
            </a:pPr>
            <a:r>
              <a:rPr lang="en-US" sz="2800" u="sng" dirty="0">
                <a:solidFill>
                  <a:srgbClr val="FFFFFF"/>
                </a:solidFill>
              </a:rPr>
              <a:t>Discipline:</a:t>
            </a:r>
            <a:r>
              <a:rPr lang="en-US" sz="2800" dirty="0">
                <a:solidFill>
                  <a:srgbClr val="FFFFFF"/>
                </a:solidFill>
              </a:rPr>
              <a:t>  Definitions </a:t>
            </a:r>
            <a:r>
              <a:rPr lang="en-US" sz="2800" dirty="0">
                <a:solidFill>
                  <a:srgbClr val="92D050"/>
                </a:solidFill>
              </a:rPr>
              <a:t>or</a:t>
            </a:r>
            <a:r>
              <a:rPr lang="en-US" sz="2800" dirty="0">
                <a:solidFill>
                  <a:srgbClr val="FFFFFF"/>
                </a:solidFill>
              </a:rPr>
              <a:t> Flow Chart</a:t>
            </a:r>
          </a:p>
          <a:p>
            <a:pPr marL="742950" lvl="1" indent="-285750">
              <a:buFont typeface="Arial" panose="020B0604020202020204" pitchFamily="34" charset="0"/>
              <a:buChar char="•"/>
              <a:defRPr/>
            </a:pPr>
            <a:r>
              <a:rPr lang="en-US" sz="2800" u="sng" dirty="0">
                <a:solidFill>
                  <a:srgbClr val="FFFFFF"/>
                </a:solidFill>
              </a:rPr>
              <a:t>Feedback/Surveys:</a:t>
            </a:r>
            <a:r>
              <a:rPr lang="en-US" sz="2800" dirty="0">
                <a:solidFill>
                  <a:srgbClr val="FFFFFF"/>
                </a:solidFill>
              </a:rPr>
              <a:t>  Staff / Students / Families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FFFFFF"/>
                </a:solidFill>
                <a:effectLst/>
                <a:uLnTx/>
                <a:uFillTx/>
                <a:latin typeface="Arial"/>
                <a:ea typeface="+mn-ea"/>
                <a:cs typeface="+mn-cs"/>
              </a:rPr>
              <a:t>Classroom:</a:t>
            </a:r>
            <a:r>
              <a:rPr kumimoji="0" lang="en-US" sz="2800" b="0" i="0" u="none" strike="noStrike" kern="1200" cap="none" spc="0" normalizeH="0" baseline="0" noProof="0" dirty="0">
                <a:ln>
                  <a:noFill/>
                </a:ln>
                <a:solidFill>
                  <a:srgbClr val="FFFFFF"/>
                </a:solidFill>
                <a:effectLst/>
                <a:uLnTx/>
                <a:uFillTx/>
                <a:latin typeface="Arial"/>
                <a:ea typeface="+mn-ea"/>
                <a:cs typeface="+mn-cs"/>
              </a:rPr>
              <a:t>  Sample Classroom Routine Matrix </a:t>
            </a:r>
            <a:r>
              <a:rPr kumimoji="0" lang="en-US" sz="2800" b="0" i="0" u="none" strike="noStrike" kern="1200" cap="none" spc="0" normalizeH="0" baseline="0" noProof="0" dirty="0">
                <a:ln>
                  <a:noFill/>
                </a:ln>
                <a:solidFill>
                  <a:srgbClr val="92D050"/>
                </a:solidFill>
                <a:effectLst/>
                <a:uLnTx/>
                <a:uFillTx/>
                <a:latin typeface="Arial"/>
                <a:ea typeface="+mn-ea"/>
                <a:cs typeface="+mn-cs"/>
              </a:rPr>
              <a:t>or</a:t>
            </a:r>
            <a:r>
              <a:rPr kumimoji="0" lang="en-US" sz="2800" b="0" i="0" u="none" strike="noStrike" kern="1200" cap="none" spc="0" normalizeH="0" baseline="0" noProof="0" dirty="0">
                <a:ln>
                  <a:noFill/>
                </a:ln>
                <a:solidFill>
                  <a:srgbClr val="FFFFFF"/>
                </a:solidFill>
                <a:effectLst/>
                <a:uLnTx/>
                <a:uFillTx/>
                <a:latin typeface="Arial"/>
                <a:ea typeface="+mn-ea"/>
                <a:cs typeface="+mn-cs"/>
              </a:rPr>
              <a:t> Classroom Assessment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rgbClr val="FFFFFF"/>
                </a:solidFill>
                <a:latin typeface="Arial"/>
              </a:rPr>
              <a:t>Other products you worked on this year</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Please show trainer your products for Check Off.  You do not need to turn them into us. (But we love examples of your great work!)</a:t>
            </a:r>
          </a:p>
        </p:txBody>
      </p:sp>
    </p:spTree>
    <p:extLst>
      <p:ext uri="{BB962C8B-B14F-4D97-AF65-F5344CB8AC3E}">
        <p14:creationId xmlns:p14="http://schemas.microsoft.com/office/powerpoint/2010/main" val="1281788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37D1-A0B0-CF46-8301-C56A0F0AE7D9}"/>
              </a:ext>
            </a:extLst>
          </p:cNvPr>
          <p:cNvSpPr>
            <a:spLocks noGrp="1"/>
          </p:cNvSpPr>
          <p:nvPr>
            <p:ph type="title"/>
          </p:nvPr>
        </p:nvSpPr>
        <p:spPr>
          <a:xfrm>
            <a:off x="189650" y="137867"/>
            <a:ext cx="9378000" cy="845600"/>
          </a:xfrm>
        </p:spPr>
        <p:txBody>
          <a:bodyPr/>
          <a:lstStyle/>
          <a:p>
            <a:r>
              <a:rPr lang="en-US"/>
              <a:t>PBIS ROLLOUT CHECKLIST</a:t>
            </a:r>
          </a:p>
        </p:txBody>
      </p:sp>
      <p:pic>
        <p:nvPicPr>
          <p:cNvPr id="5" name="Picture 4">
            <a:extLst>
              <a:ext uri="{FF2B5EF4-FFF2-40B4-BE49-F238E27FC236}">
                <a16:creationId xmlns:a16="http://schemas.microsoft.com/office/drawing/2014/main" id="{43DFC7E2-2CE1-D046-A620-47B557D9F299}"/>
              </a:ext>
            </a:extLst>
          </p:cNvPr>
          <p:cNvPicPr>
            <a:picLocks noChangeAspect="1"/>
          </p:cNvPicPr>
          <p:nvPr/>
        </p:nvPicPr>
        <p:blipFill>
          <a:blip r:embed="rId3"/>
          <a:stretch>
            <a:fillRect/>
          </a:stretch>
        </p:blipFill>
        <p:spPr>
          <a:xfrm>
            <a:off x="1289957" y="983467"/>
            <a:ext cx="10106239" cy="5736666"/>
          </a:xfrm>
          <a:prstGeom prst="rect">
            <a:avLst/>
          </a:prstGeom>
        </p:spPr>
      </p:pic>
      <p:sp>
        <p:nvSpPr>
          <p:cNvPr id="4" name="Speech Bubble: Rectangle with Corners Rounded 3">
            <a:extLst>
              <a:ext uri="{FF2B5EF4-FFF2-40B4-BE49-F238E27FC236}">
                <a16:creationId xmlns:a16="http://schemas.microsoft.com/office/drawing/2014/main" id="{BF1F2017-2FC0-6D49-8AAE-ABBCE1F0D61E}"/>
              </a:ext>
            </a:extLst>
          </p:cNvPr>
          <p:cNvSpPr/>
          <p:nvPr/>
        </p:nvSpPr>
        <p:spPr>
          <a:xfrm rot="396150">
            <a:off x="8445864" y="234362"/>
            <a:ext cx="3506967" cy="1870869"/>
          </a:xfrm>
          <a:prstGeom prst="wedgeRoundRectCallout">
            <a:avLst/>
          </a:prstGeom>
          <a:ln/>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0D0F41"/>
                </a:solidFill>
                <a:effectLst/>
                <a:uLnTx/>
                <a:uFillTx/>
                <a:latin typeface="Hind Vadodara"/>
                <a:ea typeface="+mn-ea"/>
                <a:cs typeface="Hind Vadodara"/>
                <a:sym typeface="Arial"/>
              </a:rPr>
              <a:t>What </a:t>
            </a:r>
            <a:r>
              <a:rPr kumimoji="0" lang="en-US" sz="2400" b="0" i="0" u="none" strike="noStrike" kern="1200" cap="none" spc="0" normalizeH="0" baseline="0" noProof="0">
                <a:ln>
                  <a:noFill/>
                </a:ln>
                <a:solidFill>
                  <a:srgbClr val="0D0F41"/>
                </a:solidFill>
                <a:effectLst/>
                <a:uLnTx/>
                <a:uFillTx/>
                <a:latin typeface="Hind Vadodara"/>
                <a:ea typeface="+mn-ea"/>
                <a:cs typeface="Hind Vadodara"/>
              </a:rPr>
              <a:t>is</a:t>
            </a:r>
            <a:r>
              <a:rPr kumimoji="0" lang="en-US" sz="2400" b="0" i="0" u="none" strike="noStrike" kern="0" cap="none" spc="0" normalizeH="0" baseline="0" noProof="0">
                <a:ln>
                  <a:noFill/>
                </a:ln>
                <a:solidFill>
                  <a:srgbClr val="0D0F41"/>
                </a:solidFill>
                <a:effectLst/>
                <a:uLnTx/>
                <a:uFillTx/>
                <a:latin typeface="Hind Vadodara"/>
                <a:ea typeface="+mn-ea"/>
                <a:cs typeface="Hind Vadodara"/>
                <a:sym typeface="Arial"/>
              </a:rPr>
              <a:t> already in place in your building?</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1200" cap="none" spc="0" normalizeH="0" baseline="0" noProof="0">
              <a:ln>
                <a:noFill/>
              </a:ln>
              <a:solidFill>
                <a:prstClr val="white"/>
              </a:solidFill>
              <a:effectLst/>
              <a:uLnTx/>
              <a:uFillTx/>
              <a:latin typeface="Hind Vadodara" panose="020B0604020202020204" charset="0"/>
              <a:ea typeface="+mn-ea"/>
              <a:cs typeface="Hind Vadodara" panose="020B0604020202020204" charset="0"/>
            </a:endParaRP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D0F41"/>
                </a:solidFill>
                <a:effectLst/>
                <a:uLnTx/>
                <a:uFillTx/>
                <a:latin typeface="Hind Vadodara"/>
                <a:ea typeface="+mn-ea"/>
                <a:cs typeface="Hind Vadodara"/>
                <a:sym typeface="Arial"/>
              </a:rPr>
              <a:t>What still needs to be developed?</a:t>
            </a:r>
            <a:endParaRPr kumimoji="0" lang="en-US" sz="2400" b="0" i="0" u="none" strike="noStrike" kern="0" cap="none" spc="0" normalizeH="0" baseline="0" noProof="0">
              <a:ln>
                <a:noFill/>
              </a:ln>
              <a:solidFill>
                <a:srgbClr val="0D0F41"/>
              </a:solidFill>
              <a:effectLst/>
              <a:uLnTx/>
              <a:uFillTx/>
              <a:latin typeface="Hind Vadodara"/>
              <a:ea typeface="+mn-ea"/>
              <a:cs typeface="Hind Vadodara"/>
            </a:endParaRPr>
          </a:p>
        </p:txBody>
      </p:sp>
    </p:spTree>
    <p:extLst>
      <p:ext uri="{BB962C8B-B14F-4D97-AF65-F5344CB8AC3E}">
        <p14:creationId xmlns:p14="http://schemas.microsoft.com/office/powerpoint/2010/main" val="5415826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426" y="5732313"/>
            <a:ext cx="9378000" cy="845600"/>
          </a:xfrm>
        </p:spPr>
        <p:txBody>
          <a:bodyPr wrap="square" anchor="t">
            <a:noAutofit/>
          </a:bodyPr>
          <a:lstStyle/>
          <a:p>
            <a:pPr algn="r">
              <a:lnSpc>
                <a:spcPct val="90000"/>
              </a:lnSpc>
            </a:pPr>
            <a:r>
              <a:rPr lang="en-US" sz="4533"/>
              <a:t>Presenting to Staff</a:t>
            </a:r>
          </a:p>
        </p:txBody>
      </p:sp>
      <p:graphicFrame>
        <p:nvGraphicFramePr>
          <p:cNvPr id="4" name="Content Placeholder 3"/>
          <p:cNvGraphicFramePr>
            <a:graphicFrameLocks noGrp="1"/>
          </p:cNvGraphicFramePr>
          <p:nvPr>
            <p:ph idx="4294967295"/>
          </p:nvPr>
        </p:nvGraphicFramePr>
        <p:xfrm>
          <a:off x="783771" y="280086"/>
          <a:ext cx="10753595" cy="589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86930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EAE-EAFC-B54D-A53F-BC0E08444D59}"/>
              </a:ext>
            </a:extLst>
          </p:cNvPr>
          <p:cNvSpPr>
            <a:spLocks noGrp="1"/>
          </p:cNvSpPr>
          <p:nvPr>
            <p:ph type="title"/>
          </p:nvPr>
        </p:nvSpPr>
        <p:spPr>
          <a:xfrm>
            <a:off x="460644" y="417780"/>
            <a:ext cx="9378000" cy="845600"/>
          </a:xfrm>
        </p:spPr>
        <p:txBody>
          <a:bodyPr/>
          <a:lstStyle/>
          <a:p>
            <a:r>
              <a:rPr lang="en-US"/>
              <a:t>Ensure staff have access to what they need…</a:t>
            </a:r>
          </a:p>
        </p:txBody>
      </p:sp>
      <p:pic>
        <p:nvPicPr>
          <p:cNvPr id="4" name="Picture 3" descr="A picture containing text&#10;&#10;Description automatically generated">
            <a:extLst>
              <a:ext uri="{FF2B5EF4-FFF2-40B4-BE49-F238E27FC236}">
                <a16:creationId xmlns:a16="http://schemas.microsoft.com/office/drawing/2014/main" id="{2C9E9918-C66B-6C48-A053-8B17663555A6}"/>
              </a:ext>
            </a:extLst>
          </p:cNvPr>
          <p:cNvPicPr>
            <a:picLocks noChangeAspect="1"/>
          </p:cNvPicPr>
          <p:nvPr/>
        </p:nvPicPr>
        <p:blipFill>
          <a:blip r:embed="rId2"/>
          <a:stretch>
            <a:fillRect/>
          </a:stretch>
        </p:blipFill>
        <p:spPr>
          <a:xfrm rot="21058165">
            <a:off x="687713" y="1822984"/>
            <a:ext cx="3842583" cy="4152747"/>
          </a:xfrm>
          <a:prstGeom prst="rect">
            <a:avLst/>
          </a:prstGeom>
          <a:ln>
            <a:solidFill>
              <a:schemeClr val="bg2"/>
            </a:solidFill>
          </a:ln>
        </p:spPr>
      </p:pic>
      <p:pic>
        <p:nvPicPr>
          <p:cNvPr id="6" name="Picture 5" descr="Table&#10;&#10;Description automatically generated">
            <a:extLst>
              <a:ext uri="{FF2B5EF4-FFF2-40B4-BE49-F238E27FC236}">
                <a16:creationId xmlns:a16="http://schemas.microsoft.com/office/drawing/2014/main" id="{ADF30F57-81A6-2D4C-A501-8C9641070DDF}"/>
              </a:ext>
            </a:extLst>
          </p:cNvPr>
          <p:cNvPicPr>
            <a:picLocks noChangeAspect="1"/>
          </p:cNvPicPr>
          <p:nvPr/>
        </p:nvPicPr>
        <p:blipFill>
          <a:blip r:embed="rId3"/>
          <a:stretch>
            <a:fillRect/>
          </a:stretch>
        </p:blipFill>
        <p:spPr>
          <a:xfrm>
            <a:off x="4022515" y="2113237"/>
            <a:ext cx="6960171" cy="4372415"/>
          </a:xfrm>
          <a:prstGeom prst="rect">
            <a:avLst/>
          </a:prstGeom>
          <a:ln>
            <a:solidFill>
              <a:schemeClr val="bg2"/>
            </a:solidFill>
          </a:ln>
        </p:spPr>
      </p:pic>
      <p:pic>
        <p:nvPicPr>
          <p:cNvPr id="7" name="Picture 6">
            <a:extLst>
              <a:ext uri="{FF2B5EF4-FFF2-40B4-BE49-F238E27FC236}">
                <a16:creationId xmlns:a16="http://schemas.microsoft.com/office/drawing/2014/main" id="{0C17643B-8C59-8544-947F-6176583AF2EC}"/>
              </a:ext>
            </a:extLst>
          </p:cNvPr>
          <p:cNvPicPr>
            <a:picLocks noChangeAspect="1"/>
          </p:cNvPicPr>
          <p:nvPr/>
        </p:nvPicPr>
        <p:blipFill rotWithShape="1">
          <a:blip r:embed="rId4"/>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9936405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Google Drive (New Logo 2020)&quot; Greeting Card by Licensed | Redbubble">
            <a:extLst>
              <a:ext uri="{FF2B5EF4-FFF2-40B4-BE49-F238E27FC236}">
                <a16:creationId xmlns:a16="http://schemas.microsoft.com/office/drawing/2014/main" id="{58134D79-315E-CD40-B460-AC20AAA30947}"/>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t="12471" b="9691"/>
          <a:stretch/>
        </p:blipFill>
        <p:spPr bwMode="auto">
          <a:xfrm>
            <a:off x="4938039" y="5377612"/>
            <a:ext cx="1329128" cy="13811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a16="http://schemas.microsoft.com/office/drawing/2014/main" id="{38FBE2E0-9A93-DD40-967C-07CE459D47FC}"/>
              </a:ext>
            </a:extLst>
          </p:cNvPr>
          <p:cNvPicPr>
            <a:picLocks noChangeAspect="1"/>
          </p:cNvPicPr>
          <p:nvPr/>
        </p:nvPicPr>
        <p:blipFill rotWithShape="1">
          <a:blip r:embed="rId4"/>
          <a:srcRect l="26741" r="15939"/>
          <a:stretch/>
        </p:blipFill>
        <p:spPr>
          <a:xfrm>
            <a:off x="6836898" y="184160"/>
            <a:ext cx="5149230" cy="3432518"/>
          </a:xfrm>
          <a:prstGeom prst="rect">
            <a:avLst/>
          </a:prstGeom>
        </p:spPr>
      </p:pic>
      <p:pic>
        <p:nvPicPr>
          <p:cNvPr id="4098" name="Picture 2" descr="Google Classroom Logo and symbol, meaning, history, PNG">
            <a:extLst>
              <a:ext uri="{FF2B5EF4-FFF2-40B4-BE49-F238E27FC236}">
                <a16:creationId xmlns:a16="http://schemas.microsoft.com/office/drawing/2014/main" id="{81850BC9-6384-2548-863F-91F9258D003D}"/>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12135" r="13106"/>
          <a:stretch/>
        </p:blipFill>
        <p:spPr bwMode="auto">
          <a:xfrm>
            <a:off x="9974447" y="769163"/>
            <a:ext cx="1913207" cy="1609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48E19282-2046-FB4E-932F-95B2AAD30C51}"/>
              </a:ext>
            </a:extLst>
          </p:cNvPr>
          <p:cNvPicPr>
            <a:picLocks noChangeAspect="1"/>
          </p:cNvPicPr>
          <p:nvPr/>
        </p:nvPicPr>
        <p:blipFill>
          <a:blip r:embed="rId6"/>
          <a:stretch>
            <a:fillRect/>
          </a:stretch>
        </p:blipFill>
        <p:spPr>
          <a:xfrm rot="20862140">
            <a:off x="2981007" y="4154383"/>
            <a:ext cx="3914064" cy="1196374"/>
          </a:xfrm>
          <a:prstGeom prst="rect">
            <a:avLst/>
          </a:prstGeom>
          <a:ln>
            <a:solidFill>
              <a:schemeClr val="bg2"/>
            </a:solidFill>
          </a:ln>
        </p:spPr>
      </p:pic>
      <p:pic>
        <p:nvPicPr>
          <p:cNvPr id="11" name="Picture 10" descr="Table&#10;&#10;Description automatically generated">
            <a:extLst>
              <a:ext uri="{FF2B5EF4-FFF2-40B4-BE49-F238E27FC236}">
                <a16:creationId xmlns:a16="http://schemas.microsoft.com/office/drawing/2014/main" id="{EEF8BC3F-508E-AC49-8F5F-B42BDB9088F7}"/>
              </a:ext>
            </a:extLst>
          </p:cNvPr>
          <p:cNvPicPr>
            <a:picLocks noChangeAspect="1"/>
          </p:cNvPicPr>
          <p:nvPr/>
        </p:nvPicPr>
        <p:blipFill>
          <a:blip r:embed="rId7"/>
          <a:stretch>
            <a:fillRect/>
          </a:stretch>
        </p:blipFill>
        <p:spPr>
          <a:xfrm>
            <a:off x="6463214" y="4346200"/>
            <a:ext cx="3938071" cy="241260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8C8B0366-97FB-5744-A57B-B2D85549FF15}"/>
              </a:ext>
            </a:extLst>
          </p:cNvPr>
          <p:cNvPicPr>
            <a:picLocks noChangeAspect="1"/>
          </p:cNvPicPr>
          <p:nvPr/>
        </p:nvPicPr>
        <p:blipFill>
          <a:blip r:embed="rId8"/>
          <a:stretch>
            <a:fillRect/>
          </a:stretch>
        </p:blipFill>
        <p:spPr>
          <a:xfrm>
            <a:off x="68075" y="187678"/>
            <a:ext cx="6027925" cy="3429000"/>
          </a:xfrm>
          <a:prstGeom prst="rect">
            <a:avLst/>
          </a:prstGeom>
          <a:ln>
            <a:solidFill>
              <a:schemeClr val="bg2"/>
            </a:solidFill>
          </a:ln>
        </p:spPr>
      </p:pic>
      <p:sp>
        <p:nvSpPr>
          <p:cNvPr id="16" name="Left Arrow 15">
            <a:extLst>
              <a:ext uri="{FF2B5EF4-FFF2-40B4-BE49-F238E27FC236}">
                <a16:creationId xmlns:a16="http://schemas.microsoft.com/office/drawing/2014/main" id="{526F1693-ED14-1F49-8D4A-4628A606A935}"/>
              </a:ext>
            </a:extLst>
          </p:cNvPr>
          <p:cNvSpPr/>
          <p:nvPr/>
        </p:nvSpPr>
        <p:spPr>
          <a:xfrm rot="1051394">
            <a:off x="9272859" y="2233914"/>
            <a:ext cx="297875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Google Classroom </a:t>
            </a:r>
          </a:p>
          <a:p>
            <a:pPr algn="ctr"/>
            <a:r>
              <a:rPr lang="en-US" sz="2400" b="1"/>
              <a:t>for Staff Only</a:t>
            </a:r>
          </a:p>
        </p:txBody>
      </p:sp>
      <p:sp>
        <p:nvSpPr>
          <p:cNvPr id="17" name="Left Arrow 16">
            <a:extLst>
              <a:ext uri="{FF2B5EF4-FFF2-40B4-BE49-F238E27FC236}">
                <a16:creationId xmlns:a16="http://schemas.microsoft.com/office/drawing/2014/main" id="{CE5A49F5-C9D2-7E46-90E9-C68D875A80A7}"/>
              </a:ext>
            </a:extLst>
          </p:cNvPr>
          <p:cNvSpPr/>
          <p:nvPr/>
        </p:nvSpPr>
        <p:spPr>
          <a:xfrm flipH="1">
            <a:off x="68075" y="4757980"/>
            <a:ext cx="3938072" cy="2100020"/>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Shared Doc with Hyperlinks to Resources </a:t>
            </a:r>
          </a:p>
        </p:txBody>
      </p:sp>
      <p:sp>
        <p:nvSpPr>
          <p:cNvPr id="18" name="Left Arrow 17">
            <a:extLst>
              <a:ext uri="{FF2B5EF4-FFF2-40B4-BE49-F238E27FC236}">
                <a16:creationId xmlns:a16="http://schemas.microsoft.com/office/drawing/2014/main" id="{E3C5177E-B3BE-9C44-BBE9-3DA7111E494F}"/>
              </a:ext>
            </a:extLst>
          </p:cNvPr>
          <p:cNvSpPr/>
          <p:nvPr/>
        </p:nvSpPr>
        <p:spPr>
          <a:xfrm rot="19994178" flipH="1">
            <a:off x="-202308" y="1747943"/>
            <a:ext cx="438589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t>Website with All Resources</a:t>
            </a:r>
          </a:p>
        </p:txBody>
      </p:sp>
      <p:pic>
        <p:nvPicPr>
          <p:cNvPr id="19" name="Picture 18">
            <a:extLst>
              <a:ext uri="{FF2B5EF4-FFF2-40B4-BE49-F238E27FC236}">
                <a16:creationId xmlns:a16="http://schemas.microsoft.com/office/drawing/2014/main" id="{2CB54753-17D5-7B4D-BCEE-32F5FE83501F}"/>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7066451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D0F41"/>
                </a:solidFill>
                <a:effectLst/>
                <a:uLnTx/>
                <a:uFillTx/>
                <a:latin typeface="Arial"/>
                <a:ea typeface="+mn-ea"/>
                <a:cs typeface="+mn-cs"/>
              </a:rPr>
              <a:t>For now,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D0F41"/>
                </a:solidFill>
                <a:effectLst/>
                <a:uLnTx/>
                <a:uFillTx/>
                <a:latin typeface="Arial"/>
                <a:ea typeface="+mn-ea"/>
                <a:cs typeface="+mn-cs"/>
              </a:rPr>
              <a:t>focus on providing </a:t>
            </a:r>
            <a:r>
              <a:rPr kumimoji="0" lang="en-US" sz="2800" b="1" i="0" u="none" strike="noStrike" kern="1200" cap="none" spc="0" normalizeH="0" baseline="0" noProof="0">
                <a:ln>
                  <a:noFill/>
                </a:ln>
                <a:solidFill>
                  <a:srgbClr val="0D0F41"/>
                </a:solidFill>
                <a:effectLst/>
                <a:uLnTx/>
                <a:uFillTx/>
                <a:latin typeface="Arial"/>
                <a:ea typeface="+mn-ea"/>
                <a:cs typeface="+mn-cs"/>
              </a:rPr>
              <a:t>ALL</a:t>
            </a:r>
            <a:r>
              <a:rPr kumimoji="0" lang="en-US" sz="2800" b="0" i="0" u="none" strike="noStrike" kern="1200" cap="none" spc="0" normalizeH="0" baseline="0" noProof="0">
                <a:ln>
                  <a:noFill/>
                </a:ln>
                <a:solidFill>
                  <a:srgbClr val="0D0F41"/>
                </a:solidFill>
                <a:effectLst/>
                <a:uLnTx/>
                <a:uFillTx/>
                <a:latin typeface="Arial"/>
                <a:ea typeface="+mn-ea"/>
                <a:cs typeface="+mn-cs"/>
              </a:rPr>
              <a:t> staff </a:t>
            </a:r>
            <a:r>
              <a:rPr kumimoji="0" lang="en-US" sz="3200" b="1" i="0" u="none" strike="noStrike" kern="1200" cap="none" spc="0" normalizeH="0" baseline="0" noProof="0">
                <a:ln>
                  <a:noFill/>
                </a:ln>
                <a:solidFill>
                  <a:srgbClr val="00843E"/>
                </a:solidFill>
                <a:effectLst/>
                <a:uLnTx/>
                <a:uFillTx/>
                <a:latin typeface="Arial"/>
                <a:ea typeface="+mn-ea"/>
                <a:cs typeface="+mn-cs"/>
              </a:rPr>
              <a:t>Tier 1</a:t>
            </a:r>
            <a:r>
              <a:rPr kumimoji="0" lang="en-US" sz="2800" b="0" i="0" u="none" strike="noStrike" kern="1200" cap="none" spc="0" normalizeH="0" baseline="0" noProof="0">
                <a:ln>
                  <a:noFill/>
                </a:ln>
                <a:solidFill>
                  <a:srgbClr val="0D0F41"/>
                </a:solidFill>
                <a:effectLst/>
                <a:uLnTx/>
                <a:uFillTx/>
                <a:latin typeface="Arial"/>
                <a:ea typeface="+mn-ea"/>
                <a:cs typeface="+mn-cs"/>
              </a:rPr>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3</a:t>
            </a:r>
            <a:endPar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 </a:t>
            </a: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Routine Walkthrough and Self-management Data Reviews</a:t>
            </a: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 Data Review</a:t>
            </a: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endParaRPr kumimoji="0" lang="en-US" sz="6500" b="0" i="0" u="none" strike="noStrike" kern="1200" cap="none" spc="0" normalizeH="0" baseline="0" noProof="0">
                <a:ln>
                  <a:noFill/>
                </a:ln>
                <a:solidFill>
                  <a:srgbClr val="92D050"/>
                </a:solidFill>
                <a:effectLst/>
                <a:uLnTx/>
                <a:uFillTx/>
                <a:latin typeface="Arial"/>
                <a:ea typeface="+mn-ea"/>
                <a:cs typeface="+mn-cs"/>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 2</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 do we do for the</a:t>
            </a: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Student Data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Teacher Collected Data</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r>
              <a:rPr lang="en-US" sz="3200" b="1">
                <a:solidFill>
                  <a:schemeClr val="bg1"/>
                </a:solidFill>
                <a:latin typeface="Arial" panose="020B0604020202020204" pitchFamily="34" charset="0"/>
                <a:cs typeface="Arial" panose="020B0604020202020204" pitchFamily="34" charset="0"/>
              </a:rPr>
              <a:t>Continuum of Multi-tiered Professional Development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pic>
        <p:nvPicPr>
          <p:cNvPr id="19" name="Picture 18">
            <a:extLst>
              <a:ext uri="{FF2B5EF4-FFF2-40B4-BE49-F238E27FC236}">
                <a16:creationId xmlns:a16="http://schemas.microsoft.com/office/drawing/2014/main" id="{624CA767-42FE-0347-ABEA-1FF8CC8298F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348689" y="6018142"/>
            <a:ext cx="843311" cy="833435"/>
          </a:xfrm>
          <a:prstGeom prst="ellipse">
            <a:avLst/>
          </a:prstGeom>
          <a:ln w="19050">
            <a:solidFill>
              <a:schemeClr val="accent2">
                <a:lumMod val="50000"/>
              </a:schemeClr>
            </a:solidFill>
          </a:ln>
        </p:spPr>
      </p:pic>
    </p:spTree>
    <p:extLst>
      <p:ext uri="{BB962C8B-B14F-4D97-AF65-F5344CB8AC3E}">
        <p14:creationId xmlns:p14="http://schemas.microsoft.com/office/powerpoint/2010/main" val="4253209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85DC-E45E-FC4D-9480-7893705EC00D}"/>
              </a:ext>
            </a:extLst>
          </p:cNvPr>
          <p:cNvSpPr>
            <a:spLocks noGrp="1"/>
          </p:cNvSpPr>
          <p:nvPr>
            <p:ph type="title"/>
          </p:nvPr>
        </p:nvSpPr>
        <p:spPr>
          <a:xfrm>
            <a:off x="261300" y="284583"/>
            <a:ext cx="10000300" cy="845600"/>
          </a:xfrm>
        </p:spPr>
        <p:txBody>
          <a:bodyPr>
            <a:noAutofit/>
          </a:bodyPr>
          <a:lstStyle/>
          <a:p>
            <a:r>
              <a:rPr lang="en-US" sz="3200" b="1">
                <a:latin typeface="Arial" pitchFamily="-1" charset="0"/>
                <a:ea typeface="ＭＳ Ｐゴシック" pitchFamily="-108" charset="-128"/>
              </a:rPr>
              <a:t>Guidelines for Embedded and Ongoing Professional Development</a:t>
            </a:r>
            <a:br>
              <a:rPr lang="en-US" sz="3200" b="1">
                <a:latin typeface="Arial" pitchFamily="-1" charset="0"/>
                <a:ea typeface="ＭＳ Ｐゴシック" pitchFamily="-108" charset="-128"/>
              </a:rPr>
            </a:br>
            <a:endParaRPr lang="en-US" sz="3200" b="1"/>
          </a:p>
        </p:txBody>
      </p:sp>
      <p:sp>
        <p:nvSpPr>
          <p:cNvPr id="3" name="Content Placeholder 2"/>
          <p:cNvSpPr>
            <a:spLocks noGrp="1"/>
          </p:cNvSpPr>
          <p:nvPr>
            <p:ph idx="4294967295"/>
          </p:nvPr>
        </p:nvSpPr>
        <p:spPr>
          <a:xfrm>
            <a:off x="1676037" y="1674585"/>
            <a:ext cx="8806906" cy="4448629"/>
          </a:xfrm>
        </p:spPr>
        <p:style>
          <a:lnRef idx="2">
            <a:schemeClr val="accent2"/>
          </a:lnRef>
          <a:fillRef idx="1">
            <a:schemeClr val="lt1"/>
          </a:fillRef>
          <a:effectRef idx="0">
            <a:schemeClr val="accent2"/>
          </a:effectRef>
          <a:fontRef idx="minor">
            <a:schemeClr val="dk1"/>
          </a:fontRef>
        </p:style>
        <p:txBody>
          <a:bodyPr/>
          <a:lstStyle/>
          <a:p>
            <a:pPr lvl="0">
              <a:spcAft>
                <a:spcPts val="1200"/>
              </a:spcAft>
              <a:buClr>
                <a:schemeClr val="accent5"/>
              </a:buClr>
              <a:buSzPct val="100000"/>
              <a:buFont typeface="Arial" panose="020B0604020202020204" pitchFamily="34" charset="0"/>
              <a:buChar char="•"/>
            </a:pPr>
            <a:endParaRPr lang="en-US" sz="2800">
              <a:solidFill>
                <a:schemeClr val="accent6">
                  <a:lumMod val="50000"/>
                </a:schemeClr>
              </a:solidFill>
              <a:latin typeface="Arial" panose="020B0604020202020204" pitchFamily="34" charset="0"/>
              <a:cs typeface="Arial" panose="020B0604020202020204" pitchFamily="34" charset="0"/>
            </a:endParaRPr>
          </a:p>
          <a:p>
            <a:pPr lvl="0">
              <a:spcAft>
                <a:spcPts val="1200"/>
              </a:spcAft>
              <a:buClr>
                <a:schemeClr val="accent5"/>
              </a:buClr>
              <a:buSzPct val="100000"/>
              <a:buFont typeface="Arial" panose="020B0604020202020204" pitchFamily="34" charset="0"/>
              <a:buChar char="•"/>
            </a:pPr>
            <a:r>
              <a:rPr lang="en-US" sz="2800">
                <a:solidFill>
                  <a:schemeClr val="accent6">
                    <a:lumMod val="50000"/>
                  </a:schemeClr>
                </a:solidFill>
                <a:latin typeface="Arial"/>
                <a:cs typeface="Arial"/>
              </a:rPr>
              <a:t>Ensure PD includes </a:t>
            </a:r>
            <a:r>
              <a:rPr lang="en-US" sz="2800" b="1">
                <a:solidFill>
                  <a:schemeClr val="accent6">
                    <a:lumMod val="50000"/>
                  </a:schemeClr>
                </a:solidFill>
                <a:latin typeface="Arial"/>
                <a:cs typeface="Arial"/>
              </a:rPr>
              <a:t>explicit training, performance feedback and ongoing coaching</a:t>
            </a:r>
          </a:p>
          <a:p>
            <a:pPr lvl="0">
              <a:spcAft>
                <a:spcPts val="1200"/>
              </a:spcAft>
              <a:buClr>
                <a:schemeClr val="accent5"/>
              </a:buClr>
              <a:buSzPct val="100000"/>
              <a:buFont typeface="Arial" panose="020B0604020202020204" pitchFamily="34" charset="0"/>
              <a:buChar char="•"/>
            </a:pPr>
            <a:r>
              <a:rPr lang="en-US" sz="2800" b="1">
                <a:solidFill>
                  <a:schemeClr val="accent6">
                    <a:lumMod val="50000"/>
                  </a:schemeClr>
                </a:solidFill>
                <a:latin typeface="Arial"/>
                <a:cs typeface="Arial"/>
              </a:rPr>
              <a:t>Develop a PBIS PD Calendar and routines</a:t>
            </a:r>
            <a:r>
              <a:rPr lang="en-US" sz="2800">
                <a:solidFill>
                  <a:schemeClr val="accent6">
                    <a:lumMod val="50000"/>
                  </a:schemeClr>
                </a:solidFill>
                <a:latin typeface="Arial"/>
                <a:cs typeface="Arial"/>
              </a:rPr>
              <a:t> (e.g. 15 minutes of every staff meeting, 1 hour of early release days)</a:t>
            </a:r>
          </a:p>
          <a:p>
            <a:pPr lvl="0">
              <a:spcAft>
                <a:spcPts val="1200"/>
              </a:spcAft>
              <a:buClr>
                <a:schemeClr val="accent5"/>
              </a:buClr>
              <a:buSzPct val="100000"/>
              <a:buFont typeface="Arial" panose="020B0604020202020204" pitchFamily="34" charset="0"/>
              <a:buChar char="•"/>
            </a:pPr>
            <a:r>
              <a:rPr lang="en-US" sz="2800" b="1">
                <a:solidFill>
                  <a:schemeClr val="accent6">
                    <a:lumMod val="50000"/>
                  </a:schemeClr>
                </a:solidFill>
                <a:latin typeface="Arial"/>
                <a:cs typeface="Arial"/>
              </a:rPr>
              <a:t>Align staff evaluation procedures</a:t>
            </a:r>
            <a:r>
              <a:rPr lang="en-US" sz="2800">
                <a:solidFill>
                  <a:schemeClr val="accent6">
                    <a:lumMod val="50000"/>
                  </a:schemeClr>
                </a:solidFill>
                <a:latin typeface="Arial"/>
                <a:cs typeface="Arial"/>
              </a:rPr>
              <a:t> with expected practices where possible</a:t>
            </a:r>
          </a:p>
          <a:p>
            <a:pPr>
              <a:spcAft>
                <a:spcPts val="1200"/>
              </a:spcAft>
              <a:buClr>
                <a:schemeClr val="accent5"/>
              </a:buClr>
              <a:buSzPct val="100000"/>
              <a:buFont typeface="Arial" panose="020B0604020202020204" pitchFamily="34" charset="0"/>
              <a:buChar char="•"/>
            </a:pPr>
            <a:endParaRPr lang="en-US" sz="2800">
              <a:solidFill>
                <a:schemeClr val="accent6">
                  <a:lumMod val="50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8D8CF1B-5204-824C-A0FB-847A290A82F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08495" y="5888504"/>
            <a:ext cx="1045880" cy="969496"/>
          </a:xfrm>
          <a:prstGeom prst="ellipse">
            <a:avLst/>
          </a:prstGeom>
          <a:ln w="19050">
            <a:solidFill>
              <a:schemeClr val="accent2">
                <a:lumMod val="50000"/>
              </a:schemeClr>
            </a:solidFill>
          </a:ln>
        </p:spPr>
      </p:pic>
    </p:spTree>
    <p:extLst>
      <p:ext uri="{BB962C8B-B14F-4D97-AF65-F5344CB8AC3E}">
        <p14:creationId xmlns:p14="http://schemas.microsoft.com/office/powerpoint/2010/main" val="39530691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F38D1-8596-D448-89A4-4C69EC73BD00}"/>
              </a:ext>
            </a:extLst>
          </p:cNvPr>
          <p:cNvPicPr>
            <a:picLocks noChangeAspect="1"/>
          </p:cNvPicPr>
          <p:nvPr/>
        </p:nvPicPr>
        <p:blipFill rotWithShape="1">
          <a:blip r:embed="rId3"/>
          <a:srcRect b="39124"/>
          <a:stretch/>
        </p:blipFill>
        <p:spPr>
          <a:xfrm>
            <a:off x="502393" y="1322614"/>
            <a:ext cx="11479813" cy="5192487"/>
          </a:xfrm>
          <a:prstGeom prst="rect">
            <a:avLst/>
          </a:prstGeom>
        </p:spPr>
      </p:pic>
      <p:sp>
        <p:nvSpPr>
          <p:cNvPr id="4" name="TextBox 3">
            <a:extLst>
              <a:ext uri="{FF2B5EF4-FFF2-40B4-BE49-F238E27FC236}">
                <a16:creationId xmlns:a16="http://schemas.microsoft.com/office/drawing/2014/main" id="{8265E843-BB19-E4A8-D41B-04D567000002}"/>
              </a:ext>
            </a:extLst>
          </p:cNvPr>
          <p:cNvSpPr txBox="1"/>
          <p:nvPr/>
        </p:nvSpPr>
        <p:spPr>
          <a:xfrm>
            <a:off x="2208770" y="575274"/>
            <a:ext cx="609805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https://sebacademy.edc.org/rollout-checklist</a:t>
            </a:r>
          </a:p>
        </p:txBody>
      </p:sp>
    </p:spTree>
    <p:extLst>
      <p:ext uri="{BB962C8B-B14F-4D97-AF65-F5344CB8AC3E}">
        <p14:creationId xmlns:p14="http://schemas.microsoft.com/office/powerpoint/2010/main" val="2268274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3491-BCA6-8648-B1C5-314D16B8495B}"/>
              </a:ext>
            </a:extLst>
          </p:cNvPr>
          <p:cNvSpPr>
            <a:spLocks noGrp="1"/>
          </p:cNvSpPr>
          <p:nvPr>
            <p:ph type="title"/>
          </p:nvPr>
        </p:nvSpPr>
        <p:spPr>
          <a:xfrm>
            <a:off x="2658992" y="5844449"/>
            <a:ext cx="9378000" cy="845600"/>
          </a:xfrm>
        </p:spPr>
        <p:txBody>
          <a:bodyPr/>
          <a:lstStyle/>
          <a:p>
            <a:pPr algn="r"/>
            <a:r>
              <a:rPr lang="en-US"/>
              <a:t>Presenting to Students</a:t>
            </a:r>
          </a:p>
        </p:txBody>
      </p:sp>
      <p:sp>
        <p:nvSpPr>
          <p:cNvPr id="4" name="TextBox 3">
            <a:extLst>
              <a:ext uri="{FF2B5EF4-FFF2-40B4-BE49-F238E27FC236}">
                <a16:creationId xmlns:a16="http://schemas.microsoft.com/office/drawing/2014/main" id="{14E846B3-704F-DA44-858F-DE58D4CEE4C3}"/>
              </a:ext>
            </a:extLst>
          </p:cNvPr>
          <p:cNvSpPr txBox="1"/>
          <p:nvPr/>
        </p:nvSpPr>
        <p:spPr>
          <a:xfrm>
            <a:off x="2218121" y="590751"/>
            <a:ext cx="9538450" cy="52222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rPr>
              <a:t>How to present to students?</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Whole school or grade level presentation (e.g., pep rally)</a:t>
            </a:r>
          </a:p>
          <a:p>
            <a:pPr marL="380990" marR="0" lvl="2"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School event</a:t>
            </a:r>
          </a:p>
          <a:p>
            <a:pPr marL="380990" marR="0" lvl="2"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Classroom by classroom activities</a:t>
            </a:r>
          </a:p>
          <a:p>
            <a:pPr marL="380990" marR="0" lvl="2"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Involve students/ family/ community and/ or incorporate input</a:t>
            </a: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rPr>
              <a:t>When will presentation(s) to students occur? By whom?</a:t>
            </a: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667" b="1" i="0" u="none" strike="noStrike" kern="1200" cap="none" spc="0" normalizeH="0" baseline="0" noProof="0" dirty="0">
                <a:ln>
                  <a:noFill/>
                </a:ln>
                <a:solidFill>
                  <a:srgbClr val="00ACC2">
                    <a:lumMod val="40000"/>
                    <a:lumOff val="60000"/>
                  </a:srgbClr>
                </a:solidFill>
                <a:effectLst/>
                <a:uLnTx/>
                <a:uFillTx/>
                <a:latin typeface="Arial"/>
                <a:ea typeface="+mn-ea"/>
                <a:cs typeface="+mn-cs"/>
              </a:rPr>
              <a:t>Teach the following components to students:</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Schoolwide expectations – consider Teaching Stations</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Class-wide expectations</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Acknowledgement system</a:t>
            </a:r>
          </a:p>
          <a:p>
            <a:pPr marL="457200" marR="0" lvl="0" indent="-45720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Continuum of consequences</a:t>
            </a:r>
          </a:p>
        </p:txBody>
      </p:sp>
      <p:sp>
        <p:nvSpPr>
          <p:cNvPr id="3" name="Oval 2">
            <a:extLst>
              <a:ext uri="{FF2B5EF4-FFF2-40B4-BE49-F238E27FC236}">
                <a16:creationId xmlns:a16="http://schemas.microsoft.com/office/drawing/2014/main" id="{34AFE751-6238-8747-B4EC-750A71A02F37}"/>
              </a:ext>
            </a:extLst>
          </p:cNvPr>
          <p:cNvSpPr/>
          <p:nvPr/>
        </p:nvSpPr>
        <p:spPr>
          <a:xfrm>
            <a:off x="435429" y="379736"/>
            <a:ext cx="1588243" cy="153820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5" name="Rectangle 4" descr="Classroom">
            <a:extLst>
              <a:ext uri="{FF2B5EF4-FFF2-40B4-BE49-F238E27FC236}">
                <a16:creationId xmlns:a16="http://schemas.microsoft.com/office/drawing/2014/main" id="{62AFC7DF-EDA9-724D-B613-E76EE5A31B9E}"/>
              </a:ext>
            </a:extLst>
          </p:cNvPr>
          <p:cNvSpPr/>
          <p:nvPr/>
        </p:nvSpPr>
        <p:spPr>
          <a:xfrm>
            <a:off x="668811" y="590751"/>
            <a:ext cx="1091216" cy="119656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FA0B0459-7E31-3748-AE84-2203AE8E241F}"/>
              </a:ext>
            </a:extLst>
          </p:cNvPr>
          <p:cNvSpPr/>
          <p:nvPr/>
        </p:nvSpPr>
        <p:spPr>
          <a:xfrm>
            <a:off x="420297" y="2181384"/>
            <a:ext cx="1588243" cy="153820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7" name="Graphic 6" descr="Clock outline">
            <a:extLst>
              <a:ext uri="{FF2B5EF4-FFF2-40B4-BE49-F238E27FC236}">
                <a16:creationId xmlns:a16="http://schemas.microsoft.com/office/drawing/2014/main" id="{3F3CD6B9-E3FF-BE41-8EC5-CB22555843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4818" y="2340887"/>
            <a:ext cx="1219200" cy="1219200"/>
          </a:xfrm>
          <a:prstGeom prst="rect">
            <a:avLst/>
          </a:prstGeom>
        </p:spPr>
      </p:pic>
      <p:sp>
        <p:nvSpPr>
          <p:cNvPr id="10" name="Oval 9">
            <a:extLst>
              <a:ext uri="{FF2B5EF4-FFF2-40B4-BE49-F238E27FC236}">
                <a16:creationId xmlns:a16="http://schemas.microsoft.com/office/drawing/2014/main" id="{9F8017F5-113A-A44A-9E86-1470944FB2C7}"/>
              </a:ext>
            </a:extLst>
          </p:cNvPr>
          <p:cNvSpPr/>
          <p:nvPr/>
        </p:nvSpPr>
        <p:spPr>
          <a:xfrm>
            <a:off x="464823" y="3925282"/>
            <a:ext cx="1588243" cy="1538206"/>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pic>
        <p:nvPicPr>
          <p:cNvPr id="9" name="Graphic 8" descr="Stars outline">
            <a:extLst>
              <a:ext uri="{FF2B5EF4-FFF2-40B4-BE49-F238E27FC236}">
                <a16:creationId xmlns:a16="http://schemas.microsoft.com/office/drawing/2014/main" id="{5424A6A3-D396-D74C-AA21-F2FA7299FD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9344" y="4084785"/>
            <a:ext cx="1219200" cy="1219200"/>
          </a:xfrm>
          <a:prstGeom prst="rect">
            <a:avLst/>
          </a:prstGeom>
        </p:spPr>
      </p:pic>
    </p:spTree>
    <p:extLst>
      <p:ext uri="{BB962C8B-B14F-4D97-AF65-F5344CB8AC3E}">
        <p14:creationId xmlns:p14="http://schemas.microsoft.com/office/powerpoint/2010/main" val="1462477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DC625EFE-0767-D243-BF52-92DE517CA327}"/>
              </a:ext>
            </a:extLst>
          </p:cNvPr>
          <p:cNvPicPr>
            <a:picLocks noChangeAspect="1"/>
          </p:cNvPicPr>
          <p:nvPr/>
        </p:nvPicPr>
        <p:blipFill>
          <a:blip r:embed="rId4"/>
          <a:stretch>
            <a:fillRect/>
          </a:stretch>
        </p:blipFill>
        <p:spPr>
          <a:xfrm rot="21084402">
            <a:off x="311713" y="918747"/>
            <a:ext cx="2676332" cy="2845947"/>
          </a:xfrm>
          <a:prstGeom prst="rect">
            <a:avLst/>
          </a:prstGeom>
          <a:ln>
            <a:solidFill>
              <a:schemeClr val="bg2"/>
            </a:solidFill>
          </a:ln>
        </p:spPr>
      </p:pic>
      <p:pic>
        <p:nvPicPr>
          <p:cNvPr id="12" name="Picture 11" descr="Table&#10;&#10;Description automatically generated">
            <a:extLst>
              <a:ext uri="{FF2B5EF4-FFF2-40B4-BE49-F238E27FC236}">
                <a16:creationId xmlns:a16="http://schemas.microsoft.com/office/drawing/2014/main" id="{DC119407-AAF7-AF41-AF9E-27CFEF02EC3B}"/>
              </a:ext>
            </a:extLst>
          </p:cNvPr>
          <p:cNvPicPr>
            <a:picLocks noChangeAspect="1"/>
          </p:cNvPicPr>
          <p:nvPr/>
        </p:nvPicPr>
        <p:blipFill>
          <a:blip r:embed="rId5"/>
          <a:stretch>
            <a:fillRect/>
          </a:stretch>
        </p:blipFill>
        <p:spPr>
          <a:xfrm>
            <a:off x="2696189" y="873934"/>
            <a:ext cx="6224494" cy="2851166"/>
          </a:xfrm>
          <a:prstGeom prst="rect">
            <a:avLst/>
          </a:prstGeom>
          <a:ln>
            <a:solidFill>
              <a:schemeClr val="bg2"/>
            </a:solidFill>
          </a:ln>
        </p:spPr>
      </p:pic>
      <p:pic>
        <p:nvPicPr>
          <p:cNvPr id="18" name="Picture 17" descr="Text, letter&#10;&#10;Description automatically generated">
            <a:extLst>
              <a:ext uri="{FF2B5EF4-FFF2-40B4-BE49-F238E27FC236}">
                <a16:creationId xmlns:a16="http://schemas.microsoft.com/office/drawing/2014/main" id="{D85EB033-B23C-A74D-9D77-EEE3BB953B55}"/>
              </a:ext>
            </a:extLst>
          </p:cNvPr>
          <p:cNvPicPr>
            <a:picLocks noChangeAspect="1"/>
          </p:cNvPicPr>
          <p:nvPr/>
        </p:nvPicPr>
        <p:blipFill>
          <a:blip r:embed="rId6"/>
          <a:stretch>
            <a:fillRect/>
          </a:stretch>
        </p:blipFill>
        <p:spPr>
          <a:xfrm>
            <a:off x="5032151" y="3215129"/>
            <a:ext cx="4522931" cy="3642871"/>
          </a:xfrm>
          <a:prstGeom prst="rect">
            <a:avLst/>
          </a:prstGeom>
          <a:ln>
            <a:solidFill>
              <a:schemeClr val="bg2"/>
            </a:solidFill>
          </a:ln>
        </p:spPr>
      </p:pic>
      <p:pic>
        <p:nvPicPr>
          <p:cNvPr id="20" name="Picture 19" descr="Graphical user interface&#10;&#10;Description automatically generated with medium confidence">
            <a:extLst>
              <a:ext uri="{FF2B5EF4-FFF2-40B4-BE49-F238E27FC236}">
                <a16:creationId xmlns:a16="http://schemas.microsoft.com/office/drawing/2014/main" id="{6D8A832B-078B-A047-80FE-F1A6B3B44E4D}"/>
              </a:ext>
            </a:extLst>
          </p:cNvPr>
          <p:cNvPicPr>
            <a:picLocks noChangeAspect="1"/>
          </p:cNvPicPr>
          <p:nvPr/>
        </p:nvPicPr>
        <p:blipFill>
          <a:blip r:embed="rId7"/>
          <a:stretch>
            <a:fillRect/>
          </a:stretch>
        </p:blipFill>
        <p:spPr>
          <a:xfrm rot="647233">
            <a:off x="9523826" y="3775281"/>
            <a:ext cx="2761820" cy="2947064"/>
          </a:xfrm>
          <a:prstGeom prst="rect">
            <a:avLst/>
          </a:prstGeom>
          <a:ln>
            <a:solidFill>
              <a:schemeClr val="bg2"/>
            </a:solidFill>
          </a:ln>
        </p:spPr>
      </p:pic>
      <p:pic>
        <p:nvPicPr>
          <p:cNvPr id="2050" name="Picture 2" descr="Melrose Veterans Memorial Middle School">
            <a:extLst>
              <a:ext uri="{FF2B5EF4-FFF2-40B4-BE49-F238E27FC236}">
                <a16:creationId xmlns:a16="http://schemas.microsoft.com/office/drawing/2014/main" id="{052A4066-CCF3-4A40-AFBD-1794D6DA89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21391" y="2978427"/>
            <a:ext cx="2277137" cy="499859"/>
          </a:xfrm>
          <a:prstGeom prst="rect">
            <a:avLst/>
          </a:prstGeom>
          <a:noFill/>
          <a:extLst>
            <a:ext uri="{909E8E84-426E-40DD-AFC4-6F175D3DCCD1}">
              <a14:hiddenFill xmlns:a14="http://schemas.microsoft.com/office/drawing/2010/main">
                <a:solidFill>
                  <a:srgbClr val="FFFFFF"/>
                </a:solidFill>
              </a14:hiddenFill>
            </a:ext>
          </a:extLst>
        </p:spPr>
      </p:pic>
      <p:sp>
        <p:nvSpPr>
          <p:cNvPr id="21" name="Left Arrow 20">
            <a:extLst>
              <a:ext uri="{FF2B5EF4-FFF2-40B4-BE49-F238E27FC236}">
                <a16:creationId xmlns:a16="http://schemas.microsoft.com/office/drawing/2014/main" id="{2EA6D821-05B2-DC45-A352-6ABB10B05B35}"/>
              </a:ext>
            </a:extLst>
          </p:cNvPr>
          <p:cNvSpPr/>
          <p:nvPr/>
        </p:nvSpPr>
        <p:spPr>
          <a:xfrm>
            <a:off x="5780552" y="1107664"/>
            <a:ext cx="3940839"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t>Student Handbook</a:t>
            </a:r>
          </a:p>
          <a:p>
            <a:pPr algn="ctr"/>
            <a:r>
              <a:rPr lang="en-US" sz="2400"/>
              <a:t>(Shared with Families)</a:t>
            </a:r>
          </a:p>
        </p:txBody>
      </p:sp>
      <p:sp>
        <p:nvSpPr>
          <p:cNvPr id="23" name="Left Arrow 22">
            <a:extLst>
              <a:ext uri="{FF2B5EF4-FFF2-40B4-BE49-F238E27FC236}">
                <a16:creationId xmlns:a16="http://schemas.microsoft.com/office/drawing/2014/main" id="{9F563ECF-1EFF-3A40-84CC-1E0EF9D861C5}"/>
              </a:ext>
            </a:extLst>
          </p:cNvPr>
          <p:cNvSpPr/>
          <p:nvPr/>
        </p:nvSpPr>
        <p:spPr>
          <a:xfrm flipH="1">
            <a:off x="444831" y="4374400"/>
            <a:ext cx="4522931"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a:t>School Website</a:t>
            </a:r>
          </a:p>
        </p:txBody>
      </p:sp>
      <p:sp>
        <p:nvSpPr>
          <p:cNvPr id="22" name="TextBox 21">
            <a:extLst>
              <a:ext uri="{FF2B5EF4-FFF2-40B4-BE49-F238E27FC236}">
                <a16:creationId xmlns:a16="http://schemas.microsoft.com/office/drawing/2014/main" id="{D45A04B5-B34B-E448-B084-6FF831B5B0D0}"/>
              </a:ext>
            </a:extLst>
          </p:cNvPr>
          <p:cNvSpPr txBox="1"/>
          <p:nvPr/>
        </p:nvSpPr>
        <p:spPr>
          <a:xfrm>
            <a:off x="93138" y="179701"/>
            <a:ext cx="5578771" cy="584775"/>
          </a:xfrm>
          <a:prstGeom prst="rect">
            <a:avLst/>
          </a:prstGeom>
          <a:noFill/>
        </p:spPr>
        <p:txBody>
          <a:bodyPr wrap="none" rtlCol="0">
            <a:spAutoFit/>
          </a:bodyPr>
          <a:lstStyle/>
          <a:p>
            <a:r>
              <a:rPr lang="en-US" sz="3200" b="1" dirty="0">
                <a:solidFill>
                  <a:schemeClr val="bg1"/>
                </a:solidFill>
              </a:rPr>
              <a:t>Students and families too…</a:t>
            </a:r>
          </a:p>
        </p:txBody>
      </p:sp>
      <p:pic>
        <p:nvPicPr>
          <p:cNvPr id="25" name="Picture 24">
            <a:extLst>
              <a:ext uri="{FF2B5EF4-FFF2-40B4-BE49-F238E27FC236}">
                <a16:creationId xmlns:a16="http://schemas.microsoft.com/office/drawing/2014/main" id="{BB815054-944C-F74E-9063-4BFA0F884E0A}"/>
              </a:ext>
            </a:extLst>
          </p:cNvPr>
          <p:cNvPicPr>
            <a:picLocks noChangeAspect="1"/>
          </p:cNvPicPr>
          <p:nvPr/>
        </p:nvPicPr>
        <p:blipFill rotWithShape="1">
          <a:blip r:embed="rId9"/>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8215814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88D86173-6279-2E4A-9531-495C8EFBEDC0}"/>
              </a:ext>
            </a:extLst>
          </p:cNvPr>
          <p:cNvSpPr>
            <a:spLocks noGrp="1"/>
          </p:cNvSpPr>
          <p:nvPr>
            <p:ph type="body" idx="1"/>
          </p:nvPr>
        </p:nvSpPr>
        <p:spPr>
          <a:xfrm>
            <a:off x="470903" y="1724192"/>
            <a:ext cx="10272000" cy="4559600"/>
          </a:xfrm>
        </p:spPr>
        <p:txBody>
          <a:bodyPr/>
          <a:lstStyle/>
          <a:p>
            <a:pPr marL="203195" indent="0">
              <a:buClr>
                <a:schemeClr val="accent5">
                  <a:lumMod val="40000"/>
                  <a:lumOff val="60000"/>
                </a:schemeClr>
              </a:buClr>
              <a:buNone/>
            </a:pPr>
            <a:r>
              <a:rPr lang="en-US" sz="2400" b="1">
                <a:solidFill>
                  <a:schemeClr val="accent5">
                    <a:lumMod val="40000"/>
                    <a:lumOff val="60000"/>
                  </a:schemeClr>
                </a:solidFill>
              </a:rPr>
              <a:t>Staff Handbook</a:t>
            </a:r>
          </a:p>
          <a:p>
            <a:pPr>
              <a:buClr>
                <a:schemeClr val="accent5">
                  <a:lumMod val="40000"/>
                  <a:lumOff val="60000"/>
                </a:schemeClr>
              </a:buClr>
              <a:buSzPct val="100000"/>
              <a:buFont typeface="Arial" panose="020B0604020202020204" pitchFamily="34" charset="0"/>
              <a:buChar char="•"/>
            </a:pPr>
            <a:r>
              <a:rPr lang="en-US" sz="2200"/>
              <a:t>Description of PBIS</a:t>
            </a:r>
          </a:p>
          <a:p>
            <a:pPr>
              <a:buClr>
                <a:schemeClr val="accent5">
                  <a:lumMod val="40000"/>
                  <a:lumOff val="60000"/>
                </a:schemeClr>
              </a:buClr>
              <a:buSzPct val="100000"/>
              <a:buFont typeface="Arial" panose="020B0604020202020204" pitchFamily="34" charset="0"/>
              <a:buChar char="•"/>
            </a:pPr>
            <a:r>
              <a:rPr lang="en-US" sz="2200"/>
              <a:t>SW Expectations</a:t>
            </a:r>
          </a:p>
          <a:p>
            <a:pPr>
              <a:buClr>
                <a:schemeClr val="accent5">
                  <a:lumMod val="40000"/>
                  <a:lumOff val="60000"/>
                </a:schemeClr>
              </a:buClr>
              <a:buSzPct val="100000"/>
              <a:buFont typeface="Arial" panose="020B0604020202020204" pitchFamily="34" charset="0"/>
              <a:buChar char="•"/>
            </a:pPr>
            <a:r>
              <a:rPr lang="en-US" sz="2200"/>
              <a:t>School Matrix</a:t>
            </a:r>
          </a:p>
          <a:p>
            <a:pPr>
              <a:buClr>
                <a:schemeClr val="accent5">
                  <a:lumMod val="40000"/>
                  <a:lumOff val="60000"/>
                </a:schemeClr>
              </a:buClr>
              <a:buSzPct val="100000"/>
              <a:buFont typeface="Arial" panose="020B0604020202020204" pitchFamily="34" charset="0"/>
              <a:buChar char="•"/>
            </a:pPr>
            <a:r>
              <a:rPr lang="en-US" sz="2200"/>
              <a:t>Lesson Plans</a:t>
            </a:r>
          </a:p>
          <a:p>
            <a:pPr>
              <a:buClr>
                <a:schemeClr val="accent5">
                  <a:lumMod val="40000"/>
                  <a:lumOff val="60000"/>
                </a:schemeClr>
              </a:buClr>
              <a:buSzPct val="100000"/>
              <a:buFont typeface="Arial" panose="020B0604020202020204" pitchFamily="34" charset="0"/>
              <a:buChar char="•"/>
            </a:pPr>
            <a:r>
              <a:rPr lang="en-US" sz="2200"/>
              <a:t>Overview of Acknowledgement System</a:t>
            </a:r>
          </a:p>
          <a:p>
            <a:pPr>
              <a:buClr>
                <a:schemeClr val="accent5">
                  <a:lumMod val="40000"/>
                  <a:lumOff val="60000"/>
                </a:schemeClr>
              </a:buClr>
              <a:buSzPct val="100000"/>
              <a:buFont typeface="Arial" panose="020B0604020202020204" pitchFamily="34" charset="0"/>
              <a:buChar char="•"/>
            </a:pPr>
            <a:r>
              <a:rPr lang="en-US" sz="2200"/>
              <a:t>Overview of Consequences</a:t>
            </a:r>
          </a:p>
          <a:p>
            <a:pPr>
              <a:buClr>
                <a:schemeClr val="accent5">
                  <a:lumMod val="40000"/>
                  <a:lumOff val="60000"/>
                </a:schemeClr>
              </a:buClr>
              <a:buSzPct val="100000"/>
              <a:buFont typeface="Arial" panose="020B0604020202020204" pitchFamily="34" charset="0"/>
              <a:buChar char="•"/>
            </a:pPr>
            <a:r>
              <a:rPr lang="en-US" sz="2200"/>
              <a:t>Classroom continuum of consequences</a:t>
            </a:r>
          </a:p>
          <a:p>
            <a:pPr>
              <a:buClr>
                <a:schemeClr val="accent5">
                  <a:lumMod val="40000"/>
                  <a:lumOff val="60000"/>
                </a:schemeClr>
              </a:buClr>
              <a:buSzPct val="100000"/>
              <a:buFont typeface="Arial" panose="020B0604020202020204" pitchFamily="34" charset="0"/>
              <a:buChar char="•"/>
            </a:pPr>
            <a:r>
              <a:rPr lang="en-US" sz="2200"/>
              <a:t>Problem behavior definitions</a:t>
            </a:r>
          </a:p>
          <a:p>
            <a:pPr>
              <a:buClr>
                <a:schemeClr val="accent5">
                  <a:lumMod val="40000"/>
                  <a:lumOff val="60000"/>
                </a:schemeClr>
              </a:buClr>
              <a:buSzPct val="100000"/>
              <a:buFont typeface="Arial" panose="020B0604020202020204" pitchFamily="34" charset="0"/>
              <a:buChar char="•"/>
            </a:pPr>
            <a:r>
              <a:rPr lang="en-US" sz="2200"/>
              <a:t>Discipline flowchart</a:t>
            </a:r>
          </a:p>
          <a:p>
            <a:pPr>
              <a:buClr>
                <a:schemeClr val="accent5">
                  <a:lumMod val="40000"/>
                  <a:lumOff val="60000"/>
                </a:schemeClr>
              </a:buClr>
              <a:buSzPct val="100000"/>
              <a:buFont typeface="Arial" panose="020B0604020202020204" pitchFamily="34" charset="0"/>
              <a:buChar char="•"/>
            </a:pPr>
            <a:r>
              <a:rPr lang="en-US" sz="2200"/>
              <a:t>Office Referral form</a:t>
            </a:r>
          </a:p>
          <a:p>
            <a:pPr>
              <a:buClr>
                <a:schemeClr val="accent5">
                  <a:lumMod val="40000"/>
                  <a:lumOff val="60000"/>
                </a:schemeClr>
              </a:buClr>
              <a:buSzPct val="100000"/>
              <a:buFont typeface="Arial" panose="020B0604020202020204" pitchFamily="34" charset="0"/>
              <a:buChar char="•"/>
            </a:pPr>
            <a:r>
              <a:rPr lang="en-US" sz="2200"/>
              <a:t>Request for Assistance form</a:t>
            </a:r>
          </a:p>
          <a:p>
            <a:pPr marL="203195" indent="0">
              <a:buClr>
                <a:schemeClr val="accent5">
                  <a:lumMod val="40000"/>
                  <a:lumOff val="60000"/>
                </a:schemeClr>
              </a:buClr>
              <a:buNone/>
            </a:pPr>
            <a:endParaRPr lang="en-US" sz="2200" b="1"/>
          </a:p>
          <a:p>
            <a:pPr marL="203195" indent="0">
              <a:buClr>
                <a:schemeClr val="accent5">
                  <a:lumMod val="40000"/>
                  <a:lumOff val="60000"/>
                </a:schemeClr>
              </a:buClr>
              <a:buNone/>
            </a:pPr>
            <a:r>
              <a:rPr lang="en-US" sz="2200" b="1"/>
              <a:t>	</a:t>
            </a:r>
          </a:p>
        </p:txBody>
      </p:sp>
      <p:sp>
        <p:nvSpPr>
          <p:cNvPr id="3" name="Title 2">
            <a:extLst>
              <a:ext uri="{FF2B5EF4-FFF2-40B4-BE49-F238E27FC236}">
                <a16:creationId xmlns:a16="http://schemas.microsoft.com/office/drawing/2014/main" id="{3BD536EC-A035-C545-8BE8-D6A759C29F87}"/>
              </a:ext>
            </a:extLst>
          </p:cNvPr>
          <p:cNvSpPr>
            <a:spLocks noGrp="1"/>
          </p:cNvSpPr>
          <p:nvPr>
            <p:ph type="title"/>
          </p:nvPr>
        </p:nvSpPr>
        <p:spPr/>
        <p:txBody>
          <a:bodyPr/>
          <a:lstStyle/>
          <a:p>
            <a:r>
              <a:rPr lang="en-US"/>
              <a:t>Create a PBIS Handbook</a:t>
            </a:r>
          </a:p>
        </p:txBody>
      </p:sp>
      <p:sp>
        <p:nvSpPr>
          <p:cNvPr id="9" name="Text Placeholder 5">
            <a:extLst>
              <a:ext uri="{FF2B5EF4-FFF2-40B4-BE49-F238E27FC236}">
                <a16:creationId xmlns:a16="http://schemas.microsoft.com/office/drawing/2014/main" id="{E269DCC6-EB43-C245-AEA9-E7D1C00AAF2B}"/>
              </a:ext>
            </a:extLst>
          </p:cNvPr>
          <p:cNvSpPr txBox="1">
            <a:spLocks/>
          </p:cNvSpPr>
          <p:nvPr/>
        </p:nvSpPr>
        <p:spPr>
          <a:xfrm>
            <a:off x="6334180" y="3090698"/>
            <a:ext cx="5386917" cy="296331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srgbClr val="00ACC2">
                  <a:lumMod val="40000"/>
                  <a:lumOff val="60000"/>
                </a:srgbClr>
              </a:buClr>
              <a:buSzPts val="1200"/>
              <a:buFont typeface="Open Sans SemiBold"/>
              <a:buNone/>
              <a:tabLst/>
              <a:defRPr/>
            </a:pPr>
            <a:r>
              <a:rPr kumimoji="0" lang="en-US" sz="2400" b="1" i="0" u="none" strike="noStrike" kern="0" cap="none" spc="0" normalizeH="0" baseline="0" noProof="0">
                <a:ln>
                  <a:noFill/>
                </a:ln>
                <a:solidFill>
                  <a:srgbClr val="00ACC2">
                    <a:lumMod val="40000"/>
                    <a:lumOff val="60000"/>
                  </a:srgbClr>
                </a:solidFill>
                <a:effectLst/>
                <a:uLnTx/>
                <a:uFillTx/>
                <a:latin typeface="Hind Vadodara"/>
                <a:cs typeface="Hind Vadodara"/>
                <a:sym typeface="Hind Vadodara"/>
              </a:rPr>
              <a:t>Student Handbook</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Description of PBIS</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SW Expectations</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School Matrix</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Home Matrix</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Overview of Acknowledgement System</a:t>
            </a:r>
          </a:p>
          <a:p>
            <a:pPr marL="609585" marR="0" lvl="0" indent="-406390" algn="l" defTabSz="1219170" rtl="0" eaLnBrk="1" fontAlgn="auto" latinLnBrk="0" hangingPunct="1">
              <a:lnSpc>
                <a:spcPct val="100000"/>
              </a:lnSpc>
              <a:spcBef>
                <a:spcPts val="0"/>
              </a:spcBef>
              <a:spcAft>
                <a:spcPts val="0"/>
              </a:spcAft>
              <a:buClr>
                <a:srgbClr val="00ACC2">
                  <a:lumMod val="40000"/>
                  <a:lumOff val="60000"/>
                </a:srgbClr>
              </a:buClr>
              <a:buSzPct val="100000"/>
              <a:buFont typeface="Arial" panose="020B0604020202020204" pitchFamily="34" charset="0"/>
              <a:buChar char="•"/>
              <a:tabLst/>
              <a:defRPr/>
            </a:pPr>
            <a:r>
              <a:rPr kumimoji="0" lang="en-US" sz="2200" b="0" i="0" u="none" strike="noStrike" kern="0" cap="none" spc="0" normalizeH="0" baseline="0" noProof="0">
                <a:ln>
                  <a:noFill/>
                </a:ln>
                <a:solidFill>
                  <a:prstClr val="white"/>
                </a:solidFill>
                <a:effectLst/>
                <a:uLnTx/>
                <a:uFillTx/>
                <a:latin typeface="Hind Vadodara"/>
                <a:cs typeface="Hind Vadodara"/>
                <a:sym typeface="Hind Vadodara"/>
              </a:rPr>
              <a:t>Overview of Consequences</a:t>
            </a:r>
          </a:p>
        </p:txBody>
      </p:sp>
      <p:sp>
        <p:nvSpPr>
          <p:cNvPr id="10" name="Speech Bubble: Rectangle with Corners Rounded 3">
            <a:extLst>
              <a:ext uri="{FF2B5EF4-FFF2-40B4-BE49-F238E27FC236}">
                <a16:creationId xmlns:a16="http://schemas.microsoft.com/office/drawing/2014/main" id="{48DD8D24-1961-504E-887C-4B75D96BA83B}"/>
              </a:ext>
            </a:extLst>
          </p:cNvPr>
          <p:cNvSpPr/>
          <p:nvPr/>
        </p:nvSpPr>
        <p:spPr>
          <a:xfrm rot="358465">
            <a:off x="8282903" y="316955"/>
            <a:ext cx="3113072" cy="1870869"/>
          </a:xfrm>
          <a:prstGeom prst="wedgeRoundRectCallout">
            <a:avLst/>
          </a:prstGeom>
          <a:ln/>
        </p:spPr>
        <p:style>
          <a:lnRef idx="1">
            <a:schemeClr val="accent5"/>
          </a:lnRef>
          <a:fillRef idx="2">
            <a:schemeClr val="accent5"/>
          </a:fillRef>
          <a:effectRef idx="1">
            <a:schemeClr val="accent5"/>
          </a:effectRef>
          <a:fontRef idx="minor">
            <a:schemeClr val="dk1"/>
          </a:fontRef>
        </p:style>
        <p:txBody>
          <a:bodyPr lIns="91440" tIns="45720" rIns="91440" bIns="45720"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Create a word </a:t>
            </a:r>
            <a:r>
              <a:rPr kumimoji="0" lang="en-US" sz="2400" b="0" i="0" u="none" strike="noStrike" kern="0" cap="none" spc="0" normalizeH="0" baseline="0" noProof="0" dirty="0">
                <a:ln>
                  <a:noFill/>
                </a:ln>
                <a:solidFill>
                  <a:srgbClr val="292C73">
                    <a:lumMod val="50000"/>
                  </a:srgbClr>
                </a:solidFill>
                <a:effectLst/>
                <a:uLnTx/>
                <a:uFillTx/>
                <a:latin typeface="Hind Vadodara" panose="020B0604020202020204" charset="0"/>
                <a:ea typeface="+mn-ea"/>
                <a:cs typeface="Hind Vadodara" panose="020B0604020202020204" charset="0"/>
                <a:sym typeface="Arial"/>
              </a:rPr>
              <a:t>document, slide deck, website, Google classroom, etc.! </a:t>
            </a:r>
          </a:p>
        </p:txBody>
      </p:sp>
      <p:cxnSp>
        <p:nvCxnSpPr>
          <p:cNvPr id="12" name="Straight Connector 11">
            <a:extLst>
              <a:ext uri="{FF2B5EF4-FFF2-40B4-BE49-F238E27FC236}">
                <a16:creationId xmlns:a16="http://schemas.microsoft.com/office/drawing/2014/main" id="{739AED58-6045-DE44-9DED-025D934FA651}"/>
              </a:ext>
            </a:extLst>
          </p:cNvPr>
          <p:cNvCxnSpPr/>
          <p:nvPr/>
        </p:nvCxnSpPr>
        <p:spPr>
          <a:xfrm>
            <a:off x="6136017" y="1953970"/>
            <a:ext cx="0" cy="4100043"/>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344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43" name="Google Shape;343;p33"/>
          <p:cNvSpPr txBox="1">
            <a:spLocks noGrp="1"/>
          </p:cNvSpPr>
          <p:nvPr>
            <p:ph type="ctrTitle" idx="4"/>
          </p:nvPr>
        </p:nvSpPr>
        <p:spPr>
          <a:xfrm flipH="1">
            <a:off x="3646360" y="1838943"/>
            <a:ext cx="1560600" cy="577800"/>
          </a:xfrm>
          <a:prstGeom prst="rect">
            <a:avLst/>
          </a:prstGeom>
        </p:spPr>
        <p:txBody>
          <a:bodyPr spcFirstLastPara="1" wrap="square" lIns="91425" tIns="91425" rIns="91425" bIns="91425" anchor="b" anchorCtr="0">
            <a:noAutofit/>
          </a:bodyPr>
          <a:lstStyle/>
          <a:p>
            <a:r>
              <a:rPr lang="en" dirty="0"/>
              <a:t>Years</a:t>
            </a:r>
            <a:endParaRPr dirty="0"/>
          </a:p>
        </p:txBody>
      </p:sp>
      <p:sp>
        <p:nvSpPr>
          <p:cNvPr id="338" name="Google Shape;338;p33"/>
          <p:cNvSpPr txBox="1">
            <a:spLocks noGrp="1"/>
          </p:cNvSpPr>
          <p:nvPr>
            <p:ph type="title" idx="6"/>
          </p:nvPr>
        </p:nvSpPr>
        <p:spPr>
          <a:xfrm>
            <a:off x="373416" y="365621"/>
            <a:ext cx="11490685" cy="634200"/>
          </a:xfrm>
          <a:prstGeom prst="rect">
            <a:avLst/>
          </a:prstGeom>
        </p:spPr>
        <p:txBody>
          <a:bodyPr spcFirstLastPara="1" wrap="square" lIns="91425" tIns="91425" rIns="91425" bIns="91425" anchor="t" anchorCtr="0">
            <a:noAutofit/>
          </a:bodyPr>
          <a:lstStyle/>
          <a:p>
            <a:r>
              <a:rPr lang="en" dirty="0">
                <a:solidFill>
                  <a:schemeClr val="lt1"/>
                </a:solidFill>
                <a:latin typeface="Poppins SemiBold"/>
                <a:ea typeface="Poppins SemiBold"/>
                <a:cs typeface="Poppins SemiBold"/>
                <a:sym typeface="Poppins SemiBold"/>
              </a:rPr>
              <a:t>2023-2024 SEB Academy: PBIS Track Support Sturcture</a:t>
            </a:r>
            <a:endParaRPr dirty="0">
              <a:solidFill>
                <a:schemeClr val="lt1"/>
              </a:solidFill>
              <a:latin typeface="Poppins SemiBold"/>
              <a:ea typeface="Poppins SemiBold"/>
              <a:cs typeface="Poppins SemiBold"/>
              <a:sym typeface="Poppins SemiBold"/>
            </a:endParaRPr>
          </a:p>
        </p:txBody>
      </p:sp>
      <p:sp>
        <p:nvSpPr>
          <p:cNvPr id="344" name="Google Shape;344;p33"/>
          <p:cNvSpPr txBox="1">
            <a:spLocks noGrp="1"/>
          </p:cNvSpPr>
          <p:nvPr>
            <p:ph type="subTitle" idx="5"/>
          </p:nvPr>
        </p:nvSpPr>
        <p:spPr>
          <a:xfrm flipH="1">
            <a:off x="1467951" y="4033862"/>
            <a:ext cx="7793016" cy="1313688"/>
          </a:xfrm>
          <a:prstGeom prst="rect">
            <a:avLst/>
          </a:prstGeom>
        </p:spPr>
        <p:txBody>
          <a:bodyPr spcFirstLastPara="1" wrap="square" lIns="91425" tIns="91425" rIns="91425" bIns="91425" anchor="t" anchorCtr="0">
            <a:noAutofit/>
          </a:bodyPr>
          <a:lstStyle/>
          <a:p>
            <a:pPr marL="0" indent="0"/>
            <a:r>
              <a:rPr lang="en-US" sz="2000" u="sng" dirty="0">
                <a:solidFill>
                  <a:schemeClr val="accent4">
                    <a:lumMod val="40000"/>
                    <a:lumOff val="60000"/>
                  </a:schemeClr>
                </a:solidFill>
              </a:rPr>
              <a:t>Support</a:t>
            </a:r>
            <a:endParaRPr lang="en-US" sz="1600" u="sng" dirty="0">
              <a:solidFill>
                <a:schemeClr val="accent4">
                  <a:lumMod val="40000"/>
                  <a:lumOff val="60000"/>
                </a:schemeClr>
              </a:solidFill>
            </a:endParaRPr>
          </a:p>
          <a:p>
            <a:pPr marL="0" indent="0" algn="l"/>
            <a:endParaRPr lang="en-US" sz="1600" dirty="0"/>
          </a:p>
          <a:p>
            <a:pPr marL="228594" indent="-228594" algn="l">
              <a:buFont typeface="Arial" panose="020B0604020202020204" pitchFamily="34" charset="0"/>
              <a:buChar char="•"/>
            </a:pPr>
            <a:r>
              <a:rPr lang="en-US" sz="2000" dirty="0"/>
              <a:t>7 – 1.5 hr. Monthly Coach Meetings (Virtual)</a:t>
            </a:r>
          </a:p>
          <a:p>
            <a:pPr marL="228594" indent="-228594" algn="l">
              <a:buFont typeface="Arial" panose="020B0604020202020204" pitchFamily="34" charset="0"/>
              <a:buChar char="•"/>
            </a:pPr>
            <a:r>
              <a:rPr lang="en-US" sz="2000" dirty="0"/>
              <a:t>2 Full Day - Team Trainings Meetings (In Person)</a:t>
            </a:r>
          </a:p>
          <a:p>
            <a:pPr marL="228594" indent="-228594" algn="l">
              <a:buFont typeface="Arial" panose="020B0604020202020204" pitchFamily="34" charset="0"/>
              <a:buChar char="•"/>
            </a:pPr>
            <a:r>
              <a:rPr lang="en-US" sz="2000" dirty="0"/>
              <a:t>1 day (8 hr.) Technical Assistance per school</a:t>
            </a:r>
          </a:p>
          <a:p>
            <a:pPr marL="228594" indent="-228594" algn="l">
              <a:buFont typeface="Arial" panose="020B0604020202020204" pitchFamily="34" charset="0"/>
              <a:buChar char="•"/>
            </a:pPr>
            <a:r>
              <a:rPr lang="en-US" sz="2000" dirty="0"/>
              <a:t>SWIS Data System &amp; Training</a:t>
            </a:r>
          </a:p>
        </p:txBody>
      </p:sp>
      <p:sp>
        <p:nvSpPr>
          <p:cNvPr id="345" name="Google Shape;345;p33"/>
          <p:cNvSpPr txBox="1">
            <a:spLocks noGrp="1"/>
          </p:cNvSpPr>
          <p:nvPr>
            <p:ph type="ctrTitle" idx="2"/>
          </p:nvPr>
        </p:nvSpPr>
        <p:spPr>
          <a:xfrm flipH="1">
            <a:off x="5951480" y="2708518"/>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03</a:t>
            </a:r>
            <a:endParaRPr sz="3000" dirty="0">
              <a:latin typeface="Poppins SemiBold"/>
              <a:ea typeface="Poppins SemiBold"/>
              <a:cs typeface="Poppins SemiBold"/>
              <a:sym typeface="Poppins SemiBold"/>
            </a:endParaRPr>
          </a:p>
        </p:txBody>
      </p:sp>
      <p:sp>
        <p:nvSpPr>
          <p:cNvPr id="346" name="Google Shape;346;p33"/>
          <p:cNvSpPr txBox="1">
            <a:spLocks noGrp="1"/>
          </p:cNvSpPr>
          <p:nvPr>
            <p:ph type="ctrTitle"/>
          </p:nvPr>
        </p:nvSpPr>
        <p:spPr>
          <a:xfrm flipH="1">
            <a:off x="3653307" y="2684899"/>
            <a:ext cx="1560600" cy="5778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02</a:t>
            </a:r>
            <a:endParaRPr sz="3000" dirty="0">
              <a:latin typeface="Poppins SemiBold"/>
              <a:ea typeface="Poppins SemiBold"/>
              <a:cs typeface="Poppins SemiBold"/>
              <a:sym typeface="Poppins SemiBold"/>
            </a:endParaRPr>
          </a:p>
        </p:txBody>
      </p:sp>
      <p:sp>
        <p:nvSpPr>
          <p:cNvPr id="347" name="Google Shape;347;p33"/>
          <p:cNvSpPr txBox="1">
            <a:spLocks noGrp="1"/>
          </p:cNvSpPr>
          <p:nvPr>
            <p:ph type="ctrTitle" idx="4"/>
          </p:nvPr>
        </p:nvSpPr>
        <p:spPr>
          <a:xfrm flipH="1">
            <a:off x="1079199" y="2616940"/>
            <a:ext cx="2361900" cy="634200"/>
          </a:xfrm>
          <a:prstGeom prst="rect">
            <a:avLst/>
          </a:prstGeom>
        </p:spPr>
        <p:txBody>
          <a:bodyPr spcFirstLastPara="1" wrap="square" lIns="91425" tIns="91425" rIns="91425" bIns="91425" anchor="ctr" anchorCtr="0">
            <a:noAutofit/>
          </a:bodyPr>
          <a:lstStyle/>
          <a:p>
            <a:r>
              <a:rPr lang="en" sz="3000" dirty="0">
                <a:latin typeface="Poppins SemiBold"/>
                <a:ea typeface="Poppins SemiBold"/>
                <a:cs typeface="Poppins SemiBold"/>
                <a:sym typeface="Poppins SemiBold"/>
              </a:rPr>
              <a:t>01</a:t>
            </a:r>
            <a:endParaRPr sz="3000" dirty="0">
              <a:latin typeface="Poppins SemiBold"/>
              <a:ea typeface="Poppins SemiBold"/>
              <a:cs typeface="Poppins SemiBold"/>
              <a:sym typeface="Poppins SemiBold"/>
            </a:endParaRPr>
          </a:p>
        </p:txBody>
      </p:sp>
      <p:sp>
        <p:nvSpPr>
          <p:cNvPr id="348" name="Google Shape;348;p33"/>
          <p:cNvSpPr/>
          <p:nvPr/>
        </p:nvSpPr>
        <p:spPr>
          <a:xfrm>
            <a:off x="1822449" y="2496340"/>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49" name="Google Shape;349;p33"/>
          <p:cNvSpPr/>
          <p:nvPr/>
        </p:nvSpPr>
        <p:spPr>
          <a:xfrm>
            <a:off x="3995907" y="2536023"/>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350" name="Google Shape;350;p33"/>
          <p:cNvSpPr/>
          <p:nvPr/>
        </p:nvSpPr>
        <p:spPr>
          <a:xfrm>
            <a:off x="6294080" y="2536023"/>
            <a:ext cx="875400" cy="875400"/>
          </a:xfrm>
          <a:prstGeom prst="donut">
            <a:avLst>
              <a:gd name="adj" fmla="val 5047"/>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defTabSz="1219170">
              <a:buClr>
                <a:srgbClr val="000000"/>
              </a:buClr>
              <a:defRPr/>
            </a:pPr>
            <a:endParaRPr sz="1400" kern="0">
              <a:solidFill>
                <a:srgbClr val="000000"/>
              </a:solidFill>
              <a:latin typeface="Arial"/>
              <a:cs typeface="Arial"/>
              <a:sym typeface="Arial"/>
            </a:endParaRPr>
          </a:p>
        </p:txBody>
      </p:sp>
      <p:sp>
        <p:nvSpPr>
          <p:cNvPr id="2" name="TextBox 1">
            <a:extLst>
              <a:ext uri="{FF2B5EF4-FFF2-40B4-BE49-F238E27FC236}">
                <a16:creationId xmlns:a16="http://schemas.microsoft.com/office/drawing/2014/main" id="{ADA23F9B-BA99-4228-9A4D-1D472D92CB78}"/>
              </a:ext>
            </a:extLst>
          </p:cNvPr>
          <p:cNvSpPr txBox="1"/>
          <p:nvPr/>
        </p:nvSpPr>
        <p:spPr>
          <a:xfrm>
            <a:off x="8982679" y="2240284"/>
            <a:ext cx="3091367" cy="4278094"/>
          </a:xfrm>
          <a:prstGeom prst="rect">
            <a:avLst/>
          </a:prstGeom>
          <a:noFill/>
        </p:spPr>
        <p:txBody>
          <a:bodyPr wrap="square" rtlCol="0">
            <a:spAutoFit/>
          </a:bodyPr>
          <a:lstStyle/>
          <a:p>
            <a:pPr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Team Training (Minimum): </a:t>
            </a:r>
          </a:p>
          <a:p>
            <a:pPr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Administrator</a:t>
            </a: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Grade-Level Representatives</a:t>
            </a: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Support Staff</a:t>
            </a:r>
          </a:p>
          <a:p>
            <a:pPr marL="171446" lvl="4"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Coaches</a:t>
            </a:r>
          </a:p>
          <a:p>
            <a:pPr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Coaches Training:</a:t>
            </a:r>
          </a:p>
          <a:p>
            <a:pPr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 </a:t>
            </a:r>
          </a:p>
          <a:p>
            <a:pPr marL="171446"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2-3 Coaches</a:t>
            </a:r>
          </a:p>
          <a:p>
            <a:pPr marL="0" lvl="1"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marL="0" lvl="1" defTabSz="1219170">
              <a:buClr>
                <a:srgbClr val="00A791"/>
              </a:buClr>
              <a:defRPr/>
            </a:pPr>
            <a:r>
              <a:rPr lang="en-US" sz="1600" kern="0" dirty="0">
                <a:solidFill>
                  <a:srgbClr val="00A791">
                    <a:lumMod val="40000"/>
                    <a:lumOff val="60000"/>
                  </a:srgbClr>
                </a:solidFill>
                <a:latin typeface="Hind Vadodara" panose="020B0604020202020204" charset="0"/>
                <a:cs typeface="Hind Vadodara" panose="020B0604020202020204" charset="0"/>
                <a:sym typeface="Arial"/>
              </a:rPr>
              <a:t>Technical Assistance: </a:t>
            </a:r>
          </a:p>
          <a:p>
            <a:pPr marL="0" lvl="1" defTabSz="1219170">
              <a:buClr>
                <a:srgbClr val="00A791"/>
              </a:buClr>
              <a:defRPr/>
            </a:pPr>
            <a:endParaRPr lang="en-US" sz="1600" kern="0" dirty="0">
              <a:solidFill>
                <a:srgbClr val="00A791">
                  <a:lumMod val="40000"/>
                  <a:lumOff val="60000"/>
                </a:srgbClr>
              </a:solidFill>
              <a:latin typeface="Hind Vadodara" panose="020B0604020202020204" charset="0"/>
              <a:cs typeface="Hind Vadodara" panose="020B0604020202020204" charset="0"/>
              <a:sym typeface="Arial"/>
            </a:endParaRP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Administrator</a:t>
            </a: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Coach</a:t>
            </a: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Data Entry Staff</a:t>
            </a:r>
          </a:p>
          <a:p>
            <a:pPr marL="171446" lvl="1" indent="-171446" defTabSz="1219170">
              <a:buClr>
                <a:srgbClr val="00A791"/>
              </a:buClr>
              <a:buFont typeface="Wingdings" panose="05000000000000000000" pitchFamily="2" charset="2"/>
              <a:buChar char="ü"/>
              <a:defRPr/>
            </a:pPr>
            <a:r>
              <a:rPr lang="en-US" sz="1600" kern="0" dirty="0">
                <a:solidFill>
                  <a:srgbClr val="FFFFFF"/>
                </a:solidFill>
                <a:latin typeface="Hind Vadodara" panose="020B0604020202020204" charset="0"/>
                <a:cs typeface="Hind Vadodara" panose="020B0604020202020204" charset="0"/>
                <a:sym typeface="Arial"/>
              </a:rPr>
              <a:t>Faculty/Staff</a:t>
            </a:r>
          </a:p>
        </p:txBody>
      </p:sp>
      <p:sp>
        <p:nvSpPr>
          <p:cNvPr id="23" name="Google Shape;340;p33">
            <a:extLst>
              <a:ext uri="{FF2B5EF4-FFF2-40B4-BE49-F238E27FC236}">
                <a16:creationId xmlns:a16="http://schemas.microsoft.com/office/drawing/2014/main" id="{242D5540-7CB1-493F-8C61-B3F53FEB154F}"/>
              </a:ext>
            </a:extLst>
          </p:cNvPr>
          <p:cNvSpPr txBox="1">
            <a:spLocks/>
          </p:cNvSpPr>
          <p:nvPr/>
        </p:nvSpPr>
        <p:spPr>
          <a:xfrm flipH="1">
            <a:off x="9260967" y="1565269"/>
            <a:ext cx="1560600" cy="57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400"/>
              <a:buFont typeface="Poppins SemiBold"/>
              <a:buNone/>
              <a:defRPr sz="2000" b="0" i="0" u="none" strike="noStrike" cap="none">
                <a:solidFill>
                  <a:schemeClr val="lt1"/>
                </a:solidFill>
                <a:latin typeface="Poppins Medium"/>
                <a:ea typeface="Poppins Medium"/>
                <a:cs typeface="Poppins Medium"/>
                <a:sym typeface="Poppins Medium"/>
              </a:defRPr>
            </a:lvl1pPr>
            <a:lvl2pPr marR="0" lvl="1"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2pPr>
            <a:lvl3pPr marR="0" lvl="2"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3pPr>
            <a:lvl4pPr marR="0" lvl="3"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4pPr>
            <a:lvl5pPr marR="0" lvl="4"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5pPr>
            <a:lvl6pPr marR="0" lvl="5"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6pPr>
            <a:lvl7pPr marR="0" lvl="6"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7pPr>
            <a:lvl8pPr marR="0" lvl="7"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8pPr>
            <a:lvl9pPr marR="0" lvl="8" algn="ctr" rtl="0">
              <a:lnSpc>
                <a:spcPct val="100000"/>
              </a:lnSpc>
              <a:spcBef>
                <a:spcPts val="0"/>
              </a:spcBef>
              <a:spcAft>
                <a:spcPts val="0"/>
              </a:spcAft>
              <a:buClr>
                <a:srgbClr val="434343"/>
              </a:buClr>
              <a:buSzPts val="1800"/>
              <a:buFont typeface="Poppins SemiBold"/>
              <a:buNone/>
              <a:defRPr sz="1800" b="0" i="0" u="none" strike="noStrike" cap="none">
                <a:solidFill>
                  <a:srgbClr val="434343"/>
                </a:solidFill>
                <a:latin typeface="Poppins SemiBold"/>
                <a:ea typeface="Poppins SemiBold"/>
                <a:cs typeface="Poppins SemiBold"/>
                <a:sym typeface="Poppins SemiBold"/>
              </a:defRPr>
            </a:lvl9pPr>
          </a:lstStyle>
          <a:p>
            <a:pPr defTabSz="1219170">
              <a:buClr>
                <a:srgbClr val="FFFFFF"/>
              </a:buClr>
              <a:defRPr/>
            </a:pPr>
            <a:r>
              <a:rPr lang="en-US" kern="0" dirty="0">
                <a:solidFill>
                  <a:srgbClr val="FFFFFF"/>
                </a:solidFill>
              </a:rPr>
              <a:t>Attendees</a:t>
            </a:r>
            <a:endParaRPr lang="en-US" sz="3200" kern="0" dirty="0">
              <a:solidFill>
                <a:srgbClr val="FFFFFF"/>
              </a:solidFill>
            </a:endParaRPr>
          </a:p>
        </p:txBody>
      </p:sp>
      <p:sp>
        <p:nvSpPr>
          <p:cNvPr id="5" name="Oval 4">
            <a:extLst>
              <a:ext uri="{FF2B5EF4-FFF2-40B4-BE49-F238E27FC236}">
                <a16:creationId xmlns:a16="http://schemas.microsoft.com/office/drawing/2014/main" id="{CC5BA940-1316-A64E-1A88-C73DF9E18CB4}"/>
              </a:ext>
            </a:extLst>
          </p:cNvPr>
          <p:cNvSpPr/>
          <p:nvPr/>
        </p:nvSpPr>
        <p:spPr>
          <a:xfrm>
            <a:off x="6149548" y="2382230"/>
            <a:ext cx="1156526" cy="1190124"/>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Google Shape;351;p33">
            <a:extLst>
              <a:ext uri="{FF2B5EF4-FFF2-40B4-BE49-F238E27FC236}">
                <a16:creationId xmlns:a16="http://schemas.microsoft.com/office/drawing/2014/main" id="{6FA615CD-92FA-97A4-A11D-59FB62FF2BD7}"/>
              </a:ext>
            </a:extLst>
          </p:cNvPr>
          <p:cNvCxnSpPr>
            <a:cxnSpLocks/>
          </p:cNvCxnSpPr>
          <p:nvPr/>
        </p:nvCxnSpPr>
        <p:spPr>
          <a:xfrm>
            <a:off x="8776673" y="2139433"/>
            <a:ext cx="0" cy="3639937"/>
          </a:xfrm>
          <a:prstGeom prst="straightConnector1">
            <a:avLst/>
          </a:prstGeom>
          <a:noFill/>
          <a:ln w="9525" cap="flat" cmpd="sng">
            <a:solidFill>
              <a:schemeClr val="lt1"/>
            </a:solidFill>
            <a:prstDash val="dot"/>
            <a:round/>
            <a:headEnd type="none" w="med" len="med"/>
            <a:tailEnd type="none" w="med" len="med"/>
          </a:ln>
        </p:spPr>
      </p:cxnSp>
    </p:spTree>
    <p:extLst>
      <p:ext uri="{BB962C8B-B14F-4D97-AF65-F5344CB8AC3E}">
        <p14:creationId xmlns:p14="http://schemas.microsoft.com/office/powerpoint/2010/main" val="2875856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B7DA9-1587-BA43-968E-70F20E1CE7AA}"/>
              </a:ext>
            </a:extLst>
          </p:cNvPr>
          <p:cNvSpPr>
            <a:spLocks noGrp="1"/>
          </p:cNvSpPr>
          <p:nvPr>
            <p:ph type="title"/>
          </p:nvPr>
        </p:nvSpPr>
        <p:spPr>
          <a:xfrm>
            <a:off x="225297" y="296702"/>
            <a:ext cx="11172045" cy="845600"/>
          </a:xfrm>
        </p:spPr>
        <p:txBody>
          <a:bodyPr/>
          <a:lstStyle/>
          <a:p>
            <a:r>
              <a:rPr lang="en-US"/>
              <a:t>PBIS Handbook &amp; Orientation Examples</a:t>
            </a:r>
          </a:p>
        </p:txBody>
      </p:sp>
      <p:sp>
        <p:nvSpPr>
          <p:cNvPr id="4" name="Rounded Rectangle 3">
            <a:extLst>
              <a:ext uri="{FF2B5EF4-FFF2-40B4-BE49-F238E27FC236}">
                <a16:creationId xmlns:a16="http://schemas.microsoft.com/office/drawing/2014/main" id="{7805922F-AE9A-104C-89F8-DC1D7BE29960}"/>
              </a:ext>
            </a:extLst>
          </p:cNvPr>
          <p:cNvSpPr/>
          <p:nvPr/>
        </p:nvSpPr>
        <p:spPr>
          <a:xfrm>
            <a:off x="225297" y="1523911"/>
            <a:ext cx="2269930" cy="33135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prstClr val="white"/>
                </a:solidFill>
                <a:effectLst/>
                <a:uLnTx/>
                <a:uFillTx/>
                <a:latin typeface="Arial"/>
                <a:ea typeface="+mn-ea"/>
                <a:cs typeface="+mn-cs"/>
                <a:sym typeface="Arial"/>
              </a:rPr>
              <a:t>PBIS Handbook</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dirty="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a:ln>
                  <a:noFill/>
                </a:ln>
                <a:solidFill>
                  <a:prstClr val="white"/>
                </a:solidFill>
                <a:effectLst/>
                <a:uLnTx/>
                <a:uFillTx/>
                <a:latin typeface="Arial"/>
                <a:ea typeface="+mn-ea"/>
                <a:cs typeface="+mn-cs"/>
                <a:sym typeface="Arial"/>
              </a:rPr>
              <a:t>Elementary</a:t>
            </a:r>
          </a:p>
        </p:txBody>
      </p:sp>
      <p:sp>
        <p:nvSpPr>
          <p:cNvPr id="5" name="Rounded Rectangle 4">
            <a:extLst>
              <a:ext uri="{FF2B5EF4-FFF2-40B4-BE49-F238E27FC236}">
                <a16:creationId xmlns:a16="http://schemas.microsoft.com/office/drawing/2014/main" id="{8B2CF460-2C7B-1748-951E-784E6C6F96B7}"/>
              </a:ext>
            </a:extLst>
          </p:cNvPr>
          <p:cNvSpPr/>
          <p:nvPr/>
        </p:nvSpPr>
        <p:spPr>
          <a:xfrm>
            <a:off x="2620835" y="1541081"/>
            <a:ext cx="2269930" cy="31141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prstClr val="white"/>
                </a:solidFill>
                <a:effectLst/>
                <a:uLnTx/>
                <a:uFillTx/>
                <a:latin typeface="Arial"/>
                <a:ea typeface="+mn-ea"/>
                <a:cs typeface="+mn-cs"/>
                <a:sym typeface="Arial"/>
              </a:rPr>
              <a:t>PBIS Handbook</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white"/>
                </a:solidFill>
                <a:effectLst/>
                <a:uLnTx/>
                <a:uFillTx/>
                <a:latin typeface="Arial"/>
                <a:ea typeface="+mn-ea"/>
                <a:cs typeface="+mn-cs"/>
                <a:sym typeface="Arial"/>
              </a:rPr>
              <a:t>Middle School</a:t>
            </a:r>
          </a:p>
        </p:txBody>
      </p:sp>
      <p:sp>
        <p:nvSpPr>
          <p:cNvPr id="6" name="Rounded Rectangle 5">
            <a:extLst>
              <a:ext uri="{FF2B5EF4-FFF2-40B4-BE49-F238E27FC236}">
                <a16:creationId xmlns:a16="http://schemas.microsoft.com/office/drawing/2014/main" id="{1110D3B1-9270-024F-9943-2E3D9789DF22}"/>
              </a:ext>
            </a:extLst>
          </p:cNvPr>
          <p:cNvSpPr/>
          <p:nvPr/>
        </p:nvSpPr>
        <p:spPr>
          <a:xfrm>
            <a:off x="7358874" y="1523911"/>
            <a:ext cx="2337895" cy="272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prstClr val="white"/>
                </a:solidFill>
                <a:effectLst/>
                <a:uLnTx/>
                <a:uFillTx/>
                <a:latin typeface="Arial"/>
                <a:ea typeface="+mn-ea"/>
                <a:cs typeface="+mn-cs"/>
                <a:sym typeface="Arial"/>
              </a:rPr>
              <a:t>PBIS Student Orientation Slides</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white"/>
                </a:solidFill>
                <a:effectLst/>
                <a:uLnTx/>
                <a:uFillTx/>
                <a:latin typeface="Arial"/>
                <a:ea typeface="+mn-ea"/>
                <a:cs typeface="+mn-cs"/>
                <a:sym typeface="Arial"/>
              </a:rPr>
              <a:t>Middle School</a:t>
            </a:r>
          </a:p>
        </p:txBody>
      </p:sp>
      <p:pic>
        <p:nvPicPr>
          <p:cNvPr id="7" name="Picture 6">
            <a:hlinkClick r:id="rId3"/>
            <a:extLst>
              <a:ext uri="{FF2B5EF4-FFF2-40B4-BE49-F238E27FC236}">
                <a16:creationId xmlns:a16="http://schemas.microsoft.com/office/drawing/2014/main" id="{501B072D-6401-4844-AB06-E5037294031F}"/>
              </a:ext>
            </a:extLst>
          </p:cNvPr>
          <p:cNvPicPr>
            <a:picLocks noChangeAspect="1"/>
          </p:cNvPicPr>
          <p:nvPr/>
        </p:nvPicPr>
        <p:blipFill>
          <a:blip r:embed="rId4"/>
          <a:stretch>
            <a:fillRect/>
          </a:stretch>
        </p:blipFill>
        <p:spPr>
          <a:xfrm>
            <a:off x="2604630" y="3679784"/>
            <a:ext cx="2286136" cy="2937903"/>
          </a:xfrm>
          <a:prstGeom prst="rect">
            <a:avLst/>
          </a:prstGeom>
        </p:spPr>
      </p:pic>
      <p:pic>
        <p:nvPicPr>
          <p:cNvPr id="8" name="Picture 7">
            <a:hlinkClick r:id="rId5"/>
            <a:extLst>
              <a:ext uri="{FF2B5EF4-FFF2-40B4-BE49-F238E27FC236}">
                <a16:creationId xmlns:a16="http://schemas.microsoft.com/office/drawing/2014/main" id="{DC625EFE-0767-D243-BF52-92DE517CA327}"/>
              </a:ext>
            </a:extLst>
          </p:cNvPr>
          <p:cNvPicPr>
            <a:picLocks noChangeAspect="1"/>
          </p:cNvPicPr>
          <p:nvPr/>
        </p:nvPicPr>
        <p:blipFill>
          <a:blip r:embed="rId6"/>
          <a:stretch>
            <a:fillRect/>
          </a:stretch>
        </p:blipFill>
        <p:spPr>
          <a:xfrm>
            <a:off x="270645" y="3679784"/>
            <a:ext cx="2169772" cy="2684232"/>
          </a:xfrm>
          <a:prstGeom prst="rect">
            <a:avLst/>
          </a:prstGeom>
        </p:spPr>
      </p:pic>
      <p:pic>
        <p:nvPicPr>
          <p:cNvPr id="9" name="Picture 8">
            <a:hlinkClick r:id="rId7"/>
            <a:extLst>
              <a:ext uri="{FF2B5EF4-FFF2-40B4-BE49-F238E27FC236}">
                <a16:creationId xmlns:a16="http://schemas.microsoft.com/office/drawing/2014/main" id="{EC2AAD26-8468-9B4F-B1B5-5BC151AE27E1}"/>
              </a:ext>
            </a:extLst>
          </p:cNvPr>
          <p:cNvPicPr>
            <a:picLocks noChangeAspect="1"/>
          </p:cNvPicPr>
          <p:nvPr/>
        </p:nvPicPr>
        <p:blipFill>
          <a:blip r:embed="rId8"/>
          <a:stretch>
            <a:fillRect/>
          </a:stretch>
        </p:blipFill>
        <p:spPr>
          <a:xfrm>
            <a:off x="7477770" y="3948048"/>
            <a:ext cx="2093391" cy="1778806"/>
          </a:xfrm>
          <a:prstGeom prst="rect">
            <a:avLst/>
          </a:prstGeom>
        </p:spPr>
      </p:pic>
      <p:sp>
        <p:nvSpPr>
          <p:cNvPr id="10" name="Rounded Rectangle 9">
            <a:extLst>
              <a:ext uri="{FF2B5EF4-FFF2-40B4-BE49-F238E27FC236}">
                <a16:creationId xmlns:a16="http://schemas.microsoft.com/office/drawing/2014/main" id="{18297B75-2E8D-F24A-911F-44CBC3013981}"/>
              </a:ext>
            </a:extLst>
          </p:cNvPr>
          <p:cNvSpPr/>
          <p:nvPr/>
        </p:nvSpPr>
        <p:spPr>
          <a:xfrm>
            <a:off x="9810427" y="1523911"/>
            <a:ext cx="2199263" cy="2725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a:ln>
                  <a:noFill/>
                </a:ln>
                <a:solidFill>
                  <a:prstClr val="white"/>
                </a:solidFill>
                <a:effectLst/>
                <a:uLnTx/>
                <a:uFillTx/>
                <a:latin typeface="Arial"/>
                <a:ea typeface="+mn-ea"/>
                <a:cs typeface="+mn-cs"/>
                <a:sym typeface="Arial"/>
              </a:rPr>
              <a:t>PBIS Website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0" cap="none" spc="0" normalizeH="0" baseline="0" noProof="0">
              <a:ln>
                <a:noFill/>
              </a:ln>
              <a:solidFill>
                <a:prstClr val="white"/>
              </a:solidFill>
              <a:effectLst/>
              <a:uLnTx/>
              <a:uFillTx/>
              <a:latin typeface="Arial"/>
              <a:ea typeface="+mn-ea"/>
              <a:cs typeface="+mn-cs"/>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white"/>
                </a:solidFill>
                <a:effectLst/>
                <a:uLnTx/>
                <a:uFillTx/>
                <a:latin typeface="Arial"/>
                <a:ea typeface="+mn-ea"/>
                <a:cs typeface="+mn-cs"/>
                <a:sym typeface="Arial"/>
              </a:rPr>
              <a:t>Elementary</a:t>
            </a:r>
          </a:p>
        </p:txBody>
      </p:sp>
      <p:pic>
        <p:nvPicPr>
          <p:cNvPr id="12" name="Picture 11" descr="Graphical user interface&#10;&#10;Description automatically generated">
            <a:extLst>
              <a:ext uri="{FF2B5EF4-FFF2-40B4-BE49-F238E27FC236}">
                <a16:creationId xmlns:a16="http://schemas.microsoft.com/office/drawing/2014/main" id="{9FA2F449-8D82-9E4F-93E6-E57122A8F2CC}"/>
              </a:ext>
            </a:extLst>
          </p:cNvPr>
          <p:cNvPicPr>
            <a:picLocks noChangeAspect="1"/>
          </p:cNvPicPr>
          <p:nvPr/>
        </p:nvPicPr>
        <p:blipFill>
          <a:blip r:embed="rId9"/>
          <a:stretch>
            <a:fillRect/>
          </a:stretch>
        </p:blipFill>
        <p:spPr>
          <a:xfrm>
            <a:off x="9696769" y="3350369"/>
            <a:ext cx="2337895" cy="1798367"/>
          </a:xfrm>
          <a:prstGeom prst="rect">
            <a:avLst/>
          </a:prstGeom>
        </p:spPr>
      </p:pic>
      <p:sp>
        <p:nvSpPr>
          <p:cNvPr id="2" name="Rounded Rectangle 16">
            <a:extLst>
              <a:ext uri="{FF2B5EF4-FFF2-40B4-BE49-F238E27FC236}">
                <a16:creationId xmlns:a16="http://schemas.microsoft.com/office/drawing/2014/main" id="{86FC72EB-2E7D-84A3-CF7F-284012B22A4C}"/>
              </a:ext>
            </a:extLst>
          </p:cNvPr>
          <p:cNvSpPr/>
          <p:nvPr/>
        </p:nvSpPr>
        <p:spPr>
          <a:xfrm>
            <a:off x="5054979" y="1523911"/>
            <a:ext cx="2189888"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Staff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0EC8C22-00B8-63FC-DBBB-D5556E8635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74305" y="3679784"/>
            <a:ext cx="2154355" cy="1287434"/>
          </a:xfrm>
          <a:prstGeom prst="rect">
            <a:avLst/>
          </a:prstGeom>
        </p:spPr>
      </p:pic>
    </p:spTree>
    <p:extLst>
      <p:ext uri="{BB962C8B-B14F-4D97-AF65-F5344CB8AC3E}">
        <p14:creationId xmlns:p14="http://schemas.microsoft.com/office/powerpoint/2010/main" val="18589072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4F38D1-8596-D448-89A4-4C69EC73BD00}"/>
              </a:ext>
            </a:extLst>
          </p:cNvPr>
          <p:cNvPicPr>
            <a:picLocks noChangeAspect="1"/>
          </p:cNvPicPr>
          <p:nvPr/>
        </p:nvPicPr>
        <p:blipFill rotWithShape="1">
          <a:blip r:embed="rId3"/>
          <a:srcRect t="60358"/>
          <a:stretch/>
        </p:blipFill>
        <p:spPr>
          <a:xfrm>
            <a:off x="275023" y="1371601"/>
            <a:ext cx="11641953" cy="3428999"/>
          </a:xfrm>
          <a:prstGeom prst="rect">
            <a:avLst/>
          </a:prstGeom>
        </p:spPr>
      </p:pic>
    </p:spTree>
    <p:extLst>
      <p:ext uri="{BB962C8B-B14F-4D97-AF65-F5344CB8AC3E}">
        <p14:creationId xmlns:p14="http://schemas.microsoft.com/office/powerpoint/2010/main" val="21525664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C3491-BCA6-8648-B1C5-314D16B8495B}"/>
              </a:ext>
            </a:extLst>
          </p:cNvPr>
          <p:cNvSpPr>
            <a:spLocks noGrp="1"/>
          </p:cNvSpPr>
          <p:nvPr>
            <p:ph type="title"/>
          </p:nvPr>
        </p:nvSpPr>
        <p:spPr>
          <a:xfrm>
            <a:off x="2658992" y="5782367"/>
            <a:ext cx="9378000" cy="845600"/>
          </a:xfrm>
        </p:spPr>
        <p:txBody>
          <a:bodyPr/>
          <a:lstStyle/>
          <a:p>
            <a:pPr algn="r"/>
            <a:r>
              <a:rPr lang="en-US"/>
              <a:t>Supporting Families/ Community</a:t>
            </a:r>
          </a:p>
        </p:txBody>
      </p:sp>
      <p:sp>
        <p:nvSpPr>
          <p:cNvPr id="4" name="TextBox 3">
            <a:extLst>
              <a:ext uri="{FF2B5EF4-FFF2-40B4-BE49-F238E27FC236}">
                <a16:creationId xmlns:a16="http://schemas.microsoft.com/office/drawing/2014/main" id="{14E846B3-704F-DA44-858F-DE58D4CEE4C3}"/>
              </a:ext>
            </a:extLst>
          </p:cNvPr>
          <p:cNvSpPr txBox="1"/>
          <p:nvPr/>
        </p:nvSpPr>
        <p:spPr>
          <a:xfrm>
            <a:off x="779488" y="578555"/>
            <a:ext cx="9677380" cy="4534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400" b="1" i="0" u="none" strike="noStrike" kern="1200" cap="none" spc="0" normalizeH="0" baseline="0" noProof="0">
                <a:ln>
                  <a:noFill/>
                </a:ln>
                <a:solidFill>
                  <a:srgbClr val="00ACC2">
                    <a:lumMod val="40000"/>
                    <a:lumOff val="60000"/>
                  </a:srgbClr>
                </a:solidFill>
                <a:effectLst/>
                <a:uLnTx/>
                <a:uFillTx/>
                <a:latin typeface="Arial"/>
                <a:ea typeface="+mn-ea"/>
                <a:cs typeface="+mn-cs"/>
              </a:rPr>
              <a:t>How do you plan to share information with families?</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School event</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Parent night</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Community events</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0" i="0" u="none" strike="noStrike" kern="1200" cap="none" spc="0" normalizeH="0" baseline="0" noProof="0">
                <a:ln>
                  <a:noFill/>
                </a:ln>
                <a:solidFill>
                  <a:srgbClr val="FFFFFF"/>
                </a:solidFill>
                <a:effectLst/>
                <a:uLnTx/>
                <a:uFillTx/>
                <a:latin typeface="Arial"/>
                <a:ea typeface="+mn-ea"/>
                <a:cs typeface="+mn-cs"/>
              </a:rPr>
              <a:t>Social media</a:t>
            </a:r>
          </a:p>
          <a:p>
            <a:pPr marL="380990" marR="0" lvl="5" indent="-380990" algn="l" defTabSz="914400" rtl="0" eaLnBrk="1" fontAlgn="auto" latinLnBrk="0" hangingPunct="1">
              <a:lnSpc>
                <a:spcPct val="100000"/>
              </a:lnSpc>
              <a:spcBef>
                <a:spcPts val="0"/>
              </a:spcBef>
              <a:spcAft>
                <a:spcPts val="0"/>
              </a:spcAft>
              <a:buClr>
                <a:srgbClr val="00ACC2">
                  <a:lumMod val="40000"/>
                  <a:lumOff val="60000"/>
                </a:srgbClr>
              </a:buClr>
              <a:buSzTx/>
              <a:buFont typeface="Arial" panose="020B0604020202020204" pitchFamily="34" charset="0"/>
              <a:buChar char="•"/>
              <a:tabLst/>
              <a:defRPr/>
            </a:pPr>
            <a:r>
              <a:rPr kumimoji="0" lang="en-US" sz="2200" b="1" i="0" u="none" strike="noStrike" kern="1200" cap="none" spc="0" normalizeH="0" baseline="0" noProof="0">
                <a:ln>
                  <a:noFill/>
                </a:ln>
                <a:solidFill>
                  <a:srgbClr val="FFFFFF"/>
                </a:solidFill>
                <a:effectLst/>
                <a:uLnTx/>
                <a:uFillTx/>
                <a:latin typeface="Arial"/>
                <a:ea typeface="+mn-ea"/>
                <a:cs typeface="+mn-cs"/>
              </a:rPr>
              <a:t>*Consider multiple methods!  (Multiple languages if needed)</a:t>
            </a:r>
            <a:endParaRPr kumimoji="0" lang="en-US" sz="2400" b="0" i="0" u="none" strike="noStrike" kern="1200" cap="none" spc="0" normalizeH="0" baseline="0" noProof="0">
              <a:ln>
                <a:noFill/>
              </a:ln>
              <a:solidFill>
                <a:srgbClr val="FFFFFF"/>
              </a:solidFill>
              <a:effectLst/>
              <a:uLnTx/>
              <a:uFillTx/>
              <a:latin typeface="Arial"/>
              <a:ea typeface="+mn-ea"/>
              <a:cs typeface="+mn-cs"/>
            </a:endParaRP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400" b="1" i="0" u="none" strike="noStrike" kern="1200" cap="none" spc="0" normalizeH="0" baseline="0" noProof="0">
                <a:ln>
                  <a:noFill/>
                </a:ln>
                <a:solidFill>
                  <a:srgbClr val="00ACC2">
                    <a:lumMod val="40000"/>
                    <a:lumOff val="60000"/>
                  </a:srgbClr>
                </a:solidFill>
                <a:effectLst/>
                <a:uLnTx/>
                <a:uFillTx/>
                <a:latin typeface="Arial"/>
                <a:ea typeface="+mn-ea"/>
                <a:cs typeface="+mn-cs"/>
              </a:rPr>
              <a:t>How will you get feedback from family members regarding your PBIS system (i.e., expectations, acknowledgements, etc.)?</a:t>
            </a:r>
          </a:p>
          <a:p>
            <a:pPr marL="914400" marR="0" lvl="2"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endParaRPr kumimoji="0" lang="en-US" sz="2667" b="1" i="0" u="none" strike="noStrike" kern="1200" cap="none" spc="0" normalizeH="0" baseline="0" noProof="0">
              <a:ln>
                <a:noFill/>
              </a:ln>
              <a:solidFill>
                <a:srgbClr val="00ACC2">
                  <a:lumMod val="40000"/>
                  <a:lumOff val="6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00ACC2">
                  <a:lumMod val="40000"/>
                  <a:lumOff val="60000"/>
                </a:srgbClr>
              </a:buClr>
              <a:buSzTx/>
              <a:buFontTx/>
              <a:buNone/>
              <a:tabLst/>
              <a:defRPr/>
            </a:pPr>
            <a:r>
              <a:rPr kumimoji="0" lang="en-US" sz="2400" b="1" i="0" u="none" strike="noStrike" kern="1200" cap="none" spc="0" normalizeH="0" baseline="0" noProof="0">
                <a:ln>
                  <a:noFill/>
                </a:ln>
                <a:solidFill>
                  <a:srgbClr val="00ACC2">
                    <a:lumMod val="40000"/>
                    <a:lumOff val="60000"/>
                  </a:srgbClr>
                </a:solidFill>
                <a:effectLst/>
                <a:uLnTx/>
                <a:uFillTx/>
                <a:latin typeface="Arial"/>
                <a:ea typeface="+mn-ea"/>
                <a:cs typeface="+mn-cs"/>
              </a:rPr>
              <a:t>How will you plan to disaggregate feedback across different groups of families?</a:t>
            </a:r>
          </a:p>
        </p:txBody>
      </p:sp>
      <p:pic>
        <p:nvPicPr>
          <p:cNvPr id="5" name="Graphic 4" descr="Suburban scene outline">
            <a:extLst>
              <a:ext uri="{FF2B5EF4-FFF2-40B4-BE49-F238E27FC236}">
                <a16:creationId xmlns:a16="http://schemas.microsoft.com/office/drawing/2014/main" id="{67801394-CC37-6549-8469-E5572F5E38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3744" y="578555"/>
            <a:ext cx="2122337" cy="2122337"/>
          </a:xfrm>
          <a:prstGeom prst="rect">
            <a:avLst/>
          </a:prstGeom>
        </p:spPr>
      </p:pic>
      <p:pic>
        <p:nvPicPr>
          <p:cNvPr id="3" name="Graphic 5" descr="Clipboard with solid fill">
            <a:extLst>
              <a:ext uri="{FF2B5EF4-FFF2-40B4-BE49-F238E27FC236}">
                <a16:creationId xmlns:a16="http://schemas.microsoft.com/office/drawing/2014/main" id="{34368D17-1885-268E-0EB5-DE1C161DC9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60000">
            <a:off x="10451939" y="2528104"/>
            <a:ext cx="1657108" cy="1666754"/>
          </a:xfrm>
          <a:prstGeom prst="rect">
            <a:avLst/>
          </a:prstGeom>
        </p:spPr>
      </p:pic>
    </p:spTree>
    <p:extLst>
      <p:ext uri="{BB962C8B-B14F-4D97-AF65-F5344CB8AC3E}">
        <p14:creationId xmlns:p14="http://schemas.microsoft.com/office/powerpoint/2010/main" val="39106046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22769DC3-E47B-4341-BCD9-49B84CADEF50}"/>
              </a:ext>
            </a:extLst>
          </p:cNvPr>
          <p:cNvPicPr>
            <a:picLocks noChangeAspect="1"/>
          </p:cNvPicPr>
          <p:nvPr/>
        </p:nvPicPr>
        <p:blipFill rotWithShape="1">
          <a:blip r:embed="rId3"/>
          <a:srcRect l="67589"/>
          <a:stretch/>
        </p:blipFill>
        <p:spPr>
          <a:xfrm>
            <a:off x="0" y="604911"/>
            <a:ext cx="2035513" cy="4504846"/>
          </a:xfrm>
          <a:prstGeom prst="rect">
            <a:avLst/>
          </a:prstGeom>
        </p:spPr>
      </p:pic>
      <p:pic>
        <p:nvPicPr>
          <p:cNvPr id="16" name="Picture 15" descr="A page of a book&#10;&#10;Description automatically generated with medium confidence">
            <a:extLst>
              <a:ext uri="{FF2B5EF4-FFF2-40B4-BE49-F238E27FC236}">
                <a16:creationId xmlns:a16="http://schemas.microsoft.com/office/drawing/2014/main" id="{A547B03B-A153-8C46-8CC4-507B0259FFF2}"/>
              </a:ext>
            </a:extLst>
          </p:cNvPr>
          <p:cNvPicPr>
            <a:picLocks noChangeAspect="1"/>
          </p:cNvPicPr>
          <p:nvPr/>
        </p:nvPicPr>
        <p:blipFill>
          <a:blip r:embed="rId4"/>
          <a:stretch>
            <a:fillRect/>
          </a:stretch>
        </p:blipFill>
        <p:spPr>
          <a:xfrm>
            <a:off x="1718594" y="2092112"/>
            <a:ext cx="6220821" cy="476588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87CF542-B328-E340-AFB3-8A875FF86EC0}"/>
              </a:ext>
            </a:extLst>
          </p:cNvPr>
          <p:cNvPicPr>
            <a:picLocks noChangeAspect="1"/>
          </p:cNvPicPr>
          <p:nvPr/>
        </p:nvPicPr>
        <p:blipFill rotWithShape="1">
          <a:blip r:embed="rId3"/>
          <a:srcRect l="32582" r="34321"/>
          <a:stretch/>
        </p:blipFill>
        <p:spPr>
          <a:xfrm>
            <a:off x="7856544" y="0"/>
            <a:ext cx="2051107" cy="4785606"/>
          </a:xfrm>
          <a:prstGeom prst="rect">
            <a:avLst/>
          </a:prstGeom>
          <a:ln>
            <a:solidFill>
              <a:schemeClr val="bg2"/>
            </a:solidFill>
          </a:ln>
        </p:spPr>
      </p:pic>
      <p:pic>
        <p:nvPicPr>
          <p:cNvPr id="3" name="Picture 2" descr="A picture containing text&#10;&#10;Description automatically generated">
            <a:extLst>
              <a:ext uri="{FF2B5EF4-FFF2-40B4-BE49-F238E27FC236}">
                <a16:creationId xmlns:a16="http://schemas.microsoft.com/office/drawing/2014/main" id="{38CF94D7-95E7-C245-B80F-DC48ED18AEE2}"/>
              </a:ext>
            </a:extLst>
          </p:cNvPr>
          <p:cNvPicPr>
            <a:picLocks noChangeAspect="1"/>
          </p:cNvPicPr>
          <p:nvPr/>
        </p:nvPicPr>
        <p:blipFill rotWithShape="1">
          <a:blip r:embed="rId3"/>
          <a:srcRect r="66903"/>
          <a:stretch/>
        </p:blipFill>
        <p:spPr>
          <a:xfrm>
            <a:off x="9907651" y="393896"/>
            <a:ext cx="2284349" cy="5329805"/>
          </a:xfrm>
          <a:prstGeom prst="rect">
            <a:avLst/>
          </a:prstGeom>
          <a:ln>
            <a:solidFill>
              <a:schemeClr val="bg2"/>
            </a:solidFill>
          </a:ln>
        </p:spPr>
      </p:pic>
      <p:sp>
        <p:nvSpPr>
          <p:cNvPr id="10" name="Left Arrow 9">
            <a:extLst>
              <a:ext uri="{FF2B5EF4-FFF2-40B4-BE49-F238E27FC236}">
                <a16:creationId xmlns:a16="http://schemas.microsoft.com/office/drawing/2014/main" id="{6F03ABC8-9C5F-F645-97F7-AF9273268783}"/>
              </a:ext>
            </a:extLst>
          </p:cNvPr>
          <p:cNvSpPr/>
          <p:nvPr/>
        </p:nvSpPr>
        <p:spPr>
          <a:xfrm rot="5400000" flipH="1">
            <a:off x="3632602" y="-606432"/>
            <a:ext cx="2392803" cy="3605668"/>
          </a:xfrm>
          <a:prstGeom prst="leftArrow">
            <a:avLst>
              <a:gd name="adj1" fmla="val 50000"/>
              <a:gd name="adj2" fmla="val 49196"/>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800" b="1"/>
              <a:t>Tri-fold Brochure</a:t>
            </a:r>
          </a:p>
        </p:txBody>
      </p:sp>
      <p:pic>
        <p:nvPicPr>
          <p:cNvPr id="11" name="Picture 10">
            <a:extLst>
              <a:ext uri="{FF2B5EF4-FFF2-40B4-BE49-F238E27FC236}">
                <a16:creationId xmlns:a16="http://schemas.microsoft.com/office/drawing/2014/main" id="{07873C0A-17D7-8E47-B2B9-4EF66C937433}"/>
              </a:ext>
            </a:extLst>
          </p:cNvPr>
          <p:cNvPicPr>
            <a:picLocks noChangeAspect="1"/>
          </p:cNvPicPr>
          <p:nvPr/>
        </p:nvPicPr>
        <p:blipFill rotWithShape="1">
          <a:blip r:embed="rId5"/>
          <a:srcRect l="6733" t="15855" r="11160"/>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27665131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a:noFill/>
        </p:spPr>
        <p:txBody>
          <a:bodyPr/>
          <a:lstStyle/>
          <a:p>
            <a:pPr eaLnBrk="1" hangingPunct="1"/>
            <a:r>
              <a:rPr lang="en-US" sz="4000" dirty="0">
                <a:solidFill>
                  <a:schemeClr val="bg1"/>
                </a:solidFill>
              </a:rPr>
              <a:t>ACTIVITY: Revising PBIS Materials</a:t>
            </a:r>
          </a:p>
        </p:txBody>
      </p:sp>
      <p:sp>
        <p:nvSpPr>
          <p:cNvPr id="139268" name="Rectangle 3"/>
          <p:cNvSpPr>
            <a:spLocks noGrp="1" noChangeArrowheads="1"/>
          </p:cNvSpPr>
          <p:nvPr>
            <p:ph type="body" idx="4294967295"/>
          </p:nvPr>
        </p:nvSpPr>
        <p:spPr>
          <a:xfrm>
            <a:off x="293593" y="1425239"/>
            <a:ext cx="7150100" cy="4178149"/>
          </a:xfrm>
          <a:solidFill>
            <a:srgbClr val="FFFFFF"/>
          </a:solidFill>
        </p:spPr>
        <p:txBody>
          <a:bodyPr/>
          <a:lstStyle/>
          <a:p>
            <a:pPr marL="0" indent="0">
              <a:spcAft>
                <a:spcPts val="1200"/>
              </a:spcAft>
              <a:buClr>
                <a:schemeClr val="accent5"/>
              </a:buClr>
              <a:buNone/>
            </a:pPr>
            <a:r>
              <a:rPr lang="en-US" sz="2400" dirty="0">
                <a:solidFill>
                  <a:schemeClr val="tx2">
                    <a:lumMod val="10000"/>
                  </a:schemeClr>
                </a:solidFill>
                <a:latin typeface="+mn-lt"/>
                <a:cs typeface="Calibri" panose="020F0502020204030204" pitchFamily="34" charset="0"/>
              </a:rPr>
              <a:t>As a team, </a:t>
            </a:r>
          </a:p>
          <a:p>
            <a:pPr marL="342900" indent="-342900">
              <a:spcAft>
                <a:spcPts val="1200"/>
              </a:spcAft>
              <a:buClr>
                <a:schemeClr val="accent5"/>
              </a:buClr>
            </a:pPr>
            <a:r>
              <a:rPr lang="en-US" sz="2400" dirty="0">
                <a:solidFill>
                  <a:schemeClr val="tx2">
                    <a:lumMod val="10000"/>
                  </a:schemeClr>
                </a:solidFill>
                <a:latin typeface="+mn-lt"/>
                <a:cs typeface="Calibri" panose="020F0502020204030204" pitchFamily="34" charset="0"/>
              </a:rPr>
              <a:t>Schedule necessary activities (meetings, teaching expectations, PD, evaluation plan, etc.).</a:t>
            </a:r>
          </a:p>
          <a:p>
            <a:pPr marL="342900" indent="-342900">
              <a:spcAft>
                <a:spcPts val="1200"/>
              </a:spcAft>
              <a:buClr>
                <a:schemeClr val="accent5"/>
              </a:buClr>
            </a:pPr>
            <a:r>
              <a:rPr lang="en-US" sz="2400" dirty="0">
                <a:solidFill>
                  <a:schemeClr val="tx2">
                    <a:lumMod val="10000"/>
                  </a:schemeClr>
                </a:solidFill>
                <a:latin typeface="+mn-lt"/>
                <a:cs typeface="Calibri" panose="020F0502020204030204" pitchFamily="34" charset="0"/>
              </a:rPr>
              <a:t>Organize your resources and plan documents.</a:t>
            </a:r>
          </a:p>
          <a:p>
            <a:pPr marL="342900" indent="-342900">
              <a:spcAft>
                <a:spcPts val="1200"/>
              </a:spcAft>
              <a:buClr>
                <a:schemeClr val="accent5"/>
              </a:buClr>
            </a:pPr>
            <a:r>
              <a:rPr lang="en-US" sz="2400" dirty="0">
                <a:solidFill>
                  <a:schemeClr val="tx2">
                    <a:lumMod val="10000"/>
                  </a:schemeClr>
                </a:solidFill>
                <a:latin typeface="+mn-lt"/>
                <a:cs typeface="Calibri" panose="020F0502020204030204" pitchFamily="34" charset="0"/>
              </a:rPr>
              <a:t>Consider what needs still exist for re-orienting your school community in the Fall.</a:t>
            </a:r>
          </a:p>
          <a:p>
            <a:pPr marL="0" indent="0">
              <a:spcAft>
                <a:spcPts val="1200"/>
              </a:spcAft>
              <a:buClr>
                <a:schemeClr val="accent5"/>
              </a:buClr>
              <a:buNone/>
            </a:pPr>
            <a:r>
              <a:rPr lang="en-US" sz="2400" dirty="0">
                <a:solidFill>
                  <a:schemeClr val="tx2">
                    <a:lumMod val="10000"/>
                  </a:schemeClr>
                </a:solidFill>
                <a:latin typeface="+mn-lt"/>
                <a:cs typeface="Calibri" panose="020F0502020204030204" pitchFamily="34" charset="0"/>
              </a:rPr>
              <a:t>Add items to your action plan as needed.</a:t>
            </a:r>
          </a:p>
          <a:p>
            <a:pPr marL="0" indent="0">
              <a:spcAft>
                <a:spcPts val="1200"/>
              </a:spcAft>
              <a:buClr>
                <a:schemeClr val="accent5"/>
              </a:buClr>
              <a:buNone/>
            </a:pPr>
            <a:r>
              <a:rPr lang="en-US" sz="2400" dirty="0">
                <a:solidFill>
                  <a:schemeClr val="tx2">
                    <a:lumMod val="10000"/>
                  </a:schemeClr>
                </a:solidFill>
                <a:latin typeface="+mn-lt"/>
                <a:cs typeface="Calibri" panose="020F0502020204030204" pitchFamily="34" charset="0"/>
              </a:rPr>
              <a:t>Be prepared to report out to the larger group.</a:t>
            </a:r>
          </a:p>
          <a:p>
            <a:pPr marL="0" indent="0">
              <a:buClr>
                <a:schemeClr val="accent5"/>
              </a:buClr>
              <a:buNone/>
            </a:pPr>
            <a:endParaRPr lang="en-US" dirty="0">
              <a:solidFill>
                <a:schemeClr val="accent6">
                  <a:lumMod val="50000"/>
                </a:schemeClr>
              </a:solidFill>
              <a:latin typeface="+mn-lt"/>
              <a:cs typeface="Calibri" panose="020F0502020204030204" pitchFamily="34" charset="0"/>
            </a:endParaRPr>
          </a:p>
        </p:txBody>
      </p:sp>
      <p:pic>
        <p:nvPicPr>
          <p:cNvPr id="6" name="Picture 5">
            <a:extLst>
              <a:ext uri="{FF2B5EF4-FFF2-40B4-BE49-F238E27FC236}">
                <a16:creationId xmlns:a16="http://schemas.microsoft.com/office/drawing/2014/main" id="{33103A13-76C3-2646-88D4-59A7C6BE7FFE}"/>
              </a:ext>
            </a:extLst>
          </p:cNvPr>
          <p:cNvPicPr>
            <a:picLocks noChangeAspect="1"/>
          </p:cNvPicPr>
          <p:nvPr/>
        </p:nvPicPr>
        <p:blipFill rotWithShape="1">
          <a:blip r:embed="rId3"/>
          <a:srcRect l="14952" t="7204" r="20880" b="6394"/>
          <a:stretch/>
        </p:blipFill>
        <p:spPr>
          <a:xfrm>
            <a:off x="11329592" y="6018734"/>
            <a:ext cx="798074" cy="769229"/>
          </a:xfrm>
          <a:prstGeom prst="ellipse">
            <a:avLst/>
          </a:prstGeom>
          <a:ln w="19050">
            <a:solidFill>
              <a:schemeClr val="accent2">
                <a:lumMod val="50000"/>
              </a:schemeClr>
            </a:solidFill>
          </a:ln>
        </p:spPr>
      </p:pic>
      <p:grpSp>
        <p:nvGrpSpPr>
          <p:cNvPr id="7" name="Google Shape;6077;p67">
            <a:extLst>
              <a:ext uri="{FF2B5EF4-FFF2-40B4-BE49-F238E27FC236}">
                <a16:creationId xmlns:a16="http://schemas.microsoft.com/office/drawing/2014/main" id="{294726A4-AFE5-9048-AD8A-19CF1CA8BFA2}"/>
              </a:ext>
            </a:extLst>
          </p:cNvPr>
          <p:cNvGrpSpPr/>
          <p:nvPr/>
        </p:nvGrpSpPr>
        <p:grpSpPr>
          <a:xfrm>
            <a:off x="3808903" y="6018734"/>
            <a:ext cx="798074" cy="770227"/>
            <a:chOff x="5873617" y="2309901"/>
            <a:chExt cx="345720" cy="345720"/>
          </a:xfrm>
        </p:grpSpPr>
        <p:sp>
          <p:nvSpPr>
            <p:cNvPr id="8" name="Google Shape;6078;p67">
              <a:extLst>
                <a:ext uri="{FF2B5EF4-FFF2-40B4-BE49-F238E27FC236}">
                  <a16:creationId xmlns:a16="http://schemas.microsoft.com/office/drawing/2014/main" id="{660CF123-AAD2-3E48-8E40-622DD6B35880}"/>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9" name="Google Shape;6079;p67">
              <a:extLst>
                <a:ext uri="{FF2B5EF4-FFF2-40B4-BE49-F238E27FC236}">
                  <a16:creationId xmlns:a16="http://schemas.microsoft.com/office/drawing/2014/main" id="{6EE11E81-97F4-514D-8864-01FEFAE98579}"/>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0" name="Google Shape;6080;p67">
              <a:extLst>
                <a:ext uri="{FF2B5EF4-FFF2-40B4-BE49-F238E27FC236}">
                  <a16:creationId xmlns:a16="http://schemas.microsoft.com/office/drawing/2014/main" id="{A6464D3A-8245-7C41-98CB-6766779B263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1" name="Google Shape;6081;p67">
              <a:extLst>
                <a:ext uri="{FF2B5EF4-FFF2-40B4-BE49-F238E27FC236}">
                  <a16:creationId xmlns:a16="http://schemas.microsoft.com/office/drawing/2014/main" id="{EB0FEC63-E389-8B4B-A354-E524C9C144F7}"/>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2" name="Google Shape;6082;p67">
              <a:extLst>
                <a:ext uri="{FF2B5EF4-FFF2-40B4-BE49-F238E27FC236}">
                  <a16:creationId xmlns:a16="http://schemas.microsoft.com/office/drawing/2014/main" id="{ACF99651-49DA-1541-948F-0B9CAC8C080B}"/>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3" name="Google Shape;6083;p67">
              <a:extLst>
                <a:ext uri="{FF2B5EF4-FFF2-40B4-BE49-F238E27FC236}">
                  <a16:creationId xmlns:a16="http://schemas.microsoft.com/office/drawing/2014/main" id="{107F8B77-B64B-BC4E-A148-CCAD90B08F20}"/>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4" name="Google Shape;6084;p67">
              <a:extLst>
                <a:ext uri="{FF2B5EF4-FFF2-40B4-BE49-F238E27FC236}">
                  <a16:creationId xmlns:a16="http://schemas.microsoft.com/office/drawing/2014/main" id="{CF82CB8F-704C-494D-AADB-366BE64CB01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5" name="Google Shape;6085;p67">
              <a:extLst>
                <a:ext uri="{FF2B5EF4-FFF2-40B4-BE49-F238E27FC236}">
                  <a16:creationId xmlns:a16="http://schemas.microsoft.com/office/drawing/2014/main" id="{C1164AFF-8BE9-3F46-8AF3-22934E2DB62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6" name="Google Shape;6086;p67">
              <a:extLst>
                <a:ext uri="{FF2B5EF4-FFF2-40B4-BE49-F238E27FC236}">
                  <a16:creationId xmlns:a16="http://schemas.microsoft.com/office/drawing/2014/main" id="{3C51E34D-26F4-EB48-AE7D-EFFC7B0FF3C7}"/>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7" name="Google Shape;6087;p67">
              <a:extLst>
                <a:ext uri="{FF2B5EF4-FFF2-40B4-BE49-F238E27FC236}">
                  <a16:creationId xmlns:a16="http://schemas.microsoft.com/office/drawing/2014/main" id="{00257A63-1579-4340-86CA-1FE272B2605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8" name="Google Shape;6088;p67">
              <a:extLst>
                <a:ext uri="{FF2B5EF4-FFF2-40B4-BE49-F238E27FC236}">
                  <a16:creationId xmlns:a16="http://schemas.microsoft.com/office/drawing/2014/main" id="{8ACE6CB4-E13C-AD46-9674-3D98A16CBD6D}"/>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19" name="Google Shape;6089;p67">
              <a:extLst>
                <a:ext uri="{FF2B5EF4-FFF2-40B4-BE49-F238E27FC236}">
                  <a16:creationId xmlns:a16="http://schemas.microsoft.com/office/drawing/2014/main" id="{BAC96E5B-154C-A54F-8D60-26F4CE99A4E8}"/>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0" name="Google Shape;6090;p67">
              <a:extLst>
                <a:ext uri="{FF2B5EF4-FFF2-40B4-BE49-F238E27FC236}">
                  <a16:creationId xmlns:a16="http://schemas.microsoft.com/office/drawing/2014/main" id="{2629F8AC-E7A6-A646-8130-20C0DFECB54C}"/>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1" name="Google Shape;6091;p67">
              <a:extLst>
                <a:ext uri="{FF2B5EF4-FFF2-40B4-BE49-F238E27FC236}">
                  <a16:creationId xmlns:a16="http://schemas.microsoft.com/office/drawing/2014/main" id="{81A6999A-206D-E24C-BAF1-52C7E29A42CA}"/>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2" name="Google Shape;6092;p67">
              <a:extLst>
                <a:ext uri="{FF2B5EF4-FFF2-40B4-BE49-F238E27FC236}">
                  <a16:creationId xmlns:a16="http://schemas.microsoft.com/office/drawing/2014/main" id="{D09A5AE3-F998-8346-9D87-313A5F8E9B6D}"/>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3" name="Google Shape;6093;p67">
              <a:extLst>
                <a:ext uri="{FF2B5EF4-FFF2-40B4-BE49-F238E27FC236}">
                  <a16:creationId xmlns:a16="http://schemas.microsoft.com/office/drawing/2014/main" id="{909D7D13-965F-0A46-957B-231B08F2E3B8}"/>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4" name="Google Shape;6094;p67">
              <a:extLst>
                <a:ext uri="{FF2B5EF4-FFF2-40B4-BE49-F238E27FC236}">
                  <a16:creationId xmlns:a16="http://schemas.microsoft.com/office/drawing/2014/main" id="{3FC50776-E90C-7042-ADB4-C3163B9A1FD0}"/>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5" name="Google Shape;6095;p67">
              <a:extLst>
                <a:ext uri="{FF2B5EF4-FFF2-40B4-BE49-F238E27FC236}">
                  <a16:creationId xmlns:a16="http://schemas.microsoft.com/office/drawing/2014/main" id="{B0040B0B-1EE3-D148-8D75-3B202CD5120C}"/>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sp>
          <p:nvSpPr>
            <p:cNvPr id="26" name="Google Shape;6096;p67">
              <a:extLst>
                <a:ext uri="{FF2B5EF4-FFF2-40B4-BE49-F238E27FC236}">
                  <a16:creationId xmlns:a16="http://schemas.microsoft.com/office/drawing/2014/main" id="{0923C7C5-8DB3-514C-B868-CB34F9D6F9D1}"/>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400" b="0" i="0" u="none" strike="noStrike" kern="0" cap="none" spc="0" normalizeH="0" baseline="0" noProof="0">
                <a:ln>
                  <a:noFill/>
                </a:ln>
                <a:solidFill>
                  <a:srgbClr val="000000"/>
                </a:solidFill>
                <a:effectLst/>
                <a:uLnTx/>
                <a:uFillTx/>
                <a:latin typeface="Arial"/>
                <a:ea typeface="ＭＳ Ｐゴシック" pitchFamily="-108" charset="-128"/>
                <a:cs typeface="Arial"/>
                <a:sym typeface="Arial"/>
              </a:endParaRPr>
            </a:p>
          </p:txBody>
        </p:sp>
      </p:grpSp>
      <p:sp>
        <p:nvSpPr>
          <p:cNvPr id="27" name="TextBox 26">
            <a:extLst>
              <a:ext uri="{FF2B5EF4-FFF2-40B4-BE49-F238E27FC236}">
                <a16:creationId xmlns:a16="http://schemas.microsoft.com/office/drawing/2014/main" id="{E9C2D6D8-B2B5-2A4D-9803-18F7E5450B5E}"/>
              </a:ext>
            </a:extLst>
          </p:cNvPr>
          <p:cNvSpPr txBox="1"/>
          <p:nvPr/>
        </p:nvSpPr>
        <p:spPr>
          <a:xfrm>
            <a:off x="4743603" y="6166201"/>
            <a:ext cx="179247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400" b="1">
                <a:solidFill>
                  <a:srgbClr val="FFFFFF"/>
                </a:solidFill>
                <a:latin typeface="Arial" pitchFamily="-1" charset="0"/>
                <a:ea typeface="ＭＳ Ｐゴシック" pitchFamily="-108" charset="-128"/>
              </a:rPr>
              <a:t>20</a:t>
            </a:r>
            <a:r>
              <a:rPr kumimoji="0" lang="en-US" sz="2400" b="1" i="0" u="none" strike="noStrike" kern="1200" cap="none" spc="0" normalizeH="0" baseline="0" noProof="0">
                <a:ln>
                  <a:noFill/>
                </a:ln>
                <a:solidFill>
                  <a:srgbClr val="FFFFFF"/>
                </a:solidFill>
                <a:effectLst/>
                <a:uLnTx/>
                <a:uFillTx/>
                <a:latin typeface="Arial" pitchFamily="-1" charset="0"/>
                <a:ea typeface="ＭＳ Ｐゴシック" pitchFamily="-108" charset="-128"/>
                <a:cs typeface="+mn-cs"/>
              </a:rPr>
              <a:t> minutes</a:t>
            </a:r>
          </a:p>
        </p:txBody>
      </p:sp>
      <p:pic>
        <p:nvPicPr>
          <p:cNvPr id="28" name="Picture 4" descr="Person Juggling Puzzle Pieces Stock Photo - Download Image Now - iStock">
            <a:extLst>
              <a:ext uri="{FF2B5EF4-FFF2-40B4-BE49-F238E27FC236}">
                <a16:creationId xmlns:a16="http://schemas.microsoft.com/office/drawing/2014/main" id="{274E5910-F134-7441-8144-47ABEC5955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963" y="946298"/>
            <a:ext cx="3870666" cy="4840941"/>
          </a:xfrm>
          <a:prstGeom prst="rect">
            <a:avLst/>
          </a:prstGeom>
          <a:noFill/>
          <a:effectLst>
            <a:softEdge rad="361878"/>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3418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09733" y="56546"/>
            <a:ext cx="9378000" cy="845600"/>
          </a:xfrm>
        </p:spPr>
        <p:txBody>
          <a:bodyPr/>
          <a:lstStyle/>
          <a:p>
            <a:r>
              <a:rPr lang="en-US" b="1"/>
              <a:t>ACTIVITY: </a:t>
            </a:r>
            <a:r>
              <a:rPr lang="en-US"/>
              <a:t>ROLLOUT PLAN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64" name="Content Placeholder 2">
            <a:extLst>
              <a:ext uri="{FF2B5EF4-FFF2-40B4-BE49-F238E27FC236}">
                <a16:creationId xmlns:a16="http://schemas.microsoft.com/office/drawing/2014/main" id="{1913CF02-813E-5945-9729-7307CA2EE525}"/>
              </a:ext>
            </a:extLst>
          </p:cNvPr>
          <p:cNvSpPr txBox="1">
            <a:spLocks/>
          </p:cNvSpPr>
          <p:nvPr/>
        </p:nvSpPr>
        <p:spPr>
          <a:xfrm>
            <a:off x="7765729" y="1666485"/>
            <a:ext cx="9501866" cy="37887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endParaRPr kumimoji="0" lang="en-US" sz="2400" b="0" i="0" u="none" strike="noStrike" kern="1200" cap="none" spc="0" normalizeH="0" baseline="0" noProof="0">
              <a:ln>
                <a:noFill/>
              </a:ln>
              <a:solidFill>
                <a:prstClr val="white"/>
              </a:solidFill>
              <a:effectLst/>
              <a:uLnTx/>
              <a:uFillTx/>
              <a:latin typeface="Arial"/>
              <a:ea typeface="+mn-ea"/>
              <a:cs typeface="Hind Vadodara" panose="020B0604020202020204" charset="0"/>
              <a:sym typeface="Arial"/>
            </a:endParaRPr>
          </a:p>
        </p:txBody>
      </p:sp>
      <p:pic>
        <p:nvPicPr>
          <p:cNvPr id="3" name="Graphic 2" descr="Checklist with solid fill">
            <a:extLst>
              <a:ext uri="{FF2B5EF4-FFF2-40B4-BE49-F238E27FC236}">
                <a16:creationId xmlns:a16="http://schemas.microsoft.com/office/drawing/2014/main" id="{3FFE5ED4-C4BF-BC4C-A3BD-82CA97FC99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762" y="2029168"/>
            <a:ext cx="2799663" cy="2799663"/>
          </a:xfrm>
          <a:prstGeom prst="rect">
            <a:avLst/>
          </a:prstGeom>
        </p:spPr>
      </p:pic>
      <p:sp>
        <p:nvSpPr>
          <p:cNvPr id="2" name="Content Placeholder 2">
            <a:extLst>
              <a:ext uri="{FF2B5EF4-FFF2-40B4-BE49-F238E27FC236}">
                <a16:creationId xmlns:a16="http://schemas.microsoft.com/office/drawing/2014/main" id="{17E9AF6A-B82F-4FE3-EF54-576F527C65C8}"/>
              </a:ext>
            </a:extLst>
          </p:cNvPr>
          <p:cNvSpPr txBox="1">
            <a:spLocks/>
          </p:cNvSpPr>
          <p:nvPr/>
        </p:nvSpPr>
        <p:spPr>
          <a:xfrm>
            <a:off x="2139885" y="862698"/>
            <a:ext cx="8929338" cy="5868040"/>
          </a:xfrm>
          <a:prstGeom prst="roundRect">
            <a:avLst/>
          </a:prstGeom>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Review all content </a:t>
            </a: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Identify what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plan documents </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you do have and what needs to still be completed.</a:t>
            </a: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Identify what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format</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 you want for your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PBIS Staff handbook </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and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PBIS student/family handbook</a:t>
            </a: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Review </a:t>
            </a:r>
            <a:r>
              <a:rPr kumimoji="0" lang="en-US" sz="24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PBIS Roll Out Checklist </a:t>
            </a: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and </a:t>
            </a:r>
            <a:r>
              <a:rPr kumimoji="0" lang="en-US" sz="2400" b="1" i="0" u="none" strike="noStrike" kern="1200" cap="none" spc="0" normalizeH="0" baseline="0" noProof="0">
                <a:ln>
                  <a:noFill/>
                </a:ln>
                <a:solidFill>
                  <a:srgbClr val="63A537">
                    <a:lumMod val="50000"/>
                  </a:srgbClr>
                </a:solidFill>
                <a:effectLst/>
                <a:uLnTx/>
                <a:uFillTx/>
                <a:latin typeface="Hind Vadodara"/>
                <a:cs typeface="Hind Vadodara"/>
                <a:sym typeface="Hind Vadodara"/>
              </a:rPr>
              <a:t>Coaches Year-at-a-Glance</a:t>
            </a:r>
            <a:r>
              <a:rPr kumimoji="0" lang="en-US" sz="2400" b="0" i="0" u="none" strike="noStrike" kern="1200" cap="none" spc="0" normalizeH="0" baseline="0" noProof="0">
                <a:ln>
                  <a:noFill/>
                </a:ln>
                <a:solidFill>
                  <a:srgbClr val="63A537">
                    <a:lumMod val="50000"/>
                  </a:srgbClr>
                </a:solidFill>
                <a:effectLst/>
                <a:uLnTx/>
                <a:uFillTx/>
                <a:latin typeface="Hind Vadodara"/>
                <a:cs typeface="Hind Vadodara"/>
                <a:sym typeface="Hind Vadodara"/>
              </a:rPr>
              <a:t> Document</a:t>
            </a:r>
          </a:p>
          <a:p>
            <a:pPr marL="914400" marR="0" lvl="1" indent="-317500" algn="ctr" defTabSz="914377" rtl="0" eaLnBrk="1" fontAlgn="auto" latinLnBrk="0" hangingPunct="1">
              <a:lnSpc>
                <a:spcPct val="100000"/>
              </a:lnSpc>
              <a:spcBef>
                <a:spcPts val="1200"/>
              </a:spcBef>
              <a:spcAft>
                <a:spcPts val="0"/>
              </a:spcAft>
              <a:buClr>
                <a:prstClr val="white"/>
              </a:buClr>
              <a:buSzPts val="1200"/>
              <a:buFont typeface="Hind Vadodara"/>
              <a:buNone/>
              <a:tabLst/>
              <a:defRPr/>
            </a:pPr>
            <a:r>
              <a:rPr kumimoji="0" lang="en-US" sz="2000" b="0" i="0" u="none" strike="noStrike" kern="1200" cap="none" spc="0" normalizeH="0" baseline="0" noProof="0">
                <a:ln>
                  <a:noFill/>
                </a:ln>
                <a:solidFill>
                  <a:srgbClr val="63A537">
                    <a:lumMod val="50000"/>
                  </a:srgbClr>
                </a:solidFill>
                <a:effectLst/>
                <a:uLnTx/>
                <a:uFillTx/>
                <a:latin typeface="Hind Vadodara"/>
                <a:cs typeface="Hind Vadodara"/>
                <a:sym typeface="Hind Vadodara"/>
              </a:rPr>
              <a:t>What activities are relevant to your team’s goals?</a:t>
            </a:r>
            <a:endParaRPr kumimoji="0" lang="en-US" sz="1600" b="1"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endParaRP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Plan your PD Schedule for next year (Topics can be determined later</a:t>
            </a:r>
            <a:r>
              <a:rPr kumimoji="0" lang="en-US" sz="2400" b="0" i="0" u="none" strike="noStrike" kern="1200" cap="none" spc="0" normalizeH="0" baseline="0" noProof="0">
                <a:ln>
                  <a:noFill/>
                </a:ln>
                <a:solidFill>
                  <a:srgbClr val="63A537">
                    <a:lumMod val="50000"/>
                  </a:srgbClr>
                </a:solidFill>
                <a:effectLst/>
                <a:uLnTx/>
                <a:uFillTx/>
                <a:latin typeface="Hind Vadodara"/>
                <a:cs typeface="Hind Vadodara" panose="020B0604020202020204" charset="0"/>
                <a:sym typeface="Arial"/>
              </a:rPr>
              <a:t>)</a:t>
            </a:r>
            <a:endPar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endParaRPr>
          </a:p>
          <a:p>
            <a:pPr marL="342891" marR="0" lvl="0" indent="-342891" algn="l" defTabSz="914377" rtl="0" eaLnBrk="1" fontAlgn="auto" latinLnBrk="0" hangingPunct="1">
              <a:lnSpc>
                <a:spcPct val="100000"/>
              </a:lnSpc>
              <a:spcBef>
                <a:spcPts val="1200"/>
              </a:spcBef>
              <a:spcAft>
                <a:spcPts val="0"/>
              </a:spcAft>
              <a:buClrTx/>
              <a:buSzTx/>
              <a:buFont typeface="+mj-lt"/>
              <a:buAutoNum type="arabicPeriod"/>
              <a:tabLst/>
              <a:defRPr/>
            </a:pPr>
            <a:r>
              <a:rPr kumimoji="0" lang="en-US" sz="2400" b="0" i="0" u="none" strike="noStrike" kern="1200" cap="none" spc="0" normalizeH="0" baseline="0" noProof="0">
                <a:ln>
                  <a:noFill/>
                </a:ln>
                <a:solidFill>
                  <a:srgbClr val="63A537">
                    <a:lumMod val="50000"/>
                  </a:srgbClr>
                </a:solidFill>
                <a:effectLst/>
                <a:uLnTx/>
                <a:uFillTx/>
                <a:latin typeface="Hind Vadodara"/>
                <a:ea typeface="+mn-ea"/>
                <a:cs typeface="Hind Vadodara" panose="020B0604020202020204" charset="0"/>
                <a:sym typeface="Arial"/>
              </a:rPr>
              <a:t>Add items to your action plan</a:t>
            </a:r>
          </a:p>
          <a:p>
            <a:pPr marL="186055" marR="0" lvl="0" indent="0" algn="l" defTabSz="914400" rtl="0" eaLnBrk="1" fontAlgn="auto" latinLnBrk="0" hangingPunct="1">
              <a:lnSpc>
                <a:spcPct val="100000"/>
              </a:lnSpc>
              <a:spcBef>
                <a:spcPts val="0"/>
              </a:spcBef>
              <a:spcAft>
                <a:spcPts val="0"/>
              </a:spcAft>
              <a:buClr>
                <a:prstClr val="white"/>
              </a:buClr>
              <a:buSzPts val="1200"/>
              <a:buFont typeface="Hind Vadodara"/>
              <a:buNone/>
              <a:tabLst/>
              <a:defRPr/>
            </a:pPr>
            <a:endParaRPr kumimoji="0" lang="en-US" sz="2800" b="0" i="0" u="none" strike="noStrike" kern="0" cap="none" spc="0" normalizeH="0" baseline="0" noProof="0">
              <a:ln>
                <a:noFill/>
              </a:ln>
              <a:solidFill>
                <a:srgbClr val="63A537">
                  <a:lumMod val="50000"/>
                </a:srgbClr>
              </a:solidFill>
              <a:effectLst/>
              <a:uLnTx/>
              <a:uFillTx/>
              <a:latin typeface="Hind Vadodara"/>
              <a:cs typeface="Hind Vadodara"/>
              <a:sym typeface="Hind Vadodara"/>
            </a:endParaRPr>
          </a:p>
        </p:txBody>
      </p:sp>
    </p:spTree>
    <p:extLst>
      <p:ext uri="{BB962C8B-B14F-4D97-AF65-F5344CB8AC3E}">
        <p14:creationId xmlns:p14="http://schemas.microsoft.com/office/powerpoint/2010/main" val="1772556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algn="ctr"/>
            <a:r>
              <a:rPr lang="en-US" sz="4800" b="1" dirty="0">
                <a:solidFill>
                  <a:schemeClr val="bg1"/>
                </a:solidFill>
              </a:rPr>
              <a:t>Team </a:t>
            </a:r>
            <a:endParaRPr lang="en-US" sz="4800" b="1" dirty="0">
              <a:solidFill>
                <a:schemeClr val="bg1"/>
              </a:solidFill>
              <a:cs typeface="Arial"/>
            </a:endParaRPr>
          </a:p>
          <a:p>
            <a:pPr algn="ctr"/>
            <a:r>
              <a:rPr lang="en-US" sz="4800" b="1" dirty="0">
                <a:solidFill>
                  <a:schemeClr val="bg1"/>
                </a:solidFill>
              </a:rPr>
              <a:t>Action Planning Time</a:t>
            </a:r>
            <a:endParaRPr lang="en-US" sz="4800" b="1" dirty="0">
              <a:solidFill>
                <a:schemeClr val="bg1"/>
              </a:solidFill>
              <a:cs typeface="Arial"/>
            </a:endParaRPr>
          </a:p>
        </p:txBody>
      </p:sp>
    </p:spTree>
    <p:extLst>
      <p:ext uri="{BB962C8B-B14F-4D97-AF65-F5344CB8AC3E}">
        <p14:creationId xmlns:p14="http://schemas.microsoft.com/office/powerpoint/2010/main" val="6818281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02323" cy="5188177"/>
          </a:xfrm>
          <a:solidFill>
            <a:schemeClr val="bg2">
              <a:lumMod val="20000"/>
              <a:lumOff val="80000"/>
            </a:schemeClr>
          </a:solidFill>
          <a:ln>
            <a:solidFill>
              <a:schemeClr val="tx2">
                <a:lumMod val="10000"/>
              </a:schemeClr>
            </a:solidFill>
          </a:ln>
        </p:spPr>
        <p:txBody>
          <a:bodyPr numCol="2"/>
          <a:lstStyle/>
          <a:p>
            <a:pPr marL="202565" indent="0">
              <a:lnSpc>
                <a:spcPct val="90000"/>
              </a:lnSpc>
              <a:buClr>
                <a:prstClr val="white"/>
              </a:buClr>
              <a:buNone/>
            </a:pPr>
            <a:r>
              <a:rPr lang="en-US" sz="2400" dirty="0">
                <a:solidFill>
                  <a:srgbClr val="1B190F"/>
                </a:solidFill>
                <a:latin typeface="Franklin Gothic Book" panose="020B0503020102020204" pitchFamily="34" charset="0"/>
                <a:ea typeface="ＭＳ Ｐゴシック"/>
              </a:rPr>
              <a:t>Meet with your team and discuss action steps related to the following items reviewed today:</a:t>
            </a:r>
          </a:p>
          <a:p>
            <a:pPr marL="202565" indent="0">
              <a:lnSpc>
                <a:spcPct val="90000"/>
              </a:lnSpc>
              <a:buClr>
                <a:prstClr val="white"/>
              </a:buClr>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1. Review notes from our sharing activity today. What great ideas did you take away?</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rPr>
              <a:t>2. What are your next steps with reviewing your Fidelity &amp; Outcome data and action steps?</a:t>
            </a:r>
          </a:p>
          <a:p>
            <a:pPr marL="202565" indent="0">
              <a:lnSpc>
                <a:spcPct val="90000"/>
              </a:lnSpc>
              <a:buClr>
                <a:prstClr val="white"/>
              </a:buClr>
              <a:buNone/>
            </a:pPr>
            <a:endParaRPr lang="en-US" sz="2400" b="1" dirty="0">
              <a:solidFill>
                <a:srgbClr val="1B190F"/>
              </a:solidFill>
              <a:latin typeface="Franklin Gothic Book" panose="020B0503020102020204" pitchFamily="34" charset="0"/>
              <a:ea typeface="ＭＳ Ｐゴシック"/>
              <a:cs typeface="Calibri" panose="020F0502020204030204" pitchFamily="34" charset="0"/>
            </a:endParaRPr>
          </a:p>
          <a:p>
            <a:pPr marL="202565" indent="0">
              <a:lnSpc>
                <a:spcPct val="90000"/>
              </a:lnSpc>
              <a:buClr>
                <a:prstClr val="white"/>
              </a:buClr>
              <a:buNone/>
            </a:pPr>
            <a:r>
              <a:rPr lang="en-US" sz="2400" b="1" dirty="0">
                <a:solidFill>
                  <a:srgbClr val="1B190F"/>
                </a:solidFill>
                <a:latin typeface="Franklin Gothic Book" panose="020B0503020102020204" pitchFamily="34" charset="0"/>
                <a:ea typeface="ＭＳ Ｐゴシック"/>
                <a:cs typeface="Calibri"/>
              </a:rPr>
              <a:t>3. How can your data be organized into a brief but cohesive Annual Evaluation Plan?</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4. As you review the goals developed in October, based on review of today’s data, what revisions are needed for this upcoming year?</a:t>
            </a:r>
          </a:p>
          <a:p>
            <a:pPr marL="202565" indent="0">
              <a:lnSpc>
                <a:spcPct val="90000"/>
              </a:lnSpc>
              <a:buNone/>
            </a:pPr>
            <a:endParaRPr lang="en-US" sz="2400" b="1"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b="1" dirty="0">
                <a:solidFill>
                  <a:srgbClr val="1B190F"/>
                </a:solidFill>
                <a:latin typeface="Franklin Gothic Book" panose="020B0503020102020204" pitchFamily="34" charset="0"/>
                <a:ea typeface="ＭＳ Ｐゴシック"/>
              </a:rPr>
              <a:t>5. What revisions are needed for your PBIS resources and PD for this next school year?</a:t>
            </a: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a typeface="ＭＳ Ｐゴシック"/>
            </a:endParaRPr>
          </a:p>
          <a:p>
            <a:pPr marL="202565" indent="0">
              <a:lnSpc>
                <a:spcPct val="90000"/>
              </a:lnSpc>
              <a:buNone/>
            </a:pPr>
            <a:r>
              <a:rPr lang="en-US" sz="2400" dirty="0">
                <a:solidFill>
                  <a:srgbClr val="1B190F"/>
                </a:solidFill>
                <a:latin typeface="Franklin Gothic Book" panose="020B0503020102020204" pitchFamily="34" charset="0"/>
                <a:ea typeface="ＭＳ Ｐゴシック"/>
              </a:rPr>
              <a:t>Please update your action plans and share with your trainers.</a:t>
            </a:r>
          </a:p>
          <a:p>
            <a:pPr marL="202565" indent="0">
              <a:lnSpc>
                <a:spcPct val="90000"/>
              </a:lnSpc>
              <a:buNone/>
            </a:pPr>
            <a:r>
              <a:rPr lang="en-US" sz="2400" dirty="0">
                <a:solidFill>
                  <a:srgbClr val="1B190F"/>
                </a:solidFill>
                <a:latin typeface="Franklin Gothic Book" panose="020B0503020102020204" pitchFamily="34" charset="0"/>
                <a:ea typeface="ＭＳ Ｐゴシック"/>
              </a:rPr>
              <a:t>Or use the</a:t>
            </a:r>
            <a:r>
              <a:rPr lang="en-US" sz="2400" dirty="0">
                <a:solidFill>
                  <a:srgbClr val="002060"/>
                </a:solidFill>
                <a:latin typeface="Franklin Gothic Book" panose="020B0503020102020204" pitchFamily="34" charset="0"/>
                <a:ea typeface="ＭＳ Ｐゴシック"/>
              </a:rPr>
              <a:t> </a:t>
            </a:r>
            <a:r>
              <a:rPr lang="en-US" sz="2400" dirty="0">
                <a:solidFill>
                  <a:srgbClr val="002060"/>
                </a:solidFill>
                <a:latin typeface="Franklin Gothic Book" panose="020B0503020102020204" pitchFamily="34" charset="0"/>
                <a:ea typeface="ＭＳ Ｐゴシック"/>
                <a:hlinkClick r:id="rId3">
                  <a:extLst>
                    <a:ext uri="{A12FA001-AC4F-418D-AE19-62706E023703}">
                      <ahyp:hlinkClr xmlns:ahyp="http://schemas.microsoft.com/office/drawing/2018/hyperlinkcolor" val="tx"/>
                    </a:ext>
                  </a:extLst>
                </a:hlinkClick>
              </a:rPr>
              <a:t>TFI Action Plan Document</a:t>
            </a:r>
            <a:endParaRPr lang="en-US" sz="2400" dirty="0">
              <a:solidFill>
                <a:srgbClr val="002060"/>
              </a:solidFill>
              <a:latin typeface="Franklin Gothic Book" panose="020B0503020102020204" pitchFamily="34" charset="0"/>
              <a:ea typeface="ＭＳ Ｐゴシック"/>
            </a:endParaRPr>
          </a:p>
          <a:p>
            <a:pPr marL="202565" indent="0">
              <a:lnSpc>
                <a:spcPct val="90000"/>
              </a:lnSpc>
              <a:buNone/>
            </a:pPr>
            <a:endParaRPr lang="en-US" sz="2400" dirty="0">
              <a:solidFill>
                <a:srgbClr val="1B190F"/>
              </a:solidFill>
              <a:latin typeface="Franklin Gothic Book" panose="020B0503020102020204" pitchFamily="34" charset="0"/>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90 minutes</a:t>
            </a:r>
            <a:endParaRPr lang="en-US" sz="2100" dirty="0">
              <a:solidFill>
                <a:schemeClr val="bg1"/>
              </a:solidFill>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solidFill>
                  <a:schemeClr val="bg1"/>
                </a:solidFill>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222F28"/>
                </a:solidFill>
              </a:rPr>
              <a:t>Prepare to share 1 new action item or goal from your discussion.</a:t>
            </a:r>
          </a:p>
        </p:txBody>
      </p:sp>
    </p:spTree>
    <p:extLst>
      <p:ext uri="{BB962C8B-B14F-4D97-AF65-F5344CB8AC3E}">
        <p14:creationId xmlns:p14="http://schemas.microsoft.com/office/powerpoint/2010/main" val="28146550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925389204"/>
              </p:ext>
            </p:extLst>
          </p:nvPr>
        </p:nvGraphicFramePr>
        <p:xfrm>
          <a:off x="168931" y="878503"/>
          <a:ext cx="11064239" cy="572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a:xfrm>
            <a:off x="1407000" y="32903"/>
            <a:ext cx="9378000" cy="845600"/>
          </a:xfrm>
        </p:spPr>
        <p:txBody>
          <a:bodyPr/>
          <a:lstStyle/>
          <a:p>
            <a:r>
              <a:rPr lang="en-US"/>
              <a:t>Agenda &amp; Team Tasks</a:t>
            </a:r>
          </a:p>
        </p:txBody>
      </p:sp>
      <p:grpSp>
        <p:nvGrpSpPr>
          <p:cNvPr id="3" name="Google Shape;1742;p61">
            <a:extLst>
              <a:ext uri="{FF2B5EF4-FFF2-40B4-BE49-F238E27FC236}">
                <a16:creationId xmlns:a16="http://schemas.microsoft.com/office/drawing/2014/main" id="{F8B61593-716C-95FA-5E24-34C17599CCC2}"/>
              </a:ext>
            </a:extLst>
          </p:cNvPr>
          <p:cNvGrpSpPr/>
          <p:nvPr/>
        </p:nvGrpSpPr>
        <p:grpSpPr>
          <a:xfrm flipH="1">
            <a:off x="7271596" y="1276469"/>
            <a:ext cx="4202407" cy="2341303"/>
            <a:chOff x="4411970" y="1801825"/>
            <a:chExt cx="734586" cy="409262"/>
          </a:xfrm>
          <a:solidFill>
            <a:schemeClr val="accent4"/>
          </a:solidFill>
        </p:grpSpPr>
        <p:sp>
          <p:nvSpPr>
            <p:cNvPr id="4" name="Google Shape;1743;p61">
              <a:extLst>
                <a:ext uri="{FF2B5EF4-FFF2-40B4-BE49-F238E27FC236}">
                  <a16:creationId xmlns:a16="http://schemas.microsoft.com/office/drawing/2014/main" id="{0F395130-3B62-012B-1D35-403F2C7A9230}"/>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BFE7FF"/>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sp>
          <p:nvSpPr>
            <p:cNvPr id="5" name="Google Shape;1744;p61">
              <a:extLst>
                <a:ext uri="{FF2B5EF4-FFF2-40B4-BE49-F238E27FC236}">
                  <a16:creationId xmlns:a16="http://schemas.microsoft.com/office/drawing/2014/main" id="{C37C3226-E239-60EC-C5E9-559591B38A8A}"/>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2"/>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endParaRPr sz="2400"/>
            </a:p>
          </p:txBody>
        </p:sp>
      </p:grpSp>
      <p:sp>
        <p:nvSpPr>
          <p:cNvPr id="7" name="TextBox 6">
            <a:extLst>
              <a:ext uri="{FF2B5EF4-FFF2-40B4-BE49-F238E27FC236}">
                <a16:creationId xmlns:a16="http://schemas.microsoft.com/office/drawing/2014/main" id="{C929E7C3-86BE-8527-48D6-4B9E9FDEF2D8}"/>
              </a:ext>
            </a:extLst>
          </p:cNvPr>
          <p:cNvSpPr txBox="1"/>
          <p:nvPr/>
        </p:nvSpPr>
        <p:spPr>
          <a:xfrm>
            <a:off x="7470528" y="1576655"/>
            <a:ext cx="2775805" cy="1200329"/>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today’s content?</a:t>
            </a:r>
          </a:p>
        </p:txBody>
      </p:sp>
      <p:grpSp>
        <p:nvGrpSpPr>
          <p:cNvPr id="8" name="Google Shape;1742;p61">
            <a:extLst>
              <a:ext uri="{FF2B5EF4-FFF2-40B4-BE49-F238E27FC236}">
                <a16:creationId xmlns:a16="http://schemas.microsoft.com/office/drawing/2014/main" id="{3280CB3E-7DEC-C47E-DF2B-BE9B0750D066}"/>
              </a:ext>
            </a:extLst>
          </p:cNvPr>
          <p:cNvGrpSpPr/>
          <p:nvPr/>
        </p:nvGrpSpPr>
        <p:grpSpPr>
          <a:xfrm flipH="1">
            <a:off x="7989593" y="3861267"/>
            <a:ext cx="4202407" cy="2341303"/>
            <a:chOff x="4411970" y="1801825"/>
            <a:chExt cx="734586" cy="409262"/>
          </a:xfrm>
          <a:solidFill>
            <a:schemeClr val="accent4"/>
          </a:solidFill>
        </p:grpSpPr>
        <p:sp>
          <p:nvSpPr>
            <p:cNvPr id="9" name="Google Shape;1743;p61">
              <a:extLst>
                <a:ext uri="{FF2B5EF4-FFF2-40B4-BE49-F238E27FC236}">
                  <a16:creationId xmlns:a16="http://schemas.microsoft.com/office/drawing/2014/main" id="{45A5AE0A-CF01-8410-A560-D41CE291117E}"/>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10000"/>
                <a:lumOff val="9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ctr" anchorCtr="0">
              <a:noAutofit/>
            </a:bodyPr>
            <a:lstStyle/>
            <a:p>
              <a:endParaRPr sz="2400"/>
            </a:p>
          </p:txBody>
        </p:sp>
        <p:sp>
          <p:nvSpPr>
            <p:cNvPr id="10" name="Google Shape;1744;p61">
              <a:extLst>
                <a:ext uri="{FF2B5EF4-FFF2-40B4-BE49-F238E27FC236}">
                  <a16:creationId xmlns:a16="http://schemas.microsoft.com/office/drawing/2014/main" id="{9F08A8C8-AD2E-69AA-2372-1D2CABCD83C3}"/>
                </a:ext>
              </a:extLst>
            </p:cNvPr>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6"/>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endParaRPr sz="2400"/>
            </a:p>
          </p:txBody>
        </p:sp>
      </p:grpSp>
      <p:sp>
        <p:nvSpPr>
          <p:cNvPr id="11" name="TextBox 10">
            <a:extLst>
              <a:ext uri="{FF2B5EF4-FFF2-40B4-BE49-F238E27FC236}">
                <a16:creationId xmlns:a16="http://schemas.microsoft.com/office/drawing/2014/main" id="{5F63CB0B-77F0-88A0-0015-6CE5A7AE004B}"/>
              </a:ext>
            </a:extLst>
          </p:cNvPr>
          <p:cNvSpPr txBox="1"/>
          <p:nvPr/>
        </p:nvSpPr>
        <p:spPr>
          <a:xfrm>
            <a:off x="8188521" y="4052885"/>
            <a:ext cx="2775805" cy="1569660"/>
          </a:xfrm>
          <a:prstGeom prst="rect">
            <a:avLst/>
          </a:prstGeom>
          <a:noFill/>
        </p:spPr>
        <p:txBody>
          <a:bodyPr wrap="square" rtlCol="0" anchor="ctr">
            <a:spAutoFit/>
          </a:bodyPr>
          <a:lstStyle/>
          <a:p>
            <a:pPr algn="ctr"/>
            <a:r>
              <a:rPr lang="en-US" sz="2400" dirty="0">
                <a:solidFill>
                  <a:schemeClr val="accent6">
                    <a:lumMod val="50000"/>
                  </a:schemeClr>
                </a:solidFill>
                <a:latin typeface="Poppins Medium" panose="020B0604020202020204" charset="0"/>
                <a:cs typeface="Poppins Medium" panose="020B0604020202020204" charset="0"/>
              </a:rPr>
              <a:t>What questions do you have on the follow-up tasks?</a:t>
            </a:r>
          </a:p>
        </p:txBody>
      </p:sp>
    </p:spTree>
    <p:extLst>
      <p:ext uri="{BB962C8B-B14F-4D97-AF65-F5344CB8AC3E}">
        <p14:creationId xmlns:p14="http://schemas.microsoft.com/office/powerpoint/2010/main" val="2092588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92415"/>
            <a:ext cx="11378651" cy="845600"/>
          </a:xfrm>
          <a:prstGeom prst="rect">
            <a:avLst/>
          </a:prstGeom>
        </p:spPr>
        <p:txBody>
          <a:bodyPr spcFirstLastPara="1" wrap="square" lIns="121900" tIns="121900" rIns="121900" bIns="121900" anchor="t" anchorCtr="0">
            <a:noAutofit/>
          </a:bodyPr>
          <a:lstStyle/>
          <a:p>
            <a:r>
              <a:rPr lang="en" dirty="0"/>
              <a:t> HELPFUL READINGS &amp; RESOURCES</a:t>
            </a:r>
            <a:endParaRPr dirty="0"/>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4875797" y="2171653"/>
            <a:ext cx="6310888" cy="4085139"/>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r>
              <a:rPr kumimoji="0" lang="en-US" sz="2100" b="1" i="0" u="sng" strike="noStrike" kern="1200" cap="none" spc="0" normalizeH="0" baseline="0" noProof="0" dirty="0">
                <a:ln>
                  <a:noFill/>
                </a:ln>
                <a:solidFill>
                  <a:srgbClr val="FFFFFF"/>
                </a:solidFill>
                <a:effectLst/>
                <a:uLnTx/>
                <a:uFillTx/>
                <a:latin typeface="Hind Vadodara"/>
                <a:cs typeface="Hind Vadodara"/>
                <a:sym typeface="Hind Vadodara"/>
              </a:rPr>
              <a:t>RESOURCES:</a:t>
            </a:r>
            <a:endParaRPr kumimoji="0" lang="en-US" sz="2100" b="0" i="0" u="sng"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3"/>
              </a:rPr>
              <a:t>Action Plan with Goals</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4"/>
              </a:rPr>
              <a:t>TFI Quick Check Tip Sheet</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5"/>
              </a:rPr>
              <a:t>TFI Action Plan</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6"/>
              </a:rPr>
              <a:t>Organizing Data Sources</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7"/>
              </a:rPr>
              <a:t>Supporting and Responding to Educators’ Classroom Needs: Guide to Classroom Systems and Data</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8"/>
              </a:rPr>
              <a:t>Annual Evaluation Template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9"/>
              </a:rPr>
              <a:t>Annual Evaluation Sample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0"/>
              </a:rPr>
              <a:t>Sample PBIS Handbooks</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1"/>
              </a:rPr>
              <a:t>Sample Staff 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2"/>
              </a:rPr>
              <a:t>Sample Student PBIS Slide Deck</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600"/>
              </a:spcAft>
              <a:buClr>
                <a:srgbClr val="FFFFFF"/>
              </a:buClr>
              <a:buSzPts val="1200"/>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hlinkClick r:id="rId13"/>
              </a:rPr>
              <a:t>Sample Website</a:t>
            </a: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342900" marR="0" lvl="0" indent="-342900" algn="l" defTabSz="1219140" rtl="0" eaLnBrk="1" fontAlgn="auto" latinLnBrk="0" hangingPunct="1">
              <a:lnSpc>
                <a:spcPct val="100000"/>
              </a:lnSpc>
              <a:spcBef>
                <a:spcPts val="0"/>
              </a:spcBef>
              <a:spcAft>
                <a:spcPts val="800"/>
              </a:spcAft>
              <a:buClr>
                <a:srgbClr val="FFFFFF"/>
              </a:buClr>
              <a:buSzPts val="1200"/>
              <a:buFont typeface="Arial"/>
              <a:buChar char="•"/>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0" marR="0" lvl="0" indent="0" algn="l" defTabSz="1219140" rtl="0" eaLnBrk="1" fontAlgn="auto" latinLnBrk="0" hangingPunct="1">
              <a:lnSpc>
                <a:spcPct val="100000"/>
              </a:lnSpc>
              <a:spcBef>
                <a:spcPts val="0"/>
              </a:spcBef>
              <a:spcAft>
                <a:spcPts val="800"/>
              </a:spcAft>
              <a:buClr>
                <a:srgbClr val="FFFFFF"/>
              </a:buClr>
              <a:buSzPts val="1200"/>
              <a:buFont typeface="Hind Vadodara"/>
              <a:buNone/>
              <a:tabLst/>
              <a:defRPr/>
            </a:pPr>
            <a:endParaRPr kumimoji="0" lang="en-US" sz="2000" b="0" i="0" u="none" strike="noStrike" kern="1200" cap="none" spc="0" normalizeH="0" baseline="0" noProof="0" dirty="0">
              <a:ln>
                <a:noFill/>
              </a:ln>
              <a:solidFill>
                <a:srgbClr val="FFFFFF"/>
              </a:solidFill>
              <a:effectLst/>
              <a:uLnTx/>
              <a:uFillTx/>
              <a:latin typeface="Hind Vadodara"/>
              <a:cs typeface="Hind Vadodara"/>
              <a:sym typeface="Hind Vadodara"/>
            </a:endParaRPr>
          </a:p>
          <a:p>
            <a:pPr marL="139700" marR="0" lvl="0" indent="0" algn="l" defTabSz="1219140" rtl="0" eaLnBrk="1" fontAlgn="auto" latinLnBrk="0" hangingPunct="1">
              <a:lnSpc>
                <a:spcPct val="100000"/>
              </a:lnSpc>
              <a:spcBef>
                <a:spcPts val="0"/>
              </a:spcBef>
              <a:spcAft>
                <a:spcPts val="0"/>
              </a:spcAft>
              <a:buClr>
                <a:srgbClr val="FFFFFF"/>
              </a:buClr>
              <a:buSzPts val="1200"/>
              <a:buFont typeface="Hind Vadodara"/>
              <a:buNone/>
              <a:tabLst/>
              <a:defRPr/>
            </a:pPr>
            <a:endParaRPr kumimoji="0" lang="en-US" sz="1400" b="0" i="0" u="none" strike="noStrike" kern="1200" cap="none" spc="0" normalizeH="0" baseline="0" noProof="0" dirty="0">
              <a:ln>
                <a:noFill/>
              </a:ln>
              <a:solidFill>
                <a:srgbClr val="FFFFFF"/>
              </a:solidFill>
              <a:effectLst/>
              <a:uLnTx/>
              <a:uFillTx/>
              <a:latin typeface="Hind Vadodara"/>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1139890" y="1803900"/>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2" name="Picture 2" descr="Chart, table&#10;&#10;Description automatically generated">
            <a:extLst>
              <a:ext uri="{FF2B5EF4-FFF2-40B4-BE49-F238E27FC236}">
                <a16:creationId xmlns:a16="http://schemas.microsoft.com/office/drawing/2014/main" id="{580F0444-F581-0E4D-57CE-C4B2F0BFB214}"/>
              </a:ext>
            </a:extLst>
          </p:cNvPr>
          <p:cNvPicPr>
            <a:picLocks noChangeAspect="1"/>
          </p:cNvPicPr>
          <p:nvPr/>
        </p:nvPicPr>
        <p:blipFill>
          <a:blip r:embed="rId14"/>
          <a:stretch>
            <a:fillRect/>
          </a:stretch>
        </p:blipFill>
        <p:spPr>
          <a:xfrm>
            <a:off x="1361777" y="2094771"/>
            <a:ext cx="2634287" cy="3293668"/>
          </a:xfrm>
          <a:prstGeom prst="rect">
            <a:avLst/>
          </a:prstGeom>
        </p:spPr>
      </p:pic>
    </p:spTree>
    <p:extLst>
      <p:ext uri="{BB962C8B-B14F-4D97-AF65-F5344CB8AC3E}">
        <p14:creationId xmlns:p14="http://schemas.microsoft.com/office/powerpoint/2010/main" val="1331831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0A79CF-4BDF-9CE4-9AF7-AE909E0B0CF1}"/>
              </a:ext>
            </a:extLst>
          </p:cNvPr>
          <p:cNvSpPr>
            <a:spLocks noGrp="1"/>
          </p:cNvSpPr>
          <p:nvPr>
            <p:ph type="body" idx="1"/>
          </p:nvPr>
        </p:nvSpPr>
        <p:spPr/>
        <p:txBody>
          <a:bodyPr/>
          <a:lstStyle/>
          <a:p>
            <a:pPr marL="795828" lvl="1" indent="0">
              <a:buNone/>
            </a:pPr>
            <a:r>
              <a:rPr lang="en-US" sz="3600" dirty="0"/>
              <a:t>What has been a highlight of PBIS this year? / What have you accomplished?</a:t>
            </a:r>
          </a:p>
          <a:p>
            <a:pPr marL="795828" lvl="1" indent="0">
              <a:buNone/>
            </a:pPr>
            <a:endParaRPr lang="en-US" sz="3600" dirty="0"/>
          </a:p>
          <a:p>
            <a:pPr marL="795828" lvl="1" indent="0">
              <a:buNone/>
            </a:pPr>
            <a:r>
              <a:rPr lang="en-US" sz="3600" dirty="0"/>
              <a:t>What issues are you hoping to address next year?</a:t>
            </a:r>
          </a:p>
        </p:txBody>
      </p:sp>
      <p:sp>
        <p:nvSpPr>
          <p:cNvPr id="2" name="Title 1">
            <a:extLst>
              <a:ext uri="{FF2B5EF4-FFF2-40B4-BE49-F238E27FC236}">
                <a16:creationId xmlns:a16="http://schemas.microsoft.com/office/drawing/2014/main" id="{BE0D484E-7DE4-3E4E-1EC2-C8655A6DCD0B}"/>
              </a:ext>
            </a:extLst>
          </p:cNvPr>
          <p:cNvSpPr>
            <a:spLocks noGrp="1"/>
          </p:cNvSpPr>
          <p:nvPr>
            <p:ph type="title"/>
          </p:nvPr>
        </p:nvSpPr>
        <p:spPr/>
        <p:txBody>
          <a:bodyPr/>
          <a:lstStyle/>
          <a:p>
            <a:r>
              <a:rPr lang="en-US"/>
              <a:t>Glows and Grows:</a:t>
            </a:r>
          </a:p>
        </p:txBody>
      </p:sp>
      <p:sp>
        <p:nvSpPr>
          <p:cNvPr id="4" name="Text Placeholder 4">
            <a:extLst>
              <a:ext uri="{FF2B5EF4-FFF2-40B4-BE49-F238E27FC236}">
                <a16:creationId xmlns:a16="http://schemas.microsoft.com/office/drawing/2014/main" id="{642210A2-654B-684A-4843-7CE491596D88}"/>
              </a:ext>
            </a:extLst>
          </p:cNvPr>
          <p:cNvSpPr txBox="1">
            <a:spLocks/>
          </p:cNvSpPr>
          <p:nvPr/>
        </p:nvSpPr>
        <p:spPr>
          <a:xfrm>
            <a:off x="10149142" y="5722981"/>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lnSpc>
                <a:spcPct val="150000"/>
              </a:lnSpc>
              <a:buClr>
                <a:prstClr val="white"/>
              </a:buClr>
              <a:buNone/>
              <a:defRPr/>
            </a:pPr>
            <a:r>
              <a:rPr lang="en-US" sz="2100" kern="0" dirty="0"/>
              <a:t> 10 minutes</a:t>
            </a:r>
            <a:endParaRPr lang="en-US" sz="2100" dirty="0"/>
          </a:p>
          <a:p>
            <a:pPr marL="202565" indent="0" defTabSz="1219170">
              <a:lnSpc>
                <a:spcPct val="150000"/>
              </a:lnSpc>
              <a:buClr>
                <a:prstClr val="white"/>
              </a:buClr>
              <a:buNone/>
              <a:defRPr/>
            </a:pPr>
            <a:r>
              <a:rPr lang="en-US" sz="2100" kern="0" dirty="0"/>
              <a:t>  10  minutes</a:t>
            </a:r>
          </a:p>
        </p:txBody>
      </p:sp>
      <p:grpSp>
        <p:nvGrpSpPr>
          <p:cNvPr id="5" name="Google Shape;6077;p67">
            <a:extLst>
              <a:ext uri="{FF2B5EF4-FFF2-40B4-BE49-F238E27FC236}">
                <a16:creationId xmlns:a16="http://schemas.microsoft.com/office/drawing/2014/main" id="{C1AC10BE-0065-F179-0F37-E96B89E7BCB5}"/>
              </a:ext>
            </a:extLst>
          </p:cNvPr>
          <p:cNvGrpSpPr/>
          <p:nvPr/>
        </p:nvGrpSpPr>
        <p:grpSpPr>
          <a:xfrm>
            <a:off x="9778453" y="5883369"/>
            <a:ext cx="537983" cy="537983"/>
            <a:chOff x="5873617" y="2309901"/>
            <a:chExt cx="345720" cy="345720"/>
          </a:xfrm>
        </p:grpSpPr>
        <p:sp>
          <p:nvSpPr>
            <p:cNvPr id="6" name="Google Shape;6078;p67">
              <a:extLst>
                <a:ext uri="{FF2B5EF4-FFF2-40B4-BE49-F238E27FC236}">
                  <a16:creationId xmlns:a16="http://schemas.microsoft.com/office/drawing/2014/main" id="{9105BF19-1ABE-1DA8-F485-97AAF7FE2FEF}"/>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 name="Google Shape;6079;p67">
              <a:extLst>
                <a:ext uri="{FF2B5EF4-FFF2-40B4-BE49-F238E27FC236}">
                  <a16:creationId xmlns:a16="http://schemas.microsoft.com/office/drawing/2014/main" id="{B14C09CC-348C-9C8D-2C36-3EFAFC31F2E3}"/>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Google Shape;6080;p67">
              <a:extLst>
                <a:ext uri="{FF2B5EF4-FFF2-40B4-BE49-F238E27FC236}">
                  <a16:creationId xmlns:a16="http://schemas.microsoft.com/office/drawing/2014/main" id="{92BF1810-11E3-35D4-E5AC-BD2998212B11}"/>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 name="Google Shape;6081;p67">
              <a:extLst>
                <a:ext uri="{FF2B5EF4-FFF2-40B4-BE49-F238E27FC236}">
                  <a16:creationId xmlns:a16="http://schemas.microsoft.com/office/drawing/2014/main" id="{660AF566-3270-F1C3-1468-21EB17D5F7CE}"/>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 name="Google Shape;6082;p67">
              <a:extLst>
                <a:ext uri="{FF2B5EF4-FFF2-40B4-BE49-F238E27FC236}">
                  <a16:creationId xmlns:a16="http://schemas.microsoft.com/office/drawing/2014/main" id="{9B969FE1-765D-4C73-C83A-2183B36A6DE5}"/>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 name="Google Shape;6083;p67">
              <a:extLst>
                <a:ext uri="{FF2B5EF4-FFF2-40B4-BE49-F238E27FC236}">
                  <a16:creationId xmlns:a16="http://schemas.microsoft.com/office/drawing/2014/main" id="{CE1FAD23-94EA-4C67-6752-93B481DB1B9D}"/>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 name="Google Shape;6084;p67">
              <a:extLst>
                <a:ext uri="{FF2B5EF4-FFF2-40B4-BE49-F238E27FC236}">
                  <a16:creationId xmlns:a16="http://schemas.microsoft.com/office/drawing/2014/main" id="{2ED35D0F-DA40-A3A5-1661-37911246D18C}"/>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6085;p67">
              <a:extLst>
                <a:ext uri="{FF2B5EF4-FFF2-40B4-BE49-F238E27FC236}">
                  <a16:creationId xmlns:a16="http://schemas.microsoft.com/office/drawing/2014/main" id="{3C3DD818-7C2C-3108-5797-C1C36D66DCAD}"/>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6086;p67">
              <a:extLst>
                <a:ext uri="{FF2B5EF4-FFF2-40B4-BE49-F238E27FC236}">
                  <a16:creationId xmlns:a16="http://schemas.microsoft.com/office/drawing/2014/main" id="{59449CEB-53F1-DCFD-0E1A-9D2756FDDFC0}"/>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6087;p67">
              <a:extLst>
                <a:ext uri="{FF2B5EF4-FFF2-40B4-BE49-F238E27FC236}">
                  <a16:creationId xmlns:a16="http://schemas.microsoft.com/office/drawing/2014/main" id="{62CB005F-3DCC-EBF4-FEB3-625BF183EA7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6088;p67">
              <a:extLst>
                <a:ext uri="{FF2B5EF4-FFF2-40B4-BE49-F238E27FC236}">
                  <a16:creationId xmlns:a16="http://schemas.microsoft.com/office/drawing/2014/main" id="{36967ED8-D9EB-73E0-5835-99DFCA604139}"/>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6089;p67">
              <a:extLst>
                <a:ext uri="{FF2B5EF4-FFF2-40B4-BE49-F238E27FC236}">
                  <a16:creationId xmlns:a16="http://schemas.microsoft.com/office/drawing/2014/main" id="{6BC19EF4-A0B1-E5D9-E267-B06B3865BF99}"/>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6090;p67">
              <a:extLst>
                <a:ext uri="{FF2B5EF4-FFF2-40B4-BE49-F238E27FC236}">
                  <a16:creationId xmlns:a16="http://schemas.microsoft.com/office/drawing/2014/main" id="{15B53214-6AEE-FC62-6A3A-D0FBE8620A0B}"/>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6091;p67">
              <a:extLst>
                <a:ext uri="{FF2B5EF4-FFF2-40B4-BE49-F238E27FC236}">
                  <a16:creationId xmlns:a16="http://schemas.microsoft.com/office/drawing/2014/main" id="{0089DD02-A86B-22DE-EB06-1E3DCC13CDF5}"/>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6092;p67">
              <a:extLst>
                <a:ext uri="{FF2B5EF4-FFF2-40B4-BE49-F238E27FC236}">
                  <a16:creationId xmlns:a16="http://schemas.microsoft.com/office/drawing/2014/main" id="{CDBCE4F9-F883-4D7B-C9F8-A29955EF341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6093;p67">
              <a:extLst>
                <a:ext uri="{FF2B5EF4-FFF2-40B4-BE49-F238E27FC236}">
                  <a16:creationId xmlns:a16="http://schemas.microsoft.com/office/drawing/2014/main" id="{6EE6387E-6992-5D0B-4B09-8C192CCC0994}"/>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6094;p67">
              <a:extLst>
                <a:ext uri="{FF2B5EF4-FFF2-40B4-BE49-F238E27FC236}">
                  <a16:creationId xmlns:a16="http://schemas.microsoft.com/office/drawing/2014/main" id="{ED2F7476-ECB3-94A6-0342-85DE1D1E4843}"/>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6095;p67">
              <a:extLst>
                <a:ext uri="{FF2B5EF4-FFF2-40B4-BE49-F238E27FC236}">
                  <a16:creationId xmlns:a16="http://schemas.microsoft.com/office/drawing/2014/main" id="{648EE1C1-4DE7-43D9-B288-AA3C3EB60565}"/>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6096;p67">
              <a:extLst>
                <a:ext uri="{FF2B5EF4-FFF2-40B4-BE49-F238E27FC236}">
                  <a16:creationId xmlns:a16="http://schemas.microsoft.com/office/drawing/2014/main" id="{3D07B246-9AA9-F186-4033-7A509E611F4A}"/>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5" name="Google Shape;6464;p67">
            <a:extLst>
              <a:ext uri="{FF2B5EF4-FFF2-40B4-BE49-F238E27FC236}">
                <a16:creationId xmlns:a16="http://schemas.microsoft.com/office/drawing/2014/main" id="{D4E9667D-D66F-A570-BB1C-65FF8F17F9C8}"/>
              </a:ext>
            </a:extLst>
          </p:cNvPr>
          <p:cNvGrpSpPr/>
          <p:nvPr/>
        </p:nvGrpSpPr>
        <p:grpSpPr>
          <a:xfrm>
            <a:off x="6921308" y="5925397"/>
            <a:ext cx="495955" cy="495955"/>
            <a:chOff x="4674908" y="3682271"/>
            <a:chExt cx="371966" cy="371966"/>
          </a:xfrm>
        </p:grpSpPr>
        <p:sp>
          <p:nvSpPr>
            <p:cNvPr id="26" name="Google Shape;6465;p67">
              <a:extLst>
                <a:ext uri="{FF2B5EF4-FFF2-40B4-BE49-F238E27FC236}">
                  <a16:creationId xmlns:a16="http://schemas.microsoft.com/office/drawing/2014/main" id="{FE9EE456-CA39-A3DC-23D7-7D57D1D94446}"/>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6466;p67">
              <a:extLst>
                <a:ext uri="{FF2B5EF4-FFF2-40B4-BE49-F238E27FC236}">
                  <a16:creationId xmlns:a16="http://schemas.microsoft.com/office/drawing/2014/main" id="{B8CD6B5C-5454-9455-3D6D-C4A090295BE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6467;p67">
              <a:extLst>
                <a:ext uri="{FF2B5EF4-FFF2-40B4-BE49-F238E27FC236}">
                  <a16:creationId xmlns:a16="http://schemas.microsoft.com/office/drawing/2014/main" id="{D86A8F24-BC7C-2ED3-DED7-D319449598B4}"/>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6468;p67">
              <a:extLst>
                <a:ext uri="{FF2B5EF4-FFF2-40B4-BE49-F238E27FC236}">
                  <a16:creationId xmlns:a16="http://schemas.microsoft.com/office/drawing/2014/main" id="{F1B36A4D-40F4-4414-200A-B2FFBDF4040E}"/>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30" name="Text Placeholder 4">
            <a:extLst>
              <a:ext uri="{FF2B5EF4-FFF2-40B4-BE49-F238E27FC236}">
                <a16:creationId xmlns:a16="http://schemas.microsoft.com/office/drawing/2014/main" id="{549F0DE5-F291-2C3A-C92A-4A555B9B1495}"/>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indent="0" defTabSz="1219170">
              <a:buClr>
                <a:prstClr val="white"/>
              </a:buClr>
              <a:buNone/>
              <a:defRPr/>
            </a:pPr>
            <a:r>
              <a:rPr lang="en-US" sz="2100" kern="0" dirty="0"/>
              <a:t>Team review</a:t>
            </a:r>
          </a:p>
          <a:p>
            <a:pPr marL="202565" indent="0" defTabSz="1219170">
              <a:buClr>
                <a:prstClr val="white"/>
              </a:buClr>
              <a:buNone/>
              <a:defRPr/>
            </a:pPr>
            <a:endParaRPr lang="en-US" sz="1000" kern="0" dirty="0">
              <a:solidFill>
                <a:prstClr val="white"/>
              </a:solidFill>
            </a:endParaRPr>
          </a:p>
          <a:p>
            <a:pPr marL="202565" indent="0" defTabSz="1219170">
              <a:buClr>
                <a:prstClr val="white"/>
              </a:buClr>
              <a:buNone/>
              <a:defRPr/>
            </a:pPr>
            <a:r>
              <a:rPr lang="en-US" sz="2133" kern="0" dirty="0">
                <a:solidFill>
                  <a:prstClr val="white"/>
                </a:solidFill>
              </a:rPr>
              <a:t>Whole Group</a:t>
            </a:r>
          </a:p>
        </p:txBody>
      </p:sp>
    </p:spTree>
    <p:extLst>
      <p:ext uri="{BB962C8B-B14F-4D97-AF65-F5344CB8AC3E}">
        <p14:creationId xmlns:p14="http://schemas.microsoft.com/office/powerpoint/2010/main" val="5460144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r>
              <a:rPr lang="en-US" sz="1800" u="sng" dirty="0">
                <a:solidFill>
                  <a:schemeClr val="bg1"/>
                </a:solidFill>
                <a:effectLst/>
                <a:latin typeface="Arial" panose="020B06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https://go.edc.org/pbis-end-of-year-evaluation</a:t>
            </a:r>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End of Year 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a:latin typeface="Arial" panose="020B0604020202020204" pitchFamily="34" charset="0"/>
                <a:cs typeface="Arial" panose="020B0604020202020204" pitchFamily="34" charset="0"/>
              </a:rPr>
              <a:t>Please remember to complete the evaluation! </a:t>
            </a:r>
          </a:p>
          <a:p>
            <a:pPr marL="0" indent="0"/>
            <a:endParaRPr lang="en-US">
              <a:latin typeface="Arial" panose="020B0604020202020204" pitchFamily="34" charset="0"/>
              <a:cs typeface="Arial" panose="020B0604020202020204" pitchFamily="34" charset="0"/>
            </a:endParaRPr>
          </a:p>
          <a:p>
            <a:pPr marL="0" indent="0"/>
            <a:r>
              <a:rPr lang="en-US">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B17BEEBD-BBB2-D0AF-6597-D92295256BB6}"/>
              </a:ext>
            </a:extLst>
          </p:cNvPr>
          <p:cNvPicPr>
            <a:picLocks noChangeAspect="1"/>
          </p:cNvPicPr>
          <p:nvPr/>
        </p:nvPicPr>
        <p:blipFill>
          <a:blip r:embed="rId4"/>
          <a:stretch>
            <a:fillRect/>
          </a:stretch>
        </p:blipFill>
        <p:spPr>
          <a:xfrm>
            <a:off x="5179792" y="43527"/>
            <a:ext cx="3385474" cy="3385474"/>
          </a:xfrm>
          <a:prstGeom prst="rect">
            <a:avLst/>
          </a:prstGeom>
        </p:spPr>
      </p:pic>
    </p:spTree>
    <p:extLst>
      <p:ext uri="{BB962C8B-B14F-4D97-AF65-F5344CB8AC3E}">
        <p14:creationId xmlns:p14="http://schemas.microsoft.com/office/powerpoint/2010/main" val="22914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ustom">
  <a:themeElements>
    <a:clrScheme name="Custom 74">
      <a:dk1>
        <a:sysClr val="windowText" lastClr="000000"/>
      </a:dk1>
      <a:lt1>
        <a:sysClr val="window" lastClr="FFFFFF"/>
      </a:lt1>
      <a:dk2>
        <a:srgbClr val="F8F0E3"/>
      </a:dk2>
      <a:lt2>
        <a:srgbClr val="E7E6E6"/>
      </a:lt2>
      <a:accent1>
        <a:srgbClr val="224E7F"/>
      </a:accent1>
      <a:accent2>
        <a:srgbClr val="385E88"/>
      </a:accent2>
      <a:accent3>
        <a:srgbClr val="AA2070"/>
      </a:accent3>
      <a:accent4>
        <a:srgbClr val="EC008C"/>
      </a:accent4>
      <a:accent5>
        <a:srgbClr val="582156"/>
      </a:accent5>
      <a:accent6>
        <a:srgbClr val="958EA2"/>
      </a:accent6>
      <a:hlink>
        <a:srgbClr val="0563C1"/>
      </a:hlink>
      <a:folHlink>
        <a:srgbClr val="954F72"/>
      </a:folHlink>
    </a:clrScheme>
    <a:fontScheme name="Custom 112">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968143_Win32_SL_V3" id="{4DA6DF5E-F5DF-461D-8863-50E9C5721FD0}" vid="{BC6DDDB8-E14A-47D1-98C5-2C109624FDA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00A378D024F5544BFCBBCF972FBD70E" ma:contentTypeVersion="7" ma:contentTypeDescription="Create a new document." ma:contentTypeScope="" ma:versionID="885040d69728397c3d5d52774614518a">
  <xsd:schema xmlns:xsd="http://www.w3.org/2001/XMLSchema" xmlns:xs="http://www.w3.org/2001/XMLSchema" xmlns:p="http://schemas.microsoft.com/office/2006/metadata/properties" xmlns:ns2="58515f2e-3801-43e5-bcd7-101839fff532" xmlns:ns3="http://schemas.microsoft.com/sharepoint/v4" targetNamespace="http://schemas.microsoft.com/office/2006/metadata/properties" ma:root="true" ma:fieldsID="6257d5cb0da9cfb74c1e1d1651d5b275" ns2:_="" ns3:_="">
    <xsd:import namespace="58515f2e-3801-43e5-bcd7-101839fff532"/>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IconOverlay"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515f2e-3801-43e5-bcd7-101839fff5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2"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861444-A266-427A-AFD0-F45FC3C588BB}">
  <ds:schemaRefs>
    <ds:schemaRef ds:uri="http://schemas.microsoft.com/sharepoint/v3/contenttype/forms"/>
  </ds:schemaRefs>
</ds:datastoreItem>
</file>

<file path=customXml/itemProps2.xml><?xml version="1.0" encoding="utf-8"?>
<ds:datastoreItem xmlns:ds="http://schemas.openxmlformats.org/officeDocument/2006/customXml" ds:itemID="{5EDC70C5-F0C4-4115-8490-C8C8D8988E9B}">
  <ds:schemaRefs>
    <ds:schemaRef ds:uri="http://schemas.microsoft.com/office/2006/documentManagement/types"/>
    <ds:schemaRef ds:uri="http://purl.org/dc/dcmitype/"/>
    <ds:schemaRef ds:uri="http://purl.org/dc/elements/1.1/"/>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schemas.microsoft.com/sharepoint/v4"/>
    <ds:schemaRef ds:uri="58515f2e-3801-43e5-bcd7-101839fff532"/>
    <ds:schemaRef ds:uri="http://www.w3.org/XML/1998/namespace"/>
  </ds:schemaRefs>
</ds:datastoreItem>
</file>

<file path=customXml/itemProps3.xml><?xml version="1.0" encoding="utf-8"?>
<ds:datastoreItem xmlns:ds="http://schemas.openxmlformats.org/officeDocument/2006/customXml" ds:itemID="{6ACFA34E-C049-4A2E-9AA0-FF6F916AA63B}">
  <ds:schemaRefs>
    <ds:schemaRef ds:uri="58515f2e-3801-43e5-bcd7-101839fff5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6333</TotalTime>
  <Words>6874</Words>
  <Application>Microsoft Office PowerPoint</Application>
  <PresentationFormat>Widescreen</PresentationFormat>
  <Paragraphs>966</Paragraphs>
  <Slides>90</Slides>
  <Notes>82</Notes>
  <HiddenSlides>1</HiddenSlides>
  <MMClips>0</MMClips>
  <ScaleCrop>false</ScaleCrop>
  <HeadingPairs>
    <vt:vector size="6" baseType="variant">
      <vt:variant>
        <vt:lpstr>Fonts Used</vt:lpstr>
      </vt:variant>
      <vt:variant>
        <vt:i4>20</vt:i4>
      </vt:variant>
      <vt:variant>
        <vt:lpstr>Theme</vt:lpstr>
      </vt:variant>
      <vt:variant>
        <vt:i4>8</vt:i4>
      </vt:variant>
      <vt:variant>
        <vt:lpstr>Slide Titles</vt:lpstr>
      </vt:variant>
      <vt:variant>
        <vt:i4>90</vt:i4>
      </vt:variant>
    </vt:vector>
  </HeadingPairs>
  <TitlesOfParts>
    <vt:vector size="118" baseType="lpstr">
      <vt:lpstr>Arial</vt:lpstr>
      <vt:lpstr>Avenir Next LT Pro</vt:lpstr>
      <vt:lpstr>Calibri</vt:lpstr>
      <vt:lpstr>Calibri Light</vt:lpstr>
      <vt:lpstr>Fira Sans Extra Condensed Medium</vt:lpstr>
      <vt:lpstr>Franklin Gothic Book</vt:lpstr>
      <vt:lpstr>Franklin Gothic Medium</vt:lpstr>
      <vt:lpstr>Hind Vadodara</vt:lpstr>
      <vt:lpstr>Montserrat SemiBold</vt:lpstr>
      <vt:lpstr>Nunito Light</vt:lpstr>
      <vt:lpstr>Open Sans</vt:lpstr>
      <vt:lpstr>Open Sans SemiBold</vt:lpstr>
      <vt:lpstr>Oriya Sangam MN</vt:lpstr>
      <vt:lpstr>Oswald</vt:lpstr>
      <vt:lpstr>Poppins</vt:lpstr>
      <vt:lpstr>Poppins Medium</vt:lpstr>
      <vt:lpstr>Poppins SemiBold</vt:lpstr>
      <vt:lpstr>Raleway Thin</vt:lpstr>
      <vt:lpstr>Roboto Condensed Light</vt:lpstr>
      <vt:lpstr>Wingdings</vt:lpstr>
      <vt:lpstr>Ophthalmology Center by Slidesgo</vt:lpstr>
      <vt:lpstr>1_Ophthalmology Center by Slidesgo</vt:lpstr>
      <vt:lpstr>2_Ophthalmology Center by Slidesgo</vt:lpstr>
      <vt:lpstr>4_Ophthalmology Center by Slidesgo</vt:lpstr>
      <vt:lpstr>7_Ophthalmology Center by Slidesgo</vt:lpstr>
      <vt:lpstr>3_Ophthalmology Center by Slidesgo</vt:lpstr>
      <vt:lpstr>5_Ophthalmology Center by Slidesgo</vt:lpstr>
      <vt:lpstr>Custom</vt:lpstr>
      <vt:lpstr>PBIS School-Wide Team Training Year 2: May 2025</vt:lpstr>
      <vt:lpstr>ACTIVITY: ATTENDANCE</vt:lpstr>
      <vt:lpstr>EXPECTATIONS</vt:lpstr>
      <vt:lpstr>May Institute’s 21ST Annual New England Positive Behavioral Support Forum Friday, November 21, 2025 - Norwood, Mass. </vt:lpstr>
      <vt:lpstr>Agenda &amp; Team Tasks</vt:lpstr>
      <vt:lpstr> HELPFUL READINGS &amp; RESOURCES</vt:lpstr>
      <vt:lpstr>Yearly Product Review</vt:lpstr>
      <vt:lpstr>Years</vt:lpstr>
      <vt:lpstr>Glows and Grows:</vt:lpstr>
      <vt:lpstr>DATA-BASED DECISION MAKING: ANALYSIS OF FIDELITY &amp; OUTCOME DATA</vt:lpstr>
      <vt:lpstr>Data used in PBIS implementation </vt:lpstr>
      <vt:lpstr>TFI Quick Check Tip Sheet</vt:lpstr>
      <vt:lpstr>Use TFI data to guide your action planning!</vt:lpstr>
      <vt:lpstr>EXAMPLE</vt:lpstr>
      <vt:lpstr>Bridging fidelity data with other data sources.</vt:lpstr>
      <vt:lpstr>What Social Emotional Behavior (SEB) Data has your team collected this year?</vt:lpstr>
      <vt:lpstr>Why use data for decision-making? </vt:lpstr>
      <vt:lpstr>Once data routines are established…  </vt:lpstr>
      <vt:lpstr>PowerPoint Presentation</vt:lpstr>
      <vt:lpstr>EXAMPLE: Reviewing &amp; Analyzing School-wide Behavior Data to Develop, Inform, and Refine Tier 1</vt:lpstr>
      <vt:lpstr>NON-EXAMPLE: Reviewing &amp; Analyzing School-wide Behavior Data to Develop, Inform, and Refine Tier 1</vt:lpstr>
      <vt:lpstr>EXAMPLE: Reviewing &amp; Analyzing School-wide Behavior Data to Develop, Inform, and Refine Tier 1  </vt:lpstr>
      <vt:lpstr>DISCUSSION: Data Systems and outcomes</vt:lpstr>
      <vt:lpstr>ACTIVITY: Using School-wide Behavior Data for Decision-Making</vt:lpstr>
      <vt:lpstr>PowerPoint Presentation</vt:lpstr>
      <vt:lpstr>Supporting Staff and Embedded Professional Development</vt:lpstr>
      <vt:lpstr>What are SYSTEMS? systems are what we do to support the adults!</vt:lpstr>
      <vt:lpstr>Key Systems supporting Positive Classroom Supports</vt:lpstr>
      <vt:lpstr>Step 8: Develop Systems to Support Staff</vt:lpstr>
      <vt:lpstr>Continuum of Multi-tiered Professional Development Support</vt:lpstr>
      <vt:lpstr>STEPS TO SUPPORT EDUCATORS' IMPLEMENTATION</vt:lpstr>
      <vt:lpstr>Example System Feature table (2.2 Explicitly Teach)</vt:lpstr>
      <vt:lpstr>SELF-ASSESSMENT AND ACTION PLAN</vt:lpstr>
      <vt:lpstr>STEPS TO SUPPORT EDUCATORS' IMPLEMENTATION</vt:lpstr>
      <vt:lpstr>Embedded and Ongoing Professional Development</vt:lpstr>
      <vt:lpstr>CRITICAL TOPICS FOR STAFF PD</vt:lpstr>
      <vt:lpstr>ADDITIONAL STAFF PD CONSIDERATIONS</vt:lpstr>
      <vt:lpstr>Embedded and Ongoing Professional Development</vt:lpstr>
      <vt:lpstr>Embedded and Ongoing Professional Development </vt:lpstr>
      <vt:lpstr>Train and Hope Method</vt:lpstr>
      <vt:lpstr>Explicit Training Example</vt:lpstr>
      <vt:lpstr>Classroom System Support</vt:lpstr>
      <vt:lpstr>Classroom Matrix SAMPLE</vt:lpstr>
      <vt:lpstr>Provide Specific Feedback (&gt;5+ : 1- ratio)  </vt:lpstr>
      <vt:lpstr>PowerPoint Presentation</vt:lpstr>
      <vt:lpstr>Embedded and Ongoing Professional Development </vt:lpstr>
      <vt:lpstr>Coaching Support</vt:lpstr>
      <vt:lpstr>Additional Coaching/Prompting Examples</vt:lpstr>
      <vt:lpstr>Embedded and Ongoing Professional Development </vt:lpstr>
      <vt:lpstr>Performance Feedback Example</vt:lpstr>
      <vt:lpstr>Align PBIS Practices to Fidelity Monitoring  Procedures</vt:lpstr>
      <vt:lpstr>NEPBIS.org</vt:lpstr>
      <vt:lpstr>Embedded and Ongoing Professional Development </vt:lpstr>
      <vt:lpstr>Professional Development Planning</vt:lpstr>
      <vt:lpstr>Guidelines for Embedded and Ongoing Professional Development </vt:lpstr>
      <vt:lpstr>ACTIVITY: Developing a System of Embedded and Ongoing Professional Development</vt:lpstr>
      <vt:lpstr>PowerPoint Presentation</vt:lpstr>
      <vt:lpstr>Annual Evaluation Report</vt:lpstr>
      <vt:lpstr>PowerPoint Presentation</vt:lpstr>
      <vt:lpstr>PowerPoint Presentation</vt:lpstr>
      <vt:lpstr>PowerPoint Presentation</vt:lpstr>
      <vt:lpstr>PowerPoint Presentation</vt:lpstr>
      <vt:lpstr>PowerPoint Presentation</vt:lpstr>
      <vt:lpstr>DISCUSSION: Annual Evaluation Planning</vt:lpstr>
      <vt:lpstr>REVIEW &amp; REVISE: PBIS HANDBOOK AND TRAINING MATERIALS</vt:lpstr>
      <vt:lpstr>Coaches Year at a Glance</vt:lpstr>
      <vt:lpstr>Planning for Implementation Rollout  Next Year</vt:lpstr>
      <vt:lpstr>Planning for Next Fall…</vt:lpstr>
      <vt:lpstr>Leadership Team: Next Steps</vt:lpstr>
      <vt:lpstr>PBIS ROLLOUT CHECKLIST</vt:lpstr>
      <vt:lpstr>Presenting to Staff</vt:lpstr>
      <vt:lpstr>Ensure staff have access to what they need…</vt:lpstr>
      <vt:lpstr>PowerPoint Presentation</vt:lpstr>
      <vt:lpstr>Continuum of Multi-tiered Professional Development Support</vt:lpstr>
      <vt:lpstr>Guidelines for Embedded and Ongoing Professional Development </vt:lpstr>
      <vt:lpstr>PowerPoint Presentation</vt:lpstr>
      <vt:lpstr>Presenting to Students</vt:lpstr>
      <vt:lpstr>PowerPoint Presentation</vt:lpstr>
      <vt:lpstr>Create a PBIS Handbook</vt:lpstr>
      <vt:lpstr>PBIS Handbook &amp; Orientation Examples</vt:lpstr>
      <vt:lpstr>PowerPoint Presentation</vt:lpstr>
      <vt:lpstr>Supporting Families/ Community</vt:lpstr>
      <vt:lpstr>PowerPoint Presentation</vt:lpstr>
      <vt:lpstr>ACTIVITY: Revising PBIS Materials</vt:lpstr>
      <vt:lpstr>ACTIVITY: ROLLOUT PLAN</vt:lpstr>
      <vt:lpstr>PowerPoint Presentation</vt:lpstr>
      <vt:lpstr>TEAM TIME</vt:lpstr>
      <vt:lpstr>Agenda &amp; Team Tasks</vt:lpstr>
      <vt:lpstr> HELPFUL READINGS &amp; RESOURCES</vt:lpstr>
      <vt:lpstr>https://go.edc.org/pbis-end-of-year-evaluation   End of Year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Team Training</dc:title>
  <dc:creator>Meyer, Katherine</dc:creator>
  <cp:lastModifiedBy>Christine Downs</cp:lastModifiedBy>
  <cp:revision>282</cp:revision>
  <dcterms:created xsi:type="dcterms:W3CDTF">2020-08-03T16:37:41Z</dcterms:created>
  <dcterms:modified xsi:type="dcterms:W3CDTF">2025-05-20T13:55:36Z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0x010100100A378D024F5544BFCBBCF972FBD70E</vt:lpwstr>
  </property>
  <property fmtid="{D5CDD505-2E9C-101B-9397-08002B2CF9AE}" pid="3" name="MediaServiceImageTags">
    <vt:lpwstr/>
  </property>
</Properties>
</file>