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2.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3.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4.xml" ContentType="application/vnd.openxmlformats-officedocument.theme+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theme/theme5.xml" ContentType="application/vnd.openxmlformats-officedocument.theme+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4.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5.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 id="2147483677" r:id="rId5"/>
    <p:sldMasterId id="2147483703" r:id="rId6"/>
    <p:sldMasterId id="2147483729" r:id="rId7"/>
    <p:sldMasterId id="2147483756" r:id="rId8"/>
    <p:sldMasterId id="2147483805" r:id="rId9"/>
  </p:sldMasterIdLst>
  <p:notesMasterIdLst>
    <p:notesMasterId r:id="rId56"/>
  </p:notesMasterIdLst>
  <p:sldIdLst>
    <p:sldId id="4570" r:id="rId10"/>
    <p:sldId id="3209" r:id="rId11"/>
    <p:sldId id="4103" r:id="rId12"/>
    <p:sldId id="258" r:id="rId13"/>
    <p:sldId id="4774" r:id="rId14"/>
    <p:sldId id="4750" r:id="rId15"/>
    <p:sldId id="4026" r:id="rId16"/>
    <p:sldId id="306" r:id="rId17"/>
    <p:sldId id="3240" r:id="rId18"/>
    <p:sldId id="3237" r:id="rId19"/>
    <p:sldId id="3393" r:id="rId20"/>
    <p:sldId id="4539" r:id="rId21"/>
    <p:sldId id="309" r:id="rId22"/>
    <p:sldId id="351" r:id="rId23"/>
    <p:sldId id="4764" r:id="rId24"/>
    <p:sldId id="4759" r:id="rId25"/>
    <p:sldId id="4869" r:id="rId26"/>
    <p:sldId id="523" r:id="rId27"/>
    <p:sldId id="4782" r:id="rId28"/>
    <p:sldId id="4732" r:id="rId29"/>
    <p:sldId id="4749" r:id="rId30"/>
    <p:sldId id="4032" r:id="rId31"/>
    <p:sldId id="4480" r:id="rId32"/>
    <p:sldId id="543" r:id="rId33"/>
    <p:sldId id="4762" r:id="rId34"/>
    <p:sldId id="4765" r:id="rId35"/>
    <p:sldId id="4779" r:id="rId36"/>
    <p:sldId id="3204" r:id="rId37"/>
    <p:sldId id="3350" r:id="rId38"/>
    <p:sldId id="4738" r:id="rId39"/>
    <p:sldId id="4029" r:id="rId40"/>
    <p:sldId id="4030" r:id="rId41"/>
    <p:sldId id="4041" r:id="rId42"/>
    <p:sldId id="4042" r:id="rId43"/>
    <p:sldId id="4043" r:id="rId44"/>
    <p:sldId id="4767" r:id="rId45"/>
    <p:sldId id="4768" r:id="rId46"/>
    <p:sldId id="4769" r:id="rId47"/>
    <p:sldId id="4770" r:id="rId48"/>
    <p:sldId id="4771" r:id="rId49"/>
    <p:sldId id="4772" r:id="rId50"/>
    <p:sldId id="4031" r:id="rId51"/>
    <p:sldId id="4761" r:id="rId52"/>
    <p:sldId id="4870" r:id="rId53"/>
    <p:sldId id="4871" r:id="rId54"/>
    <p:sldId id="345" r:id="rId5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Welcome and Intro (5 minutes)" id="{D4CE4683-096C-B14E-B28E-FC6D7AF69508}">
          <p14:sldIdLst>
            <p14:sldId id="4570"/>
            <p14:sldId id="3209"/>
            <p14:sldId id="4103"/>
            <p14:sldId id="258"/>
            <p14:sldId id="4774"/>
            <p14:sldId id="4750"/>
          </p14:sldIdLst>
        </p14:section>
        <p14:section name="Glows and Grows (10 minutes)" id="{E918D8D8-C51E-CF45-8A07-ABB390550EA3}">
          <p14:sldIdLst>
            <p14:sldId id="4026"/>
            <p14:sldId id="306"/>
            <p14:sldId id="3240"/>
            <p14:sldId id="3237"/>
            <p14:sldId id="3393"/>
          </p14:sldIdLst>
        </p14:section>
        <p14:section name="Big Idea Check In (25 minutes)" id="{4FAC4393-89DA-9E43-AB5C-27C393F04C63}">
          <p14:sldIdLst>
            <p14:sldId id="4539"/>
            <p14:sldId id="309"/>
            <p14:sldId id="351"/>
            <p14:sldId id="4764"/>
            <p14:sldId id="4759"/>
            <p14:sldId id="4869"/>
            <p14:sldId id="523"/>
            <p14:sldId id="4782"/>
            <p14:sldId id="4732"/>
            <p14:sldId id="4749"/>
          </p14:sldIdLst>
        </p14:section>
        <p14:section name="Resource Spotlight (20 mins)" id="{6CC5BA60-0145-45E1-97BC-34768D1184A5}">
          <p14:sldIdLst>
            <p14:sldId id="4032"/>
            <p14:sldId id="4480"/>
            <p14:sldId id="543"/>
            <p14:sldId id="4762"/>
          </p14:sldIdLst>
        </p14:section>
        <p14:section name="TFI Self Assessment (10 mins)" id="{2AB41645-2F04-4CEC-B70C-617234388131}">
          <p14:sldIdLst>
            <p14:sldId id="4765"/>
            <p14:sldId id="4779"/>
            <p14:sldId id="3204"/>
            <p14:sldId id="3350"/>
            <p14:sldId id="4738"/>
          </p14:sldIdLst>
        </p14:section>
        <p14:section name="Looking Ahead (10 minutes)" id="{EF4E117E-C94B-5045-8826-1052C5708A86}">
          <p14:sldIdLst>
            <p14:sldId id="4029"/>
            <p14:sldId id="4030"/>
            <p14:sldId id="4041"/>
            <p14:sldId id="4042"/>
            <p14:sldId id="4043"/>
            <p14:sldId id="4767"/>
            <p14:sldId id="4768"/>
            <p14:sldId id="4769"/>
            <p14:sldId id="4770"/>
            <p14:sldId id="4771"/>
            <p14:sldId id="4772"/>
            <p14:sldId id="4031"/>
          </p14:sldIdLst>
        </p14:section>
        <p14:section name="Wrapping Up (5 minutes)" id="{6F051F88-AA7C-3348-A7B8-892BA6C75A0D}">
          <p14:sldIdLst>
            <p14:sldId id="4761"/>
            <p14:sldId id="4870"/>
            <p14:sldId id="4871"/>
            <p14:sldId id="345"/>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6069E01-50B0-3D1F-34A6-207BE1BF741D}" name="Christine Downs" initials="CD" userId="S::cdowns@mayinstitute.org::e8ba56e2-84b9-4685-891c-6c388ea40c87" providerId="AD"/>
  <p188:author id="{39D63C05-2216-CDD4-1057-F04FF3D987E9}" name="Adam Feinberg" initials="AF" userId="fbfff037195b936e" providerId="Windows Live"/>
  <p188:author id="{E16D4F08-7DF0-D375-6C48-4C09655593C0}" name="Feinberg, Adam" initials="FA" userId="S::afeinberg@edc.org::5f5bdf48-d019-4be7-baf8-cfbf388184da" providerId="AD"/>
  <p188:author id="{CD20A333-A637-827F-BBF5-42780D723B6E}" name="Adam Feinberg" initials="AF" userId="c63daa15e251178a" providerId="Windows Live"/>
  <p188:author id="{0C324748-F4D2-01C8-8115-73D64B2BF121}" name="Christine Downs" initials="CD" userId="S::cdowns_mayinstitute.org#ext#@educationdevelopmentcenter.onmicrosoft.com::13a98df4-0bd3-43f7-9515-5c6eb150dde7"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Feinberg, Adam" initials="FA" lastIdx="12" clrIdx="0">
    <p:extLst>
      <p:ext uri="{19B8F6BF-5375-455C-9EA6-DF929625EA0E}">
        <p15:presenceInfo xmlns:p15="http://schemas.microsoft.com/office/powerpoint/2012/main" userId="S::adam.feinberg@uconn.edu::177393b2-bc5b-4b41-8d24-c053677dafcb" providerId="AD"/>
      </p:ext>
    </p:extLst>
  </p:cmAuthor>
  <p:cmAuthor id="2" name="Meyer, Katherine" initials="MK" lastIdx="9" clrIdx="1">
    <p:extLst>
      <p:ext uri="{19B8F6BF-5375-455C-9EA6-DF929625EA0E}">
        <p15:presenceInfo xmlns:p15="http://schemas.microsoft.com/office/powerpoint/2012/main" userId="S::katherine.meyer@uconn.edu::9a23d734-2d44-476e-aafb-e8c61e29b5f6" providerId="AD"/>
      </p:ext>
    </p:extLst>
  </p:cmAuthor>
  <p:cmAuthor id="3" name="Erik Maki" initials="EM" lastIdx="1" clrIdx="2">
    <p:extLst>
      <p:ext uri="{19B8F6BF-5375-455C-9EA6-DF929625EA0E}">
        <p15:presenceInfo xmlns:p15="http://schemas.microsoft.com/office/powerpoint/2012/main" userId="S::EMaki@mayinstitute.org::6c029fcd-6e9a-4e5c-820c-08bfa36125db" providerId="AD"/>
      </p:ext>
    </p:extLst>
  </p:cmAuthor>
  <p:cmAuthor id="4" name="Robbie, Karen" initials="RK" lastIdx="6" clrIdx="3">
    <p:extLst>
      <p:ext uri="{19B8F6BF-5375-455C-9EA6-DF929625EA0E}">
        <p15:presenceInfo xmlns:p15="http://schemas.microsoft.com/office/powerpoint/2012/main" userId="S::karen.robbie@uconn.edu::a0e2d4cb-cdb8-43fd-ac47-453d7da32a9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C9204"/>
    <a:srgbClr val="BAE18F"/>
    <a:srgbClr val="FFCC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C0073A9-C474-4B66-A812-F4ABD2B62015}" v="30" dt="2025-01-03T23:51:28.21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3341" autoAdjust="0"/>
  </p:normalViewPr>
  <p:slideViewPr>
    <p:cSldViewPr snapToGrid="0">
      <p:cViewPr varScale="1">
        <p:scale>
          <a:sx n="102" d="100"/>
          <a:sy n="102" d="100"/>
        </p:scale>
        <p:origin x="126" y="132"/>
      </p:cViewPr>
      <p:guideLst/>
    </p:cSldViewPr>
  </p:slideViewPr>
  <p:notesTextViewPr>
    <p:cViewPr>
      <p:scale>
        <a:sx n="3" d="2"/>
        <a:sy n="3" d="2"/>
      </p:scale>
      <p:origin x="0" y="0"/>
    </p:cViewPr>
  </p:notesTextViewPr>
  <p:sorterViewPr>
    <p:cViewPr varScale="1">
      <p:scale>
        <a:sx n="1" d="1"/>
        <a:sy n="1" d="1"/>
      </p:scale>
      <p:origin x="0" y="-15966"/>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slide" Target="slides/slide30.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slide" Target="slides/slide33.xml"/><Relationship Id="rId47" Type="http://schemas.openxmlformats.org/officeDocument/2006/relationships/slide" Target="slides/slide38.xml"/><Relationship Id="rId50" Type="http://schemas.openxmlformats.org/officeDocument/2006/relationships/slide" Target="slides/slide41.xml"/><Relationship Id="rId55" Type="http://schemas.openxmlformats.org/officeDocument/2006/relationships/slide" Target="slides/slide46.xml"/><Relationship Id="rId63" Type="http://schemas.microsoft.com/office/2015/10/relationships/revisionInfo" Target="revisionInfo.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7.xml"/><Relationship Id="rId29" Type="http://schemas.openxmlformats.org/officeDocument/2006/relationships/slide" Target="slides/slide20.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slide" Target="slides/slide36.xml"/><Relationship Id="rId53" Type="http://schemas.openxmlformats.org/officeDocument/2006/relationships/slide" Target="slides/slide44.xml"/><Relationship Id="rId58" Type="http://schemas.openxmlformats.org/officeDocument/2006/relationships/presProps" Target="presProps.xml"/><Relationship Id="rId5" Type="http://schemas.openxmlformats.org/officeDocument/2006/relationships/slideMaster" Target="slideMasters/slideMaster2.xml"/><Relationship Id="rId61" Type="http://schemas.openxmlformats.org/officeDocument/2006/relationships/tableStyles" Target="tableStyles.xml"/><Relationship Id="rId19" Type="http://schemas.openxmlformats.org/officeDocument/2006/relationships/slide" Target="slides/slide10.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slide" Target="slides/slide39.xml"/><Relationship Id="rId56" Type="http://schemas.openxmlformats.org/officeDocument/2006/relationships/notesMaster" Target="notesMasters/notesMaster1.xml"/><Relationship Id="rId64" Type="http://schemas.microsoft.com/office/2018/10/relationships/authors" Target="authors.xml"/><Relationship Id="rId8" Type="http://schemas.openxmlformats.org/officeDocument/2006/relationships/slideMaster" Target="slideMasters/slideMaster5.xml"/><Relationship Id="rId51" Type="http://schemas.openxmlformats.org/officeDocument/2006/relationships/slide" Target="slides/slide42.xml"/><Relationship Id="rId3" Type="http://schemas.openxmlformats.org/officeDocument/2006/relationships/customXml" Target="../customXml/item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59" Type="http://schemas.openxmlformats.org/officeDocument/2006/relationships/viewProps" Target="viewProps.xml"/><Relationship Id="rId20" Type="http://schemas.openxmlformats.org/officeDocument/2006/relationships/slide" Target="slides/slide11.xml"/><Relationship Id="rId41" Type="http://schemas.openxmlformats.org/officeDocument/2006/relationships/slide" Target="slides/slide32.xml"/><Relationship Id="rId54" Type="http://schemas.openxmlformats.org/officeDocument/2006/relationships/slide" Target="slides/slide45.xml"/><Relationship Id="rId62"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commentAuthors" Target="commentAuthors.xml"/><Relationship Id="rId10" Type="http://schemas.openxmlformats.org/officeDocument/2006/relationships/slide" Target="slides/slide1.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 Id="rId60"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Master" Target="slideMasters/slideMaster6.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hristine Downs" userId="e8ba56e2-84b9-4685-891c-6c388ea40c87" providerId="ADAL" clId="{0C0073A9-C474-4B66-A812-F4ABD2B62015}"/>
    <pc:docChg chg="addSld delSld modSld modSection">
      <pc:chgData name="Christine Downs" userId="e8ba56e2-84b9-4685-891c-6c388ea40c87" providerId="ADAL" clId="{0C0073A9-C474-4B66-A812-F4ABD2B62015}" dt="2025-01-03T23:51:32.146" v="41" actId="1076"/>
      <pc:docMkLst>
        <pc:docMk/>
      </pc:docMkLst>
      <pc:sldChg chg="modAnim">
        <pc:chgData name="Christine Downs" userId="e8ba56e2-84b9-4685-891c-6c388ea40c87" providerId="ADAL" clId="{0C0073A9-C474-4B66-A812-F4ABD2B62015}" dt="2025-01-03T23:46:32.972" v="8"/>
        <pc:sldMkLst>
          <pc:docMk/>
          <pc:sldMk cId="1558814790" sldId="306"/>
        </pc:sldMkLst>
      </pc:sldChg>
      <pc:sldChg chg="add">
        <pc:chgData name="Christine Downs" userId="e8ba56e2-84b9-4685-891c-6c388ea40c87" providerId="ADAL" clId="{0C0073A9-C474-4B66-A812-F4ABD2B62015}" dt="2025-01-03T23:48:31.401" v="16"/>
        <pc:sldMkLst>
          <pc:docMk/>
          <pc:sldMk cId="3417037640" sldId="345"/>
        </pc:sldMkLst>
      </pc:sldChg>
      <pc:sldChg chg="modSp mod">
        <pc:chgData name="Christine Downs" userId="e8ba56e2-84b9-4685-891c-6c388ea40c87" providerId="ADAL" clId="{0C0073A9-C474-4B66-A812-F4ABD2B62015}" dt="2025-01-03T23:47:42.747" v="14" actId="20577"/>
        <pc:sldMkLst>
          <pc:docMk/>
          <pc:sldMk cId="176674104" sldId="4029"/>
        </pc:sldMkLst>
        <pc:spChg chg="mod">
          <ac:chgData name="Christine Downs" userId="e8ba56e2-84b9-4685-891c-6c388ea40c87" providerId="ADAL" clId="{0C0073A9-C474-4B66-A812-F4ABD2B62015}" dt="2025-01-03T23:47:42.747" v="14" actId="20577"/>
          <ac:spMkLst>
            <pc:docMk/>
            <pc:sldMk cId="176674104" sldId="4029"/>
            <ac:spMk id="480" creationId="{00000000-0000-0000-0000-000000000000}"/>
          </ac:spMkLst>
        </pc:spChg>
      </pc:sldChg>
      <pc:sldChg chg="mod modShow">
        <pc:chgData name="Christine Downs" userId="e8ba56e2-84b9-4685-891c-6c388ea40c87" providerId="ADAL" clId="{0C0073A9-C474-4B66-A812-F4ABD2B62015}" dt="2025-01-03T23:47:56.415" v="15" actId="729"/>
        <pc:sldMkLst>
          <pc:docMk/>
          <pc:sldMk cId="409497505" sldId="4043"/>
        </pc:sldMkLst>
      </pc:sldChg>
      <pc:sldChg chg="setBg">
        <pc:chgData name="Christine Downs" userId="e8ba56e2-84b9-4685-891c-6c388ea40c87" providerId="ADAL" clId="{0C0073A9-C474-4B66-A812-F4ABD2B62015}" dt="2025-01-03T23:47:21.407" v="9"/>
        <pc:sldMkLst>
          <pc:docMk/>
          <pc:sldMk cId="243531336" sldId="4738"/>
        </pc:sldMkLst>
      </pc:sldChg>
      <pc:sldChg chg="modSp">
        <pc:chgData name="Christine Downs" userId="e8ba56e2-84b9-4685-891c-6c388ea40c87" providerId="ADAL" clId="{0C0073A9-C474-4B66-A812-F4ABD2B62015}" dt="2025-01-03T23:51:10.516" v="30" actId="20577"/>
        <pc:sldMkLst>
          <pc:docMk/>
          <pc:sldMk cId="2579164825" sldId="4761"/>
        </pc:sldMkLst>
        <pc:graphicFrameChg chg="mod">
          <ac:chgData name="Christine Downs" userId="e8ba56e2-84b9-4685-891c-6c388ea40c87" providerId="ADAL" clId="{0C0073A9-C474-4B66-A812-F4ABD2B62015}" dt="2025-01-03T23:51:10.516" v="30" actId="20577"/>
          <ac:graphicFrameMkLst>
            <pc:docMk/>
            <pc:sldMk cId="2579164825" sldId="4761"/>
            <ac:graphicFrameMk id="6" creationId="{96CF4CDE-BCD6-8D4B-9AFC-DC0ABCE3A7B8}"/>
          </ac:graphicFrameMkLst>
        </pc:graphicFrameChg>
      </pc:sldChg>
      <pc:sldChg chg="modSp mod">
        <pc:chgData name="Christine Downs" userId="e8ba56e2-84b9-4685-891c-6c388ea40c87" providerId="ADAL" clId="{0C0073A9-C474-4B66-A812-F4ABD2B62015}" dt="2025-01-03T23:51:32.146" v="41" actId="1076"/>
        <pc:sldMkLst>
          <pc:docMk/>
          <pc:sldMk cId="2416070683" sldId="4774"/>
        </pc:sldMkLst>
        <pc:graphicFrameChg chg="mod">
          <ac:chgData name="Christine Downs" userId="e8ba56e2-84b9-4685-891c-6c388ea40c87" providerId="ADAL" clId="{0C0073A9-C474-4B66-A812-F4ABD2B62015}" dt="2025-01-03T23:51:32.146" v="41" actId="1076"/>
          <ac:graphicFrameMkLst>
            <pc:docMk/>
            <pc:sldMk cId="2416070683" sldId="4774"/>
            <ac:graphicFrameMk id="3" creationId="{4E7A4716-8AF7-986A-F3B5-0543193D3488}"/>
          </ac:graphicFrameMkLst>
        </pc:graphicFrameChg>
      </pc:sldChg>
      <pc:sldChg chg="del">
        <pc:chgData name="Christine Downs" userId="e8ba56e2-84b9-4685-891c-6c388ea40c87" providerId="ADAL" clId="{0C0073A9-C474-4B66-A812-F4ABD2B62015}" dt="2025-01-03T23:48:35.383" v="17" actId="47"/>
        <pc:sldMkLst>
          <pc:docMk/>
          <pc:sldMk cId="2478823079" sldId="4866"/>
        </pc:sldMkLst>
      </pc:sldChg>
      <pc:sldChg chg="modSp mod">
        <pc:chgData name="Christine Downs" userId="e8ba56e2-84b9-4685-891c-6c388ea40c87" providerId="ADAL" clId="{0C0073A9-C474-4B66-A812-F4ABD2B62015}" dt="2025-01-03T23:50:52.154" v="20" actId="12"/>
        <pc:sldMkLst>
          <pc:docMk/>
          <pc:sldMk cId="1128686312" sldId="4870"/>
        </pc:sldMkLst>
        <pc:spChg chg="mod">
          <ac:chgData name="Christine Downs" userId="e8ba56e2-84b9-4685-891c-6c388ea40c87" providerId="ADAL" clId="{0C0073A9-C474-4B66-A812-F4ABD2B62015}" dt="2025-01-03T23:50:52.154" v="20" actId="12"/>
          <ac:spMkLst>
            <pc:docMk/>
            <pc:sldMk cId="1128686312" sldId="4870"/>
            <ac:spMk id="12" creationId="{1F80FC8A-824C-084C-83E0-413165DCA5D7}"/>
          </ac:spMkLst>
        </pc:spChg>
      </pc:sldChg>
      <pc:sldChg chg="del">
        <pc:chgData name="Christine Downs" userId="e8ba56e2-84b9-4685-891c-6c388ea40c87" providerId="ADAL" clId="{0C0073A9-C474-4B66-A812-F4ABD2B62015}" dt="2025-01-03T23:46:01.118" v="0" actId="47"/>
        <pc:sldMkLst>
          <pc:docMk/>
          <pc:sldMk cId="2102520860" sldId="4871"/>
        </pc:sldMkLst>
      </pc:sldChg>
      <pc:sldChg chg="add mod modShow">
        <pc:chgData name="Christine Downs" userId="e8ba56e2-84b9-4685-891c-6c388ea40c87" providerId="ADAL" clId="{0C0073A9-C474-4B66-A812-F4ABD2B62015}" dt="2025-01-03T23:48:39.294" v="18" actId="729"/>
        <pc:sldMkLst>
          <pc:docMk/>
          <pc:sldMk cId="4116345312" sldId="4871"/>
        </pc:sldMkLst>
      </pc:sldChg>
    </pc:docChg>
  </pc:docChgLst>
</pc:chgInfo>
</file>

<file path=ppt/diagrams/_rels/data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svg"/><Relationship Id="rId1" Type="http://schemas.openxmlformats.org/officeDocument/2006/relationships/image" Target="../media/image4.png"/><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7.svg"/></Relationships>
</file>

<file path=ppt/diagrams/_rels/data2.xml.rels><?xml version="1.0" encoding="UTF-8" standalone="yes"?>
<Relationships xmlns="http://schemas.openxmlformats.org/package/2006/relationships"><Relationship Id="rId1" Type="http://schemas.openxmlformats.org/officeDocument/2006/relationships/hyperlink" Target="https://uconn.co1.qualtrics.com/jfe/form/SV_4U9QPw9ASvLr83z" TargetMode="External"/></Relationships>
</file>

<file path=ppt/diagrams/_rels/data7.xml.rels><?xml version="1.0" encoding="UTF-8" standalone="yes"?>
<Relationships xmlns="http://schemas.openxmlformats.org/package/2006/relationships"><Relationship Id="rId1" Type="http://schemas.openxmlformats.org/officeDocument/2006/relationships/hyperlink" Target="https://uconn.co1.qualtrics.com/jfe/form/SV_4U9QPw9ASvLr83z" TargetMode="External"/></Relationships>
</file>

<file path=ppt/diagrams/_rels/drawing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svg"/><Relationship Id="rId1" Type="http://schemas.openxmlformats.org/officeDocument/2006/relationships/image" Target="../media/image4.png"/><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7.svg"/></Relationships>
</file>

<file path=ppt/diagrams/_rels/drawing2.xml.rels><?xml version="1.0" encoding="UTF-8" standalone="yes"?>
<Relationships xmlns="http://schemas.openxmlformats.org/package/2006/relationships"><Relationship Id="rId1" Type="http://schemas.openxmlformats.org/officeDocument/2006/relationships/hyperlink" Target="https://uconn.co1.qualtrics.com/jfe/form/SV_4U9QPw9ASvLr83z" TargetMode="External"/></Relationships>
</file>

<file path=ppt/diagrams/_rels/drawing7.xml.rels><?xml version="1.0" encoding="UTF-8" standalone="yes"?>
<Relationships xmlns="http://schemas.openxmlformats.org/package/2006/relationships"><Relationship Id="rId1" Type="http://schemas.openxmlformats.org/officeDocument/2006/relationships/hyperlink" Target="https://uconn.co1.qualtrics.com/jfe/form/SV_4U9QPw9ASvLr83z" TargetMode="Externa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4">
  <dgm:title val=""/>
  <dgm:desc val=""/>
  <dgm:catLst>
    <dgm:cat type="accent2" pri="11400"/>
  </dgm:catLst>
  <dgm:styleLbl name="node0">
    <dgm:fillClrLst meth="cycle">
      <a:schemeClr val="accent2">
        <a:shade val="60000"/>
      </a:schemeClr>
    </dgm:fillClrLst>
    <dgm:linClrLst meth="repeat">
      <a:schemeClr val="lt1"/>
    </dgm:linClrLst>
    <dgm:effectClrLst/>
    <dgm:txLinClrLst/>
    <dgm:txFillClrLst/>
    <dgm:txEffectClrLst/>
  </dgm:styleLbl>
  <dgm:styleLbl name="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alignNode1">
    <dgm:fillClrLst meth="cycle">
      <a:schemeClr val="accent2">
        <a:shade val="50000"/>
      </a:schemeClr>
      <a:schemeClr val="accent2">
        <a:tint val="45000"/>
      </a:schemeClr>
    </dgm:fillClrLst>
    <dgm:linClrLst meth="cycle">
      <a:schemeClr val="accent2">
        <a:shade val="50000"/>
      </a:schemeClr>
      <a:schemeClr val="accent2">
        <a:tint val="45000"/>
      </a:schemeClr>
    </dgm:linClrLst>
    <dgm:effectClrLst/>
    <dgm:txLinClrLst/>
    <dgm:txFillClrLst/>
    <dgm:txEffectClrLst/>
  </dgm:styleLbl>
  <dgm:styleLbl name="ln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vennNode1">
    <dgm:fillClrLst meth="cycle">
      <a:schemeClr val="accent2">
        <a:shade val="80000"/>
        <a:alpha val="50000"/>
      </a:schemeClr>
      <a:schemeClr val="accent2">
        <a:tint val="45000"/>
        <a:alpha val="50000"/>
      </a:schemeClr>
    </dgm:fillClrLst>
    <dgm:linClrLst meth="repeat">
      <a:schemeClr val="lt1"/>
    </dgm:linClrLst>
    <dgm:effectClrLst/>
    <dgm:txLinClrLst/>
    <dgm:txFillClrLst/>
    <dgm:txEffectClrLst/>
  </dgm:styleLbl>
  <dgm:styleLbl name="node2">
    <dgm:fillClrLst>
      <a:schemeClr val="accent2">
        <a:shade val="80000"/>
      </a:schemeClr>
    </dgm:fillClrLst>
    <dgm:linClrLst meth="repeat">
      <a:schemeClr val="lt1"/>
    </dgm:linClrLst>
    <dgm:effectClrLst/>
    <dgm:txLinClrLst/>
    <dgm:txFillClrLst/>
    <dgm:txEffectClrLst/>
  </dgm:styleLbl>
  <dgm:styleLbl name="node3">
    <dgm:fillClrLst>
      <a:schemeClr val="accent2">
        <a:tint val="99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f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b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sibTrans1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0000"/>
      </a:schemeClr>
    </dgm:fillClrLst>
    <dgm:linClrLst meth="repeat">
      <a:schemeClr val="lt1"/>
    </dgm:linClrLst>
    <dgm:effectClrLst/>
    <dgm:txLinClrLst/>
    <dgm:txFillClrLst/>
    <dgm:txEffectClrLst/>
  </dgm:styleLbl>
  <dgm:styleLbl name="asst3">
    <dgm:fillClrLst>
      <a:schemeClr val="accent2">
        <a:tint val="70000"/>
      </a:schemeClr>
    </dgm:fillClrLst>
    <dgm:linClrLst meth="repeat">
      <a:schemeClr val="lt1"/>
    </dgm:linClrLst>
    <dgm:effectClrLst/>
    <dgm:txLinClrLst/>
    <dgm:txFillClrLst/>
    <dgm:txEffectClrLst/>
  </dgm:styleLbl>
  <dgm:styleLbl name="asst4">
    <dgm:fillClrLst>
      <a:schemeClr val="accent2">
        <a:tint val="5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align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bgAccFollowNode1">
    <dgm:fillClrLst meth="repeat">
      <a:schemeClr val="accent2">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55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6DBD0AA-A092-4369-B815-D2A27D780C58}" type="doc">
      <dgm:prSet loTypeId="urn:microsoft.com/office/officeart/2005/8/layout/bList2" loCatId="list" qsTypeId="urn:microsoft.com/office/officeart/2005/8/quickstyle/simple1" qsCatId="simple" csTypeId="urn:microsoft.com/office/officeart/2005/8/colors/accent1_2" csCatId="accent1" phldr="1"/>
      <dgm:spPr/>
    </dgm:pt>
    <dgm:pt modelId="{125DE95B-E3E9-488D-843B-7EA58128D643}">
      <dgm:prSet phldrT="[Text]"/>
      <dgm:spPr/>
      <dgm:t>
        <a:bodyPr/>
        <a:lstStyle/>
        <a:p>
          <a:r>
            <a:rPr lang="en-US"/>
            <a:t>Self</a:t>
          </a:r>
        </a:p>
      </dgm:t>
    </dgm:pt>
    <dgm:pt modelId="{FC0A28C2-A13D-4C48-9C34-B680EB2A2603}" type="parTrans" cxnId="{E9B2239E-BEAB-4565-B770-44155CEB26AB}">
      <dgm:prSet/>
      <dgm:spPr/>
      <dgm:t>
        <a:bodyPr/>
        <a:lstStyle/>
        <a:p>
          <a:endParaRPr lang="en-US"/>
        </a:p>
      </dgm:t>
    </dgm:pt>
    <dgm:pt modelId="{7D9CD180-E412-4B7F-9890-DD3E1E8793A4}" type="sibTrans" cxnId="{E9B2239E-BEAB-4565-B770-44155CEB26AB}">
      <dgm:prSet/>
      <dgm:spPr/>
      <dgm:t>
        <a:bodyPr/>
        <a:lstStyle/>
        <a:p>
          <a:endParaRPr lang="en-US"/>
        </a:p>
      </dgm:t>
    </dgm:pt>
    <dgm:pt modelId="{786F1C33-506F-487F-AA18-A30EE2A2534E}">
      <dgm:prSet phldrT="[Text]"/>
      <dgm:spPr/>
      <dgm:t>
        <a:bodyPr/>
        <a:lstStyle/>
        <a:p>
          <a:r>
            <a:rPr lang="en-US"/>
            <a:t>Others</a:t>
          </a:r>
        </a:p>
      </dgm:t>
    </dgm:pt>
    <dgm:pt modelId="{B2D69183-3673-4FF1-92D6-76326856F341}" type="parTrans" cxnId="{58D86527-1BED-4AB5-8015-FDAA159C883C}">
      <dgm:prSet/>
      <dgm:spPr/>
      <dgm:t>
        <a:bodyPr/>
        <a:lstStyle/>
        <a:p>
          <a:endParaRPr lang="en-US"/>
        </a:p>
      </dgm:t>
    </dgm:pt>
    <dgm:pt modelId="{54ACB2D9-0489-40D3-8720-56FF48219C7D}" type="sibTrans" cxnId="{58D86527-1BED-4AB5-8015-FDAA159C883C}">
      <dgm:prSet/>
      <dgm:spPr/>
      <dgm:t>
        <a:bodyPr/>
        <a:lstStyle/>
        <a:p>
          <a:endParaRPr lang="en-US"/>
        </a:p>
      </dgm:t>
    </dgm:pt>
    <dgm:pt modelId="{AB22F439-5CF3-4003-BBB3-B5FD5EE3EBA7}">
      <dgm:prSet phldrT="[Text]"/>
      <dgm:spPr/>
      <dgm:t>
        <a:bodyPr/>
        <a:lstStyle/>
        <a:p>
          <a:r>
            <a:rPr lang="en-US"/>
            <a:t>Environment</a:t>
          </a:r>
        </a:p>
      </dgm:t>
    </dgm:pt>
    <dgm:pt modelId="{42A9B59D-B81E-4DB7-A89D-08E57A386F5F}" type="parTrans" cxnId="{06F10583-3C6C-4C14-8F5D-A175C31623AF}">
      <dgm:prSet/>
      <dgm:spPr/>
      <dgm:t>
        <a:bodyPr/>
        <a:lstStyle/>
        <a:p>
          <a:endParaRPr lang="en-US"/>
        </a:p>
      </dgm:t>
    </dgm:pt>
    <dgm:pt modelId="{FAFF8CAA-7011-4352-BD37-268AB4AA9613}" type="sibTrans" cxnId="{06F10583-3C6C-4C14-8F5D-A175C31623AF}">
      <dgm:prSet/>
      <dgm:spPr/>
      <dgm:t>
        <a:bodyPr/>
        <a:lstStyle/>
        <a:p>
          <a:endParaRPr lang="en-US"/>
        </a:p>
      </dgm:t>
    </dgm:pt>
    <dgm:pt modelId="{828ED403-1C9B-4A7D-8888-1BC05EA78903}">
      <dgm:prSet phldrT="[Text]"/>
      <dgm:spPr/>
      <dgm:t>
        <a:bodyPr/>
        <a:lstStyle/>
        <a:p>
          <a:r>
            <a:rPr lang="en-US"/>
            <a:t>Self-monitor</a:t>
          </a:r>
        </a:p>
      </dgm:t>
    </dgm:pt>
    <dgm:pt modelId="{8B8B8CA0-07E7-4F73-9F41-B05C6E1A904C}" type="parTrans" cxnId="{EB095079-CFD2-4628-9212-498D62BB2F06}">
      <dgm:prSet/>
      <dgm:spPr/>
      <dgm:t>
        <a:bodyPr/>
        <a:lstStyle/>
        <a:p>
          <a:endParaRPr lang="en-US"/>
        </a:p>
      </dgm:t>
    </dgm:pt>
    <dgm:pt modelId="{1B28F0B9-39F8-4BAC-9D40-2785A53A6960}" type="sibTrans" cxnId="{EB095079-CFD2-4628-9212-498D62BB2F06}">
      <dgm:prSet/>
      <dgm:spPr/>
      <dgm:t>
        <a:bodyPr/>
        <a:lstStyle/>
        <a:p>
          <a:endParaRPr lang="en-US"/>
        </a:p>
      </dgm:t>
    </dgm:pt>
    <dgm:pt modelId="{9402A2C1-EFD7-4C69-A569-0E91A340BD90}">
      <dgm:prSet phldrT="[Text]"/>
      <dgm:spPr/>
      <dgm:t>
        <a:bodyPr/>
        <a:lstStyle/>
        <a:p>
          <a:r>
            <a:rPr lang="en-US"/>
            <a:t>Mute when listening, unmute to talk​</a:t>
          </a:r>
        </a:p>
      </dgm:t>
    </dgm:pt>
    <dgm:pt modelId="{6B97C39A-0735-41AE-94C2-E380B46D5881}" type="parTrans" cxnId="{B1802723-6C7B-4903-88A2-A97C24811173}">
      <dgm:prSet/>
      <dgm:spPr/>
      <dgm:t>
        <a:bodyPr/>
        <a:lstStyle/>
        <a:p>
          <a:endParaRPr lang="en-US"/>
        </a:p>
      </dgm:t>
    </dgm:pt>
    <dgm:pt modelId="{7C51D187-FC73-4D59-992A-5E19349D5359}" type="sibTrans" cxnId="{B1802723-6C7B-4903-88A2-A97C24811173}">
      <dgm:prSet/>
      <dgm:spPr/>
      <dgm:t>
        <a:bodyPr/>
        <a:lstStyle/>
        <a:p>
          <a:endParaRPr lang="en-US"/>
        </a:p>
      </dgm:t>
    </dgm:pt>
    <dgm:pt modelId="{0F0E129E-123A-4075-B2C8-F39A140C88D8}">
      <dgm:prSet phldrT="[Text]"/>
      <dgm:spPr/>
      <dgm:t>
        <a:bodyPr/>
        <a:lstStyle/>
        <a:p>
          <a:r>
            <a:rPr lang="en-US"/>
            <a:t>Have your computer charged and ready to go​</a:t>
          </a:r>
        </a:p>
      </dgm:t>
    </dgm:pt>
    <dgm:pt modelId="{BD673D81-C33B-45D8-947C-AEA9A28C39F0}" type="parTrans" cxnId="{A0FBC930-D760-41DD-BE3E-22D3E608F256}">
      <dgm:prSet/>
      <dgm:spPr/>
      <dgm:t>
        <a:bodyPr/>
        <a:lstStyle/>
        <a:p>
          <a:endParaRPr lang="en-US"/>
        </a:p>
      </dgm:t>
    </dgm:pt>
    <dgm:pt modelId="{D290D2A6-87EB-4C58-AF76-15E8A9414FCF}" type="sibTrans" cxnId="{A0FBC930-D760-41DD-BE3E-22D3E608F256}">
      <dgm:prSet/>
      <dgm:spPr/>
      <dgm:t>
        <a:bodyPr/>
        <a:lstStyle/>
        <a:p>
          <a:endParaRPr lang="en-US"/>
        </a:p>
      </dgm:t>
    </dgm:pt>
    <dgm:pt modelId="{DCC1A310-1C79-CA41-BC8F-F2F7F4B654F7}">
      <dgm:prSet/>
      <dgm:spPr/>
      <dgm:t>
        <a:bodyPr/>
        <a:lstStyle/>
        <a:p>
          <a:r>
            <a:rPr lang="en-US"/>
            <a:t>If you have questions or comments:</a:t>
          </a:r>
        </a:p>
      </dgm:t>
    </dgm:pt>
    <dgm:pt modelId="{E958D3D5-5FFD-3443-ABCD-1A2DA811BB55}" type="parTrans" cxnId="{9118DAC8-BEDA-3B4F-9C77-817F427330CF}">
      <dgm:prSet/>
      <dgm:spPr/>
      <dgm:t>
        <a:bodyPr/>
        <a:lstStyle/>
        <a:p>
          <a:endParaRPr lang="en-US"/>
        </a:p>
      </dgm:t>
    </dgm:pt>
    <dgm:pt modelId="{4EA0A432-1AE2-314A-852F-0C7E44A36EC0}" type="sibTrans" cxnId="{9118DAC8-BEDA-3B4F-9C77-817F427330CF}">
      <dgm:prSet/>
      <dgm:spPr/>
      <dgm:t>
        <a:bodyPr/>
        <a:lstStyle/>
        <a:p>
          <a:endParaRPr lang="en-US"/>
        </a:p>
      </dgm:t>
    </dgm:pt>
    <dgm:pt modelId="{6D196861-CC28-5141-BDFB-4E8105D813E6}">
      <dgm:prSet/>
      <dgm:spPr/>
      <dgm:t>
        <a:bodyPr/>
        <a:lstStyle/>
        <a:p>
          <a:r>
            <a:rPr lang="en-US"/>
            <a:t>Work as a team:</a:t>
          </a:r>
        </a:p>
      </dgm:t>
    </dgm:pt>
    <dgm:pt modelId="{6357D1EC-994F-334C-9702-FBF51E8FA600}" type="parTrans" cxnId="{B30AAB08-0B08-824B-9AC9-5387993AD200}">
      <dgm:prSet/>
      <dgm:spPr/>
      <dgm:t>
        <a:bodyPr/>
        <a:lstStyle/>
        <a:p>
          <a:endParaRPr lang="en-US"/>
        </a:p>
      </dgm:t>
    </dgm:pt>
    <dgm:pt modelId="{0A0D8850-D6AE-CF4C-AEBD-16B2E752A0CB}" type="sibTrans" cxnId="{B30AAB08-0B08-824B-9AC9-5387993AD200}">
      <dgm:prSet/>
      <dgm:spPr/>
      <dgm:t>
        <a:bodyPr/>
        <a:lstStyle/>
        <a:p>
          <a:endParaRPr lang="en-US"/>
        </a:p>
      </dgm:t>
    </dgm:pt>
    <dgm:pt modelId="{8EB504CA-CFC6-5C40-B9F2-473E4994B7D4}">
      <dgm:prSet/>
      <dgm:spPr/>
      <dgm:t>
        <a:bodyPr/>
        <a:lstStyle/>
        <a:p>
          <a:r>
            <a:rPr lang="en-US"/>
            <a:t>Keep necessary materials at hand</a:t>
          </a:r>
        </a:p>
      </dgm:t>
    </dgm:pt>
    <dgm:pt modelId="{1F59243E-608F-4348-9D00-77EED6726E06}" type="parTrans" cxnId="{C95EC436-6DF3-9D48-B3D9-4A3D5591F066}">
      <dgm:prSet/>
      <dgm:spPr/>
      <dgm:t>
        <a:bodyPr/>
        <a:lstStyle/>
        <a:p>
          <a:endParaRPr lang="en-US"/>
        </a:p>
      </dgm:t>
    </dgm:pt>
    <dgm:pt modelId="{7102E076-737A-264B-A10C-2AEDA7D1E937}" type="sibTrans" cxnId="{C95EC436-6DF3-9D48-B3D9-4A3D5591F066}">
      <dgm:prSet/>
      <dgm:spPr/>
      <dgm:t>
        <a:bodyPr/>
        <a:lstStyle/>
        <a:p>
          <a:endParaRPr lang="en-US"/>
        </a:p>
      </dgm:t>
    </dgm:pt>
    <dgm:pt modelId="{3A9200EC-9B3F-3741-8CD8-45F5B3B60757}">
      <dgm:prSet phldrT="[Text]"/>
      <dgm:spPr/>
      <dgm:t>
        <a:bodyPr/>
        <a:lstStyle/>
        <a:p>
          <a:r>
            <a:rPr lang="en-US"/>
            <a:t>Are you participating?</a:t>
          </a:r>
        </a:p>
      </dgm:t>
    </dgm:pt>
    <dgm:pt modelId="{CE0BA1D0-F492-D642-956A-26EFC0FD708E}" type="parTrans" cxnId="{410450C3-2ACF-AB45-A6E2-A1CCF9FBF5C7}">
      <dgm:prSet/>
      <dgm:spPr/>
      <dgm:t>
        <a:bodyPr/>
        <a:lstStyle/>
        <a:p>
          <a:endParaRPr lang="en-US"/>
        </a:p>
      </dgm:t>
    </dgm:pt>
    <dgm:pt modelId="{839B42B6-A8EA-9C4E-931D-5CAA596097FE}" type="sibTrans" cxnId="{410450C3-2ACF-AB45-A6E2-A1CCF9FBF5C7}">
      <dgm:prSet/>
      <dgm:spPr/>
      <dgm:t>
        <a:bodyPr/>
        <a:lstStyle/>
        <a:p>
          <a:endParaRPr lang="en-US"/>
        </a:p>
      </dgm:t>
    </dgm:pt>
    <dgm:pt modelId="{36A81F54-3445-0846-800C-B3CAA41ABF85}">
      <dgm:prSet phldrT="[Text]"/>
      <dgm:spPr/>
      <dgm:t>
        <a:bodyPr/>
        <a:lstStyle/>
        <a:p>
          <a:r>
            <a:rPr lang="en-US"/>
            <a:t>Engaged as a learner?</a:t>
          </a:r>
        </a:p>
      </dgm:t>
    </dgm:pt>
    <dgm:pt modelId="{F1072592-76D2-5744-867A-12A050F40348}" type="parTrans" cxnId="{4CFC7095-063B-8E4A-B6F3-EC681197EA9F}">
      <dgm:prSet/>
      <dgm:spPr/>
      <dgm:t>
        <a:bodyPr/>
        <a:lstStyle/>
        <a:p>
          <a:endParaRPr lang="en-US"/>
        </a:p>
      </dgm:t>
    </dgm:pt>
    <dgm:pt modelId="{D75F7E09-876C-524C-911D-B725AC61A45A}" type="sibTrans" cxnId="{4CFC7095-063B-8E4A-B6F3-EC681197EA9F}">
      <dgm:prSet/>
      <dgm:spPr/>
      <dgm:t>
        <a:bodyPr/>
        <a:lstStyle/>
        <a:p>
          <a:endParaRPr lang="en-US"/>
        </a:p>
      </dgm:t>
    </dgm:pt>
    <dgm:pt modelId="{A3342F81-092E-D94F-B71B-56D728050DC4}">
      <dgm:prSet phldrT="[Text]"/>
      <dgm:spPr/>
      <dgm:t>
        <a:bodyPr/>
        <a:lstStyle/>
        <a:p>
          <a:r>
            <a:rPr lang="en-US"/>
            <a:t>Stretch, break, stand as needed​</a:t>
          </a:r>
        </a:p>
      </dgm:t>
    </dgm:pt>
    <dgm:pt modelId="{5C94DDBE-40C2-7045-B9AA-119BCE39BC47}" type="parTrans" cxnId="{EB367F0F-11D4-C845-AFB2-10D5AA2A9A7A}">
      <dgm:prSet/>
      <dgm:spPr/>
      <dgm:t>
        <a:bodyPr/>
        <a:lstStyle/>
        <a:p>
          <a:endParaRPr lang="en-US"/>
        </a:p>
      </dgm:t>
    </dgm:pt>
    <dgm:pt modelId="{65F59CCE-7931-D747-8109-6BBC1F963A2C}" type="sibTrans" cxnId="{EB367F0F-11D4-C845-AFB2-10D5AA2A9A7A}">
      <dgm:prSet/>
      <dgm:spPr/>
      <dgm:t>
        <a:bodyPr/>
        <a:lstStyle/>
        <a:p>
          <a:endParaRPr lang="en-US"/>
        </a:p>
      </dgm:t>
    </dgm:pt>
    <dgm:pt modelId="{903F98AC-194E-3E4D-A272-F12F8847EF48}">
      <dgm:prSet/>
      <dgm:spPr/>
      <dgm:t>
        <a:bodyPr/>
        <a:lstStyle/>
        <a:p>
          <a:r>
            <a:rPr lang="en-US"/>
            <a:t>unmute</a:t>
          </a:r>
        </a:p>
      </dgm:t>
    </dgm:pt>
    <dgm:pt modelId="{2625FB58-67EA-1141-9127-133D6B50F2A8}" type="parTrans" cxnId="{FF9907CF-CFD4-4641-91DE-D04AB4DCCB54}">
      <dgm:prSet/>
      <dgm:spPr/>
      <dgm:t>
        <a:bodyPr/>
        <a:lstStyle/>
        <a:p>
          <a:endParaRPr lang="en-US"/>
        </a:p>
      </dgm:t>
    </dgm:pt>
    <dgm:pt modelId="{50668972-B8BA-8342-8C45-669179E12080}" type="sibTrans" cxnId="{FF9907CF-CFD4-4641-91DE-D04AB4DCCB54}">
      <dgm:prSet/>
      <dgm:spPr/>
      <dgm:t>
        <a:bodyPr/>
        <a:lstStyle/>
        <a:p>
          <a:endParaRPr lang="en-US"/>
        </a:p>
      </dgm:t>
    </dgm:pt>
    <dgm:pt modelId="{2222AE15-9F24-E443-8164-A27C6D1BDB59}">
      <dgm:prSet/>
      <dgm:spPr/>
      <dgm:t>
        <a:bodyPr/>
        <a:lstStyle/>
        <a:p>
          <a:r>
            <a:rPr lang="en-US"/>
            <a:t>use the chat box</a:t>
          </a:r>
        </a:p>
      </dgm:t>
    </dgm:pt>
    <dgm:pt modelId="{8BBA8F93-D816-284E-9FEF-2D85B40CB46B}" type="parTrans" cxnId="{B58681FF-6057-C14B-871B-7C410A2FEF02}">
      <dgm:prSet/>
      <dgm:spPr/>
      <dgm:t>
        <a:bodyPr/>
        <a:lstStyle/>
        <a:p>
          <a:endParaRPr lang="en-US"/>
        </a:p>
      </dgm:t>
    </dgm:pt>
    <dgm:pt modelId="{9060FF86-F017-1747-872A-73B37DE96F7F}" type="sibTrans" cxnId="{B58681FF-6057-C14B-871B-7C410A2FEF02}">
      <dgm:prSet/>
      <dgm:spPr/>
      <dgm:t>
        <a:bodyPr/>
        <a:lstStyle/>
        <a:p>
          <a:endParaRPr lang="en-US"/>
        </a:p>
      </dgm:t>
    </dgm:pt>
    <dgm:pt modelId="{0785E50D-F1DD-C647-AF91-FA0058275806}">
      <dgm:prSet/>
      <dgm:spPr/>
      <dgm:t>
        <a:bodyPr/>
        <a:lstStyle/>
        <a:p>
          <a:r>
            <a:rPr lang="en-US"/>
            <a:t>Room for every voice</a:t>
          </a:r>
        </a:p>
      </dgm:t>
    </dgm:pt>
    <dgm:pt modelId="{35E1F395-5CF6-C14F-B2F7-24FCD5BF2432}" type="parTrans" cxnId="{D614FAA2-C9D3-9949-9F29-30B12ECA1807}">
      <dgm:prSet/>
      <dgm:spPr/>
      <dgm:t>
        <a:bodyPr/>
        <a:lstStyle/>
        <a:p>
          <a:endParaRPr lang="en-US"/>
        </a:p>
      </dgm:t>
    </dgm:pt>
    <dgm:pt modelId="{555700E6-44D1-E649-9463-80615334ECDE}" type="sibTrans" cxnId="{D614FAA2-C9D3-9949-9F29-30B12ECA1807}">
      <dgm:prSet/>
      <dgm:spPr/>
      <dgm:t>
        <a:bodyPr/>
        <a:lstStyle/>
        <a:p>
          <a:endParaRPr lang="en-US"/>
        </a:p>
      </dgm:t>
    </dgm:pt>
    <dgm:pt modelId="{56910F6D-1269-3049-ACB2-917F4DC59908}">
      <dgm:prSet/>
      <dgm:spPr/>
      <dgm:t>
        <a:bodyPr/>
        <a:lstStyle/>
        <a:p>
          <a:r>
            <a:rPr lang="en-US"/>
            <a:t>Reinforce participation</a:t>
          </a:r>
        </a:p>
      </dgm:t>
    </dgm:pt>
    <dgm:pt modelId="{0718F7BE-9FDE-C04D-BB6C-BA7904D3DC0D}" type="parTrans" cxnId="{5C0B9F75-4444-7245-981A-F41A3614EEF5}">
      <dgm:prSet/>
      <dgm:spPr/>
      <dgm:t>
        <a:bodyPr/>
        <a:lstStyle/>
        <a:p>
          <a:endParaRPr lang="en-US"/>
        </a:p>
      </dgm:t>
    </dgm:pt>
    <dgm:pt modelId="{F464298B-59F2-F64F-92CC-7382B75FFACC}" type="sibTrans" cxnId="{5C0B9F75-4444-7245-981A-F41A3614EEF5}">
      <dgm:prSet/>
      <dgm:spPr/>
      <dgm:t>
        <a:bodyPr/>
        <a:lstStyle/>
        <a:p>
          <a:endParaRPr lang="en-US"/>
        </a:p>
      </dgm:t>
    </dgm:pt>
    <dgm:pt modelId="{243592FB-C1AE-E747-B75A-02568B129A83}">
      <dgm:prSet/>
      <dgm:spPr/>
      <dgm:t>
        <a:bodyPr/>
        <a:lstStyle/>
        <a:p>
          <a:r>
            <a:rPr lang="en-US"/>
            <a:t>action plan</a:t>
          </a:r>
        </a:p>
      </dgm:t>
    </dgm:pt>
    <dgm:pt modelId="{7AEC2CDA-5B72-294F-8D0B-DA3D260FF0D8}" type="parTrans" cxnId="{89A7C57E-C177-ED43-AE7C-E6ACF80400D5}">
      <dgm:prSet/>
      <dgm:spPr/>
      <dgm:t>
        <a:bodyPr/>
        <a:lstStyle/>
        <a:p>
          <a:endParaRPr lang="en-US"/>
        </a:p>
      </dgm:t>
    </dgm:pt>
    <dgm:pt modelId="{066D9F1B-F38F-AD4C-BAEB-619A99FB7C12}" type="sibTrans" cxnId="{89A7C57E-C177-ED43-AE7C-E6ACF80400D5}">
      <dgm:prSet/>
      <dgm:spPr/>
      <dgm:t>
        <a:bodyPr/>
        <a:lstStyle/>
        <a:p>
          <a:endParaRPr lang="en-US"/>
        </a:p>
      </dgm:t>
    </dgm:pt>
    <dgm:pt modelId="{A068741C-FCBF-9649-BF70-A6A1176D92CE}">
      <dgm:prSet/>
      <dgm:spPr/>
      <dgm:t>
        <a:bodyPr/>
        <a:lstStyle/>
        <a:p>
          <a:r>
            <a:rPr lang="en-US"/>
            <a:t>relevant docs</a:t>
          </a:r>
        </a:p>
      </dgm:t>
    </dgm:pt>
    <dgm:pt modelId="{0904F737-A31A-6E41-BD53-8117075AD1FE}" type="parTrans" cxnId="{C3E05C82-DFCC-2143-98CC-9B20ABA3692C}">
      <dgm:prSet/>
      <dgm:spPr/>
      <dgm:t>
        <a:bodyPr/>
        <a:lstStyle/>
        <a:p>
          <a:endParaRPr lang="en-US"/>
        </a:p>
      </dgm:t>
    </dgm:pt>
    <dgm:pt modelId="{06D5CEC9-922B-5047-ABBB-52AEBCC00BC6}" type="sibTrans" cxnId="{C3E05C82-DFCC-2143-98CC-9B20ABA3692C}">
      <dgm:prSet/>
      <dgm:spPr/>
      <dgm:t>
        <a:bodyPr/>
        <a:lstStyle/>
        <a:p>
          <a:endParaRPr lang="en-US"/>
        </a:p>
      </dgm:t>
    </dgm:pt>
    <dgm:pt modelId="{705B5BC3-8205-4145-A07B-8BB20CA7D624}">
      <dgm:prSet/>
      <dgm:spPr/>
      <dgm:t>
        <a:bodyPr/>
        <a:lstStyle/>
        <a:p>
          <a:r>
            <a:rPr lang="en-US"/>
            <a:t>water/snacks</a:t>
          </a:r>
        </a:p>
      </dgm:t>
    </dgm:pt>
    <dgm:pt modelId="{50601296-8353-D949-A073-F9D8AA6743D4}" type="parTrans" cxnId="{68915465-F1AB-D942-8895-70079508803E}">
      <dgm:prSet/>
      <dgm:spPr/>
      <dgm:t>
        <a:bodyPr/>
        <a:lstStyle/>
        <a:p>
          <a:endParaRPr lang="en-US"/>
        </a:p>
      </dgm:t>
    </dgm:pt>
    <dgm:pt modelId="{8F57E243-43F2-6645-B471-809B9A456606}" type="sibTrans" cxnId="{68915465-F1AB-D942-8895-70079508803E}">
      <dgm:prSet/>
      <dgm:spPr/>
      <dgm:t>
        <a:bodyPr/>
        <a:lstStyle/>
        <a:p>
          <a:endParaRPr lang="en-US"/>
        </a:p>
      </dgm:t>
    </dgm:pt>
    <dgm:pt modelId="{9108529D-FCA7-684A-BD9A-73E32125C646}">
      <dgm:prSet/>
      <dgm:spPr/>
      <dgm:t>
        <a:bodyPr/>
        <a:lstStyle/>
        <a:p>
          <a:r>
            <a:rPr lang="en-US"/>
            <a:t>Minimize distractions if possible​</a:t>
          </a:r>
        </a:p>
      </dgm:t>
    </dgm:pt>
    <dgm:pt modelId="{EBEBD84C-70A6-D942-8621-9383422EE56B}" type="parTrans" cxnId="{3811689A-9F4F-6446-BD80-3C02E7B3CE1C}">
      <dgm:prSet/>
      <dgm:spPr/>
      <dgm:t>
        <a:bodyPr/>
        <a:lstStyle/>
        <a:p>
          <a:endParaRPr lang="en-US"/>
        </a:p>
      </dgm:t>
    </dgm:pt>
    <dgm:pt modelId="{29AB54E2-FADC-4B46-ABB1-B93C8D3E67CE}" type="sibTrans" cxnId="{3811689A-9F4F-6446-BD80-3C02E7B3CE1C}">
      <dgm:prSet/>
      <dgm:spPr/>
      <dgm:t>
        <a:bodyPr/>
        <a:lstStyle/>
        <a:p>
          <a:endParaRPr lang="en-US"/>
        </a:p>
      </dgm:t>
    </dgm:pt>
    <dgm:pt modelId="{A9488957-E610-4143-AED3-B4E3881000EF}">
      <dgm:prSet phldrT="[Text]"/>
      <dgm:spPr/>
      <dgm:t>
        <a:bodyPr/>
        <a:lstStyle/>
        <a:p>
          <a:endParaRPr lang="en-US"/>
        </a:p>
      </dgm:t>
    </dgm:pt>
    <dgm:pt modelId="{6E20BF08-F171-A641-ABF1-4B465D34D1CE}" type="parTrans" cxnId="{9F1CE460-F7C5-D94D-B00D-E81AF78FF146}">
      <dgm:prSet/>
      <dgm:spPr/>
      <dgm:t>
        <a:bodyPr/>
        <a:lstStyle/>
        <a:p>
          <a:endParaRPr lang="en-US"/>
        </a:p>
      </dgm:t>
    </dgm:pt>
    <dgm:pt modelId="{6C97E7AA-FA83-7E45-8081-B7776A3E0C61}" type="sibTrans" cxnId="{9F1CE460-F7C5-D94D-B00D-E81AF78FF146}">
      <dgm:prSet/>
      <dgm:spPr/>
      <dgm:t>
        <a:bodyPr/>
        <a:lstStyle/>
        <a:p>
          <a:endParaRPr lang="en-US"/>
        </a:p>
      </dgm:t>
    </dgm:pt>
    <dgm:pt modelId="{FE6BFF55-7F30-224A-8B70-2084FB780E44}">
      <dgm:prSet phldrT="[Text]"/>
      <dgm:spPr/>
      <dgm:t>
        <a:bodyPr/>
        <a:lstStyle/>
        <a:p>
          <a:endParaRPr lang="en-US"/>
        </a:p>
      </dgm:t>
    </dgm:pt>
    <dgm:pt modelId="{F7BA786B-F096-CB4C-A499-604A6F0270B9}" type="parTrans" cxnId="{C8FA8076-67AA-3944-A356-45A9372AEF4C}">
      <dgm:prSet/>
      <dgm:spPr/>
      <dgm:t>
        <a:bodyPr/>
        <a:lstStyle/>
        <a:p>
          <a:endParaRPr lang="en-US"/>
        </a:p>
      </dgm:t>
    </dgm:pt>
    <dgm:pt modelId="{C0700072-F471-084F-94FB-88D2D934828E}" type="sibTrans" cxnId="{C8FA8076-67AA-3944-A356-45A9372AEF4C}">
      <dgm:prSet/>
      <dgm:spPr/>
      <dgm:t>
        <a:bodyPr/>
        <a:lstStyle/>
        <a:p>
          <a:endParaRPr lang="en-US"/>
        </a:p>
      </dgm:t>
    </dgm:pt>
    <dgm:pt modelId="{0E36A602-1B9F-DE44-BC30-8E72568CF679}">
      <dgm:prSet phldrT="[Text]"/>
      <dgm:spPr/>
      <dgm:t>
        <a:bodyPr/>
        <a:lstStyle/>
        <a:p>
          <a:endParaRPr lang="en-US"/>
        </a:p>
      </dgm:t>
    </dgm:pt>
    <dgm:pt modelId="{7C6454A9-30A9-AE4D-A411-EF4AD5FCF1CE}" type="parTrans" cxnId="{748EA8B5-CD41-7146-BDA0-9E0C4D48B98F}">
      <dgm:prSet/>
      <dgm:spPr/>
      <dgm:t>
        <a:bodyPr/>
        <a:lstStyle/>
        <a:p>
          <a:endParaRPr lang="en-US"/>
        </a:p>
      </dgm:t>
    </dgm:pt>
    <dgm:pt modelId="{A12656E9-0519-E04B-97C3-5ED43287239F}" type="sibTrans" cxnId="{748EA8B5-CD41-7146-BDA0-9E0C4D48B98F}">
      <dgm:prSet/>
      <dgm:spPr/>
      <dgm:t>
        <a:bodyPr/>
        <a:lstStyle/>
        <a:p>
          <a:endParaRPr lang="en-US"/>
        </a:p>
      </dgm:t>
    </dgm:pt>
    <dgm:pt modelId="{D0B8DBFD-CF0C-8A44-AEE1-C61612C42B70}">
      <dgm:prSet/>
      <dgm:spPr/>
      <dgm:t>
        <a:bodyPr/>
        <a:lstStyle/>
        <a:p>
          <a:endParaRPr lang="en-US"/>
        </a:p>
      </dgm:t>
    </dgm:pt>
    <dgm:pt modelId="{855533BE-1FA4-4840-AF37-41E1AE125922}" type="parTrans" cxnId="{C490CE0B-9C65-1442-B107-E0121C1F2FD1}">
      <dgm:prSet/>
      <dgm:spPr/>
      <dgm:t>
        <a:bodyPr/>
        <a:lstStyle/>
        <a:p>
          <a:endParaRPr lang="en-US"/>
        </a:p>
      </dgm:t>
    </dgm:pt>
    <dgm:pt modelId="{F3F47F8E-91A3-E348-A605-B700A4E9A0C4}" type="sibTrans" cxnId="{C490CE0B-9C65-1442-B107-E0121C1F2FD1}">
      <dgm:prSet/>
      <dgm:spPr/>
      <dgm:t>
        <a:bodyPr/>
        <a:lstStyle/>
        <a:p>
          <a:endParaRPr lang="en-US"/>
        </a:p>
      </dgm:t>
    </dgm:pt>
    <dgm:pt modelId="{AED02427-B286-764D-BA23-3B8FC7BCA4DE}">
      <dgm:prSet/>
      <dgm:spPr/>
      <dgm:t>
        <a:bodyPr/>
        <a:lstStyle/>
        <a:p>
          <a:endParaRPr lang="en-US"/>
        </a:p>
      </dgm:t>
    </dgm:pt>
    <dgm:pt modelId="{85ECA1BB-23DD-944B-A53D-11BA0F65A67F}" type="parTrans" cxnId="{4B0F445D-727B-B548-BCB1-A3E1AF5E2395}">
      <dgm:prSet/>
      <dgm:spPr/>
      <dgm:t>
        <a:bodyPr/>
        <a:lstStyle/>
        <a:p>
          <a:endParaRPr lang="en-US"/>
        </a:p>
      </dgm:t>
    </dgm:pt>
    <dgm:pt modelId="{6A6EF83E-8887-A343-ADEF-95416EFDEB06}" type="sibTrans" cxnId="{4B0F445D-727B-B548-BCB1-A3E1AF5E2395}">
      <dgm:prSet/>
      <dgm:spPr/>
      <dgm:t>
        <a:bodyPr/>
        <a:lstStyle/>
        <a:p>
          <a:endParaRPr lang="en-US"/>
        </a:p>
      </dgm:t>
    </dgm:pt>
    <dgm:pt modelId="{DAF4D648-EEB5-43F0-B6E1-95A2D48591A9}" type="pres">
      <dgm:prSet presAssocID="{C6DBD0AA-A092-4369-B815-D2A27D780C58}" presName="diagram" presStyleCnt="0">
        <dgm:presLayoutVars>
          <dgm:dir/>
          <dgm:animLvl val="lvl"/>
          <dgm:resizeHandles val="exact"/>
        </dgm:presLayoutVars>
      </dgm:prSet>
      <dgm:spPr/>
    </dgm:pt>
    <dgm:pt modelId="{AA2910BA-1558-45BB-99E2-745AA539B2BD}" type="pres">
      <dgm:prSet presAssocID="{125DE95B-E3E9-488D-843B-7EA58128D643}" presName="compNode" presStyleCnt="0"/>
      <dgm:spPr/>
    </dgm:pt>
    <dgm:pt modelId="{F51D0157-A438-46CA-8EB0-F10C3EDBB633}" type="pres">
      <dgm:prSet presAssocID="{125DE95B-E3E9-488D-843B-7EA58128D643}" presName="childRect" presStyleLbl="bgAcc1" presStyleIdx="0" presStyleCnt="3" custScaleY="139136">
        <dgm:presLayoutVars>
          <dgm:bulletEnabled val="1"/>
        </dgm:presLayoutVars>
      </dgm:prSet>
      <dgm:spPr/>
    </dgm:pt>
    <dgm:pt modelId="{DFA50C83-93AF-4FDE-B778-50A2E26547C0}" type="pres">
      <dgm:prSet presAssocID="{125DE95B-E3E9-488D-843B-7EA58128D643}" presName="parentText" presStyleLbl="node1" presStyleIdx="0" presStyleCnt="0">
        <dgm:presLayoutVars>
          <dgm:chMax val="0"/>
          <dgm:bulletEnabled val="1"/>
        </dgm:presLayoutVars>
      </dgm:prSet>
      <dgm:spPr/>
    </dgm:pt>
    <dgm:pt modelId="{D5C674EC-98A5-4D45-9168-E941BC46FCF6}" type="pres">
      <dgm:prSet presAssocID="{125DE95B-E3E9-488D-843B-7EA58128D643}" presName="parentRect" presStyleLbl="alignNode1" presStyleIdx="0" presStyleCnt="3" custLinFactNeighborX="-1290" custLinFactNeighborY="29053"/>
      <dgm:spPr/>
    </dgm:pt>
    <dgm:pt modelId="{DEEF4213-91C0-4DFA-A1E8-D6E76A9D48BD}" type="pres">
      <dgm:prSet presAssocID="{125DE95B-E3E9-488D-843B-7EA58128D643}" presName="adorn" presStyleLbl="fgAccFollowNode1" presStyleIdx="0" presStyleCnt="3" custLinFactNeighborX="60" custLinFactNeighborY="-5746"/>
      <dgm:spPr>
        <a:blipFill>
          <a:blip xmlns:r="http://schemas.openxmlformats.org/officeDocument/2006/relationships" r:embed="rId1">
            <a:extLst>
              <a:ext uri="{28A0092B-C50C-407E-A947-70E740481C1C}">
                <a14:useLocalDpi xmlns:a14="http://schemas.microsoft.com/office/drawing/2010/main"/>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Head with gears"/>
        </a:ext>
      </dgm:extLst>
    </dgm:pt>
    <dgm:pt modelId="{2BCC3B1B-E8CA-4606-8407-A6ECC7BED76A}" type="pres">
      <dgm:prSet presAssocID="{7D9CD180-E412-4B7F-9890-DD3E1E8793A4}" presName="sibTrans" presStyleLbl="sibTrans2D1" presStyleIdx="0" presStyleCnt="0"/>
      <dgm:spPr/>
    </dgm:pt>
    <dgm:pt modelId="{59D6E31B-DF80-46C5-B901-2E39646B95D1}" type="pres">
      <dgm:prSet presAssocID="{786F1C33-506F-487F-AA18-A30EE2A2534E}" presName="compNode" presStyleCnt="0"/>
      <dgm:spPr/>
    </dgm:pt>
    <dgm:pt modelId="{173ADCC0-45AB-4F03-8B39-78AD7803ABF7}" type="pres">
      <dgm:prSet presAssocID="{786F1C33-506F-487F-AA18-A30EE2A2534E}" presName="childRect" presStyleLbl="bgAcc1" presStyleIdx="1" presStyleCnt="3" custScaleY="136162">
        <dgm:presLayoutVars>
          <dgm:bulletEnabled val="1"/>
        </dgm:presLayoutVars>
      </dgm:prSet>
      <dgm:spPr/>
    </dgm:pt>
    <dgm:pt modelId="{D824D08C-3F4C-46FF-AB3B-44226A1CB33A}" type="pres">
      <dgm:prSet presAssocID="{786F1C33-506F-487F-AA18-A30EE2A2534E}" presName="parentText" presStyleLbl="node1" presStyleIdx="0" presStyleCnt="0">
        <dgm:presLayoutVars>
          <dgm:chMax val="0"/>
          <dgm:bulletEnabled val="1"/>
        </dgm:presLayoutVars>
      </dgm:prSet>
      <dgm:spPr/>
    </dgm:pt>
    <dgm:pt modelId="{219636A1-9D00-4675-967E-CA57FCDEAB1E}" type="pres">
      <dgm:prSet presAssocID="{786F1C33-506F-487F-AA18-A30EE2A2534E}" presName="parentRect" presStyleLbl="alignNode1" presStyleIdx="1" presStyleCnt="3" custLinFactNeighborX="1156" custLinFactNeighborY="32208"/>
      <dgm:spPr/>
    </dgm:pt>
    <dgm:pt modelId="{161E2365-CB26-459A-8F0C-B10C3E646E56}" type="pres">
      <dgm:prSet presAssocID="{786F1C33-506F-487F-AA18-A30EE2A2534E}" presName="adorn" presStyleLbl="fgAccFollowNode1" presStyleIdx="1" presStyleCnt="3"/>
      <dgm:spPr>
        <a:blipFill>
          <a:blip xmlns:r="http://schemas.openxmlformats.org/officeDocument/2006/relationships" r:embed="rId3">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Users"/>
        </a:ext>
      </dgm:extLst>
    </dgm:pt>
    <dgm:pt modelId="{447B6574-E608-4F2E-BAD5-363CC256CA90}" type="pres">
      <dgm:prSet presAssocID="{54ACB2D9-0489-40D3-8720-56FF48219C7D}" presName="sibTrans" presStyleLbl="sibTrans2D1" presStyleIdx="0" presStyleCnt="0"/>
      <dgm:spPr/>
    </dgm:pt>
    <dgm:pt modelId="{54FFC0A8-F079-4E7D-BF1A-E11568861659}" type="pres">
      <dgm:prSet presAssocID="{AB22F439-5CF3-4003-BBB3-B5FD5EE3EBA7}" presName="compNode" presStyleCnt="0"/>
      <dgm:spPr/>
    </dgm:pt>
    <dgm:pt modelId="{5F2F90E6-CF6C-47CE-A6A2-78658417800F}" type="pres">
      <dgm:prSet presAssocID="{AB22F439-5CF3-4003-BBB3-B5FD5EE3EBA7}" presName="childRect" presStyleLbl="bgAcc1" presStyleIdx="2" presStyleCnt="3" custScaleY="130686">
        <dgm:presLayoutVars>
          <dgm:bulletEnabled val="1"/>
        </dgm:presLayoutVars>
      </dgm:prSet>
      <dgm:spPr/>
    </dgm:pt>
    <dgm:pt modelId="{BD210979-5005-46DE-8F11-99CF54A465F1}" type="pres">
      <dgm:prSet presAssocID="{AB22F439-5CF3-4003-BBB3-B5FD5EE3EBA7}" presName="parentText" presStyleLbl="node1" presStyleIdx="0" presStyleCnt="0">
        <dgm:presLayoutVars>
          <dgm:chMax val="0"/>
          <dgm:bulletEnabled val="1"/>
        </dgm:presLayoutVars>
      </dgm:prSet>
      <dgm:spPr/>
    </dgm:pt>
    <dgm:pt modelId="{B634D077-9CEB-4360-83EE-5D4C6FFB98DD}" type="pres">
      <dgm:prSet presAssocID="{AB22F439-5CF3-4003-BBB3-B5FD5EE3EBA7}" presName="parentRect" presStyleLbl="alignNode1" presStyleIdx="2" presStyleCnt="3" custLinFactNeighborX="-1225" custLinFactNeighborY="35430"/>
      <dgm:spPr/>
    </dgm:pt>
    <dgm:pt modelId="{EE5FFD93-52F3-418C-BBBA-24CAF019EF16}" type="pres">
      <dgm:prSet presAssocID="{AB22F439-5CF3-4003-BBB3-B5FD5EE3EBA7}" presName="adorn" presStyleLbl="fgAccFollowNode1" presStyleIdx="2" presStyleCnt="3"/>
      <dgm:spPr>
        <a:blipFill>
          <a:blip xmlns:r="http://schemas.openxmlformats.org/officeDocument/2006/relationships" r:embed="rId5">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Earth globe Americas"/>
        </a:ext>
      </dgm:extLst>
    </dgm:pt>
  </dgm:ptLst>
  <dgm:cxnLst>
    <dgm:cxn modelId="{3806A305-FC52-442F-A6CF-5EDF7B9A191A}" type="presOf" srcId="{125DE95B-E3E9-488D-843B-7EA58128D643}" destId="{D5C674EC-98A5-4D45-9168-E941BC46FCF6}" srcOrd="1" destOrd="0" presId="urn:microsoft.com/office/officeart/2005/8/layout/bList2"/>
    <dgm:cxn modelId="{B30AAB08-0B08-824B-9AC9-5387993AD200}" srcId="{786F1C33-506F-487F-AA18-A30EE2A2534E}" destId="{6D196861-CC28-5141-BDFB-4E8105D813E6}" srcOrd="2" destOrd="0" parTransId="{6357D1EC-994F-334C-9702-FBF51E8FA600}" sibTransId="{0A0D8850-D6AE-CF4C-AEBD-16B2E752A0CB}"/>
    <dgm:cxn modelId="{C490CE0B-9C65-1442-B107-E0121C1F2FD1}" srcId="{8EB504CA-CFC6-5C40-B9F2-473E4994B7D4}" destId="{D0B8DBFD-CF0C-8A44-AEE1-C61612C42B70}" srcOrd="3" destOrd="0" parTransId="{855533BE-1FA4-4840-AF37-41E1AE125922}" sibTransId="{F3F47F8E-91A3-E348-A605-B700A4E9A0C4}"/>
    <dgm:cxn modelId="{97344D0E-9B35-D341-9BD2-1834C289778A}" type="presOf" srcId="{705B5BC3-8205-4145-A07B-8BB20CA7D624}" destId="{5F2F90E6-CF6C-47CE-A6A2-78658417800F}" srcOrd="0" destOrd="5" presId="urn:microsoft.com/office/officeart/2005/8/layout/bList2"/>
    <dgm:cxn modelId="{EB367F0F-11D4-C845-AFB2-10D5AA2A9A7A}" srcId="{125DE95B-E3E9-488D-843B-7EA58128D643}" destId="{A3342F81-092E-D94F-B71B-56D728050DC4}" srcOrd="1" destOrd="0" parTransId="{5C94DDBE-40C2-7045-B9AA-119BCE39BC47}" sibTransId="{65F59CCE-7931-D747-8109-6BBC1F963A2C}"/>
    <dgm:cxn modelId="{3AA21D18-1711-D34A-A849-FB07DB4069DA}" type="presOf" srcId="{36A81F54-3445-0846-800C-B3CAA41ABF85}" destId="{F51D0157-A438-46CA-8EB0-F10C3EDBB633}" srcOrd="0" destOrd="2" presId="urn:microsoft.com/office/officeart/2005/8/layout/bList2"/>
    <dgm:cxn modelId="{9FE2531C-E213-40C3-B82B-6FFF9534AFDC}" type="presOf" srcId="{7D9CD180-E412-4B7F-9890-DD3E1E8793A4}" destId="{2BCC3B1B-E8CA-4606-8407-A6ECC7BED76A}" srcOrd="0" destOrd="0" presId="urn:microsoft.com/office/officeart/2005/8/layout/bList2"/>
    <dgm:cxn modelId="{EE508E20-E80F-6A44-8F3E-75E071166683}" type="presOf" srcId="{DCC1A310-1C79-CA41-BC8F-F2F7F4B654F7}" destId="{F51D0157-A438-46CA-8EB0-F10C3EDBB633}" srcOrd="0" destOrd="6" presId="urn:microsoft.com/office/officeart/2005/8/layout/bList2"/>
    <dgm:cxn modelId="{358E2222-F57D-C14C-88A4-328B5778AB4A}" type="presOf" srcId="{2222AE15-9F24-E443-8164-A27C6D1BDB59}" destId="{F51D0157-A438-46CA-8EB0-F10C3EDBB633}" srcOrd="0" destOrd="8" presId="urn:microsoft.com/office/officeart/2005/8/layout/bList2"/>
    <dgm:cxn modelId="{B1802723-6C7B-4903-88A2-A97C24811173}" srcId="{786F1C33-506F-487F-AA18-A30EE2A2534E}" destId="{9402A2C1-EFD7-4C69-A569-0E91A340BD90}" srcOrd="0" destOrd="0" parTransId="{6B97C39A-0735-41AE-94C2-E380B46D5881}" sibTransId="{7C51D187-FC73-4D59-992A-5E19349D5359}"/>
    <dgm:cxn modelId="{54561E24-D2DF-47D2-A467-F3ADFF2F50F6}" type="presOf" srcId="{AB22F439-5CF3-4003-BBB3-B5FD5EE3EBA7}" destId="{B634D077-9CEB-4360-83EE-5D4C6FFB98DD}" srcOrd="1" destOrd="0" presId="urn:microsoft.com/office/officeart/2005/8/layout/bList2"/>
    <dgm:cxn modelId="{58D86527-1BED-4AB5-8015-FDAA159C883C}" srcId="{C6DBD0AA-A092-4369-B815-D2A27D780C58}" destId="{786F1C33-506F-487F-AA18-A30EE2A2534E}" srcOrd="1" destOrd="0" parTransId="{B2D69183-3673-4FF1-92D6-76326856F341}" sibTransId="{54ACB2D9-0489-40D3-8720-56FF48219C7D}"/>
    <dgm:cxn modelId="{A0FBC930-D760-41DD-BE3E-22D3E608F256}" srcId="{AB22F439-5CF3-4003-BBB3-B5FD5EE3EBA7}" destId="{0F0E129E-123A-4075-B2C8-F39A140C88D8}" srcOrd="0" destOrd="0" parTransId="{BD673D81-C33B-45D8-947C-AEA9A28C39F0}" sibTransId="{D290D2A6-87EB-4C58-AF76-15E8A9414FCF}"/>
    <dgm:cxn modelId="{36F24035-874C-4E66-AE9B-64297179426C}" type="presOf" srcId="{0F0E129E-123A-4075-B2C8-F39A140C88D8}" destId="{5F2F90E6-CF6C-47CE-A6A2-78658417800F}" srcOrd="0" destOrd="0" presId="urn:microsoft.com/office/officeart/2005/8/layout/bList2"/>
    <dgm:cxn modelId="{C95EC436-6DF3-9D48-B3D9-4A3D5591F066}" srcId="{AB22F439-5CF3-4003-BBB3-B5FD5EE3EBA7}" destId="{8EB504CA-CFC6-5C40-B9F2-473E4994B7D4}" srcOrd="2" destOrd="0" parTransId="{1F59243E-608F-4348-9D00-77EED6726E06}" sibTransId="{7102E076-737A-264B-A10C-2AEDA7D1E937}"/>
    <dgm:cxn modelId="{4FAC0538-C71C-154F-9F37-67C2EDAA3403}" type="presOf" srcId="{8EB504CA-CFC6-5C40-B9F2-473E4994B7D4}" destId="{5F2F90E6-CF6C-47CE-A6A2-78658417800F}" srcOrd="0" destOrd="2" presId="urn:microsoft.com/office/officeart/2005/8/layout/bList2"/>
    <dgm:cxn modelId="{03EB2B39-3F86-4D18-8150-C21DECB6193F}" type="presOf" srcId="{AB22F439-5CF3-4003-BBB3-B5FD5EE3EBA7}" destId="{BD210979-5005-46DE-8F11-99CF54A465F1}" srcOrd="0" destOrd="0" presId="urn:microsoft.com/office/officeart/2005/8/layout/bList2"/>
    <dgm:cxn modelId="{4B0F445D-727B-B548-BCB1-A3E1AF5E2395}" srcId="{AB22F439-5CF3-4003-BBB3-B5FD5EE3EBA7}" destId="{AED02427-B286-764D-BA23-3B8FC7BCA4DE}" srcOrd="1" destOrd="0" parTransId="{85ECA1BB-23DD-944B-A53D-11BA0F65A67F}" sibTransId="{6A6EF83E-8887-A343-ADEF-95416EFDEB06}"/>
    <dgm:cxn modelId="{C24F015E-B30A-491C-AFFA-6E9A04E74098}" type="presOf" srcId="{9402A2C1-EFD7-4C69-A569-0E91A340BD90}" destId="{173ADCC0-45AB-4F03-8B39-78AD7803ABF7}" srcOrd="0" destOrd="0" presId="urn:microsoft.com/office/officeart/2005/8/layout/bList2"/>
    <dgm:cxn modelId="{FAF0D860-0006-B445-86EE-EA1EA31E3A26}" type="presOf" srcId="{243592FB-C1AE-E747-B75A-02568B129A83}" destId="{5F2F90E6-CF6C-47CE-A6A2-78658417800F}" srcOrd="0" destOrd="3" presId="urn:microsoft.com/office/officeart/2005/8/layout/bList2"/>
    <dgm:cxn modelId="{9F1CE460-F7C5-D94D-B00D-E81AF78FF146}" srcId="{828ED403-1C9B-4A7D-8888-1BC05EA78903}" destId="{A9488957-E610-4143-AED3-B4E3881000EF}" srcOrd="2" destOrd="0" parTransId="{6E20BF08-F171-A641-ABF1-4B465D34D1CE}" sibTransId="{6C97E7AA-FA83-7E45-8081-B7776A3E0C61}"/>
    <dgm:cxn modelId="{DD611061-8931-4107-8CE7-095C827B35A1}" type="presOf" srcId="{C6DBD0AA-A092-4369-B815-D2A27D780C58}" destId="{DAF4D648-EEB5-43F0-B6E1-95A2D48591A9}" srcOrd="0" destOrd="0" presId="urn:microsoft.com/office/officeart/2005/8/layout/bList2"/>
    <dgm:cxn modelId="{68915465-F1AB-D942-8895-70079508803E}" srcId="{8EB504CA-CFC6-5C40-B9F2-473E4994B7D4}" destId="{705B5BC3-8205-4145-A07B-8BB20CA7D624}" srcOrd="2" destOrd="0" parTransId="{50601296-8353-D949-A073-F9D8AA6743D4}" sibTransId="{8F57E243-43F2-6645-B471-809B9A456606}"/>
    <dgm:cxn modelId="{03B77D46-9E4B-453F-9FDF-83075ACA2998}" type="presOf" srcId="{828ED403-1C9B-4A7D-8888-1BC05EA78903}" destId="{F51D0157-A438-46CA-8EB0-F10C3EDBB633}" srcOrd="0" destOrd="0" presId="urn:microsoft.com/office/officeart/2005/8/layout/bList2"/>
    <dgm:cxn modelId="{F55FDB6C-9F47-41ED-B1D0-D902F4548B30}" type="presOf" srcId="{786F1C33-506F-487F-AA18-A30EE2A2534E}" destId="{219636A1-9D00-4675-967E-CA57FCDEAB1E}" srcOrd="1" destOrd="0" presId="urn:microsoft.com/office/officeart/2005/8/layout/bList2"/>
    <dgm:cxn modelId="{5C0B9F75-4444-7245-981A-F41A3614EEF5}" srcId="{6D196861-CC28-5141-BDFB-4E8105D813E6}" destId="{56910F6D-1269-3049-ACB2-917F4DC59908}" srcOrd="1" destOrd="0" parTransId="{0718F7BE-9FDE-C04D-BB6C-BA7904D3DC0D}" sibTransId="{F464298B-59F2-F64F-92CC-7382B75FFACC}"/>
    <dgm:cxn modelId="{C8FA8076-67AA-3944-A356-45A9372AEF4C}" srcId="{125DE95B-E3E9-488D-843B-7EA58128D643}" destId="{FE6BFF55-7F30-224A-8B70-2084FB780E44}" srcOrd="2" destOrd="0" parTransId="{F7BA786B-F096-CB4C-A499-604A6F0270B9}" sibTransId="{C0700072-F471-084F-94FB-88D2D934828E}"/>
    <dgm:cxn modelId="{EB095079-CFD2-4628-9212-498D62BB2F06}" srcId="{125DE95B-E3E9-488D-843B-7EA58128D643}" destId="{828ED403-1C9B-4A7D-8888-1BC05EA78903}" srcOrd="0" destOrd="0" parTransId="{8B8B8CA0-07E7-4F73-9F41-B05C6E1A904C}" sibTransId="{1B28F0B9-39F8-4BAC-9D40-2785A53A6960}"/>
    <dgm:cxn modelId="{68398A7A-E74B-5C4E-9349-B8AC07279A84}" type="presOf" srcId="{AED02427-B286-764D-BA23-3B8FC7BCA4DE}" destId="{5F2F90E6-CF6C-47CE-A6A2-78658417800F}" srcOrd="0" destOrd="1" presId="urn:microsoft.com/office/officeart/2005/8/layout/bList2"/>
    <dgm:cxn modelId="{89A7C57E-C177-ED43-AE7C-E6ACF80400D5}" srcId="{8EB504CA-CFC6-5C40-B9F2-473E4994B7D4}" destId="{243592FB-C1AE-E747-B75A-02568B129A83}" srcOrd="0" destOrd="0" parTransId="{7AEC2CDA-5B72-294F-8D0B-DA3D260FF0D8}" sibTransId="{066D9F1B-F38F-AD4C-BAEB-619A99FB7C12}"/>
    <dgm:cxn modelId="{B8F12581-0DE1-4846-9D8A-B85FFE57EEC7}" type="presOf" srcId="{903F98AC-194E-3E4D-A272-F12F8847EF48}" destId="{F51D0157-A438-46CA-8EB0-F10C3EDBB633}" srcOrd="0" destOrd="7" presId="urn:microsoft.com/office/officeart/2005/8/layout/bList2"/>
    <dgm:cxn modelId="{C3E05C82-DFCC-2143-98CC-9B20ABA3692C}" srcId="{8EB504CA-CFC6-5C40-B9F2-473E4994B7D4}" destId="{A068741C-FCBF-9649-BF70-A6A1176D92CE}" srcOrd="1" destOrd="0" parTransId="{0904F737-A31A-6E41-BD53-8117075AD1FE}" sibTransId="{06D5CEC9-922B-5047-ABBB-52AEBCC00BC6}"/>
    <dgm:cxn modelId="{06F10583-3C6C-4C14-8F5D-A175C31623AF}" srcId="{C6DBD0AA-A092-4369-B815-D2A27D780C58}" destId="{AB22F439-5CF3-4003-BBB3-B5FD5EE3EBA7}" srcOrd="2" destOrd="0" parTransId="{42A9B59D-B81E-4DB7-A89D-08E57A386F5F}" sibTransId="{FAFF8CAA-7011-4352-BD37-268AB4AA9613}"/>
    <dgm:cxn modelId="{D5F10484-34AC-204B-A2E4-B56C46103D0F}" type="presOf" srcId="{0785E50D-F1DD-C647-AF91-FA0058275806}" destId="{173ADCC0-45AB-4F03-8B39-78AD7803ABF7}" srcOrd="0" destOrd="3" presId="urn:microsoft.com/office/officeart/2005/8/layout/bList2"/>
    <dgm:cxn modelId="{85F68184-B810-154E-A53F-B59EC87AD1C1}" type="presOf" srcId="{9108529D-FCA7-684A-BD9A-73E32125C646}" destId="{5F2F90E6-CF6C-47CE-A6A2-78658417800F}" srcOrd="0" destOrd="7" presId="urn:microsoft.com/office/officeart/2005/8/layout/bList2"/>
    <dgm:cxn modelId="{FD81B289-FA58-2B44-A8EB-66954E05D580}" type="presOf" srcId="{3A9200EC-9B3F-3741-8CD8-45F5B3B60757}" destId="{F51D0157-A438-46CA-8EB0-F10C3EDBB633}" srcOrd="0" destOrd="1" presId="urn:microsoft.com/office/officeart/2005/8/layout/bList2"/>
    <dgm:cxn modelId="{4FD88E8E-6D91-4863-BDC5-39C395896215}" type="presOf" srcId="{125DE95B-E3E9-488D-843B-7EA58128D643}" destId="{DFA50C83-93AF-4FDE-B778-50A2E26547C0}" srcOrd="0" destOrd="0" presId="urn:microsoft.com/office/officeart/2005/8/layout/bList2"/>
    <dgm:cxn modelId="{FCD80E90-E69C-3242-93A7-3E8CDE761EA5}" type="presOf" srcId="{A068741C-FCBF-9649-BF70-A6A1176D92CE}" destId="{5F2F90E6-CF6C-47CE-A6A2-78658417800F}" srcOrd="0" destOrd="4" presId="urn:microsoft.com/office/officeart/2005/8/layout/bList2"/>
    <dgm:cxn modelId="{4CFC7095-063B-8E4A-B6F3-EC681197EA9F}" srcId="{828ED403-1C9B-4A7D-8888-1BC05EA78903}" destId="{36A81F54-3445-0846-800C-B3CAA41ABF85}" srcOrd="1" destOrd="0" parTransId="{F1072592-76D2-5744-867A-12A050F40348}" sibTransId="{D75F7E09-876C-524C-911D-B725AC61A45A}"/>
    <dgm:cxn modelId="{409AFA98-7906-1747-9B09-A57C39709D99}" type="presOf" srcId="{A9488957-E610-4143-AED3-B4E3881000EF}" destId="{F51D0157-A438-46CA-8EB0-F10C3EDBB633}" srcOrd="0" destOrd="3" presId="urn:microsoft.com/office/officeart/2005/8/layout/bList2"/>
    <dgm:cxn modelId="{3811689A-9F4F-6446-BD80-3C02E7B3CE1C}" srcId="{AB22F439-5CF3-4003-BBB3-B5FD5EE3EBA7}" destId="{9108529D-FCA7-684A-BD9A-73E32125C646}" srcOrd="3" destOrd="0" parTransId="{EBEBD84C-70A6-D942-8621-9383422EE56B}" sibTransId="{29AB54E2-FADC-4B46-ABB1-B93C8D3E67CE}"/>
    <dgm:cxn modelId="{E9B2239E-BEAB-4565-B770-44155CEB26AB}" srcId="{C6DBD0AA-A092-4369-B815-D2A27D780C58}" destId="{125DE95B-E3E9-488D-843B-7EA58128D643}" srcOrd="0" destOrd="0" parTransId="{FC0A28C2-A13D-4C48-9C34-B680EB2A2603}" sibTransId="{7D9CD180-E412-4B7F-9890-DD3E1E8793A4}"/>
    <dgm:cxn modelId="{2990E09F-ABD4-5641-871E-F5D137409610}" type="presOf" srcId="{6D196861-CC28-5141-BDFB-4E8105D813E6}" destId="{173ADCC0-45AB-4F03-8B39-78AD7803ABF7}" srcOrd="0" destOrd="2" presId="urn:microsoft.com/office/officeart/2005/8/layout/bList2"/>
    <dgm:cxn modelId="{D614FAA2-C9D3-9949-9F29-30B12ECA1807}" srcId="{6D196861-CC28-5141-BDFB-4E8105D813E6}" destId="{0785E50D-F1DD-C647-AF91-FA0058275806}" srcOrd="0" destOrd="0" parTransId="{35E1F395-5CF6-C14F-B2F7-24FCD5BF2432}" sibTransId="{555700E6-44D1-E649-9463-80615334ECDE}"/>
    <dgm:cxn modelId="{F74865AE-A479-3542-B6F6-47CBF1903B36}" type="presOf" srcId="{FE6BFF55-7F30-224A-8B70-2084FB780E44}" destId="{F51D0157-A438-46CA-8EB0-F10C3EDBB633}" srcOrd="0" destOrd="5" presId="urn:microsoft.com/office/officeart/2005/8/layout/bList2"/>
    <dgm:cxn modelId="{748EA8B5-CD41-7146-BDA0-9E0C4D48B98F}" srcId="{786F1C33-506F-487F-AA18-A30EE2A2534E}" destId="{0E36A602-1B9F-DE44-BC30-8E72568CF679}" srcOrd="1" destOrd="0" parTransId="{7C6454A9-30A9-AE4D-A411-EF4AD5FCF1CE}" sibTransId="{A12656E9-0519-E04B-97C3-5ED43287239F}"/>
    <dgm:cxn modelId="{90B1D5BB-0218-4638-8A8A-C1D62BD8F92E}" type="presOf" srcId="{54ACB2D9-0489-40D3-8720-56FF48219C7D}" destId="{447B6574-E608-4F2E-BAD5-363CC256CA90}" srcOrd="0" destOrd="0" presId="urn:microsoft.com/office/officeart/2005/8/layout/bList2"/>
    <dgm:cxn modelId="{410450C3-2ACF-AB45-A6E2-A1CCF9FBF5C7}" srcId="{828ED403-1C9B-4A7D-8888-1BC05EA78903}" destId="{3A9200EC-9B3F-3741-8CD8-45F5B3B60757}" srcOrd="0" destOrd="0" parTransId="{CE0BA1D0-F492-D642-956A-26EFC0FD708E}" sibTransId="{839B42B6-A8EA-9C4E-931D-5CAA596097FE}"/>
    <dgm:cxn modelId="{9118DAC8-BEDA-3B4F-9C77-817F427330CF}" srcId="{125DE95B-E3E9-488D-843B-7EA58128D643}" destId="{DCC1A310-1C79-CA41-BC8F-F2F7F4B654F7}" srcOrd="3" destOrd="0" parTransId="{E958D3D5-5FFD-3443-ABCD-1A2DA811BB55}" sibTransId="{4EA0A432-1AE2-314A-852F-0C7E44A36EC0}"/>
    <dgm:cxn modelId="{CB37D0CB-3EF8-D747-AAE7-84EF9DC1EF9D}" type="presOf" srcId="{A3342F81-092E-D94F-B71B-56D728050DC4}" destId="{F51D0157-A438-46CA-8EB0-F10C3EDBB633}" srcOrd="0" destOrd="4" presId="urn:microsoft.com/office/officeart/2005/8/layout/bList2"/>
    <dgm:cxn modelId="{FF9907CF-CFD4-4641-91DE-D04AB4DCCB54}" srcId="{DCC1A310-1C79-CA41-BC8F-F2F7F4B654F7}" destId="{903F98AC-194E-3E4D-A272-F12F8847EF48}" srcOrd="0" destOrd="0" parTransId="{2625FB58-67EA-1141-9127-133D6B50F2A8}" sibTransId="{50668972-B8BA-8342-8C45-669179E12080}"/>
    <dgm:cxn modelId="{F9EAC3D7-ABBA-4E2D-8994-A1F7F54318D9}" type="presOf" srcId="{786F1C33-506F-487F-AA18-A30EE2A2534E}" destId="{D824D08C-3F4C-46FF-AB3B-44226A1CB33A}" srcOrd="0" destOrd="0" presId="urn:microsoft.com/office/officeart/2005/8/layout/bList2"/>
    <dgm:cxn modelId="{FC13ABD8-2CAA-D245-859A-A48DF579E93D}" type="presOf" srcId="{56910F6D-1269-3049-ACB2-917F4DC59908}" destId="{173ADCC0-45AB-4F03-8B39-78AD7803ABF7}" srcOrd="0" destOrd="4" presId="urn:microsoft.com/office/officeart/2005/8/layout/bList2"/>
    <dgm:cxn modelId="{31E286E3-76C0-F347-A8D5-EE52220A790C}" type="presOf" srcId="{D0B8DBFD-CF0C-8A44-AEE1-C61612C42B70}" destId="{5F2F90E6-CF6C-47CE-A6A2-78658417800F}" srcOrd="0" destOrd="6" presId="urn:microsoft.com/office/officeart/2005/8/layout/bList2"/>
    <dgm:cxn modelId="{9B5A4DEE-0EBF-1249-9227-306B20F9854E}" type="presOf" srcId="{0E36A602-1B9F-DE44-BC30-8E72568CF679}" destId="{173ADCC0-45AB-4F03-8B39-78AD7803ABF7}" srcOrd="0" destOrd="1" presId="urn:microsoft.com/office/officeart/2005/8/layout/bList2"/>
    <dgm:cxn modelId="{B58681FF-6057-C14B-871B-7C410A2FEF02}" srcId="{DCC1A310-1C79-CA41-BC8F-F2F7F4B654F7}" destId="{2222AE15-9F24-E443-8164-A27C6D1BDB59}" srcOrd="1" destOrd="0" parTransId="{8BBA8F93-D816-284E-9FEF-2D85B40CB46B}" sibTransId="{9060FF86-F017-1747-872A-73B37DE96F7F}"/>
    <dgm:cxn modelId="{FD3E9CAE-3E50-4C7C-B032-34DEC6021F4A}" type="presParOf" srcId="{DAF4D648-EEB5-43F0-B6E1-95A2D48591A9}" destId="{AA2910BA-1558-45BB-99E2-745AA539B2BD}" srcOrd="0" destOrd="0" presId="urn:microsoft.com/office/officeart/2005/8/layout/bList2"/>
    <dgm:cxn modelId="{ECC0BEF6-5354-4666-BC37-D08988C3CC22}" type="presParOf" srcId="{AA2910BA-1558-45BB-99E2-745AA539B2BD}" destId="{F51D0157-A438-46CA-8EB0-F10C3EDBB633}" srcOrd="0" destOrd="0" presId="urn:microsoft.com/office/officeart/2005/8/layout/bList2"/>
    <dgm:cxn modelId="{046EDFBC-A15D-4504-B8C9-75F0EF5230BC}" type="presParOf" srcId="{AA2910BA-1558-45BB-99E2-745AA539B2BD}" destId="{DFA50C83-93AF-4FDE-B778-50A2E26547C0}" srcOrd="1" destOrd="0" presId="urn:microsoft.com/office/officeart/2005/8/layout/bList2"/>
    <dgm:cxn modelId="{55B6F910-1623-4579-A1BD-C060752BE139}" type="presParOf" srcId="{AA2910BA-1558-45BB-99E2-745AA539B2BD}" destId="{D5C674EC-98A5-4D45-9168-E941BC46FCF6}" srcOrd="2" destOrd="0" presId="urn:microsoft.com/office/officeart/2005/8/layout/bList2"/>
    <dgm:cxn modelId="{AE4D7C6C-373B-4E9C-8F42-BFBA30ECE441}" type="presParOf" srcId="{AA2910BA-1558-45BB-99E2-745AA539B2BD}" destId="{DEEF4213-91C0-4DFA-A1E8-D6E76A9D48BD}" srcOrd="3" destOrd="0" presId="urn:microsoft.com/office/officeart/2005/8/layout/bList2"/>
    <dgm:cxn modelId="{0079BB9B-A860-4052-8486-08D05A130011}" type="presParOf" srcId="{DAF4D648-EEB5-43F0-B6E1-95A2D48591A9}" destId="{2BCC3B1B-E8CA-4606-8407-A6ECC7BED76A}" srcOrd="1" destOrd="0" presId="urn:microsoft.com/office/officeart/2005/8/layout/bList2"/>
    <dgm:cxn modelId="{B9E7D8FD-D4EB-4361-A29C-E87A87BF6084}" type="presParOf" srcId="{DAF4D648-EEB5-43F0-B6E1-95A2D48591A9}" destId="{59D6E31B-DF80-46C5-B901-2E39646B95D1}" srcOrd="2" destOrd="0" presId="urn:microsoft.com/office/officeart/2005/8/layout/bList2"/>
    <dgm:cxn modelId="{3C5B0956-211A-4CF3-8BFC-B69A47DFF260}" type="presParOf" srcId="{59D6E31B-DF80-46C5-B901-2E39646B95D1}" destId="{173ADCC0-45AB-4F03-8B39-78AD7803ABF7}" srcOrd="0" destOrd="0" presId="urn:microsoft.com/office/officeart/2005/8/layout/bList2"/>
    <dgm:cxn modelId="{5CABC103-5A22-4DC4-BF37-2FBE73AE57D6}" type="presParOf" srcId="{59D6E31B-DF80-46C5-B901-2E39646B95D1}" destId="{D824D08C-3F4C-46FF-AB3B-44226A1CB33A}" srcOrd="1" destOrd="0" presId="urn:microsoft.com/office/officeart/2005/8/layout/bList2"/>
    <dgm:cxn modelId="{42285D9A-4959-487C-94CA-4887938BAD25}" type="presParOf" srcId="{59D6E31B-DF80-46C5-B901-2E39646B95D1}" destId="{219636A1-9D00-4675-967E-CA57FCDEAB1E}" srcOrd="2" destOrd="0" presId="urn:microsoft.com/office/officeart/2005/8/layout/bList2"/>
    <dgm:cxn modelId="{706109A8-7B22-4253-AD97-00D180FC5B67}" type="presParOf" srcId="{59D6E31B-DF80-46C5-B901-2E39646B95D1}" destId="{161E2365-CB26-459A-8F0C-B10C3E646E56}" srcOrd="3" destOrd="0" presId="urn:microsoft.com/office/officeart/2005/8/layout/bList2"/>
    <dgm:cxn modelId="{089B81A6-3301-4A6F-90CE-140C9C3CAADC}" type="presParOf" srcId="{DAF4D648-EEB5-43F0-B6E1-95A2D48591A9}" destId="{447B6574-E608-4F2E-BAD5-363CC256CA90}" srcOrd="3" destOrd="0" presId="urn:microsoft.com/office/officeart/2005/8/layout/bList2"/>
    <dgm:cxn modelId="{CD41D3E6-1553-490C-9D33-115EB06C5867}" type="presParOf" srcId="{DAF4D648-EEB5-43F0-B6E1-95A2D48591A9}" destId="{54FFC0A8-F079-4E7D-BF1A-E11568861659}" srcOrd="4" destOrd="0" presId="urn:microsoft.com/office/officeart/2005/8/layout/bList2"/>
    <dgm:cxn modelId="{68A57BB6-A776-4847-B1C1-BAE545B43366}" type="presParOf" srcId="{54FFC0A8-F079-4E7D-BF1A-E11568861659}" destId="{5F2F90E6-CF6C-47CE-A6A2-78658417800F}" srcOrd="0" destOrd="0" presId="urn:microsoft.com/office/officeart/2005/8/layout/bList2"/>
    <dgm:cxn modelId="{C5A903D8-D6F2-4894-AE2A-63CE04769B8D}" type="presParOf" srcId="{54FFC0A8-F079-4E7D-BF1A-E11568861659}" destId="{BD210979-5005-46DE-8F11-99CF54A465F1}" srcOrd="1" destOrd="0" presId="urn:microsoft.com/office/officeart/2005/8/layout/bList2"/>
    <dgm:cxn modelId="{F6DCDC5E-BD10-4EE1-B04E-39AB81364AAA}" type="presParOf" srcId="{54FFC0A8-F079-4E7D-BF1A-E11568861659}" destId="{B634D077-9CEB-4360-83EE-5D4C6FFB98DD}" srcOrd="2" destOrd="0" presId="urn:microsoft.com/office/officeart/2005/8/layout/bList2"/>
    <dgm:cxn modelId="{A4FF5A59-0A32-4408-9929-30BBA6DAD33E}" type="presParOf" srcId="{54FFC0A8-F079-4E7D-BF1A-E11568861659}" destId="{EE5FFD93-52F3-418C-BBBA-24CAF019EF16}" srcOrd="3" destOrd="0" presId="urn:microsoft.com/office/officeart/2005/8/layout/b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ECDE518-8945-4DB2-81EC-F2A62B33E579}"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E26AEF34-06B2-4D33-9CC4-904940817B22}">
      <dgm:prSet phldrT="[Text]"/>
      <dgm:spPr>
        <a:solidFill>
          <a:schemeClr val="accent5"/>
        </a:solidFill>
      </dgm:spPr>
      <dgm:t>
        <a:bodyPr/>
        <a:lstStyle/>
        <a:p>
          <a:r>
            <a:rPr lang="en-US" dirty="0"/>
            <a:t>Presentation Content</a:t>
          </a:r>
        </a:p>
      </dgm:t>
    </dgm:pt>
    <dgm:pt modelId="{5E65C72A-43F0-4A56-8BC1-D12ABC256274}" type="parTrans" cxnId="{F556F7A0-6B31-46D3-BC49-9278A64FE6D6}">
      <dgm:prSet/>
      <dgm:spPr/>
      <dgm:t>
        <a:bodyPr/>
        <a:lstStyle/>
        <a:p>
          <a:endParaRPr lang="en-US"/>
        </a:p>
      </dgm:t>
    </dgm:pt>
    <dgm:pt modelId="{E4121241-4684-488D-BBCD-E542CF1B383F}" type="sibTrans" cxnId="{F556F7A0-6B31-46D3-BC49-9278A64FE6D6}">
      <dgm:prSet/>
      <dgm:spPr/>
      <dgm:t>
        <a:bodyPr/>
        <a:lstStyle/>
        <a:p>
          <a:endParaRPr lang="en-US"/>
        </a:p>
      </dgm:t>
    </dgm:pt>
    <dgm:pt modelId="{E7F20DB3-7C9B-4C28-AA66-24C6930E2408}">
      <dgm:prSet phldrT="[Text]"/>
      <dgm:spPr>
        <a:solidFill>
          <a:schemeClr val="accent6"/>
        </a:solidFill>
      </dgm:spPr>
      <dgm:t>
        <a:bodyPr/>
        <a:lstStyle/>
        <a:p>
          <a:r>
            <a:rPr lang="en-US" dirty="0"/>
            <a:t>Coaches Tasks</a:t>
          </a:r>
        </a:p>
      </dgm:t>
    </dgm:pt>
    <dgm:pt modelId="{98ED577C-2E5A-4D76-8E09-18CB748CA83C}" type="parTrans" cxnId="{BA7DBCFD-E452-48CA-988A-2335FBF6954F}">
      <dgm:prSet/>
      <dgm:spPr/>
      <dgm:t>
        <a:bodyPr/>
        <a:lstStyle/>
        <a:p>
          <a:endParaRPr lang="en-US"/>
        </a:p>
      </dgm:t>
    </dgm:pt>
    <dgm:pt modelId="{3AB27406-8403-4A23-9486-8501E3B65E30}" type="sibTrans" cxnId="{BA7DBCFD-E452-48CA-988A-2335FBF6954F}">
      <dgm:prSet/>
      <dgm:spPr/>
      <dgm:t>
        <a:bodyPr/>
        <a:lstStyle/>
        <a:p>
          <a:endParaRPr lang="en-US"/>
        </a:p>
      </dgm:t>
    </dgm:pt>
    <dgm:pt modelId="{88F14C4C-557D-46C6-84D2-74FF6234F45E}">
      <dgm:prSet phldr="0"/>
      <dgm:spPr>
        <a:ln>
          <a:solidFill>
            <a:schemeClr val="accent5"/>
          </a:solidFill>
        </a:ln>
      </dgm:spPr>
      <dgm:t>
        <a:bodyPr/>
        <a:lstStyle/>
        <a:p>
          <a:pPr marR="0" rtl="0" eaLnBrk="1" fontAlgn="auto" latinLnBrk="0" hangingPunct="1">
            <a:buClrTx/>
            <a:buSzTx/>
            <a:buFont typeface="Arial" panose="020B0604020202020204" pitchFamily="34" charset="0"/>
            <a:buChar char="•"/>
            <a:tabLst/>
            <a:defRPr/>
          </a:pPr>
          <a:r>
            <a:rPr lang="en-US" b="0" i="0" dirty="0">
              <a:latin typeface="Hind Vadodara" panose="020B0604020202020204" charset="0"/>
              <a:cs typeface="Hind Vadodara" panose="020B0604020202020204" charset="0"/>
            </a:rPr>
            <a:t> Glows &amp; Grows: Integration &amp; Alignment</a:t>
          </a:r>
          <a:endParaRPr lang="en-US" dirty="0"/>
        </a:p>
      </dgm:t>
    </dgm:pt>
    <dgm:pt modelId="{4E8EF936-2965-42A0-83B0-3482066806D3}" type="parTrans" cxnId="{A38CDB52-B647-4E2B-ACD8-18046FDA15C1}">
      <dgm:prSet/>
      <dgm:spPr/>
      <dgm:t>
        <a:bodyPr/>
        <a:lstStyle/>
        <a:p>
          <a:endParaRPr lang="en-US"/>
        </a:p>
      </dgm:t>
    </dgm:pt>
    <dgm:pt modelId="{26C5FC9B-5136-44EA-BC7D-3E013661A038}" type="sibTrans" cxnId="{A38CDB52-B647-4E2B-ACD8-18046FDA15C1}">
      <dgm:prSet/>
      <dgm:spPr/>
      <dgm:t>
        <a:bodyPr/>
        <a:lstStyle/>
        <a:p>
          <a:endParaRPr lang="en-US"/>
        </a:p>
      </dgm:t>
    </dgm:pt>
    <dgm:pt modelId="{CD06C01B-16C7-40AC-97C0-AFEC37A6B7C7}">
      <dgm:prSet phldr="0"/>
      <dgm:spPr>
        <a:ln>
          <a:solidFill>
            <a:schemeClr val="accent5"/>
          </a:solidFill>
        </a:ln>
      </dgm:spPr>
      <dgm:t>
        <a:bodyPr/>
        <a:lstStyle/>
        <a:p>
          <a:pPr marR="0" rtl="0" eaLnBrk="1" fontAlgn="auto" latinLnBrk="0" hangingPunct="1">
            <a:buClrTx/>
            <a:buSzTx/>
            <a:buFont typeface="Arial" panose="020B0604020202020204" pitchFamily="34" charset="0"/>
            <a:buChar char="•"/>
            <a:tabLst/>
            <a:defRPr/>
          </a:pPr>
          <a:r>
            <a:rPr lang="en-US" b="0" i="0" dirty="0">
              <a:latin typeface="Hind Vadodara" panose="020B0604020202020204" charset="0"/>
              <a:cs typeface="Hind Vadodara" panose="020B0604020202020204" charset="0"/>
            </a:rPr>
            <a:t>Family School Partnerships</a:t>
          </a:r>
        </a:p>
      </dgm:t>
    </dgm:pt>
    <dgm:pt modelId="{948392F2-B922-4E4D-B31F-A140A16D1D55}" type="parTrans" cxnId="{323C6B0A-19E6-4684-9A83-F2738E7E8997}">
      <dgm:prSet/>
      <dgm:spPr/>
      <dgm:t>
        <a:bodyPr/>
        <a:lstStyle/>
        <a:p>
          <a:endParaRPr lang="en-US"/>
        </a:p>
      </dgm:t>
    </dgm:pt>
    <dgm:pt modelId="{F5EA5A71-00E3-4A6B-BFAD-6F17636A6F34}" type="sibTrans" cxnId="{323C6B0A-19E6-4684-9A83-F2738E7E8997}">
      <dgm:prSet/>
      <dgm:spPr/>
      <dgm:t>
        <a:bodyPr/>
        <a:lstStyle/>
        <a:p>
          <a:endParaRPr lang="en-US"/>
        </a:p>
      </dgm:t>
    </dgm:pt>
    <dgm:pt modelId="{4D80F887-BDAE-488B-B3CB-AD4A83F6814E}">
      <dgm:prSet phldr="0"/>
      <dgm:spPr>
        <a:ln>
          <a:solidFill>
            <a:schemeClr val="accent5"/>
          </a:solidFill>
        </a:ln>
      </dgm:spPr>
      <dgm:t>
        <a:bodyPr/>
        <a:lstStyle/>
        <a:p>
          <a:pPr marR="0" rtl="0" eaLnBrk="1" fontAlgn="auto" latinLnBrk="0" hangingPunct="1">
            <a:buClrTx/>
            <a:buSzTx/>
            <a:buFont typeface="Arial" panose="020B0604020202020204" pitchFamily="34" charset="0"/>
            <a:buChar char="•"/>
            <a:tabLst/>
            <a:defRPr/>
          </a:pPr>
          <a:r>
            <a:rPr lang="en-US" b="0" i="0" dirty="0">
              <a:latin typeface="Hind Vadodara" panose="020B0604020202020204" charset="0"/>
              <a:cs typeface="Hind Vadodara" panose="020B0604020202020204" charset="0"/>
            </a:rPr>
            <a:t> Fidelity Assessment: Tiered Fidelity Inventory (TFI) Self-Assessment</a:t>
          </a:r>
        </a:p>
      </dgm:t>
    </dgm:pt>
    <dgm:pt modelId="{F8617732-C878-4776-8704-EF253EC53EC4}" type="parTrans" cxnId="{2E3773B8-CFBE-4E8D-8E30-83E5F5566C0A}">
      <dgm:prSet/>
      <dgm:spPr/>
      <dgm:t>
        <a:bodyPr/>
        <a:lstStyle/>
        <a:p>
          <a:endParaRPr lang="en-US"/>
        </a:p>
      </dgm:t>
    </dgm:pt>
    <dgm:pt modelId="{73E48D05-BB0F-49C9-A619-B875E67BAA8A}" type="sibTrans" cxnId="{2E3773B8-CFBE-4E8D-8E30-83E5F5566C0A}">
      <dgm:prSet/>
      <dgm:spPr/>
      <dgm:t>
        <a:bodyPr/>
        <a:lstStyle/>
        <a:p>
          <a:endParaRPr lang="en-US"/>
        </a:p>
      </dgm:t>
    </dgm:pt>
    <dgm:pt modelId="{678FC319-AD76-4CD6-BEDD-B1BE5C4256F8}">
      <dgm:prSet phldr="0"/>
      <dgm:spPr>
        <a:ln>
          <a:solidFill>
            <a:schemeClr val="accent5"/>
          </a:solidFill>
        </a:ln>
      </dgm:spPr>
      <dgm:t>
        <a:bodyPr/>
        <a:lstStyle/>
        <a:p>
          <a:pPr marR="0" rtl="0" eaLnBrk="1" fontAlgn="auto" latinLnBrk="0" hangingPunct="1">
            <a:buClrTx/>
            <a:buSzTx/>
            <a:buFont typeface="Arial" panose="020B0604020202020204" pitchFamily="34" charset="0"/>
            <a:buChar char="•"/>
            <a:tabLst/>
            <a:defRPr/>
          </a:pPr>
          <a:r>
            <a:rPr lang="en-US" b="0" i="0" dirty="0">
              <a:latin typeface="Hind Vadodara" panose="020B0604020202020204" charset="0"/>
              <a:cs typeface="Hind Vadodara" panose="020B0604020202020204" charset="0"/>
            </a:rPr>
            <a:t>Looking Ahead: April Poster session!</a:t>
          </a:r>
        </a:p>
      </dgm:t>
    </dgm:pt>
    <dgm:pt modelId="{C79C707B-70E6-491F-8C32-61E20EC35639}" type="parTrans" cxnId="{DCA61E77-29F0-4DBE-9055-D2DEF396A531}">
      <dgm:prSet/>
      <dgm:spPr/>
      <dgm:t>
        <a:bodyPr/>
        <a:lstStyle/>
        <a:p>
          <a:endParaRPr lang="en-US"/>
        </a:p>
      </dgm:t>
    </dgm:pt>
    <dgm:pt modelId="{4660A629-1FC5-4FCD-966C-35636BFF5874}" type="sibTrans" cxnId="{DCA61E77-29F0-4DBE-9055-D2DEF396A531}">
      <dgm:prSet/>
      <dgm:spPr/>
      <dgm:t>
        <a:bodyPr/>
        <a:lstStyle/>
        <a:p>
          <a:endParaRPr lang="en-US"/>
        </a:p>
      </dgm:t>
    </dgm:pt>
    <dgm:pt modelId="{8FECC450-1161-4CB2-9025-19AE2CD16B21}">
      <dgm:prSet phldr="0"/>
      <dgm:spPr>
        <a:ln>
          <a:solidFill>
            <a:schemeClr val="accent5"/>
          </a:solidFill>
        </a:ln>
      </dgm:spPr>
      <dgm:t>
        <a:bodyPr/>
        <a:lstStyle/>
        <a:p>
          <a:pPr rtl="0">
            <a:buFont typeface="Arial" panose="020B0604020202020204" pitchFamily="34" charset="0"/>
            <a:buChar char="•"/>
          </a:pPr>
          <a:r>
            <a:rPr lang="en-US" b="0" i="0" dirty="0">
              <a:solidFill>
                <a:schemeClr val="tx1"/>
              </a:solidFill>
              <a:latin typeface="Hind Vadodara"/>
              <a:cs typeface="Hind Vadodara"/>
            </a:rPr>
            <a:t>Discuss with team </a:t>
          </a:r>
          <a:r>
            <a:rPr lang="en-US" b="1" i="0" dirty="0">
              <a:solidFill>
                <a:schemeClr val="tx1"/>
              </a:solidFill>
              <a:latin typeface="Hind Vadodara"/>
              <a:cs typeface="Hind Vadodara"/>
            </a:rPr>
            <a:t>Family &amp; School Partnership content</a:t>
          </a:r>
          <a:r>
            <a:rPr lang="en-US" b="0" i="0" dirty="0">
              <a:solidFill>
                <a:schemeClr val="tx1"/>
              </a:solidFill>
              <a:latin typeface="Hind Vadodara"/>
              <a:cs typeface="Hind Vadodara"/>
            </a:rPr>
            <a:t>. Complete the </a:t>
          </a:r>
          <a:r>
            <a:rPr lang="en-US" b="0" i="0" dirty="0">
              <a:solidFill>
                <a:schemeClr val="accent6">
                  <a:lumMod val="50000"/>
                </a:schemeClr>
              </a:solidFill>
              <a:latin typeface="Hind Vadodara"/>
              <a:cs typeface="Hind Vadodara"/>
              <a:hlinkClick xmlns:r="http://schemas.openxmlformats.org/officeDocument/2006/relationships" r:id="rId1">
                <a:extLst>
                  <a:ext uri="{A12FA001-AC4F-418D-AE19-62706E023703}">
                    <ahyp:hlinkClr xmlns:ahyp="http://schemas.microsoft.com/office/drawing/2018/hyperlinkcolor" val="tx"/>
                  </a:ext>
                </a:extLst>
              </a:hlinkClick>
            </a:rPr>
            <a:t>Family-School Partnership Survey</a:t>
          </a:r>
          <a:r>
            <a:rPr lang="en-US" b="0" i="0" dirty="0">
              <a:solidFill>
                <a:schemeClr val="tx1"/>
              </a:solidFill>
              <a:latin typeface="Hind Vadodara"/>
              <a:cs typeface="Hind Vadodara"/>
              <a:hlinkClick xmlns:r="http://schemas.openxmlformats.org/officeDocument/2006/relationships" r:id="rId1"/>
            </a:rPr>
            <a:t> </a:t>
          </a:r>
          <a:r>
            <a:rPr lang="en-US" b="0" i="0" dirty="0">
              <a:solidFill>
                <a:schemeClr val="tx1"/>
              </a:solidFill>
              <a:latin typeface="Hind Vadodara"/>
              <a:cs typeface="Hind Vadodara"/>
            </a:rPr>
            <a:t>as a team. Use the results to guide action planning.</a:t>
          </a:r>
          <a:endParaRPr lang="en-US" dirty="0"/>
        </a:p>
      </dgm:t>
    </dgm:pt>
    <dgm:pt modelId="{24C2D189-5F76-4FAE-9782-93F1CE242765}" type="parTrans" cxnId="{6A51EBC5-CAC9-42C0-8240-0BB891A2E597}">
      <dgm:prSet/>
      <dgm:spPr/>
      <dgm:t>
        <a:bodyPr/>
        <a:lstStyle/>
        <a:p>
          <a:endParaRPr lang="en-US"/>
        </a:p>
      </dgm:t>
    </dgm:pt>
    <dgm:pt modelId="{DAA0B30D-F3F8-4BDD-AA8C-103D77FFC44A}" type="sibTrans" cxnId="{6A51EBC5-CAC9-42C0-8240-0BB891A2E597}">
      <dgm:prSet/>
      <dgm:spPr/>
      <dgm:t>
        <a:bodyPr/>
        <a:lstStyle/>
        <a:p>
          <a:endParaRPr lang="en-US"/>
        </a:p>
      </dgm:t>
    </dgm:pt>
    <dgm:pt modelId="{8A783D96-379E-4085-9D17-2C3CAAE2B624}">
      <dgm:prSet phldr="0"/>
      <dgm:spPr>
        <a:ln>
          <a:solidFill>
            <a:schemeClr val="accent5"/>
          </a:solidFill>
        </a:ln>
      </dgm:spPr>
      <dgm:t>
        <a:bodyPr/>
        <a:lstStyle/>
        <a:p>
          <a:pPr rtl="0"/>
          <a:r>
            <a:rPr lang="en-US" b="0" i="0" dirty="0">
              <a:latin typeface="Hind Vadodara"/>
              <a:cs typeface="Hind Vadodara"/>
            </a:rPr>
            <a:t>Work with team to plan and complete the TFI Self-Assessment this or next month.</a:t>
          </a:r>
        </a:p>
      </dgm:t>
    </dgm:pt>
    <dgm:pt modelId="{E15B82D0-50AC-4D5E-AAB6-A3B39A454D09}" type="parTrans" cxnId="{40F71F20-7F1B-4724-9544-2106C136D6A9}">
      <dgm:prSet/>
      <dgm:spPr/>
      <dgm:t>
        <a:bodyPr/>
        <a:lstStyle/>
        <a:p>
          <a:endParaRPr lang="en-US"/>
        </a:p>
      </dgm:t>
    </dgm:pt>
    <dgm:pt modelId="{8284DDAC-068A-4055-A3D1-52CF9AA60BBB}" type="sibTrans" cxnId="{40F71F20-7F1B-4724-9544-2106C136D6A9}">
      <dgm:prSet/>
      <dgm:spPr/>
      <dgm:t>
        <a:bodyPr/>
        <a:lstStyle/>
        <a:p>
          <a:endParaRPr lang="en-US"/>
        </a:p>
      </dgm:t>
    </dgm:pt>
    <dgm:pt modelId="{DF3B142D-9E78-4633-98EF-816666DE9D65}">
      <dgm:prSet phldr="0"/>
      <dgm:spPr>
        <a:ln>
          <a:solidFill>
            <a:schemeClr val="accent5"/>
          </a:solidFill>
        </a:ln>
      </dgm:spPr>
      <dgm:t>
        <a:bodyPr/>
        <a:lstStyle/>
        <a:p>
          <a:pPr rtl="0"/>
          <a:r>
            <a:rPr lang="en-US" b="0" i="0" dirty="0">
              <a:latin typeface="Hind Vadodara"/>
              <a:cs typeface="Hind Vadodara"/>
            </a:rPr>
            <a:t>Discuss with your team what you may want to include on your poster during the April team training.</a:t>
          </a:r>
        </a:p>
      </dgm:t>
    </dgm:pt>
    <dgm:pt modelId="{B310FB71-25A4-467A-BD60-458825403B06}" type="parTrans" cxnId="{F5A12F61-A152-4441-9EC2-4F73D999210F}">
      <dgm:prSet/>
      <dgm:spPr/>
      <dgm:t>
        <a:bodyPr/>
        <a:lstStyle/>
        <a:p>
          <a:endParaRPr lang="en-US"/>
        </a:p>
      </dgm:t>
    </dgm:pt>
    <dgm:pt modelId="{67216CBD-5F7B-46D1-A258-A1B0A03DD000}" type="sibTrans" cxnId="{F5A12F61-A152-4441-9EC2-4F73D999210F}">
      <dgm:prSet/>
      <dgm:spPr/>
      <dgm:t>
        <a:bodyPr/>
        <a:lstStyle/>
        <a:p>
          <a:endParaRPr lang="en-US"/>
        </a:p>
      </dgm:t>
    </dgm:pt>
    <dgm:pt modelId="{685E207E-17F0-439B-9D1C-53EB9C8C0912}" type="pres">
      <dgm:prSet presAssocID="{FECDE518-8945-4DB2-81EC-F2A62B33E579}" presName="linear" presStyleCnt="0">
        <dgm:presLayoutVars>
          <dgm:dir/>
          <dgm:animLvl val="lvl"/>
          <dgm:resizeHandles val="exact"/>
        </dgm:presLayoutVars>
      </dgm:prSet>
      <dgm:spPr/>
    </dgm:pt>
    <dgm:pt modelId="{296BA2FD-456E-4C79-AE06-B8B1CE5C037C}" type="pres">
      <dgm:prSet presAssocID="{E26AEF34-06B2-4D33-9CC4-904940817B22}" presName="parentLin" presStyleCnt="0"/>
      <dgm:spPr/>
    </dgm:pt>
    <dgm:pt modelId="{06A76D65-F1FD-40B6-97F0-2761CA73E0FD}" type="pres">
      <dgm:prSet presAssocID="{E26AEF34-06B2-4D33-9CC4-904940817B22}" presName="parentLeftMargin" presStyleLbl="node1" presStyleIdx="0" presStyleCnt="2"/>
      <dgm:spPr/>
    </dgm:pt>
    <dgm:pt modelId="{B661E3DA-218E-4C6C-988A-ED5C2F6D480E}" type="pres">
      <dgm:prSet presAssocID="{E26AEF34-06B2-4D33-9CC4-904940817B22}" presName="parentText" presStyleLbl="node1" presStyleIdx="0" presStyleCnt="2">
        <dgm:presLayoutVars>
          <dgm:chMax val="0"/>
          <dgm:bulletEnabled val="1"/>
        </dgm:presLayoutVars>
      </dgm:prSet>
      <dgm:spPr/>
    </dgm:pt>
    <dgm:pt modelId="{18DFBFFB-9876-4249-B95F-882272E143FB}" type="pres">
      <dgm:prSet presAssocID="{E26AEF34-06B2-4D33-9CC4-904940817B22}" presName="negativeSpace" presStyleCnt="0"/>
      <dgm:spPr/>
    </dgm:pt>
    <dgm:pt modelId="{A0822465-5E07-4550-90E6-5D9A257537E4}" type="pres">
      <dgm:prSet presAssocID="{E26AEF34-06B2-4D33-9CC4-904940817B22}" presName="childText" presStyleLbl="conFgAcc1" presStyleIdx="0" presStyleCnt="2" custScaleX="99132" custScaleY="82528">
        <dgm:presLayoutVars>
          <dgm:bulletEnabled val="1"/>
        </dgm:presLayoutVars>
      </dgm:prSet>
      <dgm:spPr>
        <a:prstGeom prst="roundRect">
          <a:avLst/>
        </a:prstGeom>
      </dgm:spPr>
    </dgm:pt>
    <dgm:pt modelId="{A8B9D941-9B1B-48F7-B7FE-6527249E2634}" type="pres">
      <dgm:prSet presAssocID="{E4121241-4684-488D-BBCD-E542CF1B383F}" presName="spaceBetweenRectangles" presStyleCnt="0"/>
      <dgm:spPr/>
    </dgm:pt>
    <dgm:pt modelId="{3EF7C9AC-555D-4AF4-A9B4-46BCEA771659}" type="pres">
      <dgm:prSet presAssocID="{E7F20DB3-7C9B-4C28-AA66-24C6930E2408}" presName="parentLin" presStyleCnt="0"/>
      <dgm:spPr/>
    </dgm:pt>
    <dgm:pt modelId="{ADC9EFBA-1A7A-490B-91B9-CC1CFC24B448}" type="pres">
      <dgm:prSet presAssocID="{E7F20DB3-7C9B-4C28-AA66-24C6930E2408}" presName="parentLeftMargin" presStyleLbl="node1" presStyleIdx="0" presStyleCnt="2"/>
      <dgm:spPr/>
    </dgm:pt>
    <dgm:pt modelId="{991FF1E6-6FF8-43D9-A027-11256515D6B0}" type="pres">
      <dgm:prSet presAssocID="{E7F20DB3-7C9B-4C28-AA66-24C6930E2408}" presName="parentText" presStyleLbl="node1" presStyleIdx="1" presStyleCnt="2">
        <dgm:presLayoutVars>
          <dgm:chMax val="0"/>
          <dgm:bulletEnabled val="1"/>
        </dgm:presLayoutVars>
      </dgm:prSet>
      <dgm:spPr/>
    </dgm:pt>
    <dgm:pt modelId="{77459515-112C-43E9-8B8F-AD2136CEA948}" type="pres">
      <dgm:prSet presAssocID="{E7F20DB3-7C9B-4C28-AA66-24C6930E2408}" presName="negativeSpace" presStyleCnt="0"/>
      <dgm:spPr/>
    </dgm:pt>
    <dgm:pt modelId="{7AAAA4F1-6BC5-496A-9F40-BBDA8721CAA0}" type="pres">
      <dgm:prSet presAssocID="{E7F20DB3-7C9B-4C28-AA66-24C6930E2408}" presName="childText" presStyleLbl="conFgAcc1" presStyleIdx="1" presStyleCnt="2" custScaleY="76187">
        <dgm:presLayoutVars>
          <dgm:bulletEnabled val="1"/>
        </dgm:presLayoutVars>
      </dgm:prSet>
      <dgm:spPr>
        <a:prstGeom prst="roundRect">
          <a:avLst/>
        </a:prstGeom>
      </dgm:spPr>
    </dgm:pt>
  </dgm:ptLst>
  <dgm:cxnLst>
    <dgm:cxn modelId="{17692302-50C4-46A3-B86F-4B46707F17B3}" type="presOf" srcId="{FECDE518-8945-4DB2-81EC-F2A62B33E579}" destId="{685E207E-17F0-439B-9D1C-53EB9C8C0912}" srcOrd="0" destOrd="0" presId="urn:microsoft.com/office/officeart/2005/8/layout/list1"/>
    <dgm:cxn modelId="{323C6B0A-19E6-4684-9A83-F2738E7E8997}" srcId="{E26AEF34-06B2-4D33-9CC4-904940817B22}" destId="{CD06C01B-16C7-40AC-97C0-AFEC37A6B7C7}" srcOrd="1" destOrd="0" parTransId="{948392F2-B922-4E4D-B31F-A140A16D1D55}" sibTransId="{F5EA5A71-00E3-4A6B-BFAD-6F17636A6F34}"/>
    <dgm:cxn modelId="{40F71F20-7F1B-4724-9544-2106C136D6A9}" srcId="{E7F20DB3-7C9B-4C28-AA66-24C6930E2408}" destId="{8A783D96-379E-4085-9D17-2C3CAAE2B624}" srcOrd="1" destOrd="0" parTransId="{E15B82D0-50AC-4D5E-AAB6-A3B39A454D09}" sibTransId="{8284DDAC-068A-4055-A3D1-52CF9AA60BBB}"/>
    <dgm:cxn modelId="{4C5F8521-0B32-43AD-B3E9-3E04E39569B4}" type="presOf" srcId="{E26AEF34-06B2-4D33-9CC4-904940817B22}" destId="{06A76D65-F1FD-40B6-97F0-2761CA73E0FD}" srcOrd="0" destOrd="0" presId="urn:microsoft.com/office/officeart/2005/8/layout/list1"/>
    <dgm:cxn modelId="{B38AD036-0D6A-446F-8239-0AE3B0263811}" type="presOf" srcId="{E7F20DB3-7C9B-4C28-AA66-24C6930E2408}" destId="{991FF1E6-6FF8-43D9-A027-11256515D6B0}" srcOrd="1" destOrd="0" presId="urn:microsoft.com/office/officeart/2005/8/layout/list1"/>
    <dgm:cxn modelId="{6C3F115C-C6DC-4A37-BD79-A67800A239AF}" type="presOf" srcId="{678FC319-AD76-4CD6-BEDD-B1BE5C4256F8}" destId="{A0822465-5E07-4550-90E6-5D9A257537E4}" srcOrd="0" destOrd="3" presId="urn:microsoft.com/office/officeart/2005/8/layout/list1"/>
    <dgm:cxn modelId="{F5A12F61-A152-4441-9EC2-4F73D999210F}" srcId="{E7F20DB3-7C9B-4C28-AA66-24C6930E2408}" destId="{DF3B142D-9E78-4633-98EF-816666DE9D65}" srcOrd="2" destOrd="0" parTransId="{B310FB71-25A4-467A-BD60-458825403B06}" sibTransId="{67216CBD-5F7B-46D1-A258-A1B0A03DD000}"/>
    <dgm:cxn modelId="{A38CDB52-B647-4E2B-ACD8-18046FDA15C1}" srcId="{E26AEF34-06B2-4D33-9CC4-904940817B22}" destId="{88F14C4C-557D-46C6-84D2-74FF6234F45E}" srcOrd="0" destOrd="0" parTransId="{4E8EF936-2965-42A0-83B0-3482066806D3}" sibTransId="{26C5FC9B-5136-44EA-BC7D-3E013661A038}"/>
    <dgm:cxn modelId="{BF53FD56-E74B-4160-AE00-B919F28EE86E}" type="presOf" srcId="{8FECC450-1161-4CB2-9025-19AE2CD16B21}" destId="{7AAAA4F1-6BC5-496A-9F40-BBDA8721CAA0}" srcOrd="0" destOrd="0" presId="urn:microsoft.com/office/officeart/2005/8/layout/list1"/>
    <dgm:cxn modelId="{DCA61E77-29F0-4DBE-9055-D2DEF396A531}" srcId="{E26AEF34-06B2-4D33-9CC4-904940817B22}" destId="{678FC319-AD76-4CD6-BEDD-B1BE5C4256F8}" srcOrd="3" destOrd="0" parTransId="{C79C707B-70E6-491F-8C32-61E20EC35639}" sibTransId="{4660A629-1FC5-4FCD-966C-35636BFF5874}"/>
    <dgm:cxn modelId="{F556F7A0-6B31-46D3-BC49-9278A64FE6D6}" srcId="{FECDE518-8945-4DB2-81EC-F2A62B33E579}" destId="{E26AEF34-06B2-4D33-9CC4-904940817B22}" srcOrd="0" destOrd="0" parTransId="{5E65C72A-43F0-4A56-8BC1-D12ABC256274}" sibTransId="{E4121241-4684-488D-BBCD-E542CF1B383F}"/>
    <dgm:cxn modelId="{BD1DAEA2-F1A8-449D-A9C8-77EF3E338E37}" type="presOf" srcId="{8A783D96-379E-4085-9D17-2C3CAAE2B624}" destId="{7AAAA4F1-6BC5-496A-9F40-BBDA8721CAA0}" srcOrd="0" destOrd="1" presId="urn:microsoft.com/office/officeart/2005/8/layout/list1"/>
    <dgm:cxn modelId="{F9A3D0A3-7ED1-4312-9972-FD149460BF7C}" type="presOf" srcId="{4D80F887-BDAE-488B-B3CB-AD4A83F6814E}" destId="{A0822465-5E07-4550-90E6-5D9A257537E4}" srcOrd="0" destOrd="2" presId="urn:microsoft.com/office/officeart/2005/8/layout/list1"/>
    <dgm:cxn modelId="{2E3773B8-CFBE-4E8D-8E30-83E5F5566C0A}" srcId="{E26AEF34-06B2-4D33-9CC4-904940817B22}" destId="{4D80F887-BDAE-488B-B3CB-AD4A83F6814E}" srcOrd="2" destOrd="0" parTransId="{F8617732-C878-4776-8704-EF253EC53EC4}" sibTransId="{73E48D05-BB0F-49C9-A619-B875E67BAA8A}"/>
    <dgm:cxn modelId="{EB3011C3-337E-4BB8-867A-BEA5DBADC984}" type="presOf" srcId="{DF3B142D-9E78-4633-98EF-816666DE9D65}" destId="{7AAAA4F1-6BC5-496A-9F40-BBDA8721CAA0}" srcOrd="0" destOrd="2" presId="urn:microsoft.com/office/officeart/2005/8/layout/list1"/>
    <dgm:cxn modelId="{7619EAC5-76BF-45FF-9EC3-842C4840037F}" type="presOf" srcId="{E7F20DB3-7C9B-4C28-AA66-24C6930E2408}" destId="{ADC9EFBA-1A7A-490B-91B9-CC1CFC24B448}" srcOrd="0" destOrd="0" presId="urn:microsoft.com/office/officeart/2005/8/layout/list1"/>
    <dgm:cxn modelId="{6A51EBC5-CAC9-42C0-8240-0BB891A2E597}" srcId="{E7F20DB3-7C9B-4C28-AA66-24C6930E2408}" destId="{8FECC450-1161-4CB2-9025-19AE2CD16B21}" srcOrd="0" destOrd="0" parTransId="{24C2D189-5F76-4FAE-9782-93F1CE242765}" sibTransId="{DAA0B30D-F3F8-4BDD-AA8C-103D77FFC44A}"/>
    <dgm:cxn modelId="{C35ED4CF-88C1-4AD0-9712-C12C48ADB35F}" type="presOf" srcId="{E26AEF34-06B2-4D33-9CC4-904940817B22}" destId="{B661E3DA-218E-4C6C-988A-ED5C2F6D480E}" srcOrd="1" destOrd="0" presId="urn:microsoft.com/office/officeart/2005/8/layout/list1"/>
    <dgm:cxn modelId="{7E24BBF4-2DAC-4C80-A681-557C9339DDC6}" type="presOf" srcId="{88F14C4C-557D-46C6-84D2-74FF6234F45E}" destId="{A0822465-5E07-4550-90E6-5D9A257537E4}" srcOrd="0" destOrd="0" presId="urn:microsoft.com/office/officeart/2005/8/layout/list1"/>
    <dgm:cxn modelId="{297DA1F6-4331-454F-BEE4-A701BE21772F}" type="presOf" srcId="{CD06C01B-16C7-40AC-97C0-AFEC37A6B7C7}" destId="{A0822465-5E07-4550-90E6-5D9A257537E4}" srcOrd="0" destOrd="1" presId="urn:microsoft.com/office/officeart/2005/8/layout/list1"/>
    <dgm:cxn modelId="{BA7DBCFD-E452-48CA-988A-2335FBF6954F}" srcId="{FECDE518-8945-4DB2-81EC-F2A62B33E579}" destId="{E7F20DB3-7C9B-4C28-AA66-24C6930E2408}" srcOrd="1" destOrd="0" parTransId="{98ED577C-2E5A-4D76-8E09-18CB748CA83C}" sibTransId="{3AB27406-8403-4A23-9486-8501E3B65E30}"/>
    <dgm:cxn modelId="{73ED1A06-AFA6-4D49-9E2A-8532EEBA5170}" type="presParOf" srcId="{685E207E-17F0-439B-9D1C-53EB9C8C0912}" destId="{296BA2FD-456E-4C79-AE06-B8B1CE5C037C}" srcOrd="0" destOrd="0" presId="urn:microsoft.com/office/officeart/2005/8/layout/list1"/>
    <dgm:cxn modelId="{477552AD-EDDE-4C12-99BF-AC27C2E2CAFD}" type="presParOf" srcId="{296BA2FD-456E-4C79-AE06-B8B1CE5C037C}" destId="{06A76D65-F1FD-40B6-97F0-2761CA73E0FD}" srcOrd="0" destOrd="0" presId="urn:microsoft.com/office/officeart/2005/8/layout/list1"/>
    <dgm:cxn modelId="{55539942-5096-4DFC-8AEA-4909F1E84CE9}" type="presParOf" srcId="{296BA2FD-456E-4C79-AE06-B8B1CE5C037C}" destId="{B661E3DA-218E-4C6C-988A-ED5C2F6D480E}" srcOrd="1" destOrd="0" presId="urn:microsoft.com/office/officeart/2005/8/layout/list1"/>
    <dgm:cxn modelId="{10AB12E5-9C6D-488C-8D20-94A14DCA8036}" type="presParOf" srcId="{685E207E-17F0-439B-9D1C-53EB9C8C0912}" destId="{18DFBFFB-9876-4249-B95F-882272E143FB}" srcOrd="1" destOrd="0" presId="urn:microsoft.com/office/officeart/2005/8/layout/list1"/>
    <dgm:cxn modelId="{520677CA-CFBD-4BBD-8B5A-112BC191183C}" type="presParOf" srcId="{685E207E-17F0-439B-9D1C-53EB9C8C0912}" destId="{A0822465-5E07-4550-90E6-5D9A257537E4}" srcOrd="2" destOrd="0" presId="urn:microsoft.com/office/officeart/2005/8/layout/list1"/>
    <dgm:cxn modelId="{DF72F9EC-EAA3-4BEF-8666-57D7B78F4ACB}" type="presParOf" srcId="{685E207E-17F0-439B-9D1C-53EB9C8C0912}" destId="{A8B9D941-9B1B-48F7-B7FE-6527249E2634}" srcOrd="3" destOrd="0" presId="urn:microsoft.com/office/officeart/2005/8/layout/list1"/>
    <dgm:cxn modelId="{6EBABCA6-5EEF-4BF4-8435-21A01747964F}" type="presParOf" srcId="{685E207E-17F0-439B-9D1C-53EB9C8C0912}" destId="{3EF7C9AC-555D-4AF4-A9B4-46BCEA771659}" srcOrd="4" destOrd="0" presId="urn:microsoft.com/office/officeart/2005/8/layout/list1"/>
    <dgm:cxn modelId="{4B98EF87-19C9-4F9B-B7A7-3403D5E5FD14}" type="presParOf" srcId="{3EF7C9AC-555D-4AF4-A9B4-46BCEA771659}" destId="{ADC9EFBA-1A7A-490B-91B9-CC1CFC24B448}" srcOrd="0" destOrd="0" presId="urn:microsoft.com/office/officeart/2005/8/layout/list1"/>
    <dgm:cxn modelId="{A3152641-CCAC-4CB9-B6EF-D9CF7A9D97BC}" type="presParOf" srcId="{3EF7C9AC-555D-4AF4-A9B4-46BCEA771659}" destId="{991FF1E6-6FF8-43D9-A027-11256515D6B0}" srcOrd="1" destOrd="0" presId="urn:microsoft.com/office/officeart/2005/8/layout/list1"/>
    <dgm:cxn modelId="{FA064541-BC7E-4D56-A41E-2170BBA053AB}" type="presParOf" srcId="{685E207E-17F0-439B-9D1C-53EB9C8C0912}" destId="{77459515-112C-43E9-8B8F-AD2136CEA948}" srcOrd="5" destOrd="0" presId="urn:microsoft.com/office/officeart/2005/8/layout/list1"/>
    <dgm:cxn modelId="{2E37C044-589F-478B-A2CC-F15D04B90FF2}" type="presParOf" srcId="{685E207E-17F0-439B-9D1C-53EB9C8C0912}" destId="{7AAAA4F1-6BC5-496A-9F40-BBDA8721CAA0}" srcOrd="6"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84EB86A-7F95-A548-AE3E-7C95882DCDA3}" type="doc">
      <dgm:prSet loTypeId="urn:microsoft.com/office/officeart/2005/8/layout/process2" loCatId="" qsTypeId="urn:microsoft.com/office/officeart/2005/8/quickstyle/simple1" qsCatId="simple" csTypeId="urn:microsoft.com/office/officeart/2005/8/colors/accent2_4" csCatId="accent2" phldr="1"/>
      <dgm:spPr/>
      <dgm:t>
        <a:bodyPr/>
        <a:lstStyle/>
        <a:p>
          <a:endParaRPr lang="en-US"/>
        </a:p>
      </dgm:t>
    </dgm:pt>
    <dgm:pt modelId="{82E49B3A-71FB-B44B-9782-E1490A7C14D4}">
      <dgm:prSet custT="1"/>
      <dgm:spPr/>
      <dgm:t>
        <a:bodyPr/>
        <a:lstStyle/>
        <a:p>
          <a:r>
            <a:rPr lang="en-US" sz="2000">
              <a:latin typeface="Hind Vadodara" panose="020B0604020202020204" charset="0"/>
              <a:cs typeface="Hind Vadodara" panose="020B0604020202020204" charset="0"/>
            </a:rPr>
            <a:t>1. Define the </a:t>
          </a:r>
          <a:r>
            <a:rPr lang="en-US" sz="2000" b="1">
              <a:latin typeface="Hind Vadodara" panose="020B0604020202020204" charset="0"/>
              <a:cs typeface="Hind Vadodara" panose="020B0604020202020204" charset="0"/>
            </a:rPr>
            <a:t>valued outcome(s)</a:t>
          </a:r>
          <a:r>
            <a:rPr lang="en-US" sz="2000">
              <a:latin typeface="Hind Vadodara" panose="020B0604020202020204" charset="0"/>
              <a:cs typeface="Hind Vadodara" panose="020B0604020202020204" charset="0"/>
            </a:rPr>
            <a:t>.</a:t>
          </a:r>
        </a:p>
      </dgm:t>
    </dgm:pt>
    <dgm:pt modelId="{2A397930-D4E7-EE49-BF79-EA7F8267FF60}" type="parTrans" cxnId="{3C85AE40-6966-1048-8CB6-432438F37FA0}">
      <dgm:prSet/>
      <dgm:spPr/>
      <dgm:t>
        <a:bodyPr/>
        <a:lstStyle/>
        <a:p>
          <a:endParaRPr lang="en-US" sz="3600">
            <a:latin typeface="Hind Vadodara" panose="020B0604020202020204" charset="0"/>
            <a:cs typeface="Hind Vadodara" panose="020B0604020202020204" charset="0"/>
          </a:endParaRPr>
        </a:p>
      </dgm:t>
    </dgm:pt>
    <dgm:pt modelId="{B33B3F44-8AF6-2A44-9E6E-008FA94F14C0}" type="sibTrans" cxnId="{3C85AE40-6966-1048-8CB6-432438F37FA0}">
      <dgm:prSet custT="1"/>
      <dgm:spPr/>
      <dgm:t>
        <a:bodyPr/>
        <a:lstStyle/>
        <a:p>
          <a:endParaRPr lang="en-US" sz="1200">
            <a:latin typeface="Hind Vadodara" panose="020B0604020202020204" charset="0"/>
            <a:cs typeface="Hind Vadodara" panose="020B0604020202020204" charset="0"/>
          </a:endParaRPr>
        </a:p>
      </dgm:t>
    </dgm:pt>
    <dgm:pt modelId="{AE39E101-670E-3941-9E0C-5B9E58959536}">
      <dgm:prSet custT="1"/>
      <dgm:spPr/>
      <dgm:t>
        <a:bodyPr/>
        <a:lstStyle/>
        <a:p>
          <a:r>
            <a:rPr lang="en-US" sz="2000">
              <a:latin typeface="Hind Vadodara" panose="020B0604020202020204" charset="0"/>
              <a:cs typeface="Hind Vadodara" panose="020B0604020202020204" charset="0"/>
            </a:rPr>
            <a:t>2. List </a:t>
          </a:r>
          <a:r>
            <a:rPr lang="en-US" sz="2000" b="1">
              <a:latin typeface="Hind Vadodara" panose="020B0604020202020204" charset="0"/>
              <a:cs typeface="Hind Vadodara" panose="020B0604020202020204" charset="0"/>
            </a:rPr>
            <a:t>related initiatives</a:t>
          </a:r>
          <a:r>
            <a:rPr lang="en-US" sz="2000">
              <a:latin typeface="Hind Vadodara" panose="020B0604020202020204" charset="0"/>
              <a:cs typeface="Hind Vadodara" panose="020B0604020202020204" charset="0"/>
            </a:rPr>
            <a:t>.</a:t>
          </a:r>
        </a:p>
      </dgm:t>
    </dgm:pt>
    <dgm:pt modelId="{4D0C2E3B-CC23-9248-B177-4468E5C9B1E5}" type="parTrans" cxnId="{BC582CA0-A846-0347-B9A0-A5F815B19FA6}">
      <dgm:prSet/>
      <dgm:spPr/>
      <dgm:t>
        <a:bodyPr/>
        <a:lstStyle/>
        <a:p>
          <a:endParaRPr lang="en-US" sz="3600">
            <a:latin typeface="Hind Vadodara" panose="020B0604020202020204" charset="0"/>
            <a:cs typeface="Hind Vadodara" panose="020B0604020202020204" charset="0"/>
          </a:endParaRPr>
        </a:p>
      </dgm:t>
    </dgm:pt>
    <dgm:pt modelId="{5321E671-A364-A44B-8E1A-D62A61AEBA31}" type="sibTrans" cxnId="{BC582CA0-A846-0347-B9A0-A5F815B19FA6}">
      <dgm:prSet custT="1"/>
      <dgm:spPr/>
      <dgm:t>
        <a:bodyPr/>
        <a:lstStyle/>
        <a:p>
          <a:endParaRPr lang="en-US" sz="1200">
            <a:latin typeface="Hind Vadodara" panose="020B0604020202020204" charset="0"/>
            <a:cs typeface="Hind Vadodara" panose="020B0604020202020204" charset="0"/>
          </a:endParaRPr>
        </a:p>
      </dgm:t>
    </dgm:pt>
    <dgm:pt modelId="{667CD73A-F423-8A45-801D-FBA84B632127}">
      <dgm:prSet custT="1"/>
      <dgm:spPr/>
      <dgm:t>
        <a:bodyPr/>
        <a:lstStyle/>
        <a:p>
          <a:r>
            <a:rPr lang="en-US" sz="2000">
              <a:solidFill>
                <a:schemeClr val="accent3"/>
              </a:solidFill>
              <a:latin typeface="Hind Vadodara" panose="020B0604020202020204" charset="0"/>
              <a:cs typeface="Hind Vadodara" panose="020B0604020202020204" charset="0"/>
            </a:rPr>
            <a:t>3. Identify </a:t>
          </a:r>
          <a:r>
            <a:rPr lang="en-US" sz="2000" b="1">
              <a:solidFill>
                <a:schemeClr val="accent3"/>
              </a:solidFill>
              <a:latin typeface="Hind Vadodara" panose="020B0604020202020204" charset="0"/>
              <a:cs typeface="Hind Vadodara" panose="020B0604020202020204" charset="0"/>
            </a:rPr>
            <a:t>core system features.</a:t>
          </a:r>
          <a:endParaRPr lang="en-US" sz="2000">
            <a:solidFill>
              <a:schemeClr val="accent3"/>
            </a:solidFill>
            <a:latin typeface="Hind Vadodara" panose="020B0604020202020204" charset="0"/>
            <a:cs typeface="Hind Vadodara" panose="020B0604020202020204" charset="0"/>
          </a:endParaRPr>
        </a:p>
      </dgm:t>
    </dgm:pt>
    <dgm:pt modelId="{531AA5FD-4902-EF43-8505-7ED8232F2166}" type="parTrans" cxnId="{44A9A155-7882-974C-B11D-559371255655}">
      <dgm:prSet/>
      <dgm:spPr/>
      <dgm:t>
        <a:bodyPr/>
        <a:lstStyle/>
        <a:p>
          <a:endParaRPr lang="en-US" sz="3600">
            <a:latin typeface="Hind Vadodara" panose="020B0604020202020204" charset="0"/>
            <a:cs typeface="Hind Vadodara" panose="020B0604020202020204" charset="0"/>
          </a:endParaRPr>
        </a:p>
      </dgm:t>
    </dgm:pt>
    <dgm:pt modelId="{95642011-BA37-CC45-8E86-7F3E172C6056}" type="sibTrans" cxnId="{44A9A155-7882-974C-B11D-559371255655}">
      <dgm:prSet custT="1"/>
      <dgm:spPr/>
      <dgm:t>
        <a:bodyPr/>
        <a:lstStyle/>
        <a:p>
          <a:endParaRPr lang="en-US" sz="1200">
            <a:latin typeface="Hind Vadodara" panose="020B0604020202020204" charset="0"/>
            <a:cs typeface="Hind Vadodara" panose="020B0604020202020204" charset="0"/>
          </a:endParaRPr>
        </a:p>
      </dgm:t>
    </dgm:pt>
    <dgm:pt modelId="{0082D749-68EB-6B49-B901-BC4ADF27757E}">
      <dgm:prSet custT="1"/>
      <dgm:spPr/>
      <dgm:t>
        <a:bodyPr/>
        <a:lstStyle/>
        <a:p>
          <a:r>
            <a:rPr lang="en-US" sz="2000">
              <a:solidFill>
                <a:schemeClr val="accent3"/>
              </a:solidFill>
              <a:latin typeface="Hind Vadodara" panose="020B0604020202020204" charset="0"/>
              <a:cs typeface="Hind Vadodara" panose="020B0604020202020204" charset="0"/>
            </a:rPr>
            <a:t>4. Analyze and </a:t>
          </a:r>
          <a:r>
            <a:rPr lang="en-US" sz="2000" b="1">
              <a:solidFill>
                <a:schemeClr val="accent3"/>
              </a:solidFill>
              <a:latin typeface="Hind Vadodara" panose="020B0604020202020204" charset="0"/>
              <a:cs typeface="Hind Vadodara" panose="020B0604020202020204" charset="0"/>
            </a:rPr>
            <a:t>make decisions </a:t>
          </a:r>
          <a:r>
            <a:rPr lang="en-US" sz="2000">
              <a:solidFill>
                <a:schemeClr val="accent3"/>
              </a:solidFill>
              <a:latin typeface="Hind Vadodara" panose="020B0604020202020204" charset="0"/>
              <a:cs typeface="Hind Vadodara" panose="020B0604020202020204" charset="0"/>
            </a:rPr>
            <a:t>for alignment.</a:t>
          </a:r>
        </a:p>
      </dgm:t>
    </dgm:pt>
    <dgm:pt modelId="{25B79068-66D0-364B-A5B4-FBE0D4923217}" type="sibTrans" cxnId="{7A700281-337B-E04D-9291-1AA08383A253}">
      <dgm:prSet custT="1"/>
      <dgm:spPr/>
      <dgm:t>
        <a:bodyPr/>
        <a:lstStyle/>
        <a:p>
          <a:endParaRPr lang="en-US" sz="1200">
            <a:latin typeface="Hind Vadodara" panose="020B0604020202020204" charset="0"/>
            <a:cs typeface="Hind Vadodara" panose="020B0604020202020204" charset="0"/>
          </a:endParaRPr>
        </a:p>
      </dgm:t>
    </dgm:pt>
    <dgm:pt modelId="{4E1029BA-27B3-F24A-A44D-4DC7E9FB27BF}" type="parTrans" cxnId="{7A700281-337B-E04D-9291-1AA08383A253}">
      <dgm:prSet/>
      <dgm:spPr/>
      <dgm:t>
        <a:bodyPr/>
        <a:lstStyle/>
        <a:p>
          <a:endParaRPr lang="en-US" sz="3600">
            <a:latin typeface="Hind Vadodara" panose="020B0604020202020204" charset="0"/>
            <a:cs typeface="Hind Vadodara" panose="020B0604020202020204" charset="0"/>
          </a:endParaRPr>
        </a:p>
      </dgm:t>
    </dgm:pt>
    <dgm:pt modelId="{C78C748B-3D67-2240-814B-68BF83D3D2D6}">
      <dgm:prSet custT="1"/>
      <dgm:spPr/>
      <dgm:t>
        <a:bodyPr/>
        <a:lstStyle/>
        <a:p>
          <a:r>
            <a:rPr lang="en-US" sz="2000">
              <a:latin typeface="Hind Vadodara" panose="020B0604020202020204" charset="0"/>
              <a:cs typeface="Hind Vadodara" panose="020B0604020202020204" charset="0"/>
            </a:rPr>
            <a:t>5. Design the </a:t>
          </a:r>
          <a:r>
            <a:rPr lang="en-US" sz="2000" b="1">
              <a:latin typeface="Hind Vadodara" panose="020B0604020202020204" charset="0"/>
              <a:cs typeface="Hind Vadodara" panose="020B0604020202020204" charset="0"/>
            </a:rPr>
            <a:t>plan for effective alignment</a:t>
          </a:r>
          <a:r>
            <a:rPr lang="en-US" sz="2000">
              <a:latin typeface="Hind Vadodara" panose="020B0604020202020204" charset="0"/>
              <a:cs typeface="Hind Vadodara" panose="020B0604020202020204" charset="0"/>
            </a:rPr>
            <a:t>.</a:t>
          </a:r>
          <a:endParaRPr lang="en-US" sz="2000">
            <a:effectLst/>
            <a:latin typeface="Hind Vadodara" panose="020B0604020202020204" charset="0"/>
            <a:cs typeface="Hind Vadodara" panose="020B0604020202020204" charset="0"/>
          </a:endParaRPr>
        </a:p>
      </dgm:t>
    </dgm:pt>
    <dgm:pt modelId="{EF0F8ABE-225A-B94C-89E9-F0E01345B848}" type="sibTrans" cxnId="{84A4A581-08BB-6B49-B797-C1C10A1699C0}">
      <dgm:prSet/>
      <dgm:spPr/>
      <dgm:t>
        <a:bodyPr/>
        <a:lstStyle/>
        <a:p>
          <a:endParaRPr lang="en-US" sz="3600">
            <a:latin typeface="Hind Vadodara" panose="020B0604020202020204" charset="0"/>
            <a:cs typeface="Hind Vadodara" panose="020B0604020202020204" charset="0"/>
          </a:endParaRPr>
        </a:p>
      </dgm:t>
    </dgm:pt>
    <dgm:pt modelId="{63467D6D-8383-C748-853F-21826367350C}" type="parTrans" cxnId="{84A4A581-08BB-6B49-B797-C1C10A1699C0}">
      <dgm:prSet/>
      <dgm:spPr/>
      <dgm:t>
        <a:bodyPr/>
        <a:lstStyle/>
        <a:p>
          <a:endParaRPr lang="en-US" sz="3600">
            <a:latin typeface="Hind Vadodara" panose="020B0604020202020204" charset="0"/>
            <a:cs typeface="Hind Vadodara" panose="020B0604020202020204" charset="0"/>
          </a:endParaRPr>
        </a:p>
      </dgm:t>
    </dgm:pt>
    <dgm:pt modelId="{DA450BDB-03D9-9045-99DE-FC9AAF910ED2}" type="pres">
      <dgm:prSet presAssocID="{884EB86A-7F95-A548-AE3E-7C95882DCDA3}" presName="linearFlow" presStyleCnt="0">
        <dgm:presLayoutVars>
          <dgm:resizeHandles val="exact"/>
        </dgm:presLayoutVars>
      </dgm:prSet>
      <dgm:spPr/>
    </dgm:pt>
    <dgm:pt modelId="{17BD6C7C-690E-8A42-8F1A-4FD0D07F6037}" type="pres">
      <dgm:prSet presAssocID="{82E49B3A-71FB-B44B-9782-E1490A7C14D4}" presName="node" presStyleLbl="node1" presStyleIdx="0" presStyleCnt="5" custScaleX="130818">
        <dgm:presLayoutVars>
          <dgm:bulletEnabled val="1"/>
        </dgm:presLayoutVars>
      </dgm:prSet>
      <dgm:spPr/>
    </dgm:pt>
    <dgm:pt modelId="{AB1215F8-2153-3E44-A7D1-A416563A7EE5}" type="pres">
      <dgm:prSet presAssocID="{B33B3F44-8AF6-2A44-9E6E-008FA94F14C0}" presName="sibTrans" presStyleLbl="sibTrans2D1" presStyleIdx="0" presStyleCnt="4"/>
      <dgm:spPr/>
    </dgm:pt>
    <dgm:pt modelId="{F989F5D0-2880-DF4A-8B44-6B5AA03C2450}" type="pres">
      <dgm:prSet presAssocID="{B33B3F44-8AF6-2A44-9E6E-008FA94F14C0}" presName="connectorText" presStyleLbl="sibTrans2D1" presStyleIdx="0" presStyleCnt="4"/>
      <dgm:spPr/>
    </dgm:pt>
    <dgm:pt modelId="{081EED3E-7607-8E4F-BD7B-A3E5A66EDCEA}" type="pres">
      <dgm:prSet presAssocID="{AE39E101-670E-3941-9E0C-5B9E58959536}" presName="node" presStyleLbl="node1" presStyleIdx="1" presStyleCnt="5" custScaleX="130818">
        <dgm:presLayoutVars>
          <dgm:bulletEnabled val="1"/>
        </dgm:presLayoutVars>
      </dgm:prSet>
      <dgm:spPr/>
    </dgm:pt>
    <dgm:pt modelId="{EFF85925-A1FD-F441-BBBF-29D201A24891}" type="pres">
      <dgm:prSet presAssocID="{5321E671-A364-A44B-8E1A-D62A61AEBA31}" presName="sibTrans" presStyleLbl="sibTrans2D1" presStyleIdx="1" presStyleCnt="4"/>
      <dgm:spPr/>
    </dgm:pt>
    <dgm:pt modelId="{BEFEC713-22BA-7245-8FA8-4C8BA08ECA50}" type="pres">
      <dgm:prSet presAssocID="{5321E671-A364-A44B-8E1A-D62A61AEBA31}" presName="connectorText" presStyleLbl="sibTrans2D1" presStyleIdx="1" presStyleCnt="4"/>
      <dgm:spPr/>
    </dgm:pt>
    <dgm:pt modelId="{23F45AFC-16CC-6145-9CD4-55ED141B46D3}" type="pres">
      <dgm:prSet presAssocID="{667CD73A-F423-8A45-801D-FBA84B632127}" presName="node" presStyleLbl="node1" presStyleIdx="2" presStyleCnt="5" custScaleX="130818">
        <dgm:presLayoutVars>
          <dgm:bulletEnabled val="1"/>
        </dgm:presLayoutVars>
      </dgm:prSet>
      <dgm:spPr/>
    </dgm:pt>
    <dgm:pt modelId="{DCDED1C1-3FD1-E84A-AD0E-A45C21B7AB4B}" type="pres">
      <dgm:prSet presAssocID="{95642011-BA37-CC45-8E86-7F3E172C6056}" presName="sibTrans" presStyleLbl="sibTrans2D1" presStyleIdx="2" presStyleCnt="4"/>
      <dgm:spPr/>
    </dgm:pt>
    <dgm:pt modelId="{F106F792-1F4C-1448-B3D2-FA6C5EF05337}" type="pres">
      <dgm:prSet presAssocID="{95642011-BA37-CC45-8E86-7F3E172C6056}" presName="connectorText" presStyleLbl="sibTrans2D1" presStyleIdx="2" presStyleCnt="4"/>
      <dgm:spPr/>
    </dgm:pt>
    <dgm:pt modelId="{ABF7BC66-7FEB-9046-9F3C-45CF947B4AEF}" type="pres">
      <dgm:prSet presAssocID="{0082D749-68EB-6B49-B901-BC4ADF27757E}" presName="node" presStyleLbl="node1" presStyleIdx="3" presStyleCnt="5" custScaleX="130818">
        <dgm:presLayoutVars>
          <dgm:bulletEnabled val="1"/>
        </dgm:presLayoutVars>
      </dgm:prSet>
      <dgm:spPr/>
    </dgm:pt>
    <dgm:pt modelId="{203AF172-3161-1E4F-876E-A381D66D20E5}" type="pres">
      <dgm:prSet presAssocID="{25B79068-66D0-364B-A5B4-FBE0D4923217}" presName="sibTrans" presStyleLbl="sibTrans2D1" presStyleIdx="3" presStyleCnt="4"/>
      <dgm:spPr/>
    </dgm:pt>
    <dgm:pt modelId="{99E4E8E4-53C3-1E4C-B725-12496C4D4FCE}" type="pres">
      <dgm:prSet presAssocID="{25B79068-66D0-364B-A5B4-FBE0D4923217}" presName="connectorText" presStyleLbl="sibTrans2D1" presStyleIdx="3" presStyleCnt="4"/>
      <dgm:spPr/>
    </dgm:pt>
    <dgm:pt modelId="{73D40FD2-AC48-7D4D-8C33-13A566EE2A52}" type="pres">
      <dgm:prSet presAssocID="{C78C748B-3D67-2240-814B-68BF83D3D2D6}" presName="node" presStyleLbl="node1" presStyleIdx="4" presStyleCnt="5" custScaleX="130818">
        <dgm:presLayoutVars>
          <dgm:bulletEnabled val="1"/>
        </dgm:presLayoutVars>
      </dgm:prSet>
      <dgm:spPr/>
    </dgm:pt>
  </dgm:ptLst>
  <dgm:cxnLst>
    <dgm:cxn modelId="{C11F1300-6E08-6049-850B-B2CC056EF20F}" type="presOf" srcId="{95642011-BA37-CC45-8E86-7F3E172C6056}" destId="{DCDED1C1-3FD1-E84A-AD0E-A45C21B7AB4B}" srcOrd="0" destOrd="0" presId="urn:microsoft.com/office/officeart/2005/8/layout/process2"/>
    <dgm:cxn modelId="{DD72B504-1F40-364A-AE7D-6E17144DE52F}" type="presOf" srcId="{667CD73A-F423-8A45-801D-FBA84B632127}" destId="{23F45AFC-16CC-6145-9CD4-55ED141B46D3}" srcOrd="0" destOrd="0" presId="urn:microsoft.com/office/officeart/2005/8/layout/process2"/>
    <dgm:cxn modelId="{3C85AE40-6966-1048-8CB6-432438F37FA0}" srcId="{884EB86A-7F95-A548-AE3E-7C95882DCDA3}" destId="{82E49B3A-71FB-B44B-9782-E1490A7C14D4}" srcOrd="0" destOrd="0" parTransId="{2A397930-D4E7-EE49-BF79-EA7F8267FF60}" sibTransId="{B33B3F44-8AF6-2A44-9E6E-008FA94F14C0}"/>
    <dgm:cxn modelId="{E1B70261-E667-0E47-A1FB-49892EDC095B}" type="presOf" srcId="{82E49B3A-71FB-B44B-9782-E1490A7C14D4}" destId="{17BD6C7C-690E-8A42-8F1A-4FD0D07F6037}" srcOrd="0" destOrd="0" presId="urn:microsoft.com/office/officeart/2005/8/layout/process2"/>
    <dgm:cxn modelId="{D954B348-8B0C-8A48-84D2-126BA154BBAB}" type="presOf" srcId="{5321E671-A364-A44B-8E1A-D62A61AEBA31}" destId="{BEFEC713-22BA-7245-8FA8-4C8BA08ECA50}" srcOrd="1" destOrd="0" presId="urn:microsoft.com/office/officeart/2005/8/layout/process2"/>
    <dgm:cxn modelId="{EAD8C671-9924-EF4E-9A7A-DCF7DE7CA113}" type="presOf" srcId="{25B79068-66D0-364B-A5B4-FBE0D4923217}" destId="{99E4E8E4-53C3-1E4C-B725-12496C4D4FCE}" srcOrd="1" destOrd="0" presId="urn:microsoft.com/office/officeart/2005/8/layout/process2"/>
    <dgm:cxn modelId="{44A9A155-7882-974C-B11D-559371255655}" srcId="{884EB86A-7F95-A548-AE3E-7C95882DCDA3}" destId="{667CD73A-F423-8A45-801D-FBA84B632127}" srcOrd="2" destOrd="0" parTransId="{531AA5FD-4902-EF43-8505-7ED8232F2166}" sibTransId="{95642011-BA37-CC45-8E86-7F3E172C6056}"/>
    <dgm:cxn modelId="{7A700281-337B-E04D-9291-1AA08383A253}" srcId="{884EB86A-7F95-A548-AE3E-7C95882DCDA3}" destId="{0082D749-68EB-6B49-B901-BC4ADF27757E}" srcOrd="3" destOrd="0" parTransId="{4E1029BA-27B3-F24A-A44D-4DC7E9FB27BF}" sibTransId="{25B79068-66D0-364B-A5B4-FBE0D4923217}"/>
    <dgm:cxn modelId="{84A4A581-08BB-6B49-B797-C1C10A1699C0}" srcId="{884EB86A-7F95-A548-AE3E-7C95882DCDA3}" destId="{C78C748B-3D67-2240-814B-68BF83D3D2D6}" srcOrd="4" destOrd="0" parTransId="{63467D6D-8383-C748-853F-21826367350C}" sibTransId="{EF0F8ABE-225A-B94C-89E9-F0E01345B848}"/>
    <dgm:cxn modelId="{0F957A84-7773-1043-9431-AD062E5B0159}" type="presOf" srcId="{AE39E101-670E-3941-9E0C-5B9E58959536}" destId="{081EED3E-7607-8E4F-BD7B-A3E5A66EDCEA}" srcOrd="0" destOrd="0" presId="urn:microsoft.com/office/officeart/2005/8/layout/process2"/>
    <dgm:cxn modelId="{BE2AF187-D1ED-F041-AE57-402EEB0F35DD}" type="presOf" srcId="{25B79068-66D0-364B-A5B4-FBE0D4923217}" destId="{203AF172-3161-1E4F-876E-A381D66D20E5}" srcOrd="0" destOrd="0" presId="urn:microsoft.com/office/officeart/2005/8/layout/process2"/>
    <dgm:cxn modelId="{AA08EF93-27D9-0147-BEF0-E19E4D8D35B2}" type="presOf" srcId="{B33B3F44-8AF6-2A44-9E6E-008FA94F14C0}" destId="{AB1215F8-2153-3E44-A7D1-A416563A7EE5}" srcOrd="0" destOrd="0" presId="urn:microsoft.com/office/officeart/2005/8/layout/process2"/>
    <dgm:cxn modelId="{BC582CA0-A846-0347-B9A0-A5F815B19FA6}" srcId="{884EB86A-7F95-A548-AE3E-7C95882DCDA3}" destId="{AE39E101-670E-3941-9E0C-5B9E58959536}" srcOrd="1" destOrd="0" parTransId="{4D0C2E3B-CC23-9248-B177-4468E5C9B1E5}" sibTransId="{5321E671-A364-A44B-8E1A-D62A61AEBA31}"/>
    <dgm:cxn modelId="{F4A5FCA5-5419-3D49-91BB-C13BBE846FFB}" type="presOf" srcId="{0082D749-68EB-6B49-B901-BC4ADF27757E}" destId="{ABF7BC66-7FEB-9046-9F3C-45CF947B4AEF}" srcOrd="0" destOrd="0" presId="urn:microsoft.com/office/officeart/2005/8/layout/process2"/>
    <dgm:cxn modelId="{1F9421B1-1F47-F841-87F7-F153905E9403}" type="presOf" srcId="{B33B3F44-8AF6-2A44-9E6E-008FA94F14C0}" destId="{F989F5D0-2880-DF4A-8B44-6B5AA03C2450}" srcOrd="1" destOrd="0" presId="urn:microsoft.com/office/officeart/2005/8/layout/process2"/>
    <dgm:cxn modelId="{B5D153B8-6C37-D147-B7E8-C778229D6067}" type="presOf" srcId="{95642011-BA37-CC45-8E86-7F3E172C6056}" destId="{F106F792-1F4C-1448-B3D2-FA6C5EF05337}" srcOrd="1" destOrd="0" presId="urn:microsoft.com/office/officeart/2005/8/layout/process2"/>
    <dgm:cxn modelId="{4EE84DDD-0B8D-A445-8C5E-A3A02BFE5FB6}" type="presOf" srcId="{C78C748B-3D67-2240-814B-68BF83D3D2D6}" destId="{73D40FD2-AC48-7D4D-8C33-13A566EE2A52}" srcOrd="0" destOrd="0" presId="urn:microsoft.com/office/officeart/2005/8/layout/process2"/>
    <dgm:cxn modelId="{71F30DF1-7D19-C747-98A6-C38B64BB250B}" type="presOf" srcId="{884EB86A-7F95-A548-AE3E-7C95882DCDA3}" destId="{DA450BDB-03D9-9045-99DE-FC9AAF910ED2}" srcOrd="0" destOrd="0" presId="urn:microsoft.com/office/officeart/2005/8/layout/process2"/>
    <dgm:cxn modelId="{67AB67F1-8B21-734A-ACFF-DAD7C9F52ADC}" type="presOf" srcId="{5321E671-A364-A44B-8E1A-D62A61AEBA31}" destId="{EFF85925-A1FD-F441-BBBF-29D201A24891}" srcOrd="0" destOrd="0" presId="urn:microsoft.com/office/officeart/2005/8/layout/process2"/>
    <dgm:cxn modelId="{E6EAB59F-1863-2342-B881-9846D54AFE27}" type="presParOf" srcId="{DA450BDB-03D9-9045-99DE-FC9AAF910ED2}" destId="{17BD6C7C-690E-8A42-8F1A-4FD0D07F6037}" srcOrd="0" destOrd="0" presId="urn:microsoft.com/office/officeart/2005/8/layout/process2"/>
    <dgm:cxn modelId="{3CE386E9-8ED1-984E-B9F4-83B24840C639}" type="presParOf" srcId="{DA450BDB-03D9-9045-99DE-FC9AAF910ED2}" destId="{AB1215F8-2153-3E44-A7D1-A416563A7EE5}" srcOrd="1" destOrd="0" presId="urn:microsoft.com/office/officeart/2005/8/layout/process2"/>
    <dgm:cxn modelId="{42204B2D-8BE6-394B-B1BA-48BA3CE57C37}" type="presParOf" srcId="{AB1215F8-2153-3E44-A7D1-A416563A7EE5}" destId="{F989F5D0-2880-DF4A-8B44-6B5AA03C2450}" srcOrd="0" destOrd="0" presId="urn:microsoft.com/office/officeart/2005/8/layout/process2"/>
    <dgm:cxn modelId="{446F8EC9-8218-4146-9711-240763B104D1}" type="presParOf" srcId="{DA450BDB-03D9-9045-99DE-FC9AAF910ED2}" destId="{081EED3E-7607-8E4F-BD7B-A3E5A66EDCEA}" srcOrd="2" destOrd="0" presId="urn:microsoft.com/office/officeart/2005/8/layout/process2"/>
    <dgm:cxn modelId="{949D9ED5-5D0D-0648-8C69-09C9EC7D8004}" type="presParOf" srcId="{DA450BDB-03D9-9045-99DE-FC9AAF910ED2}" destId="{EFF85925-A1FD-F441-BBBF-29D201A24891}" srcOrd="3" destOrd="0" presId="urn:microsoft.com/office/officeart/2005/8/layout/process2"/>
    <dgm:cxn modelId="{F3B4B94F-C587-0742-8500-EE993F3C1639}" type="presParOf" srcId="{EFF85925-A1FD-F441-BBBF-29D201A24891}" destId="{BEFEC713-22BA-7245-8FA8-4C8BA08ECA50}" srcOrd="0" destOrd="0" presId="urn:microsoft.com/office/officeart/2005/8/layout/process2"/>
    <dgm:cxn modelId="{511EDF21-9798-7346-AFC8-02D209BBFE8F}" type="presParOf" srcId="{DA450BDB-03D9-9045-99DE-FC9AAF910ED2}" destId="{23F45AFC-16CC-6145-9CD4-55ED141B46D3}" srcOrd="4" destOrd="0" presId="urn:microsoft.com/office/officeart/2005/8/layout/process2"/>
    <dgm:cxn modelId="{3CFCEDA1-54B3-164F-9890-405266B55168}" type="presParOf" srcId="{DA450BDB-03D9-9045-99DE-FC9AAF910ED2}" destId="{DCDED1C1-3FD1-E84A-AD0E-A45C21B7AB4B}" srcOrd="5" destOrd="0" presId="urn:microsoft.com/office/officeart/2005/8/layout/process2"/>
    <dgm:cxn modelId="{47C4829E-F1DA-AE49-AC8F-1C957193A7AB}" type="presParOf" srcId="{DCDED1C1-3FD1-E84A-AD0E-A45C21B7AB4B}" destId="{F106F792-1F4C-1448-B3D2-FA6C5EF05337}" srcOrd="0" destOrd="0" presId="urn:microsoft.com/office/officeart/2005/8/layout/process2"/>
    <dgm:cxn modelId="{99F176CF-F858-AD43-853F-4EE4DDD7A145}" type="presParOf" srcId="{DA450BDB-03D9-9045-99DE-FC9AAF910ED2}" destId="{ABF7BC66-7FEB-9046-9F3C-45CF947B4AEF}" srcOrd="6" destOrd="0" presId="urn:microsoft.com/office/officeart/2005/8/layout/process2"/>
    <dgm:cxn modelId="{5080DCC0-78CB-A746-BB4E-4F311CCB62D7}" type="presParOf" srcId="{DA450BDB-03D9-9045-99DE-FC9AAF910ED2}" destId="{203AF172-3161-1E4F-876E-A381D66D20E5}" srcOrd="7" destOrd="0" presId="urn:microsoft.com/office/officeart/2005/8/layout/process2"/>
    <dgm:cxn modelId="{644F20E6-5155-9F48-87FB-578CB4A50FC9}" type="presParOf" srcId="{203AF172-3161-1E4F-876E-A381D66D20E5}" destId="{99E4E8E4-53C3-1E4C-B725-12496C4D4FCE}" srcOrd="0" destOrd="0" presId="urn:microsoft.com/office/officeart/2005/8/layout/process2"/>
    <dgm:cxn modelId="{AB61A1BC-43E8-D443-B2AB-11B772CA83D2}" type="presParOf" srcId="{DA450BDB-03D9-9045-99DE-FC9AAF910ED2}" destId="{73D40FD2-AC48-7D4D-8C33-13A566EE2A52}" srcOrd="8" destOrd="0" presId="urn:microsoft.com/office/officeart/2005/8/layout/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9A7C12C1-35F2-FC40-BD84-0148EB4B5155}" type="doc">
      <dgm:prSet loTypeId="urn:microsoft.com/office/officeart/2009/3/layout/OpposingIdeas" loCatId="" qsTypeId="urn:microsoft.com/office/officeart/2005/8/quickstyle/simple1" qsCatId="simple" csTypeId="urn:microsoft.com/office/officeart/2005/8/colors/accent2_1" csCatId="accent2" phldr="1"/>
      <dgm:spPr/>
      <dgm:t>
        <a:bodyPr/>
        <a:lstStyle/>
        <a:p>
          <a:endParaRPr lang="en-US"/>
        </a:p>
      </dgm:t>
    </dgm:pt>
    <dgm:pt modelId="{DA330A9A-AAA4-8146-9B83-4F243797F8A2}">
      <dgm:prSet custT="1"/>
      <dgm:spPr/>
      <dgm:t>
        <a:bodyPr/>
        <a:lstStyle/>
        <a:p>
          <a:pPr>
            <a:spcBef>
              <a:spcPts val="1200"/>
            </a:spcBef>
            <a:spcAft>
              <a:spcPts val="1200"/>
            </a:spcAft>
            <a:buFont typeface="Arial" panose="020B0604020202020204" pitchFamily="34" charset="0"/>
            <a:buNone/>
          </a:pPr>
          <a:r>
            <a:rPr lang="en-US" sz="2800" b="0" i="0" dirty="0"/>
            <a:t>Student Achievement </a:t>
          </a:r>
          <a:r>
            <a:rPr lang="en-US" sz="1800" b="0" i="0" dirty="0"/>
            <a:t>(Fan &amp; Chen, 2001)</a:t>
          </a:r>
          <a:endParaRPr lang="en-US" sz="1800" dirty="0"/>
        </a:p>
      </dgm:t>
    </dgm:pt>
    <dgm:pt modelId="{6794CDBE-9168-6845-B5AD-36A1F277BB0F}" type="parTrans" cxnId="{AEEEEC54-61F4-7B42-BBE7-ACCAF59C79AD}">
      <dgm:prSet/>
      <dgm:spPr/>
      <dgm:t>
        <a:bodyPr/>
        <a:lstStyle/>
        <a:p>
          <a:endParaRPr lang="en-US"/>
        </a:p>
      </dgm:t>
    </dgm:pt>
    <dgm:pt modelId="{788878D0-E7B3-1244-B16D-C8BF4A085C38}" type="sibTrans" cxnId="{AEEEEC54-61F4-7B42-BBE7-ACCAF59C79AD}">
      <dgm:prSet/>
      <dgm:spPr/>
      <dgm:t>
        <a:bodyPr/>
        <a:lstStyle/>
        <a:p>
          <a:endParaRPr lang="en-US"/>
        </a:p>
      </dgm:t>
    </dgm:pt>
    <dgm:pt modelId="{C5444DEB-9691-DD42-B237-35A092F9A361}">
      <dgm:prSet custT="1"/>
      <dgm:spPr/>
      <dgm:t>
        <a:bodyPr/>
        <a:lstStyle/>
        <a:p>
          <a:pPr>
            <a:spcBef>
              <a:spcPts val="1200"/>
            </a:spcBef>
            <a:spcAft>
              <a:spcPts val="1200"/>
            </a:spcAft>
            <a:buFont typeface="Arial" panose="020B0604020202020204" pitchFamily="34" charset="0"/>
            <a:buNone/>
          </a:pPr>
          <a:r>
            <a:rPr lang="en-US" sz="2800" b="0" i="0" dirty="0"/>
            <a:t>Attendance </a:t>
          </a:r>
          <a:br>
            <a:rPr lang="en-US" sz="2800" b="0" i="0" dirty="0"/>
          </a:br>
          <a:r>
            <a:rPr lang="en-US" sz="1800" b="0" i="0" dirty="0"/>
            <a:t>(Simon, 2001)</a:t>
          </a:r>
          <a:endParaRPr lang="en-US" sz="1800" dirty="0"/>
        </a:p>
      </dgm:t>
    </dgm:pt>
    <dgm:pt modelId="{DAAA48D4-8F4D-6E47-9FFE-EF5B9C856957}" type="parTrans" cxnId="{AFF3C67F-42EA-B848-B12C-A5961890A715}">
      <dgm:prSet/>
      <dgm:spPr/>
      <dgm:t>
        <a:bodyPr/>
        <a:lstStyle/>
        <a:p>
          <a:endParaRPr lang="en-US"/>
        </a:p>
      </dgm:t>
    </dgm:pt>
    <dgm:pt modelId="{9CBC7D5B-0F64-1B4E-8B73-CA0FF04B5330}" type="sibTrans" cxnId="{AFF3C67F-42EA-B848-B12C-A5961890A715}">
      <dgm:prSet/>
      <dgm:spPr/>
      <dgm:t>
        <a:bodyPr/>
        <a:lstStyle/>
        <a:p>
          <a:endParaRPr lang="en-US"/>
        </a:p>
      </dgm:t>
    </dgm:pt>
    <dgm:pt modelId="{57739C47-1DBA-FD4A-B6C2-3DADF42708FF}">
      <dgm:prSet>
        <dgm:style>
          <a:lnRef idx="1">
            <a:schemeClr val="accent4"/>
          </a:lnRef>
          <a:fillRef idx="2">
            <a:schemeClr val="accent4"/>
          </a:fillRef>
          <a:effectRef idx="1">
            <a:schemeClr val="accent4"/>
          </a:effectRef>
          <a:fontRef idx="minor">
            <a:schemeClr val="dk1"/>
          </a:fontRef>
        </dgm:style>
      </dgm:prSet>
      <dgm:spPr>
        <a:solidFill>
          <a:schemeClr val="accent1"/>
        </a:solidFill>
      </dgm:spPr>
      <dgm:t>
        <a:bodyPr/>
        <a:lstStyle/>
        <a:p>
          <a:r>
            <a:rPr lang="en-US" b="0" i="0" dirty="0">
              <a:solidFill>
                <a:schemeClr val="accent1"/>
              </a:solidFill>
            </a:rPr>
            <a:t>xxx</a:t>
          </a:r>
          <a:endParaRPr lang="en-US" dirty="0">
            <a:solidFill>
              <a:schemeClr val="accent1"/>
            </a:solidFill>
          </a:endParaRPr>
        </a:p>
      </dgm:t>
    </dgm:pt>
    <dgm:pt modelId="{886957B2-C43A-AB47-8329-B240AE8152C4}" type="parTrans" cxnId="{8391F108-F98A-8041-BDB8-968EE3D7FBA0}">
      <dgm:prSet/>
      <dgm:spPr/>
      <dgm:t>
        <a:bodyPr/>
        <a:lstStyle/>
        <a:p>
          <a:endParaRPr lang="en-US"/>
        </a:p>
      </dgm:t>
    </dgm:pt>
    <dgm:pt modelId="{D7D83F59-000D-FA42-A76A-25284AC26F04}" type="sibTrans" cxnId="{8391F108-F98A-8041-BDB8-968EE3D7FBA0}">
      <dgm:prSet/>
      <dgm:spPr/>
      <dgm:t>
        <a:bodyPr/>
        <a:lstStyle/>
        <a:p>
          <a:endParaRPr lang="en-US"/>
        </a:p>
      </dgm:t>
    </dgm:pt>
    <dgm:pt modelId="{E61927DF-EB36-C943-8BFC-EE2F82F30568}">
      <dgm:prSet custT="1"/>
      <dgm:spPr/>
      <dgm:t>
        <a:bodyPr/>
        <a:lstStyle/>
        <a:p>
          <a:pPr>
            <a:spcBef>
              <a:spcPts val="1200"/>
            </a:spcBef>
            <a:spcAft>
              <a:spcPts val="1200"/>
            </a:spcAft>
            <a:buFont typeface="Arial" panose="020B0604020202020204" pitchFamily="34" charset="0"/>
            <a:buNone/>
          </a:pPr>
          <a:r>
            <a:rPr lang="en-US" sz="2800" b="0" i="0" dirty="0"/>
            <a:t>Social-emotional-behavioral Outcomes </a:t>
          </a:r>
          <a:r>
            <a:rPr lang="en-US" sz="1800" b="0" i="0" dirty="0"/>
            <a:t>(</a:t>
          </a:r>
          <a:r>
            <a:rPr lang="en-US" sz="1800" b="0" i="0" dirty="0" err="1"/>
            <a:t>Fantuzzo</a:t>
          </a:r>
          <a:r>
            <a:rPr lang="en-US" sz="1800" b="0" i="0" dirty="0"/>
            <a:t> et al., 2004; </a:t>
          </a:r>
          <a:r>
            <a:rPr lang="en-US" sz="1800" b="0" i="0" dirty="0" err="1"/>
            <a:t>Garbacz</a:t>
          </a:r>
          <a:r>
            <a:rPr lang="en-US" sz="1800" b="0" i="0" dirty="0"/>
            <a:t> &amp; McIntyre, 2016)</a:t>
          </a:r>
          <a:endParaRPr lang="en-US" sz="1800" dirty="0"/>
        </a:p>
      </dgm:t>
    </dgm:pt>
    <dgm:pt modelId="{AEF5B324-C7F1-B840-9AEA-47BD7B24DE90}" type="parTrans" cxnId="{7FCF725E-3851-7C41-A0D3-306A106D03FB}">
      <dgm:prSet/>
      <dgm:spPr/>
      <dgm:t>
        <a:bodyPr/>
        <a:lstStyle/>
        <a:p>
          <a:endParaRPr lang="en-US"/>
        </a:p>
      </dgm:t>
    </dgm:pt>
    <dgm:pt modelId="{DE330C2A-A025-BA4F-99F2-3F9E4F87ACA5}" type="sibTrans" cxnId="{7FCF725E-3851-7C41-A0D3-306A106D03FB}">
      <dgm:prSet/>
      <dgm:spPr/>
      <dgm:t>
        <a:bodyPr/>
        <a:lstStyle/>
        <a:p>
          <a:endParaRPr lang="en-US"/>
        </a:p>
      </dgm:t>
    </dgm:pt>
    <dgm:pt modelId="{32083B48-7B27-8541-970C-7F65E5AC6D5A}">
      <dgm:prSet custT="1"/>
      <dgm:spPr/>
      <dgm:t>
        <a:bodyPr/>
        <a:lstStyle/>
        <a:p>
          <a:pPr>
            <a:spcBef>
              <a:spcPts val="1200"/>
            </a:spcBef>
            <a:spcAft>
              <a:spcPts val="1200"/>
            </a:spcAft>
            <a:buFont typeface="Arial" panose="020B0604020202020204" pitchFamily="34" charset="0"/>
            <a:buNone/>
          </a:pPr>
          <a:r>
            <a:rPr lang="en-US" sz="2800" b="0" i="0" dirty="0"/>
            <a:t>Peer Group Affiliations</a:t>
          </a:r>
          <a:r>
            <a:rPr lang="en-US" sz="2000" b="0" i="0" dirty="0"/>
            <a:t> </a:t>
          </a:r>
          <a:br>
            <a:rPr lang="en-US" sz="2000" b="0" i="0" dirty="0"/>
          </a:br>
          <a:r>
            <a:rPr lang="en-US" sz="1800" b="0" i="0" dirty="0"/>
            <a:t>(</a:t>
          </a:r>
          <a:r>
            <a:rPr lang="en-US" sz="1800" b="0" i="0" dirty="0" err="1"/>
            <a:t>Garbacz</a:t>
          </a:r>
          <a:r>
            <a:rPr lang="en-US" sz="1800" b="0" i="0" dirty="0"/>
            <a:t> et al., 2018)</a:t>
          </a:r>
          <a:endParaRPr lang="en-US" sz="1800" dirty="0"/>
        </a:p>
      </dgm:t>
    </dgm:pt>
    <dgm:pt modelId="{B714C5DA-96A9-1C42-8EFA-7C4B953E7C2B}" type="parTrans" cxnId="{7015A112-7B19-E04E-92F3-08D28B22191D}">
      <dgm:prSet/>
      <dgm:spPr/>
      <dgm:t>
        <a:bodyPr/>
        <a:lstStyle/>
        <a:p>
          <a:endParaRPr lang="en-US"/>
        </a:p>
      </dgm:t>
    </dgm:pt>
    <dgm:pt modelId="{93743F78-A6FD-AA45-8596-D656CAA16959}" type="sibTrans" cxnId="{7015A112-7B19-E04E-92F3-08D28B22191D}">
      <dgm:prSet/>
      <dgm:spPr/>
      <dgm:t>
        <a:bodyPr/>
        <a:lstStyle/>
        <a:p>
          <a:endParaRPr lang="en-US"/>
        </a:p>
      </dgm:t>
    </dgm:pt>
    <dgm:pt modelId="{C6FBE43E-22C3-724F-A9DE-E0F666DB516A}">
      <dgm:prSet>
        <dgm:style>
          <a:lnRef idx="1">
            <a:schemeClr val="accent4"/>
          </a:lnRef>
          <a:fillRef idx="2">
            <a:schemeClr val="accent4"/>
          </a:fillRef>
          <a:effectRef idx="1">
            <a:schemeClr val="accent4"/>
          </a:effectRef>
          <a:fontRef idx="minor">
            <a:schemeClr val="dk1"/>
          </a:fontRef>
        </dgm:style>
      </dgm:prSet>
      <dgm:spPr>
        <a:solidFill>
          <a:schemeClr val="accent1"/>
        </a:solidFill>
      </dgm:spPr>
      <dgm:t>
        <a:bodyPr/>
        <a:lstStyle/>
        <a:p>
          <a:r>
            <a:rPr lang="en-US" dirty="0">
              <a:solidFill>
                <a:schemeClr val="accent1"/>
              </a:solidFill>
            </a:rPr>
            <a:t>xxx</a:t>
          </a:r>
        </a:p>
      </dgm:t>
    </dgm:pt>
    <dgm:pt modelId="{FCFF7AC4-9FC4-1148-A8FA-20D888C24D7D}" type="parTrans" cxnId="{73C4CC74-E8DF-1B4C-AB28-85FF888CCED0}">
      <dgm:prSet/>
      <dgm:spPr/>
      <dgm:t>
        <a:bodyPr/>
        <a:lstStyle/>
        <a:p>
          <a:endParaRPr lang="en-US"/>
        </a:p>
      </dgm:t>
    </dgm:pt>
    <dgm:pt modelId="{58432311-DCB7-2545-A1D6-17BC7DE71BFB}" type="sibTrans" cxnId="{73C4CC74-E8DF-1B4C-AB28-85FF888CCED0}">
      <dgm:prSet/>
      <dgm:spPr/>
      <dgm:t>
        <a:bodyPr/>
        <a:lstStyle/>
        <a:p>
          <a:endParaRPr lang="en-US"/>
        </a:p>
      </dgm:t>
    </dgm:pt>
    <dgm:pt modelId="{EBA1A2A3-837B-2A43-9A77-BA5B4D5AAAF9}">
      <dgm:prSet custT="1"/>
      <dgm:spPr/>
      <dgm:t>
        <a:bodyPr/>
        <a:lstStyle/>
        <a:p>
          <a:r>
            <a:rPr lang="en-US" sz="2800" b="0" i="0" dirty="0"/>
            <a:t>School drop-out </a:t>
          </a:r>
          <a:r>
            <a:rPr lang="en-US" sz="1800" b="0" i="0" dirty="0"/>
            <a:t>(Barnard, 2004)</a:t>
          </a:r>
        </a:p>
        <a:p>
          <a:endParaRPr lang="en-US" sz="1800" dirty="0"/>
        </a:p>
      </dgm:t>
    </dgm:pt>
    <dgm:pt modelId="{27B927D3-1B9E-334A-A2DC-4C654302949A}" type="parTrans" cxnId="{1321695F-758C-4046-AC19-CC176E5A8FF1}">
      <dgm:prSet/>
      <dgm:spPr/>
      <dgm:t>
        <a:bodyPr/>
        <a:lstStyle/>
        <a:p>
          <a:endParaRPr lang="en-US"/>
        </a:p>
      </dgm:t>
    </dgm:pt>
    <dgm:pt modelId="{E51CC267-F41F-D048-BFAE-1B032C51D510}" type="sibTrans" cxnId="{1321695F-758C-4046-AC19-CC176E5A8FF1}">
      <dgm:prSet/>
      <dgm:spPr/>
      <dgm:t>
        <a:bodyPr/>
        <a:lstStyle/>
        <a:p>
          <a:endParaRPr lang="en-US"/>
        </a:p>
      </dgm:t>
    </dgm:pt>
    <dgm:pt modelId="{2C6B487A-2CE6-2F49-89A2-F4F11F880B48}">
      <dgm:prSet custT="1"/>
      <dgm:spPr/>
      <dgm:t>
        <a:bodyPr/>
        <a:lstStyle/>
        <a:p>
          <a:r>
            <a:rPr lang="en-US" sz="2800" dirty="0"/>
            <a:t>Behavior Problems </a:t>
          </a:r>
          <a:r>
            <a:rPr lang="en-US" sz="1800" dirty="0"/>
            <a:t>(</a:t>
          </a:r>
          <a:r>
            <a:rPr lang="en-US" sz="1800" dirty="0" err="1"/>
            <a:t>Garbacz</a:t>
          </a:r>
          <a:r>
            <a:rPr lang="en-US" sz="1800" dirty="0"/>
            <a:t> et al., 2020)</a:t>
          </a:r>
        </a:p>
      </dgm:t>
    </dgm:pt>
    <dgm:pt modelId="{990DE989-C2E4-364B-AF91-BF8ABA431CDD}" type="parTrans" cxnId="{6C50127A-8AC2-184F-9811-AFCF14152423}">
      <dgm:prSet/>
      <dgm:spPr/>
      <dgm:t>
        <a:bodyPr/>
        <a:lstStyle/>
        <a:p>
          <a:endParaRPr lang="en-US"/>
        </a:p>
      </dgm:t>
    </dgm:pt>
    <dgm:pt modelId="{BAF80845-B57F-8248-8D1E-C3818459F9A7}" type="sibTrans" cxnId="{6C50127A-8AC2-184F-9811-AFCF14152423}">
      <dgm:prSet/>
      <dgm:spPr/>
      <dgm:t>
        <a:bodyPr/>
        <a:lstStyle/>
        <a:p>
          <a:endParaRPr lang="en-US"/>
        </a:p>
      </dgm:t>
    </dgm:pt>
    <dgm:pt modelId="{77EAFA06-235E-114B-AEBC-2E535A535616}" type="pres">
      <dgm:prSet presAssocID="{9A7C12C1-35F2-FC40-BD84-0148EB4B5155}" presName="Name0" presStyleCnt="0">
        <dgm:presLayoutVars>
          <dgm:chMax val="2"/>
          <dgm:dir/>
          <dgm:animOne val="branch"/>
          <dgm:animLvl val="lvl"/>
          <dgm:resizeHandles val="exact"/>
        </dgm:presLayoutVars>
      </dgm:prSet>
      <dgm:spPr/>
    </dgm:pt>
    <dgm:pt modelId="{4777C558-3C43-D846-BF30-86A4B2D59A0F}" type="pres">
      <dgm:prSet presAssocID="{9A7C12C1-35F2-FC40-BD84-0148EB4B5155}" presName="Background" presStyleLbl="node1" presStyleIdx="0" presStyleCnt="1" custScaleX="122183" custScaleY="127142" custLinFactNeighborX="-1412" custLinFactNeighborY="-6499"/>
      <dgm:spPr/>
    </dgm:pt>
    <dgm:pt modelId="{F06E8549-695A-964F-8039-6DB50740F735}" type="pres">
      <dgm:prSet presAssocID="{9A7C12C1-35F2-FC40-BD84-0148EB4B5155}" presName="Divider" presStyleLbl="callout" presStyleIdx="0" presStyleCnt="1"/>
      <dgm:spPr/>
    </dgm:pt>
    <dgm:pt modelId="{FF7C2FD8-4CDD-F24E-8F95-B78FF8DF55FF}" type="pres">
      <dgm:prSet presAssocID="{9A7C12C1-35F2-FC40-BD84-0148EB4B5155}" presName="ChildText1" presStyleLbl="revTx" presStyleIdx="0" presStyleCnt="0" custScaleX="125576" custLinFactNeighborX="-10659" custLinFactNeighborY="-21709">
        <dgm:presLayoutVars>
          <dgm:chMax val="0"/>
          <dgm:chPref val="0"/>
          <dgm:bulletEnabled val="1"/>
        </dgm:presLayoutVars>
      </dgm:prSet>
      <dgm:spPr/>
    </dgm:pt>
    <dgm:pt modelId="{92853869-526F-D745-B043-C0034F88A04D}" type="pres">
      <dgm:prSet presAssocID="{9A7C12C1-35F2-FC40-BD84-0148EB4B5155}" presName="ChildText2" presStyleLbl="revTx" presStyleIdx="0" presStyleCnt="0" custScaleX="117845" custScaleY="50987" custLinFactNeighborX="9513" custLinFactNeighborY="-15995">
        <dgm:presLayoutVars>
          <dgm:chMax val="0"/>
          <dgm:chPref val="0"/>
          <dgm:bulletEnabled val="1"/>
        </dgm:presLayoutVars>
      </dgm:prSet>
      <dgm:spPr/>
    </dgm:pt>
    <dgm:pt modelId="{316C7116-FF9C-4746-A080-1E7CF061DF25}" type="pres">
      <dgm:prSet presAssocID="{9A7C12C1-35F2-FC40-BD84-0148EB4B5155}" presName="ParentText1" presStyleLbl="revTx" presStyleIdx="0" presStyleCnt="0">
        <dgm:presLayoutVars>
          <dgm:chMax val="1"/>
          <dgm:chPref val="1"/>
        </dgm:presLayoutVars>
      </dgm:prSet>
      <dgm:spPr/>
    </dgm:pt>
    <dgm:pt modelId="{09993139-E996-2B41-BC6B-60BD08323F14}" type="pres">
      <dgm:prSet presAssocID="{9A7C12C1-35F2-FC40-BD84-0148EB4B5155}" presName="ParentShape1" presStyleLbl="alignImgPlace1" presStyleIdx="0" presStyleCnt="2" custLinFactX="-10578" custLinFactNeighborX="-100000">
        <dgm:presLayoutVars/>
      </dgm:prSet>
      <dgm:spPr/>
    </dgm:pt>
    <dgm:pt modelId="{3435C83B-F7BC-A64E-B036-44D84C21B154}" type="pres">
      <dgm:prSet presAssocID="{9A7C12C1-35F2-FC40-BD84-0148EB4B5155}" presName="ParentText2" presStyleLbl="revTx" presStyleIdx="0" presStyleCnt="0">
        <dgm:presLayoutVars>
          <dgm:chMax val="1"/>
          <dgm:chPref val="1"/>
        </dgm:presLayoutVars>
      </dgm:prSet>
      <dgm:spPr/>
    </dgm:pt>
    <dgm:pt modelId="{FD6A5F05-7412-4D4E-9AD1-F0E8BEFE379D}" type="pres">
      <dgm:prSet presAssocID="{9A7C12C1-35F2-FC40-BD84-0148EB4B5155}" presName="ParentShape2" presStyleLbl="alignImgPlace1" presStyleIdx="1" presStyleCnt="2" custLinFactNeighborX="85193" custLinFactNeighborY="-2606">
        <dgm:presLayoutVars/>
      </dgm:prSet>
      <dgm:spPr/>
    </dgm:pt>
  </dgm:ptLst>
  <dgm:cxnLst>
    <dgm:cxn modelId="{8391F108-F98A-8041-BDB8-968EE3D7FBA0}" srcId="{9A7C12C1-35F2-FC40-BD84-0148EB4B5155}" destId="{57739C47-1DBA-FD4A-B6C2-3DADF42708FF}" srcOrd="1" destOrd="0" parTransId="{886957B2-C43A-AB47-8329-B240AE8152C4}" sibTransId="{D7D83F59-000D-FA42-A76A-25284AC26F04}"/>
    <dgm:cxn modelId="{7015A112-7B19-E04E-92F3-08D28B22191D}" srcId="{C6FBE43E-22C3-724F-A9DE-E0F666DB516A}" destId="{32083B48-7B27-8541-970C-7F65E5AC6D5A}" srcOrd="3" destOrd="0" parTransId="{B714C5DA-96A9-1C42-8EFA-7C4B953E7C2B}" sibTransId="{93743F78-A6FD-AA45-8596-D656CAA16959}"/>
    <dgm:cxn modelId="{7E75E913-5F72-AB49-9AC8-82F1CD2B3CFA}" type="presOf" srcId="{DA330A9A-AAA4-8146-9B83-4F243797F8A2}" destId="{FF7C2FD8-4CDD-F24E-8F95-B78FF8DF55FF}" srcOrd="0" destOrd="0" presId="urn:microsoft.com/office/officeart/2009/3/layout/OpposingIdeas"/>
    <dgm:cxn modelId="{4B28C616-1DF9-174D-B43B-AED24ABE5BB5}" type="presOf" srcId="{57739C47-1DBA-FD4A-B6C2-3DADF42708FF}" destId="{3435C83B-F7BC-A64E-B036-44D84C21B154}" srcOrd="0" destOrd="0" presId="urn:microsoft.com/office/officeart/2009/3/layout/OpposingIdeas"/>
    <dgm:cxn modelId="{7FCF725E-3851-7C41-A0D3-306A106D03FB}" srcId="{C6FBE43E-22C3-724F-A9DE-E0F666DB516A}" destId="{E61927DF-EB36-C943-8BFC-EE2F82F30568}" srcOrd="2" destOrd="0" parTransId="{AEF5B324-C7F1-B840-9AEA-47BD7B24DE90}" sibTransId="{DE330C2A-A025-BA4F-99F2-3F9E4F87ACA5}"/>
    <dgm:cxn modelId="{1321695F-758C-4046-AC19-CC176E5A8FF1}" srcId="{57739C47-1DBA-FD4A-B6C2-3DADF42708FF}" destId="{EBA1A2A3-837B-2A43-9A77-BA5B4D5AAAF9}" srcOrd="0" destOrd="0" parTransId="{27B927D3-1B9E-334A-A2DC-4C654302949A}" sibTransId="{E51CC267-F41F-D048-BFAE-1B032C51D510}"/>
    <dgm:cxn modelId="{BCF7B973-C4F2-744A-A356-32948C4EB2C7}" type="presOf" srcId="{C5444DEB-9691-DD42-B237-35A092F9A361}" destId="{FF7C2FD8-4CDD-F24E-8F95-B78FF8DF55FF}" srcOrd="0" destOrd="1" presId="urn:microsoft.com/office/officeart/2009/3/layout/OpposingIdeas"/>
    <dgm:cxn modelId="{73C4CC74-E8DF-1B4C-AB28-85FF888CCED0}" srcId="{9A7C12C1-35F2-FC40-BD84-0148EB4B5155}" destId="{C6FBE43E-22C3-724F-A9DE-E0F666DB516A}" srcOrd="0" destOrd="0" parTransId="{FCFF7AC4-9FC4-1148-A8FA-20D888C24D7D}" sibTransId="{58432311-DCB7-2545-A1D6-17BC7DE71BFB}"/>
    <dgm:cxn modelId="{AEEEEC54-61F4-7B42-BBE7-ACCAF59C79AD}" srcId="{C6FBE43E-22C3-724F-A9DE-E0F666DB516A}" destId="{DA330A9A-AAA4-8146-9B83-4F243797F8A2}" srcOrd="0" destOrd="0" parTransId="{6794CDBE-9168-6845-B5AD-36A1F277BB0F}" sibTransId="{788878D0-E7B3-1244-B16D-C8BF4A085C38}"/>
    <dgm:cxn modelId="{F6235879-7A39-B24A-A094-DB7AA6C3102A}" type="presOf" srcId="{9A7C12C1-35F2-FC40-BD84-0148EB4B5155}" destId="{77EAFA06-235E-114B-AEBC-2E535A535616}" srcOrd="0" destOrd="0" presId="urn:microsoft.com/office/officeart/2009/3/layout/OpposingIdeas"/>
    <dgm:cxn modelId="{6C50127A-8AC2-184F-9811-AFCF14152423}" srcId="{57739C47-1DBA-FD4A-B6C2-3DADF42708FF}" destId="{2C6B487A-2CE6-2F49-89A2-F4F11F880B48}" srcOrd="1" destOrd="0" parTransId="{990DE989-C2E4-364B-AF91-BF8ABA431CDD}" sibTransId="{BAF80845-B57F-8248-8D1E-C3818459F9A7}"/>
    <dgm:cxn modelId="{AFF3C67F-42EA-B848-B12C-A5961890A715}" srcId="{C6FBE43E-22C3-724F-A9DE-E0F666DB516A}" destId="{C5444DEB-9691-DD42-B237-35A092F9A361}" srcOrd="1" destOrd="0" parTransId="{DAAA48D4-8F4D-6E47-9FFE-EF5B9C856957}" sibTransId="{9CBC7D5B-0F64-1B4E-8B73-CA0FF04B5330}"/>
    <dgm:cxn modelId="{A75CF281-2AA4-B74B-979D-2C54ACD589C1}" type="presOf" srcId="{57739C47-1DBA-FD4A-B6C2-3DADF42708FF}" destId="{FD6A5F05-7412-4D4E-9AD1-F0E8BEFE379D}" srcOrd="1" destOrd="0" presId="urn:microsoft.com/office/officeart/2009/3/layout/OpposingIdeas"/>
    <dgm:cxn modelId="{31BB7CA9-3F56-994E-B32E-73FBBF4B5D96}" type="presOf" srcId="{C6FBE43E-22C3-724F-A9DE-E0F666DB516A}" destId="{09993139-E996-2B41-BC6B-60BD08323F14}" srcOrd="1" destOrd="0" presId="urn:microsoft.com/office/officeart/2009/3/layout/OpposingIdeas"/>
    <dgm:cxn modelId="{0C2942CC-61D1-7A4F-AE81-BCA3D36F293F}" type="presOf" srcId="{E61927DF-EB36-C943-8BFC-EE2F82F30568}" destId="{FF7C2FD8-4CDD-F24E-8F95-B78FF8DF55FF}" srcOrd="0" destOrd="2" presId="urn:microsoft.com/office/officeart/2009/3/layout/OpposingIdeas"/>
    <dgm:cxn modelId="{AA0F1FD5-228B-494C-A080-2DAA2733DB15}" type="presOf" srcId="{EBA1A2A3-837B-2A43-9A77-BA5B4D5AAAF9}" destId="{92853869-526F-D745-B043-C0034F88A04D}" srcOrd="0" destOrd="0" presId="urn:microsoft.com/office/officeart/2009/3/layout/OpposingIdeas"/>
    <dgm:cxn modelId="{DEFF91E7-995E-3D44-8E80-D72E420C2124}" type="presOf" srcId="{32083B48-7B27-8541-970C-7F65E5AC6D5A}" destId="{FF7C2FD8-4CDD-F24E-8F95-B78FF8DF55FF}" srcOrd="0" destOrd="3" presId="urn:microsoft.com/office/officeart/2009/3/layout/OpposingIdeas"/>
    <dgm:cxn modelId="{E43356EE-C9FD-284D-B3BC-51BCB616A55E}" type="presOf" srcId="{C6FBE43E-22C3-724F-A9DE-E0F666DB516A}" destId="{316C7116-FF9C-4746-A080-1E7CF061DF25}" srcOrd="0" destOrd="0" presId="urn:microsoft.com/office/officeart/2009/3/layout/OpposingIdeas"/>
    <dgm:cxn modelId="{7A2B26FD-BF59-6549-AD96-ACB21910E38A}" type="presOf" srcId="{2C6B487A-2CE6-2F49-89A2-F4F11F880B48}" destId="{92853869-526F-D745-B043-C0034F88A04D}" srcOrd="0" destOrd="1" presId="urn:microsoft.com/office/officeart/2009/3/layout/OpposingIdeas"/>
    <dgm:cxn modelId="{132660D0-CAD6-3B4C-BBF2-539BA812A5C2}" type="presParOf" srcId="{77EAFA06-235E-114B-AEBC-2E535A535616}" destId="{4777C558-3C43-D846-BF30-86A4B2D59A0F}" srcOrd="0" destOrd="0" presId="urn:microsoft.com/office/officeart/2009/3/layout/OpposingIdeas"/>
    <dgm:cxn modelId="{7D13D793-BEC6-E64C-B1A1-76BEB6EF887D}" type="presParOf" srcId="{77EAFA06-235E-114B-AEBC-2E535A535616}" destId="{F06E8549-695A-964F-8039-6DB50740F735}" srcOrd="1" destOrd="0" presId="urn:microsoft.com/office/officeart/2009/3/layout/OpposingIdeas"/>
    <dgm:cxn modelId="{B1100DAE-4279-EC4D-AFC6-3081C5217CE0}" type="presParOf" srcId="{77EAFA06-235E-114B-AEBC-2E535A535616}" destId="{FF7C2FD8-4CDD-F24E-8F95-B78FF8DF55FF}" srcOrd="2" destOrd="0" presId="urn:microsoft.com/office/officeart/2009/3/layout/OpposingIdeas"/>
    <dgm:cxn modelId="{9A1B2239-5CA4-D742-8B78-28B9F0A5D4E8}" type="presParOf" srcId="{77EAFA06-235E-114B-AEBC-2E535A535616}" destId="{92853869-526F-D745-B043-C0034F88A04D}" srcOrd="3" destOrd="0" presId="urn:microsoft.com/office/officeart/2009/3/layout/OpposingIdeas"/>
    <dgm:cxn modelId="{19FBC5FF-CCCD-C844-8F30-66BDA69706EC}" type="presParOf" srcId="{77EAFA06-235E-114B-AEBC-2E535A535616}" destId="{316C7116-FF9C-4746-A080-1E7CF061DF25}" srcOrd="4" destOrd="0" presId="urn:microsoft.com/office/officeart/2009/3/layout/OpposingIdeas"/>
    <dgm:cxn modelId="{2C9B3E6B-F82A-7D4E-A496-D686F75FE19B}" type="presParOf" srcId="{77EAFA06-235E-114B-AEBC-2E535A535616}" destId="{09993139-E996-2B41-BC6B-60BD08323F14}" srcOrd="5" destOrd="0" presId="urn:microsoft.com/office/officeart/2009/3/layout/OpposingIdeas"/>
    <dgm:cxn modelId="{F092DB01-1FEF-704E-80A0-FEE2FA2B74CB}" type="presParOf" srcId="{77EAFA06-235E-114B-AEBC-2E535A535616}" destId="{3435C83B-F7BC-A64E-B036-44D84C21B154}" srcOrd="6" destOrd="0" presId="urn:microsoft.com/office/officeart/2009/3/layout/OpposingIdeas"/>
    <dgm:cxn modelId="{FB7F9C5B-DAAF-3440-B0D3-C64B6863FDFD}" type="presParOf" srcId="{77EAFA06-235E-114B-AEBC-2E535A535616}" destId="{FD6A5F05-7412-4D4E-9AD1-F0E8BEFE379D}" srcOrd="7" destOrd="0" presId="urn:microsoft.com/office/officeart/2009/3/layout/OpposingIdea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9A7C12C1-35F2-FC40-BD84-0148EB4B5155}" type="doc">
      <dgm:prSet loTypeId="urn:microsoft.com/office/officeart/2009/3/layout/OpposingIdeas" loCatId="" qsTypeId="urn:microsoft.com/office/officeart/2005/8/quickstyle/simple1" qsCatId="simple" csTypeId="urn:microsoft.com/office/officeart/2005/8/colors/accent2_1" csCatId="accent2" phldr="1"/>
      <dgm:spPr/>
      <dgm:t>
        <a:bodyPr/>
        <a:lstStyle/>
        <a:p>
          <a:endParaRPr lang="en-US"/>
        </a:p>
      </dgm:t>
    </dgm:pt>
    <dgm:pt modelId="{C6FBE43E-22C3-724F-A9DE-E0F666DB516A}">
      <dgm:prSet>
        <dgm:style>
          <a:lnRef idx="1">
            <a:schemeClr val="accent4"/>
          </a:lnRef>
          <a:fillRef idx="2">
            <a:schemeClr val="accent4"/>
          </a:fillRef>
          <a:effectRef idx="1">
            <a:schemeClr val="accent4"/>
          </a:effectRef>
          <a:fontRef idx="minor">
            <a:schemeClr val="dk1"/>
          </a:fontRef>
        </dgm:style>
      </dgm:prSet>
      <dgm:spPr>
        <a:solidFill>
          <a:schemeClr val="accent1"/>
        </a:solidFill>
      </dgm:spPr>
      <dgm:t>
        <a:bodyPr/>
        <a:lstStyle/>
        <a:p>
          <a:r>
            <a:rPr lang="en-US" dirty="0">
              <a:solidFill>
                <a:schemeClr val="accent1"/>
              </a:solidFill>
            </a:rPr>
            <a:t>xxx</a:t>
          </a:r>
        </a:p>
      </dgm:t>
    </dgm:pt>
    <dgm:pt modelId="{FCFF7AC4-9FC4-1148-A8FA-20D888C24D7D}" type="parTrans" cxnId="{73C4CC74-E8DF-1B4C-AB28-85FF888CCED0}">
      <dgm:prSet/>
      <dgm:spPr/>
      <dgm:t>
        <a:bodyPr/>
        <a:lstStyle/>
        <a:p>
          <a:endParaRPr lang="en-US"/>
        </a:p>
      </dgm:t>
    </dgm:pt>
    <dgm:pt modelId="{58432311-DCB7-2545-A1D6-17BC7DE71BFB}" type="sibTrans" cxnId="{73C4CC74-E8DF-1B4C-AB28-85FF888CCED0}">
      <dgm:prSet/>
      <dgm:spPr/>
      <dgm:t>
        <a:bodyPr/>
        <a:lstStyle/>
        <a:p>
          <a:endParaRPr lang="en-US"/>
        </a:p>
      </dgm:t>
    </dgm:pt>
    <dgm:pt modelId="{17481E7F-A081-6F4F-AD40-F6D1B76D0F3B}">
      <dgm:prSet custT="1"/>
      <dgm:spPr/>
      <dgm:t>
        <a:bodyPr/>
        <a:lstStyle/>
        <a:p>
          <a:r>
            <a:rPr lang="en-US" sz="2800" b="0" i="0" dirty="0"/>
            <a:t>Parent efficacy and competence </a:t>
          </a:r>
          <a:br>
            <a:rPr lang="en-US" sz="2800" b="0" i="0" dirty="0"/>
          </a:br>
          <a:r>
            <a:rPr lang="en-US" sz="1800" b="0" i="0" dirty="0"/>
            <a:t>(</a:t>
          </a:r>
          <a:r>
            <a:rPr lang="en-US" sz="1800" b="0" i="0" dirty="0" err="1"/>
            <a:t>Semke</a:t>
          </a:r>
          <a:r>
            <a:rPr lang="en-US" sz="1800" b="0" i="0" dirty="0"/>
            <a:t> et al., 2010; Sheridan et al., 2012)</a:t>
          </a:r>
        </a:p>
        <a:p>
          <a:endParaRPr lang="en-US" sz="1800" dirty="0"/>
        </a:p>
      </dgm:t>
    </dgm:pt>
    <dgm:pt modelId="{09EEF225-AF1A-FB41-845A-49F844B5B9D8}" type="parTrans" cxnId="{26F3AA02-32ED-904A-B521-1ECD705AC1FF}">
      <dgm:prSet/>
      <dgm:spPr/>
      <dgm:t>
        <a:bodyPr/>
        <a:lstStyle/>
        <a:p>
          <a:endParaRPr lang="en-US"/>
        </a:p>
      </dgm:t>
    </dgm:pt>
    <dgm:pt modelId="{DD97F2F5-6794-DD47-906C-9DD7D38AC587}" type="sibTrans" cxnId="{26F3AA02-32ED-904A-B521-1ECD705AC1FF}">
      <dgm:prSet/>
      <dgm:spPr/>
      <dgm:t>
        <a:bodyPr/>
        <a:lstStyle/>
        <a:p>
          <a:endParaRPr lang="en-US"/>
        </a:p>
      </dgm:t>
    </dgm:pt>
    <dgm:pt modelId="{0C332EFB-A2EA-5E4A-AFD1-FC45FC421D7B}">
      <dgm:prSet custT="1"/>
      <dgm:spPr/>
      <dgm:t>
        <a:bodyPr/>
        <a:lstStyle/>
        <a:p>
          <a:r>
            <a:rPr lang="en-US" sz="2800" b="0" i="0" dirty="0"/>
            <a:t>Parent trust of teachers </a:t>
          </a:r>
          <a:br>
            <a:rPr lang="en-US" sz="2800" b="0" i="0" dirty="0"/>
          </a:br>
          <a:r>
            <a:rPr lang="en-US" sz="1800" b="0" i="0" dirty="0"/>
            <a:t>(Santiago et al., 2016)</a:t>
          </a:r>
        </a:p>
        <a:p>
          <a:endParaRPr lang="en-US" sz="1800" dirty="0"/>
        </a:p>
      </dgm:t>
    </dgm:pt>
    <dgm:pt modelId="{3679CD8B-8E5E-0148-90B4-AA033381C769}" type="parTrans" cxnId="{473C9FAE-4AEC-3E44-A0B9-77C303641D62}">
      <dgm:prSet/>
      <dgm:spPr/>
      <dgm:t>
        <a:bodyPr/>
        <a:lstStyle/>
        <a:p>
          <a:endParaRPr lang="en-US"/>
        </a:p>
      </dgm:t>
    </dgm:pt>
    <dgm:pt modelId="{7E42580A-D10C-6A49-BAD4-852855560FC4}" type="sibTrans" cxnId="{473C9FAE-4AEC-3E44-A0B9-77C303641D62}">
      <dgm:prSet/>
      <dgm:spPr/>
      <dgm:t>
        <a:bodyPr/>
        <a:lstStyle/>
        <a:p>
          <a:endParaRPr lang="en-US"/>
        </a:p>
      </dgm:t>
    </dgm:pt>
    <dgm:pt modelId="{87673BC0-1334-FF40-9A63-91177D0A5BB3}">
      <dgm:prSet custT="1"/>
      <dgm:spPr/>
      <dgm:t>
        <a:bodyPr/>
        <a:lstStyle/>
        <a:p>
          <a:r>
            <a:rPr lang="en-US" sz="2800" b="0" i="0" dirty="0"/>
            <a:t>Teacher job satisfaction </a:t>
          </a:r>
          <a:br>
            <a:rPr lang="en-US" sz="2800" b="0" i="0" dirty="0"/>
          </a:br>
          <a:r>
            <a:rPr lang="en-US" sz="1800" b="0" i="0" dirty="0"/>
            <a:t>(Christenson, 1995)</a:t>
          </a:r>
        </a:p>
        <a:p>
          <a:endParaRPr lang="en-US" sz="1800" dirty="0"/>
        </a:p>
      </dgm:t>
    </dgm:pt>
    <dgm:pt modelId="{8041729B-7C98-6A4D-ADB3-8B72F5D20B3C}" type="parTrans" cxnId="{430BD9F7-1F54-A047-A1E0-E35A7F6DE6DB}">
      <dgm:prSet/>
      <dgm:spPr/>
      <dgm:t>
        <a:bodyPr/>
        <a:lstStyle/>
        <a:p>
          <a:endParaRPr lang="en-US"/>
        </a:p>
      </dgm:t>
    </dgm:pt>
    <dgm:pt modelId="{1AC366F5-538D-6C48-B52B-66DA356BDF16}" type="sibTrans" cxnId="{430BD9F7-1F54-A047-A1E0-E35A7F6DE6DB}">
      <dgm:prSet/>
      <dgm:spPr/>
      <dgm:t>
        <a:bodyPr/>
        <a:lstStyle/>
        <a:p>
          <a:endParaRPr lang="en-US"/>
        </a:p>
      </dgm:t>
    </dgm:pt>
    <dgm:pt modelId="{485EADDA-0DF2-8C4D-8C21-BCC34ADEE1D2}">
      <dgm:prSet custT="1"/>
      <dgm:spPr/>
      <dgm:t>
        <a:bodyPr/>
        <a:lstStyle/>
        <a:p>
          <a:r>
            <a:rPr lang="en-US" sz="2800" b="0" i="0" dirty="0"/>
            <a:t>Parent-teacher relationship </a:t>
          </a:r>
          <a:br>
            <a:rPr lang="en-US" sz="2800" b="0" i="0" dirty="0"/>
          </a:br>
          <a:r>
            <a:rPr lang="en-US" sz="1800" b="0" i="0" dirty="0"/>
            <a:t>(Sheridan et al., 2017)</a:t>
          </a:r>
          <a:endParaRPr lang="en-US" sz="1800" dirty="0"/>
        </a:p>
      </dgm:t>
    </dgm:pt>
    <dgm:pt modelId="{CF06D961-2A95-C64F-B692-A415665CA619}" type="parTrans" cxnId="{6DC343FC-5826-9B46-9988-6FEFF81F42B0}">
      <dgm:prSet/>
      <dgm:spPr/>
      <dgm:t>
        <a:bodyPr/>
        <a:lstStyle/>
        <a:p>
          <a:endParaRPr lang="en-US"/>
        </a:p>
      </dgm:t>
    </dgm:pt>
    <dgm:pt modelId="{83A4EBF6-6600-A44B-AB3F-3B765F77E3C2}" type="sibTrans" cxnId="{6DC343FC-5826-9B46-9988-6FEFF81F42B0}">
      <dgm:prSet/>
      <dgm:spPr/>
      <dgm:t>
        <a:bodyPr/>
        <a:lstStyle/>
        <a:p>
          <a:endParaRPr lang="en-US"/>
        </a:p>
      </dgm:t>
    </dgm:pt>
    <dgm:pt modelId="{77EAFA06-235E-114B-AEBC-2E535A535616}" type="pres">
      <dgm:prSet presAssocID="{9A7C12C1-35F2-FC40-BD84-0148EB4B5155}" presName="Name0" presStyleCnt="0">
        <dgm:presLayoutVars>
          <dgm:chMax val="2"/>
          <dgm:dir/>
          <dgm:animOne val="branch"/>
          <dgm:animLvl val="lvl"/>
          <dgm:resizeHandles val="exact"/>
        </dgm:presLayoutVars>
      </dgm:prSet>
      <dgm:spPr/>
    </dgm:pt>
    <dgm:pt modelId="{4777C558-3C43-D846-BF30-86A4B2D59A0F}" type="pres">
      <dgm:prSet presAssocID="{9A7C12C1-35F2-FC40-BD84-0148EB4B5155}" presName="Background" presStyleLbl="node1" presStyleIdx="0" presStyleCnt="1" custScaleX="181270" custScaleY="126984" custLinFactNeighborX="-1412" custLinFactNeighborY="-6499"/>
      <dgm:spPr/>
    </dgm:pt>
    <dgm:pt modelId="{FF7C2FD8-4CDD-F24E-8F95-B78FF8DF55FF}" type="pres">
      <dgm:prSet presAssocID="{9A7C12C1-35F2-FC40-BD84-0148EB4B5155}" presName="ChildText1" presStyleLbl="revTx" presStyleIdx="0" presStyleCnt="0" custScaleX="196223" custLinFactNeighborX="371" custLinFactNeighborY="-13384">
        <dgm:presLayoutVars>
          <dgm:chMax val="0"/>
          <dgm:chPref val="0"/>
          <dgm:bulletEnabled val="1"/>
        </dgm:presLayoutVars>
      </dgm:prSet>
      <dgm:spPr/>
    </dgm:pt>
    <dgm:pt modelId="{316C7116-FF9C-4746-A080-1E7CF061DF25}" type="pres">
      <dgm:prSet presAssocID="{9A7C12C1-35F2-FC40-BD84-0148EB4B5155}" presName="ParentText1" presStyleLbl="revTx" presStyleIdx="0" presStyleCnt="0">
        <dgm:presLayoutVars>
          <dgm:chMax val="1"/>
          <dgm:chPref val="1"/>
        </dgm:presLayoutVars>
      </dgm:prSet>
      <dgm:spPr/>
    </dgm:pt>
    <dgm:pt modelId="{09993139-E996-2B41-BC6B-60BD08323F14}" type="pres">
      <dgm:prSet presAssocID="{9A7C12C1-35F2-FC40-BD84-0148EB4B5155}" presName="ParentShape1" presStyleLbl="alignImgPlace1" presStyleIdx="0" presStyleCnt="1" custLinFactX="-55051" custLinFactNeighborX="-100000" custLinFactNeighborY="8244">
        <dgm:presLayoutVars/>
      </dgm:prSet>
      <dgm:spPr/>
    </dgm:pt>
  </dgm:ptLst>
  <dgm:cxnLst>
    <dgm:cxn modelId="{26F3AA02-32ED-904A-B521-1ECD705AC1FF}" srcId="{C6FBE43E-22C3-724F-A9DE-E0F666DB516A}" destId="{17481E7F-A081-6F4F-AD40-F6D1B76D0F3B}" srcOrd="0" destOrd="0" parTransId="{09EEF225-AF1A-FB41-845A-49F844B5B9D8}" sibTransId="{DD97F2F5-6794-DD47-906C-9DD7D38AC587}"/>
    <dgm:cxn modelId="{5FC6FA6C-177B-844F-8199-043AD91A8695}" type="presOf" srcId="{87673BC0-1334-FF40-9A63-91177D0A5BB3}" destId="{FF7C2FD8-4CDD-F24E-8F95-B78FF8DF55FF}" srcOrd="0" destOrd="2" presId="urn:microsoft.com/office/officeart/2009/3/layout/OpposingIdeas"/>
    <dgm:cxn modelId="{73C4CC74-E8DF-1B4C-AB28-85FF888CCED0}" srcId="{9A7C12C1-35F2-FC40-BD84-0148EB4B5155}" destId="{C6FBE43E-22C3-724F-A9DE-E0F666DB516A}" srcOrd="0" destOrd="0" parTransId="{FCFF7AC4-9FC4-1148-A8FA-20D888C24D7D}" sibTransId="{58432311-DCB7-2545-A1D6-17BC7DE71BFB}"/>
    <dgm:cxn modelId="{F6235879-7A39-B24A-A094-DB7AA6C3102A}" type="presOf" srcId="{9A7C12C1-35F2-FC40-BD84-0148EB4B5155}" destId="{77EAFA06-235E-114B-AEBC-2E535A535616}" srcOrd="0" destOrd="0" presId="urn:microsoft.com/office/officeart/2009/3/layout/OpposingIdeas"/>
    <dgm:cxn modelId="{31BB7CA9-3F56-994E-B32E-73FBBF4B5D96}" type="presOf" srcId="{C6FBE43E-22C3-724F-A9DE-E0F666DB516A}" destId="{09993139-E996-2B41-BC6B-60BD08323F14}" srcOrd="1" destOrd="0" presId="urn:microsoft.com/office/officeart/2009/3/layout/OpposingIdeas"/>
    <dgm:cxn modelId="{4CC78BAD-6D76-DA40-BC60-80090CEA08C1}" type="presOf" srcId="{485EADDA-0DF2-8C4D-8C21-BCC34ADEE1D2}" destId="{FF7C2FD8-4CDD-F24E-8F95-B78FF8DF55FF}" srcOrd="0" destOrd="3" presId="urn:microsoft.com/office/officeart/2009/3/layout/OpposingIdeas"/>
    <dgm:cxn modelId="{473C9FAE-4AEC-3E44-A0B9-77C303641D62}" srcId="{C6FBE43E-22C3-724F-A9DE-E0F666DB516A}" destId="{0C332EFB-A2EA-5E4A-AFD1-FC45FC421D7B}" srcOrd="1" destOrd="0" parTransId="{3679CD8B-8E5E-0148-90B4-AA033381C769}" sibTransId="{7E42580A-D10C-6A49-BAD4-852855560FC4}"/>
    <dgm:cxn modelId="{478E0CAF-8B11-6E41-ABA2-FEAE3359A9DF}" type="presOf" srcId="{17481E7F-A081-6F4F-AD40-F6D1B76D0F3B}" destId="{FF7C2FD8-4CDD-F24E-8F95-B78FF8DF55FF}" srcOrd="0" destOrd="0" presId="urn:microsoft.com/office/officeart/2009/3/layout/OpposingIdeas"/>
    <dgm:cxn modelId="{A31C00E0-AD65-414C-BF58-7956DC37C381}" type="presOf" srcId="{0C332EFB-A2EA-5E4A-AFD1-FC45FC421D7B}" destId="{FF7C2FD8-4CDD-F24E-8F95-B78FF8DF55FF}" srcOrd="0" destOrd="1" presId="urn:microsoft.com/office/officeart/2009/3/layout/OpposingIdeas"/>
    <dgm:cxn modelId="{E43356EE-C9FD-284D-B3BC-51BCB616A55E}" type="presOf" srcId="{C6FBE43E-22C3-724F-A9DE-E0F666DB516A}" destId="{316C7116-FF9C-4746-A080-1E7CF061DF25}" srcOrd="0" destOrd="0" presId="urn:microsoft.com/office/officeart/2009/3/layout/OpposingIdeas"/>
    <dgm:cxn modelId="{430BD9F7-1F54-A047-A1E0-E35A7F6DE6DB}" srcId="{C6FBE43E-22C3-724F-A9DE-E0F666DB516A}" destId="{87673BC0-1334-FF40-9A63-91177D0A5BB3}" srcOrd="2" destOrd="0" parTransId="{8041729B-7C98-6A4D-ADB3-8B72F5D20B3C}" sibTransId="{1AC366F5-538D-6C48-B52B-66DA356BDF16}"/>
    <dgm:cxn modelId="{6DC343FC-5826-9B46-9988-6FEFF81F42B0}" srcId="{C6FBE43E-22C3-724F-A9DE-E0F666DB516A}" destId="{485EADDA-0DF2-8C4D-8C21-BCC34ADEE1D2}" srcOrd="3" destOrd="0" parTransId="{CF06D961-2A95-C64F-B692-A415665CA619}" sibTransId="{83A4EBF6-6600-A44B-AB3F-3B765F77E3C2}"/>
    <dgm:cxn modelId="{132660D0-CAD6-3B4C-BBF2-539BA812A5C2}" type="presParOf" srcId="{77EAFA06-235E-114B-AEBC-2E535A535616}" destId="{4777C558-3C43-D846-BF30-86A4B2D59A0F}" srcOrd="0" destOrd="0" presId="urn:microsoft.com/office/officeart/2009/3/layout/OpposingIdeas"/>
    <dgm:cxn modelId="{B1100DAE-4279-EC4D-AFC6-3081C5217CE0}" type="presParOf" srcId="{77EAFA06-235E-114B-AEBC-2E535A535616}" destId="{FF7C2FD8-4CDD-F24E-8F95-B78FF8DF55FF}" srcOrd="1" destOrd="0" presId="urn:microsoft.com/office/officeart/2009/3/layout/OpposingIdeas"/>
    <dgm:cxn modelId="{19FBC5FF-CCCD-C844-8F30-66BDA69706EC}" type="presParOf" srcId="{77EAFA06-235E-114B-AEBC-2E535A535616}" destId="{316C7116-FF9C-4746-A080-1E7CF061DF25}" srcOrd="2" destOrd="0" presId="urn:microsoft.com/office/officeart/2009/3/layout/OpposingIdeas"/>
    <dgm:cxn modelId="{2C9B3E6B-F82A-7D4E-A496-D686F75FE19B}" type="presParOf" srcId="{77EAFA06-235E-114B-AEBC-2E535A535616}" destId="{09993139-E996-2B41-BC6B-60BD08323F14}" srcOrd="3" destOrd="0" presId="urn:microsoft.com/office/officeart/2009/3/layout/OpposingIdea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5E91DFD3-ACA7-2B45-BFA5-B69D25153085}" type="doc">
      <dgm:prSet loTypeId="urn:microsoft.com/office/officeart/2005/8/layout/hList1" loCatId="" qsTypeId="urn:microsoft.com/office/officeart/2005/8/quickstyle/simple3" qsCatId="simple" csTypeId="urn:microsoft.com/office/officeart/2005/8/colors/colorful1" csCatId="colorful" phldr="1"/>
      <dgm:spPr/>
      <dgm:t>
        <a:bodyPr/>
        <a:lstStyle/>
        <a:p>
          <a:endParaRPr lang="en-US"/>
        </a:p>
      </dgm:t>
    </dgm:pt>
    <dgm:pt modelId="{50953539-6370-0446-94B6-DF14CC25DECD}">
      <dgm:prSet custT="1"/>
      <dgm:spPr/>
      <dgm:t>
        <a:bodyPr/>
        <a:lstStyle/>
        <a:p>
          <a:r>
            <a:rPr lang="en-US" sz="2400" b="1" dirty="0"/>
            <a:t>Two-Way Communication</a:t>
          </a:r>
        </a:p>
      </dgm:t>
    </dgm:pt>
    <dgm:pt modelId="{854442B2-53B6-EC49-B013-ED533C5DEBBB}" type="parTrans" cxnId="{9F382B41-31AC-1745-A56E-917656A0CBB7}">
      <dgm:prSet/>
      <dgm:spPr/>
      <dgm:t>
        <a:bodyPr/>
        <a:lstStyle/>
        <a:p>
          <a:endParaRPr lang="en-US"/>
        </a:p>
      </dgm:t>
    </dgm:pt>
    <dgm:pt modelId="{F7EA93B1-7EB2-974C-AA1B-59EF7299EC01}" type="sibTrans" cxnId="{9F382B41-31AC-1745-A56E-917656A0CBB7}">
      <dgm:prSet/>
      <dgm:spPr/>
      <dgm:t>
        <a:bodyPr/>
        <a:lstStyle/>
        <a:p>
          <a:endParaRPr lang="en-US"/>
        </a:p>
      </dgm:t>
    </dgm:pt>
    <dgm:pt modelId="{4F950AE7-F6EE-F846-9AEC-558EEAF4E2DF}">
      <dgm:prSet custT="1"/>
      <dgm:spPr/>
      <dgm:t>
        <a:bodyPr/>
        <a:lstStyle/>
        <a:p>
          <a:r>
            <a:rPr lang="en-US" sz="2400" b="1" dirty="0"/>
            <a:t>Equity, Access,  Representation</a:t>
          </a:r>
        </a:p>
      </dgm:t>
    </dgm:pt>
    <dgm:pt modelId="{24B3B635-F799-D74E-AE9B-04124C4653E7}" type="parTrans" cxnId="{0DC5DBC1-846D-3848-8192-D1219D2E04E7}">
      <dgm:prSet/>
      <dgm:spPr/>
      <dgm:t>
        <a:bodyPr/>
        <a:lstStyle/>
        <a:p>
          <a:endParaRPr lang="en-US"/>
        </a:p>
      </dgm:t>
    </dgm:pt>
    <dgm:pt modelId="{5D830C04-DD49-3142-8CBF-7CB930DE3036}" type="sibTrans" cxnId="{0DC5DBC1-846D-3848-8192-D1219D2E04E7}">
      <dgm:prSet/>
      <dgm:spPr/>
      <dgm:t>
        <a:bodyPr/>
        <a:lstStyle/>
        <a:p>
          <a:endParaRPr lang="en-US"/>
        </a:p>
      </dgm:t>
    </dgm:pt>
    <dgm:pt modelId="{48443017-7484-9849-8F3E-2B81ECECE157}">
      <dgm:prSet custT="1"/>
      <dgm:spPr/>
      <dgm:t>
        <a:bodyPr/>
        <a:lstStyle/>
        <a:p>
          <a:r>
            <a:rPr lang="en-US" sz="2400" b="1" dirty="0"/>
            <a:t>Meaningful Decision-Making</a:t>
          </a:r>
        </a:p>
      </dgm:t>
    </dgm:pt>
    <dgm:pt modelId="{5368E9A2-32D1-9F47-A6E0-97436638DF03}" type="parTrans" cxnId="{02A5E572-A47F-CE48-AAFC-5680C9E67AEB}">
      <dgm:prSet/>
      <dgm:spPr/>
      <dgm:t>
        <a:bodyPr/>
        <a:lstStyle/>
        <a:p>
          <a:endParaRPr lang="en-US"/>
        </a:p>
      </dgm:t>
    </dgm:pt>
    <dgm:pt modelId="{87E7964E-F476-1845-BAAB-E0D3E898444D}" type="sibTrans" cxnId="{02A5E572-A47F-CE48-AAFC-5680C9E67AEB}">
      <dgm:prSet/>
      <dgm:spPr/>
      <dgm:t>
        <a:bodyPr/>
        <a:lstStyle/>
        <a:p>
          <a:endParaRPr lang="en-US"/>
        </a:p>
      </dgm:t>
    </dgm:pt>
    <dgm:pt modelId="{E10FE4D4-1CCE-354D-B60A-BD952A5C145D}">
      <dgm:prSet custT="1">
        <dgm:style>
          <a:lnRef idx="2">
            <a:schemeClr val="accent1"/>
          </a:lnRef>
          <a:fillRef idx="1">
            <a:schemeClr val="lt1"/>
          </a:fillRef>
          <a:effectRef idx="0">
            <a:schemeClr val="accent1"/>
          </a:effectRef>
          <a:fontRef idx="minor">
            <a:schemeClr val="dk1"/>
          </a:fontRef>
        </dgm:style>
      </dgm:prSet>
      <dgm:spPr/>
      <dgm:t>
        <a:bodyPr/>
        <a:lstStyle/>
        <a:p>
          <a:pPr>
            <a:buClr>
              <a:schemeClr val="accent5"/>
            </a:buClr>
          </a:pPr>
          <a:r>
            <a:rPr lang="en-US" sz="2000" baseline="0" dirty="0"/>
            <a:t>Intentionally obtain diverse and proportional input</a:t>
          </a:r>
          <a:endParaRPr lang="en-US" sz="2000" dirty="0"/>
        </a:p>
      </dgm:t>
    </dgm:pt>
    <dgm:pt modelId="{07723601-DF9F-4448-8972-F419DD351682}" type="parTrans" cxnId="{18706D0F-0ECB-B64B-B5A2-4EC0BF290FB5}">
      <dgm:prSet/>
      <dgm:spPr/>
      <dgm:t>
        <a:bodyPr/>
        <a:lstStyle/>
        <a:p>
          <a:endParaRPr lang="en-US"/>
        </a:p>
      </dgm:t>
    </dgm:pt>
    <dgm:pt modelId="{9D3822A2-3B24-124B-9A1C-99DED735E4A5}" type="sibTrans" cxnId="{18706D0F-0ECB-B64B-B5A2-4EC0BF290FB5}">
      <dgm:prSet/>
      <dgm:spPr/>
      <dgm:t>
        <a:bodyPr/>
        <a:lstStyle/>
        <a:p>
          <a:endParaRPr lang="en-US"/>
        </a:p>
      </dgm:t>
    </dgm:pt>
    <dgm:pt modelId="{5BBCD6AB-2F2D-094E-82D2-A88B64AC4999}">
      <dgm:prSet custT="1">
        <dgm:style>
          <a:lnRef idx="2">
            <a:schemeClr val="accent2"/>
          </a:lnRef>
          <a:fillRef idx="1">
            <a:schemeClr val="lt1"/>
          </a:fillRef>
          <a:effectRef idx="0">
            <a:schemeClr val="accent2"/>
          </a:effectRef>
          <a:fontRef idx="minor">
            <a:schemeClr val="dk1"/>
          </a:fontRef>
        </dgm:style>
      </dgm:prSet>
      <dgm:spPr/>
      <dgm:t>
        <a:bodyPr/>
        <a:lstStyle/>
        <a:p>
          <a:pPr>
            <a:buClr>
              <a:schemeClr val="accent5"/>
            </a:buClr>
          </a:pPr>
          <a:r>
            <a:rPr lang="en-US" sz="2000" dirty="0"/>
            <a:t>Provide</a:t>
          </a:r>
          <a:r>
            <a:rPr lang="en-US" sz="2000" baseline="0" dirty="0"/>
            <a:t> diverse range of opportunities for families to make shared decisions about PBIS systems and practices</a:t>
          </a:r>
          <a:endParaRPr lang="en-US" sz="2000" dirty="0"/>
        </a:p>
      </dgm:t>
    </dgm:pt>
    <dgm:pt modelId="{1A387333-74F7-7E4F-B21A-24236525FC4B}" type="parTrans" cxnId="{1EB8E602-C584-B342-A2CD-65D09FA2C43C}">
      <dgm:prSet/>
      <dgm:spPr/>
      <dgm:t>
        <a:bodyPr/>
        <a:lstStyle/>
        <a:p>
          <a:endParaRPr lang="en-US"/>
        </a:p>
      </dgm:t>
    </dgm:pt>
    <dgm:pt modelId="{75C5605F-0B52-D046-B2E2-BA9199FDA029}" type="sibTrans" cxnId="{1EB8E602-C584-B342-A2CD-65D09FA2C43C}">
      <dgm:prSet/>
      <dgm:spPr/>
      <dgm:t>
        <a:bodyPr/>
        <a:lstStyle/>
        <a:p>
          <a:endParaRPr lang="en-US"/>
        </a:p>
      </dgm:t>
    </dgm:pt>
    <dgm:pt modelId="{4E9C8ADF-464C-5141-AF12-ED0C47CE53AD}">
      <dgm:prSet custT="1">
        <dgm:style>
          <a:lnRef idx="2">
            <a:schemeClr val="accent2"/>
          </a:lnRef>
          <a:fillRef idx="1">
            <a:schemeClr val="lt1"/>
          </a:fillRef>
          <a:effectRef idx="0">
            <a:schemeClr val="accent2"/>
          </a:effectRef>
          <a:fontRef idx="minor">
            <a:schemeClr val="dk1"/>
          </a:fontRef>
        </dgm:style>
      </dgm:prSet>
      <dgm:spPr/>
      <dgm:t>
        <a:bodyPr/>
        <a:lstStyle/>
        <a:p>
          <a:pPr>
            <a:buClr>
              <a:schemeClr val="accent5"/>
            </a:buClr>
          </a:pPr>
          <a:r>
            <a:rPr lang="en-US" sz="2000" dirty="0"/>
            <a:t>Recognize family needs </a:t>
          </a:r>
        </a:p>
      </dgm:t>
    </dgm:pt>
    <dgm:pt modelId="{481C99E8-0320-AD49-B9CD-2A99F8CAF558}" type="parTrans" cxnId="{4BEFB8FC-3566-5548-85F8-4D5736994021}">
      <dgm:prSet/>
      <dgm:spPr/>
      <dgm:t>
        <a:bodyPr/>
        <a:lstStyle/>
        <a:p>
          <a:endParaRPr lang="en-US"/>
        </a:p>
      </dgm:t>
    </dgm:pt>
    <dgm:pt modelId="{12BF9967-97D7-474F-8FFE-DACA398C17B0}" type="sibTrans" cxnId="{4BEFB8FC-3566-5548-85F8-4D5736994021}">
      <dgm:prSet/>
      <dgm:spPr/>
      <dgm:t>
        <a:bodyPr/>
        <a:lstStyle/>
        <a:p>
          <a:endParaRPr lang="en-US"/>
        </a:p>
      </dgm:t>
    </dgm:pt>
    <dgm:pt modelId="{04DACEF5-B469-B345-9E1C-8FE142168B18}">
      <dgm:prSet custT="1"/>
      <dgm:spPr/>
      <dgm:t>
        <a:bodyPr/>
        <a:lstStyle/>
        <a:p>
          <a:r>
            <a:rPr lang="en-US" sz="2400" b="1" i="0" dirty="0"/>
            <a:t>Positive Relationships</a:t>
          </a:r>
          <a:endParaRPr lang="en-US" sz="2400" b="1" dirty="0"/>
        </a:p>
      </dgm:t>
    </dgm:pt>
    <dgm:pt modelId="{BDFF9DB9-F906-6D4B-9553-381117244536}" type="sibTrans" cxnId="{C1020BDB-F6B6-B34A-863C-E550DA9903C9}">
      <dgm:prSet/>
      <dgm:spPr/>
      <dgm:t>
        <a:bodyPr/>
        <a:lstStyle/>
        <a:p>
          <a:endParaRPr lang="en-US"/>
        </a:p>
      </dgm:t>
    </dgm:pt>
    <dgm:pt modelId="{F187E5D0-CFF0-9142-A586-C25B7BC94D6A}" type="parTrans" cxnId="{C1020BDB-F6B6-B34A-863C-E550DA9903C9}">
      <dgm:prSet/>
      <dgm:spPr/>
      <dgm:t>
        <a:bodyPr/>
        <a:lstStyle/>
        <a:p>
          <a:endParaRPr lang="en-US"/>
        </a:p>
      </dgm:t>
    </dgm:pt>
    <dgm:pt modelId="{59E2DCF6-AF15-E042-A98E-1CFB19E448DD}">
      <dgm:prSet custT="1">
        <dgm:style>
          <a:lnRef idx="2">
            <a:schemeClr val="accent2"/>
          </a:lnRef>
          <a:fillRef idx="1">
            <a:schemeClr val="lt1"/>
          </a:fillRef>
          <a:effectRef idx="0">
            <a:schemeClr val="accent2"/>
          </a:effectRef>
          <a:fontRef idx="minor">
            <a:schemeClr val="dk1"/>
          </a:fontRef>
        </dgm:style>
      </dgm:prSet>
      <dgm:spPr/>
      <dgm:t>
        <a:bodyPr/>
        <a:lstStyle/>
        <a:p>
          <a:pPr>
            <a:buClr>
              <a:schemeClr val="accent5"/>
            </a:buClr>
          </a:pPr>
          <a:r>
            <a:rPr lang="en-US" sz="2000" dirty="0"/>
            <a:t>Value cultural differences</a:t>
          </a:r>
        </a:p>
      </dgm:t>
    </dgm:pt>
    <dgm:pt modelId="{81346F15-8A34-864F-B7BA-C2DB3FEA499D}" type="parTrans" cxnId="{14BB64F5-3E4D-B447-925E-D162FE8337DB}">
      <dgm:prSet/>
      <dgm:spPr/>
      <dgm:t>
        <a:bodyPr/>
        <a:lstStyle/>
        <a:p>
          <a:endParaRPr lang="en-US"/>
        </a:p>
      </dgm:t>
    </dgm:pt>
    <dgm:pt modelId="{F849C2EB-BFC8-FD4F-BE0B-BBAC282E3B35}" type="sibTrans" cxnId="{14BB64F5-3E4D-B447-925E-D162FE8337DB}">
      <dgm:prSet/>
      <dgm:spPr/>
      <dgm:t>
        <a:bodyPr/>
        <a:lstStyle/>
        <a:p>
          <a:endParaRPr lang="en-US"/>
        </a:p>
      </dgm:t>
    </dgm:pt>
    <dgm:pt modelId="{EC0399F4-1E3E-1547-B6A4-398774707558}">
      <dgm:prSet custT="1">
        <dgm:style>
          <a:lnRef idx="2">
            <a:schemeClr val="accent2"/>
          </a:lnRef>
          <a:fillRef idx="1">
            <a:schemeClr val="lt1"/>
          </a:fillRef>
          <a:effectRef idx="0">
            <a:schemeClr val="accent2"/>
          </a:effectRef>
          <a:fontRef idx="minor">
            <a:schemeClr val="dk1"/>
          </a:fontRef>
        </dgm:style>
      </dgm:prSet>
      <dgm:spPr/>
      <dgm:t>
        <a:bodyPr/>
        <a:lstStyle/>
        <a:p>
          <a:pPr>
            <a:buClr>
              <a:schemeClr val="accent5"/>
            </a:buClr>
          </a:pPr>
          <a:r>
            <a:rPr lang="en-US" sz="2000" dirty="0"/>
            <a:t>Collect data on perceptions of home-school relationships</a:t>
          </a:r>
        </a:p>
      </dgm:t>
    </dgm:pt>
    <dgm:pt modelId="{3ADDAF33-C357-CA47-AD6C-BD2083AF9A8C}" type="parTrans" cxnId="{6DA5828D-3B41-994A-B8E6-D10F4F536CFD}">
      <dgm:prSet/>
      <dgm:spPr/>
      <dgm:t>
        <a:bodyPr/>
        <a:lstStyle/>
        <a:p>
          <a:endParaRPr lang="en-US"/>
        </a:p>
      </dgm:t>
    </dgm:pt>
    <dgm:pt modelId="{4619B52E-E8AC-6F44-A9E4-0AD711D7C8EE}" type="sibTrans" cxnId="{6DA5828D-3B41-994A-B8E6-D10F4F536CFD}">
      <dgm:prSet/>
      <dgm:spPr/>
      <dgm:t>
        <a:bodyPr/>
        <a:lstStyle/>
        <a:p>
          <a:endParaRPr lang="en-US"/>
        </a:p>
      </dgm:t>
    </dgm:pt>
    <dgm:pt modelId="{B1D515D6-E38D-914E-8FAC-A5B0741B4117}">
      <dgm:prSet custT="1">
        <dgm:style>
          <a:lnRef idx="2">
            <a:schemeClr val="accent3"/>
          </a:lnRef>
          <a:fillRef idx="1">
            <a:schemeClr val="lt1"/>
          </a:fillRef>
          <a:effectRef idx="0">
            <a:schemeClr val="accent3"/>
          </a:effectRef>
          <a:fontRef idx="minor">
            <a:schemeClr val="dk1"/>
          </a:fontRef>
        </dgm:style>
      </dgm:prSet>
      <dgm:spPr/>
      <dgm:t>
        <a:bodyPr/>
        <a:lstStyle/>
        <a:p>
          <a:pPr>
            <a:buClr>
              <a:schemeClr val="accent5"/>
            </a:buClr>
          </a:pPr>
          <a:r>
            <a:rPr lang="en-US" sz="2000" dirty="0"/>
            <a:t>Engage in meaningful, two-way communication</a:t>
          </a:r>
        </a:p>
      </dgm:t>
    </dgm:pt>
    <dgm:pt modelId="{64439929-CD4D-CD48-B625-F50C728C69BB}" type="parTrans" cxnId="{1B3E6902-8C55-694B-B2D6-3BC0B1D22715}">
      <dgm:prSet/>
      <dgm:spPr/>
      <dgm:t>
        <a:bodyPr/>
        <a:lstStyle/>
        <a:p>
          <a:endParaRPr lang="en-US"/>
        </a:p>
      </dgm:t>
    </dgm:pt>
    <dgm:pt modelId="{38556AA9-714A-9641-98A6-2A8618A655FF}" type="sibTrans" cxnId="{1B3E6902-8C55-694B-B2D6-3BC0B1D22715}">
      <dgm:prSet/>
      <dgm:spPr/>
      <dgm:t>
        <a:bodyPr/>
        <a:lstStyle/>
        <a:p>
          <a:endParaRPr lang="en-US"/>
        </a:p>
      </dgm:t>
    </dgm:pt>
    <dgm:pt modelId="{B3568A20-B00D-0645-81E7-A18DBD4BCE4C}">
      <dgm:prSet custT="1">
        <dgm:style>
          <a:lnRef idx="2">
            <a:schemeClr val="accent3"/>
          </a:lnRef>
          <a:fillRef idx="1">
            <a:schemeClr val="lt1"/>
          </a:fillRef>
          <a:effectRef idx="0">
            <a:schemeClr val="accent3"/>
          </a:effectRef>
          <a:fontRef idx="minor">
            <a:schemeClr val="dk1"/>
          </a:fontRef>
        </dgm:style>
      </dgm:prSet>
      <dgm:spPr/>
      <dgm:t>
        <a:bodyPr/>
        <a:lstStyle/>
        <a:p>
          <a:pPr>
            <a:buClr>
              <a:schemeClr val="accent5"/>
            </a:buClr>
          </a:pPr>
          <a:r>
            <a:rPr lang="en-US" sz="2000" dirty="0"/>
            <a:t>Provide multiple avenues for families receive and provide information</a:t>
          </a:r>
        </a:p>
      </dgm:t>
    </dgm:pt>
    <dgm:pt modelId="{D1D9A88C-E6F2-EA4D-8874-B6616B95ED48}" type="parTrans" cxnId="{A91C0BA8-C0E1-6645-8CD4-76E4EE7B5EF6}">
      <dgm:prSet/>
      <dgm:spPr/>
      <dgm:t>
        <a:bodyPr/>
        <a:lstStyle/>
        <a:p>
          <a:endParaRPr lang="en-US"/>
        </a:p>
      </dgm:t>
    </dgm:pt>
    <dgm:pt modelId="{DAF1BBE2-145E-FC4C-A1D2-FE5FF5D918D9}" type="sibTrans" cxnId="{A91C0BA8-C0E1-6645-8CD4-76E4EE7B5EF6}">
      <dgm:prSet/>
      <dgm:spPr/>
      <dgm:t>
        <a:bodyPr/>
        <a:lstStyle/>
        <a:p>
          <a:endParaRPr lang="en-US"/>
        </a:p>
      </dgm:t>
    </dgm:pt>
    <dgm:pt modelId="{CF197472-B655-EE48-BD89-F7FFEBA8C4B2}">
      <dgm:prSet custT="1">
        <dgm:style>
          <a:lnRef idx="2">
            <a:schemeClr val="accent1"/>
          </a:lnRef>
          <a:fillRef idx="1">
            <a:schemeClr val="lt1"/>
          </a:fillRef>
          <a:effectRef idx="0">
            <a:schemeClr val="accent1"/>
          </a:effectRef>
          <a:fontRef idx="minor">
            <a:schemeClr val="dk1"/>
          </a:fontRef>
        </dgm:style>
      </dgm:prSet>
      <dgm:spPr/>
      <dgm:t>
        <a:bodyPr/>
        <a:lstStyle/>
        <a:p>
          <a:pPr>
            <a:buClr>
              <a:schemeClr val="accent5"/>
            </a:buClr>
          </a:pPr>
          <a:r>
            <a:rPr lang="en-US" sz="2000" dirty="0"/>
            <a:t>Empower families with knowledge and skills to effectively support student learning</a:t>
          </a:r>
        </a:p>
      </dgm:t>
    </dgm:pt>
    <dgm:pt modelId="{55982A75-2C6A-D941-B396-D37CAEE01C5B}" type="parTrans" cxnId="{4F13D5B9-0033-5442-A692-B74B52013D06}">
      <dgm:prSet/>
      <dgm:spPr/>
      <dgm:t>
        <a:bodyPr/>
        <a:lstStyle/>
        <a:p>
          <a:endParaRPr lang="en-US"/>
        </a:p>
      </dgm:t>
    </dgm:pt>
    <dgm:pt modelId="{8B2E4CF3-2BEA-F741-8678-C9A7D32E610D}" type="sibTrans" cxnId="{4F13D5B9-0033-5442-A692-B74B52013D06}">
      <dgm:prSet/>
      <dgm:spPr/>
      <dgm:t>
        <a:bodyPr/>
        <a:lstStyle/>
        <a:p>
          <a:endParaRPr lang="en-US"/>
        </a:p>
      </dgm:t>
    </dgm:pt>
    <dgm:pt modelId="{C6180587-BBBE-4646-9B1F-49D7E1DC37BE}">
      <dgm:prSet custT="1">
        <dgm:style>
          <a:lnRef idx="2">
            <a:schemeClr val="accent1"/>
          </a:lnRef>
          <a:fillRef idx="1">
            <a:schemeClr val="lt1"/>
          </a:fillRef>
          <a:effectRef idx="0">
            <a:schemeClr val="accent1"/>
          </a:effectRef>
          <a:fontRef idx="minor">
            <a:schemeClr val="dk1"/>
          </a:fontRef>
        </dgm:style>
      </dgm:prSet>
      <dgm:spPr/>
      <dgm:t>
        <a:bodyPr/>
        <a:lstStyle/>
        <a:p>
          <a:pPr>
            <a:buClr>
              <a:schemeClr val="accent5"/>
            </a:buClr>
          </a:pPr>
          <a:r>
            <a:rPr lang="en-US" sz="2000" dirty="0"/>
            <a:t>Cultivate social connections and networks among families </a:t>
          </a:r>
        </a:p>
      </dgm:t>
    </dgm:pt>
    <dgm:pt modelId="{A38F7453-7F37-2844-82C0-136B7011DEF0}" type="parTrans" cxnId="{052D6C9D-13DF-054C-A247-4DA4333B44B0}">
      <dgm:prSet/>
      <dgm:spPr/>
      <dgm:t>
        <a:bodyPr/>
        <a:lstStyle/>
        <a:p>
          <a:endParaRPr lang="en-US"/>
        </a:p>
      </dgm:t>
    </dgm:pt>
    <dgm:pt modelId="{6C4964FE-61AA-ED45-9AA9-111F6842279F}" type="sibTrans" cxnId="{052D6C9D-13DF-054C-A247-4DA4333B44B0}">
      <dgm:prSet/>
      <dgm:spPr/>
      <dgm:t>
        <a:bodyPr/>
        <a:lstStyle/>
        <a:p>
          <a:endParaRPr lang="en-US"/>
        </a:p>
      </dgm:t>
    </dgm:pt>
    <dgm:pt modelId="{4F5179E5-22D6-0C4A-9C12-2AB8AD93B419}">
      <dgm:prSet custT="1">
        <dgm:style>
          <a:lnRef idx="2">
            <a:schemeClr val="accent2"/>
          </a:lnRef>
          <a:fillRef idx="1">
            <a:schemeClr val="lt1"/>
          </a:fillRef>
          <a:effectRef idx="0">
            <a:schemeClr val="accent2"/>
          </a:effectRef>
          <a:fontRef idx="minor">
            <a:schemeClr val="dk1"/>
          </a:fontRef>
        </dgm:style>
      </dgm:prSet>
      <dgm:spPr/>
      <dgm:t>
        <a:bodyPr/>
        <a:lstStyle/>
        <a:p>
          <a:pPr>
            <a:buClr>
              <a:schemeClr val="accent5"/>
            </a:buClr>
          </a:pPr>
          <a:r>
            <a:rPr lang="en-US" sz="2000" dirty="0"/>
            <a:t>Effectively engage families in advanced student behavior supports</a:t>
          </a:r>
        </a:p>
      </dgm:t>
    </dgm:pt>
    <dgm:pt modelId="{3E9823F6-F495-9B4D-8A89-39108813523D}" type="parTrans" cxnId="{BAF5FAE0-3259-BF4F-917D-1547631151BF}">
      <dgm:prSet/>
      <dgm:spPr/>
      <dgm:t>
        <a:bodyPr/>
        <a:lstStyle/>
        <a:p>
          <a:endParaRPr lang="en-US"/>
        </a:p>
      </dgm:t>
    </dgm:pt>
    <dgm:pt modelId="{3D9E90A4-0BDF-034B-A087-A98D401B23E6}" type="sibTrans" cxnId="{BAF5FAE0-3259-BF4F-917D-1547631151BF}">
      <dgm:prSet/>
      <dgm:spPr/>
      <dgm:t>
        <a:bodyPr/>
        <a:lstStyle/>
        <a:p>
          <a:endParaRPr lang="en-US"/>
        </a:p>
      </dgm:t>
    </dgm:pt>
    <dgm:pt modelId="{9C2BF608-9600-A24E-8FF0-AA17607D00E9}" type="pres">
      <dgm:prSet presAssocID="{5E91DFD3-ACA7-2B45-BFA5-B69D25153085}" presName="Name0" presStyleCnt="0">
        <dgm:presLayoutVars>
          <dgm:dir/>
          <dgm:animLvl val="lvl"/>
          <dgm:resizeHandles val="exact"/>
        </dgm:presLayoutVars>
      </dgm:prSet>
      <dgm:spPr/>
    </dgm:pt>
    <dgm:pt modelId="{76FA909E-73CE-BA4D-82E6-2E287EFF8B89}" type="pres">
      <dgm:prSet presAssocID="{04DACEF5-B469-B345-9E1C-8FE142168B18}" presName="composite" presStyleCnt="0"/>
      <dgm:spPr/>
    </dgm:pt>
    <dgm:pt modelId="{841EF586-D438-9F41-84C5-B24AF7D7D954}" type="pres">
      <dgm:prSet presAssocID="{04DACEF5-B469-B345-9E1C-8FE142168B18}" presName="parTx" presStyleLbl="alignNode1" presStyleIdx="0" presStyleCnt="4">
        <dgm:presLayoutVars>
          <dgm:chMax val="0"/>
          <dgm:chPref val="0"/>
          <dgm:bulletEnabled val="1"/>
        </dgm:presLayoutVars>
      </dgm:prSet>
      <dgm:spPr/>
    </dgm:pt>
    <dgm:pt modelId="{2BD36466-CDD0-1840-A1EA-0769324E5C64}" type="pres">
      <dgm:prSet presAssocID="{04DACEF5-B469-B345-9E1C-8FE142168B18}" presName="desTx" presStyleLbl="alignAccFollowNode1" presStyleIdx="0" presStyleCnt="4">
        <dgm:presLayoutVars>
          <dgm:bulletEnabled val="1"/>
        </dgm:presLayoutVars>
      </dgm:prSet>
      <dgm:spPr/>
    </dgm:pt>
    <dgm:pt modelId="{F7AFD5B9-597E-F54D-9908-B9D1E3CCFF08}" type="pres">
      <dgm:prSet presAssocID="{BDFF9DB9-F906-6D4B-9553-381117244536}" presName="space" presStyleCnt="0"/>
      <dgm:spPr/>
    </dgm:pt>
    <dgm:pt modelId="{1777D76C-93BF-4945-B468-DCC2CC197E3E}" type="pres">
      <dgm:prSet presAssocID="{50953539-6370-0446-94B6-DF14CC25DECD}" presName="composite" presStyleCnt="0"/>
      <dgm:spPr/>
    </dgm:pt>
    <dgm:pt modelId="{AD15DF2D-A311-8B43-9A60-EFE0E5CEAB64}" type="pres">
      <dgm:prSet presAssocID="{50953539-6370-0446-94B6-DF14CC25DECD}" presName="parTx" presStyleLbl="alignNode1" presStyleIdx="1" presStyleCnt="4">
        <dgm:presLayoutVars>
          <dgm:chMax val="0"/>
          <dgm:chPref val="0"/>
          <dgm:bulletEnabled val="1"/>
        </dgm:presLayoutVars>
      </dgm:prSet>
      <dgm:spPr/>
    </dgm:pt>
    <dgm:pt modelId="{AD564C5D-B80A-B841-A64F-7F2490EC58C2}" type="pres">
      <dgm:prSet presAssocID="{50953539-6370-0446-94B6-DF14CC25DECD}" presName="desTx" presStyleLbl="alignAccFollowNode1" presStyleIdx="1" presStyleCnt="4">
        <dgm:presLayoutVars>
          <dgm:bulletEnabled val="1"/>
        </dgm:presLayoutVars>
      </dgm:prSet>
      <dgm:spPr/>
    </dgm:pt>
    <dgm:pt modelId="{25C969CB-4C46-CA4A-A5F9-6069C01B236A}" type="pres">
      <dgm:prSet presAssocID="{F7EA93B1-7EB2-974C-AA1B-59EF7299EC01}" presName="space" presStyleCnt="0"/>
      <dgm:spPr/>
    </dgm:pt>
    <dgm:pt modelId="{71833D6D-24E9-DB41-8B01-25C9D3EA5E70}" type="pres">
      <dgm:prSet presAssocID="{4F950AE7-F6EE-F846-9AEC-558EEAF4E2DF}" presName="composite" presStyleCnt="0"/>
      <dgm:spPr/>
    </dgm:pt>
    <dgm:pt modelId="{6F333FB5-527E-404E-9927-DF44E1BB7766}" type="pres">
      <dgm:prSet presAssocID="{4F950AE7-F6EE-F846-9AEC-558EEAF4E2DF}" presName="parTx" presStyleLbl="alignNode1" presStyleIdx="2" presStyleCnt="4">
        <dgm:presLayoutVars>
          <dgm:chMax val="0"/>
          <dgm:chPref val="0"/>
          <dgm:bulletEnabled val="1"/>
        </dgm:presLayoutVars>
      </dgm:prSet>
      <dgm:spPr/>
    </dgm:pt>
    <dgm:pt modelId="{F67759A5-B797-5C4E-97CA-978F5BD217DA}" type="pres">
      <dgm:prSet presAssocID="{4F950AE7-F6EE-F846-9AEC-558EEAF4E2DF}" presName="desTx" presStyleLbl="alignAccFollowNode1" presStyleIdx="2" presStyleCnt="4">
        <dgm:presLayoutVars>
          <dgm:bulletEnabled val="1"/>
        </dgm:presLayoutVars>
      </dgm:prSet>
      <dgm:spPr/>
    </dgm:pt>
    <dgm:pt modelId="{D6EFB990-F617-D84E-9410-A5D4C575EC50}" type="pres">
      <dgm:prSet presAssocID="{5D830C04-DD49-3142-8CBF-7CB930DE3036}" presName="space" presStyleCnt="0"/>
      <dgm:spPr/>
    </dgm:pt>
    <dgm:pt modelId="{47BEDF3B-7448-3742-B121-21E62BD5653D}" type="pres">
      <dgm:prSet presAssocID="{48443017-7484-9849-8F3E-2B81ECECE157}" presName="composite" presStyleCnt="0"/>
      <dgm:spPr/>
    </dgm:pt>
    <dgm:pt modelId="{184A7A02-3ED4-B94D-9138-9252449AB2B9}" type="pres">
      <dgm:prSet presAssocID="{48443017-7484-9849-8F3E-2B81ECECE157}" presName="parTx" presStyleLbl="alignNode1" presStyleIdx="3" presStyleCnt="4">
        <dgm:presLayoutVars>
          <dgm:chMax val="0"/>
          <dgm:chPref val="0"/>
          <dgm:bulletEnabled val="1"/>
        </dgm:presLayoutVars>
      </dgm:prSet>
      <dgm:spPr/>
    </dgm:pt>
    <dgm:pt modelId="{197F6FAF-BA52-BB4E-8F32-A0ED96C977B7}" type="pres">
      <dgm:prSet presAssocID="{48443017-7484-9849-8F3E-2B81ECECE157}" presName="desTx" presStyleLbl="alignAccFollowNode1" presStyleIdx="3" presStyleCnt="4">
        <dgm:presLayoutVars>
          <dgm:bulletEnabled val="1"/>
        </dgm:presLayoutVars>
      </dgm:prSet>
      <dgm:spPr/>
    </dgm:pt>
  </dgm:ptLst>
  <dgm:cxnLst>
    <dgm:cxn modelId="{1B3E6902-8C55-694B-B2D6-3BC0B1D22715}" srcId="{50953539-6370-0446-94B6-DF14CC25DECD}" destId="{B1D515D6-E38D-914E-8FAC-A5B0741B4117}" srcOrd="0" destOrd="0" parTransId="{64439929-CD4D-CD48-B625-F50C728C69BB}" sibTransId="{38556AA9-714A-9641-98A6-2A8618A655FF}"/>
    <dgm:cxn modelId="{1EB8E602-C584-B342-A2CD-65D09FA2C43C}" srcId="{48443017-7484-9849-8F3E-2B81ECECE157}" destId="{5BBCD6AB-2F2D-094E-82D2-A88B64AC4999}" srcOrd="0" destOrd="0" parTransId="{1A387333-74F7-7E4F-B21A-24236525FC4B}" sibTransId="{75C5605F-0B52-D046-B2E2-BA9199FDA029}"/>
    <dgm:cxn modelId="{9DC00E04-DE9F-C74F-BD48-502D8F2C98C4}" type="presOf" srcId="{4F950AE7-F6EE-F846-9AEC-558EEAF4E2DF}" destId="{6F333FB5-527E-404E-9927-DF44E1BB7766}" srcOrd="0" destOrd="0" presId="urn:microsoft.com/office/officeart/2005/8/layout/hList1"/>
    <dgm:cxn modelId="{1424CE0B-DDE4-3245-BF91-C5B23B2CB1E1}" type="presOf" srcId="{C6180587-BBBE-4646-9B1F-49D7E1DC37BE}" destId="{F67759A5-B797-5C4E-97CA-978F5BD217DA}" srcOrd="0" destOrd="2" presId="urn:microsoft.com/office/officeart/2005/8/layout/hList1"/>
    <dgm:cxn modelId="{18706D0F-0ECB-B64B-B5A2-4EC0BF290FB5}" srcId="{4F950AE7-F6EE-F846-9AEC-558EEAF4E2DF}" destId="{E10FE4D4-1CCE-354D-B60A-BD952A5C145D}" srcOrd="0" destOrd="0" parTransId="{07723601-DF9F-4448-8972-F419DD351682}" sibTransId="{9D3822A2-3B24-124B-9A1C-99DED735E4A5}"/>
    <dgm:cxn modelId="{01DAE412-5F0D-C245-BA47-B59D4B8C95A8}" type="presOf" srcId="{48443017-7484-9849-8F3E-2B81ECECE157}" destId="{184A7A02-3ED4-B94D-9138-9252449AB2B9}" srcOrd="0" destOrd="0" presId="urn:microsoft.com/office/officeart/2005/8/layout/hList1"/>
    <dgm:cxn modelId="{78261F17-5EF1-5244-AB24-47EE56530B8C}" type="presOf" srcId="{B3568A20-B00D-0645-81E7-A18DBD4BCE4C}" destId="{AD564C5D-B80A-B841-A64F-7F2490EC58C2}" srcOrd="0" destOrd="1" presId="urn:microsoft.com/office/officeart/2005/8/layout/hList1"/>
    <dgm:cxn modelId="{3E803D24-34A0-E843-B52A-A26A116EE9B2}" type="presOf" srcId="{5E91DFD3-ACA7-2B45-BFA5-B69D25153085}" destId="{9C2BF608-9600-A24E-8FF0-AA17607D00E9}" srcOrd="0" destOrd="0" presId="urn:microsoft.com/office/officeart/2005/8/layout/hList1"/>
    <dgm:cxn modelId="{C80DB239-6F3A-C64F-B3C3-AD385E1F1217}" type="presOf" srcId="{59E2DCF6-AF15-E042-A98E-1CFB19E448DD}" destId="{2BD36466-CDD0-1840-A1EA-0769324E5C64}" srcOrd="0" destOrd="1" presId="urn:microsoft.com/office/officeart/2005/8/layout/hList1"/>
    <dgm:cxn modelId="{029E0E5F-323B-844D-A0CD-E22D20D47024}" type="presOf" srcId="{50953539-6370-0446-94B6-DF14CC25DECD}" destId="{AD15DF2D-A311-8B43-9A60-EFE0E5CEAB64}" srcOrd="0" destOrd="0" presId="urn:microsoft.com/office/officeart/2005/8/layout/hList1"/>
    <dgm:cxn modelId="{9F382B41-31AC-1745-A56E-917656A0CBB7}" srcId="{5E91DFD3-ACA7-2B45-BFA5-B69D25153085}" destId="{50953539-6370-0446-94B6-DF14CC25DECD}" srcOrd="1" destOrd="0" parTransId="{854442B2-53B6-EC49-B013-ED533C5DEBBB}" sibTransId="{F7EA93B1-7EB2-974C-AA1B-59EF7299EC01}"/>
    <dgm:cxn modelId="{02A5E572-A47F-CE48-AAFC-5680C9E67AEB}" srcId="{5E91DFD3-ACA7-2B45-BFA5-B69D25153085}" destId="{48443017-7484-9849-8F3E-2B81ECECE157}" srcOrd="3" destOrd="0" parTransId="{5368E9A2-32D1-9F47-A6E0-97436638DF03}" sibTransId="{87E7964E-F476-1845-BAAB-E0D3E898444D}"/>
    <dgm:cxn modelId="{E7CE1075-07F4-AD4F-BBD3-EC3E699E470D}" type="presOf" srcId="{4F5179E5-22D6-0C4A-9C12-2AB8AD93B419}" destId="{197F6FAF-BA52-BB4E-8F32-A0ED96C977B7}" srcOrd="0" destOrd="1" presId="urn:microsoft.com/office/officeart/2005/8/layout/hList1"/>
    <dgm:cxn modelId="{47B7D08B-CA41-7642-8B01-2E46A296F115}" type="presOf" srcId="{B1D515D6-E38D-914E-8FAC-A5B0741B4117}" destId="{AD564C5D-B80A-B841-A64F-7F2490EC58C2}" srcOrd="0" destOrd="0" presId="urn:microsoft.com/office/officeart/2005/8/layout/hList1"/>
    <dgm:cxn modelId="{6DA5828D-3B41-994A-B8E6-D10F4F536CFD}" srcId="{04DACEF5-B469-B345-9E1C-8FE142168B18}" destId="{EC0399F4-1E3E-1547-B6A4-398774707558}" srcOrd="2" destOrd="0" parTransId="{3ADDAF33-C357-CA47-AD6C-BD2083AF9A8C}" sibTransId="{4619B52E-E8AC-6F44-A9E4-0AD711D7C8EE}"/>
    <dgm:cxn modelId="{052D6C9D-13DF-054C-A247-4DA4333B44B0}" srcId="{4F950AE7-F6EE-F846-9AEC-558EEAF4E2DF}" destId="{C6180587-BBBE-4646-9B1F-49D7E1DC37BE}" srcOrd="2" destOrd="0" parTransId="{A38F7453-7F37-2844-82C0-136B7011DEF0}" sibTransId="{6C4964FE-61AA-ED45-9AA9-111F6842279F}"/>
    <dgm:cxn modelId="{A91C0BA8-C0E1-6645-8CD4-76E4EE7B5EF6}" srcId="{50953539-6370-0446-94B6-DF14CC25DECD}" destId="{B3568A20-B00D-0645-81E7-A18DBD4BCE4C}" srcOrd="1" destOrd="0" parTransId="{D1D9A88C-E6F2-EA4D-8874-B6616B95ED48}" sibTransId="{DAF1BBE2-145E-FC4C-A1D2-FE5FF5D918D9}"/>
    <dgm:cxn modelId="{6B60F2B0-759F-6040-AD87-51758C2F0355}" type="presOf" srcId="{E10FE4D4-1CCE-354D-B60A-BD952A5C145D}" destId="{F67759A5-B797-5C4E-97CA-978F5BD217DA}" srcOrd="0" destOrd="0" presId="urn:microsoft.com/office/officeart/2005/8/layout/hList1"/>
    <dgm:cxn modelId="{4F13D5B9-0033-5442-A692-B74B52013D06}" srcId="{4F950AE7-F6EE-F846-9AEC-558EEAF4E2DF}" destId="{CF197472-B655-EE48-BD89-F7FFEBA8C4B2}" srcOrd="1" destOrd="0" parTransId="{55982A75-2C6A-D941-B396-D37CAEE01C5B}" sibTransId="{8B2E4CF3-2BEA-F741-8678-C9A7D32E610D}"/>
    <dgm:cxn modelId="{B9CC16C1-BA1D-2D44-9CFE-4A6EB9DE84C2}" type="presOf" srcId="{4E9C8ADF-464C-5141-AF12-ED0C47CE53AD}" destId="{2BD36466-CDD0-1840-A1EA-0769324E5C64}" srcOrd="0" destOrd="0" presId="urn:microsoft.com/office/officeart/2005/8/layout/hList1"/>
    <dgm:cxn modelId="{0DC5DBC1-846D-3848-8192-D1219D2E04E7}" srcId="{5E91DFD3-ACA7-2B45-BFA5-B69D25153085}" destId="{4F950AE7-F6EE-F846-9AEC-558EEAF4E2DF}" srcOrd="2" destOrd="0" parTransId="{24B3B635-F799-D74E-AE9B-04124C4653E7}" sibTransId="{5D830C04-DD49-3142-8CBF-7CB930DE3036}"/>
    <dgm:cxn modelId="{9A0144CD-1077-F84C-98B4-720F9B2DAB28}" type="presOf" srcId="{EC0399F4-1E3E-1547-B6A4-398774707558}" destId="{2BD36466-CDD0-1840-A1EA-0769324E5C64}" srcOrd="0" destOrd="2" presId="urn:microsoft.com/office/officeart/2005/8/layout/hList1"/>
    <dgm:cxn modelId="{97C596CE-4359-FB40-839B-E337B24A7D75}" type="presOf" srcId="{04DACEF5-B469-B345-9E1C-8FE142168B18}" destId="{841EF586-D438-9F41-84C5-B24AF7D7D954}" srcOrd="0" destOrd="0" presId="urn:microsoft.com/office/officeart/2005/8/layout/hList1"/>
    <dgm:cxn modelId="{FCA37AD2-6979-134A-AA50-0F8D11C581E9}" type="presOf" srcId="{CF197472-B655-EE48-BD89-F7FFEBA8C4B2}" destId="{F67759A5-B797-5C4E-97CA-978F5BD217DA}" srcOrd="0" destOrd="1" presId="urn:microsoft.com/office/officeart/2005/8/layout/hList1"/>
    <dgm:cxn modelId="{C1020BDB-F6B6-B34A-863C-E550DA9903C9}" srcId="{5E91DFD3-ACA7-2B45-BFA5-B69D25153085}" destId="{04DACEF5-B469-B345-9E1C-8FE142168B18}" srcOrd="0" destOrd="0" parTransId="{F187E5D0-CFF0-9142-A586-C25B7BC94D6A}" sibTransId="{BDFF9DB9-F906-6D4B-9553-381117244536}"/>
    <dgm:cxn modelId="{BAF5FAE0-3259-BF4F-917D-1547631151BF}" srcId="{48443017-7484-9849-8F3E-2B81ECECE157}" destId="{4F5179E5-22D6-0C4A-9C12-2AB8AD93B419}" srcOrd="1" destOrd="0" parTransId="{3E9823F6-F495-9B4D-8A89-39108813523D}" sibTransId="{3D9E90A4-0BDF-034B-A087-A98D401B23E6}"/>
    <dgm:cxn modelId="{F24FF1F3-1CE2-0646-B025-F21B1407D0E8}" type="presOf" srcId="{5BBCD6AB-2F2D-094E-82D2-A88B64AC4999}" destId="{197F6FAF-BA52-BB4E-8F32-A0ED96C977B7}" srcOrd="0" destOrd="0" presId="urn:microsoft.com/office/officeart/2005/8/layout/hList1"/>
    <dgm:cxn modelId="{14BB64F5-3E4D-B447-925E-D162FE8337DB}" srcId="{04DACEF5-B469-B345-9E1C-8FE142168B18}" destId="{59E2DCF6-AF15-E042-A98E-1CFB19E448DD}" srcOrd="1" destOrd="0" parTransId="{81346F15-8A34-864F-B7BA-C2DB3FEA499D}" sibTransId="{F849C2EB-BFC8-FD4F-BE0B-BBAC282E3B35}"/>
    <dgm:cxn modelId="{4BEFB8FC-3566-5548-85F8-4D5736994021}" srcId="{04DACEF5-B469-B345-9E1C-8FE142168B18}" destId="{4E9C8ADF-464C-5141-AF12-ED0C47CE53AD}" srcOrd="0" destOrd="0" parTransId="{481C99E8-0320-AD49-B9CD-2A99F8CAF558}" sibTransId="{12BF9967-97D7-474F-8FFE-DACA398C17B0}"/>
    <dgm:cxn modelId="{EC55D145-3C59-0C49-BB43-38B549FCEB83}" type="presParOf" srcId="{9C2BF608-9600-A24E-8FF0-AA17607D00E9}" destId="{76FA909E-73CE-BA4D-82E6-2E287EFF8B89}" srcOrd="0" destOrd="0" presId="urn:microsoft.com/office/officeart/2005/8/layout/hList1"/>
    <dgm:cxn modelId="{1215B6B0-AA2E-4D49-8494-BB20A3B7EB84}" type="presParOf" srcId="{76FA909E-73CE-BA4D-82E6-2E287EFF8B89}" destId="{841EF586-D438-9F41-84C5-B24AF7D7D954}" srcOrd="0" destOrd="0" presId="urn:microsoft.com/office/officeart/2005/8/layout/hList1"/>
    <dgm:cxn modelId="{0A59746E-1CA6-3446-A4E5-77B6AD4CADEB}" type="presParOf" srcId="{76FA909E-73CE-BA4D-82E6-2E287EFF8B89}" destId="{2BD36466-CDD0-1840-A1EA-0769324E5C64}" srcOrd="1" destOrd="0" presId="urn:microsoft.com/office/officeart/2005/8/layout/hList1"/>
    <dgm:cxn modelId="{E6E1DECF-B2A4-934F-9F7A-C6B7CCC8C702}" type="presParOf" srcId="{9C2BF608-9600-A24E-8FF0-AA17607D00E9}" destId="{F7AFD5B9-597E-F54D-9908-B9D1E3CCFF08}" srcOrd="1" destOrd="0" presId="urn:microsoft.com/office/officeart/2005/8/layout/hList1"/>
    <dgm:cxn modelId="{6C1403C8-3054-8A4C-971B-3C70E4F3EE5A}" type="presParOf" srcId="{9C2BF608-9600-A24E-8FF0-AA17607D00E9}" destId="{1777D76C-93BF-4945-B468-DCC2CC197E3E}" srcOrd="2" destOrd="0" presId="urn:microsoft.com/office/officeart/2005/8/layout/hList1"/>
    <dgm:cxn modelId="{9F0FBAEC-EED7-2A4A-87BB-8B799A57CEF9}" type="presParOf" srcId="{1777D76C-93BF-4945-B468-DCC2CC197E3E}" destId="{AD15DF2D-A311-8B43-9A60-EFE0E5CEAB64}" srcOrd="0" destOrd="0" presId="urn:microsoft.com/office/officeart/2005/8/layout/hList1"/>
    <dgm:cxn modelId="{BD34CAFF-1F63-3943-A4EE-7D5226820C39}" type="presParOf" srcId="{1777D76C-93BF-4945-B468-DCC2CC197E3E}" destId="{AD564C5D-B80A-B841-A64F-7F2490EC58C2}" srcOrd="1" destOrd="0" presId="urn:microsoft.com/office/officeart/2005/8/layout/hList1"/>
    <dgm:cxn modelId="{4F6DEA65-55D9-5743-8883-E62590B52761}" type="presParOf" srcId="{9C2BF608-9600-A24E-8FF0-AA17607D00E9}" destId="{25C969CB-4C46-CA4A-A5F9-6069C01B236A}" srcOrd="3" destOrd="0" presId="urn:microsoft.com/office/officeart/2005/8/layout/hList1"/>
    <dgm:cxn modelId="{C4760619-445B-FC4A-9CE8-9BB0CF3805E3}" type="presParOf" srcId="{9C2BF608-9600-A24E-8FF0-AA17607D00E9}" destId="{71833D6D-24E9-DB41-8B01-25C9D3EA5E70}" srcOrd="4" destOrd="0" presId="urn:microsoft.com/office/officeart/2005/8/layout/hList1"/>
    <dgm:cxn modelId="{F2F2C6A9-69C6-1F49-A65A-1A4C6388A22F}" type="presParOf" srcId="{71833D6D-24E9-DB41-8B01-25C9D3EA5E70}" destId="{6F333FB5-527E-404E-9927-DF44E1BB7766}" srcOrd="0" destOrd="0" presId="urn:microsoft.com/office/officeart/2005/8/layout/hList1"/>
    <dgm:cxn modelId="{86F76A4F-70FC-DD47-BF21-A9F8DAE85DCB}" type="presParOf" srcId="{71833D6D-24E9-DB41-8B01-25C9D3EA5E70}" destId="{F67759A5-B797-5C4E-97CA-978F5BD217DA}" srcOrd="1" destOrd="0" presId="urn:microsoft.com/office/officeart/2005/8/layout/hList1"/>
    <dgm:cxn modelId="{79CB56E1-3613-544C-8390-0020AD196830}" type="presParOf" srcId="{9C2BF608-9600-A24E-8FF0-AA17607D00E9}" destId="{D6EFB990-F617-D84E-9410-A5D4C575EC50}" srcOrd="5" destOrd="0" presId="urn:microsoft.com/office/officeart/2005/8/layout/hList1"/>
    <dgm:cxn modelId="{748B0396-3FD9-6143-A83A-1828CC32CC9A}" type="presParOf" srcId="{9C2BF608-9600-A24E-8FF0-AA17607D00E9}" destId="{47BEDF3B-7448-3742-B121-21E62BD5653D}" srcOrd="6" destOrd="0" presId="urn:microsoft.com/office/officeart/2005/8/layout/hList1"/>
    <dgm:cxn modelId="{3752A2B1-698E-6A40-9B97-9B9ACBB0B275}" type="presParOf" srcId="{47BEDF3B-7448-3742-B121-21E62BD5653D}" destId="{184A7A02-3ED4-B94D-9138-9252449AB2B9}" srcOrd="0" destOrd="0" presId="urn:microsoft.com/office/officeart/2005/8/layout/hList1"/>
    <dgm:cxn modelId="{1543F4E0-240D-EB4D-9B9C-9BC87FF6F354}" type="presParOf" srcId="{47BEDF3B-7448-3742-B121-21E62BD5653D}" destId="{197F6FAF-BA52-BB4E-8F32-A0ED96C977B7}"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139B28B7-98AE-2442-8242-E675E9F54483}" type="doc">
      <dgm:prSet loTypeId="urn:microsoft.com/office/officeart/2005/8/layout/list1" loCatId="list" qsTypeId="urn:microsoft.com/office/officeart/2005/8/quickstyle/simple2" qsCatId="simple" csTypeId="urn:microsoft.com/office/officeart/2005/8/colors/colorful5" csCatId="colorful" phldr="1"/>
      <dgm:spPr/>
      <dgm:t>
        <a:bodyPr/>
        <a:lstStyle/>
        <a:p>
          <a:endParaRPr lang="en-US"/>
        </a:p>
      </dgm:t>
    </dgm:pt>
    <dgm:pt modelId="{76937503-7550-41B3-8D88-C860E600B4A5}">
      <dgm:prSet phldr="0"/>
      <dgm:spPr/>
      <dgm:t>
        <a:bodyPr/>
        <a:lstStyle/>
        <a:p>
          <a:r>
            <a:rPr lang="en-US" b="0" i="0" dirty="0">
              <a:solidFill>
                <a:schemeClr val="bg1"/>
              </a:solidFill>
              <a:latin typeface="Hind Vadodara"/>
              <a:cs typeface="Hind Vadodara"/>
            </a:rPr>
            <a:t>Presentation Content:</a:t>
          </a:r>
          <a:endParaRPr lang="en-US" b="0" i="0" u="none" strike="noStrike" cap="none" baseline="0" noProof="0" dirty="0">
            <a:solidFill>
              <a:schemeClr val="bg1"/>
            </a:solidFill>
            <a:latin typeface="Hind Vadodara"/>
            <a:cs typeface="Hind Vadodara"/>
          </a:endParaRPr>
        </a:p>
      </dgm:t>
      <dgm:extLst>
        <a:ext uri="{E40237B7-FDA0-4F09-8148-C483321AD2D9}">
          <dgm14:cNvPr xmlns:dgm14="http://schemas.microsoft.com/office/drawing/2010/diagram" id="0" name="" descr="Presentation Content:&#10; PBIS Academy Year 3 Training and Support Structure,&#10; Sustainability Factors – Team Functioning,&#10; Glows &amp; Grows: PBIS Rollout&#10;Coaches’ Tasks:&#10; Complete Communication Survey for list of team members with emails for event reminders,&#10;  Submit Advanced Action Plan with Team/Meeting portion completed in Canvas,&#10; Complete and send in your PBIS Assessment Coordinator Form.&#10;"/>
        </a:ext>
      </dgm:extLst>
    </dgm:pt>
    <dgm:pt modelId="{CB879ED8-C3F0-4B59-B2E3-178A8DD63439}" type="parTrans" cxnId="{CFA36605-B483-445C-89DB-7C5A5F0F44E2}">
      <dgm:prSet/>
      <dgm:spPr/>
      <dgm:t>
        <a:bodyPr/>
        <a:lstStyle/>
        <a:p>
          <a:endParaRPr lang="en-US">
            <a:latin typeface="Hind Vadodara" panose="020B0604020202020204" charset="0"/>
            <a:cs typeface="Hind Vadodara" panose="020B0604020202020204" charset="0"/>
          </a:endParaRPr>
        </a:p>
      </dgm:t>
    </dgm:pt>
    <dgm:pt modelId="{D7118AEF-A539-46B0-983D-619275A2AEA0}" type="sibTrans" cxnId="{CFA36605-B483-445C-89DB-7C5A5F0F44E2}">
      <dgm:prSet/>
      <dgm:spPr/>
      <dgm:t>
        <a:bodyPr/>
        <a:lstStyle/>
        <a:p>
          <a:endParaRPr lang="en-US">
            <a:latin typeface="Hind Vadodara" panose="020B0604020202020204" charset="0"/>
            <a:cs typeface="Hind Vadodara" panose="020B0604020202020204" charset="0"/>
          </a:endParaRPr>
        </a:p>
      </dgm:t>
    </dgm:pt>
    <dgm:pt modelId="{2FA86CB1-135B-49EA-9F38-84741FB418E0}">
      <dgm:prSet phldr="0"/>
      <dgm:spPr/>
      <dgm:t>
        <a:bodyPr/>
        <a:lstStyle/>
        <a:p>
          <a:pPr marR="0" rtl="0" eaLnBrk="1" fontAlgn="auto" latinLnBrk="0" hangingPunct="1">
            <a:buClrTx/>
            <a:buSzTx/>
            <a:buFont typeface="Arial" panose="020B0604020202020204" pitchFamily="34" charset="0"/>
            <a:buChar char="•"/>
            <a:tabLst/>
            <a:defRPr/>
          </a:pPr>
          <a:r>
            <a:rPr lang="en-US" b="0" i="0" dirty="0">
              <a:latin typeface="Hind Vadodara" panose="020B0604020202020204" charset="0"/>
              <a:cs typeface="Hind Vadodara" panose="020B0604020202020204" charset="0"/>
            </a:rPr>
            <a:t> Glows &amp; Grows: Integration &amp; Alignment</a:t>
          </a:r>
        </a:p>
      </dgm:t>
      <dgm:extLst>
        <a:ext uri="{E40237B7-FDA0-4F09-8148-C483321AD2D9}">
          <dgm14:cNvPr xmlns:dgm14="http://schemas.microsoft.com/office/drawing/2010/diagram" id="0" name="" descr="Presentation Content:&#10; PBIS Academy Year 3 Training and Support Structure,&#10; Sustainability Factors – Team Functioning,&#10; Glows &amp; Grows: PBIS Rollout&#10;Coaches’ Tasks:&#10; Complete Communication Survey for list of team members with emails for event reminders,&#10;  Submit Advanced Action Plan with Team/Meeting portion completed in Canvas,&#10; Complete and send in your PBIS Assessment Coordinator Form.&#10;"/>
        </a:ext>
      </dgm:extLst>
    </dgm:pt>
    <dgm:pt modelId="{DB9C48C1-D1E9-428A-AC08-9307450B90C2}" type="parTrans" cxnId="{B44CF420-34AD-460C-BE71-7F0EF56F364F}">
      <dgm:prSet/>
      <dgm:spPr/>
      <dgm:t>
        <a:bodyPr/>
        <a:lstStyle/>
        <a:p>
          <a:endParaRPr lang="en-US"/>
        </a:p>
      </dgm:t>
    </dgm:pt>
    <dgm:pt modelId="{638EFE1E-F90B-4C73-9EB6-84C8F4343C53}" type="sibTrans" cxnId="{B44CF420-34AD-460C-BE71-7F0EF56F364F}">
      <dgm:prSet/>
      <dgm:spPr/>
      <dgm:t>
        <a:bodyPr/>
        <a:lstStyle/>
        <a:p>
          <a:endParaRPr lang="en-US"/>
        </a:p>
      </dgm:t>
    </dgm:pt>
    <dgm:pt modelId="{FBD77947-5BC0-4275-89B0-C96AF405236F}">
      <dgm:prSet phldr="0"/>
      <dgm:spPr/>
      <dgm:t>
        <a:bodyPr/>
        <a:lstStyle/>
        <a:p>
          <a:pPr marR="0" rtl="0" eaLnBrk="1" fontAlgn="auto" latinLnBrk="0" hangingPunct="1">
            <a:buClrTx/>
            <a:buSzTx/>
            <a:buFont typeface="Arial" panose="020B0604020202020204" pitchFamily="34" charset="0"/>
            <a:buChar char="•"/>
            <a:tabLst/>
            <a:defRPr/>
          </a:pPr>
          <a:r>
            <a:rPr lang="en-US" b="0" i="0" dirty="0">
              <a:latin typeface="Hind Vadodara" panose="020B0604020202020204" charset="0"/>
              <a:cs typeface="Hind Vadodara" panose="020B0604020202020204" charset="0"/>
            </a:rPr>
            <a:t> Family School Partnerships</a:t>
          </a:r>
        </a:p>
      </dgm:t>
    </dgm:pt>
    <dgm:pt modelId="{7A193338-C3FE-403A-B6AE-0CCDD257CBB1}" type="parTrans" cxnId="{19EA8762-DB7E-4677-A75A-B18A4E3337EB}">
      <dgm:prSet/>
      <dgm:spPr/>
      <dgm:t>
        <a:bodyPr/>
        <a:lstStyle/>
        <a:p>
          <a:endParaRPr lang="en-US"/>
        </a:p>
      </dgm:t>
    </dgm:pt>
    <dgm:pt modelId="{E02D8A21-3699-46BA-9273-42C3BD1B591C}" type="sibTrans" cxnId="{19EA8762-DB7E-4677-A75A-B18A4E3337EB}">
      <dgm:prSet/>
      <dgm:spPr/>
      <dgm:t>
        <a:bodyPr/>
        <a:lstStyle/>
        <a:p>
          <a:endParaRPr lang="en-US"/>
        </a:p>
      </dgm:t>
    </dgm:pt>
    <dgm:pt modelId="{F6699137-B6AD-4C02-879E-AEC3707F1CAA}">
      <dgm:prSet phldr="0"/>
      <dgm:spPr/>
      <dgm:t>
        <a:bodyPr/>
        <a:lstStyle/>
        <a:p>
          <a:pPr marR="0" rtl="0" eaLnBrk="1" fontAlgn="auto" latinLnBrk="0" hangingPunct="1">
            <a:buClrTx/>
            <a:buSzTx/>
            <a:buFont typeface="Arial" panose="020B0604020202020204" pitchFamily="34" charset="0"/>
            <a:buChar char="•"/>
            <a:tabLst/>
            <a:defRPr/>
          </a:pPr>
          <a:r>
            <a:rPr lang="en-US" b="0" i="0" dirty="0">
              <a:latin typeface="Hind Vadodara" panose="020B0604020202020204" charset="0"/>
              <a:cs typeface="Hind Vadodara" panose="020B0604020202020204" charset="0"/>
            </a:rPr>
            <a:t> Fidelity Assessment: Tiered Fidelity Inventory (TFI) Self-Assessment</a:t>
          </a:r>
        </a:p>
      </dgm:t>
    </dgm:pt>
    <dgm:pt modelId="{33069DC7-2EDF-4604-8910-5D425B9B5588}" type="parTrans" cxnId="{A9E91721-2ADB-407B-BA75-84C07108328A}">
      <dgm:prSet/>
      <dgm:spPr/>
      <dgm:t>
        <a:bodyPr/>
        <a:lstStyle/>
        <a:p>
          <a:endParaRPr lang="en-US"/>
        </a:p>
      </dgm:t>
    </dgm:pt>
    <dgm:pt modelId="{F6D6E14E-05B4-451D-B8D3-9205EFACE56F}" type="sibTrans" cxnId="{A9E91721-2ADB-407B-BA75-84C07108328A}">
      <dgm:prSet/>
      <dgm:spPr/>
      <dgm:t>
        <a:bodyPr/>
        <a:lstStyle/>
        <a:p>
          <a:endParaRPr lang="en-US"/>
        </a:p>
      </dgm:t>
    </dgm:pt>
    <dgm:pt modelId="{2EC0FACE-BD09-47CD-938A-10AE49A0B720}">
      <dgm:prSet phldr="0"/>
      <dgm:spPr/>
      <dgm:t>
        <a:bodyPr/>
        <a:lstStyle/>
        <a:p>
          <a:pPr marR="0" rtl="0" eaLnBrk="1" fontAlgn="auto" latinLnBrk="0" hangingPunct="1">
            <a:buClrTx/>
            <a:buSzTx/>
            <a:buFont typeface="Arial" panose="020B0604020202020204" pitchFamily="34" charset="0"/>
            <a:buChar char="•"/>
            <a:tabLst/>
            <a:defRPr/>
          </a:pPr>
          <a:r>
            <a:rPr lang="en-US" b="0" i="0" dirty="0">
              <a:latin typeface="Hind Vadodara" panose="020B0604020202020204" charset="0"/>
              <a:cs typeface="Hind Vadodara" panose="020B0604020202020204" charset="0"/>
            </a:rPr>
            <a:t>Looking Ahead: April Poster session!</a:t>
          </a:r>
        </a:p>
      </dgm:t>
    </dgm:pt>
    <dgm:pt modelId="{21F35727-FA35-42DA-8F84-326E4149DD68}" type="parTrans" cxnId="{7136CECC-E6D6-4906-84A6-145DD46AD674}">
      <dgm:prSet/>
      <dgm:spPr/>
      <dgm:t>
        <a:bodyPr/>
        <a:lstStyle/>
        <a:p>
          <a:endParaRPr lang="en-US"/>
        </a:p>
      </dgm:t>
    </dgm:pt>
    <dgm:pt modelId="{FC026AC4-2C15-4399-9450-96E7170452CD}" type="sibTrans" cxnId="{7136CECC-E6D6-4906-84A6-145DD46AD674}">
      <dgm:prSet/>
      <dgm:spPr/>
      <dgm:t>
        <a:bodyPr/>
        <a:lstStyle/>
        <a:p>
          <a:endParaRPr lang="en-US"/>
        </a:p>
      </dgm:t>
    </dgm:pt>
    <dgm:pt modelId="{145C08BE-C905-47FF-A459-09EDCD82AF83}">
      <dgm:prSet/>
      <dgm:spPr/>
      <dgm:t>
        <a:bodyPr/>
        <a:lstStyle/>
        <a:p>
          <a:r>
            <a:rPr lang="en-US" b="0" i="0" dirty="0">
              <a:latin typeface="Hind Vadodara"/>
              <a:cs typeface="Hind Vadodara"/>
            </a:rPr>
            <a:t>Coaches’</a:t>
          </a:r>
          <a:r>
            <a:rPr lang="en-US" dirty="0">
              <a:latin typeface="Hind Vadodara"/>
              <a:cs typeface="Hind Vadodara"/>
            </a:rPr>
            <a:t> T</a:t>
          </a:r>
          <a:r>
            <a:rPr lang="en-US" b="0" i="0" dirty="0">
              <a:latin typeface="Hind Vadodara"/>
              <a:cs typeface="Hind Vadodara"/>
            </a:rPr>
            <a:t>asks:</a:t>
          </a:r>
          <a:endParaRPr lang="en-US" dirty="0">
            <a:latin typeface="Hind Vadodara"/>
            <a:cs typeface="Hind Vadodara"/>
          </a:endParaRPr>
        </a:p>
      </dgm:t>
      <dgm:extLst>
        <a:ext uri="{E40237B7-FDA0-4F09-8148-C483321AD2D9}">
          <dgm14:cNvPr xmlns:dgm14="http://schemas.microsoft.com/office/drawing/2010/diagram" id="0" name="" descr="Presentation Content:&#10; PBIS Academy Year 3 Training and Support Structure,&#10; Sustainability Factors – Team Functioning,&#10; Glows &amp; Grows: PBIS Rollout&#10;Coaches’ Tasks:&#10; Complete Communication Survey for list of team members with emails for event reminders,&#10;  Submit Advanced Action Plan with Team/Meeting portion completed in Canvas,&#10; Complete and send in your PBIS Assessment Coordinator Form.&#10;"/>
        </a:ext>
      </dgm:extLst>
    </dgm:pt>
    <dgm:pt modelId="{74BC8BA9-9D7E-41C1-8317-33094900A98A}" type="parTrans" cxnId="{8BF428C9-F6E2-43B0-9580-4F963A64224E}">
      <dgm:prSet/>
      <dgm:spPr/>
      <dgm:t>
        <a:bodyPr/>
        <a:lstStyle/>
        <a:p>
          <a:endParaRPr lang="en-US"/>
        </a:p>
      </dgm:t>
    </dgm:pt>
    <dgm:pt modelId="{D5B1577D-F711-4BD1-81BC-B63238742CE8}" type="sibTrans" cxnId="{8BF428C9-F6E2-43B0-9580-4F963A64224E}">
      <dgm:prSet/>
      <dgm:spPr/>
      <dgm:t>
        <a:bodyPr/>
        <a:lstStyle/>
        <a:p>
          <a:endParaRPr lang="en-US"/>
        </a:p>
      </dgm:t>
    </dgm:pt>
    <dgm:pt modelId="{3F3AB2B7-7AA6-4782-82EC-02C93456282A}">
      <dgm:prSet phldr="0"/>
      <dgm:spPr/>
      <dgm:t>
        <a:bodyPr/>
        <a:lstStyle/>
        <a:p>
          <a:pPr rtl="0">
            <a:buFont typeface="Arial" panose="020B0604020202020204" pitchFamily="34" charset="0"/>
            <a:buChar char="•"/>
          </a:pPr>
          <a:r>
            <a:rPr lang="en-US" b="0" i="0" dirty="0">
              <a:solidFill>
                <a:schemeClr val="tx1"/>
              </a:solidFill>
              <a:latin typeface="Hind Vadodara"/>
              <a:cs typeface="Hind Vadodara"/>
            </a:rPr>
            <a:t>Discuss with team </a:t>
          </a:r>
          <a:r>
            <a:rPr lang="en-US" b="1" i="0" dirty="0">
              <a:solidFill>
                <a:schemeClr val="tx1"/>
              </a:solidFill>
              <a:latin typeface="Hind Vadodara"/>
              <a:cs typeface="Hind Vadodara"/>
            </a:rPr>
            <a:t>Family &amp; School Partnership content</a:t>
          </a:r>
          <a:r>
            <a:rPr lang="en-US" b="0" i="0" dirty="0">
              <a:solidFill>
                <a:schemeClr val="tx1"/>
              </a:solidFill>
              <a:latin typeface="Hind Vadodara"/>
              <a:cs typeface="Hind Vadodara"/>
            </a:rPr>
            <a:t>. Complete the </a:t>
          </a:r>
          <a:r>
            <a:rPr lang="en-US" b="0" i="0" dirty="0">
              <a:solidFill>
                <a:schemeClr val="accent6">
                  <a:lumMod val="50000"/>
                </a:schemeClr>
              </a:solidFill>
              <a:latin typeface="Hind Vadodara"/>
              <a:cs typeface="Hind Vadodara"/>
              <a:hlinkClick xmlns:r="http://schemas.openxmlformats.org/officeDocument/2006/relationships" r:id="rId1">
                <a:extLst>
                  <a:ext uri="{A12FA001-AC4F-418D-AE19-62706E023703}">
                    <ahyp:hlinkClr xmlns:ahyp="http://schemas.microsoft.com/office/drawing/2018/hyperlinkcolor" val="tx"/>
                  </a:ext>
                </a:extLst>
              </a:hlinkClick>
            </a:rPr>
            <a:t>Family-School Partnership Survey</a:t>
          </a:r>
          <a:r>
            <a:rPr lang="en-US" b="0" i="0" dirty="0">
              <a:solidFill>
                <a:schemeClr val="tx1"/>
              </a:solidFill>
              <a:latin typeface="Hind Vadodara"/>
              <a:cs typeface="Hind Vadodara"/>
              <a:hlinkClick xmlns:r="http://schemas.openxmlformats.org/officeDocument/2006/relationships" r:id="rId1"/>
            </a:rPr>
            <a:t> </a:t>
          </a:r>
          <a:r>
            <a:rPr lang="en-US" b="0" i="0" dirty="0">
              <a:solidFill>
                <a:schemeClr val="tx1"/>
              </a:solidFill>
              <a:latin typeface="Hind Vadodara"/>
              <a:cs typeface="Hind Vadodara"/>
            </a:rPr>
            <a:t>as a team. Use the results to guide action planning.</a:t>
          </a:r>
        </a:p>
      </dgm:t>
      <dgm:extLst>
        <a:ext uri="{E40237B7-FDA0-4F09-8148-C483321AD2D9}">
          <dgm14:cNvPr xmlns:dgm14="http://schemas.microsoft.com/office/drawing/2010/diagram" id="0" name="" descr="Presentation Content:&#10; PBIS Academy Year 3 Training and Support Structure,&#10; Sustainability Factors – Team Functioning,&#10; Glows &amp; Grows: PBIS Rollout&#10;Coaches’ Tasks:&#10; Complete Communication Survey for list of team members with emails for event reminders,&#10;  Submit Advanced Action Plan with Team/Meeting portion completed in Canvas,&#10; Complete and send in your PBIS Assessment Coordinator Form.&#10;"/>
        </a:ext>
      </dgm:extLst>
    </dgm:pt>
    <dgm:pt modelId="{61F159E0-B770-4655-BD3A-13C64E58DDC8}" type="parTrans" cxnId="{646C635B-B769-4A6B-9271-F241B2A25FB3}">
      <dgm:prSet/>
      <dgm:spPr/>
      <dgm:t>
        <a:bodyPr/>
        <a:lstStyle/>
        <a:p>
          <a:endParaRPr lang="en-US"/>
        </a:p>
      </dgm:t>
    </dgm:pt>
    <dgm:pt modelId="{787FD5F2-4476-4FD1-AEE6-2D5CA08E824E}" type="sibTrans" cxnId="{646C635B-B769-4A6B-9271-F241B2A25FB3}">
      <dgm:prSet/>
      <dgm:spPr/>
      <dgm:t>
        <a:bodyPr/>
        <a:lstStyle/>
        <a:p>
          <a:endParaRPr lang="en-US"/>
        </a:p>
      </dgm:t>
    </dgm:pt>
    <dgm:pt modelId="{C3D3FE09-1B58-4C94-A088-399E0AED3551}">
      <dgm:prSet phldr="0"/>
      <dgm:spPr/>
      <dgm:t>
        <a:bodyPr/>
        <a:lstStyle/>
        <a:p>
          <a:pPr rtl="0"/>
          <a:r>
            <a:rPr lang="en-US" b="0" i="0" dirty="0">
              <a:latin typeface="Hind Vadodara"/>
              <a:cs typeface="Hind Vadodara"/>
            </a:rPr>
            <a:t>Work with team to plan and complete the TFI Self-Assessment this or next month.</a:t>
          </a:r>
        </a:p>
      </dgm:t>
    </dgm:pt>
    <dgm:pt modelId="{95E6C24E-185A-4976-B511-57A4E20D121C}" type="parTrans" cxnId="{2A1F55B9-7947-4DE1-9901-0FD1E8D1E4D8}">
      <dgm:prSet/>
      <dgm:spPr/>
      <dgm:t>
        <a:bodyPr/>
        <a:lstStyle/>
        <a:p>
          <a:endParaRPr lang="en-US"/>
        </a:p>
      </dgm:t>
    </dgm:pt>
    <dgm:pt modelId="{632CB892-E902-454B-93E8-44A4D6D2B2C8}" type="sibTrans" cxnId="{2A1F55B9-7947-4DE1-9901-0FD1E8D1E4D8}">
      <dgm:prSet/>
      <dgm:spPr/>
      <dgm:t>
        <a:bodyPr/>
        <a:lstStyle/>
        <a:p>
          <a:endParaRPr lang="en-US"/>
        </a:p>
      </dgm:t>
    </dgm:pt>
    <dgm:pt modelId="{5F21E4C3-3261-4BAE-8149-8CFA7161A80C}">
      <dgm:prSet phldr="0"/>
      <dgm:spPr/>
      <dgm:t>
        <a:bodyPr/>
        <a:lstStyle/>
        <a:p>
          <a:pPr rtl="0"/>
          <a:r>
            <a:rPr lang="en-US" b="0" i="0" dirty="0">
              <a:latin typeface="Hind Vadodara"/>
              <a:cs typeface="Hind Vadodara"/>
            </a:rPr>
            <a:t>Discuss with your team what you may want to include on your poster during the April team training.</a:t>
          </a:r>
        </a:p>
      </dgm:t>
    </dgm:pt>
    <dgm:pt modelId="{A4A9BF39-BD0B-481A-9F0A-FF0780922533}" type="parTrans" cxnId="{FAFCDB8C-8577-4630-8A71-F9340F72B88F}">
      <dgm:prSet/>
      <dgm:spPr/>
      <dgm:t>
        <a:bodyPr/>
        <a:lstStyle/>
        <a:p>
          <a:endParaRPr lang="en-US"/>
        </a:p>
      </dgm:t>
    </dgm:pt>
    <dgm:pt modelId="{92B7696F-06C1-4BA0-A018-DA2B50C418BF}" type="sibTrans" cxnId="{FAFCDB8C-8577-4630-8A71-F9340F72B88F}">
      <dgm:prSet/>
      <dgm:spPr/>
      <dgm:t>
        <a:bodyPr/>
        <a:lstStyle/>
        <a:p>
          <a:endParaRPr lang="en-US"/>
        </a:p>
      </dgm:t>
    </dgm:pt>
    <dgm:pt modelId="{107712AD-F0E7-8045-90F3-AA033147F7E7}" type="pres">
      <dgm:prSet presAssocID="{139B28B7-98AE-2442-8242-E675E9F54483}" presName="linear" presStyleCnt="0">
        <dgm:presLayoutVars>
          <dgm:dir/>
          <dgm:animLvl val="lvl"/>
          <dgm:resizeHandles val="exact"/>
        </dgm:presLayoutVars>
      </dgm:prSet>
      <dgm:spPr/>
    </dgm:pt>
    <dgm:pt modelId="{99F85151-3D39-4456-9783-D2B61E40612E}" type="pres">
      <dgm:prSet presAssocID="{76937503-7550-41B3-8D88-C860E600B4A5}" presName="parentLin" presStyleCnt="0"/>
      <dgm:spPr/>
    </dgm:pt>
    <dgm:pt modelId="{3E253364-FB35-42F8-9CB7-634D0DF472D6}" type="pres">
      <dgm:prSet presAssocID="{76937503-7550-41B3-8D88-C860E600B4A5}" presName="parentLeftMargin" presStyleLbl="node1" presStyleIdx="0" presStyleCnt="2"/>
      <dgm:spPr/>
    </dgm:pt>
    <dgm:pt modelId="{24EE546A-203E-45A1-AB96-5A4CB77AC5EC}" type="pres">
      <dgm:prSet presAssocID="{76937503-7550-41B3-8D88-C860E600B4A5}" presName="parentText" presStyleLbl="node1" presStyleIdx="0" presStyleCnt="2">
        <dgm:presLayoutVars>
          <dgm:chMax val="0"/>
          <dgm:bulletEnabled val="1"/>
        </dgm:presLayoutVars>
      </dgm:prSet>
      <dgm:spPr/>
    </dgm:pt>
    <dgm:pt modelId="{1DD4E0C0-9F60-4F65-BB07-79CA80226C0A}" type="pres">
      <dgm:prSet presAssocID="{76937503-7550-41B3-8D88-C860E600B4A5}" presName="negativeSpace" presStyleCnt="0"/>
      <dgm:spPr/>
    </dgm:pt>
    <dgm:pt modelId="{CDAAD9AB-76BA-4F20-9C80-4020D86AF54F}" type="pres">
      <dgm:prSet presAssocID="{76937503-7550-41B3-8D88-C860E600B4A5}" presName="childText" presStyleLbl="conFgAcc1" presStyleIdx="0" presStyleCnt="2" custScaleX="99132" custScaleY="97326">
        <dgm:presLayoutVars>
          <dgm:bulletEnabled val="1"/>
        </dgm:presLayoutVars>
      </dgm:prSet>
      <dgm:spPr>
        <a:prstGeom prst="roundRect">
          <a:avLst/>
        </a:prstGeom>
      </dgm:spPr>
    </dgm:pt>
    <dgm:pt modelId="{5E61BAE6-473E-4263-8FBF-76A396FC3E1D}" type="pres">
      <dgm:prSet presAssocID="{D7118AEF-A539-46B0-983D-619275A2AEA0}" presName="spaceBetweenRectangles" presStyleCnt="0"/>
      <dgm:spPr/>
    </dgm:pt>
    <dgm:pt modelId="{5141C5C9-BEDE-4857-A38D-615C947B8108}" type="pres">
      <dgm:prSet presAssocID="{145C08BE-C905-47FF-A459-09EDCD82AF83}" presName="parentLin" presStyleCnt="0"/>
      <dgm:spPr/>
    </dgm:pt>
    <dgm:pt modelId="{3AEF0521-2560-4248-93D8-AB77410B6FE5}" type="pres">
      <dgm:prSet presAssocID="{145C08BE-C905-47FF-A459-09EDCD82AF83}" presName="parentLeftMargin" presStyleLbl="node1" presStyleIdx="0" presStyleCnt="2" custScaleY="1509218"/>
      <dgm:spPr/>
    </dgm:pt>
    <dgm:pt modelId="{C8A02AA2-BB9F-44E5-B5DE-2D6E56749085}" type="pres">
      <dgm:prSet presAssocID="{145C08BE-C905-47FF-A459-09EDCD82AF83}" presName="parentText" presStyleLbl="node1" presStyleIdx="1" presStyleCnt="2">
        <dgm:presLayoutVars>
          <dgm:chMax val="0"/>
          <dgm:bulletEnabled val="1"/>
        </dgm:presLayoutVars>
      </dgm:prSet>
      <dgm:spPr/>
    </dgm:pt>
    <dgm:pt modelId="{1284794E-CDEA-492E-BE91-D4A9E1DAF7D5}" type="pres">
      <dgm:prSet presAssocID="{145C08BE-C905-47FF-A459-09EDCD82AF83}" presName="negativeSpace" presStyleCnt="0"/>
      <dgm:spPr/>
    </dgm:pt>
    <dgm:pt modelId="{0D6B9F3E-B464-438E-883B-0916B346DACF}" type="pres">
      <dgm:prSet presAssocID="{145C08BE-C905-47FF-A459-09EDCD82AF83}" presName="childText" presStyleLbl="conFgAcc1" presStyleIdx="1" presStyleCnt="2" custScaleY="76187">
        <dgm:presLayoutVars>
          <dgm:bulletEnabled val="1"/>
        </dgm:presLayoutVars>
      </dgm:prSet>
      <dgm:spPr>
        <a:prstGeom prst="roundRect">
          <a:avLst/>
        </a:prstGeom>
      </dgm:spPr>
    </dgm:pt>
  </dgm:ptLst>
  <dgm:cxnLst>
    <dgm:cxn modelId="{CFA36605-B483-445C-89DB-7C5A5F0F44E2}" srcId="{139B28B7-98AE-2442-8242-E675E9F54483}" destId="{76937503-7550-41B3-8D88-C860E600B4A5}" srcOrd="0" destOrd="0" parTransId="{CB879ED8-C3F0-4B59-B2E3-178A8DD63439}" sibTransId="{D7118AEF-A539-46B0-983D-619275A2AEA0}"/>
    <dgm:cxn modelId="{B44CF420-34AD-460C-BE71-7F0EF56F364F}" srcId="{76937503-7550-41B3-8D88-C860E600B4A5}" destId="{2FA86CB1-135B-49EA-9F38-84741FB418E0}" srcOrd="0" destOrd="0" parTransId="{DB9C48C1-D1E9-428A-AC08-9307450B90C2}" sibTransId="{638EFE1E-F90B-4C73-9EB6-84C8F4343C53}"/>
    <dgm:cxn modelId="{A9E91721-2ADB-407B-BA75-84C07108328A}" srcId="{76937503-7550-41B3-8D88-C860E600B4A5}" destId="{F6699137-B6AD-4C02-879E-AEC3707F1CAA}" srcOrd="2" destOrd="0" parTransId="{33069DC7-2EDF-4604-8910-5D425B9B5588}" sibTransId="{F6D6E14E-05B4-451D-B8D3-9205EFACE56F}"/>
    <dgm:cxn modelId="{2077D626-6708-4F12-9900-33E47E0A4395}" type="presOf" srcId="{2EC0FACE-BD09-47CD-938A-10AE49A0B720}" destId="{CDAAD9AB-76BA-4F20-9C80-4020D86AF54F}" srcOrd="0" destOrd="3" presId="urn:microsoft.com/office/officeart/2005/8/layout/list1"/>
    <dgm:cxn modelId="{32F21029-D2D0-4380-806F-F92A39F2D7D9}" type="presOf" srcId="{F6699137-B6AD-4C02-879E-AEC3707F1CAA}" destId="{CDAAD9AB-76BA-4F20-9C80-4020D86AF54F}" srcOrd="0" destOrd="2" presId="urn:microsoft.com/office/officeart/2005/8/layout/list1"/>
    <dgm:cxn modelId="{FBF39029-D01E-4D1A-8E4D-564984843574}" type="presOf" srcId="{3F3AB2B7-7AA6-4782-82EC-02C93456282A}" destId="{0D6B9F3E-B464-438E-883B-0916B346DACF}" srcOrd="0" destOrd="0" presId="urn:microsoft.com/office/officeart/2005/8/layout/list1"/>
    <dgm:cxn modelId="{646C635B-B769-4A6B-9271-F241B2A25FB3}" srcId="{145C08BE-C905-47FF-A459-09EDCD82AF83}" destId="{3F3AB2B7-7AA6-4782-82EC-02C93456282A}" srcOrd="0" destOrd="0" parTransId="{61F159E0-B770-4655-BD3A-13C64E58DDC8}" sibTransId="{787FD5F2-4476-4FD1-AEE6-2D5CA08E824E}"/>
    <dgm:cxn modelId="{19EA8762-DB7E-4677-A75A-B18A4E3337EB}" srcId="{76937503-7550-41B3-8D88-C860E600B4A5}" destId="{FBD77947-5BC0-4275-89B0-C96AF405236F}" srcOrd="1" destOrd="0" parTransId="{7A193338-C3FE-403A-B6AE-0CCDD257CBB1}" sibTransId="{E02D8A21-3699-46BA-9273-42C3BD1B591C}"/>
    <dgm:cxn modelId="{C415CA4A-14A9-4804-9B42-107471D565AA}" type="presOf" srcId="{5F21E4C3-3261-4BAE-8149-8CFA7161A80C}" destId="{0D6B9F3E-B464-438E-883B-0916B346DACF}" srcOrd="0" destOrd="2" presId="urn:microsoft.com/office/officeart/2005/8/layout/list1"/>
    <dgm:cxn modelId="{3507DC74-BB1A-3747-A4EB-3A2F2AFF0C2A}" type="presOf" srcId="{139B28B7-98AE-2442-8242-E675E9F54483}" destId="{107712AD-F0E7-8045-90F3-AA033147F7E7}" srcOrd="0" destOrd="0" presId="urn:microsoft.com/office/officeart/2005/8/layout/list1"/>
    <dgm:cxn modelId="{C723888A-751C-4083-8605-AAB989B4016F}" type="presOf" srcId="{145C08BE-C905-47FF-A459-09EDCD82AF83}" destId="{C8A02AA2-BB9F-44E5-B5DE-2D6E56749085}" srcOrd="1" destOrd="0" presId="urn:microsoft.com/office/officeart/2005/8/layout/list1"/>
    <dgm:cxn modelId="{FAFCDB8C-8577-4630-8A71-F9340F72B88F}" srcId="{145C08BE-C905-47FF-A459-09EDCD82AF83}" destId="{5F21E4C3-3261-4BAE-8149-8CFA7161A80C}" srcOrd="2" destOrd="0" parTransId="{A4A9BF39-BD0B-481A-9F0A-FF0780922533}" sibTransId="{92B7696F-06C1-4BA0-A018-DA2B50C418BF}"/>
    <dgm:cxn modelId="{A198979D-FBCB-4EAE-8A81-1CF3E2D15705}" type="presOf" srcId="{76937503-7550-41B3-8D88-C860E600B4A5}" destId="{3E253364-FB35-42F8-9CB7-634D0DF472D6}" srcOrd="0" destOrd="0" presId="urn:microsoft.com/office/officeart/2005/8/layout/list1"/>
    <dgm:cxn modelId="{ACB34CAA-9857-439B-AAA6-AD7E2009209D}" type="presOf" srcId="{C3D3FE09-1B58-4C94-A088-399E0AED3551}" destId="{0D6B9F3E-B464-438E-883B-0916B346DACF}" srcOrd="0" destOrd="1" presId="urn:microsoft.com/office/officeart/2005/8/layout/list1"/>
    <dgm:cxn modelId="{2A1F55B9-7947-4DE1-9901-0FD1E8D1E4D8}" srcId="{145C08BE-C905-47FF-A459-09EDCD82AF83}" destId="{C3D3FE09-1B58-4C94-A088-399E0AED3551}" srcOrd="1" destOrd="0" parTransId="{95E6C24E-185A-4976-B511-57A4E20D121C}" sibTransId="{632CB892-E902-454B-93E8-44A4D6D2B2C8}"/>
    <dgm:cxn modelId="{B6195FBF-1457-4303-898D-EBDEBBD71BF5}" type="presOf" srcId="{76937503-7550-41B3-8D88-C860E600B4A5}" destId="{24EE546A-203E-45A1-AB96-5A4CB77AC5EC}" srcOrd="1" destOrd="0" presId="urn:microsoft.com/office/officeart/2005/8/layout/list1"/>
    <dgm:cxn modelId="{8BF428C9-F6E2-43B0-9580-4F963A64224E}" srcId="{139B28B7-98AE-2442-8242-E675E9F54483}" destId="{145C08BE-C905-47FF-A459-09EDCD82AF83}" srcOrd="1" destOrd="0" parTransId="{74BC8BA9-9D7E-41C1-8317-33094900A98A}" sibTransId="{D5B1577D-F711-4BD1-81BC-B63238742CE8}"/>
    <dgm:cxn modelId="{7136CECC-E6D6-4906-84A6-145DD46AD674}" srcId="{76937503-7550-41B3-8D88-C860E600B4A5}" destId="{2EC0FACE-BD09-47CD-938A-10AE49A0B720}" srcOrd="3" destOrd="0" parTransId="{21F35727-FA35-42DA-8F84-326E4149DD68}" sibTransId="{FC026AC4-2C15-4399-9450-96E7170452CD}"/>
    <dgm:cxn modelId="{DCA2CDEA-2FF0-4B65-8F38-4E5B76EB820F}" type="presOf" srcId="{FBD77947-5BC0-4275-89B0-C96AF405236F}" destId="{CDAAD9AB-76BA-4F20-9C80-4020D86AF54F}" srcOrd="0" destOrd="1" presId="urn:microsoft.com/office/officeart/2005/8/layout/list1"/>
    <dgm:cxn modelId="{A35102F3-020C-431B-B216-090C7A16E2B5}" type="presOf" srcId="{2FA86CB1-135B-49EA-9F38-84741FB418E0}" destId="{CDAAD9AB-76BA-4F20-9C80-4020D86AF54F}" srcOrd="0" destOrd="0" presId="urn:microsoft.com/office/officeart/2005/8/layout/list1"/>
    <dgm:cxn modelId="{1A49E1FF-9DF4-46A6-A7E7-46BB4AF8F1F2}" type="presOf" srcId="{145C08BE-C905-47FF-A459-09EDCD82AF83}" destId="{3AEF0521-2560-4248-93D8-AB77410B6FE5}" srcOrd="0" destOrd="0" presId="urn:microsoft.com/office/officeart/2005/8/layout/list1"/>
    <dgm:cxn modelId="{49990697-5013-4AA4-BF5B-6E7361262D7F}" type="presParOf" srcId="{107712AD-F0E7-8045-90F3-AA033147F7E7}" destId="{99F85151-3D39-4456-9783-D2B61E40612E}" srcOrd="0" destOrd="0" presId="urn:microsoft.com/office/officeart/2005/8/layout/list1"/>
    <dgm:cxn modelId="{FBA8C34B-5793-493D-8137-ECFA7D1E873D}" type="presParOf" srcId="{99F85151-3D39-4456-9783-D2B61E40612E}" destId="{3E253364-FB35-42F8-9CB7-634D0DF472D6}" srcOrd="0" destOrd="0" presId="urn:microsoft.com/office/officeart/2005/8/layout/list1"/>
    <dgm:cxn modelId="{D64B80CE-1CD0-4985-9276-2C0C5FDC91C9}" type="presParOf" srcId="{99F85151-3D39-4456-9783-D2B61E40612E}" destId="{24EE546A-203E-45A1-AB96-5A4CB77AC5EC}" srcOrd="1" destOrd="0" presId="urn:microsoft.com/office/officeart/2005/8/layout/list1"/>
    <dgm:cxn modelId="{969D7524-4404-44E0-80E8-3325DA9A686F}" type="presParOf" srcId="{107712AD-F0E7-8045-90F3-AA033147F7E7}" destId="{1DD4E0C0-9F60-4F65-BB07-79CA80226C0A}" srcOrd="1" destOrd="0" presId="urn:microsoft.com/office/officeart/2005/8/layout/list1"/>
    <dgm:cxn modelId="{C3949DC8-102C-4E3D-87F9-7EA80AAE5B38}" type="presParOf" srcId="{107712AD-F0E7-8045-90F3-AA033147F7E7}" destId="{CDAAD9AB-76BA-4F20-9C80-4020D86AF54F}" srcOrd="2" destOrd="0" presId="urn:microsoft.com/office/officeart/2005/8/layout/list1"/>
    <dgm:cxn modelId="{7C5B4B77-8260-4105-99A5-EFFA6CFD5FEA}" type="presParOf" srcId="{107712AD-F0E7-8045-90F3-AA033147F7E7}" destId="{5E61BAE6-473E-4263-8FBF-76A396FC3E1D}" srcOrd="3" destOrd="0" presId="urn:microsoft.com/office/officeart/2005/8/layout/list1"/>
    <dgm:cxn modelId="{8DBC48ED-39D0-45D9-82D4-374AD4F94E2A}" type="presParOf" srcId="{107712AD-F0E7-8045-90F3-AA033147F7E7}" destId="{5141C5C9-BEDE-4857-A38D-615C947B8108}" srcOrd="4" destOrd="0" presId="urn:microsoft.com/office/officeart/2005/8/layout/list1"/>
    <dgm:cxn modelId="{D3CF7529-A39F-43C3-8577-87F913EFD851}" type="presParOf" srcId="{5141C5C9-BEDE-4857-A38D-615C947B8108}" destId="{3AEF0521-2560-4248-93D8-AB77410B6FE5}" srcOrd="0" destOrd="0" presId="urn:microsoft.com/office/officeart/2005/8/layout/list1"/>
    <dgm:cxn modelId="{554F9DAC-67B5-4128-B233-F29B5F2967E5}" type="presParOf" srcId="{5141C5C9-BEDE-4857-A38D-615C947B8108}" destId="{C8A02AA2-BB9F-44E5-B5DE-2D6E56749085}" srcOrd="1" destOrd="0" presId="urn:microsoft.com/office/officeart/2005/8/layout/list1"/>
    <dgm:cxn modelId="{A7B61E97-CB63-42D4-ABB1-FC50E904732D}" type="presParOf" srcId="{107712AD-F0E7-8045-90F3-AA033147F7E7}" destId="{1284794E-CDEA-492E-BE91-D4A9E1DAF7D5}" srcOrd="5" destOrd="0" presId="urn:microsoft.com/office/officeart/2005/8/layout/list1"/>
    <dgm:cxn modelId="{6C5907B3-1955-4BA2-8838-A0CB12F3708A}" type="presParOf" srcId="{107712AD-F0E7-8045-90F3-AA033147F7E7}" destId="{0D6B9F3E-B464-438E-883B-0916B346DACF}" srcOrd="6"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51D0157-A438-46CA-8EB0-F10C3EDBB633}">
      <dsp:nvSpPr>
        <dsp:cNvPr id="0" name=""/>
        <dsp:cNvSpPr/>
      </dsp:nvSpPr>
      <dsp:spPr>
        <a:xfrm>
          <a:off x="8099" y="1980715"/>
          <a:ext cx="3498431" cy="3633543"/>
        </a:xfrm>
        <a:prstGeom prst="round2SameRect">
          <a:avLst>
            <a:gd name="adj1" fmla="val 8000"/>
            <a:gd name="adj2" fmla="val 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5400" tIns="76200" rIns="25400" bIns="25400" numCol="1" spcCol="1270" anchor="t" anchorCtr="0">
          <a:noAutofit/>
        </a:bodyPr>
        <a:lstStyle/>
        <a:p>
          <a:pPr marL="228600" lvl="1" indent="-228600" algn="l" defTabSz="889000">
            <a:lnSpc>
              <a:spcPct val="90000"/>
            </a:lnSpc>
            <a:spcBef>
              <a:spcPct val="0"/>
            </a:spcBef>
            <a:spcAft>
              <a:spcPct val="15000"/>
            </a:spcAft>
            <a:buChar char="•"/>
          </a:pPr>
          <a:r>
            <a:rPr lang="en-US" sz="2000" kern="1200"/>
            <a:t>Self-monitor</a:t>
          </a:r>
        </a:p>
        <a:p>
          <a:pPr marL="457200" lvl="2" indent="-228600" algn="l" defTabSz="889000">
            <a:lnSpc>
              <a:spcPct val="90000"/>
            </a:lnSpc>
            <a:spcBef>
              <a:spcPct val="0"/>
            </a:spcBef>
            <a:spcAft>
              <a:spcPct val="15000"/>
            </a:spcAft>
            <a:buChar char="•"/>
          </a:pPr>
          <a:r>
            <a:rPr lang="en-US" sz="2000" kern="1200"/>
            <a:t>Are you participating?</a:t>
          </a:r>
        </a:p>
        <a:p>
          <a:pPr marL="457200" lvl="2" indent="-228600" algn="l" defTabSz="889000">
            <a:lnSpc>
              <a:spcPct val="90000"/>
            </a:lnSpc>
            <a:spcBef>
              <a:spcPct val="0"/>
            </a:spcBef>
            <a:spcAft>
              <a:spcPct val="15000"/>
            </a:spcAft>
            <a:buChar char="•"/>
          </a:pPr>
          <a:r>
            <a:rPr lang="en-US" sz="2000" kern="1200"/>
            <a:t>Engaged as a learner?</a:t>
          </a:r>
        </a:p>
        <a:p>
          <a:pPr marL="457200" lvl="2" indent="-228600" algn="l" defTabSz="889000">
            <a:lnSpc>
              <a:spcPct val="90000"/>
            </a:lnSpc>
            <a:spcBef>
              <a:spcPct val="0"/>
            </a:spcBef>
            <a:spcAft>
              <a:spcPct val="15000"/>
            </a:spcAft>
            <a:buChar char="•"/>
          </a:pPr>
          <a:endParaRPr lang="en-US" sz="2000" kern="1200"/>
        </a:p>
        <a:p>
          <a:pPr marL="228600" lvl="1" indent="-228600" algn="l" defTabSz="889000">
            <a:lnSpc>
              <a:spcPct val="90000"/>
            </a:lnSpc>
            <a:spcBef>
              <a:spcPct val="0"/>
            </a:spcBef>
            <a:spcAft>
              <a:spcPct val="15000"/>
            </a:spcAft>
            <a:buChar char="•"/>
          </a:pPr>
          <a:r>
            <a:rPr lang="en-US" sz="2000" kern="1200"/>
            <a:t>Stretch, break, stand as needed​</a:t>
          </a:r>
        </a:p>
        <a:p>
          <a:pPr marL="228600" lvl="1" indent="-228600" algn="l" defTabSz="889000">
            <a:lnSpc>
              <a:spcPct val="90000"/>
            </a:lnSpc>
            <a:spcBef>
              <a:spcPct val="0"/>
            </a:spcBef>
            <a:spcAft>
              <a:spcPct val="15000"/>
            </a:spcAft>
            <a:buChar char="•"/>
          </a:pPr>
          <a:endParaRPr lang="en-US" sz="2000" kern="1200"/>
        </a:p>
        <a:p>
          <a:pPr marL="228600" lvl="1" indent="-228600" algn="l" defTabSz="889000">
            <a:lnSpc>
              <a:spcPct val="90000"/>
            </a:lnSpc>
            <a:spcBef>
              <a:spcPct val="0"/>
            </a:spcBef>
            <a:spcAft>
              <a:spcPct val="15000"/>
            </a:spcAft>
            <a:buChar char="•"/>
          </a:pPr>
          <a:r>
            <a:rPr lang="en-US" sz="2000" kern="1200"/>
            <a:t>If you have questions or comments:</a:t>
          </a:r>
        </a:p>
        <a:p>
          <a:pPr marL="457200" lvl="2" indent="-228600" algn="l" defTabSz="889000">
            <a:lnSpc>
              <a:spcPct val="90000"/>
            </a:lnSpc>
            <a:spcBef>
              <a:spcPct val="0"/>
            </a:spcBef>
            <a:spcAft>
              <a:spcPct val="15000"/>
            </a:spcAft>
            <a:buChar char="•"/>
          </a:pPr>
          <a:r>
            <a:rPr lang="en-US" sz="2000" kern="1200"/>
            <a:t>unmute</a:t>
          </a:r>
        </a:p>
        <a:p>
          <a:pPr marL="457200" lvl="2" indent="-228600" algn="l" defTabSz="889000">
            <a:lnSpc>
              <a:spcPct val="90000"/>
            </a:lnSpc>
            <a:spcBef>
              <a:spcPct val="0"/>
            </a:spcBef>
            <a:spcAft>
              <a:spcPct val="15000"/>
            </a:spcAft>
            <a:buChar char="•"/>
          </a:pPr>
          <a:r>
            <a:rPr lang="en-US" sz="2000" kern="1200"/>
            <a:t>use the chat box</a:t>
          </a:r>
        </a:p>
      </dsp:txBody>
      <dsp:txXfrm>
        <a:off x="90071" y="2062687"/>
        <a:ext cx="3334487" cy="3551571"/>
      </dsp:txXfrm>
    </dsp:sp>
    <dsp:sp modelId="{D5C674EC-98A5-4D45-9168-E941BC46FCF6}">
      <dsp:nvSpPr>
        <dsp:cNvPr id="0" name=""/>
        <dsp:cNvSpPr/>
      </dsp:nvSpPr>
      <dsp:spPr>
        <a:xfrm>
          <a:off x="0" y="5429489"/>
          <a:ext cx="3498431" cy="1122947"/>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0" rIns="40640" bIns="0" numCol="1" spcCol="1270" anchor="ctr" anchorCtr="0">
          <a:noAutofit/>
        </a:bodyPr>
        <a:lstStyle/>
        <a:p>
          <a:pPr marL="0" lvl="0" indent="0" algn="l" defTabSz="1422400">
            <a:lnSpc>
              <a:spcPct val="90000"/>
            </a:lnSpc>
            <a:spcBef>
              <a:spcPct val="0"/>
            </a:spcBef>
            <a:spcAft>
              <a:spcPct val="35000"/>
            </a:spcAft>
            <a:buNone/>
          </a:pPr>
          <a:r>
            <a:rPr lang="en-US" sz="3200" kern="1200"/>
            <a:t>Self</a:t>
          </a:r>
        </a:p>
      </dsp:txBody>
      <dsp:txXfrm>
        <a:off x="0" y="5429489"/>
        <a:ext cx="2463683" cy="1122947"/>
      </dsp:txXfrm>
    </dsp:sp>
    <dsp:sp modelId="{DEEF4213-91C0-4DFA-A1E8-D6E76A9D48BD}">
      <dsp:nvSpPr>
        <dsp:cNvPr id="0" name=""/>
        <dsp:cNvSpPr/>
      </dsp:nvSpPr>
      <dsp:spPr>
        <a:xfrm>
          <a:off x="2571483" y="5211252"/>
          <a:ext cx="1224450" cy="1224450"/>
        </a:xfrm>
        <a:prstGeom prst="ellipse">
          <a:avLst/>
        </a:prstGeom>
        <a:blipFill>
          <a:blip xmlns:r="http://schemas.openxmlformats.org/officeDocument/2006/relationships" r:embed="rId1">
            <a:extLst>
              <a:ext uri="{28A0092B-C50C-407E-A947-70E740481C1C}">
                <a14:useLocalDpi xmlns:a14="http://schemas.microsoft.com/office/drawing/2010/main"/>
              </a:ext>
              <a:ext uri="{96DAC541-7B7A-43D3-8B79-37D633B846F1}">
                <asvg:svgBlip xmlns:asvg="http://schemas.microsoft.com/office/drawing/2016/SVG/main" r:embed="rId2"/>
              </a:ext>
            </a:extLst>
          </a:blip>
          <a:srcRect/>
          <a:stretch>
            <a:fillRect/>
          </a:stretch>
        </a:blip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73ADCC0-45AB-4F03-8B39-78AD7803ABF7}">
      <dsp:nvSpPr>
        <dsp:cNvPr id="0" name=""/>
        <dsp:cNvSpPr/>
      </dsp:nvSpPr>
      <dsp:spPr>
        <a:xfrm>
          <a:off x="4098549" y="2000131"/>
          <a:ext cx="3498431" cy="3555877"/>
        </a:xfrm>
        <a:prstGeom prst="round2SameRect">
          <a:avLst>
            <a:gd name="adj1" fmla="val 8000"/>
            <a:gd name="adj2" fmla="val 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5400" tIns="76200" rIns="25400" bIns="25400" numCol="1" spcCol="1270" anchor="t" anchorCtr="0">
          <a:noAutofit/>
        </a:bodyPr>
        <a:lstStyle/>
        <a:p>
          <a:pPr marL="228600" lvl="1" indent="-228600" algn="l" defTabSz="889000">
            <a:lnSpc>
              <a:spcPct val="90000"/>
            </a:lnSpc>
            <a:spcBef>
              <a:spcPct val="0"/>
            </a:spcBef>
            <a:spcAft>
              <a:spcPct val="15000"/>
            </a:spcAft>
            <a:buChar char="•"/>
          </a:pPr>
          <a:r>
            <a:rPr lang="en-US" sz="2000" kern="1200"/>
            <a:t>Mute when listening, unmute to talk​</a:t>
          </a:r>
        </a:p>
        <a:p>
          <a:pPr marL="228600" lvl="1" indent="-228600" algn="l" defTabSz="889000">
            <a:lnSpc>
              <a:spcPct val="90000"/>
            </a:lnSpc>
            <a:spcBef>
              <a:spcPct val="0"/>
            </a:spcBef>
            <a:spcAft>
              <a:spcPct val="15000"/>
            </a:spcAft>
            <a:buChar char="•"/>
          </a:pPr>
          <a:endParaRPr lang="en-US" sz="2000" kern="1200"/>
        </a:p>
        <a:p>
          <a:pPr marL="228600" lvl="1" indent="-228600" algn="l" defTabSz="889000">
            <a:lnSpc>
              <a:spcPct val="90000"/>
            </a:lnSpc>
            <a:spcBef>
              <a:spcPct val="0"/>
            </a:spcBef>
            <a:spcAft>
              <a:spcPct val="15000"/>
            </a:spcAft>
            <a:buChar char="•"/>
          </a:pPr>
          <a:r>
            <a:rPr lang="en-US" sz="2000" kern="1200"/>
            <a:t>Work as a team:</a:t>
          </a:r>
        </a:p>
        <a:p>
          <a:pPr marL="457200" lvl="2" indent="-228600" algn="l" defTabSz="889000">
            <a:lnSpc>
              <a:spcPct val="90000"/>
            </a:lnSpc>
            <a:spcBef>
              <a:spcPct val="0"/>
            </a:spcBef>
            <a:spcAft>
              <a:spcPct val="15000"/>
            </a:spcAft>
            <a:buChar char="•"/>
          </a:pPr>
          <a:r>
            <a:rPr lang="en-US" sz="2000" kern="1200"/>
            <a:t>Room for every voice</a:t>
          </a:r>
        </a:p>
        <a:p>
          <a:pPr marL="457200" lvl="2" indent="-228600" algn="l" defTabSz="889000">
            <a:lnSpc>
              <a:spcPct val="90000"/>
            </a:lnSpc>
            <a:spcBef>
              <a:spcPct val="0"/>
            </a:spcBef>
            <a:spcAft>
              <a:spcPct val="15000"/>
            </a:spcAft>
            <a:buChar char="•"/>
          </a:pPr>
          <a:r>
            <a:rPr lang="en-US" sz="2000" kern="1200"/>
            <a:t>Reinforce participation</a:t>
          </a:r>
        </a:p>
      </dsp:txBody>
      <dsp:txXfrm>
        <a:off x="4180521" y="2082103"/>
        <a:ext cx="3334487" cy="3473905"/>
      </dsp:txXfrm>
    </dsp:sp>
    <dsp:sp modelId="{219636A1-9D00-4675-967E-CA57FCDEAB1E}">
      <dsp:nvSpPr>
        <dsp:cNvPr id="0" name=""/>
        <dsp:cNvSpPr/>
      </dsp:nvSpPr>
      <dsp:spPr>
        <a:xfrm>
          <a:off x="4138991" y="5445501"/>
          <a:ext cx="3498431" cy="1122947"/>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0" rIns="40640" bIns="0" numCol="1" spcCol="1270" anchor="ctr" anchorCtr="0">
          <a:noAutofit/>
        </a:bodyPr>
        <a:lstStyle/>
        <a:p>
          <a:pPr marL="0" lvl="0" indent="0" algn="l" defTabSz="1422400">
            <a:lnSpc>
              <a:spcPct val="90000"/>
            </a:lnSpc>
            <a:spcBef>
              <a:spcPct val="0"/>
            </a:spcBef>
            <a:spcAft>
              <a:spcPct val="35000"/>
            </a:spcAft>
            <a:buNone/>
          </a:pPr>
          <a:r>
            <a:rPr lang="en-US" sz="3200" kern="1200"/>
            <a:t>Others</a:t>
          </a:r>
        </a:p>
      </dsp:txBody>
      <dsp:txXfrm>
        <a:off x="4138991" y="5445501"/>
        <a:ext cx="2463683" cy="1122947"/>
      </dsp:txXfrm>
    </dsp:sp>
    <dsp:sp modelId="{161E2365-CB26-459A-8F0C-B10C3E646E56}">
      <dsp:nvSpPr>
        <dsp:cNvPr id="0" name=""/>
        <dsp:cNvSpPr/>
      </dsp:nvSpPr>
      <dsp:spPr>
        <a:xfrm>
          <a:off x="6661198" y="5262192"/>
          <a:ext cx="1224450" cy="1224450"/>
        </a:xfrm>
        <a:prstGeom prst="ellipse">
          <a:avLst/>
        </a:prstGeom>
        <a:blipFill>
          <a:blip xmlns:r="http://schemas.openxmlformats.org/officeDocument/2006/relationships" r:embed="rId3">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a:stretch>
        </a:blip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F2F90E6-CF6C-47CE-A6A2-78658417800F}">
      <dsp:nvSpPr>
        <dsp:cNvPr id="0" name=""/>
        <dsp:cNvSpPr/>
      </dsp:nvSpPr>
      <dsp:spPr>
        <a:xfrm>
          <a:off x="8188999" y="2035883"/>
          <a:ext cx="3498431" cy="3412871"/>
        </a:xfrm>
        <a:prstGeom prst="round2SameRect">
          <a:avLst>
            <a:gd name="adj1" fmla="val 8000"/>
            <a:gd name="adj2" fmla="val 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5400" tIns="76200" rIns="25400" bIns="25400" numCol="1" spcCol="1270" anchor="t" anchorCtr="0">
          <a:noAutofit/>
        </a:bodyPr>
        <a:lstStyle/>
        <a:p>
          <a:pPr marL="228600" lvl="1" indent="-228600" algn="l" defTabSz="889000">
            <a:lnSpc>
              <a:spcPct val="90000"/>
            </a:lnSpc>
            <a:spcBef>
              <a:spcPct val="0"/>
            </a:spcBef>
            <a:spcAft>
              <a:spcPct val="15000"/>
            </a:spcAft>
            <a:buChar char="•"/>
          </a:pPr>
          <a:r>
            <a:rPr lang="en-US" sz="2000" kern="1200"/>
            <a:t>Have your computer charged and ready to go​</a:t>
          </a:r>
        </a:p>
        <a:p>
          <a:pPr marL="228600" lvl="1" indent="-228600" algn="l" defTabSz="889000">
            <a:lnSpc>
              <a:spcPct val="90000"/>
            </a:lnSpc>
            <a:spcBef>
              <a:spcPct val="0"/>
            </a:spcBef>
            <a:spcAft>
              <a:spcPct val="15000"/>
            </a:spcAft>
            <a:buChar char="•"/>
          </a:pPr>
          <a:endParaRPr lang="en-US" sz="2000" kern="1200"/>
        </a:p>
        <a:p>
          <a:pPr marL="228600" lvl="1" indent="-228600" algn="l" defTabSz="889000">
            <a:lnSpc>
              <a:spcPct val="90000"/>
            </a:lnSpc>
            <a:spcBef>
              <a:spcPct val="0"/>
            </a:spcBef>
            <a:spcAft>
              <a:spcPct val="15000"/>
            </a:spcAft>
            <a:buChar char="•"/>
          </a:pPr>
          <a:r>
            <a:rPr lang="en-US" sz="2000" kern="1200"/>
            <a:t>Keep necessary materials at hand</a:t>
          </a:r>
        </a:p>
        <a:p>
          <a:pPr marL="457200" lvl="2" indent="-228600" algn="l" defTabSz="889000">
            <a:lnSpc>
              <a:spcPct val="90000"/>
            </a:lnSpc>
            <a:spcBef>
              <a:spcPct val="0"/>
            </a:spcBef>
            <a:spcAft>
              <a:spcPct val="15000"/>
            </a:spcAft>
            <a:buChar char="•"/>
          </a:pPr>
          <a:r>
            <a:rPr lang="en-US" sz="2000" kern="1200"/>
            <a:t>action plan</a:t>
          </a:r>
        </a:p>
        <a:p>
          <a:pPr marL="457200" lvl="2" indent="-228600" algn="l" defTabSz="889000">
            <a:lnSpc>
              <a:spcPct val="90000"/>
            </a:lnSpc>
            <a:spcBef>
              <a:spcPct val="0"/>
            </a:spcBef>
            <a:spcAft>
              <a:spcPct val="15000"/>
            </a:spcAft>
            <a:buChar char="•"/>
          </a:pPr>
          <a:r>
            <a:rPr lang="en-US" sz="2000" kern="1200"/>
            <a:t>relevant docs</a:t>
          </a:r>
        </a:p>
        <a:p>
          <a:pPr marL="457200" lvl="2" indent="-228600" algn="l" defTabSz="889000">
            <a:lnSpc>
              <a:spcPct val="90000"/>
            </a:lnSpc>
            <a:spcBef>
              <a:spcPct val="0"/>
            </a:spcBef>
            <a:spcAft>
              <a:spcPct val="15000"/>
            </a:spcAft>
            <a:buChar char="•"/>
          </a:pPr>
          <a:r>
            <a:rPr lang="en-US" sz="2000" kern="1200"/>
            <a:t>water/snacks</a:t>
          </a:r>
        </a:p>
        <a:p>
          <a:pPr marL="457200" lvl="2" indent="-228600" algn="l" defTabSz="889000">
            <a:lnSpc>
              <a:spcPct val="90000"/>
            </a:lnSpc>
            <a:spcBef>
              <a:spcPct val="0"/>
            </a:spcBef>
            <a:spcAft>
              <a:spcPct val="15000"/>
            </a:spcAft>
            <a:buChar char="•"/>
          </a:pPr>
          <a:endParaRPr lang="en-US" sz="2000" kern="1200"/>
        </a:p>
        <a:p>
          <a:pPr marL="228600" lvl="1" indent="-228600" algn="l" defTabSz="889000">
            <a:lnSpc>
              <a:spcPct val="90000"/>
            </a:lnSpc>
            <a:spcBef>
              <a:spcPct val="0"/>
            </a:spcBef>
            <a:spcAft>
              <a:spcPct val="15000"/>
            </a:spcAft>
            <a:buChar char="•"/>
          </a:pPr>
          <a:r>
            <a:rPr lang="en-US" sz="2000" kern="1200"/>
            <a:t>Minimize distractions if possible​</a:t>
          </a:r>
        </a:p>
      </dsp:txBody>
      <dsp:txXfrm>
        <a:off x="8268967" y="2115851"/>
        <a:ext cx="3338495" cy="3332903"/>
      </dsp:txXfrm>
    </dsp:sp>
    <dsp:sp modelId="{B634D077-9CEB-4360-83EE-5D4C6FFB98DD}">
      <dsp:nvSpPr>
        <dsp:cNvPr id="0" name=""/>
        <dsp:cNvSpPr/>
      </dsp:nvSpPr>
      <dsp:spPr>
        <a:xfrm>
          <a:off x="8146143" y="5445931"/>
          <a:ext cx="3498431" cy="1122947"/>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0" rIns="40640" bIns="0" numCol="1" spcCol="1270" anchor="ctr" anchorCtr="0">
          <a:noAutofit/>
        </a:bodyPr>
        <a:lstStyle/>
        <a:p>
          <a:pPr marL="0" lvl="0" indent="0" algn="l" defTabSz="1422400">
            <a:lnSpc>
              <a:spcPct val="90000"/>
            </a:lnSpc>
            <a:spcBef>
              <a:spcPct val="0"/>
            </a:spcBef>
            <a:spcAft>
              <a:spcPct val="35000"/>
            </a:spcAft>
            <a:buNone/>
          </a:pPr>
          <a:r>
            <a:rPr lang="en-US" sz="3200" kern="1200"/>
            <a:t>Environment</a:t>
          </a:r>
        </a:p>
      </dsp:txBody>
      <dsp:txXfrm>
        <a:off x="8146143" y="5445931"/>
        <a:ext cx="2463683" cy="1122947"/>
      </dsp:txXfrm>
    </dsp:sp>
    <dsp:sp modelId="{EE5FFD93-52F3-418C-BBBA-24CAF019EF16}">
      <dsp:nvSpPr>
        <dsp:cNvPr id="0" name=""/>
        <dsp:cNvSpPr/>
      </dsp:nvSpPr>
      <dsp:spPr>
        <a:xfrm>
          <a:off x="10751648" y="5226441"/>
          <a:ext cx="1224450" cy="1224450"/>
        </a:xfrm>
        <a:prstGeom prst="ellipse">
          <a:avLst/>
        </a:prstGeom>
        <a:blipFill>
          <a:blip xmlns:r="http://schemas.openxmlformats.org/officeDocument/2006/relationships" r:embed="rId5">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a:fillRect/>
          </a:stretch>
        </a:blip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0822465-5E07-4550-90E6-5D9A257537E4}">
      <dsp:nvSpPr>
        <dsp:cNvPr id="0" name=""/>
        <dsp:cNvSpPr/>
      </dsp:nvSpPr>
      <dsp:spPr>
        <a:xfrm>
          <a:off x="0" y="317444"/>
          <a:ext cx="8057448" cy="2173292"/>
        </a:xfrm>
        <a:prstGeom prst="roundRect">
          <a:avLst/>
        </a:prstGeom>
        <a:solidFill>
          <a:schemeClr val="lt1">
            <a:alpha val="90000"/>
            <a:hueOff val="0"/>
            <a:satOff val="0"/>
            <a:lumOff val="0"/>
            <a:alphaOff val="0"/>
          </a:schemeClr>
        </a:solidFill>
        <a:ln w="25400" cap="flat" cmpd="sng" algn="ctr">
          <a:solidFill>
            <a:schemeClr val="accent5"/>
          </a:solidFill>
          <a:prstDash val="solid"/>
        </a:ln>
        <a:effectLst/>
      </dsp:spPr>
      <dsp:style>
        <a:lnRef idx="2">
          <a:scrgbClr r="0" g="0" b="0"/>
        </a:lnRef>
        <a:fillRef idx="1">
          <a:scrgbClr r="0" g="0" b="0"/>
        </a:fillRef>
        <a:effectRef idx="0">
          <a:scrgbClr r="0" g="0" b="0"/>
        </a:effectRef>
        <a:fontRef idx="minor"/>
      </dsp:style>
      <dsp:txBody>
        <a:bodyPr spcFirstLastPara="0" vert="horz" wrap="square" lIns="630823" tIns="312420" rIns="630823" bIns="106680" numCol="1" spcCol="1270" anchor="t" anchorCtr="0">
          <a:noAutofit/>
        </a:bodyPr>
        <a:lstStyle/>
        <a:p>
          <a:pPr marL="114300" marR="0" lvl="1" indent="-114300" algn="l" defTabSz="666750" rtl="0" eaLnBrk="1" fontAlgn="auto" latinLnBrk="0" hangingPunct="1">
            <a:lnSpc>
              <a:spcPct val="90000"/>
            </a:lnSpc>
            <a:spcBef>
              <a:spcPct val="0"/>
            </a:spcBef>
            <a:spcAft>
              <a:spcPct val="15000"/>
            </a:spcAft>
            <a:buClrTx/>
            <a:buSzTx/>
            <a:buFont typeface="Arial" panose="020B0604020202020204" pitchFamily="34" charset="0"/>
            <a:buChar char="•"/>
            <a:tabLst/>
            <a:defRPr/>
          </a:pPr>
          <a:r>
            <a:rPr lang="en-US" sz="1500" b="0" i="0" kern="1200" dirty="0">
              <a:latin typeface="Hind Vadodara" panose="020B0604020202020204" charset="0"/>
              <a:cs typeface="Hind Vadodara" panose="020B0604020202020204" charset="0"/>
            </a:rPr>
            <a:t> Glows &amp; Grows: Integration &amp; Alignment</a:t>
          </a:r>
          <a:endParaRPr lang="en-US" sz="1500" kern="1200" dirty="0"/>
        </a:p>
        <a:p>
          <a:pPr marL="114300" marR="0" lvl="1" indent="-114300" algn="l" defTabSz="666750" rtl="0" eaLnBrk="1" fontAlgn="auto" latinLnBrk="0" hangingPunct="1">
            <a:lnSpc>
              <a:spcPct val="90000"/>
            </a:lnSpc>
            <a:spcBef>
              <a:spcPct val="0"/>
            </a:spcBef>
            <a:spcAft>
              <a:spcPct val="15000"/>
            </a:spcAft>
            <a:buClrTx/>
            <a:buSzTx/>
            <a:buFont typeface="Arial" panose="020B0604020202020204" pitchFamily="34" charset="0"/>
            <a:buChar char="•"/>
            <a:tabLst/>
            <a:defRPr/>
          </a:pPr>
          <a:r>
            <a:rPr lang="en-US" sz="1500" b="0" i="0" kern="1200" dirty="0">
              <a:latin typeface="Hind Vadodara" panose="020B0604020202020204" charset="0"/>
              <a:cs typeface="Hind Vadodara" panose="020B0604020202020204" charset="0"/>
            </a:rPr>
            <a:t>Family School Partnerships</a:t>
          </a:r>
        </a:p>
        <a:p>
          <a:pPr marL="114300" marR="0" lvl="1" indent="-114300" algn="l" defTabSz="666750" rtl="0" eaLnBrk="1" fontAlgn="auto" latinLnBrk="0" hangingPunct="1">
            <a:lnSpc>
              <a:spcPct val="90000"/>
            </a:lnSpc>
            <a:spcBef>
              <a:spcPct val="0"/>
            </a:spcBef>
            <a:spcAft>
              <a:spcPct val="15000"/>
            </a:spcAft>
            <a:buClrTx/>
            <a:buSzTx/>
            <a:buFont typeface="Arial" panose="020B0604020202020204" pitchFamily="34" charset="0"/>
            <a:buChar char="•"/>
            <a:tabLst/>
            <a:defRPr/>
          </a:pPr>
          <a:r>
            <a:rPr lang="en-US" sz="1500" b="0" i="0" kern="1200" dirty="0">
              <a:latin typeface="Hind Vadodara" panose="020B0604020202020204" charset="0"/>
              <a:cs typeface="Hind Vadodara" panose="020B0604020202020204" charset="0"/>
            </a:rPr>
            <a:t> Fidelity Assessment: Tiered Fidelity Inventory (TFI) Self-Assessment</a:t>
          </a:r>
        </a:p>
        <a:p>
          <a:pPr marL="114300" marR="0" lvl="1" indent="-114300" algn="l" defTabSz="666750" rtl="0" eaLnBrk="1" fontAlgn="auto" latinLnBrk="0" hangingPunct="1">
            <a:lnSpc>
              <a:spcPct val="90000"/>
            </a:lnSpc>
            <a:spcBef>
              <a:spcPct val="0"/>
            </a:spcBef>
            <a:spcAft>
              <a:spcPct val="15000"/>
            </a:spcAft>
            <a:buClrTx/>
            <a:buSzTx/>
            <a:buFont typeface="Arial" panose="020B0604020202020204" pitchFamily="34" charset="0"/>
            <a:buChar char="•"/>
            <a:tabLst/>
            <a:defRPr/>
          </a:pPr>
          <a:r>
            <a:rPr lang="en-US" sz="1500" b="0" i="0" kern="1200" dirty="0">
              <a:latin typeface="Hind Vadodara" panose="020B0604020202020204" charset="0"/>
              <a:cs typeface="Hind Vadodara" panose="020B0604020202020204" charset="0"/>
            </a:rPr>
            <a:t>Looking Ahead: April Poster session!</a:t>
          </a:r>
        </a:p>
      </dsp:txBody>
      <dsp:txXfrm>
        <a:off x="106091" y="423535"/>
        <a:ext cx="7845266" cy="1961110"/>
      </dsp:txXfrm>
    </dsp:sp>
    <dsp:sp modelId="{B661E3DA-218E-4C6C-988A-ED5C2F6D480E}">
      <dsp:nvSpPr>
        <dsp:cNvPr id="0" name=""/>
        <dsp:cNvSpPr/>
      </dsp:nvSpPr>
      <dsp:spPr>
        <a:xfrm>
          <a:off x="406400" y="37004"/>
          <a:ext cx="5689600" cy="560880"/>
        </a:xfrm>
        <a:prstGeom prst="roundRect">
          <a:avLst/>
        </a:prstGeom>
        <a:solidFill>
          <a:schemeClr val="accent5"/>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053" tIns="0" rIns="215053" bIns="0" numCol="1" spcCol="1270" anchor="ctr" anchorCtr="0">
          <a:noAutofit/>
        </a:bodyPr>
        <a:lstStyle/>
        <a:p>
          <a:pPr marL="0" lvl="0" indent="0" algn="l" defTabSz="666750">
            <a:lnSpc>
              <a:spcPct val="90000"/>
            </a:lnSpc>
            <a:spcBef>
              <a:spcPct val="0"/>
            </a:spcBef>
            <a:spcAft>
              <a:spcPct val="35000"/>
            </a:spcAft>
            <a:buNone/>
          </a:pPr>
          <a:r>
            <a:rPr lang="en-US" sz="1500" kern="1200" dirty="0"/>
            <a:t>Presentation Content</a:t>
          </a:r>
        </a:p>
      </dsp:txBody>
      <dsp:txXfrm>
        <a:off x="433780" y="64384"/>
        <a:ext cx="5634840" cy="506120"/>
      </dsp:txXfrm>
    </dsp:sp>
    <dsp:sp modelId="{7AAAA4F1-6BC5-496A-9F40-BBDA8721CAA0}">
      <dsp:nvSpPr>
        <dsp:cNvPr id="0" name=""/>
        <dsp:cNvSpPr/>
      </dsp:nvSpPr>
      <dsp:spPr>
        <a:xfrm>
          <a:off x="0" y="2873776"/>
          <a:ext cx="8128000" cy="2507885"/>
        </a:xfrm>
        <a:prstGeom prst="roundRect">
          <a:avLst/>
        </a:prstGeom>
        <a:solidFill>
          <a:schemeClr val="lt1">
            <a:alpha val="90000"/>
            <a:hueOff val="0"/>
            <a:satOff val="0"/>
            <a:lumOff val="0"/>
            <a:alphaOff val="0"/>
          </a:schemeClr>
        </a:solidFill>
        <a:ln w="25400" cap="flat" cmpd="sng" algn="ctr">
          <a:solidFill>
            <a:schemeClr val="accent5"/>
          </a:solidFill>
          <a:prstDash val="solid"/>
        </a:ln>
        <a:effectLst/>
      </dsp:spPr>
      <dsp:style>
        <a:lnRef idx="2">
          <a:scrgbClr r="0" g="0" b="0"/>
        </a:lnRef>
        <a:fillRef idx="1">
          <a:scrgbClr r="0" g="0" b="0"/>
        </a:fillRef>
        <a:effectRef idx="0">
          <a:scrgbClr r="0" g="0" b="0"/>
        </a:effectRef>
        <a:fontRef idx="minor"/>
      </dsp:style>
      <dsp:txBody>
        <a:bodyPr spcFirstLastPara="0" vert="horz" wrap="square" lIns="630823" tIns="312420" rIns="630823" bIns="106680" numCol="1" spcCol="1270" anchor="t" anchorCtr="0">
          <a:noAutofit/>
        </a:bodyPr>
        <a:lstStyle/>
        <a:p>
          <a:pPr marL="114300" lvl="1" indent="-114300" algn="l" defTabSz="666750" rtl="0">
            <a:lnSpc>
              <a:spcPct val="90000"/>
            </a:lnSpc>
            <a:spcBef>
              <a:spcPct val="0"/>
            </a:spcBef>
            <a:spcAft>
              <a:spcPct val="15000"/>
            </a:spcAft>
            <a:buFont typeface="Arial" panose="020B0604020202020204" pitchFamily="34" charset="0"/>
            <a:buChar char="•"/>
          </a:pPr>
          <a:r>
            <a:rPr lang="en-US" sz="1500" b="0" i="0" kern="1200" dirty="0">
              <a:solidFill>
                <a:schemeClr val="tx1"/>
              </a:solidFill>
              <a:latin typeface="Hind Vadodara"/>
              <a:cs typeface="Hind Vadodara"/>
            </a:rPr>
            <a:t>Discuss with team </a:t>
          </a:r>
          <a:r>
            <a:rPr lang="en-US" sz="1500" b="1" i="0" kern="1200" dirty="0">
              <a:solidFill>
                <a:schemeClr val="tx1"/>
              </a:solidFill>
              <a:latin typeface="Hind Vadodara"/>
              <a:cs typeface="Hind Vadodara"/>
            </a:rPr>
            <a:t>Family &amp; School Partnership content</a:t>
          </a:r>
          <a:r>
            <a:rPr lang="en-US" sz="1500" b="0" i="0" kern="1200" dirty="0">
              <a:solidFill>
                <a:schemeClr val="tx1"/>
              </a:solidFill>
              <a:latin typeface="Hind Vadodara"/>
              <a:cs typeface="Hind Vadodara"/>
            </a:rPr>
            <a:t>. Complete the </a:t>
          </a:r>
          <a:r>
            <a:rPr lang="en-US" sz="1500" b="0" i="0" kern="1200" dirty="0">
              <a:solidFill>
                <a:schemeClr val="accent6">
                  <a:lumMod val="50000"/>
                </a:schemeClr>
              </a:solidFill>
              <a:latin typeface="Hind Vadodara"/>
              <a:cs typeface="Hind Vadodara"/>
              <a:hlinkClick xmlns:r="http://schemas.openxmlformats.org/officeDocument/2006/relationships" r:id="rId1">
                <a:extLst>
                  <a:ext uri="{A12FA001-AC4F-418D-AE19-62706E023703}">
                    <ahyp:hlinkClr xmlns:ahyp="http://schemas.microsoft.com/office/drawing/2018/hyperlinkcolor" val="tx"/>
                  </a:ext>
                </a:extLst>
              </a:hlinkClick>
            </a:rPr>
            <a:t>Family-School Partnership Survey</a:t>
          </a:r>
          <a:r>
            <a:rPr lang="en-US" sz="1500" b="0" i="0" kern="1200" dirty="0">
              <a:solidFill>
                <a:schemeClr val="tx1"/>
              </a:solidFill>
              <a:latin typeface="Hind Vadodara"/>
              <a:cs typeface="Hind Vadodara"/>
              <a:hlinkClick xmlns:r="http://schemas.openxmlformats.org/officeDocument/2006/relationships" r:id="rId1"/>
            </a:rPr>
            <a:t> </a:t>
          </a:r>
          <a:r>
            <a:rPr lang="en-US" sz="1500" b="0" i="0" kern="1200" dirty="0">
              <a:solidFill>
                <a:schemeClr val="tx1"/>
              </a:solidFill>
              <a:latin typeface="Hind Vadodara"/>
              <a:cs typeface="Hind Vadodara"/>
            </a:rPr>
            <a:t>as a team. Use the results to guide action planning.</a:t>
          </a:r>
          <a:endParaRPr lang="en-US" sz="1500" kern="1200" dirty="0"/>
        </a:p>
        <a:p>
          <a:pPr marL="114300" lvl="1" indent="-114300" algn="l" defTabSz="666750" rtl="0">
            <a:lnSpc>
              <a:spcPct val="90000"/>
            </a:lnSpc>
            <a:spcBef>
              <a:spcPct val="0"/>
            </a:spcBef>
            <a:spcAft>
              <a:spcPct val="15000"/>
            </a:spcAft>
            <a:buChar char="•"/>
          </a:pPr>
          <a:r>
            <a:rPr lang="en-US" sz="1500" b="0" i="0" kern="1200" dirty="0">
              <a:latin typeface="Hind Vadodara"/>
              <a:cs typeface="Hind Vadodara"/>
            </a:rPr>
            <a:t>Work with team to plan and complete the TFI Self-Assessment this or next month.</a:t>
          </a:r>
        </a:p>
        <a:p>
          <a:pPr marL="114300" lvl="1" indent="-114300" algn="l" defTabSz="666750" rtl="0">
            <a:lnSpc>
              <a:spcPct val="90000"/>
            </a:lnSpc>
            <a:spcBef>
              <a:spcPct val="0"/>
            </a:spcBef>
            <a:spcAft>
              <a:spcPct val="15000"/>
            </a:spcAft>
            <a:buChar char="•"/>
          </a:pPr>
          <a:r>
            <a:rPr lang="en-US" sz="1500" b="0" i="0" kern="1200" dirty="0">
              <a:latin typeface="Hind Vadodara"/>
              <a:cs typeface="Hind Vadodara"/>
            </a:rPr>
            <a:t>Discuss with your team what you may want to include on your poster during the April team training.</a:t>
          </a:r>
        </a:p>
      </dsp:txBody>
      <dsp:txXfrm>
        <a:off x="122425" y="2996201"/>
        <a:ext cx="7883150" cy="2263035"/>
      </dsp:txXfrm>
    </dsp:sp>
    <dsp:sp modelId="{991FF1E6-6FF8-43D9-A027-11256515D6B0}">
      <dsp:nvSpPr>
        <dsp:cNvPr id="0" name=""/>
        <dsp:cNvSpPr/>
      </dsp:nvSpPr>
      <dsp:spPr>
        <a:xfrm>
          <a:off x="406400" y="2593336"/>
          <a:ext cx="5689600" cy="560880"/>
        </a:xfrm>
        <a:prstGeom prst="roundRect">
          <a:avLst/>
        </a:prstGeom>
        <a:solidFill>
          <a:schemeClr val="accent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053" tIns="0" rIns="215053" bIns="0" numCol="1" spcCol="1270" anchor="ctr" anchorCtr="0">
          <a:noAutofit/>
        </a:bodyPr>
        <a:lstStyle/>
        <a:p>
          <a:pPr marL="0" lvl="0" indent="0" algn="l" defTabSz="666750">
            <a:lnSpc>
              <a:spcPct val="90000"/>
            </a:lnSpc>
            <a:spcBef>
              <a:spcPct val="0"/>
            </a:spcBef>
            <a:spcAft>
              <a:spcPct val="35000"/>
            </a:spcAft>
            <a:buNone/>
          </a:pPr>
          <a:r>
            <a:rPr lang="en-US" sz="1500" kern="1200" dirty="0"/>
            <a:t>Coaches Tasks</a:t>
          </a:r>
        </a:p>
      </dsp:txBody>
      <dsp:txXfrm>
        <a:off x="433780" y="2620716"/>
        <a:ext cx="5634840" cy="50612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7BD6C7C-690E-8A42-8F1A-4FD0D07F6037}">
      <dsp:nvSpPr>
        <dsp:cNvPr id="0" name=""/>
        <dsp:cNvSpPr/>
      </dsp:nvSpPr>
      <dsp:spPr>
        <a:xfrm>
          <a:off x="625202" y="2714"/>
          <a:ext cx="3321594" cy="634773"/>
        </a:xfrm>
        <a:prstGeom prst="roundRect">
          <a:avLst>
            <a:gd name="adj" fmla="val 10000"/>
          </a:avLst>
        </a:prstGeom>
        <a:solidFill>
          <a:schemeClr val="accent2">
            <a:shade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latin typeface="Hind Vadodara" panose="020B0604020202020204" charset="0"/>
              <a:cs typeface="Hind Vadodara" panose="020B0604020202020204" charset="0"/>
            </a:rPr>
            <a:t>1. Define the </a:t>
          </a:r>
          <a:r>
            <a:rPr lang="en-US" sz="2000" b="1" kern="1200">
              <a:latin typeface="Hind Vadodara" panose="020B0604020202020204" charset="0"/>
              <a:cs typeface="Hind Vadodara" panose="020B0604020202020204" charset="0"/>
            </a:rPr>
            <a:t>valued outcome(s)</a:t>
          </a:r>
          <a:r>
            <a:rPr lang="en-US" sz="2000" kern="1200">
              <a:latin typeface="Hind Vadodara" panose="020B0604020202020204" charset="0"/>
              <a:cs typeface="Hind Vadodara" panose="020B0604020202020204" charset="0"/>
            </a:rPr>
            <a:t>.</a:t>
          </a:r>
        </a:p>
      </dsp:txBody>
      <dsp:txXfrm>
        <a:off x="643794" y="21306"/>
        <a:ext cx="3284410" cy="597589"/>
      </dsp:txXfrm>
    </dsp:sp>
    <dsp:sp modelId="{AB1215F8-2153-3E44-A7D1-A416563A7EE5}">
      <dsp:nvSpPr>
        <dsp:cNvPr id="0" name=""/>
        <dsp:cNvSpPr/>
      </dsp:nvSpPr>
      <dsp:spPr>
        <a:xfrm rot="5400000">
          <a:off x="2166979" y="653358"/>
          <a:ext cx="238040" cy="285648"/>
        </a:xfrm>
        <a:prstGeom prst="rightArrow">
          <a:avLst>
            <a:gd name="adj1" fmla="val 60000"/>
            <a:gd name="adj2" fmla="val 50000"/>
          </a:avLst>
        </a:prstGeom>
        <a:solidFill>
          <a:schemeClr val="accent2">
            <a:shade val="9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latin typeface="Hind Vadodara" panose="020B0604020202020204" charset="0"/>
            <a:cs typeface="Hind Vadodara" panose="020B0604020202020204" charset="0"/>
          </a:endParaRPr>
        </a:p>
      </dsp:txBody>
      <dsp:txXfrm rot="-5400000">
        <a:off x="2200305" y="677162"/>
        <a:ext cx="171388" cy="166628"/>
      </dsp:txXfrm>
    </dsp:sp>
    <dsp:sp modelId="{081EED3E-7607-8E4F-BD7B-A3E5A66EDCEA}">
      <dsp:nvSpPr>
        <dsp:cNvPr id="0" name=""/>
        <dsp:cNvSpPr/>
      </dsp:nvSpPr>
      <dsp:spPr>
        <a:xfrm>
          <a:off x="625202" y="954875"/>
          <a:ext cx="3321594" cy="634773"/>
        </a:xfrm>
        <a:prstGeom prst="roundRect">
          <a:avLst>
            <a:gd name="adj" fmla="val 10000"/>
          </a:avLst>
        </a:prstGeom>
        <a:solidFill>
          <a:schemeClr val="accent2">
            <a:shade val="50000"/>
            <a:hueOff val="145330"/>
            <a:satOff val="-23593"/>
            <a:lumOff val="2227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latin typeface="Hind Vadodara" panose="020B0604020202020204" charset="0"/>
              <a:cs typeface="Hind Vadodara" panose="020B0604020202020204" charset="0"/>
            </a:rPr>
            <a:t>2. List </a:t>
          </a:r>
          <a:r>
            <a:rPr lang="en-US" sz="2000" b="1" kern="1200">
              <a:latin typeface="Hind Vadodara" panose="020B0604020202020204" charset="0"/>
              <a:cs typeface="Hind Vadodara" panose="020B0604020202020204" charset="0"/>
            </a:rPr>
            <a:t>related initiatives</a:t>
          </a:r>
          <a:r>
            <a:rPr lang="en-US" sz="2000" kern="1200">
              <a:latin typeface="Hind Vadodara" panose="020B0604020202020204" charset="0"/>
              <a:cs typeface="Hind Vadodara" panose="020B0604020202020204" charset="0"/>
            </a:rPr>
            <a:t>.</a:t>
          </a:r>
        </a:p>
      </dsp:txBody>
      <dsp:txXfrm>
        <a:off x="643794" y="973467"/>
        <a:ext cx="3284410" cy="597589"/>
      </dsp:txXfrm>
    </dsp:sp>
    <dsp:sp modelId="{EFF85925-A1FD-F441-BBBF-29D201A24891}">
      <dsp:nvSpPr>
        <dsp:cNvPr id="0" name=""/>
        <dsp:cNvSpPr/>
      </dsp:nvSpPr>
      <dsp:spPr>
        <a:xfrm rot="5400000">
          <a:off x="2166979" y="1605518"/>
          <a:ext cx="238040" cy="285648"/>
        </a:xfrm>
        <a:prstGeom prst="rightArrow">
          <a:avLst>
            <a:gd name="adj1" fmla="val 60000"/>
            <a:gd name="adj2" fmla="val 50000"/>
          </a:avLst>
        </a:prstGeom>
        <a:solidFill>
          <a:schemeClr val="accent2">
            <a:shade val="90000"/>
            <a:hueOff val="180530"/>
            <a:satOff val="-29171"/>
            <a:lumOff val="22516"/>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latin typeface="Hind Vadodara" panose="020B0604020202020204" charset="0"/>
            <a:cs typeface="Hind Vadodara" panose="020B0604020202020204" charset="0"/>
          </a:endParaRPr>
        </a:p>
      </dsp:txBody>
      <dsp:txXfrm rot="-5400000">
        <a:off x="2200305" y="1629322"/>
        <a:ext cx="171388" cy="166628"/>
      </dsp:txXfrm>
    </dsp:sp>
    <dsp:sp modelId="{23F45AFC-16CC-6145-9CD4-55ED141B46D3}">
      <dsp:nvSpPr>
        <dsp:cNvPr id="0" name=""/>
        <dsp:cNvSpPr/>
      </dsp:nvSpPr>
      <dsp:spPr>
        <a:xfrm>
          <a:off x="625202" y="1907036"/>
          <a:ext cx="3321594" cy="634773"/>
        </a:xfrm>
        <a:prstGeom prst="roundRect">
          <a:avLst>
            <a:gd name="adj" fmla="val 10000"/>
          </a:avLst>
        </a:prstGeom>
        <a:solidFill>
          <a:schemeClr val="accent2">
            <a:shade val="50000"/>
            <a:hueOff val="290659"/>
            <a:satOff val="-47186"/>
            <a:lumOff val="4455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solidFill>
                <a:schemeClr val="accent3"/>
              </a:solidFill>
              <a:latin typeface="Hind Vadodara" panose="020B0604020202020204" charset="0"/>
              <a:cs typeface="Hind Vadodara" panose="020B0604020202020204" charset="0"/>
            </a:rPr>
            <a:t>3. Identify </a:t>
          </a:r>
          <a:r>
            <a:rPr lang="en-US" sz="2000" b="1" kern="1200">
              <a:solidFill>
                <a:schemeClr val="accent3"/>
              </a:solidFill>
              <a:latin typeface="Hind Vadodara" panose="020B0604020202020204" charset="0"/>
              <a:cs typeface="Hind Vadodara" panose="020B0604020202020204" charset="0"/>
            </a:rPr>
            <a:t>core system features.</a:t>
          </a:r>
          <a:endParaRPr lang="en-US" sz="2000" kern="1200">
            <a:solidFill>
              <a:schemeClr val="accent3"/>
            </a:solidFill>
            <a:latin typeface="Hind Vadodara" panose="020B0604020202020204" charset="0"/>
            <a:cs typeface="Hind Vadodara" panose="020B0604020202020204" charset="0"/>
          </a:endParaRPr>
        </a:p>
      </dsp:txBody>
      <dsp:txXfrm>
        <a:off x="643794" y="1925628"/>
        <a:ext cx="3284410" cy="597589"/>
      </dsp:txXfrm>
    </dsp:sp>
    <dsp:sp modelId="{DCDED1C1-3FD1-E84A-AD0E-A45C21B7AB4B}">
      <dsp:nvSpPr>
        <dsp:cNvPr id="0" name=""/>
        <dsp:cNvSpPr/>
      </dsp:nvSpPr>
      <dsp:spPr>
        <a:xfrm rot="5400000">
          <a:off x="2166979" y="2557679"/>
          <a:ext cx="238040" cy="285648"/>
        </a:xfrm>
        <a:prstGeom prst="rightArrow">
          <a:avLst>
            <a:gd name="adj1" fmla="val 60000"/>
            <a:gd name="adj2" fmla="val 50000"/>
          </a:avLst>
        </a:prstGeom>
        <a:solidFill>
          <a:schemeClr val="accent2">
            <a:shade val="90000"/>
            <a:hueOff val="361060"/>
            <a:satOff val="-58341"/>
            <a:lumOff val="45031"/>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latin typeface="Hind Vadodara" panose="020B0604020202020204" charset="0"/>
            <a:cs typeface="Hind Vadodara" panose="020B0604020202020204" charset="0"/>
          </a:endParaRPr>
        </a:p>
      </dsp:txBody>
      <dsp:txXfrm rot="-5400000">
        <a:off x="2200305" y="2581483"/>
        <a:ext cx="171388" cy="166628"/>
      </dsp:txXfrm>
    </dsp:sp>
    <dsp:sp modelId="{ABF7BC66-7FEB-9046-9F3C-45CF947B4AEF}">
      <dsp:nvSpPr>
        <dsp:cNvPr id="0" name=""/>
        <dsp:cNvSpPr/>
      </dsp:nvSpPr>
      <dsp:spPr>
        <a:xfrm>
          <a:off x="625202" y="2859197"/>
          <a:ext cx="3321594" cy="634773"/>
        </a:xfrm>
        <a:prstGeom prst="roundRect">
          <a:avLst>
            <a:gd name="adj" fmla="val 10000"/>
          </a:avLst>
        </a:prstGeom>
        <a:solidFill>
          <a:schemeClr val="accent2">
            <a:shade val="50000"/>
            <a:hueOff val="290659"/>
            <a:satOff val="-47186"/>
            <a:lumOff val="4455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solidFill>
                <a:schemeClr val="accent3"/>
              </a:solidFill>
              <a:latin typeface="Hind Vadodara" panose="020B0604020202020204" charset="0"/>
              <a:cs typeface="Hind Vadodara" panose="020B0604020202020204" charset="0"/>
            </a:rPr>
            <a:t>4. Analyze and </a:t>
          </a:r>
          <a:r>
            <a:rPr lang="en-US" sz="2000" b="1" kern="1200">
              <a:solidFill>
                <a:schemeClr val="accent3"/>
              </a:solidFill>
              <a:latin typeface="Hind Vadodara" panose="020B0604020202020204" charset="0"/>
              <a:cs typeface="Hind Vadodara" panose="020B0604020202020204" charset="0"/>
            </a:rPr>
            <a:t>make decisions </a:t>
          </a:r>
          <a:r>
            <a:rPr lang="en-US" sz="2000" kern="1200">
              <a:solidFill>
                <a:schemeClr val="accent3"/>
              </a:solidFill>
              <a:latin typeface="Hind Vadodara" panose="020B0604020202020204" charset="0"/>
              <a:cs typeface="Hind Vadodara" panose="020B0604020202020204" charset="0"/>
            </a:rPr>
            <a:t>for alignment.</a:t>
          </a:r>
        </a:p>
      </dsp:txBody>
      <dsp:txXfrm>
        <a:off x="643794" y="2877789"/>
        <a:ext cx="3284410" cy="597589"/>
      </dsp:txXfrm>
    </dsp:sp>
    <dsp:sp modelId="{203AF172-3161-1E4F-876E-A381D66D20E5}">
      <dsp:nvSpPr>
        <dsp:cNvPr id="0" name=""/>
        <dsp:cNvSpPr/>
      </dsp:nvSpPr>
      <dsp:spPr>
        <a:xfrm rot="5400000">
          <a:off x="2166979" y="3509840"/>
          <a:ext cx="238040" cy="285648"/>
        </a:xfrm>
        <a:prstGeom prst="rightArrow">
          <a:avLst>
            <a:gd name="adj1" fmla="val 60000"/>
            <a:gd name="adj2" fmla="val 50000"/>
          </a:avLst>
        </a:prstGeom>
        <a:solidFill>
          <a:schemeClr val="accent2">
            <a:shade val="90000"/>
            <a:hueOff val="180530"/>
            <a:satOff val="-29171"/>
            <a:lumOff val="22516"/>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latin typeface="Hind Vadodara" panose="020B0604020202020204" charset="0"/>
            <a:cs typeface="Hind Vadodara" panose="020B0604020202020204" charset="0"/>
          </a:endParaRPr>
        </a:p>
      </dsp:txBody>
      <dsp:txXfrm rot="-5400000">
        <a:off x="2200305" y="3533644"/>
        <a:ext cx="171388" cy="166628"/>
      </dsp:txXfrm>
    </dsp:sp>
    <dsp:sp modelId="{73D40FD2-AC48-7D4D-8C33-13A566EE2A52}">
      <dsp:nvSpPr>
        <dsp:cNvPr id="0" name=""/>
        <dsp:cNvSpPr/>
      </dsp:nvSpPr>
      <dsp:spPr>
        <a:xfrm>
          <a:off x="625202" y="3811358"/>
          <a:ext cx="3321594" cy="634773"/>
        </a:xfrm>
        <a:prstGeom prst="roundRect">
          <a:avLst>
            <a:gd name="adj" fmla="val 10000"/>
          </a:avLst>
        </a:prstGeom>
        <a:solidFill>
          <a:schemeClr val="accent2">
            <a:shade val="50000"/>
            <a:hueOff val="145330"/>
            <a:satOff val="-23593"/>
            <a:lumOff val="2227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latin typeface="Hind Vadodara" panose="020B0604020202020204" charset="0"/>
              <a:cs typeface="Hind Vadodara" panose="020B0604020202020204" charset="0"/>
            </a:rPr>
            <a:t>5. Design the </a:t>
          </a:r>
          <a:r>
            <a:rPr lang="en-US" sz="2000" b="1" kern="1200">
              <a:latin typeface="Hind Vadodara" panose="020B0604020202020204" charset="0"/>
              <a:cs typeface="Hind Vadodara" panose="020B0604020202020204" charset="0"/>
            </a:rPr>
            <a:t>plan for effective alignment</a:t>
          </a:r>
          <a:r>
            <a:rPr lang="en-US" sz="2000" kern="1200">
              <a:latin typeface="Hind Vadodara" panose="020B0604020202020204" charset="0"/>
              <a:cs typeface="Hind Vadodara" panose="020B0604020202020204" charset="0"/>
            </a:rPr>
            <a:t>.</a:t>
          </a:r>
          <a:endParaRPr lang="en-US" sz="2000" kern="1200">
            <a:effectLst/>
            <a:latin typeface="Hind Vadodara" panose="020B0604020202020204" charset="0"/>
            <a:cs typeface="Hind Vadodara" panose="020B0604020202020204" charset="0"/>
          </a:endParaRPr>
        </a:p>
      </dsp:txBody>
      <dsp:txXfrm>
        <a:off x="643794" y="3829950"/>
        <a:ext cx="3284410" cy="59758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777C558-3C43-D846-BF30-86A4B2D59A0F}">
      <dsp:nvSpPr>
        <dsp:cNvPr id="0" name=""/>
        <dsp:cNvSpPr/>
      </dsp:nvSpPr>
      <dsp:spPr>
        <a:xfrm>
          <a:off x="2771225" y="209887"/>
          <a:ext cx="8384492" cy="4691894"/>
        </a:xfrm>
        <a:prstGeom prst="round2DiagRect">
          <a:avLst>
            <a:gd name="adj1" fmla="val 0"/>
            <a:gd name="adj2" fmla="val 16670"/>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06E8549-695A-964F-8039-6DB50740F735}">
      <dsp:nvSpPr>
        <dsp:cNvPr id="0" name=""/>
        <dsp:cNvSpPr/>
      </dsp:nvSpPr>
      <dsp:spPr>
        <a:xfrm>
          <a:off x="7060366" y="1341919"/>
          <a:ext cx="914" cy="2907492"/>
        </a:xfrm>
        <a:prstGeom prst="line">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F7C2FD8-4CDD-F24E-8F95-B78FF8DF55FF}">
      <dsp:nvSpPr>
        <dsp:cNvPr id="0" name=""/>
        <dsp:cNvSpPr/>
      </dsp:nvSpPr>
      <dsp:spPr>
        <a:xfrm>
          <a:off x="3160758" y="550352"/>
          <a:ext cx="3734175" cy="3131145"/>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ts val="1200"/>
            </a:spcAft>
            <a:buFont typeface="Arial" panose="020B0604020202020204" pitchFamily="34" charset="0"/>
            <a:buNone/>
          </a:pPr>
          <a:r>
            <a:rPr lang="en-US" sz="2800" b="0" i="0" kern="1200" dirty="0"/>
            <a:t>Student Achievement </a:t>
          </a:r>
          <a:r>
            <a:rPr lang="en-US" sz="1800" b="0" i="0" kern="1200" dirty="0"/>
            <a:t>(Fan &amp; Chen, 2001)</a:t>
          </a:r>
          <a:endParaRPr lang="en-US" sz="1800" kern="1200" dirty="0"/>
        </a:p>
        <a:p>
          <a:pPr marL="0" lvl="0" indent="0" algn="l" defTabSz="1244600">
            <a:lnSpc>
              <a:spcPct val="90000"/>
            </a:lnSpc>
            <a:spcBef>
              <a:spcPct val="0"/>
            </a:spcBef>
            <a:spcAft>
              <a:spcPts val="1200"/>
            </a:spcAft>
            <a:buFont typeface="Arial" panose="020B0604020202020204" pitchFamily="34" charset="0"/>
            <a:buNone/>
          </a:pPr>
          <a:r>
            <a:rPr lang="en-US" sz="2800" b="0" i="0" kern="1200" dirty="0"/>
            <a:t>Attendance </a:t>
          </a:r>
          <a:br>
            <a:rPr lang="en-US" sz="2800" b="0" i="0" kern="1200" dirty="0"/>
          </a:br>
          <a:r>
            <a:rPr lang="en-US" sz="1800" b="0" i="0" kern="1200" dirty="0"/>
            <a:t>(Simon, 2001)</a:t>
          </a:r>
          <a:endParaRPr lang="en-US" sz="1800" kern="1200" dirty="0"/>
        </a:p>
        <a:p>
          <a:pPr marL="0" lvl="0" indent="0" algn="l" defTabSz="1244600">
            <a:lnSpc>
              <a:spcPct val="90000"/>
            </a:lnSpc>
            <a:spcBef>
              <a:spcPct val="0"/>
            </a:spcBef>
            <a:spcAft>
              <a:spcPts val="1200"/>
            </a:spcAft>
            <a:buFont typeface="Arial" panose="020B0604020202020204" pitchFamily="34" charset="0"/>
            <a:buNone/>
          </a:pPr>
          <a:r>
            <a:rPr lang="en-US" sz="2800" b="0" i="0" kern="1200" dirty="0"/>
            <a:t>Social-emotional-behavioral Outcomes </a:t>
          </a:r>
          <a:r>
            <a:rPr lang="en-US" sz="1800" b="0" i="0" kern="1200" dirty="0"/>
            <a:t>(</a:t>
          </a:r>
          <a:r>
            <a:rPr lang="en-US" sz="1800" b="0" i="0" kern="1200" dirty="0" err="1"/>
            <a:t>Fantuzzo</a:t>
          </a:r>
          <a:r>
            <a:rPr lang="en-US" sz="1800" b="0" i="0" kern="1200" dirty="0"/>
            <a:t> et al., 2004; </a:t>
          </a:r>
          <a:r>
            <a:rPr lang="en-US" sz="1800" b="0" i="0" kern="1200" dirty="0" err="1"/>
            <a:t>Garbacz</a:t>
          </a:r>
          <a:r>
            <a:rPr lang="en-US" sz="1800" b="0" i="0" kern="1200" dirty="0"/>
            <a:t> &amp; McIntyre, 2016)</a:t>
          </a:r>
          <a:endParaRPr lang="en-US" sz="1800" kern="1200" dirty="0"/>
        </a:p>
        <a:p>
          <a:pPr marL="0" lvl="0" indent="0" algn="l" defTabSz="1244600">
            <a:lnSpc>
              <a:spcPct val="90000"/>
            </a:lnSpc>
            <a:spcBef>
              <a:spcPct val="0"/>
            </a:spcBef>
            <a:spcAft>
              <a:spcPts val="1200"/>
            </a:spcAft>
            <a:buFont typeface="Arial" panose="020B0604020202020204" pitchFamily="34" charset="0"/>
            <a:buNone/>
          </a:pPr>
          <a:r>
            <a:rPr lang="en-US" sz="2800" b="0" i="0" kern="1200" dirty="0"/>
            <a:t>Peer Group Affiliations</a:t>
          </a:r>
          <a:r>
            <a:rPr lang="en-US" sz="2000" b="0" i="0" kern="1200" dirty="0"/>
            <a:t> </a:t>
          </a:r>
          <a:br>
            <a:rPr lang="en-US" sz="2000" b="0" i="0" kern="1200" dirty="0"/>
          </a:br>
          <a:r>
            <a:rPr lang="en-US" sz="1800" b="0" i="0" kern="1200" dirty="0"/>
            <a:t>(</a:t>
          </a:r>
          <a:r>
            <a:rPr lang="en-US" sz="1800" b="0" i="0" kern="1200" dirty="0" err="1"/>
            <a:t>Garbacz</a:t>
          </a:r>
          <a:r>
            <a:rPr lang="en-US" sz="1800" b="0" i="0" kern="1200" dirty="0"/>
            <a:t> et al., 2018)</a:t>
          </a:r>
          <a:endParaRPr lang="en-US" sz="1800" kern="1200" dirty="0"/>
        </a:p>
      </dsp:txBody>
      <dsp:txXfrm>
        <a:off x="3160758" y="550352"/>
        <a:ext cx="3734175" cy="3131145"/>
      </dsp:txXfrm>
    </dsp:sp>
    <dsp:sp modelId="{92853869-526F-D745-B043-C0034F88A04D}">
      <dsp:nvSpPr>
        <dsp:cNvPr id="0" name=""/>
        <dsp:cNvSpPr/>
      </dsp:nvSpPr>
      <dsp:spPr>
        <a:xfrm>
          <a:off x="7306667" y="1496600"/>
          <a:ext cx="3504283" cy="1596477"/>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b="0" i="0" kern="1200" dirty="0"/>
            <a:t>School drop-out </a:t>
          </a:r>
          <a:r>
            <a:rPr lang="en-US" sz="1800" b="0" i="0" kern="1200" dirty="0"/>
            <a:t>(Barnard, 2004)</a:t>
          </a:r>
        </a:p>
        <a:p>
          <a:pPr marL="0" lvl="0" indent="0" algn="l" defTabSz="1244600">
            <a:lnSpc>
              <a:spcPct val="90000"/>
            </a:lnSpc>
            <a:spcBef>
              <a:spcPct val="0"/>
            </a:spcBef>
            <a:spcAft>
              <a:spcPct val="35000"/>
            </a:spcAft>
            <a:buNone/>
          </a:pPr>
          <a:endParaRPr lang="en-US" sz="1800" kern="1200" dirty="0"/>
        </a:p>
        <a:p>
          <a:pPr marL="0" lvl="0" indent="0" algn="l" defTabSz="1244600">
            <a:lnSpc>
              <a:spcPct val="90000"/>
            </a:lnSpc>
            <a:spcBef>
              <a:spcPct val="0"/>
            </a:spcBef>
            <a:spcAft>
              <a:spcPct val="35000"/>
            </a:spcAft>
            <a:buNone/>
          </a:pPr>
          <a:r>
            <a:rPr lang="en-US" sz="2800" kern="1200" dirty="0"/>
            <a:t>Behavior Problems </a:t>
          </a:r>
          <a:r>
            <a:rPr lang="en-US" sz="1800" kern="1200" dirty="0"/>
            <a:t>(</a:t>
          </a:r>
          <a:r>
            <a:rPr lang="en-US" sz="1800" kern="1200" dirty="0" err="1"/>
            <a:t>Garbacz</a:t>
          </a:r>
          <a:r>
            <a:rPr lang="en-US" sz="1800" kern="1200" dirty="0"/>
            <a:t> et al., 2020)</a:t>
          </a:r>
        </a:p>
      </dsp:txBody>
      <dsp:txXfrm>
        <a:off x="7306667" y="1496600"/>
        <a:ext cx="3504283" cy="1596477"/>
      </dsp:txXfrm>
    </dsp:sp>
    <dsp:sp modelId="{09993139-E996-2B41-BC6B-60BD08323F14}">
      <dsp:nvSpPr>
        <dsp:cNvPr id="0" name=""/>
        <dsp:cNvSpPr/>
      </dsp:nvSpPr>
      <dsp:spPr>
        <a:xfrm rot="16200000">
          <a:off x="-220175" y="1441026"/>
          <a:ext cx="4025759" cy="1143706"/>
        </a:xfrm>
        <a:prstGeom prst="rightArrow">
          <a:avLst>
            <a:gd name="adj1" fmla="val 49830"/>
            <a:gd name="adj2" fmla="val 60660"/>
          </a:avLst>
        </a:prstGeom>
        <a:solidFill>
          <a:schemeClr val="accent1"/>
        </a:solidFill>
        <a:ln w="9525" cap="flat" cmpd="sng" algn="ctr">
          <a:solidFill>
            <a:schemeClr val="accent4">
              <a:shade val="95000"/>
              <a:satMod val="105000"/>
            </a:schemeClr>
          </a:solidFill>
          <a:prstDash val="solid"/>
        </a:ln>
        <a:effectLst>
          <a:outerShdw blurRad="40000" dist="20000" dir="5400000" rotWithShape="0">
            <a:srgbClr val="000000">
              <a:alpha val="38000"/>
            </a:srgbClr>
          </a:outerShdw>
        </a:effectLst>
      </dsp:spPr>
      <dsp:style>
        <a:lnRef idx="1">
          <a:schemeClr val="accent4"/>
        </a:lnRef>
        <a:fillRef idx="2">
          <a:schemeClr val="accent4"/>
        </a:fillRef>
        <a:effectRef idx="1">
          <a:schemeClr val="accent4"/>
        </a:effectRef>
        <a:fontRef idx="minor">
          <a:schemeClr val="dk1"/>
        </a:fontRef>
      </dsp:style>
      <dsp:txBody>
        <a:bodyPr spcFirstLastPara="0" vert="horz" wrap="square" lIns="102870" tIns="102870" rIns="102870" bIns="102870" numCol="1" spcCol="1270" anchor="ctr" anchorCtr="0">
          <a:noAutofit/>
        </a:bodyPr>
        <a:lstStyle/>
        <a:p>
          <a:pPr marL="0" lvl="0" indent="0" algn="r" defTabSz="1200150">
            <a:lnSpc>
              <a:spcPct val="90000"/>
            </a:lnSpc>
            <a:spcBef>
              <a:spcPct val="0"/>
            </a:spcBef>
            <a:spcAft>
              <a:spcPct val="35000"/>
            </a:spcAft>
            <a:buNone/>
          </a:pPr>
          <a:r>
            <a:rPr lang="en-US" sz="2700" kern="1200" dirty="0">
              <a:solidFill>
                <a:schemeClr val="accent1"/>
              </a:solidFill>
            </a:rPr>
            <a:t>xxx</a:t>
          </a:r>
        </a:p>
      </dsp:txBody>
      <dsp:txXfrm>
        <a:off x="-47322" y="1900779"/>
        <a:ext cx="3680052" cy="569908"/>
      </dsp:txXfrm>
    </dsp:sp>
    <dsp:sp modelId="{FD6A5F05-7412-4D4E-9AD1-F0E8BEFE379D}">
      <dsp:nvSpPr>
        <dsp:cNvPr id="0" name=""/>
        <dsp:cNvSpPr/>
      </dsp:nvSpPr>
      <dsp:spPr>
        <a:xfrm rot="5400000">
          <a:off x="10024820" y="2901687"/>
          <a:ext cx="4025759" cy="1143706"/>
        </a:xfrm>
        <a:prstGeom prst="rightArrow">
          <a:avLst>
            <a:gd name="adj1" fmla="val 49830"/>
            <a:gd name="adj2" fmla="val 60660"/>
          </a:avLst>
        </a:prstGeom>
        <a:solidFill>
          <a:schemeClr val="accent1"/>
        </a:solidFill>
        <a:ln w="9525" cap="flat" cmpd="sng" algn="ctr">
          <a:solidFill>
            <a:schemeClr val="accent4">
              <a:shade val="95000"/>
              <a:satMod val="105000"/>
            </a:schemeClr>
          </a:solidFill>
          <a:prstDash val="solid"/>
        </a:ln>
        <a:effectLst>
          <a:outerShdw blurRad="40000" dist="20000" dir="5400000" rotWithShape="0">
            <a:srgbClr val="000000">
              <a:alpha val="38000"/>
            </a:srgbClr>
          </a:outerShdw>
        </a:effectLst>
      </dsp:spPr>
      <dsp:style>
        <a:lnRef idx="1">
          <a:schemeClr val="accent4"/>
        </a:lnRef>
        <a:fillRef idx="2">
          <a:schemeClr val="accent4"/>
        </a:fillRef>
        <a:effectRef idx="1">
          <a:schemeClr val="accent4"/>
        </a:effectRef>
        <a:fontRef idx="minor">
          <a:schemeClr val="dk1"/>
        </a:fontRef>
      </dsp:style>
      <dsp:txBody>
        <a:bodyPr spcFirstLastPara="0" vert="horz" wrap="square" lIns="102870" tIns="102870" rIns="102870" bIns="102870" numCol="1" spcCol="1270" anchor="ctr" anchorCtr="0">
          <a:noAutofit/>
        </a:bodyPr>
        <a:lstStyle/>
        <a:p>
          <a:pPr marL="0" lvl="0" indent="0" algn="r" defTabSz="1200150">
            <a:lnSpc>
              <a:spcPct val="90000"/>
            </a:lnSpc>
            <a:spcBef>
              <a:spcPct val="0"/>
            </a:spcBef>
            <a:spcAft>
              <a:spcPct val="35000"/>
            </a:spcAft>
            <a:buNone/>
          </a:pPr>
          <a:r>
            <a:rPr lang="en-US" sz="2700" b="0" i="0" kern="1200" dirty="0">
              <a:solidFill>
                <a:schemeClr val="accent1"/>
              </a:solidFill>
            </a:rPr>
            <a:t>xxx</a:t>
          </a:r>
          <a:endParaRPr lang="en-US" sz="2700" kern="1200" dirty="0">
            <a:solidFill>
              <a:schemeClr val="accent1"/>
            </a:solidFill>
          </a:endParaRPr>
        </a:p>
      </dsp:txBody>
      <dsp:txXfrm>
        <a:off x="10197674" y="3015733"/>
        <a:ext cx="3680052" cy="56990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777C558-3C43-D846-BF30-86A4B2D59A0F}">
      <dsp:nvSpPr>
        <dsp:cNvPr id="0" name=""/>
        <dsp:cNvSpPr/>
      </dsp:nvSpPr>
      <dsp:spPr>
        <a:xfrm>
          <a:off x="3636907" y="9669"/>
          <a:ext cx="6741886" cy="4968462"/>
        </a:xfrm>
        <a:prstGeom prst="round2DiagRect">
          <a:avLst>
            <a:gd name="adj1" fmla="val 0"/>
            <a:gd name="adj2" fmla="val 16670"/>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F7C2FD8-4CDD-F24E-8F95-B78FF8DF55FF}">
      <dsp:nvSpPr>
        <dsp:cNvPr id="0" name=""/>
        <dsp:cNvSpPr/>
      </dsp:nvSpPr>
      <dsp:spPr>
        <a:xfrm>
          <a:off x="3910168" y="644128"/>
          <a:ext cx="6324311" cy="3319929"/>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b="0" i="0" kern="1200" dirty="0"/>
            <a:t>Parent efficacy and competence </a:t>
          </a:r>
          <a:br>
            <a:rPr lang="en-US" sz="2800" b="0" i="0" kern="1200" dirty="0"/>
          </a:br>
          <a:r>
            <a:rPr lang="en-US" sz="1800" b="0" i="0" kern="1200" dirty="0"/>
            <a:t>(</a:t>
          </a:r>
          <a:r>
            <a:rPr lang="en-US" sz="1800" b="0" i="0" kern="1200" dirty="0" err="1"/>
            <a:t>Semke</a:t>
          </a:r>
          <a:r>
            <a:rPr lang="en-US" sz="1800" b="0" i="0" kern="1200" dirty="0"/>
            <a:t> et al., 2010; Sheridan et al., 2012)</a:t>
          </a:r>
        </a:p>
        <a:p>
          <a:pPr marL="0" lvl="0" indent="0" algn="l" defTabSz="1244600">
            <a:lnSpc>
              <a:spcPct val="90000"/>
            </a:lnSpc>
            <a:spcBef>
              <a:spcPct val="0"/>
            </a:spcBef>
            <a:spcAft>
              <a:spcPct val="35000"/>
            </a:spcAft>
            <a:buNone/>
          </a:pPr>
          <a:endParaRPr lang="en-US" sz="1800" kern="1200" dirty="0"/>
        </a:p>
        <a:p>
          <a:pPr marL="0" lvl="0" indent="0" algn="l" defTabSz="1244600">
            <a:lnSpc>
              <a:spcPct val="90000"/>
            </a:lnSpc>
            <a:spcBef>
              <a:spcPct val="0"/>
            </a:spcBef>
            <a:spcAft>
              <a:spcPct val="35000"/>
            </a:spcAft>
            <a:buNone/>
          </a:pPr>
          <a:r>
            <a:rPr lang="en-US" sz="2800" b="0" i="0" kern="1200" dirty="0"/>
            <a:t>Parent trust of teachers </a:t>
          </a:r>
          <a:br>
            <a:rPr lang="en-US" sz="2800" b="0" i="0" kern="1200" dirty="0"/>
          </a:br>
          <a:r>
            <a:rPr lang="en-US" sz="1800" b="0" i="0" kern="1200" dirty="0"/>
            <a:t>(Santiago et al., 2016)</a:t>
          </a:r>
        </a:p>
        <a:p>
          <a:pPr marL="0" lvl="0" indent="0" algn="l" defTabSz="1244600">
            <a:lnSpc>
              <a:spcPct val="90000"/>
            </a:lnSpc>
            <a:spcBef>
              <a:spcPct val="0"/>
            </a:spcBef>
            <a:spcAft>
              <a:spcPct val="35000"/>
            </a:spcAft>
            <a:buNone/>
          </a:pPr>
          <a:endParaRPr lang="en-US" sz="1800" kern="1200" dirty="0"/>
        </a:p>
        <a:p>
          <a:pPr marL="0" lvl="0" indent="0" algn="l" defTabSz="1244600">
            <a:lnSpc>
              <a:spcPct val="90000"/>
            </a:lnSpc>
            <a:spcBef>
              <a:spcPct val="0"/>
            </a:spcBef>
            <a:spcAft>
              <a:spcPct val="35000"/>
            </a:spcAft>
            <a:buNone/>
          </a:pPr>
          <a:r>
            <a:rPr lang="en-US" sz="2800" b="0" i="0" kern="1200" dirty="0"/>
            <a:t>Teacher job satisfaction </a:t>
          </a:r>
          <a:br>
            <a:rPr lang="en-US" sz="2800" b="0" i="0" kern="1200" dirty="0"/>
          </a:br>
          <a:r>
            <a:rPr lang="en-US" sz="1800" b="0" i="0" kern="1200" dirty="0"/>
            <a:t>(Christenson, 1995)</a:t>
          </a:r>
        </a:p>
        <a:p>
          <a:pPr marL="0" lvl="0" indent="0" algn="l" defTabSz="1244600">
            <a:lnSpc>
              <a:spcPct val="90000"/>
            </a:lnSpc>
            <a:spcBef>
              <a:spcPct val="0"/>
            </a:spcBef>
            <a:spcAft>
              <a:spcPct val="35000"/>
            </a:spcAft>
            <a:buNone/>
          </a:pPr>
          <a:endParaRPr lang="en-US" sz="1800" kern="1200" dirty="0"/>
        </a:p>
        <a:p>
          <a:pPr marL="0" lvl="0" indent="0" algn="l" defTabSz="1244600">
            <a:lnSpc>
              <a:spcPct val="90000"/>
            </a:lnSpc>
            <a:spcBef>
              <a:spcPct val="0"/>
            </a:spcBef>
            <a:spcAft>
              <a:spcPct val="35000"/>
            </a:spcAft>
            <a:buNone/>
          </a:pPr>
          <a:r>
            <a:rPr lang="en-US" sz="2800" b="0" i="0" kern="1200" dirty="0"/>
            <a:t>Parent-teacher relationship </a:t>
          </a:r>
          <a:br>
            <a:rPr lang="en-US" sz="2800" b="0" i="0" kern="1200" dirty="0"/>
          </a:br>
          <a:r>
            <a:rPr lang="en-US" sz="1800" b="0" i="0" kern="1200" dirty="0"/>
            <a:t>(Sheridan et al., 2017)</a:t>
          </a:r>
          <a:endParaRPr lang="en-US" sz="1800" kern="1200" dirty="0"/>
        </a:p>
      </dsp:txBody>
      <dsp:txXfrm>
        <a:off x="3910168" y="644128"/>
        <a:ext cx="6324311" cy="3319929"/>
      </dsp:txXfrm>
    </dsp:sp>
    <dsp:sp modelId="{09993139-E996-2B41-BC6B-60BD08323F14}">
      <dsp:nvSpPr>
        <dsp:cNvPr id="0" name=""/>
        <dsp:cNvSpPr/>
      </dsp:nvSpPr>
      <dsp:spPr>
        <a:xfrm rot="16200000">
          <a:off x="610234" y="1680323"/>
          <a:ext cx="4329025" cy="1154250"/>
        </a:xfrm>
        <a:prstGeom prst="rightArrow">
          <a:avLst>
            <a:gd name="adj1" fmla="val 49830"/>
            <a:gd name="adj2" fmla="val 60660"/>
          </a:avLst>
        </a:prstGeom>
        <a:solidFill>
          <a:schemeClr val="accent1"/>
        </a:solidFill>
        <a:ln w="9525" cap="flat" cmpd="sng" algn="ctr">
          <a:solidFill>
            <a:schemeClr val="accent4">
              <a:shade val="95000"/>
              <a:satMod val="105000"/>
            </a:schemeClr>
          </a:solidFill>
          <a:prstDash val="solid"/>
        </a:ln>
        <a:effectLst>
          <a:outerShdw blurRad="40000" dist="20000" dir="5400000" rotWithShape="0">
            <a:srgbClr val="000000">
              <a:alpha val="38000"/>
            </a:srgbClr>
          </a:outerShdw>
        </a:effectLst>
      </dsp:spPr>
      <dsp:style>
        <a:lnRef idx="1">
          <a:schemeClr val="accent4"/>
        </a:lnRef>
        <a:fillRef idx="2">
          <a:schemeClr val="accent4"/>
        </a:fillRef>
        <a:effectRef idx="1">
          <a:schemeClr val="accent4"/>
        </a:effectRef>
        <a:fontRef idx="minor">
          <a:schemeClr val="dk1"/>
        </a:fontRef>
      </dsp:style>
      <dsp:txBody>
        <a:bodyPr spcFirstLastPara="0" vert="horz" wrap="square" lIns="102870" tIns="102870" rIns="102870" bIns="102870" numCol="1" spcCol="1270" anchor="ctr" anchorCtr="0">
          <a:noAutofit/>
        </a:bodyPr>
        <a:lstStyle/>
        <a:p>
          <a:pPr marL="0" lvl="0" indent="0" algn="r" defTabSz="1200150">
            <a:lnSpc>
              <a:spcPct val="90000"/>
            </a:lnSpc>
            <a:spcBef>
              <a:spcPct val="0"/>
            </a:spcBef>
            <a:spcAft>
              <a:spcPct val="35000"/>
            </a:spcAft>
            <a:buNone/>
          </a:pPr>
          <a:r>
            <a:rPr lang="en-US" sz="2700" kern="1200" dirty="0">
              <a:solidFill>
                <a:schemeClr val="accent1"/>
              </a:solidFill>
            </a:rPr>
            <a:t>xxx</a:t>
          </a:r>
        </a:p>
      </dsp:txBody>
      <dsp:txXfrm>
        <a:off x="784681" y="2144314"/>
        <a:ext cx="3980131" cy="575162"/>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41EF586-D438-9F41-84C5-B24AF7D7D954}">
      <dsp:nvSpPr>
        <dsp:cNvPr id="0" name=""/>
        <dsp:cNvSpPr/>
      </dsp:nvSpPr>
      <dsp:spPr>
        <a:xfrm>
          <a:off x="4582" y="763882"/>
          <a:ext cx="2755650" cy="1102260"/>
        </a:xfrm>
        <a:prstGeom prst="rect">
          <a:avLst/>
        </a:prstGeom>
        <a:gradFill rotWithShape="0">
          <a:gsLst>
            <a:gs pos="0">
              <a:schemeClr val="accent2">
                <a:hueOff val="0"/>
                <a:satOff val="0"/>
                <a:lumOff val="0"/>
                <a:alphaOff val="0"/>
                <a:tint val="50000"/>
                <a:satMod val="300000"/>
              </a:schemeClr>
            </a:gs>
            <a:gs pos="35000">
              <a:schemeClr val="accent2">
                <a:hueOff val="0"/>
                <a:satOff val="0"/>
                <a:lumOff val="0"/>
                <a:alphaOff val="0"/>
                <a:tint val="37000"/>
                <a:satMod val="300000"/>
              </a:schemeClr>
            </a:gs>
            <a:gs pos="100000">
              <a:schemeClr val="accent2">
                <a:hueOff val="0"/>
                <a:satOff val="0"/>
                <a:lumOff val="0"/>
                <a:alphaOff val="0"/>
                <a:tint val="15000"/>
                <a:satMod val="350000"/>
              </a:schemeClr>
            </a:gs>
          </a:gsLst>
          <a:lin ang="16200000" scaled="1"/>
        </a:gradFill>
        <a:ln w="9525" cap="flat" cmpd="sng" algn="ctr">
          <a:solidFill>
            <a:schemeClr val="accent2">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2">
          <a:scrgbClr r="0" g="0" b="0"/>
        </a:fillRef>
        <a:effectRef idx="1">
          <a:scrgbClr r="0" g="0" b="0"/>
        </a:effectRef>
        <a:fontRef idx="minor">
          <a:schemeClr val="dk1"/>
        </a:fontRef>
      </dsp:style>
      <dsp:txBody>
        <a:bodyPr spcFirstLastPara="0" vert="horz" wrap="square" lIns="170688" tIns="97536" rIns="170688" bIns="97536" numCol="1" spcCol="1270" anchor="ctr" anchorCtr="0">
          <a:noAutofit/>
        </a:bodyPr>
        <a:lstStyle/>
        <a:p>
          <a:pPr marL="0" lvl="0" indent="0" algn="ctr" defTabSz="1066800">
            <a:lnSpc>
              <a:spcPct val="90000"/>
            </a:lnSpc>
            <a:spcBef>
              <a:spcPct val="0"/>
            </a:spcBef>
            <a:spcAft>
              <a:spcPct val="35000"/>
            </a:spcAft>
            <a:buNone/>
          </a:pPr>
          <a:r>
            <a:rPr lang="en-US" sz="2400" b="1" i="0" kern="1200" dirty="0"/>
            <a:t>Positive Relationships</a:t>
          </a:r>
          <a:endParaRPr lang="en-US" sz="2400" b="1" kern="1200" dirty="0"/>
        </a:p>
      </dsp:txBody>
      <dsp:txXfrm>
        <a:off x="4582" y="763882"/>
        <a:ext cx="2755650" cy="1102260"/>
      </dsp:txXfrm>
    </dsp:sp>
    <dsp:sp modelId="{2BD36466-CDD0-1840-A1EA-0769324E5C64}">
      <dsp:nvSpPr>
        <dsp:cNvPr id="0" name=""/>
        <dsp:cNvSpPr/>
      </dsp:nvSpPr>
      <dsp:spPr>
        <a:xfrm>
          <a:off x="4582" y="1866142"/>
          <a:ext cx="2755650" cy="3513600"/>
        </a:xfrm>
        <a:prstGeom prst="rect">
          <a:avLst/>
        </a:prstGeom>
        <a:solidFill>
          <a:schemeClr val="lt1"/>
        </a:solidFill>
        <a:ln w="25400" cap="flat" cmpd="sng" algn="ctr">
          <a:solidFill>
            <a:schemeClr val="accent2"/>
          </a:solidFill>
          <a:prstDash val="solid"/>
        </a:ln>
        <a:effectLst/>
      </dsp:spPr>
      <dsp:style>
        <a:lnRef idx="2">
          <a:schemeClr val="accent2"/>
        </a:lnRef>
        <a:fillRef idx="1">
          <a:schemeClr val="lt1"/>
        </a:fillRef>
        <a:effectRef idx="0">
          <a:schemeClr val="accent2"/>
        </a:effectRef>
        <a:fontRef idx="minor">
          <a:schemeClr val="dk1"/>
        </a:fontRef>
      </dsp:style>
      <ds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ct val="15000"/>
            </a:spcAft>
            <a:buClr>
              <a:schemeClr val="accent5"/>
            </a:buClr>
            <a:buChar char="•"/>
          </a:pPr>
          <a:r>
            <a:rPr lang="en-US" sz="2000" kern="1200" dirty="0"/>
            <a:t>Recognize family needs </a:t>
          </a:r>
        </a:p>
        <a:p>
          <a:pPr marL="228600" lvl="1" indent="-228600" algn="l" defTabSz="889000">
            <a:lnSpc>
              <a:spcPct val="90000"/>
            </a:lnSpc>
            <a:spcBef>
              <a:spcPct val="0"/>
            </a:spcBef>
            <a:spcAft>
              <a:spcPct val="15000"/>
            </a:spcAft>
            <a:buClr>
              <a:schemeClr val="accent5"/>
            </a:buClr>
            <a:buChar char="•"/>
          </a:pPr>
          <a:r>
            <a:rPr lang="en-US" sz="2000" kern="1200" dirty="0"/>
            <a:t>Value cultural differences</a:t>
          </a:r>
        </a:p>
        <a:p>
          <a:pPr marL="228600" lvl="1" indent="-228600" algn="l" defTabSz="889000">
            <a:lnSpc>
              <a:spcPct val="90000"/>
            </a:lnSpc>
            <a:spcBef>
              <a:spcPct val="0"/>
            </a:spcBef>
            <a:spcAft>
              <a:spcPct val="15000"/>
            </a:spcAft>
            <a:buClr>
              <a:schemeClr val="accent5"/>
            </a:buClr>
            <a:buChar char="•"/>
          </a:pPr>
          <a:r>
            <a:rPr lang="en-US" sz="2000" kern="1200" dirty="0"/>
            <a:t>Collect data on perceptions of home-school relationships</a:t>
          </a:r>
        </a:p>
      </dsp:txBody>
      <dsp:txXfrm>
        <a:off x="4582" y="1866142"/>
        <a:ext cx="2755650" cy="3513600"/>
      </dsp:txXfrm>
    </dsp:sp>
    <dsp:sp modelId="{AD15DF2D-A311-8B43-9A60-EFE0E5CEAB64}">
      <dsp:nvSpPr>
        <dsp:cNvPr id="0" name=""/>
        <dsp:cNvSpPr/>
      </dsp:nvSpPr>
      <dsp:spPr>
        <a:xfrm>
          <a:off x="3146024" y="763882"/>
          <a:ext cx="2755650" cy="1102260"/>
        </a:xfrm>
        <a:prstGeom prst="rect">
          <a:avLst/>
        </a:prstGeom>
        <a:gradFill rotWithShape="0">
          <a:gsLst>
            <a:gs pos="0">
              <a:schemeClr val="accent3">
                <a:hueOff val="0"/>
                <a:satOff val="0"/>
                <a:lumOff val="0"/>
                <a:alphaOff val="0"/>
                <a:tint val="50000"/>
                <a:satMod val="300000"/>
              </a:schemeClr>
            </a:gs>
            <a:gs pos="35000">
              <a:schemeClr val="accent3">
                <a:hueOff val="0"/>
                <a:satOff val="0"/>
                <a:lumOff val="0"/>
                <a:alphaOff val="0"/>
                <a:tint val="37000"/>
                <a:satMod val="300000"/>
              </a:schemeClr>
            </a:gs>
            <a:gs pos="100000">
              <a:schemeClr val="accent3">
                <a:hueOff val="0"/>
                <a:satOff val="0"/>
                <a:lumOff val="0"/>
                <a:alphaOff val="0"/>
                <a:tint val="15000"/>
                <a:satMod val="350000"/>
              </a:schemeClr>
            </a:gs>
          </a:gsLst>
          <a:lin ang="16200000" scaled="1"/>
        </a:gradFill>
        <a:ln w="9525" cap="flat" cmpd="sng" algn="ctr">
          <a:solidFill>
            <a:schemeClr val="accent3">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2">
          <a:scrgbClr r="0" g="0" b="0"/>
        </a:fillRef>
        <a:effectRef idx="1">
          <a:scrgbClr r="0" g="0" b="0"/>
        </a:effectRef>
        <a:fontRef idx="minor">
          <a:schemeClr val="dk1"/>
        </a:fontRef>
      </dsp:style>
      <dsp:txBody>
        <a:bodyPr spcFirstLastPara="0" vert="horz" wrap="square" lIns="170688" tIns="97536" rIns="170688" bIns="97536" numCol="1" spcCol="1270" anchor="ctr" anchorCtr="0">
          <a:noAutofit/>
        </a:bodyPr>
        <a:lstStyle/>
        <a:p>
          <a:pPr marL="0" lvl="0" indent="0" algn="ctr" defTabSz="1066800">
            <a:lnSpc>
              <a:spcPct val="90000"/>
            </a:lnSpc>
            <a:spcBef>
              <a:spcPct val="0"/>
            </a:spcBef>
            <a:spcAft>
              <a:spcPct val="35000"/>
            </a:spcAft>
            <a:buNone/>
          </a:pPr>
          <a:r>
            <a:rPr lang="en-US" sz="2400" b="1" kern="1200" dirty="0"/>
            <a:t>Two-Way Communication</a:t>
          </a:r>
        </a:p>
      </dsp:txBody>
      <dsp:txXfrm>
        <a:off x="3146024" y="763882"/>
        <a:ext cx="2755650" cy="1102260"/>
      </dsp:txXfrm>
    </dsp:sp>
    <dsp:sp modelId="{AD564C5D-B80A-B841-A64F-7F2490EC58C2}">
      <dsp:nvSpPr>
        <dsp:cNvPr id="0" name=""/>
        <dsp:cNvSpPr/>
      </dsp:nvSpPr>
      <dsp:spPr>
        <a:xfrm>
          <a:off x="3146024" y="1866142"/>
          <a:ext cx="2755650" cy="3513600"/>
        </a:xfrm>
        <a:prstGeom prst="rect">
          <a:avLst/>
        </a:prstGeom>
        <a:solidFill>
          <a:schemeClr val="lt1"/>
        </a:solidFill>
        <a:ln w="25400" cap="flat" cmpd="sng" algn="ctr">
          <a:solidFill>
            <a:schemeClr val="accent3"/>
          </a:solidFill>
          <a:prstDash val="solid"/>
        </a:ln>
        <a:effectLst/>
      </dsp:spPr>
      <dsp:style>
        <a:lnRef idx="2">
          <a:schemeClr val="accent3"/>
        </a:lnRef>
        <a:fillRef idx="1">
          <a:schemeClr val="lt1"/>
        </a:fillRef>
        <a:effectRef idx="0">
          <a:schemeClr val="accent3"/>
        </a:effectRef>
        <a:fontRef idx="minor">
          <a:schemeClr val="dk1"/>
        </a:fontRef>
      </dsp:style>
      <ds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ct val="15000"/>
            </a:spcAft>
            <a:buClr>
              <a:schemeClr val="accent5"/>
            </a:buClr>
            <a:buChar char="•"/>
          </a:pPr>
          <a:r>
            <a:rPr lang="en-US" sz="2000" kern="1200" dirty="0"/>
            <a:t>Engage in meaningful, two-way communication</a:t>
          </a:r>
        </a:p>
        <a:p>
          <a:pPr marL="228600" lvl="1" indent="-228600" algn="l" defTabSz="889000">
            <a:lnSpc>
              <a:spcPct val="90000"/>
            </a:lnSpc>
            <a:spcBef>
              <a:spcPct val="0"/>
            </a:spcBef>
            <a:spcAft>
              <a:spcPct val="15000"/>
            </a:spcAft>
            <a:buClr>
              <a:schemeClr val="accent5"/>
            </a:buClr>
            <a:buChar char="•"/>
          </a:pPr>
          <a:r>
            <a:rPr lang="en-US" sz="2000" kern="1200" dirty="0"/>
            <a:t>Provide multiple avenues for families receive and provide information</a:t>
          </a:r>
        </a:p>
      </dsp:txBody>
      <dsp:txXfrm>
        <a:off x="3146024" y="1866142"/>
        <a:ext cx="2755650" cy="3513600"/>
      </dsp:txXfrm>
    </dsp:sp>
    <dsp:sp modelId="{6F333FB5-527E-404E-9927-DF44E1BB7766}">
      <dsp:nvSpPr>
        <dsp:cNvPr id="0" name=""/>
        <dsp:cNvSpPr/>
      </dsp:nvSpPr>
      <dsp:spPr>
        <a:xfrm>
          <a:off x="6287466" y="763882"/>
          <a:ext cx="2755650" cy="1102260"/>
        </a:xfrm>
        <a:prstGeom prst="rect">
          <a:avLst/>
        </a:prstGeom>
        <a:gradFill rotWithShape="0">
          <a:gsLst>
            <a:gs pos="0">
              <a:schemeClr val="accent4">
                <a:hueOff val="0"/>
                <a:satOff val="0"/>
                <a:lumOff val="0"/>
                <a:alphaOff val="0"/>
                <a:tint val="50000"/>
                <a:satMod val="300000"/>
              </a:schemeClr>
            </a:gs>
            <a:gs pos="35000">
              <a:schemeClr val="accent4">
                <a:hueOff val="0"/>
                <a:satOff val="0"/>
                <a:lumOff val="0"/>
                <a:alphaOff val="0"/>
                <a:tint val="37000"/>
                <a:satMod val="300000"/>
              </a:schemeClr>
            </a:gs>
            <a:gs pos="100000">
              <a:schemeClr val="accent4">
                <a:hueOff val="0"/>
                <a:satOff val="0"/>
                <a:lumOff val="0"/>
                <a:alphaOff val="0"/>
                <a:tint val="15000"/>
                <a:satMod val="350000"/>
              </a:schemeClr>
            </a:gs>
          </a:gsLst>
          <a:lin ang="16200000" scaled="1"/>
        </a:gradFill>
        <a:ln w="9525" cap="flat" cmpd="sng" algn="ctr">
          <a:solidFill>
            <a:schemeClr val="accent4">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2">
          <a:scrgbClr r="0" g="0" b="0"/>
        </a:fillRef>
        <a:effectRef idx="1">
          <a:scrgbClr r="0" g="0" b="0"/>
        </a:effectRef>
        <a:fontRef idx="minor">
          <a:schemeClr val="dk1"/>
        </a:fontRef>
      </dsp:style>
      <dsp:txBody>
        <a:bodyPr spcFirstLastPara="0" vert="horz" wrap="square" lIns="170688" tIns="97536" rIns="170688" bIns="97536" numCol="1" spcCol="1270" anchor="ctr" anchorCtr="0">
          <a:noAutofit/>
        </a:bodyPr>
        <a:lstStyle/>
        <a:p>
          <a:pPr marL="0" lvl="0" indent="0" algn="ctr" defTabSz="1066800">
            <a:lnSpc>
              <a:spcPct val="90000"/>
            </a:lnSpc>
            <a:spcBef>
              <a:spcPct val="0"/>
            </a:spcBef>
            <a:spcAft>
              <a:spcPct val="35000"/>
            </a:spcAft>
            <a:buNone/>
          </a:pPr>
          <a:r>
            <a:rPr lang="en-US" sz="2400" b="1" kern="1200" dirty="0"/>
            <a:t>Equity, Access,  Representation</a:t>
          </a:r>
        </a:p>
      </dsp:txBody>
      <dsp:txXfrm>
        <a:off x="6287466" y="763882"/>
        <a:ext cx="2755650" cy="1102260"/>
      </dsp:txXfrm>
    </dsp:sp>
    <dsp:sp modelId="{F67759A5-B797-5C4E-97CA-978F5BD217DA}">
      <dsp:nvSpPr>
        <dsp:cNvPr id="0" name=""/>
        <dsp:cNvSpPr/>
      </dsp:nvSpPr>
      <dsp:spPr>
        <a:xfrm>
          <a:off x="6287466" y="1866142"/>
          <a:ext cx="2755650" cy="3513600"/>
        </a:xfrm>
        <a:prstGeom prst="rect">
          <a:avLst/>
        </a:prstGeom>
        <a:solidFill>
          <a:schemeClr val="lt1"/>
        </a:solidFill>
        <a:ln w="25400"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ct val="15000"/>
            </a:spcAft>
            <a:buClr>
              <a:schemeClr val="accent5"/>
            </a:buClr>
            <a:buChar char="•"/>
          </a:pPr>
          <a:r>
            <a:rPr lang="en-US" sz="2000" kern="1200" baseline="0" dirty="0"/>
            <a:t>Intentionally obtain diverse and proportional input</a:t>
          </a:r>
          <a:endParaRPr lang="en-US" sz="2000" kern="1200" dirty="0"/>
        </a:p>
        <a:p>
          <a:pPr marL="228600" lvl="1" indent="-228600" algn="l" defTabSz="889000">
            <a:lnSpc>
              <a:spcPct val="90000"/>
            </a:lnSpc>
            <a:spcBef>
              <a:spcPct val="0"/>
            </a:spcBef>
            <a:spcAft>
              <a:spcPct val="15000"/>
            </a:spcAft>
            <a:buClr>
              <a:schemeClr val="accent5"/>
            </a:buClr>
            <a:buChar char="•"/>
          </a:pPr>
          <a:r>
            <a:rPr lang="en-US" sz="2000" kern="1200" dirty="0"/>
            <a:t>Empower families with knowledge and skills to effectively support student learning</a:t>
          </a:r>
        </a:p>
        <a:p>
          <a:pPr marL="228600" lvl="1" indent="-228600" algn="l" defTabSz="889000">
            <a:lnSpc>
              <a:spcPct val="90000"/>
            </a:lnSpc>
            <a:spcBef>
              <a:spcPct val="0"/>
            </a:spcBef>
            <a:spcAft>
              <a:spcPct val="15000"/>
            </a:spcAft>
            <a:buClr>
              <a:schemeClr val="accent5"/>
            </a:buClr>
            <a:buChar char="•"/>
          </a:pPr>
          <a:r>
            <a:rPr lang="en-US" sz="2000" kern="1200" dirty="0"/>
            <a:t>Cultivate social connections and networks among families </a:t>
          </a:r>
        </a:p>
      </dsp:txBody>
      <dsp:txXfrm>
        <a:off x="6287466" y="1866142"/>
        <a:ext cx="2755650" cy="3513600"/>
      </dsp:txXfrm>
    </dsp:sp>
    <dsp:sp modelId="{184A7A02-3ED4-B94D-9138-9252449AB2B9}">
      <dsp:nvSpPr>
        <dsp:cNvPr id="0" name=""/>
        <dsp:cNvSpPr/>
      </dsp:nvSpPr>
      <dsp:spPr>
        <a:xfrm>
          <a:off x="9428908" y="763882"/>
          <a:ext cx="2755650" cy="1102260"/>
        </a:xfrm>
        <a:prstGeom prst="rect">
          <a:avLst/>
        </a:prstGeom>
        <a:gradFill rotWithShape="0">
          <a:gsLst>
            <a:gs pos="0">
              <a:schemeClr val="accent5">
                <a:hueOff val="0"/>
                <a:satOff val="0"/>
                <a:lumOff val="0"/>
                <a:alphaOff val="0"/>
                <a:tint val="50000"/>
                <a:satMod val="300000"/>
              </a:schemeClr>
            </a:gs>
            <a:gs pos="35000">
              <a:schemeClr val="accent5">
                <a:hueOff val="0"/>
                <a:satOff val="0"/>
                <a:lumOff val="0"/>
                <a:alphaOff val="0"/>
                <a:tint val="37000"/>
                <a:satMod val="300000"/>
              </a:schemeClr>
            </a:gs>
            <a:gs pos="100000">
              <a:schemeClr val="accent5">
                <a:hueOff val="0"/>
                <a:satOff val="0"/>
                <a:lumOff val="0"/>
                <a:alphaOff val="0"/>
                <a:tint val="15000"/>
                <a:satMod val="350000"/>
              </a:schemeClr>
            </a:gs>
          </a:gsLst>
          <a:lin ang="16200000" scaled="1"/>
        </a:gradFill>
        <a:ln w="9525" cap="flat" cmpd="sng" algn="ctr">
          <a:solidFill>
            <a:schemeClr val="accent5">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2">
          <a:scrgbClr r="0" g="0" b="0"/>
        </a:fillRef>
        <a:effectRef idx="1">
          <a:scrgbClr r="0" g="0" b="0"/>
        </a:effectRef>
        <a:fontRef idx="minor">
          <a:schemeClr val="dk1"/>
        </a:fontRef>
      </dsp:style>
      <dsp:txBody>
        <a:bodyPr spcFirstLastPara="0" vert="horz" wrap="square" lIns="170688" tIns="97536" rIns="170688" bIns="97536" numCol="1" spcCol="1270" anchor="ctr" anchorCtr="0">
          <a:noAutofit/>
        </a:bodyPr>
        <a:lstStyle/>
        <a:p>
          <a:pPr marL="0" lvl="0" indent="0" algn="ctr" defTabSz="1066800">
            <a:lnSpc>
              <a:spcPct val="90000"/>
            </a:lnSpc>
            <a:spcBef>
              <a:spcPct val="0"/>
            </a:spcBef>
            <a:spcAft>
              <a:spcPct val="35000"/>
            </a:spcAft>
            <a:buNone/>
          </a:pPr>
          <a:r>
            <a:rPr lang="en-US" sz="2400" b="1" kern="1200" dirty="0"/>
            <a:t>Meaningful Decision-Making</a:t>
          </a:r>
        </a:p>
      </dsp:txBody>
      <dsp:txXfrm>
        <a:off x="9428908" y="763882"/>
        <a:ext cx="2755650" cy="1102260"/>
      </dsp:txXfrm>
    </dsp:sp>
    <dsp:sp modelId="{197F6FAF-BA52-BB4E-8F32-A0ED96C977B7}">
      <dsp:nvSpPr>
        <dsp:cNvPr id="0" name=""/>
        <dsp:cNvSpPr/>
      </dsp:nvSpPr>
      <dsp:spPr>
        <a:xfrm>
          <a:off x="9428908" y="1866142"/>
          <a:ext cx="2755650" cy="3513600"/>
        </a:xfrm>
        <a:prstGeom prst="rect">
          <a:avLst/>
        </a:prstGeom>
        <a:solidFill>
          <a:schemeClr val="lt1"/>
        </a:solidFill>
        <a:ln w="25400" cap="flat" cmpd="sng" algn="ctr">
          <a:solidFill>
            <a:schemeClr val="accent2"/>
          </a:solidFill>
          <a:prstDash val="solid"/>
        </a:ln>
        <a:effectLst/>
      </dsp:spPr>
      <dsp:style>
        <a:lnRef idx="2">
          <a:schemeClr val="accent2"/>
        </a:lnRef>
        <a:fillRef idx="1">
          <a:schemeClr val="lt1"/>
        </a:fillRef>
        <a:effectRef idx="0">
          <a:schemeClr val="accent2"/>
        </a:effectRef>
        <a:fontRef idx="minor">
          <a:schemeClr val="dk1"/>
        </a:fontRef>
      </dsp:style>
      <ds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ct val="15000"/>
            </a:spcAft>
            <a:buClr>
              <a:schemeClr val="accent5"/>
            </a:buClr>
            <a:buChar char="•"/>
          </a:pPr>
          <a:r>
            <a:rPr lang="en-US" sz="2000" kern="1200" dirty="0"/>
            <a:t>Provide</a:t>
          </a:r>
          <a:r>
            <a:rPr lang="en-US" sz="2000" kern="1200" baseline="0" dirty="0"/>
            <a:t> diverse range of opportunities for families to make shared decisions about PBIS systems and practices</a:t>
          </a:r>
          <a:endParaRPr lang="en-US" sz="2000" kern="1200" dirty="0"/>
        </a:p>
        <a:p>
          <a:pPr marL="228600" lvl="1" indent="-228600" algn="l" defTabSz="889000">
            <a:lnSpc>
              <a:spcPct val="90000"/>
            </a:lnSpc>
            <a:spcBef>
              <a:spcPct val="0"/>
            </a:spcBef>
            <a:spcAft>
              <a:spcPct val="15000"/>
            </a:spcAft>
            <a:buClr>
              <a:schemeClr val="accent5"/>
            </a:buClr>
            <a:buChar char="•"/>
          </a:pPr>
          <a:r>
            <a:rPr lang="en-US" sz="2000" kern="1200" dirty="0"/>
            <a:t>Effectively engage families in advanced student behavior supports</a:t>
          </a:r>
        </a:p>
      </dsp:txBody>
      <dsp:txXfrm>
        <a:off x="9428908" y="1866142"/>
        <a:ext cx="2755650" cy="3513600"/>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DAAD9AB-76BA-4F20-9C80-4020D86AF54F}">
      <dsp:nvSpPr>
        <dsp:cNvPr id="0" name=""/>
        <dsp:cNvSpPr/>
      </dsp:nvSpPr>
      <dsp:spPr>
        <a:xfrm>
          <a:off x="0" y="439510"/>
          <a:ext cx="8510949" cy="2096985"/>
        </a:xfrm>
        <a:prstGeom prst="roundRect">
          <a:avLst/>
        </a:prstGeom>
        <a:solidFill>
          <a:schemeClr val="lt1">
            <a:alpha val="90000"/>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66328" tIns="312420" rIns="666328" bIns="106680" numCol="1" spcCol="1270" anchor="t" anchorCtr="0">
          <a:noAutofit/>
        </a:bodyPr>
        <a:lstStyle/>
        <a:p>
          <a:pPr marL="114300" marR="0" lvl="1" indent="-114300" algn="l" defTabSz="666750" rtl="0" eaLnBrk="1" fontAlgn="auto" latinLnBrk="0" hangingPunct="1">
            <a:lnSpc>
              <a:spcPct val="90000"/>
            </a:lnSpc>
            <a:spcBef>
              <a:spcPct val="0"/>
            </a:spcBef>
            <a:spcAft>
              <a:spcPct val="15000"/>
            </a:spcAft>
            <a:buClrTx/>
            <a:buSzTx/>
            <a:buFont typeface="Arial" panose="020B0604020202020204" pitchFamily="34" charset="0"/>
            <a:buChar char="•"/>
            <a:tabLst/>
            <a:defRPr/>
          </a:pPr>
          <a:r>
            <a:rPr lang="en-US" sz="1500" b="0" i="0" kern="1200" dirty="0">
              <a:latin typeface="Hind Vadodara" panose="020B0604020202020204" charset="0"/>
              <a:cs typeface="Hind Vadodara" panose="020B0604020202020204" charset="0"/>
            </a:rPr>
            <a:t> Glows &amp; Grows: Integration &amp; Alignment</a:t>
          </a:r>
        </a:p>
        <a:p>
          <a:pPr marL="114300" marR="0" lvl="1" indent="-114300" algn="l" defTabSz="666750" rtl="0" eaLnBrk="1" fontAlgn="auto" latinLnBrk="0" hangingPunct="1">
            <a:lnSpc>
              <a:spcPct val="90000"/>
            </a:lnSpc>
            <a:spcBef>
              <a:spcPct val="0"/>
            </a:spcBef>
            <a:spcAft>
              <a:spcPct val="15000"/>
            </a:spcAft>
            <a:buClrTx/>
            <a:buSzTx/>
            <a:buFont typeface="Arial" panose="020B0604020202020204" pitchFamily="34" charset="0"/>
            <a:buChar char="•"/>
            <a:tabLst/>
            <a:defRPr/>
          </a:pPr>
          <a:r>
            <a:rPr lang="en-US" sz="1500" b="0" i="0" kern="1200" dirty="0">
              <a:latin typeface="Hind Vadodara" panose="020B0604020202020204" charset="0"/>
              <a:cs typeface="Hind Vadodara" panose="020B0604020202020204" charset="0"/>
            </a:rPr>
            <a:t> Family School Partnerships</a:t>
          </a:r>
        </a:p>
        <a:p>
          <a:pPr marL="114300" marR="0" lvl="1" indent="-114300" algn="l" defTabSz="666750" rtl="0" eaLnBrk="1" fontAlgn="auto" latinLnBrk="0" hangingPunct="1">
            <a:lnSpc>
              <a:spcPct val="90000"/>
            </a:lnSpc>
            <a:spcBef>
              <a:spcPct val="0"/>
            </a:spcBef>
            <a:spcAft>
              <a:spcPct val="15000"/>
            </a:spcAft>
            <a:buClrTx/>
            <a:buSzTx/>
            <a:buFont typeface="Arial" panose="020B0604020202020204" pitchFamily="34" charset="0"/>
            <a:buChar char="•"/>
            <a:tabLst/>
            <a:defRPr/>
          </a:pPr>
          <a:r>
            <a:rPr lang="en-US" sz="1500" b="0" i="0" kern="1200" dirty="0">
              <a:latin typeface="Hind Vadodara" panose="020B0604020202020204" charset="0"/>
              <a:cs typeface="Hind Vadodara" panose="020B0604020202020204" charset="0"/>
            </a:rPr>
            <a:t> Fidelity Assessment: Tiered Fidelity Inventory (TFI) Self-Assessment</a:t>
          </a:r>
        </a:p>
        <a:p>
          <a:pPr marL="114300" marR="0" lvl="1" indent="-114300" algn="l" defTabSz="666750" rtl="0" eaLnBrk="1" fontAlgn="auto" latinLnBrk="0" hangingPunct="1">
            <a:lnSpc>
              <a:spcPct val="90000"/>
            </a:lnSpc>
            <a:spcBef>
              <a:spcPct val="0"/>
            </a:spcBef>
            <a:spcAft>
              <a:spcPct val="15000"/>
            </a:spcAft>
            <a:buClrTx/>
            <a:buSzTx/>
            <a:buFont typeface="Arial" panose="020B0604020202020204" pitchFamily="34" charset="0"/>
            <a:buChar char="•"/>
            <a:tabLst/>
            <a:defRPr/>
          </a:pPr>
          <a:r>
            <a:rPr lang="en-US" sz="1500" b="0" i="0" kern="1200" dirty="0">
              <a:latin typeface="Hind Vadodara" panose="020B0604020202020204" charset="0"/>
              <a:cs typeface="Hind Vadodara" panose="020B0604020202020204" charset="0"/>
            </a:rPr>
            <a:t>Looking Ahead: April Poster session!</a:t>
          </a:r>
        </a:p>
      </dsp:txBody>
      <dsp:txXfrm>
        <a:off x="102366" y="541876"/>
        <a:ext cx="8306217" cy="1892253"/>
      </dsp:txXfrm>
    </dsp:sp>
    <dsp:sp modelId="{24EE546A-203E-45A1-AB96-5A4CB77AC5EC}">
      <dsp:nvSpPr>
        <dsp:cNvPr id="0" name=""/>
        <dsp:cNvSpPr/>
      </dsp:nvSpPr>
      <dsp:spPr>
        <a:xfrm>
          <a:off x="429273" y="173830"/>
          <a:ext cx="6009829" cy="531360"/>
        </a:xfrm>
        <a:prstGeom prst="roundRect">
          <a:avLst/>
        </a:prstGeom>
        <a:solidFill>
          <a:schemeClr val="accent5">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27157" tIns="0" rIns="227157" bIns="0" numCol="1" spcCol="1270" anchor="ctr" anchorCtr="0">
          <a:noAutofit/>
        </a:bodyPr>
        <a:lstStyle/>
        <a:p>
          <a:pPr marL="0" lvl="0" indent="0" algn="l" defTabSz="666750">
            <a:lnSpc>
              <a:spcPct val="90000"/>
            </a:lnSpc>
            <a:spcBef>
              <a:spcPct val="0"/>
            </a:spcBef>
            <a:spcAft>
              <a:spcPct val="35000"/>
            </a:spcAft>
            <a:buNone/>
          </a:pPr>
          <a:r>
            <a:rPr lang="en-US" sz="1500" b="0" i="0" kern="1200" dirty="0">
              <a:solidFill>
                <a:schemeClr val="bg1"/>
              </a:solidFill>
              <a:latin typeface="Hind Vadodara"/>
              <a:cs typeface="Hind Vadodara"/>
            </a:rPr>
            <a:t>Presentation Content:</a:t>
          </a:r>
          <a:endParaRPr lang="en-US" sz="1500" b="0" i="0" u="none" strike="noStrike" kern="1200" cap="none" baseline="0" noProof="0" dirty="0">
            <a:solidFill>
              <a:schemeClr val="bg1"/>
            </a:solidFill>
            <a:latin typeface="Hind Vadodara"/>
            <a:cs typeface="Hind Vadodara"/>
          </a:endParaRPr>
        </a:p>
      </dsp:txBody>
      <dsp:txXfrm>
        <a:off x="455212" y="199769"/>
        <a:ext cx="5957951" cy="479482"/>
      </dsp:txXfrm>
    </dsp:sp>
    <dsp:sp modelId="{0D6B9F3E-B464-438E-883B-0916B346DACF}">
      <dsp:nvSpPr>
        <dsp:cNvPr id="0" name=""/>
        <dsp:cNvSpPr/>
      </dsp:nvSpPr>
      <dsp:spPr>
        <a:xfrm>
          <a:off x="0" y="2899376"/>
          <a:ext cx="8585471" cy="2375891"/>
        </a:xfrm>
        <a:prstGeom prst="roundRect">
          <a:avLst/>
        </a:prstGeom>
        <a:solidFill>
          <a:schemeClr val="lt1">
            <a:alpha val="90000"/>
            <a:hueOff val="0"/>
            <a:satOff val="0"/>
            <a:lumOff val="0"/>
            <a:alphaOff val="0"/>
          </a:schemeClr>
        </a:solidFill>
        <a:ln w="25400" cap="flat" cmpd="sng" algn="ctr">
          <a:solidFill>
            <a:schemeClr val="accent5">
              <a:hueOff val="3045461"/>
              <a:satOff val="-52560"/>
              <a:lumOff val="-7452"/>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66328" tIns="312420" rIns="666328" bIns="106680" numCol="1" spcCol="1270" anchor="t" anchorCtr="0">
          <a:noAutofit/>
        </a:bodyPr>
        <a:lstStyle/>
        <a:p>
          <a:pPr marL="114300" lvl="1" indent="-114300" algn="l" defTabSz="666750" rtl="0">
            <a:lnSpc>
              <a:spcPct val="90000"/>
            </a:lnSpc>
            <a:spcBef>
              <a:spcPct val="0"/>
            </a:spcBef>
            <a:spcAft>
              <a:spcPct val="15000"/>
            </a:spcAft>
            <a:buFont typeface="Arial" panose="020B0604020202020204" pitchFamily="34" charset="0"/>
            <a:buChar char="•"/>
          </a:pPr>
          <a:r>
            <a:rPr lang="en-US" sz="1500" b="0" i="0" kern="1200" dirty="0">
              <a:solidFill>
                <a:schemeClr val="tx1"/>
              </a:solidFill>
              <a:latin typeface="Hind Vadodara"/>
              <a:cs typeface="Hind Vadodara"/>
            </a:rPr>
            <a:t>Discuss with team </a:t>
          </a:r>
          <a:r>
            <a:rPr lang="en-US" sz="1500" b="1" i="0" kern="1200" dirty="0">
              <a:solidFill>
                <a:schemeClr val="tx1"/>
              </a:solidFill>
              <a:latin typeface="Hind Vadodara"/>
              <a:cs typeface="Hind Vadodara"/>
            </a:rPr>
            <a:t>Family &amp; School Partnership content</a:t>
          </a:r>
          <a:r>
            <a:rPr lang="en-US" sz="1500" b="0" i="0" kern="1200" dirty="0">
              <a:solidFill>
                <a:schemeClr val="tx1"/>
              </a:solidFill>
              <a:latin typeface="Hind Vadodara"/>
              <a:cs typeface="Hind Vadodara"/>
            </a:rPr>
            <a:t>. Complete the </a:t>
          </a:r>
          <a:r>
            <a:rPr lang="en-US" sz="1500" b="0" i="0" kern="1200" dirty="0">
              <a:solidFill>
                <a:schemeClr val="accent6">
                  <a:lumMod val="50000"/>
                </a:schemeClr>
              </a:solidFill>
              <a:latin typeface="Hind Vadodara"/>
              <a:cs typeface="Hind Vadodara"/>
              <a:hlinkClick xmlns:r="http://schemas.openxmlformats.org/officeDocument/2006/relationships" r:id="rId1">
                <a:extLst>
                  <a:ext uri="{A12FA001-AC4F-418D-AE19-62706E023703}">
                    <ahyp:hlinkClr xmlns:ahyp="http://schemas.microsoft.com/office/drawing/2018/hyperlinkcolor" val="tx"/>
                  </a:ext>
                </a:extLst>
              </a:hlinkClick>
            </a:rPr>
            <a:t>Family-School Partnership Survey</a:t>
          </a:r>
          <a:r>
            <a:rPr lang="en-US" sz="1500" b="0" i="0" kern="1200" dirty="0">
              <a:solidFill>
                <a:schemeClr val="tx1"/>
              </a:solidFill>
              <a:latin typeface="Hind Vadodara"/>
              <a:cs typeface="Hind Vadodara"/>
              <a:hlinkClick xmlns:r="http://schemas.openxmlformats.org/officeDocument/2006/relationships" r:id="rId1"/>
            </a:rPr>
            <a:t> </a:t>
          </a:r>
          <a:r>
            <a:rPr lang="en-US" sz="1500" b="0" i="0" kern="1200" dirty="0">
              <a:solidFill>
                <a:schemeClr val="tx1"/>
              </a:solidFill>
              <a:latin typeface="Hind Vadodara"/>
              <a:cs typeface="Hind Vadodara"/>
            </a:rPr>
            <a:t>as a team. Use the results to guide action planning.</a:t>
          </a:r>
        </a:p>
        <a:p>
          <a:pPr marL="114300" lvl="1" indent="-114300" algn="l" defTabSz="666750" rtl="0">
            <a:lnSpc>
              <a:spcPct val="90000"/>
            </a:lnSpc>
            <a:spcBef>
              <a:spcPct val="0"/>
            </a:spcBef>
            <a:spcAft>
              <a:spcPct val="15000"/>
            </a:spcAft>
            <a:buChar char="•"/>
          </a:pPr>
          <a:r>
            <a:rPr lang="en-US" sz="1500" b="0" i="0" kern="1200" dirty="0">
              <a:latin typeface="Hind Vadodara"/>
              <a:cs typeface="Hind Vadodara"/>
            </a:rPr>
            <a:t>Work with team to plan and complete the TFI Self-Assessment this or next month.</a:t>
          </a:r>
        </a:p>
        <a:p>
          <a:pPr marL="114300" lvl="1" indent="-114300" algn="l" defTabSz="666750" rtl="0">
            <a:lnSpc>
              <a:spcPct val="90000"/>
            </a:lnSpc>
            <a:spcBef>
              <a:spcPct val="0"/>
            </a:spcBef>
            <a:spcAft>
              <a:spcPct val="15000"/>
            </a:spcAft>
            <a:buChar char="•"/>
          </a:pPr>
          <a:r>
            <a:rPr lang="en-US" sz="1500" b="0" i="0" kern="1200" dirty="0">
              <a:latin typeface="Hind Vadodara"/>
              <a:cs typeface="Hind Vadodara"/>
            </a:rPr>
            <a:t>Discuss with your team what you may want to include on your poster during the April team training.</a:t>
          </a:r>
        </a:p>
      </dsp:txBody>
      <dsp:txXfrm>
        <a:off x="115981" y="3015357"/>
        <a:ext cx="8353509" cy="2143929"/>
      </dsp:txXfrm>
    </dsp:sp>
    <dsp:sp modelId="{C8A02AA2-BB9F-44E5-B5DE-2D6E56749085}">
      <dsp:nvSpPr>
        <dsp:cNvPr id="0" name=""/>
        <dsp:cNvSpPr/>
      </dsp:nvSpPr>
      <dsp:spPr>
        <a:xfrm>
          <a:off x="429273" y="2633696"/>
          <a:ext cx="6009829" cy="531360"/>
        </a:xfrm>
        <a:prstGeom prst="roundRect">
          <a:avLst/>
        </a:prstGeom>
        <a:solidFill>
          <a:schemeClr val="accent5">
            <a:hueOff val="3045461"/>
            <a:satOff val="-52560"/>
            <a:lumOff val="-7452"/>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27157" tIns="0" rIns="227157" bIns="0" numCol="1" spcCol="1270" anchor="ctr" anchorCtr="0">
          <a:noAutofit/>
        </a:bodyPr>
        <a:lstStyle/>
        <a:p>
          <a:pPr marL="0" lvl="0" indent="0" algn="l" defTabSz="666750">
            <a:lnSpc>
              <a:spcPct val="90000"/>
            </a:lnSpc>
            <a:spcBef>
              <a:spcPct val="0"/>
            </a:spcBef>
            <a:spcAft>
              <a:spcPct val="35000"/>
            </a:spcAft>
            <a:buNone/>
          </a:pPr>
          <a:r>
            <a:rPr lang="en-US" sz="1500" b="0" i="0" kern="1200" dirty="0">
              <a:latin typeface="Hind Vadodara"/>
              <a:cs typeface="Hind Vadodara"/>
            </a:rPr>
            <a:t>Coaches’</a:t>
          </a:r>
          <a:r>
            <a:rPr lang="en-US" sz="1500" kern="1200" dirty="0">
              <a:latin typeface="Hind Vadodara"/>
              <a:cs typeface="Hind Vadodara"/>
            </a:rPr>
            <a:t> T</a:t>
          </a:r>
          <a:r>
            <a:rPr lang="en-US" sz="1500" b="0" i="0" kern="1200" dirty="0">
              <a:latin typeface="Hind Vadodara"/>
              <a:cs typeface="Hind Vadodara"/>
            </a:rPr>
            <a:t>asks:</a:t>
          </a:r>
          <a:endParaRPr lang="en-US" sz="1500" kern="1200" dirty="0">
            <a:latin typeface="Hind Vadodara"/>
            <a:cs typeface="Hind Vadodara"/>
          </a:endParaRPr>
        </a:p>
      </dsp:txBody>
      <dsp:txXfrm>
        <a:off x="455212" y="2659635"/>
        <a:ext cx="5957951" cy="479482"/>
      </dsp:txXfrm>
    </dsp:sp>
  </dsp:spTree>
</dsp:drawing>
</file>

<file path=ppt/diagrams/layout1.xml><?xml version="1.0" encoding="utf-8"?>
<dgm:layoutDef xmlns:dgm="http://schemas.openxmlformats.org/drawingml/2006/diagram" xmlns:a="http://schemas.openxmlformats.org/drawingml/2006/main" uniqueId="urn:microsoft.com/office/officeart/2005/8/layout/bList2">
  <dgm:title val=""/>
  <dgm:desc val=""/>
  <dgm:catLst>
    <dgm:cat type="list" pri="7000"/>
    <dgm:cat type="convert" pri="16000"/>
    <dgm:cat type="picture" pri="28000"/>
    <dgm:cat type="pictureconvert" pri="28000"/>
  </dgm:catLst>
  <dgm:sampData useDef="1">
    <dgm:dataModel>
      <dgm:pt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dir/>
      <dgm:animLvl val="lvl"/>
      <dgm:resizeHandles val="exact"/>
    </dgm:varLst>
    <dgm:choose name="Name0">
      <dgm:if name="Name1" axis="self"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08"/>
      <dgm:constr type="sp" refType="w" refFor="ch" refForName="compNode" op="equ" fact="0.16"/>
      <dgm:constr type="primFontSz" for="des" forName="parentText" op="equ" val="65"/>
      <dgm:constr type="primFontSz" for="des" forName="childRect" op="equ" val="65"/>
    </dgm:constrLst>
    <dgm:ruleLst/>
    <dgm:forEach name="nodesForEach" axis="ch" ptType="node">
      <dgm:layoutNode name="compNode">
        <dgm:alg type="composite">
          <dgm:param type="ar" val="0.943"/>
        </dgm:alg>
        <dgm:shape xmlns:r="http://schemas.openxmlformats.org/officeDocument/2006/relationships" r:blip="">
          <dgm:adjLst/>
        </dgm:shape>
        <dgm:presOf/>
        <dgm:choose name="Name3">
          <dgm:if name="Name4" axis="self" func="var" arg="dir" op="equ" val="norm">
            <dgm:constrLst>
              <dgm:constr type="w" val="1"/>
              <dgm:constr type="h" refType="w" fact="1.06"/>
              <dgm:constr type="h" for="ch" forName="childRect" refType="h" fact="0.65"/>
              <dgm:constr type="w" for="ch" forName="childRect" refType="w" fact="0.923"/>
              <dgm:constr type="l" for="ch" forName="childRect"/>
              <dgm:constr type="t" for="ch" forName="childRect"/>
              <dgm:constr type="w" for="ch" forName="parentText" refType="w" fact="0.65"/>
              <dgm:constr type="h" for="ch" forName="parentText" refType="h" refFor="ch" refForName="childRect" fact="0.43"/>
              <dgm:constr type="l" for="ch" forName="parentText"/>
              <dgm:constr type="t" for="ch" forName="parentText" refType="h" refFor="ch" refForName="childRect"/>
              <dgm:constr type="w" for="ch" forName="parentRect" refType="w" fact="0.923"/>
              <dgm:constr type="h" for="ch" forName="parentRect" refType="h" refFor="ch" refForName="parentText"/>
              <dgm:constr type="l" for="ch" forName="parentRect"/>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r" for="ch" forName="adorn" refType="w"/>
            </dgm:constrLst>
          </dgm:if>
          <dgm:else name="Name5">
            <dgm:constrLst>
              <dgm:constr type="w" val="1"/>
              <dgm:constr type="h" refType="w" fact="1.06"/>
              <dgm:constr type="h" for="ch" forName="childRect" refType="h" fact="0.65"/>
              <dgm:constr type="w" for="ch" forName="childRect" refType="w" fact="0.923"/>
              <dgm:constr type="r" for="ch" forName="childRect" refType="w"/>
              <dgm:constr type="t" for="ch" forName="childRect"/>
              <dgm:constr type="w" for="ch" forName="parentText" refType="w" fact="0.65"/>
              <dgm:constr type="h" for="ch" forName="parentText" refType="h" refFor="ch" refForName="childRect" fact="0.43"/>
              <dgm:constr type="r" for="ch" forName="parentText" refType="w"/>
              <dgm:constr type="t" for="ch" forName="parentText" refType="h" refFor="ch" refForName="childRect"/>
              <dgm:constr type="w" for="ch" forName="parentRect" refType="w" fact="0.923"/>
              <dgm:constr type="h" for="ch" forName="parentRect" refType="h" refFor="ch" refForName="parentText"/>
              <dgm:constr type="r" for="ch" forName="parentRect" refType="w"/>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l" for="ch" forName="adorn"/>
            </dgm:constrLst>
          </dgm:else>
        </dgm:choose>
        <dgm:ruleLst/>
        <dgm:layoutNode name="childRect" styleLbl="bgAcc1">
          <dgm:varLst>
            <dgm:bulletEnabled val="1"/>
          </dgm:varLst>
          <dgm:alg type="tx">
            <dgm:param type="stBulletLvl" val="1"/>
          </dgm:alg>
          <dgm:shape xmlns:r="http://schemas.openxmlformats.org/officeDocument/2006/relationships" type="round2SameRect" r:blip="">
            <dgm:adjLst>
              <dgm:adj idx="1" val="0.08"/>
            </dgm:adjLst>
          </dgm:shape>
          <dgm:presOf axis="des" ptType="node"/>
          <dgm:constrLst>
            <dgm:constr type="secFontSz" refType="primFontSz"/>
            <dgm:constr type="tMarg" refType="primFontSz" fact="0.3"/>
            <dgm:constr type="bMarg" refType="primFontSz" fact="0.1"/>
            <dgm:constr type="lMarg" refType="primFontSz" fact="0.1"/>
            <dgm:constr type="rMarg" refType="primFontSz" fact="0.1"/>
          </dgm:constrLst>
          <dgm:ruleLst>
            <dgm:rule type="primFontSz" val="5" fact="NaN" max="NaN"/>
          </dgm:ruleLst>
        </dgm:layoutNode>
        <dgm:layoutNode name="parentText">
          <dgm:varLst>
            <dgm:chMax val="0"/>
            <dgm:bulletEnabled val="1"/>
          </dgm:varLst>
          <dgm:choose name="Name6">
            <dgm:if name="Name7" func="var" arg="dir" op="equ" val="norm">
              <dgm:alg type="tx">
                <dgm:param type="parTxLTRAlign" val="l"/>
                <dgm:param type="parTxRTLAlign" val="l"/>
              </dgm:alg>
            </dgm:if>
            <dgm:else name="Name8">
              <dgm:alg type="tx">
                <dgm:param type="parTxLTRAlign" val="r"/>
                <dgm:param type="parTxRTLAlign" val="r"/>
              </dgm:alg>
            </dgm:else>
          </dgm:choose>
          <dgm:shape xmlns:r="http://schemas.openxmlformats.org/officeDocument/2006/relationships" type="rect" r:blip="" zOrderOff="1" hideGeom="1">
            <dgm:adjLst/>
          </dgm:shape>
          <dgm:presOf axis="self" ptType="node"/>
          <dgm:constrLst>
            <dgm:constr type="tMarg"/>
            <dgm:constr type="bMarg"/>
            <dgm:constr type="lMarg" refType="primFontSz" fact="0.3"/>
            <dgm:constr type="rMarg" refType="primFontSz" fact="0.1"/>
          </dgm:constrLst>
          <dgm:ruleLst>
            <dgm:rule type="primFontSz" val="5" fact="NaN" max="NaN"/>
          </dgm:ruleLst>
        </dgm:layoutNode>
        <dgm:layoutNode name="parentRect" styleLbl="alignNode1">
          <dgm:alg type="sp"/>
          <dgm:shape xmlns:r="http://schemas.openxmlformats.org/officeDocument/2006/relationships" type="rect" r:blip="">
            <dgm:adjLst/>
          </dgm:shape>
          <dgm:presOf axis="self" ptType="node"/>
          <dgm:constrLst/>
          <dgm:ruleLst/>
        </dgm:layoutNode>
        <dgm:layoutNode name="adorn" styleLbl="fgAccFollowNod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constr type="w" val="1"/>
            <dgm:constr type="h" refType="w"/>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9/3/layout/OpposingIdeas">
  <dgm:title val=""/>
  <dgm:desc val=""/>
  <dgm:catLst>
    <dgm:cat type="relationship" pri="3400"/>
  </dgm:catLst>
  <dgm:sampData>
    <dgm:dataModel>
      <dgm:ptLst>
        <dgm:pt modelId="0" type="doc"/>
        <dgm:pt modelId="10">
          <dgm:prSet phldr="1"/>
        </dgm:pt>
        <dgm:pt modelId="11">
          <dgm:prSet phldr="1"/>
        </dgm:pt>
        <dgm:pt modelId="20">
          <dgm:prSet phldr="1"/>
        </dgm:pt>
        <dgm:pt modelId="21">
          <dgm:prSet phldr="1"/>
        </dgm:pt>
      </dgm:ptLst>
      <dgm:cxnLst>
        <dgm:cxn modelId="30" srcId="0" destId="10" srcOrd="0" destOrd="0"/>
        <dgm:cxn modelId="12" srcId="10" destId="11" srcOrd="0" destOrd="0"/>
        <dgm:cxn modelId="40" srcId="0" destId="20" srcOrd="1" destOrd="0"/>
        <dgm:cxn modelId="22" srcId="20" destId="2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30" srcId="0" destId="10" srcOrd="0" destOrd="0"/>
        <dgm:cxn modelId="12" srcId="10" destId="11" srcOrd="0" destOrd="0"/>
        <dgm:cxn modelId="4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Lst>
      <dgm:cxnLst>
        <dgm:cxn modelId="30" srcId="0" destId="10" srcOrd="0" destOrd="0"/>
        <dgm:cxn modelId="12" srcId="10" destId="11" srcOrd="0" destOrd="0"/>
        <dgm:cxn modelId="40" srcId="0" destId="20" srcOrd="1" destOrd="0"/>
        <dgm:cxn modelId="22" srcId="20" destId="21" srcOrd="0" destOrd="0"/>
      </dgm:cxnLst>
      <dgm:bg/>
      <dgm:whole/>
    </dgm:dataModel>
  </dgm:clrData>
  <dgm:layoutNode name="Name0">
    <dgm:varLst>
      <dgm:chMax val="2"/>
      <dgm:dir/>
      <dgm:animOne val="branch"/>
      <dgm:animLvl val="lvl"/>
      <dgm:resizeHandles val="exact"/>
    </dgm:varLst>
    <dgm:choose name="Name1">
      <dgm:if name="Name2" axis="ch" ptType="node" func="cnt" op="lte" val="1">
        <dgm:alg type="composite">
          <dgm:param type="ar" val="0.9928"/>
        </dgm:alg>
      </dgm:if>
      <dgm:else name="Name3">
        <dgm:alg type="composite">
          <dgm:param type="ar" val="1.6364"/>
        </dgm:alg>
      </dgm:else>
    </dgm:choose>
    <dgm:shape xmlns:r="http://schemas.openxmlformats.org/officeDocument/2006/relationships" r:blip="">
      <dgm:adjLst/>
    </dgm:shape>
    <dgm:choose name="Name4">
      <dgm:if name="Name5" func="var" arg="dir" op="equ" val="norm">
        <dgm:choose name="Name6">
          <dgm:if name="Name7" axis="ch" ptType="node" func="cnt" op="lte" val="1">
            <dgm:constrLst>
              <dgm:constr type="primFontSz" for="des" forName="ParentText1" op="equ" val="65"/>
              <dgm:constr type="primFontSz" for="des" forName="ParentText2" refType="primFontSz" refFor="des" refForName="ParentText1" op="equ"/>
              <dgm:constr type="primFontSz" for="des" forName="ChildText1" op="equ" val="65"/>
              <dgm:constr type="primFontSz" for="des" forName="ChildText2" refType="primFontSz" refFor="des" refForName="ChildText1" op="equ"/>
              <dgm:constr type="l" for="ch" forName="ChildText1" refType="w" fact="0.2963"/>
              <dgm:constr type="t" for="ch" forName="ChildText1" refType="h" fact="0.2722"/>
              <dgm:constr type="w" for="ch" forName="ChildText1" refType="w" fact="0.6534"/>
              <dgm:constr type="h" for="ch" forName="ChildText1" refType="h" fact="0.6682"/>
              <dgm:constr type="l" for="ch" forName="Background" refType="w" fact="0.246"/>
              <dgm:constr type="t" for="ch" forName="Background" refType="h" fact="0.2125"/>
              <dgm:constr type="w" for="ch" forName="Background" refType="w" fact="0.754"/>
              <dgm:constr type="h" for="ch" forName="Background" refType="h" fact="0.7875"/>
              <dgm:constr type="l" for="ch" forName="ParentText1" refType="w" fact="0"/>
              <dgm:constr type="t" for="ch" forName="ParentText1" refType="h" fact="0"/>
              <dgm:constr type="w" for="ch" forName="ParentText1" refType="w" fact="0.234"/>
              <dgm:constr type="h" for="ch" forName="ParentText1" refType="h" fact="0.8713"/>
              <dgm:constr type="l" for="ch" forName="ParentShape1" refType="w" fact="0"/>
              <dgm:constr type="t" for="ch" forName="ParentShape1" refType="h" fact="0"/>
              <dgm:constr type="w" for="ch" forName="ParentShape1" refType="w" fact="0.234"/>
              <dgm:constr type="h" for="ch" forName="ParentShape1" refType="h" fact="0.8713"/>
            </dgm:constrLst>
          </dgm:if>
          <dgm:else name="Name8">
            <dgm:constrLst>
              <dgm:constr type="primFontSz" for="des" forName="ParentText1" op="equ" val="65"/>
              <dgm:constr type="primFontSz" for="des" forName="ParentText2" refType="primFontSz" refFor="des" refForName="ParentText1" op="equ"/>
              <dgm:constr type="primFontSz" for="des" forName="ChildText1" op="equ" val="65"/>
              <dgm:constr type="primFontSz" for="des" forName="ChildText2" refType="primFontSz" refFor="des" refForName="ChildText1" op="equ"/>
              <dgm:constr type="l" for="ch" forName="ChildText1" refType="w" fact="0.15"/>
              <dgm:constr type="t" for="ch" forName="ChildText1" refType="h" fact="0.22"/>
              <dgm:constr type="w" for="ch" forName="ChildText1" refType="w" fact="0.325"/>
              <dgm:constr type="h" for="ch" forName="ChildText1" refType="h" fact="0.56"/>
              <dgm:constr type="l" for="ch" forName="ChildText2" refType="w" fact="0.525"/>
              <dgm:constr type="t" for="ch" forName="ChildText2" refType="h" fact="0.22"/>
              <dgm:constr type="w" for="ch" forName="ChildText2" refType="w" fact="0.325"/>
              <dgm:constr type="h" for="ch" forName="ChildText2" refType="h" fact="0.56"/>
              <dgm:constr type="l" for="ch" forName="Background" refType="w" fact="0.125"/>
              <dgm:constr type="t" for="ch" forName="Background" refType="h" fact="0.17"/>
              <dgm:constr type="w" for="ch" forName="Background" refType="w" fact="0.75"/>
              <dgm:constr type="h" for="ch" forName="Background" refType="h" fact="0.66"/>
              <dgm:constr type="l" for="ch" forName="ParentText1" refType="w" fact="0"/>
              <dgm:constr type="t" for="ch" forName="ParentText1" refType="h" fact="0"/>
              <dgm:constr type="w" for="ch" forName="ParentText1" refType="w" fact="0.125"/>
              <dgm:constr type="h" for="ch" forName="ParentText1" refType="h" fact="0.72"/>
              <dgm:constr type="l" for="ch" forName="ParentShape1" refType="w" fact="0"/>
              <dgm:constr type="t" for="ch" forName="ParentShape1" refType="h" fact="0"/>
              <dgm:constr type="w" for="ch" forName="ParentShape1" refType="w" fact="0.125"/>
              <dgm:constr type="h" for="ch" forName="ParentShape1" refType="h" fact="0.72"/>
              <dgm:constr type="l" for="ch" forName="ParentText2" refType="w" fact="0.875"/>
              <dgm:constr type="t" for="ch" forName="ParentText2" refType="h" fact="0.28"/>
              <dgm:constr type="w" for="ch" forName="ParentText2" refType="w" fact="0.125"/>
              <dgm:constr type="h" for="ch" forName="ParentText2" refType="h" fact="0.72"/>
              <dgm:constr type="l" for="ch" forName="ParentShape2" refType="w" fact="0.875"/>
              <dgm:constr type="t" for="ch" forName="ParentShape2" refType="h" fact="0.28"/>
              <dgm:constr type="w" for="ch" forName="ParentShape2" refType="w" fact="0.125"/>
              <dgm:constr type="h" for="ch" forName="ParentShape2" refType="h" fact="0.72"/>
              <dgm:constr type="l" for="ch" forName="Divider" refType="w" fact="0.5"/>
              <dgm:constr type="t" for="ch" forName="Divider" refType="h" fact="0.24"/>
              <dgm:constr type="w" for="ch" forName="Divider" refType="w" fact="0.0001"/>
              <dgm:constr type="h" for="ch" forName="Divider" refType="h" fact="0.52"/>
            </dgm:constrLst>
          </dgm:else>
        </dgm:choose>
      </dgm:if>
      <dgm:else name="Name9">
        <dgm:choose name="Name10">
          <dgm:if name="Name11" axis="ch" ptType="node" func="cnt" op="lte" val="1">
            <dgm:constrLst>
              <dgm:constr type="primFontSz" for="des" forName="ParentText1" op="equ" val="65"/>
              <dgm:constr type="primFontSz" for="des" forName="ParentText2" refType="primFontSz" refFor="des" refForName="ParentText1" op="equ"/>
              <dgm:constr type="primFontSz" for="des" forName="ChildText1" op="equ" val="65"/>
              <dgm:constr type="primFontSz" for="des" forName="ChildText2" refType="primFontSz" refFor="des" refForName="ChildText1" op="equ"/>
              <dgm:constr type="r" for="ch" forName="ChildText1" refType="w" fact="-0.2455"/>
              <dgm:constr type="t" for="ch" forName="ChildText1" refType="h" fact="0.2651"/>
              <dgm:constr type="w" for="ch" forName="ChildText1" refType="w" fact="0.5351"/>
              <dgm:constr type="h" for="ch" forName="ChildText1" refType="h" fact="0.56"/>
              <dgm:constr type="r" for="ch" forName="Background" refType="w" fact="-0.246"/>
              <dgm:constr type="t" for="ch" forName="Background" refType="h" fact="0.2125"/>
              <dgm:constr type="w" for="ch" forName="Background" refType="w" fact="0.754"/>
              <dgm:constr type="h" for="ch" forName="Background" refType="h" fact="0.7875"/>
              <dgm:constr type="r" for="ch" forName="ParentText1" refType="w" fact="0"/>
              <dgm:constr type="t" for="ch" forName="ParentText1" refType="h" fact="0"/>
              <dgm:constr type="w" for="ch" forName="ParentText1" refType="w" fact="0.234"/>
              <dgm:constr type="h" for="ch" forName="ParentText1" refType="h" fact="0.8713"/>
              <dgm:constr type="r" for="ch" forName="ParentShape1" refType="w" fact="0"/>
              <dgm:constr type="t" for="ch" forName="ParentShape1" refType="h" fact="0"/>
              <dgm:constr type="w" for="ch" forName="ParentShape1" refType="w" fact="0.234"/>
              <dgm:constr type="h" for="ch" forName="ParentShape1" refType="h" fact="0.8713"/>
            </dgm:constrLst>
          </dgm:if>
          <dgm:else name="Name12">
            <dgm:constrLst>
              <dgm:constr type="primFontSz" for="des" forName="ParentText1" op="equ" val="65"/>
              <dgm:constr type="primFontSz" for="des" forName="ParentText2" refType="primFontSz" refFor="des" refForName="ParentText1" op="equ"/>
              <dgm:constr type="primFontSz" for="des" forName="ChildText1" op="equ" val="65"/>
              <dgm:constr type="primFontSz" for="des" forName="ChildText2" refType="primFontSz" refFor="des" refForName="ChildText1" op="equ"/>
              <dgm:constr type="r" for="ch" forName="ChildText1" refType="w" fact="-0.15"/>
              <dgm:constr type="t" for="ch" forName="ChildText1" refType="h" fact="0.22"/>
              <dgm:constr type="w" for="ch" forName="ChildText1" refType="w" fact="0.325"/>
              <dgm:constr type="h" for="ch" forName="ChildText1" refType="h" fact="0.56"/>
              <dgm:constr type="r" for="ch" forName="ChildText2" refType="w" fact="-0.525"/>
              <dgm:constr type="t" for="ch" forName="ChildText2" refType="h" fact="0.22"/>
              <dgm:constr type="w" for="ch" forName="ChildText2" refType="w" fact="0.325"/>
              <dgm:constr type="h" for="ch" forName="ChildText2" refType="h" fact="0.56"/>
              <dgm:constr type="r" for="ch" forName="Background" refType="w" fact="-0.125"/>
              <dgm:constr type="t" for="ch" forName="Background" refType="h" fact="0.17"/>
              <dgm:constr type="w" for="ch" forName="Background" refType="w" fact="0.75"/>
              <dgm:constr type="h" for="ch" forName="Background" refType="h" fact="0.66"/>
              <dgm:constr type="r" for="ch" forName="ParentText1" refType="w" fact="0"/>
              <dgm:constr type="t" for="ch" forName="ParentText1" refType="h" fact="0"/>
              <dgm:constr type="w" for="ch" forName="ParentText1" refType="w" fact="0.125"/>
              <dgm:constr type="h" for="ch" forName="ParentText1" refType="h" fact="0.72"/>
              <dgm:constr type="r" for="ch" forName="ParentShape1" refType="w" fact="0"/>
              <dgm:constr type="t" for="ch" forName="ParentShape1" refType="h" fact="0"/>
              <dgm:constr type="w" for="ch" forName="ParentShape1" refType="w" fact="0.125"/>
              <dgm:constr type="h" for="ch" forName="ParentShape1" refType="h" fact="0.72"/>
              <dgm:constr type="r" for="ch" forName="ParentText2" refType="w" fact="-0.875"/>
              <dgm:constr type="t" for="ch" forName="ParentText2" refType="h" fact="0.28"/>
              <dgm:constr type="w" for="ch" forName="ParentText2" refType="w" fact="0.125"/>
              <dgm:constr type="h" for="ch" forName="ParentText2" refType="h" fact="0.72"/>
              <dgm:constr type="r" for="ch" forName="ParentShape2" refType="w" fact="-0.875"/>
              <dgm:constr type="t" for="ch" forName="ParentShape2" refType="h" fact="0.28"/>
              <dgm:constr type="w" for="ch" forName="ParentShape2" refType="w" fact="0.125"/>
              <dgm:constr type="h" for="ch" forName="ParentShape2" refType="h" fact="0.72"/>
              <dgm:constr type="r" for="ch" forName="Divider" refType="w" fact="-0.5"/>
              <dgm:constr type="t" for="ch" forName="Divider" refType="h" fact="0.24"/>
              <dgm:constr type="w" for="ch" forName="Divider" refType="w" fact="0.0001"/>
              <dgm:constr type="h" for="ch" forName="Divider" refType="h" fact="0.52"/>
            </dgm:constrLst>
          </dgm:else>
        </dgm:choose>
      </dgm:else>
    </dgm:choose>
    <dgm:choose name="Name13">
      <dgm:if name="Name14" axis="ch" ptType="node" func="cnt" op="gte" val="1">
        <dgm:layoutNode name="Background" styleLbl="node1">
          <dgm:alg type="sp"/>
          <dgm:choose name="Name15">
            <dgm:if name="Name16" func="var" arg="dir" op="equ" val="norm">
              <dgm:shape xmlns:r="http://schemas.openxmlformats.org/officeDocument/2006/relationships" type="round2DiagRect" r:blip="">
                <dgm:adjLst>
                  <dgm:adj idx="1" val="0"/>
                  <dgm:adj idx="2" val="0.1667"/>
                </dgm:adjLst>
              </dgm:shape>
            </dgm:if>
            <dgm:else name="Name17">
              <dgm:shape xmlns:r="http://schemas.openxmlformats.org/officeDocument/2006/relationships" type="round2DiagRect" r:blip="">
                <dgm:adjLst>
                  <dgm:adj idx="1" val="0.1667"/>
                  <dgm:adj idx="2" val="0"/>
                </dgm:adjLst>
              </dgm:shape>
            </dgm:else>
          </dgm:choose>
          <dgm:presOf/>
        </dgm:layoutNode>
        <dgm:choose name="Name18">
          <dgm:if name="Name19" axis="ch" ptType="node" func="cnt" op="gte" val="2">
            <dgm:layoutNode name="Divider" styleLbl="callout">
              <dgm:alg type="sp"/>
              <dgm:shape xmlns:r="http://schemas.openxmlformats.org/officeDocument/2006/relationships" type="line" r:blip="">
                <dgm:adjLst/>
              </dgm:shape>
              <dgm:presOf/>
            </dgm:layoutNode>
          </dgm:if>
          <dgm:else name="Name20"/>
        </dgm:choose>
        <dgm:layoutNode name="ChildText1" styleLbl="revTx">
          <dgm:varLst>
            <dgm:chMax val="0"/>
            <dgm:chPref val="0"/>
            <dgm:bulletEnabled val="1"/>
          </dgm:varLst>
          <dgm:alg type="tx">
            <dgm:param type="parTxLTRAlign" val="l"/>
            <dgm:param type="txAnchorVert" val="t"/>
          </dgm:alg>
          <dgm:shape xmlns:r="http://schemas.openxmlformats.org/officeDocument/2006/relationships" type="rect" r:blip="" hideGeom="1">
            <dgm:adjLst/>
          </dgm:shape>
          <dgm:presOf axis="ch des"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21">
          <dgm:if name="Name22" axis="ch" ptType="node" func="cnt" op="gte" val="2">
            <dgm:layoutNode name="ChildText2" styleLbl="revTx">
              <dgm:varLst>
                <dgm:chMax val="0"/>
                <dgm:chPref val="0"/>
                <dgm:bulletEnabled val="1"/>
              </dgm:varLst>
              <dgm:alg type="tx">
                <dgm:param type="parTxLTRAlign" val="l"/>
                <dgm:param type="txAnchorVert" val="t"/>
              </dgm:alg>
              <dgm:shape xmlns:r="http://schemas.openxmlformats.org/officeDocument/2006/relationships" type="rect" r:blip="" hideGeom="1">
                <dgm:adjLst/>
              </dgm:shape>
              <dgm:presOf axis="ch des"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3"/>
        </dgm:choose>
        <dgm:layoutNode name="ParentText1" styleLbl="revTx">
          <dgm:varLst>
            <dgm:chMax val="1"/>
            <dgm:chPref val="1"/>
          </dgm:varLst>
          <dgm:choose name="Name24">
            <dgm:if name="Name25" func="var" arg="dir" op="equ" val="norm">
              <dgm:alg type="tx">
                <dgm:param type="parTxLTRAlign" val="r"/>
                <dgm:param type="shpTxLTRAlignCh" val="r"/>
                <dgm:param type="txAnchorVertCh" val="mid"/>
                <dgm:param type="autoTxRot" val="grav"/>
              </dgm:alg>
            </dgm:if>
            <dgm:else name="Name26">
              <dgm:alg type="tx">
                <dgm:param type="parTxLTRAlign" val="l"/>
                <dgm:param type="shpTxLTRAlignCh" val="r"/>
                <dgm:param type="txAnchorVertCh" val="mid"/>
                <dgm:param type="autoTxRot" val="grav"/>
              </dgm:alg>
            </dgm:else>
          </dgm:choose>
          <dgm:choose name="Name27">
            <dgm:if name="Name28" func="var" arg="dir" op="equ" val="norm">
              <dgm:shape xmlns:r="http://schemas.openxmlformats.org/officeDocument/2006/relationships" rot="-90" type="rightArrow" r:blip="" hideGeom="1">
                <dgm:adjLst>
                  <dgm:adj idx="1" val="0.4983"/>
                  <dgm:adj idx="2" val="0.6066"/>
                </dgm:adjLst>
              </dgm:shape>
            </dgm:if>
            <dgm:else name="Name29">
              <dgm:shape xmlns:r="http://schemas.openxmlformats.org/officeDocument/2006/relationships" rot="90" type="leftArrow" r:blip="" hideGeom="1">
                <dgm:adjLst>
                  <dgm:adj idx="1" val="0.4983"/>
                  <dgm:adj idx="2" val="0.6066"/>
                </dgm:adjLst>
              </dgm:shape>
            </dgm:else>
          </dgm:choose>
          <dgm:presOf axis="ch 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arentShape1" styleLbl="alignImgPlace1">
          <dgm:varLst/>
          <dgm:alg type="sp"/>
          <dgm:presOf axis="ch self" ptType="node node" st="1 1" cnt="1 0"/>
          <dgm:choose name="Name30">
            <dgm:if name="Name31" func="var" arg="dir" op="equ" val="norm">
              <dgm:shape xmlns:r="http://schemas.openxmlformats.org/officeDocument/2006/relationships" rot="-90" type="rightArrow" r:blip="">
                <dgm:adjLst>
                  <dgm:adj idx="1" val="0.4983"/>
                  <dgm:adj idx="2" val="0.6066"/>
                </dgm:adjLst>
              </dgm:shape>
            </dgm:if>
            <dgm:else name="Name32">
              <dgm:shape xmlns:r="http://schemas.openxmlformats.org/officeDocument/2006/relationships" rot="90" type="leftArrow" r:blip="">
                <dgm:adjLst>
                  <dgm:adj idx="1" val="0.4983"/>
                  <dgm:adj idx="2" val="0.6066"/>
                </dgm:adjLst>
              </dgm:shape>
            </dgm:else>
          </dgm:choose>
        </dgm:layoutNode>
        <dgm:choose name="Name33">
          <dgm:if name="Name34" axis="ch" ptType="node" func="cnt" op="gte" val="2">
            <dgm:layoutNode name="ParentText2" styleLbl="revTx">
              <dgm:varLst>
                <dgm:chMax val="1"/>
                <dgm:chPref val="1"/>
              </dgm:varLst>
              <dgm:choose name="Name35">
                <dgm:if name="Name36" func="var" arg="dir" op="equ" val="norm">
                  <dgm:alg type="tx">
                    <dgm:param type="parTxLTRAlign" val="r"/>
                    <dgm:param type="shpTxLTRAlignCh" val="r"/>
                    <dgm:param type="txAnchorVertCh" val="mid"/>
                    <dgm:param type="autoTxRot" val="grav"/>
                  </dgm:alg>
                </dgm:if>
                <dgm:else name="Name37">
                  <dgm:alg type="tx">
                    <dgm:param type="parTxLTRAlign" val="l"/>
                    <dgm:param type="shpTxLTRAlignCh" val="r"/>
                    <dgm:param type="txAnchorVertCh" val="mid"/>
                    <dgm:param type="autoTxRot" val="grav"/>
                  </dgm:alg>
                </dgm:else>
              </dgm:choose>
              <dgm:choose name="Name38">
                <dgm:if name="Name39" func="var" arg="dir" op="equ" val="norm">
                  <dgm:shape xmlns:r="http://schemas.openxmlformats.org/officeDocument/2006/relationships" rot="90" type="rightArrow" r:blip="" hideGeom="1">
                    <dgm:adjLst>
                      <dgm:adj idx="1" val="0.4983"/>
                      <dgm:adj idx="2" val="0.6066"/>
                    </dgm:adjLst>
                  </dgm:shape>
                </dgm:if>
                <dgm:else name="Name40">
                  <dgm:shape xmlns:r="http://schemas.openxmlformats.org/officeDocument/2006/relationships" rot="-90" type="leftArrow" r:blip="" hideGeom="1">
                    <dgm:adjLst>
                      <dgm:adj idx="1" val="0.4983"/>
                      <dgm:adj idx="2" val="0.6066"/>
                    </dgm:adjLst>
                  </dgm:shape>
                </dgm:else>
              </dgm:choose>
              <dgm:presOf axis="ch 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arentShape2" styleLbl="alignImgPlace1">
              <dgm:varLst/>
              <dgm:alg type="sp"/>
              <dgm:choose name="Name41">
                <dgm:if name="Name42" func="var" arg="dir" op="equ" val="norm">
                  <dgm:shape xmlns:r="http://schemas.openxmlformats.org/officeDocument/2006/relationships" rot="90" type="rightArrow" r:blip="">
                    <dgm:adjLst>
                      <dgm:adj idx="1" val="0.4983"/>
                      <dgm:adj idx="2" val="0.6066"/>
                    </dgm:adjLst>
                  </dgm:shape>
                </dgm:if>
                <dgm:else name="Name43">
                  <dgm:shape xmlns:r="http://schemas.openxmlformats.org/officeDocument/2006/relationships" rot="-90" type="leftArrow" r:blip="">
                    <dgm:adjLst>
                      <dgm:adj idx="1" val="0.4983"/>
                      <dgm:adj idx="2" val="0.6066"/>
                    </dgm:adjLst>
                  </dgm:shape>
                </dgm:else>
              </dgm:choose>
              <dgm:presOf axis="ch self" ptType="node node" st="2 1" cnt="1 0"/>
            </dgm:layoutNode>
          </dgm:if>
          <dgm:else name="Name44"/>
        </dgm:choose>
      </dgm:if>
      <dgm:else name="Name45"/>
    </dgm:choose>
  </dgm:layoutNode>
</dgm:layoutDef>
</file>

<file path=ppt/diagrams/layout5.xml><?xml version="1.0" encoding="utf-8"?>
<dgm:layoutDef xmlns:dgm="http://schemas.openxmlformats.org/drawingml/2006/diagram" xmlns:a="http://schemas.openxmlformats.org/drawingml/2006/main" uniqueId="urn:microsoft.com/office/officeart/2009/3/layout/OpposingIdeas">
  <dgm:title val=""/>
  <dgm:desc val=""/>
  <dgm:catLst>
    <dgm:cat type="relationship" pri="3400"/>
  </dgm:catLst>
  <dgm:sampData>
    <dgm:dataModel>
      <dgm:ptLst>
        <dgm:pt modelId="0" type="doc"/>
        <dgm:pt modelId="10">
          <dgm:prSet phldr="1"/>
        </dgm:pt>
        <dgm:pt modelId="11">
          <dgm:prSet phldr="1"/>
        </dgm:pt>
        <dgm:pt modelId="20">
          <dgm:prSet phldr="1"/>
        </dgm:pt>
        <dgm:pt modelId="21">
          <dgm:prSet phldr="1"/>
        </dgm:pt>
      </dgm:ptLst>
      <dgm:cxnLst>
        <dgm:cxn modelId="30" srcId="0" destId="10" srcOrd="0" destOrd="0"/>
        <dgm:cxn modelId="12" srcId="10" destId="11" srcOrd="0" destOrd="0"/>
        <dgm:cxn modelId="40" srcId="0" destId="20" srcOrd="1" destOrd="0"/>
        <dgm:cxn modelId="22" srcId="20" destId="2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30" srcId="0" destId="10" srcOrd="0" destOrd="0"/>
        <dgm:cxn modelId="12" srcId="10" destId="11" srcOrd="0" destOrd="0"/>
        <dgm:cxn modelId="4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Lst>
      <dgm:cxnLst>
        <dgm:cxn modelId="30" srcId="0" destId="10" srcOrd="0" destOrd="0"/>
        <dgm:cxn modelId="12" srcId="10" destId="11" srcOrd="0" destOrd="0"/>
        <dgm:cxn modelId="40" srcId="0" destId="20" srcOrd="1" destOrd="0"/>
        <dgm:cxn modelId="22" srcId="20" destId="21" srcOrd="0" destOrd="0"/>
      </dgm:cxnLst>
      <dgm:bg/>
      <dgm:whole/>
    </dgm:dataModel>
  </dgm:clrData>
  <dgm:layoutNode name="Name0">
    <dgm:varLst>
      <dgm:chMax val="2"/>
      <dgm:dir/>
      <dgm:animOne val="branch"/>
      <dgm:animLvl val="lvl"/>
      <dgm:resizeHandles val="exact"/>
    </dgm:varLst>
    <dgm:choose name="Name1">
      <dgm:if name="Name2" axis="ch" ptType="node" func="cnt" op="lte" val="1">
        <dgm:alg type="composite">
          <dgm:param type="ar" val="0.9928"/>
        </dgm:alg>
      </dgm:if>
      <dgm:else name="Name3">
        <dgm:alg type="composite">
          <dgm:param type="ar" val="1.6364"/>
        </dgm:alg>
      </dgm:else>
    </dgm:choose>
    <dgm:shape xmlns:r="http://schemas.openxmlformats.org/officeDocument/2006/relationships" r:blip="">
      <dgm:adjLst/>
    </dgm:shape>
    <dgm:choose name="Name4">
      <dgm:if name="Name5" func="var" arg="dir" op="equ" val="norm">
        <dgm:choose name="Name6">
          <dgm:if name="Name7" axis="ch" ptType="node" func="cnt" op="lte" val="1">
            <dgm:constrLst>
              <dgm:constr type="primFontSz" for="des" forName="ParentText1" op="equ" val="65"/>
              <dgm:constr type="primFontSz" for="des" forName="ParentText2" refType="primFontSz" refFor="des" refForName="ParentText1" op="equ"/>
              <dgm:constr type="primFontSz" for="des" forName="ChildText1" op="equ" val="65"/>
              <dgm:constr type="primFontSz" for="des" forName="ChildText2" refType="primFontSz" refFor="des" refForName="ChildText1" op="equ"/>
              <dgm:constr type="l" for="ch" forName="ChildText1" refType="w" fact="0.2963"/>
              <dgm:constr type="t" for="ch" forName="ChildText1" refType="h" fact="0.2722"/>
              <dgm:constr type="w" for="ch" forName="ChildText1" refType="w" fact="0.6534"/>
              <dgm:constr type="h" for="ch" forName="ChildText1" refType="h" fact="0.6682"/>
              <dgm:constr type="l" for="ch" forName="Background" refType="w" fact="0.246"/>
              <dgm:constr type="t" for="ch" forName="Background" refType="h" fact="0.2125"/>
              <dgm:constr type="w" for="ch" forName="Background" refType="w" fact="0.754"/>
              <dgm:constr type="h" for="ch" forName="Background" refType="h" fact="0.7875"/>
              <dgm:constr type="l" for="ch" forName="ParentText1" refType="w" fact="0"/>
              <dgm:constr type="t" for="ch" forName="ParentText1" refType="h" fact="0"/>
              <dgm:constr type="w" for="ch" forName="ParentText1" refType="w" fact="0.234"/>
              <dgm:constr type="h" for="ch" forName="ParentText1" refType="h" fact="0.8713"/>
              <dgm:constr type="l" for="ch" forName="ParentShape1" refType="w" fact="0"/>
              <dgm:constr type="t" for="ch" forName="ParentShape1" refType="h" fact="0"/>
              <dgm:constr type="w" for="ch" forName="ParentShape1" refType="w" fact="0.234"/>
              <dgm:constr type="h" for="ch" forName="ParentShape1" refType="h" fact="0.8713"/>
            </dgm:constrLst>
          </dgm:if>
          <dgm:else name="Name8">
            <dgm:constrLst>
              <dgm:constr type="primFontSz" for="des" forName="ParentText1" op="equ" val="65"/>
              <dgm:constr type="primFontSz" for="des" forName="ParentText2" refType="primFontSz" refFor="des" refForName="ParentText1" op="equ"/>
              <dgm:constr type="primFontSz" for="des" forName="ChildText1" op="equ" val="65"/>
              <dgm:constr type="primFontSz" for="des" forName="ChildText2" refType="primFontSz" refFor="des" refForName="ChildText1" op="equ"/>
              <dgm:constr type="l" for="ch" forName="ChildText1" refType="w" fact="0.15"/>
              <dgm:constr type="t" for="ch" forName="ChildText1" refType="h" fact="0.22"/>
              <dgm:constr type="w" for="ch" forName="ChildText1" refType="w" fact="0.325"/>
              <dgm:constr type="h" for="ch" forName="ChildText1" refType="h" fact="0.56"/>
              <dgm:constr type="l" for="ch" forName="ChildText2" refType="w" fact="0.525"/>
              <dgm:constr type="t" for="ch" forName="ChildText2" refType="h" fact="0.22"/>
              <dgm:constr type="w" for="ch" forName="ChildText2" refType="w" fact="0.325"/>
              <dgm:constr type="h" for="ch" forName="ChildText2" refType="h" fact="0.56"/>
              <dgm:constr type="l" for="ch" forName="Background" refType="w" fact="0.125"/>
              <dgm:constr type="t" for="ch" forName="Background" refType="h" fact="0.17"/>
              <dgm:constr type="w" for="ch" forName="Background" refType="w" fact="0.75"/>
              <dgm:constr type="h" for="ch" forName="Background" refType="h" fact="0.66"/>
              <dgm:constr type="l" for="ch" forName="ParentText1" refType="w" fact="0"/>
              <dgm:constr type="t" for="ch" forName="ParentText1" refType="h" fact="0"/>
              <dgm:constr type="w" for="ch" forName="ParentText1" refType="w" fact="0.125"/>
              <dgm:constr type="h" for="ch" forName="ParentText1" refType="h" fact="0.72"/>
              <dgm:constr type="l" for="ch" forName="ParentShape1" refType="w" fact="0"/>
              <dgm:constr type="t" for="ch" forName="ParentShape1" refType="h" fact="0"/>
              <dgm:constr type="w" for="ch" forName="ParentShape1" refType="w" fact="0.125"/>
              <dgm:constr type="h" for="ch" forName="ParentShape1" refType="h" fact="0.72"/>
              <dgm:constr type="l" for="ch" forName="ParentText2" refType="w" fact="0.875"/>
              <dgm:constr type="t" for="ch" forName="ParentText2" refType="h" fact="0.28"/>
              <dgm:constr type="w" for="ch" forName="ParentText2" refType="w" fact="0.125"/>
              <dgm:constr type="h" for="ch" forName="ParentText2" refType="h" fact="0.72"/>
              <dgm:constr type="l" for="ch" forName="ParentShape2" refType="w" fact="0.875"/>
              <dgm:constr type="t" for="ch" forName="ParentShape2" refType="h" fact="0.28"/>
              <dgm:constr type="w" for="ch" forName="ParentShape2" refType="w" fact="0.125"/>
              <dgm:constr type="h" for="ch" forName="ParentShape2" refType="h" fact="0.72"/>
              <dgm:constr type="l" for="ch" forName="Divider" refType="w" fact="0.5"/>
              <dgm:constr type="t" for="ch" forName="Divider" refType="h" fact="0.24"/>
              <dgm:constr type="w" for="ch" forName="Divider" refType="w" fact="0.0001"/>
              <dgm:constr type="h" for="ch" forName="Divider" refType="h" fact="0.52"/>
            </dgm:constrLst>
          </dgm:else>
        </dgm:choose>
      </dgm:if>
      <dgm:else name="Name9">
        <dgm:choose name="Name10">
          <dgm:if name="Name11" axis="ch" ptType="node" func="cnt" op="lte" val="1">
            <dgm:constrLst>
              <dgm:constr type="primFontSz" for="des" forName="ParentText1" op="equ" val="65"/>
              <dgm:constr type="primFontSz" for="des" forName="ParentText2" refType="primFontSz" refFor="des" refForName="ParentText1" op="equ"/>
              <dgm:constr type="primFontSz" for="des" forName="ChildText1" op="equ" val="65"/>
              <dgm:constr type="primFontSz" for="des" forName="ChildText2" refType="primFontSz" refFor="des" refForName="ChildText1" op="equ"/>
              <dgm:constr type="r" for="ch" forName="ChildText1" refType="w" fact="-0.2455"/>
              <dgm:constr type="t" for="ch" forName="ChildText1" refType="h" fact="0.2651"/>
              <dgm:constr type="w" for="ch" forName="ChildText1" refType="w" fact="0.5351"/>
              <dgm:constr type="h" for="ch" forName="ChildText1" refType="h" fact="0.56"/>
              <dgm:constr type="r" for="ch" forName="Background" refType="w" fact="-0.246"/>
              <dgm:constr type="t" for="ch" forName="Background" refType="h" fact="0.2125"/>
              <dgm:constr type="w" for="ch" forName="Background" refType="w" fact="0.754"/>
              <dgm:constr type="h" for="ch" forName="Background" refType="h" fact="0.7875"/>
              <dgm:constr type="r" for="ch" forName="ParentText1" refType="w" fact="0"/>
              <dgm:constr type="t" for="ch" forName="ParentText1" refType="h" fact="0"/>
              <dgm:constr type="w" for="ch" forName="ParentText1" refType="w" fact="0.234"/>
              <dgm:constr type="h" for="ch" forName="ParentText1" refType="h" fact="0.8713"/>
              <dgm:constr type="r" for="ch" forName="ParentShape1" refType="w" fact="0"/>
              <dgm:constr type="t" for="ch" forName="ParentShape1" refType="h" fact="0"/>
              <dgm:constr type="w" for="ch" forName="ParentShape1" refType="w" fact="0.234"/>
              <dgm:constr type="h" for="ch" forName="ParentShape1" refType="h" fact="0.8713"/>
            </dgm:constrLst>
          </dgm:if>
          <dgm:else name="Name12">
            <dgm:constrLst>
              <dgm:constr type="primFontSz" for="des" forName="ParentText1" op="equ" val="65"/>
              <dgm:constr type="primFontSz" for="des" forName="ParentText2" refType="primFontSz" refFor="des" refForName="ParentText1" op="equ"/>
              <dgm:constr type="primFontSz" for="des" forName="ChildText1" op="equ" val="65"/>
              <dgm:constr type="primFontSz" for="des" forName="ChildText2" refType="primFontSz" refFor="des" refForName="ChildText1" op="equ"/>
              <dgm:constr type="r" for="ch" forName="ChildText1" refType="w" fact="-0.15"/>
              <dgm:constr type="t" for="ch" forName="ChildText1" refType="h" fact="0.22"/>
              <dgm:constr type="w" for="ch" forName="ChildText1" refType="w" fact="0.325"/>
              <dgm:constr type="h" for="ch" forName="ChildText1" refType="h" fact="0.56"/>
              <dgm:constr type="r" for="ch" forName="ChildText2" refType="w" fact="-0.525"/>
              <dgm:constr type="t" for="ch" forName="ChildText2" refType="h" fact="0.22"/>
              <dgm:constr type="w" for="ch" forName="ChildText2" refType="w" fact="0.325"/>
              <dgm:constr type="h" for="ch" forName="ChildText2" refType="h" fact="0.56"/>
              <dgm:constr type="r" for="ch" forName="Background" refType="w" fact="-0.125"/>
              <dgm:constr type="t" for="ch" forName="Background" refType="h" fact="0.17"/>
              <dgm:constr type="w" for="ch" forName="Background" refType="w" fact="0.75"/>
              <dgm:constr type="h" for="ch" forName="Background" refType="h" fact="0.66"/>
              <dgm:constr type="r" for="ch" forName="ParentText1" refType="w" fact="0"/>
              <dgm:constr type="t" for="ch" forName="ParentText1" refType="h" fact="0"/>
              <dgm:constr type="w" for="ch" forName="ParentText1" refType="w" fact="0.125"/>
              <dgm:constr type="h" for="ch" forName="ParentText1" refType="h" fact="0.72"/>
              <dgm:constr type="r" for="ch" forName="ParentShape1" refType="w" fact="0"/>
              <dgm:constr type="t" for="ch" forName="ParentShape1" refType="h" fact="0"/>
              <dgm:constr type="w" for="ch" forName="ParentShape1" refType="w" fact="0.125"/>
              <dgm:constr type="h" for="ch" forName="ParentShape1" refType="h" fact="0.72"/>
              <dgm:constr type="r" for="ch" forName="ParentText2" refType="w" fact="-0.875"/>
              <dgm:constr type="t" for="ch" forName="ParentText2" refType="h" fact="0.28"/>
              <dgm:constr type="w" for="ch" forName="ParentText2" refType="w" fact="0.125"/>
              <dgm:constr type="h" for="ch" forName="ParentText2" refType="h" fact="0.72"/>
              <dgm:constr type="r" for="ch" forName="ParentShape2" refType="w" fact="-0.875"/>
              <dgm:constr type="t" for="ch" forName="ParentShape2" refType="h" fact="0.28"/>
              <dgm:constr type="w" for="ch" forName="ParentShape2" refType="w" fact="0.125"/>
              <dgm:constr type="h" for="ch" forName="ParentShape2" refType="h" fact="0.72"/>
              <dgm:constr type="r" for="ch" forName="Divider" refType="w" fact="-0.5"/>
              <dgm:constr type="t" for="ch" forName="Divider" refType="h" fact="0.24"/>
              <dgm:constr type="w" for="ch" forName="Divider" refType="w" fact="0.0001"/>
              <dgm:constr type="h" for="ch" forName="Divider" refType="h" fact="0.52"/>
            </dgm:constrLst>
          </dgm:else>
        </dgm:choose>
      </dgm:else>
    </dgm:choose>
    <dgm:choose name="Name13">
      <dgm:if name="Name14" axis="ch" ptType="node" func="cnt" op="gte" val="1">
        <dgm:layoutNode name="Background" styleLbl="node1">
          <dgm:alg type="sp"/>
          <dgm:choose name="Name15">
            <dgm:if name="Name16" func="var" arg="dir" op="equ" val="norm">
              <dgm:shape xmlns:r="http://schemas.openxmlformats.org/officeDocument/2006/relationships" type="round2DiagRect" r:blip="">
                <dgm:adjLst>
                  <dgm:adj idx="1" val="0"/>
                  <dgm:adj idx="2" val="0.1667"/>
                </dgm:adjLst>
              </dgm:shape>
            </dgm:if>
            <dgm:else name="Name17">
              <dgm:shape xmlns:r="http://schemas.openxmlformats.org/officeDocument/2006/relationships" type="round2DiagRect" r:blip="">
                <dgm:adjLst>
                  <dgm:adj idx="1" val="0.1667"/>
                  <dgm:adj idx="2" val="0"/>
                </dgm:adjLst>
              </dgm:shape>
            </dgm:else>
          </dgm:choose>
          <dgm:presOf/>
        </dgm:layoutNode>
        <dgm:choose name="Name18">
          <dgm:if name="Name19" axis="ch" ptType="node" func="cnt" op="gte" val="2">
            <dgm:layoutNode name="Divider" styleLbl="callout">
              <dgm:alg type="sp"/>
              <dgm:shape xmlns:r="http://schemas.openxmlformats.org/officeDocument/2006/relationships" type="line" r:blip="">
                <dgm:adjLst/>
              </dgm:shape>
              <dgm:presOf/>
            </dgm:layoutNode>
          </dgm:if>
          <dgm:else name="Name20"/>
        </dgm:choose>
        <dgm:layoutNode name="ChildText1" styleLbl="revTx">
          <dgm:varLst>
            <dgm:chMax val="0"/>
            <dgm:chPref val="0"/>
            <dgm:bulletEnabled val="1"/>
          </dgm:varLst>
          <dgm:alg type="tx">
            <dgm:param type="parTxLTRAlign" val="l"/>
            <dgm:param type="txAnchorVert" val="t"/>
          </dgm:alg>
          <dgm:shape xmlns:r="http://schemas.openxmlformats.org/officeDocument/2006/relationships" type="rect" r:blip="" hideGeom="1">
            <dgm:adjLst/>
          </dgm:shape>
          <dgm:presOf axis="ch des"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21">
          <dgm:if name="Name22" axis="ch" ptType="node" func="cnt" op="gte" val="2">
            <dgm:layoutNode name="ChildText2" styleLbl="revTx">
              <dgm:varLst>
                <dgm:chMax val="0"/>
                <dgm:chPref val="0"/>
                <dgm:bulletEnabled val="1"/>
              </dgm:varLst>
              <dgm:alg type="tx">
                <dgm:param type="parTxLTRAlign" val="l"/>
                <dgm:param type="txAnchorVert" val="t"/>
              </dgm:alg>
              <dgm:shape xmlns:r="http://schemas.openxmlformats.org/officeDocument/2006/relationships" type="rect" r:blip="" hideGeom="1">
                <dgm:adjLst/>
              </dgm:shape>
              <dgm:presOf axis="ch des"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3"/>
        </dgm:choose>
        <dgm:layoutNode name="ParentText1" styleLbl="revTx">
          <dgm:varLst>
            <dgm:chMax val="1"/>
            <dgm:chPref val="1"/>
          </dgm:varLst>
          <dgm:choose name="Name24">
            <dgm:if name="Name25" func="var" arg="dir" op="equ" val="norm">
              <dgm:alg type="tx">
                <dgm:param type="parTxLTRAlign" val="r"/>
                <dgm:param type="shpTxLTRAlignCh" val="r"/>
                <dgm:param type="txAnchorVertCh" val="mid"/>
                <dgm:param type="autoTxRot" val="grav"/>
              </dgm:alg>
            </dgm:if>
            <dgm:else name="Name26">
              <dgm:alg type="tx">
                <dgm:param type="parTxLTRAlign" val="l"/>
                <dgm:param type="shpTxLTRAlignCh" val="r"/>
                <dgm:param type="txAnchorVertCh" val="mid"/>
                <dgm:param type="autoTxRot" val="grav"/>
              </dgm:alg>
            </dgm:else>
          </dgm:choose>
          <dgm:choose name="Name27">
            <dgm:if name="Name28" func="var" arg="dir" op="equ" val="norm">
              <dgm:shape xmlns:r="http://schemas.openxmlformats.org/officeDocument/2006/relationships" rot="-90" type="rightArrow" r:blip="" hideGeom="1">
                <dgm:adjLst>
                  <dgm:adj idx="1" val="0.4983"/>
                  <dgm:adj idx="2" val="0.6066"/>
                </dgm:adjLst>
              </dgm:shape>
            </dgm:if>
            <dgm:else name="Name29">
              <dgm:shape xmlns:r="http://schemas.openxmlformats.org/officeDocument/2006/relationships" rot="90" type="leftArrow" r:blip="" hideGeom="1">
                <dgm:adjLst>
                  <dgm:adj idx="1" val="0.4983"/>
                  <dgm:adj idx="2" val="0.6066"/>
                </dgm:adjLst>
              </dgm:shape>
            </dgm:else>
          </dgm:choose>
          <dgm:presOf axis="ch 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arentShape1" styleLbl="alignImgPlace1">
          <dgm:varLst/>
          <dgm:alg type="sp"/>
          <dgm:presOf axis="ch self" ptType="node node" st="1 1" cnt="1 0"/>
          <dgm:choose name="Name30">
            <dgm:if name="Name31" func="var" arg="dir" op="equ" val="norm">
              <dgm:shape xmlns:r="http://schemas.openxmlformats.org/officeDocument/2006/relationships" rot="-90" type="rightArrow" r:blip="">
                <dgm:adjLst>
                  <dgm:adj idx="1" val="0.4983"/>
                  <dgm:adj idx="2" val="0.6066"/>
                </dgm:adjLst>
              </dgm:shape>
            </dgm:if>
            <dgm:else name="Name32">
              <dgm:shape xmlns:r="http://schemas.openxmlformats.org/officeDocument/2006/relationships" rot="90" type="leftArrow" r:blip="">
                <dgm:adjLst>
                  <dgm:adj idx="1" val="0.4983"/>
                  <dgm:adj idx="2" val="0.6066"/>
                </dgm:adjLst>
              </dgm:shape>
            </dgm:else>
          </dgm:choose>
        </dgm:layoutNode>
        <dgm:choose name="Name33">
          <dgm:if name="Name34" axis="ch" ptType="node" func="cnt" op="gte" val="2">
            <dgm:layoutNode name="ParentText2" styleLbl="revTx">
              <dgm:varLst>
                <dgm:chMax val="1"/>
                <dgm:chPref val="1"/>
              </dgm:varLst>
              <dgm:choose name="Name35">
                <dgm:if name="Name36" func="var" arg="dir" op="equ" val="norm">
                  <dgm:alg type="tx">
                    <dgm:param type="parTxLTRAlign" val="r"/>
                    <dgm:param type="shpTxLTRAlignCh" val="r"/>
                    <dgm:param type="txAnchorVertCh" val="mid"/>
                    <dgm:param type="autoTxRot" val="grav"/>
                  </dgm:alg>
                </dgm:if>
                <dgm:else name="Name37">
                  <dgm:alg type="tx">
                    <dgm:param type="parTxLTRAlign" val="l"/>
                    <dgm:param type="shpTxLTRAlignCh" val="r"/>
                    <dgm:param type="txAnchorVertCh" val="mid"/>
                    <dgm:param type="autoTxRot" val="grav"/>
                  </dgm:alg>
                </dgm:else>
              </dgm:choose>
              <dgm:choose name="Name38">
                <dgm:if name="Name39" func="var" arg="dir" op="equ" val="norm">
                  <dgm:shape xmlns:r="http://schemas.openxmlformats.org/officeDocument/2006/relationships" rot="90" type="rightArrow" r:blip="" hideGeom="1">
                    <dgm:adjLst>
                      <dgm:adj idx="1" val="0.4983"/>
                      <dgm:adj idx="2" val="0.6066"/>
                    </dgm:adjLst>
                  </dgm:shape>
                </dgm:if>
                <dgm:else name="Name40">
                  <dgm:shape xmlns:r="http://schemas.openxmlformats.org/officeDocument/2006/relationships" rot="-90" type="leftArrow" r:blip="" hideGeom="1">
                    <dgm:adjLst>
                      <dgm:adj idx="1" val="0.4983"/>
                      <dgm:adj idx="2" val="0.6066"/>
                    </dgm:adjLst>
                  </dgm:shape>
                </dgm:else>
              </dgm:choose>
              <dgm:presOf axis="ch 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arentShape2" styleLbl="alignImgPlace1">
              <dgm:varLst/>
              <dgm:alg type="sp"/>
              <dgm:choose name="Name41">
                <dgm:if name="Name42" func="var" arg="dir" op="equ" val="norm">
                  <dgm:shape xmlns:r="http://schemas.openxmlformats.org/officeDocument/2006/relationships" rot="90" type="rightArrow" r:blip="">
                    <dgm:adjLst>
                      <dgm:adj idx="1" val="0.4983"/>
                      <dgm:adj idx="2" val="0.6066"/>
                    </dgm:adjLst>
                  </dgm:shape>
                </dgm:if>
                <dgm:else name="Name43">
                  <dgm:shape xmlns:r="http://schemas.openxmlformats.org/officeDocument/2006/relationships" rot="-90" type="leftArrow" r:blip="">
                    <dgm:adjLst>
                      <dgm:adj idx="1" val="0.4983"/>
                      <dgm:adj idx="2" val="0.6066"/>
                    </dgm:adjLst>
                  </dgm:shape>
                </dgm:else>
              </dgm:choose>
              <dgm:presOf axis="ch self" ptType="node node" st="2 1" cnt="1 0"/>
            </dgm:layoutNode>
          </dgm:if>
          <dgm:else name="Name44"/>
        </dgm:choose>
      </dgm:if>
      <dgm:else name="Name45"/>
    </dgm:choose>
  </dgm:layoutNode>
</dgm:layoutDef>
</file>

<file path=ppt/diagrams/layout6.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C784DC4-116A-604D-ABC4-5425518CFE34}" type="datetimeFigureOut">
              <a:rPr lang="en-US" smtClean="0"/>
              <a:t>1/3/2025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9E9A522-274E-844E-8AB9-DE74A71CC10D}" type="slidenum">
              <a:rPr lang="en-US" smtClean="0"/>
              <a:t>‹#›</a:t>
            </a:fld>
            <a:endParaRPr lang="en-US"/>
          </a:p>
        </p:txBody>
      </p:sp>
    </p:spTree>
    <p:extLst>
      <p:ext uri="{BB962C8B-B14F-4D97-AF65-F5344CB8AC3E}">
        <p14:creationId xmlns:p14="http://schemas.microsoft.com/office/powerpoint/2010/main" val="16856723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sebacademy.edc.org/technical-guide-alignment-initiatives-programs-and-practices-school-districts"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8" Type="http://schemas.openxmlformats.org/officeDocument/2006/relationships/hyperlink" Target="https://uconn.co1.qualtrics.com/jfe/form/SV_4U9QPw9ASvLr83z" TargetMode="External"/><Relationship Id="rId3" Type="http://schemas.openxmlformats.org/officeDocument/2006/relationships/hyperlink" Target="https://sebacademy.edc.org/tiered-fidelity-inventory-tfi-manual" TargetMode="External"/><Relationship Id="rId7" Type="http://schemas.openxmlformats.org/officeDocument/2006/relationships/hyperlink" Target="https://sebacademy.edc.org/technical-guide-alignment-initiatives-programs-and-practices-school-districts" TargetMode="External"/><Relationship Id="rId2" Type="http://schemas.openxmlformats.org/officeDocument/2006/relationships/slide" Target="../slides/slide44.xml"/><Relationship Id="rId1" Type="http://schemas.openxmlformats.org/officeDocument/2006/relationships/notesMaster" Target="../notesMasters/notesMaster1.xml"/><Relationship Id="rId6" Type="http://schemas.openxmlformats.org/officeDocument/2006/relationships/hyperlink" Target="https://sebacademy.edc.org/tfi-walk-through-tip-sheet" TargetMode="External"/><Relationship Id="rId5" Type="http://schemas.openxmlformats.org/officeDocument/2006/relationships/hyperlink" Target="https://sebacademy.edc.org/tfi-tier-1-quick-check-tip-sheet-scoring&#160;" TargetMode="External"/><Relationship Id="rId4" Type="http://schemas.openxmlformats.org/officeDocument/2006/relationships/hyperlink" Target="https://sebacademy.edc.org/tfi-tier-1-quick-check-tip-sheet-scoring" TargetMode="External"/><Relationship Id="rId9" Type="http://schemas.openxmlformats.org/officeDocument/2006/relationships/hyperlink" Target="https://sebacademy.edc.org/aligning-and-integrating-family-engagement-positive-behavioral-interventions-and-supports" TargetMode="External"/></Relationships>
</file>

<file path=ppt/notesSlides/_rels/notesSlide38.xml.rels><?xml version="1.0" encoding="UTF-8" standalone="yes"?>
<Relationships xmlns="http://schemas.openxmlformats.org/package/2006/relationships"><Relationship Id="rId3" Type="http://schemas.openxmlformats.org/officeDocument/2006/relationships/hyperlink" Target="https://go.edc.org/Cohort-9A-Evaluation" TargetMode="External"/><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3" Type="http://schemas.openxmlformats.org/officeDocument/2006/relationships/hyperlink" Target="https://go.edc.org/SEB-Academy-Event-Evaluation" TargetMode="External"/><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8" Type="http://schemas.openxmlformats.org/officeDocument/2006/relationships/hyperlink" Target="https://uconn.co1.qualtrics.com/jfe/form/SV_4U9QPw9ASvLr83z" TargetMode="External"/><Relationship Id="rId3" Type="http://schemas.openxmlformats.org/officeDocument/2006/relationships/hyperlink" Target="https://sebacademy.edc.org/tiered-fidelity-inventory-tfi-manual" TargetMode="External"/><Relationship Id="rId7" Type="http://schemas.openxmlformats.org/officeDocument/2006/relationships/hyperlink" Target="https://sebacademy.edc.org/technical-guide-alignment-initiatives-programs-and-practices-school-districts" TargetMode="External"/><Relationship Id="rId2" Type="http://schemas.openxmlformats.org/officeDocument/2006/relationships/slide" Target="../slides/slide6.xml"/><Relationship Id="rId1" Type="http://schemas.openxmlformats.org/officeDocument/2006/relationships/notesMaster" Target="../notesMasters/notesMaster1.xml"/><Relationship Id="rId6" Type="http://schemas.openxmlformats.org/officeDocument/2006/relationships/hyperlink" Target="https://sebacademy.edc.org/tfi-walk-through-tip-sheet" TargetMode="External"/><Relationship Id="rId5" Type="http://schemas.openxmlformats.org/officeDocument/2006/relationships/hyperlink" Target="https://sebacademy.edc.org/tfi-tier-1-quick-check-tip-sheet-scoring&#160;" TargetMode="External"/><Relationship Id="rId4" Type="http://schemas.openxmlformats.org/officeDocument/2006/relationships/hyperlink" Target="https://sebacademy.edc.org/tfi-tier-1-quick-check-tip-sheet-scoring" TargetMode="External"/><Relationship Id="rId9" Type="http://schemas.openxmlformats.org/officeDocument/2006/relationships/hyperlink" Target="https://sebacademy.edc.org/aligning-and-integrating-family-engagement-positive-behavioral-interventions-and-supports" TargetMode="Externa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sebacademy.edc.org/technical-guide-alignment-initiatives-programs-and-practices-school-districts"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p:cNvGrpSpPr/>
        <p:nvPr/>
      </p:nvGrpSpPr>
      <p:grpSpPr>
        <a:xfrm>
          <a:off x="0" y="0"/>
          <a:ext cx="0" cy="0"/>
          <a:chOff x="0" y="0"/>
          <a:chExt cx="0" cy="0"/>
        </a:xfrm>
      </p:grpSpPr>
      <p:sp>
        <p:nvSpPr>
          <p:cNvPr id="286" name="Google Shape;286;g6e28e587ab_0_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7" name="Google Shape;287;g6e28e587ab_0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2875019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a:buChar char="•"/>
              <a:tabLst/>
              <a:defRPr/>
            </a:pPr>
            <a:r>
              <a:rPr lang="en-US" sz="1600" dirty="0"/>
              <a:t>Technical Guide for Alignment of Initiatives: </a:t>
            </a:r>
            <a:r>
              <a:rPr lang="en-US" sz="1600" dirty="0">
                <a:hlinkClick r:id="rId3"/>
              </a:rPr>
              <a:t>https://sebacademy.edc.org/technical-guide-alignment-initiatives-programs-and-practices-school-districts</a:t>
            </a:r>
            <a:endParaRPr lang="en-US" sz="1600" dirty="0"/>
          </a:p>
          <a:p>
            <a:pPr marL="171450" marR="0" lvl="0" indent="-171450" algn="l" defTabSz="914400" rtl="0" eaLnBrk="1" fontAlgn="auto" latinLnBrk="0" hangingPunct="1">
              <a:lnSpc>
                <a:spcPct val="100000"/>
              </a:lnSpc>
              <a:spcBef>
                <a:spcPts val="0"/>
              </a:spcBef>
              <a:spcAft>
                <a:spcPts val="0"/>
              </a:spcAft>
              <a:buClrTx/>
              <a:buSzTx/>
              <a:buFont typeface="Arial"/>
              <a:buChar char="•"/>
              <a:tabLst/>
              <a:defRPr/>
            </a:pP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171450" indent="-171450">
              <a:buFont typeface="Arial"/>
              <a:buChar char="•"/>
            </a:pPr>
            <a:r>
              <a:rPr lang="en-US" sz="1600" dirty="0"/>
              <a:t>Alignment Activity: https://sebacademy.edc.org/alignment-activity</a:t>
            </a:r>
            <a:endParaRPr lang="en-US" sz="1600" dirty="0">
              <a:solidFill>
                <a:srgbClr val="000000"/>
              </a:solidFill>
            </a:endParaRPr>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642C9308-CF24-F044-9EA2-DA2C236CB241}" type="slidenum">
              <a:rPr kumimoji="0" lang="en-US"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11</a:t>
            </a:fld>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8403362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5"/>
        <p:cNvGrpSpPr/>
        <p:nvPr/>
      </p:nvGrpSpPr>
      <p:grpSpPr>
        <a:xfrm>
          <a:off x="0" y="0"/>
          <a:ext cx="0" cy="0"/>
          <a:chOff x="0" y="0"/>
          <a:chExt cx="0" cy="0"/>
        </a:xfrm>
      </p:grpSpPr>
      <p:sp>
        <p:nvSpPr>
          <p:cNvPr id="476" name="Google Shape;476;g6acfdc03ff_0_2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7" name="Google Shape;477;g6acfdc03ff_0_2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endParaRPr lang="en-US"/>
          </a:p>
        </p:txBody>
      </p:sp>
    </p:spTree>
    <p:extLst>
      <p:ext uri="{BB962C8B-B14F-4D97-AF65-F5344CB8AC3E}">
        <p14:creationId xmlns:p14="http://schemas.microsoft.com/office/powerpoint/2010/main" val="9857608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1DF0A18-DDC8-CC47-A980-D73890B96B34}" type="slidenum">
              <a:rPr kumimoji="0" lang="en-US" sz="1200" b="0" i="0" u="none" strike="noStrike" kern="1200" cap="none" spc="0" normalizeH="0" baseline="0" noProof="0" smtClean="0">
                <a:ln>
                  <a:noFill/>
                </a:ln>
                <a:solidFill>
                  <a:srgbClr val="000000"/>
                </a:solidFill>
                <a:effectLst/>
                <a:uLnTx/>
                <a:uFillTx/>
                <a:latin typeface="Arial" pitchFamily="-1" charset="0"/>
                <a:ea typeface="ＭＳ Ｐゴシック" pitchFamily="-108" charset="-128"/>
              </a:rPr>
              <a:pPr marL="0" marR="0" lvl="0" indent="0" algn="r" defTabSz="914400" rtl="0" eaLnBrk="1" fontAlgn="base" latinLnBrk="0" hangingPunct="1">
                <a:lnSpc>
                  <a:spcPct val="100000"/>
                </a:lnSpc>
                <a:spcBef>
                  <a:spcPct val="0"/>
                </a:spcBef>
                <a:spcAft>
                  <a:spcPct val="0"/>
                </a:spcAft>
                <a:buClrTx/>
                <a:buSzTx/>
                <a:buFontTx/>
                <a:buNone/>
                <a:tabLst/>
                <a:defRPr/>
              </a:pPr>
              <a:t>13</a:t>
            </a:fld>
            <a:endParaRPr kumimoji="0" lang="en-US" sz="1200" b="0" i="0" u="none" strike="noStrike" kern="1200" cap="none" spc="0" normalizeH="0" baseline="0" noProof="0">
              <a:ln>
                <a:noFill/>
              </a:ln>
              <a:solidFill>
                <a:srgbClr val="000000"/>
              </a:solidFill>
              <a:effectLst/>
              <a:uLnTx/>
              <a:uFillTx/>
              <a:latin typeface="Arial" pitchFamily="-1" charset="0"/>
              <a:ea typeface="ＭＳ Ｐゴシック" pitchFamily="-108" charset="-128"/>
            </a:endParaRPr>
          </a:p>
        </p:txBody>
      </p:sp>
    </p:spTree>
    <p:extLst>
      <p:ext uri="{BB962C8B-B14F-4D97-AF65-F5344CB8AC3E}">
        <p14:creationId xmlns:p14="http://schemas.microsoft.com/office/powerpoint/2010/main" val="10049923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endParaRPr lang="en-US" dirty="0"/>
          </a:p>
          <a:p>
            <a:pPr marL="228600" indent="-228600">
              <a:buAutoNum type="arabicPeriod"/>
            </a:pPr>
            <a:endParaRPr lang="en-US" dirty="0"/>
          </a:p>
          <a:p>
            <a:pPr marL="228600" indent="-228600">
              <a:buAutoNum type="arabicPeriod"/>
            </a:pPr>
            <a:r>
              <a:rPr lang="en-US" dirty="0"/>
              <a:t>Parents and teachers also benefit from working together. Parents’ report improvements in their efficacy for helping their children with schoolwork and their trust of teachers. </a:t>
            </a:r>
          </a:p>
          <a:p>
            <a:pPr marL="228600" indent="-228600">
              <a:buAutoNum type="arabicPeriod"/>
            </a:pPr>
            <a:endParaRPr lang="en-US" dirty="0"/>
          </a:p>
          <a:p>
            <a:pPr marL="228600" indent="-228600">
              <a:buAutoNum type="arabicPeriod"/>
            </a:pPr>
            <a:r>
              <a:rPr lang="en-US" dirty="0"/>
              <a:t>Teachers report improved job satisfaction and tend to request fewer transfers.</a:t>
            </a:r>
          </a:p>
          <a:p>
            <a:pPr marL="228600" indent="-228600">
              <a:buAutoNum type="arabicPeriod"/>
            </a:pPr>
            <a:endParaRPr lang="en-US" dirty="0"/>
          </a:p>
          <a:p>
            <a:pPr marL="228600" indent="-228600">
              <a:buAutoNum type="arabicPeriod"/>
            </a:pPr>
            <a:r>
              <a:rPr lang="en-US" dirty="0"/>
              <a:t>When parents and teachers collaborate to support children’s behavior, child behavior improves, parents and teachers report improvements in their problem-solving competences, and the relationship parents and teachers share improves.</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1DF0A18-DDC8-CC47-A980-D73890B96B34}" type="slidenum">
              <a:rPr kumimoji="0" lang="en-US" sz="1200" b="0" i="0" u="none" strike="noStrike" kern="1200" cap="none" spc="0" normalizeH="0" baseline="0" noProof="0" smtClean="0">
                <a:ln>
                  <a:noFill/>
                </a:ln>
                <a:solidFill>
                  <a:srgbClr val="000000"/>
                </a:solidFill>
                <a:effectLst/>
                <a:uLnTx/>
                <a:uFillTx/>
                <a:latin typeface="Arial" pitchFamily="-1" charset="0"/>
                <a:ea typeface="ＭＳ Ｐゴシック" pitchFamily="-108" charset="-128"/>
              </a:rPr>
              <a:pPr marL="0" marR="0" lvl="0" indent="0" algn="r" defTabSz="914400" rtl="0" eaLnBrk="1" fontAlgn="base" latinLnBrk="0" hangingPunct="1">
                <a:lnSpc>
                  <a:spcPct val="100000"/>
                </a:lnSpc>
                <a:spcBef>
                  <a:spcPct val="0"/>
                </a:spcBef>
                <a:spcAft>
                  <a:spcPct val="0"/>
                </a:spcAft>
                <a:buClrTx/>
                <a:buSzTx/>
                <a:buFontTx/>
                <a:buNone/>
                <a:tabLst/>
                <a:defRPr/>
              </a:pPr>
              <a:t>14</a:t>
            </a:fld>
            <a:endParaRPr kumimoji="0" lang="en-US" sz="1200" b="0" i="0" u="none" strike="noStrike" kern="1200" cap="none" spc="0" normalizeH="0" baseline="0" noProof="0">
              <a:ln>
                <a:noFill/>
              </a:ln>
              <a:solidFill>
                <a:srgbClr val="000000"/>
              </a:solidFill>
              <a:effectLst/>
              <a:uLnTx/>
              <a:uFillTx/>
              <a:latin typeface="Arial" pitchFamily="-1" charset="0"/>
              <a:ea typeface="ＭＳ Ｐゴシック" pitchFamily="-108" charset="-128"/>
            </a:endParaRPr>
          </a:p>
        </p:txBody>
      </p:sp>
    </p:spTree>
    <p:extLst>
      <p:ext uri="{BB962C8B-B14F-4D97-AF65-F5344CB8AC3E}">
        <p14:creationId xmlns:p14="http://schemas.microsoft.com/office/powerpoint/2010/main" val="42087735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endParaRPr lang="en-US" dirty="0"/>
          </a:p>
          <a:p>
            <a:pPr marL="228600" indent="-228600">
              <a:buAutoNum type="arabicPeriod"/>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1DF0A18-DDC8-CC47-A980-D73890B96B34}" type="slidenum">
              <a:rPr kumimoji="0" lang="en-US" sz="1200" b="0" i="0" u="none" strike="noStrike" kern="1200" cap="none" spc="0" normalizeH="0" baseline="0" noProof="0" smtClean="0">
                <a:ln>
                  <a:noFill/>
                </a:ln>
                <a:solidFill>
                  <a:srgbClr val="000000"/>
                </a:solidFill>
                <a:effectLst/>
                <a:uLnTx/>
                <a:uFillTx/>
                <a:latin typeface="Arial" pitchFamily="-1" charset="0"/>
                <a:ea typeface="ＭＳ Ｐゴシック" pitchFamily="-108" charset="-128"/>
              </a:rPr>
              <a:pPr marL="0" marR="0" lvl="0" indent="0" algn="r" defTabSz="914400" rtl="0" eaLnBrk="1" fontAlgn="base" latinLnBrk="0" hangingPunct="1">
                <a:lnSpc>
                  <a:spcPct val="100000"/>
                </a:lnSpc>
                <a:spcBef>
                  <a:spcPct val="0"/>
                </a:spcBef>
                <a:spcAft>
                  <a:spcPct val="0"/>
                </a:spcAft>
                <a:buClrTx/>
                <a:buSzTx/>
                <a:buFontTx/>
                <a:buNone/>
                <a:tabLst/>
                <a:defRPr/>
              </a:pPr>
              <a:t>15</a:t>
            </a:fld>
            <a:endParaRPr kumimoji="0" lang="en-US" sz="1200" b="0" i="0" u="none" strike="noStrike" kern="1200" cap="none" spc="0" normalizeH="0" baseline="0" noProof="0">
              <a:ln>
                <a:noFill/>
              </a:ln>
              <a:solidFill>
                <a:srgbClr val="000000"/>
              </a:solidFill>
              <a:effectLst/>
              <a:uLnTx/>
              <a:uFillTx/>
              <a:latin typeface="Arial" pitchFamily="-1" charset="0"/>
              <a:ea typeface="ＭＳ Ｐゴシック" pitchFamily="-108" charset="-128"/>
            </a:endParaRPr>
          </a:p>
        </p:txBody>
      </p:sp>
    </p:spTree>
    <p:extLst>
      <p:ext uri="{BB962C8B-B14F-4D97-AF65-F5344CB8AC3E}">
        <p14:creationId xmlns:p14="http://schemas.microsoft.com/office/powerpoint/2010/main" val="377486158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1DF0A18-DDC8-CC47-A980-D73890B96B34}" type="slidenum">
              <a:rPr kumimoji="0" lang="en-US" sz="1200" b="0" i="0" u="none" strike="noStrike" kern="1200" cap="none" spc="0" normalizeH="0" baseline="0" noProof="0" smtClean="0">
                <a:ln>
                  <a:noFill/>
                </a:ln>
                <a:solidFill>
                  <a:srgbClr val="000000"/>
                </a:solidFill>
                <a:effectLst/>
                <a:uLnTx/>
                <a:uFillTx/>
                <a:latin typeface="Arial" pitchFamily="-1" charset="0"/>
                <a:ea typeface="ＭＳ Ｐゴシック" pitchFamily="-108" charset="-128"/>
              </a:rPr>
              <a:pPr marL="0" marR="0" lvl="0" indent="0" algn="r" defTabSz="914400" rtl="0" eaLnBrk="1" fontAlgn="base" latinLnBrk="0" hangingPunct="1">
                <a:lnSpc>
                  <a:spcPct val="100000"/>
                </a:lnSpc>
                <a:spcBef>
                  <a:spcPct val="0"/>
                </a:spcBef>
                <a:spcAft>
                  <a:spcPct val="0"/>
                </a:spcAft>
                <a:buClrTx/>
                <a:buSzTx/>
                <a:buFontTx/>
                <a:buNone/>
                <a:tabLst/>
                <a:defRPr/>
              </a:pPr>
              <a:t>16</a:t>
            </a:fld>
            <a:endParaRPr kumimoji="0" lang="en-US" sz="1200" b="0" i="0" u="none" strike="noStrike" kern="1200" cap="none" spc="0" normalizeH="0" baseline="0" noProof="0">
              <a:ln>
                <a:noFill/>
              </a:ln>
              <a:solidFill>
                <a:srgbClr val="000000"/>
              </a:solidFill>
              <a:effectLst/>
              <a:uLnTx/>
              <a:uFillTx/>
              <a:latin typeface="Arial" pitchFamily="-1" charset="0"/>
              <a:ea typeface="ＭＳ Ｐゴシック" pitchFamily="-108" charset="-128"/>
            </a:endParaRPr>
          </a:p>
        </p:txBody>
      </p:sp>
    </p:spTree>
    <p:extLst>
      <p:ext uri="{BB962C8B-B14F-4D97-AF65-F5344CB8AC3E}">
        <p14:creationId xmlns:p14="http://schemas.microsoft.com/office/powerpoint/2010/main" val="14867935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dirty="0"/>
              <a:t>11 Easy Tips to Really Engage with Families - https://sebacademy.edc.org/11-easy-tips-really-engage-families</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1DF0A18-DDC8-CC47-A980-D73890B96B34}" type="slidenum">
              <a:rPr kumimoji="0" lang="en-US" sz="1200" b="0" i="0" u="none" strike="noStrike" kern="1200" cap="none" spc="0" normalizeH="0" baseline="0" noProof="0" smtClean="0">
                <a:ln>
                  <a:noFill/>
                </a:ln>
                <a:solidFill>
                  <a:srgbClr val="000000"/>
                </a:solidFill>
                <a:effectLst/>
                <a:uLnTx/>
                <a:uFillTx/>
                <a:latin typeface="Arial" pitchFamily="-1" charset="0"/>
                <a:ea typeface="ＭＳ Ｐゴシック" pitchFamily="-108"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17</a:t>
            </a:fld>
            <a:endParaRPr kumimoji="0" lang="en-US" sz="1200" b="0" i="0" u="none" strike="noStrike" kern="1200" cap="none" spc="0" normalizeH="0" baseline="0" noProof="0">
              <a:ln>
                <a:noFill/>
              </a:ln>
              <a:solidFill>
                <a:srgbClr val="000000"/>
              </a:solidFill>
              <a:effectLst/>
              <a:uLnTx/>
              <a:uFillTx/>
              <a:latin typeface="Arial" pitchFamily="-1" charset="0"/>
              <a:ea typeface="ＭＳ Ｐゴシック" pitchFamily="-108" charset="-128"/>
              <a:cs typeface="+mn-cs"/>
            </a:endParaRPr>
          </a:p>
        </p:txBody>
      </p:sp>
    </p:spTree>
    <p:extLst>
      <p:ext uri="{BB962C8B-B14F-4D97-AF65-F5344CB8AC3E}">
        <p14:creationId xmlns:p14="http://schemas.microsoft.com/office/powerpoint/2010/main" val="71544192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dirty="0"/>
              <a:t>Aligning and Integrating Family Engagement in Positive Behavioral Interventions and Supports: https://sebacademy.edc.org/aligning-and-integrating-family-engagement-positive-behavioral-interventions-and-supports</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1DF0A18-DDC8-CC47-A980-D73890B96B34}" type="slidenum">
              <a:rPr kumimoji="0" lang="en-US" sz="1200" b="0" i="0" u="none" strike="noStrike" kern="1200" cap="none" spc="0" normalizeH="0" baseline="0" noProof="0" smtClean="0">
                <a:ln>
                  <a:noFill/>
                </a:ln>
                <a:solidFill>
                  <a:srgbClr val="000000"/>
                </a:solidFill>
                <a:effectLst/>
                <a:uLnTx/>
                <a:uFillTx/>
                <a:latin typeface="Arial" pitchFamily="-1" charset="0"/>
                <a:ea typeface="ＭＳ Ｐゴシック" pitchFamily="-108" charset="-128"/>
              </a:rPr>
              <a:pPr marL="0" marR="0" lvl="0" indent="0" algn="r" defTabSz="914400" rtl="0" eaLnBrk="1" fontAlgn="base" latinLnBrk="0" hangingPunct="1">
                <a:lnSpc>
                  <a:spcPct val="100000"/>
                </a:lnSpc>
                <a:spcBef>
                  <a:spcPct val="0"/>
                </a:spcBef>
                <a:spcAft>
                  <a:spcPct val="0"/>
                </a:spcAft>
                <a:buClrTx/>
                <a:buSzTx/>
                <a:buFontTx/>
                <a:buNone/>
                <a:tabLst/>
                <a:defRPr/>
              </a:pPr>
              <a:t>18</a:t>
            </a:fld>
            <a:endParaRPr kumimoji="0" lang="en-US" sz="1200" b="0" i="0" u="none" strike="noStrike" kern="1200" cap="none" spc="0" normalizeH="0" baseline="0" noProof="0">
              <a:ln>
                <a:noFill/>
              </a:ln>
              <a:solidFill>
                <a:srgbClr val="000000"/>
              </a:solidFill>
              <a:effectLst/>
              <a:uLnTx/>
              <a:uFillTx/>
              <a:latin typeface="Arial" pitchFamily="-1" charset="0"/>
              <a:ea typeface="ＭＳ Ｐゴシック" pitchFamily="-108" charset="-128"/>
            </a:endParaRPr>
          </a:p>
        </p:txBody>
      </p:sp>
    </p:spTree>
    <p:extLst>
      <p:ext uri="{BB962C8B-B14F-4D97-AF65-F5344CB8AC3E}">
        <p14:creationId xmlns:p14="http://schemas.microsoft.com/office/powerpoint/2010/main" val="403075580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9E9A522-274E-844E-8AB9-DE74A71CC10D}" type="slidenum">
              <a:rPr lang="en-US" smtClean="0"/>
              <a:t>19</a:t>
            </a:fld>
            <a:endParaRPr lang="en-US"/>
          </a:p>
        </p:txBody>
      </p:sp>
    </p:spTree>
    <p:extLst>
      <p:ext uri="{BB962C8B-B14F-4D97-AF65-F5344CB8AC3E}">
        <p14:creationId xmlns:p14="http://schemas.microsoft.com/office/powerpoint/2010/main" val="424702538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https://sebacademy.edc.org/working-systemically-engaging-family-and-community</a:t>
            </a:r>
          </a:p>
        </p:txBody>
      </p:sp>
      <p:sp>
        <p:nvSpPr>
          <p:cNvPr id="4" name="Slide Number Placeholder 3"/>
          <p:cNvSpPr>
            <a:spLocks noGrp="1"/>
          </p:cNvSpPr>
          <p:nvPr>
            <p:ph type="sldNum" sz="quarter" idx="5"/>
          </p:nvPr>
        </p:nvSpPr>
        <p:spPr/>
        <p:txBody>
          <a:bodyPr/>
          <a:lstStyle/>
          <a:p>
            <a:fld id="{D9E9A522-274E-844E-8AB9-DE74A71CC10D}" type="slidenum">
              <a:rPr lang="en-US" smtClean="0"/>
              <a:t>20</a:t>
            </a:fld>
            <a:endParaRPr lang="en-US"/>
          </a:p>
        </p:txBody>
      </p:sp>
    </p:spTree>
    <p:extLst>
      <p:ext uri="{BB962C8B-B14F-4D97-AF65-F5344CB8AC3E}">
        <p14:creationId xmlns:p14="http://schemas.microsoft.com/office/powerpoint/2010/main" val="3523417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
        <p:cNvGrpSpPr/>
        <p:nvPr/>
      </p:nvGrpSpPr>
      <p:grpSpPr>
        <a:xfrm>
          <a:off x="0" y="0"/>
          <a:ext cx="0" cy="0"/>
          <a:chOff x="0" y="0"/>
          <a:chExt cx="0" cy="0"/>
        </a:xfrm>
      </p:grpSpPr>
      <p:sp>
        <p:nvSpPr>
          <p:cNvPr id="320" name="Google Shape;320;g70bb5c5594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1" name="Google Shape;321;g70bb5c559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sz="1600" dirty="0"/>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642C9308-CF24-F044-9EA2-DA2C236CB241}" type="slidenum">
              <a:rPr kumimoji="0" lang="en-US" sz="1400" b="0" i="0" u="none" strike="noStrike" kern="0" cap="none" spc="0" normalizeH="0" baseline="0" noProof="0" smtClean="0">
                <a:ln>
                  <a:noFill/>
                </a:ln>
                <a:solidFill>
                  <a:srgbClr val="000000"/>
                </a:solidFill>
                <a:effectLst/>
                <a:uLnTx/>
                <a:uFillTx/>
                <a:latin typeface="Arial"/>
                <a:ea typeface="+mn-ea"/>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21</a:t>
            </a:fld>
            <a:endParaRPr kumimoji="0" lang="en-US"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91692980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5"/>
        <p:cNvGrpSpPr/>
        <p:nvPr/>
      </p:nvGrpSpPr>
      <p:grpSpPr>
        <a:xfrm>
          <a:off x="0" y="0"/>
          <a:ext cx="0" cy="0"/>
          <a:chOff x="0" y="0"/>
          <a:chExt cx="0" cy="0"/>
        </a:xfrm>
      </p:grpSpPr>
      <p:sp>
        <p:nvSpPr>
          <p:cNvPr id="476" name="Google Shape;476;g6acfdc03ff_0_2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7" name="Google Shape;477;g6acfdc03ff_0_2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endParaRPr lang="en-US" dirty="0"/>
          </a:p>
        </p:txBody>
      </p:sp>
    </p:spTree>
    <p:extLst>
      <p:ext uri="{BB962C8B-B14F-4D97-AF65-F5344CB8AC3E}">
        <p14:creationId xmlns:p14="http://schemas.microsoft.com/office/powerpoint/2010/main" val="283123412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a:ln/>
        </p:spPr>
      </p:sp>
      <p:sp>
        <p:nvSpPr>
          <p:cNvPr id="72707" name="Notes Placeholder 2"/>
          <p:cNvSpPr>
            <a:spLocks noGrp="1"/>
          </p:cNvSpPr>
          <p:nvPr>
            <p:ph type="body" idx="1"/>
          </p:nvPr>
        </p:nvSpPr>
        <p:spPr>
          <a:noFill/>
          <a:ln/>
        </p:spPr>
        <p:txBody>
          <a:bodyPr/>
          <a:lstStyle/>
          <a:p>
            <a:endParaRPr lang="en-US" dirty="0">
              <a:latin typeface="Arial" pitchFamily="-1" charset="0"/>
              <a:ea typeface="ＭＳ Ｐゴシック" pitchFamily="-108" charset="-128"/>
              <a:cs typeface="ＭＳ Ｐゴシック" pitchFamily="-108" charset="-128"/>
            </a:endParaRPr>
          </a:p>
        </p:txBody>
      </p:sp>
      <p:sp>
        <p:nvSpPr>
          <p:cNvPr id="72708" name="Slide Number Placeholder 3"/>
          <p:cNvSpPr>
            <a:spLocks noGrp="1"/>
          </p:cNvSpPr>
          <p:nvPr>
            <p:ph type="sldNum" sz="quarter" idx="5"/>
          </p:nvPr>
        </p:nvSpPr>
        <p:spPr>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E072F8-D544-2C4E-BFCF-3A1338F84711}"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3184635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lang="en-US" dirty="0"/>
              <a:t>Take a few minutes to complete the self-assessment, identify areas of strength and need, and complete the action plan at the end of the tool to target areas of need that build on strengths</a:t>
            </a:r>
          </a:p>
          <a:p>
            <a:pPr marL="0" lvl="0" indent="0">
              <a:buNone/>
            </a:pPr>
            <a:endParaRPr lang="en-US" dirty="0"/>
          </a:p>
          <a:p>
            <a:pPr marL="0" lvl="0" indent="0">
              <a:buNone/>
            </a:pPr>
            <a:r>
              <a:rPr lang="en-US" dirty="0"/>
              <a:t>Link to assessment: </a:t>
            </a:r>
            <a:r>
              <a:rPr lang="en-US" sz="1200" b="0" i="0" u="none" strike="noStrike" kern="1200" dirty="0">
                <a:solidFill>
                  <a:schemeClr val="tx1"/>
                </a:solidFill>
                <a:effectLst/>
                <a:latin typeface="Arial" pitchFamily="-108" charset="0"/>
                <a:ea typeface="ＭＳ Ｐゴシック" pitchFamily="-65" charset="-128"/>
                <a:cs typeface="ＭＳ Ｐゴシック" pitchFamily="-65" charset="-128"/>
              </a:rPr>
              <a:t>https://sebacademy.edc.org/family-school-practices-survey</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1DF0A18-DDC8-CC47-A980-D73890B96B34}" type="slidenum">
              <a:rPr kumimoji="0" lang="en-US" sz="1200" b="0" i="0" u="none" strike="noStrike" kern="1200" cap="none" spc="0" normalizeH="0" baseline="0" noProof="0" smtClean="0">
                <a:ln>
                  <a:noFill/>
                </a:ln>
                <a:solidFill>
                  <a:srgbClr val="000000"/>
                </a:solidFill>
                <a:effectLst/>
                <a:uLnTx/>
                <a:uFillTx/>
                <a:latin typeface="Arial" pitchFamily="-1" charset="0"/>
                <a:ea typeface="ＭＳ Ｐゴシック" pitchFamily="-108" charset="-128"/>
              </a:rPr>
              <a:pPr marL="0" marR="0" lvl="0" indent="0" algn="r" defTabSz="914400" rtl="0" eaLnBrk="1" fontAlgn="base" latinLnBrk="0" hangingPunct="1">
                <a:lnSpc>
                  <a:spcPct val="100000"/>
                </a:lnSpc>
                <a:spcBef>
                  <a:spcPct val="0"/>
                </a:spcBef>
                <a:spcAft>
                  <a:spcPct val="0"/>
                </a:spcAft>
                <a:buClrTx/>
                <a:buSzTx/>
                <a:buFontTx/>
                <a:buNone/>
                <a:tabLst/>
                <a:defRPr/>
              </a:pPr>
              <a:t>24</a:t>
            </a:fld>
            <a:endParaRPr kumimoji="0" lang="en-US" sz="1200" b="0" i="0" u="none" strike="noStrike" kern="1200" cap="none" spc="0" normalizeH="0" baseline="0" noProof="0">
              <a:ln>
                <a:noFill/>
              </a:ln>
              <a:solidFill>
                <a:srgbClr val="000000"/>
              </a:solidFill>
              <a:effectLst/>
              <a:uLnTx/>
              <a:uFillTx/>
              <a:latin typeface="Arial" pitchFamily="-1" charset="0"/>
              <a:ea typeface="ＭＳ Ｐゴシック" pitchFamily="-108" charset="-128"/>
            </a:endParaRPr>
          </a:p>
        </p:txBody>
      </p:sp>
    </p:spTree>
    <p:extLst>
      <p:ext uri="{BB962C8B-B14F-4D97-AF65-F5344CB8AC3E}">
        <p14:creationId xmlns:p14="http://schemas.microsoft.com/office/powerpoint/2010/main" val="358299549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Family School Practices Survey: https://uconn.co1.qualtrics.com/</a:t>
            </a:r>
            <a:r>
              <a:rPr lang="en-US" dirty="0" err="1"/>
              <a:t>jfe</a:t>
            </a:r>
            <a:r>
              <a:rPr lang="en-US" dirty="0"/>
              <a:t>/form/SV_4U9QPw9ASvLr83z</a:t>
            </a:r>
          </a:p>
        </p:txBody>
      </p:sp>
    </p:spTree>
    <p:extLst>
      <p:ext uri="{BB962C8B-B14F-4D97-AF65-F5344CB8AC3E}">
        <p14:creationId xmlns:p14="http://schemas.microsoft.com/office/powerpoint/2010/main" val="368891183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5"/>
        <p:cNvGrpSpPr/>
        <p:nvPr/>
      </p:nvGrpSpPr>
      <p:grpSpPr>
        <a:xfrm>
          <a:off x="0" y="0"/>
          <a:ext cx="0" cy="0"/>
          <a:chOff x="0" y="0"/>
          <a:chExt cx="0" cy="0"/>
        </a:xfrm>
      </p:grpSpPr>
      <p:sp>
        <p:nvSpPr>
          <p:cNvPr id="476" name="Google Shape;476;g6acfdc03ff_0_2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7" name="Google Shape;477;g6acfdc03ff_0_2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endParaRPr lang="en-US"/>
          </a:p>
        </p:txBody>
      </p:sp>
    </p:spTree>
    <p:extLst>
      <p:ext uri="{BB962C8B-B14F-4D97-AF65-F5344CB8AC3E}">
        <p14:creationId xmlns:p14="http://schemas.microsoft.com/office/powerpoint/2010/main" val="38679152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a:ln/>
        </p:spPr>
      </p:sp>
      <p:sp>
        <p:nvSpPr>
          <p:cNvPr id="72707" name="Notes Placeholder 2"/>
          <p:cNvSpPr>
            <a:spLocks noGrp="1"/>
          </p:cNvSpPr>
          <p:nvPr>
            <p:ph type="body" idx="1"/>
          </p:nvPr>
        </p:nvSpPr>
        <p:spPr>
          <a:noFill/>
          <a:ln/>
        </p:spPr>
        <p:txBody>
          <a:bodyPr/>
          <a:lstStyle/>
          <a:p>
            <a:endParaRPr lang="en-US" dirty="0">
              <a:latin typeface="Arial" pitchFamily="-1" charset="0"/>
              <a:ea typeface="ＭＳ Ｐゴシック" pitchFamily="-108" charset="-128"/>
              <a:cs typeface="ＭＳ Ｐゴシック" pitchFamily="-108" charset="-128"/>
            </a:endParaRPr>
          </a:p>
        </p:txBody>
      </p:sp>
      <p:sp>
        <p:nvSpPr>
          <p:cNvPr id="72708" name="Slide Number Placeholder 3"/>
          <p:cNvSpPr>
            <a:spLocks noGrp="1"/>
          </p:cNvSpPr>
          <p:nvPr>
            <p:ph type="sldNum" sz="quarter" idx="5"/>
          </p:nvPr>
        </p:nvSpPr>
        <p:spPr>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E072F8-D544-2C4E-BFCF-3A1338F84711}"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1433356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https://sebacademy.edc.org/tiered-fidelity-inventory-tfi-manual</a:t>
            </a:r>
          </a:p>
        </p:txBody>
      </p:sp>
      <p:sp>
        <p:nvSpPr>
          <p:cNvPr id="4" name="Slide Number Placeholder 3"/>
          <p:cNvSpPr>
            <a:spLocks noGrp="1"/>
          </p:cNvSpPr>
          <p:nvPr>
            <p:ph type="sldNum" sz="quarter" idx="5"/>
          </p:nvPr>
        </p:nvSpPr>
        <p:spPr/>
        <p:txBody>
          <a:bodyPr/>
          <a:lstStyle/>
          <a:p>
            <a:fld id="{03C3F021-1FB2-3342-92A3-26FA49840AA2}" type="slidenum">
              <a:rPr lang="en-US" smtClean="0"/>
              <a:t>28</a:t>
            </a:fld>
            <a:endParaRPr lang="en-US"/>
          </a:p>
        </p:txBody>
      </p:sp>
    </p:spTree>
    <p:extLst>
      <p:ext uri="{BB962C8B-B14F-4D97-AF65-F5344CB8AC3E}">
        <p14:creationId xmlns:p14="http://schemas.microsoft.com/office/powerpoint/2010/main" val="58206407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purpose of this content is to explicitly review the TFI Walkthrough tool to help coaches and teams collect this information independently. </a:t>
            </a:r>
          </a:p>
          <a:p>
            <a:r>
              <a:rPr lang="en-US" dirty="0"/>
              <a:t>Resource Link: https://sebacademy.edc.org/tiered-fidelity-inventory-tfi-manual  </a:t>
            </a:r>
          </a:p>
          <a:p>
            <a:r>
              <a:rPr lang="en-US" dirty="0"/>
              <a:t>or </a:t>
            </a:r>
          </a:p>
          <a:p>
            <a:r>
              <a:rPr lang="en-US" dirty="0"/>
              <a:t>https://sebacademy.edc.org/tfi-tier-1-quick-check-tip-sheet-scoring</a:t>
            </a:r>
          </a:p>
        </p:txBody>
      </p:sp>
      <p:sp>
        <p:nvSpPr>
          <p:cNvPr id="4" name="Slide Number Placeholder 3"/>
          <p:cNvSpPr>
            <a:spLocks noGrp="1"/>
          </p:cNvSpPr>
          <p:nvPr>
            <p:ph type="sldNum" sz="quarter" idx="5"/>
          </p:nvPr>
        </p:nvSpPr>
        <p:spPr/>
        <p:txBody>
          <a:bodyPr/>
          <a:lstStyle/>
          <a:p>
            <a:fld id="{D9E9A522-274E-844E-8AB9-DE74A71CC10D}" type="slidenum">
              <a:rPr lang="en-US" smtClean="0"/>
              <a:t>29</a:t>
            </a:fld>
            <a:endParaRPr lang="en-US"/>
          </a:p>
        </p:txBody>
      </p:sp>
    </p:spTree>
    <p:extLst>
      <p:ext uri="{BB962C8B-B14F-4D97-AF65-F5344CB8AC3E}">
        <p14:creationId xmlns:p14="http://schemas.microsoft.com/office/powerpoint/2010/main" val="398281578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https://sebacademy.edc.org/tfi-tier-1-quick-check-tip-sheet-scoring</a:t>
            </a:r>
          </a:p>
          <a:p>
            <a:r>
              <a:rPr lang="en-US" dirty="0"/>
              <a:t>https://sebacademy.edc.org/tfi-walk-through-tip-sheet</a:t>
            </a:r>
          </a:p>
          <a:p>
            <a:endParaRPr lang="en-US" dirty="0"/>
          </a:p>
          <a:p>
            <a:endParaRPr lang="en-US" dirty="0"/>
          </a:p>
          <a:p>
            <a:r>
              <a:rPr lang="en-US" dirty="0"/>
              <a:t>Resource link: https://sebacademy.edc.org/tiered-fidelity-inventory-tfi-manual     -   Appendix A, Page 27</a:t>
            </a:r>
          </a:p>
        </p:txBody>
      </p:sp>
      <p:sp>
        <p:nvSpPr>
          <p:cNvPr id="4" name="Slide Number Placeholder 3"/>
          <p:cNvSpPr>
            <a:spLocks noGrp="1"/>
          </p:cNvSpPr>
          <p:nvPr>
            <p:ph type="sldNum" sz="quarter" idx="5"/>
          </p:nvPr>
        </p:nvSpPr>
        <p:spPr/>
        <p:txBody>
          <a:bodyPr/>
          <a:lstStyle/>
          <a:p>
            <a:fld id="{D9E9A522-274E-844E-8AB9-DE74A71CC10D}" type="slidenum">
              <a:rPr lang="en-US" smtClean="0"/>
              <a:t>30</a:t>
            </a:fld>
            <a:endParaRPr lang="en-US"/>
          </a:p>
        </p:txBody>
      </p:sp>
    </p:spTree>
    <p:extLst>
      <p:ext uri="{BB962C8B-B14F-4D97-AF65-F5344CB8AC3E}">
        <p14:creationId xmlns:p14="http://schemas.microsoft.com/office/powerpoint/2010/main" val="30200690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dirty="0"/>
              <a:t>TRAINERS – QR Code is updated</a:t>
            </a:r>
          </a:p>
          <a:p>
            <a:pPr marL="158750" indent="0">
              <a:buNone/>
            </a:pPr>
            <a:endParaRPr lang="en-US" dirty="0"/>
          </a:p>
          <a:p>
            <a:pPr marL="158750" marR="0" lvl="0" indent="0" algn="l" defTabSz="914400" rtl="0" eaLnBrk="1" fontAlgn="auto" latinLnBrk="0" hangingPunct="1">
              <a:lnSpc>
                <a:spcPct val="100000"/>
              </a:lnSpc>
              <a:spcBef>
                <a:spcPts val="0"/>
              </a:spcBef>
              <a:spcAft>
                <a:spcPts val="0"/>
              </a:spcAft>
              <a:buClrTx/>
              <a:buSzTx/>
              <a:buFontTx/>
              <a:buNone/>
              <a:tabLst/>
              <a:defRPr/>
            </a:pPr>
            <a:r>
              <a:rPr lang="en-US" dirty="0"/>
              <a:t>Post a link to the attendance survey (below) in the chat for those who do not use the QR code on the slide: https://docs.google.com/forms/d/e/1FAIpQLSf-la8kZA-l6ZXIR48DsDhimdXqFAX2d8Cw6xIXio0UxScqvw/viewform</a:t>
            </a:r>
          </a:p>
          <a:p>
            <a:pPr marL="158750" indent="0">
              <a:buNone/>
            </a:pPr>
            <a:endParaRPr lang="en-US" dirty="0"/>
          </a:p>
        </p:txBody>
      </p:sp>
    </p:spTree>
    <p:extLst>
      <p:ext uri="{BB962C8B-B14F-4D97-AF65-F5344CB8AC3E}">
        <p14:creationId xmlns:p14="http://schemas.microsoft.com/office/powerpoint/2010/main" val="104755283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5"/>
        <p:cNvGrpSpPr/>
        <p:nvPr/>
      </p:nvGrpSpPr>
      <p:grpSpPr>
        <a:xfrm>
          <a:off x="0" y="0"/>
          <a:ext cx="0" cy="0"/>
          <a:chOff x="0" y="0"/>
          <a:chExt cx="0" cy="0"/>
        </a:xfrm>
      </p:grpSpPr>
      <p:sp>
        <p:nvSpPr>
          <p:cNvPr id="476" name="Google Shape;476;g6acfdc03ff_0_2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7" name="Google Shape;477;g6acfdc03ff_0_2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68251624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should be brief (5 minutes)</a:t>
            </a:r>
          </a:p>
        </p:txBody>
      </p:sp>
      <p:sp>
        <p:nvSpPr>
          <p:cNvPr id="4" name="Slide Number Placeholder 3"/>
          <p:cNvSpPr>
            <a:spLocks noGrp="1"/>
          </p:cNvSpPr>
          <p:nvPr>
            <p:ph type="sldNum" sz="quarter" idx="5"/>
          </p:nvPr>
        </p:nvSpPr>
        <p:spPr/>
        <p:txBody>
          <a:bodyPr/>
          <a:lstStyle/>
          <a:p>
            <a:fld id="{D9E9A522-274E-844E-8AB9-DE74A71CC10D}" type="slidenum">
              <a:rPr lang="en-US" smtClean="0"/>
              <a:t>32</a:t>
            </a:fld>
            <a:endParaRPr lang="en-US"/>
          </a:p>
        </p:txBody>
      </p:sp>
    </p:spTree>
    <p:extLst>
      <p:ext uri="{BB962C8B-B14F-4D97-AF65-F5344CB8AC3E}">
        <p14:creationId xmlns:p14="http://schemas.microsoft.com/office/powerpoint/2010/main" val="346147464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should be brief (5 minutes)</a:t>
            </a:r>
          </a:p>
        </p:txBody>
      </p:sp>
      <p:sp>
        <p:nvSpPr>
          <p:cNvPr id="4" name="Slide Number Placeholder 3"/>
          <p:cNvSpPr>
            <a:spLocks noGrp="1"/>
          </p:cNvSpPr>
          <p:nvPr>
            <p:ph type="sldNum" sz="quarter" idx="5"/>
          </p:nvPr>
        </p:nvSpPr>
        <p:spPr/>
        <p:txBody>
          <a:bodyPr/>
          <a:lstStyle/>
          <a:p>
            <a:fld id="{D9E9A522-274E-844E-8AB9-DE74A71CC10D}" type="slidenum">
              <a:rPr lang="en-US" smtClean="0"/>
              <a:t>33</a:t>
            </a:fld>
            <a:endParaRPr lang="en-US"/>
          </a:p>
        </p:txBody>
      </p:sp>
    </p:spTree>
    <p:extLst>
      <p:ext uri="{BB962C8B-B14F-4D97-AF65-F5344CB8AC3E}">
        <p14:creationId xmlns:p14="http://schemas.microsoft.com/office/powerpoint/2010/main" val="261330464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should be brief (5 minutes)</a:t>
            </a:r>
          </a:p>
        </p:txBody>
      </p:sp>
      <p:sp>
        <p:nvSpPr>
          <p:cNvPr id="4" name="Slide Number Placeholder 3"/>
          <p:cNvSpPr>
            <a:spLocks noGrp="1"/>
          </p:cNvSpPr>
          <p:nvPr>
            <p:ph type="sldNum" sz="quarter" idx="5"/>
          </p:nvPr>
        </p:nvSpPr>
        <p:spPr/>
        <p:txBody>
          <a:bodyPr/>
          <a:lstStyle/>
          <a:p>
            <a:fld id="{D9E9A522-274E-844E-8AB9-DE74A71CC10D}" type="slidenum">
              <a:rPr lang="en-US" smtClean="0"/>
              <a:t>34</a:t>
            </a:fld>
            <a:endParaRPr lang="en-US"/>
          </a:p>
        </p:txBody>
      </p:sp>
    </p:spTree>
    <p:extLst>
      <p:ext uri="{BB962C8B-B14F-4D97-AF65-F5344CB8AC3E}">
        <p14:creationId xmlns:p14="http://schemas.microsoft.com/office/powerpoint/2010/main" val="17836298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TRAINER NOTE: Here is an example of a virtual poster from last year, created in google slides. </a:t>
            </a:r>
            <a:r>
              <a:rPr lang="en-US" sz="1200" b="0" i="0" kern="1200" dirty="0">
                <a:solidFill>
                  <a:schemeClr val="tx1"/>
                </a:solidFill>
                <a:effectLst/>
                <a:latin typeface="+mn-lt"/>
                <a:ea typeface="+mn-ea"/>
                <a:cs typeface="+mn-cs"/>
              </a:rPr>
              <a:t>You can click on the TV, fish, chalkboard, and computer screen to view various elements of PBIS, including the start of a PBIS Handbook.</a:t>
            </a:r>
            <a:r>
              <a:rPr lang="en-US" dirty="0"/>
              <a:t> Feel free to get creative in your virtual poster design!</a:t>
            </a:r>
          </a:p>
        </p:txBody>
      </p:sp>
      <p:sp>
        <p:nvSpPr>
          <p:cNvPr id="4" name="Slide Number Placeholder 3"/>
          <p:cNvSpPr>
            <a:spLocks noGrp="1"/>
          </p:cNvSpPr>
          <p:nvPr>
            <p:ph type="sldNum" sz="quarter" idx="5"/>
          </p:nvPr>
        </p:nvSpPr>
        <p:spPr/>
        <p:txBody>
          <a:bodyPr/>
          <a:lstStyle/>
          <a:p>
            <a:fld id="{D9E9A522-274E-844E-8AB9-DE74A71CC10D}" type="slidenum">
              <a:rPr lang="en-US" smtClean="0"/>
              <a:t>35</a:t>
            </a:fld>
            <a:endParaRPr lang="en-US"/>
          </a:p>
        </p:txBody>
      </p:sp>
    </p:spTree>
    <p:extLst>
      <p:ext uri="{BB962C8B-B14F-4D97-AF65-F5344CB8AC3E}">
        <p14:creationId xmlns:p14="http://schemas.microsoft.com/office/powerpoint/2010/main" val="212316178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US" sz="1600" dirty="0">
              <a:solidFill>
                <a:srgbClr val="000000"/>
              </a:solidFill>
            </a:endParaRPr>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642C9308-CF24-F044-9EA2-DA2C236CB241}" type="slidenum">
              <a:rPr kumimoji="0" lang="en-US"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42</a:t>
            </a:fld>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21774924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rtl="0" fontAlgn="base"/>
            <a:r>
              <a:rPr lang="en-US" sz="1100" b="0" i="0" u="none" strike="noStrike" cap="none">
                <a:solidFill>
                  <a:srgbClr val="000000"/>
                </a:solidFill>
                <a:effectLst/>
                <a:latin typeface="Arial"/>
                <a:ea typeface="Arial"/>
                <a:cs typeface="Arial"/>
                <a:sym typeface="Arial"/>
              </a:rPr>
              <a:t>   </a:t>
            </a:r>
            <a:endParaRPr lang="en-US" b="0" i="0">
              <a:effectLst/>
            </a:endParaRPr>
          </a:p>
          <a:p>
            <a:pPr marL="158750"/>
            <a:endParaRPr lang="en-US">
              <a:cs typeface="Calibri"/>
            </a:endParaRPr>
          </a:p>
        </p:txBody>
      </p:sp>
    </p:spTree>
    <p:extLst>
      <p:ext uri="{BB962C8B-B14F-4D97-AF65-F5344CB8AC3E}">
        <p14:creationId xmlns:p14="http://schemas.microsoft.com/office/powerpoint/2010/main" val="404939037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1"/>
        <p:cNvGrpSpPr/>
        <p:nvPr/>
      </p:nvGrpSpPr>
      <p:grpSpPr>
        <a:xfrm>
          <a:off x="0" y="0"/>
          <a:ext cx="0" cy="0"/>
          <a:chOff x="0" y="0"/>
          <a:chExt cx="0" cy="0"/>
        </a:xfrm>
      </p:grpSpPr>
      <p:sp>
        <p:nvSpPr>
          <p:cNvPr id="1002" name="Google Shape;1002;g6ae1091f2c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3" name="Google Shape;1003;g6ae1091f2c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1219140" rtl="0" eaLnBrk="1" fontAlgn="auto" latinLnBrk="0" hangingPunct="1">
              <a:lnSpc>
                <a:spcPct val="100000"/>
              </a:lnSpc>
              <a:spcBef>
                <a:spcPts val="0"/>
              </a:spcBef>
              <a:spcAft>
                <a:spcPts val="800"/>
              </a:spcAft>
              <a:buClr>
                <a:srgbClr val="FFFFFF"/>
              </a:buClr>
              <a:buSzPts val="1200"/>
              <a:buFont typeface="Hind Vadodara"/>
              <a:buNone/>
              <a:tabLst/>
              <a:defRPr/>
            </a:pPr>
            <a:r>
              <a:rPr kumimoji="0" lang="en-US" sz="900" b="1" i="0" u="none" strike="noStrike" kern="1200" cap="none" spc="0" normalizeH="0" baseline="0" noProof="0" dirty="0">
                <a:ln>
                  <a:noFill/>
                </a:ln>
                <a:solidFill>
                  <a:srgbClr val="00ACC2"/>
                </a:solidFill>
                <a:effectLst/>
                <a:uLnTx/>
                <a:uFillTx/>
                <a:latin typeface="Hind Vadodara"/>
                <a:cs typeface="Hind Vadodara"/>
                <a:sym typeface="Hind Vadodara"/>
              </a:rPr>
              <a:t>RESOURCES:</a:t>
            </a:r>
          </a:p>
          <a:p>
            <a:pPr marL="171450" indent="-171450">
              <a:buFontTx/>
              <a:buChar char="-"/>
            </a:pPr>
            <a:r>
              <a:rPr lang="en-US" sz="800" dirty="0">
                <a:solidFill>
                  <a:srgbClr val="00ACC2"/>
                </a:solidFill>
                <a:cs typeface="Calibri"/>
              </a:rPr>
              <a:t>PBIS TFI Manual: </a:t>
            </a:r>
            <a:r>
              <a:rPr lang="en-US" sz="900" dirty="0">
                <a:hlinkClick r:id="rId3"/>
              </a:rPr>
              <a:t>https://sebacademy.edc.org/tiered-fidelity-inventory-tfi-manual</a:t>
            </a:r>
            <a:endParaRPr lang="en-US" sz="900" dirty="0"/>
          </a:p>
          <a:p>
            <a:pPr marL="171450" indent="-171450">
              <a:buFontTx/>
              <a:buChar char="-"/>
              <a:defRPr/>
            </a:pPr>
            <a:r>
              <a:rPr kumimoji="0" lang="en-US" sz="900" b="0" i="0" u="none" strike="noStrike" kern="1200" cap="none" spc="0" normalizeH="0" baseline="0" noProof="0" dirty="0">
                <a:ln>
                  <a:noFill/>
                </a:ln>
                <a:solidFill>
                  <a:srgbClr val="FFFFFF"/>
                </a:solidFill>
                <a:effectLst/>
                <a:uLnTx/>
                <a:uFillTx/>
                <a:latin typeface="Hind Vadodara"/>
                <a:cs typeface="Hind Vadodara"/>
                <a:sym typeface="Hind Vadodara"/>
                <a:hlinkClick r:id="rId4"/>
              </a:rPr>
              <a:t>TFI Tier 1 Quick Check Tip Sheet for Scoring</a:t>
            </a:r>
            <a:r>
              <a:rPr kumimoji="0" lang="en-US" sz="900" b="0" i="0" u="none" strike="noStrike" kern="1200" cap="none" spc="0" normalizeH="0" baseline="0" noProof="0" dirty="0">
                <a:ln>
                  <a:noFill/>
                </a:ln>
                <a:solidFill>
                  <a:srgbClr val="FFFFFF"/>
                </a:solidFill>
                <a:effectLst/>
                <a:uLnTx/>
                <a:uFillTx/>
                <a:latin typeface="Hind Vadodara"/>
                <a:cs typeface="Hind Vadodara"/>
                <a:sym typeface="Hind Vadodara"/>
              </a:rPr>
              <a:t> </a:t>
            </a:r>
            <a:r>
              <a:rPr lang="en-US" sz="900" dirty="0">
                <a:hlinkClick r:id="rId5"/>
              </a:rPr>
              <a:t>https://sebacademy.edc.org/tfi-tier-1-quick-check-tip-sheet-scoring </a:t>
            </a:r>
            <a:endParaRPr kumimoji="0" lang="en-US" sz="900" b="0" i="0" u="none" strike="noStrike" kern="1200" cap="none" spc="0" normalizeH="0" baseline="0" noProof="0" dirty="0">
              <a:ln>
                <a:noFill/>
              </a:ln>
              <a:solidFill>
                <a:srgbClr val="FFFFFF"/>
              </a:solidFill>
              <a:effectLst/>
              <a:uLnTx/>
              <a:uFillTx/>
              <a:latin typeface="Hind Vadodara"/>
              <a:cs typeface="Hind Vadodara"/>
              <a:sym typeface="Hind Vadodara"/>
            </a:endParaRPr>
          </a:p>
          <a:p>
            <a:pPr marL="171450" indent="-171450">
              <a:buFontTx/>
              <a:buChar char="-"/>
            </a:pPr>
            <a:r>
              <a:rPr lang="en-US" sz="900" dirty="0"/>
              <a:t>PBIS TFI Walkthrough Tip Sheet: </a:t>
            </a:r>
            <a:r>
              <a:rPr lang="en-US" sz="900" dirty="0">
                <a:hlinkClick r:id="rId6"/>
              </a:rPr>
              <a:t>https://sebacademy.edc.org/tfi-walk-through-tip-sheet</a:t>
            </a:r>
            <a:endParaRPr lang="en-US" sz="900" dirty="0"/>
          </a:p>
          <a:p>
            <a:pPr marL="171450" indent="-171450">
              <a:buFontTx/>
              <a:buChar char="-"/>
            </a:pPr>
            <a:r>
              <a:rPr lang="en-US" sz="900" dirty="0"/>
              <a:t>Integrated TFI Companion Guide:  https://sebacademy.edc.org/integrated-tiered-fidelity-inventory-companion-guide</a:t>
            </a:r>
            <a:br>
              <a:rPr lang="en-US" sz="900" dirty="0"/>
            </a:br>
            <a:endParaRPr lang="en-US" sz="600" dirty="0">
              <a:effectLst/>
              <a:latin typeface="Calibri" panose="020F0502020204030204" pitchFamily="34" charset="0"/>
              <a:ea typeface="Calibri" panose="020F0502020204030204" pitchFamily="34" charset="0"/>
              <a:cs typeface="Times New Roman" panose="02020603050405020304" pitchFamily="18" charset="0"/>
            </a:endParaRPr>
          </a:p>
          <a:p>
            <a:pPr marL="171450" marR="0" lvl="0" indent="-171450" algn="l" defTabSz="914400" rtl="0" eaLnBrk="1" fontAlgn="auto" latinLnBrk="0" hangingPunct="1">
              <a:lnSpc>
                <a:spcPct val="100000"/>
              </a:lnSpc>
              <a:spcBef>
                <a:spcPts val="0"/>
              </a:spcBef>
              <a:spcAft>
                <a:spcPts val="0"/>
              </a:spcAft>
              <a:buClrTx/>
              <a:buSzTx/>
              <a:buFont typeface="Arial"/>
              <a:buChar char="•"/>
              <a:tabLst/>
              <a:defRPr/>
            </a:pPr>
            <a:r>
              <a:rPr lang="en-US" sz="900" dirty="0"/>
              <a:t>Technical Guide for Alignment of Initiatives</a:t>
            </a:r>
            <a:r>
              <a:rPr lang="en-US" sz="600" dirty="0"/>
              <a:t>: </a:t>
            </a:r>
            <a:r>
              <a:rPr lang="en-US" sz="900" dirty="0">
                <a:hlinkClick r:id="rId7"/>
              </a:rPr>
              <a:t>https://sebacademy.edc.org/technical-guide-alignment-initiatives-programs-and-practices-school-districts</a:t>
            </a:r>
            <a:endParaRPr lang="en-US" sz="600" dirty="0">
              <a:effectLst/>
              <a:latin typeface="Calibri" panose="020F0502020204030204" pitchFamily="34" charset="0"/>
              <a:ea typeface="Calibri" panose="020F0502020204030204" pitchFamily="34" charset="0"/>
              <a:cs typeface="Times New Roman" panose="02020603050405020304" pitchFamily="18" charset="0"/>
            </a:endParaRPr>
          </a:p>
          <a:p>
            <a:pPr marL="171450" indent="-171450">
              <a:buFont typeface="Arial"/>
              <a:buChar char="•"/>
            </a:pPr>
            <a:r>
              <a:rPr lang="en-US" sz="900" dirty="0"/>
              <a:t>Alignment Activity: https://sebacademy.edc.org/alignment-activit</a:t>
            </a:r>
            <a:br>
              <a:rPr lang="en-US" sz="900" dirty="0"/>
            </a:br>
            <a:endParaRPr lang="en-US" sz="900" dirty="0"/>
          </a:p>
          <a:p>
            <a:pPr marL="171450" marR="0" lvl="0" indent="-171450" algn="l" defTabSz="914400" rtl="0" eaLnBrk="1" fontAlgn="auto" latinLnBrk="0" hangingPunct="1">
              <a:lnSpc>
                <a:spcPct val="100000"/>
              </a:lnSpc>
              <a:spcBef>
                <a:spcPts val="0"/>
              </a:spcBef>
              <a:spcAft>
                <a:spcPts val="0"/>
              </a:spcAft>
              <a:buClrTx/>
              <a:buSzTx/>
              <a:buFont typeface="Arial"/>
              <a:buChar char="•"/>
              <a:tabLst/>
              <a:defRPr/>
            </a:pPr>
            <a:r>
              <a:rPr lang="en-US" sz="900" b="0" i="0" dirty="0">
                <a:solidFill>
                  <a:srgbClr val="000000"/>
                </a:solidFill>
                <a:effectLst/>
                <a:latin typeface="Calibri" panose="020F0502020204030204" pitchFamily="34" charset="0"/>
              </a:rPr>
              <a:t>11 Easy Tips to Really Engage in Families </a:t>
            </a:r>
            <a:r>
              <a:rPr lang="en-US" sz="900" dirty="0"/>
              <a:t>https://sebacademy.edc.org/11-easy-tips-really-engage-families</a:t>
            </a:r>
          </a:p>
          <a:p>
            <a:pPr marL="171450" indent="-171450">
              <a:buFont typeface="Arial"/>
              <a:buChar char="•"/>
            </a:pPr>
            <a:r>
              <a:rPr lang="en-US" sz="900" dirty="0"/>
              <a:t>Family School Partnership Survey: </a:t>
            </a:r>
            <a:r>
              <a:rPr lang="en-US" sz="900" dirty="0">
                <a:hlinkClick r:id="rId8"/>
              </a:rPr>
              <a:t>https://uconn.co1.qualtrics.com/jfe/form/SV_4U9QPw9ASvLr83z</a:t>
            </a:r>
            <a:endParaRPr lang="en-US" sz="900" dirty="0"/>
          </a:p>
          <a:p>
            <a:pPr marL="171450" indent="-171450">
              <a:buFont typeface="Arial"/>
              <a:buChar char="•"/>
            </a:pPr>
            <a:r>
              <a:rPr lang="en-US" sz="900" dirty="0"/>
              <a:t>Aligning and Integrating Family School Partnerships within PBIS: </a:t>
            </a:r>
            <a:r>
              <a:rPr lang="en-US" sz="900" dirty="0">
                <a:hlinkClick r:id="rId9"/>
              </a:rPr>
              <a:t>https://sebacademy.edc.org/aligning-and-integrating-family-engagement-positive-behavioral-interventions-and-supports</a:t>
            </a:r>
            <a:endParaRPr lang="en-US" sz="900" dirty="0"/>
          </a:p>
          <a:p>
            <a:pPr marL="171450" indent="-171450" algn="l">
              <a:buFont typeface="Arial" panose="020B0604020202020204" pitchFamily="34" charset="0"/>
              <a:buChar char="•"/>
            </a:pPr>
            <a:r>
              <a:rPr lang="en-US" sz="800" b="0" i="0" dirty="0">
                <a:solidFill>
                  <a:srgbClr val="212529"/>
                </a:solidFill>
                <a:effectLst/>
                <a:latin typeface="Open Sans" panose="020B0606030504020204" pitchFamily="34" charset="0"/>
              </a:rPr>
              <a:t>Enhancing Family-School Collaboration with Diverse Families   </a:t>
            </a:r>
            <a:r>
              <a:rPr lang="en-US" sz="900" dirty="0"/>
              <a:t>https://sebacademy.edc.org/enhancing-family-school-collaboration-diverse-families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212529"/>
                </a:solidFill>
                <a:effectLst/>
                <a:latin typeface="Open Sans" panose="020B0606030504020204" pitchFamily="34" charset="0"/>
              </a:rPr>
              <a:t>Working Systemically: Engaging Family and Community   </a:t>
            </a:r>
            <a:r>
              <a:rPr lang="en-US" sz="900" dirty="0"/>
              <a:t>https://sebacademy.edc.org/working-systemically-engaging-family-and-community</a:t>
            </a:r>
          </a:p>
        </p:txBody>
      </p:sp>
    </p:spTree>
    <p:extLst>
      <p:ext uri="{BB962C8B-B14F-4D97-AF65-F5344CB8AC3E}">
        <p14:creationId xmlns:p14="http://schemas.microsoft.com/office/powerpoint/2010/main" val="136129365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dirty="0"/>
              <a:t>TRAINERS -</a:t>
            </a:r>
          </a:p>
          <a:p>
            <a:pPr marL="158750" indent="0">
              <a:buNone/>
            </a:pPr>
            <a:r>
              <a:rPr lang="en-US" dirty="0"/>
              <a:t>Put link to evaluation (below) in the chat for those who do not use the QR code:</a:t>
            </a:r>
          </a:p>
          <a:p>
            <a:pPr marL="158750" indent="0">
              <a:buNone/>
            </a:pPr>
            <a:endParaRPr lang="en-US" dirty="0"/>
          </a:p>
          <a:p>
            <a:pPr marL="15875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Calibri" panose="020F0502020204030204" pitchFamily="34" charset="0"/>
                <a:ea typeface="Calibri" panose="020F0502020204030204" pitchFamily="34" charset="0"/>
              </a:rPr>
              <a:t>Evaluation Survey: </a:t>
            </a:r>
            <a:r>
              <a:rPr lang="en-US" b="1" i="0" u="none" strike="noStrike" dirty="0">
                <a:effectLst/>
                <a:latin typeface="Open Sans" panose="020B0606030504020204" pitchFamily="34" charset="0"/>
                <a:hlinkClick r:id="rId3"/>
              </a:rPr>
              <a:t>https://go.edc.org/Cohort-9A-Evaluation</a:t>
            </a:r>
            <a:endParaRPr lang="en-US" sz="1200" dirty="0">
              <a:effectLst/>
              <a:latin typeface="Calibri" panose="020F0502020204030204" pitchFamily="34" charset="0"/>
              <a:ea typeface="Calibri" panose="020F0502020204030204" pitchFamily="34" charset="0"/>
            </a:endParaRPr>
          </a:p>
          <a:p>
            <a:pPr marL="158750" indent="0">
              <a:buNone/>
            </a:pPr>
            <a:endParaRPr lang="en-US" b="1" dirty="0"/>
          </a:p>
        </p:txBody>
      </p:sp>
    </p:spTree>
    <p:extLst>
      <p:ext uri="{BB962C8B-B14F-4D97-AF65-F5344CB8AC3E}">
        <p14:creationId xmlns:p14="http://schemas.microsoft.com/office/powerpoint/2010/main" val="293252251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dirty="0"/>
              <a:t>TRAINERS -</a:t>
            </a:r>
          </a:p>
          <a:p>
            <a:pPr marL="158750" indent="0">
              <a:buNone/>
            </a:pPr>
            <a:r>
              <a:rPr lang="en-US" dirty="0"/>
              <a:t>Put link to evaluation (below) in the chat for those who do not use the QR code: </a:t>
            </a:r>
            <a:r>
              <a:rPr lang="en-US" b="1" i="0" dirty="0">
                <a:solidFill>
                  <a:srgbClr val="212529"/>
                </a:solidFill>
                <a:effectLst/>
                <a:highlight>
                  <a:srgbClr val="FFFFFF"/>
                </a:highlight>
                <a:latin typeface="Open Sans" panose="020B0606030504020204" pitchFamily="34" charset="0"/>
              </a:rPr>
              <a:t>Evaluation</a:t>
            </a:r>
            <a:r>
              <a:rPr lang="en-US" b="0" i="0" dirty="0">
                <a:solidFill>
                  <a:srgbClr val="212529"/>
                </a:solidFill>
                <a:effectLst/>
                <a:highlight>
                  <a:srgbClr val="FFFFFF"/>
                </a:highlight>
                <a:latin typeface="Open Sans" panose="020B0606030504020204" pitchFamily="34" charset="0"/>
              </a:rPr>
              <a:t>- </a:t>
            </a:r>
            <a:r>
              <a:rPr lang="en-US" b="1" i="0" u="none" strike="noStrike" dirty="0">
                <a:effectLst/>
                <a:latin typeface="Open Sans" panose="020B0606030504020204" pitchFamily="34" charset="0"/>
                <a:hlinkClick r:id="rId3"/>
              </a:rPr>
              <a:t>https://go.edc.org/SEB-Academy-Event-Evaluation</a:t>
            </a:r>
            <a:endParaRPr lang="en-US" dirty="0"/>
          </a:p>
          <a:p>
            <a:pPr marL="158750" indent="0">
              <a:buNone/>
            </a:pPr>
            <a:endParaRPr lang="en-US" b="1" dirty="0"/>
          </a:p>
        </p:txBody>
      </p:sp>
    </p:spTree>
    <p:extLst>
      <p:ext uri="{BB962C8B-B14F-4D97-AF65-F5344CB8AC3E}">
        <p14:creationId xmlns:p14="http://schemas.microsoft.com/office/powerpoint/2010/main" val="29325225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rtl="0" fontAlgn="base"/>
            <a:r>
              <a:rPr lang="en-US" sz="1100" b="0" i="0" u="none" strike="noStrike" cap="none" dirty="0">
                <a:solidFill>
                  <a:srgbClr val="000000"/>
                </a:solidFill>
                <a:effectLst/>
                <a:latin typeface="Arial"/>
                <a:ea typeface="Arial"/>
                <a:cs typeface="Arial"/>
                <a:sym typeface="Arial"/>
              </a:rPr>
              <a:t>   </a:t>
            </a:r>
            <a:endParaRPr lang="en-US" b="0" i="0" dirty="0">
              <a:effectLst/>
            </a:endParaRPr>
          </a:p>
          <a:p>
            <a:pPr marL="158750"/>
            <a:endParaRPr lang="en-US" dirty="0">
              <a:cs typeface="Calibri"/>
            </a:endParaRPr>
          </a:p>
        </p:txBody>
      </p:sp>
    </p:spTree>
    <p:extLst>
      <p:ext uri="{BB962C8B-B14F-4D97-AF65-F5344CB8AC3E}">
        <p14:creationId xmlns:p14="http://schemas.microsoft.com/office/powerpoint/2010/main" val="42892079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1"/>
        <p:cNvGrpSpPr/>
        <p:nvPr/>
      </p:nvGrpSpPr>
      <p:grpSpPr>
        <a:xfrm>
          <a:off x="0" y="0"/>
          <a:ext cx="0" cy="0"/>
          <a:chOff x="0" y="0"/>
          <a:chExt cx="0" cy="0"/>
        </a:xfrm>
      </p:grpSpPr>
      <p:sp>
        <p:nvSpPr>
          <p:cNvPr id="1002" name="Google Shape;1002;g6ae1091f2c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3" name="Google Shape;1003;g6ae1091f2c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1219140" rtl="0" eaLnBrk="1" fontAlgn="auto" latinLnBrk="0" hangingPunct="1">
              <a:lnSpc>
                <a:spcPct val="100000"/>
              </a:lnSpc>
              <a:spcBef>
                <a:spcPts val="0"/>
              </a:spcBef>
              <a:spcAft>
                <a:spcPts val="800"/>
              </a:spcAft>
              <a:buClr>
                <a:srgbClr val="FFFFFF"/>
              </a:buClr>
              <a:buSzPts val="1200"/>
              <a:buFont typeface="Hind Vadodara"/>
              <a:buNone/>
              <a:tabLst/>
              <a:defRPr/>
            </a:pPr>
            <a:r>
              <a:rPr kumimoji="0" lang="en-US" sz="900" b="1" i="0" u="none" strike="noStrike" kern="1200" cap="none" spc="0" normalizeH="0" baseline="0" noProof="0" dirty="0">
                <a:ln>
                  <a:noFill/>
                </a:ln>
                <a:solidFill>
                  <a:srgbClr val="00ACC2"/>
                </a:solidFill>
                <a:effectLst/>
                <a:uLnTx/>
                <a:uFillTx/>
                <a:latin typeface="Hind Vadodara"/>
                <a:cs typeface="Hind Vadodara"/>
                <a:sym typeface="Hind Vadodara"/>
              </a:rPr>
              <a:t>RESOURCES:</a:t>
            </a:r>
          </a:p>
          <a:p>
            <a:pPr marL="171450" indent="-171450">
              <a:buFontTx/>
              <a:buChar char="-"/>
            </a:pPr>
            <a:r>
              <a:rPr lang="en-US" sz="800" dirty="0">
                <a:solidFill>
                  <a:srgbClr val="00ACC2"/>
                </a:solidFill>
                <a:cs typeface="Calibri"/>
              </a:rPr>
              <a:t>PBIS TFI Manual: </a:t>
            </a:r>
            <a:r>
              <a:rPr lang="en-US" sz="900" dirty="0">
                <a:hlinkClick r:id="rId3"/>
              </a:rPr>
              <a:t>https://sebacademy.edc.org/tiered-fidelity-inventory-tfi-manual</a:t>
            </a:r>
            <a:endParaRPr lang="en-US" sz="900" dirty="0"/>
          </a:p>
          <a:p>
            <a:pPr marL="171450" indent="-171450">
              <a:buFontTx/>
              <a:buChar char="-"/>
              <a:defRPr/>
            </a:pPr>
            <a:r>
              <a:rPr kumimoji="0" lang="en-US" sz="900" b="0" i="0" u="none" strike="noStrike" kern="1200" cap="none" spc="0" normalizeH="0" baseline="0" noProof="0" dirty="0">
                <a:ln>
                  <a:noFill/>
                </a:ln>
                <a:solidFill>
                  <a:srgbClr val="FFFFFF"/>
                </a:solidFill>
                <a:effectLst/>
                <a:uLnTx/>
                <a:uFillTx/>
                <a:latin typeface="Hind Vadodara"/>
                <a:cs typeface="Hind Vadodara"/>
                <a:sym typeface="Hind Vadodara"/>
                <a:hlinkClick r:id="rId4"/>
              </a:rPr>
              <a:t>TFI Tier 1 Quick Check Tip Sheet for Scoring</a:t>
            </a:r>
            <a:r>
              <a:rPr kumimoji="0" lang="en-US" sz="900" b="0" i="0" u="none" strike="noStrike" kern="1200" cap="none" spc="0" normalizeH="0" baseline="0" noProof="0" dirty="0">
                <a:ln>
                  <a:noFill/>
                </a:ln>
                <a:solidFill>
                  <a:srgbClr val="FFFFFF"/>
                </a:solidFill>
                <a:effectLst/>
                <a:uLnTx/>
                <a:uFillTx/>
                <a:latin typeface="Hind Vadodara"/>
                <a:cs typeface="Hind Vadodara"/>
                <a:sym typeface="Hind Vadodara"/>
              </a:rPr>
              <a:t> </a:t>
            </a:r>
            <a:r>
              <a:rPr lang="en-US" sz="900" dirty="0">
                <a:hlinkClick r:id="rId5"/>
              </a:rPr>
              <a:t>https://sebacademy.edc.org/tfi-tier-1-quick-check-tip-sheet-scoring </a:t>
            </a:r>
            <a:endParaRPr kumimoji="0" lang="en-US" sz="900" b="0" i="0" u="none" strike="noStrike" kern="1200" cap="none" spc="0" normalizeH="0" baseline="0" noProof="0" dirty="0">
              <a:ln>
                <a:noFill/>
              </a:ln>
              <a:solidFill>
                <a:srgbClr val="FFFFFF"/>
              </a:solidFill>
              <a:effectLst/>
              <a:uLnTx/>
              <a:uFillTx/>
              <a:latin typeface="Hind Vadodara"/>
              <a:cs typeface="Hind Vadodara"/>
              <a:sym typeface="Hind Vadodara"/>
            </a:endParaRPr>
          </a:p>
          <a:p>
            <a:pPr marL="171450" indent="-171450">
              <a:buFontTx/>
              <a:buChar char="-"/>
            </a:pPr>
            <a:r>
              <a:rPr lang="en-US" sz="900" dirty="0"/>
              <a:t>PBIS TFI Walkthrough Tip Sheet: </a:t>
            </a:r>
            <a:r>
              <a:rPr lang="en-US" sz="900" dirty="0">
                <a:hlinkClick r:id="rId6"/>
              </a:rPr>
              <a:t>https://sebacademy.edc.org/tfi-walk-through-tip-sheet</a:t>
            </a:r>
            <a:endParaRPr lang="en-US" sz="900" dirty="0"/>
          </a:p>
          <a:p>
            <a:pPr marL="171450" indent="-171450">
              <a:buFontTx/>
              <a:buChar char="-"/>
            </a:pPr>
            <a:r>
              <a:rPr lang="en-US" sz="900" dirty="0"/>
              <a:t>Integrated TFI Companion Guide:  https://sebacademy.edc.org/integrated-tiered-fidelity-inventory-companion-guide</a:t>
            </a:r>
            <a:br>
              <a:rPr lang="en-US" sz="900" dirty="0"/>
            </a:br>
            <a:endParaRPr lang="en-US" sz="600" dirty="0">
              <a:effectLst/>
              <a:latin typeface="Calibri" panose="020F0502020204030204" pitchFamily="34" charset="0"/>
              <a:ea typeface="Calibri" panose="020F0502020204030204" pitchFamily="34" charset="0"/>
              <a:cs typeface="Times New Roman" panose="02020603050405020304" pitchFamily="18" charset="0"/>
            </a:endParaRPr>
          </a:p>
          <a:p>
            <a:pPr marL="171450" marR="0" lvl="0" indent="-171450" algn="l" defTabSz="914400" rtl="0" eaLnBrk="1" fontAlgn="auto" latinLnBrk="0" hangingPunct="1">
              <a:lnSpc>
                <a:spcPct val="100000"/>
              </a:lnSpc>
              <a:spcBef>
                <a:spcPts val="0"/>
              </a:spcBef>
              <a:spcAft>
                <a:spcPts val="0"/>
              </a:spcAft>
              <a:buClrTx/>
              <a:buSzTx/>
              <a:buFont typeface="Arial"/>
              <a:buChar char="•"/>
              <a:tabLst/>
              <a:defRPr/>
            </a:pPr>
            <a:r>
              <a:rPr lang="en-US" sz="900" dirty="0"/>
              <a:t>Technical Guide for Alignment of Initiatives</a:t>
            </a:r>
            <a:r>
              <a:rPr lang="en-US" sz="600" dirty="0"/>
              <a:t>: </a:t>
            </a:r>
            <a:r>
              <a:rPr lang="en-US" sz="900" dirty="0">
                <a:hlinkClick r:id="rId7"/>
              </a:rPr>
              <a:t>https://sebacademy.edc.org/technical-guide-alignment-initiatives-programs-and-practices-school-districts</a:t>
            </a:r>
            <a:endParaRPr lang="en-US" sz="600" dirty="0">
              <a:effectLst/>
              <a:latin typeface="Calibri" panose="020F0502020204030204" pitchFamily="34" charset="0"/>
              <a:ea typeface="Calibri" panose="020F0502020204030204" pitchFamily="34" charset="0"/>
              <a:cs typeface="Times New Roman" panose="02020603050405020304" pitchFamily="18" charset="0"/>
            </a:endParaRPr>
          </a:p>
          <a:p>
            <a:pPr marL="171450" indent="-171450">
              <a:buFont typeface="Arial"/>
              <a:buChar char="•"/>
            </a:pPr>
            <a:r>
              <a:rPr lang="en-US" sz="900" dirty="0"/>
              <a:t>Alignment Activity: https://sebacademy.edc.org/alignment-activit</a:t>
            </a:r>
            <a:br>
              <a:rPr lang="en-US" sz="900" dirty="0"/>
            </a:br>
            <a:endParaRPr lang="en-US" sz="900" dirty="0"/>
          </a:p>
          <a:p>
            <a:pPr marL="171450" marR="0" lvl="0" indent="-171450" algn="l" defTabSz="914400" rtl="0" eaLnBrk="1" fontAlgn="auto" latinLnBrk="0" hangingPunct="1">
              <a:lnSpc>
                <a:spcPct val="100000"/>
              </a:lnSpc>
              <a:spcBef>
                <a:spcPts val="0"/>
              </a:spcBef>
              <a:spcAft>
                <a:spcPts val="0"/>
              </a:spcAft>
              <a:buClrTx/>
              <a:buSzTx/>
              <a:buFont typeface="Arial"/>
              <a:buChar char="•"/>
              <a:tabLst/>
              <a:defRPr/>
            </a:pPr>
            <a:r>
              <a:rPr lang="en-US" sz="900" b="0" i="0" dirty="0">
                <a:solidFill>
                  <a:srgbClr val="000000"/>
                </a:solidFill>
                <a:effectLst/>
                <a:latin typeface="Calibri" panose="020F0502020204030204" pitchFamily="34" charset="0"/>
              </a:rPr>
              <a:t>11 Easy Tips to Really Engage in Families </a:t>
            </a:r>
            <a:r>
              <a:rPr lang="en-US" sz="900" dirty="0"/>
              <a:t>https://sebacademy.edc.org/11-easy-tips-really-engage-families</a:t>
            </a:r>
          </a:p>
          <a:p>
            <a:pPr marL="171450" indent="-171450">
              <a:buFont typeface="Arial"/>
              <a:buChar char="•"/>
            </a:pPr>
            <a:r>
              <a:rPr lang="en-US" sz="900" dirty="0"/>
              <a:t>Family School Partnership Survey: </a:t>
            </a:r>
            <a:r>
              <a:rPr lang="en-US" sz="900" dirty="0">
                <a:hlinkClick r:id="rId8"/>
              </a:rPr>
              <a:t>https://uconn.co1.qualtrics.com/jfe/form/SV_4U9QPw9ASvLr83z</a:t>
            </a:r>
            <a:endParaRPr lang="en-US" sz="900" dirty="0"/>
          </a:p>
          <a:p>
            <a:pPr marL="171450" indent="-171450">
              <a:buFont typeface="Arial"/>
              <a:buChar char="•"/>
            </a:pPr>
            <a:r>
              <a:rPr lang="en-US" sz="900" dirty="0"/>
              <a:t>Aligning and Integrating Family School Partnerships within PBIS: </a:t>
            </a:r>
            <a:r>
              <a:rPr lang="en-US" sz="900" dirty="0">
                <a:hlinkClick r:id="rId9"/>
              </a:rPr>
              <a:t>https://sebacademy.edc.org/aligning-and-integrating-family-engagement-positive-behavioral-interventions-and-supports</a:t>
            </a:r>
            <a:endParaRPr lang="en-US" sz="900" dirty="0"/>
          </a:p>
          <a:p>
            <a:pPr marL="171450" indent="-171450" algn="l">
              <a:buFont typeface="Arial" panose="020B0604020202020204" pitchFamily="34" charset="0"/>
              <a:buChar char="•"/>
            </a:pPr>
            <a:r>
              <a:rPr lang="en-US" sz="800" b="0" i="0" dirty="0">
                <a:solidFill>
                  <a:srgbClr val="212529"/>
                </a:solidFill>
                <a:effectLst/>
                <a:latin typeface="Open Sans" panose="020B0606030504020204" pitchFamily="34" charset="0"/>
              </a:rPr>
              <a:t>Enhancing Family-School Collaboration with Diverse Families   </a:t>
            </a:r>
            <a:r>
              <a:rPr lang="en-US" sz="900" dirty="0"/>
              <a:t>https://sebacademy.edc.org/enhancing-family-school-collaboration-diverse-families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212529"/>
                </a:solidFill>
                <a:effectLst/>
                <a:latin typeface="Open Sans" panose="020B0606030504020204" pitchFamily="34" charset="0"/>
              </a:rPr>
              <a:t>Working Systemically: Engaging Family and Community   </a:t>
            </a:r>
            <a:r>
              <a:rPr lang="en-US" sz="900" dirty="0"/>
              <a:t>https://sebacademy.edc.org/working-systemically-engaging-family-and-community</a:t>
            </a:r>
          </a:p>
        </p:txBody>
      </p:sp>
    </p:spTree>
    <p:extLst>
      <p:ext uri="{BB962C8B-B14F-4D97-AF65-F5344CB8AC3E}">
        <p14:creationId xmlns:p14="http://schemas.microsoft.com/office/powerpoint/2010/main" val="21278323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5"/>
        <p:cNvGrpSpPr/>
        <p:nvPr/>
      </p:nvGrpSpPr>
      <p:grpSpPr>
        <a:xfrm>
          <a:off x="0" y="0"/>
          <a:ext cx="0" cy="0"/>
          <a:chOff x="0" y="0"/>
          <a:chExt cx="0" cy="0"/>
        </a:xfrm>
      </p:grpSpPr>
      <p:sp>
        <p:nvSpPr>
          <p:cNvPr id="476" name="Google Shape;476;g6acfdc03ff_0_2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7" name="Google Shape;477;g6acfdc03ff_0_2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12:30</a:t>
            </a:r>
          </a:p>
          <a:p>
            <a:pPr marL="0" lvl="0" indent="0" algn="l" rtl="0">
              <a:spcBef>
                <a:spcPts val="0"/>
              </a:spcBef>
              <a:spcAft>
                <a:spcPts val="0"/>
              </a:spcAft>
              <a:buNone/>
            </a:pPr>
            <a:endParaRPr/>
          </a:p>
        </p:txBody>
      </p:sp>
    </p:spTree>
    <p:extLst>
      <p:ext uri="{BB962C8B-B14F-4D97-AF65-F5344CB8AC3E}">
        <p14:creationId xmlns:p14="http://schemas.microsoft.com/office/powerpoint/2010/main" val="6941236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6"/>
        <p:cNvGrpSpPr/>
        <p:nvPr/>
      </p:nvGrpSpPr>
      <p:grpSpPr>
        <a:xfrm>
          <a:off x="0" y="0"/>
          <a:ext cx="0" cy="0"/>
          <a:chOff x="0" y="0"/>
          <a:chExt cx="0" cy="0"/>
        </a:xfrm>
      </p:grpSpPr>
      <p:sp>
        <p:nvSpPr>
          <p:cNvPr id="567" name="Google Shape;567;g709c4a21f7_0_1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8" name="Google Shape;568;g709c4a21f7_0_1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sz="2000" dirty="0"/>
              <a:t>Follow these guidelines to effectively align and integrate your initiatives.</a:t>
            </a:r>
          </a:p>
          <a:p>
            <a:endParaRPr lang="en-US" sz="2000" dirty="0"/>
          </a:p>
          <a:p>
            <a:pPr marL="171450" indent="-171450">
              <a:buFont typeface="Arial" panose="020B0604020202020204" pitchFamily="34" charset="0"/>
              <a:buChar char="•"/>
            </a:pPr>
            <a:r>
              <a:rPr lang="en-US" sz="2000" dirty="0"/>
              <a:t>Always start at the organizational level if possible – Can or does the same person have administrative and budget authority over the various initiatives?  This can help to avoid redundancies in trainers, repetitive tasks, staffing and resources.  </a:t>
            </a:r>
          </a:p>
          <a:p>
            <a:pPr marL="171450" indent="-171450">
              <a:buFont typeface="Arial" panose="020B0604020202020204" pitchFamily="34" charset="0"/>
              <a:buChar char="•"/>
            </a:pPr>
            <a:endParaRPr lang="en-US" sz="2000" dirty="0"/>
          </a:p>
          <a:p>
            <a:pPr marL="171450" indent="-171450">
              <a:buFont typeface="Arial" panose="020B0604020202020204" pitchFamily="34" charset="0"/>
              <a:buChar char="•"/>
            </a:pPr>
            <a:r>
              <a:rPr lang="en-US" sz="2000" dirty="0"/>
              <a:t>Use your Working Smarter matrix to align your common outcomes and outcome measures</a:t>
            </a:r>
          </a:p>
          <a:p>
            <a:endParaRPr lang="en-US" sz="2000" dirty="0">
              <a:cs typeface="Calibri" panose="020F0502020204030204"/>
            </a:endParaRPr>
          </a:p>
          <a:p>
            <a:pPr marL="171450" indent="-171450">
              <a:buFont typeface="Arial" panose="020B0604020202020204" pitchFamily="34" charset="0"/>
              <a:buChar char="•"/>
            </a:pPr>
            <a:r>
              <a:rPr lang="en-US" sz="2000" dirty="0"/>
              <a:t>Align and integrate the common core features into your practices and PD to be as efficient as possible with your time and resources.  </a:t>
            </a:r>
          </a:p>
          <a:p>
            <a:endParaRPr lang="en-US" sz="2000" dirty="0"/>
          </a:p>
          <a:p>
            <a:pPr marL="171450" indent="-171450">
              <a:buFont typeface="Arial" panose="020B0604020202020204" pitchFamily="34" charset="0"/>
              <a:buChar char="•"/>
            </a:pPr>
            <a:r>
              <a:rPr lang="en-US" sz="2000" dirty="0"/>
              <a:t> Finally Resolve Logic Model Conflicts – Examine how everything flows together and resolve any issues where procedures might diverge. - such as one initiative might use Tangible reinforcers while another stresses only verbal feedback  - work with your team to come up with a collaborative workable protocol or solution</a:t>
            </a:r>
          </a:p>
          <a:p>
            <a:endParaRPr lang="en-US" sz="2000" dirty="0">
              <a:cs typeface="Calibri" panose="020F0502020204030204"/>
            </a:endParaRPr>
          </a:p>
          <a:p>
            <a:endParaRPr lang="en-US" sz="2000" dirty="0">
              <a:cs typeface="Calibri" panose="020F0502020204030204"/>
            </a:endParaRPr>
          </a:p>
          <a:p>
            <a:pPr>
              <a:buFont typeface="Wingdings" charset="2"/>
              <a:buNone/>
            </a:pPr>
            <a:endParaRPr lang="en-US" sz="2000" dirty="0"/>
          </a:p>
        </p:txBody>
      </p:sp>
    </p:spTree>
    <p:extLst>
      <p:ext uri="{BB962C8B-B14F-4D97-AF65-F5344CB8AC3E}">
        <p14:creationId xmlns:p14="http://schemas.microsoft.com/office/powerpoint/2010/main" val="30239157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617913" y="3032125"/>
            <a:ext cx="14551026" cy="8185150"/>
          </a:xfrm>
        </p:spPr>
      </p:sp>
      <p:sp>
        <p:nvSpPr>
          <p:cNvPr id="3" name="Notes Placeholder 2"/>
          <p:cNvSpPr>
            <a:spLocks noGrp="1"/>
          </p:cNvSpPr>
          <p:nvPr>
            <p:ph type="body" idx="1"/>
          </p:nvPr>
        </p:nvSpPr>
        <p:spPr/>
        <p:txBody>
          <a:bodyPr/>
          <a:lstStyle/>
          <a:p>
            <a:r>
              <a:rPr lang="en-US"/>
              <a:t>Here is an example of The alignment activity you will work on this year.  This one seeks to align PBIS with SEL and Trauma Informed Practices.   This worksheet will help us align the Core System Features of each initiative.   Let’s take a closer look. </a:t>
            </a:r>
          </a:p>
          <a:p>
            <a:endParaRPr lang="en-US"/>
          </a:p>
          <a:p>
            <a:endParaRPr lang="en-US"/>
          </a:p>
          <a:p>
            <a:endParaRPr lang="en-US"/>
          </a:p>
          <a:p>
            <a:r>
              <a:rPr lang="en-US"/>
              <a:t>Alignment Worksheet: https://nepbis.org/wp-content/uploads/2018/11/Alignment-Activity-1.docx</a:t>
            </a:r>
            <a:endParaRPr lang="en-US">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43175D-67E2-4D40-AC24-27F91B01B94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182509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617913" y="3032125"/>
            <a:ext cx="14551026" cy="8185150"/>
          </a:xfrm>
        </p:spPr>
      </p:sp>
      <p:sp>
        <p:nvSpPr>
          <p:cNvPr id="3" name="Notes Placeholder 2"/>
          <p:cNvSpPr>
            <a:spLocks noGrp="1"/>
          </p:cNvSpPr>
          <p:nvPr>
            <p:ph type="body" idx="1"/>
          </p:nvPr>
        </p:nvSpPr>
        <p:spPr/>
        <p:txBody>
          <a:bodyPr/>
          <a:lstStyle/>
          <a:p>
            <a:r>
              <a:rPr lang="en-US" sz="1200" dirty="0">
                <a:hlinkClick r:id="rId3"/>
              </a:rPr>
              <a:t>https://sebacademy.edc.org/technical-guide-alignment-initiatives-programs-and-practices-school-districts</a:t>
            </a:r>
            <a:endParaRPr lang="en-US" sz="1200" dirty="0"/>
          </a:p>
          <a:p>
            <a:endParaRPr lang="en-US" dirty="0"/>
          </a:p>
          <a:p>
            <a:r>
              <a:rPr lang="en-US" dirty="0"/>
              <a:t>There are 5 steps to take when thinking about Aligning initiatives.  </a:t>
            </a:r>
            <a:endParaRPr lang="en-US" dirty="0">
              <a:cs typeface="Calibri" panose="020F0502020204030204"/>
            </a:endParaRPr>
          </a:p>
          <a:p>
            <a:endParaRPr lang="en-US" dirty="0"/>
          </a:p>
          <a:p>
            <a:pPr marL="228600" indent="-228600">
              <a:buFont typeface="+mj-lt"/>
              <a:buAutoNum type="arabicPeriod"/>
            </a:pPr>
            <a:r>
              <a:rPr lang="en-US" dirty="0"/>
              <a:t>Define your  valued outcomes – Like a Positive School Culture</a:t>
            </a:r>
          </a:p>
          <a:p>
            <a:pPr marL="228600" indent="-228600">
              <a:buFont typeface="+mj-lt"/>
              <a:buAutoNum type="arabicPeriod"/>
            </a:pPr>
            <a:r>
              <a:rPr lang="en-US" dirty="0"/>
              <a:t>List your related initiatives – Like PBIS, SEL, mental health, Bully Prevention</a:t>
            </a:r>
          </a:p>
          <a:p>
            <a:pPr marL="228600" indent="-228600">
              <a:buFont typeface="+mj-lt"/>
              <a:buAutoNum type="arabicPeriod"/>
            </a:pPr>
            <a:r>
              <a:rPr lang="en-US" dirty="0"/>
              <a:t>Identify core system features – Such as Teaching Lessons or Acknowledging students</a:t>
            </a:r>
          </a:p>
          <a:p>
            <a:pPr marL="228600" indent="-228600">
              <a:buFont typeface="+mj-lt"/>
              <a:buAutoNum type="arabicPeriod"/>
            </a:pPr>
            <a:r>
              <a:rPr lang="en-US" dirty="0"/>
              <a:t>Analyze and make decisions  - How to combine PD Events</a:t>
            </a:r>
          </a:p>
          <a:p>
            <a:pPr marL="228600" indent="-228600">
              <a:buFont typeface="+mj-lt"/>
              <a:buAutoNum type="arabicPeriod"/>
            </a:pPr>
            <a:r>
              <a:rPr lang="en-US" dirty="0"/>
              <a:t>And plan for effective alignment – like combining teams and outcomes.</a:t>
            </a:r>
          </a:p>
          <a:p>
            <a:pPr marL="228600" indent="-228600">
              <a:buFont typeface="+mj-lt"/>
              <a:buAutoNum type="arabicPeriod"/>
            </a:pPr>
            <a:endParaRPr lang="en-US" dirty="0"/>
          </a:p>
          <a:p>
            <a:pPr marL="228600" indent="-228600">
              <a:buFont typeface="+mj-lt"/>
              <a:buAutoNum type="arabicPeriod"/>
            </a:pPr>
            <a:endParaRPr lang="en-US" dirty="0"/>
          </a:p>
          <a:p>
            <a:r>
              <a:rPr lang="en-US" dirty="0"/>
              <a:t>If you're interested in learning more about integration and alignment, you can download and read the "Technical guide for Alignment"  on PBIS.org</a:t>
            </a:r>
            <a:endParaRPr lang="en-US" dirty="0">
              <a:cs typeface="Calibri"/>
            </a:endParaRPr>
          </a:p>
          <a:p>
            <a:r>
              <a:rPr lang="en-US" dirty="0"/>
              <a:t>You can use section 5C in your getting started workbook for more information. </a:t>
            </a:r>
            <a:endParaRPr lang="en-US" dirty="0">
              <a:cs typeface="Calibri"/>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B720D9-44EE-D24D-8065-87A5493CC94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11314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2.xml"/><Relationship Id="rId4" Type="http://schemas.openxmlformats.org/officeDocument/2006/relationships/hyperlink" Target="http://bit.ly/2TtBDfr" TargetMode="Externa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3.xml"/><Relationship Id="rId4" Type="http://schemas.openxmlformats.org/officeDocument/2006/relationships/hyperlink" Target="http://bit.ly/2TtBDfr" TargetMode="Externa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4.xml"/><Relationship Id="rId4" Type="http://schemas.openxmlformats.org/officeDocument/2006/relationships/hyperlink" Target="http://bit.ly/2TtBDfr" TargetMode="Externa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p:nvPr/>
        </p:nvSpPr>
        <p:spPr>
          <a:xfrm>
            <a:off x="7599169" y="1749378"/>
            <a:ext cx="4592791" cy="5108729"/>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p:nvPr/>
        </p:nvSpPr>
        <p:spPr>
          <a:xfrm>
            <a:off x="1" y="0"/>
            <a:ext cx="5876655" cy="6858107"/>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0" y="0"/>
            <a:ext cx="5876741" cy="6858107"/>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0" y="0"/>
            <a:ext cx="3138077" cy="6858107"/>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0" y="0"/>
            <a:ext cx="4108608" cy="6858107"/>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1" y="0"/>
            <a:ext cx="5654097" cy="6858107"/>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7712919" y="1875951"/>
            <a:ext cx="4479040" cy="498215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8920000" y="3161480"/>
            <a:ext cx="3271968" cy="369662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 name="Google Shape;17;p2"/>
          <p:cNvSpPr txBox="1">
            <a:spLocks noGrp="1"/>
          </p:cNvSpPr>
          <p:nvPr>
            <p:ph type="ctrTitle"/>
          </p:nvPr>
        </p:nvSpPr>
        <p:spPr>
          <a:xfrm>
            <a:off x="2724300" y="2180700"/>
            <a:ext cx="8751600" cy="17556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5200"/>
              <a:buNone/>
              <a:defRPr sz="6667"/>
            </a:lvl1pPr>
            <a:lvl2pPr lvl="1" algn="ctr">
              <a:spcBef>
                <a:spcPts val="0"/>
              </a:spcBef>
              <a:spcAft>
                <a:spcPts val="0"/>
              </a:spcAft>
              <a:buClr>
                <a:schemeClr val="accent1"/>
              </a:buClr>
              <a:buSzPts val="5200"/>
              <a:buNone/>
              <a:defRPr sz="6933">
                <a:solidFill>
                  <a:schemeClr val="accent1"/>
                </a:solidFill>
              </a:defRPr>
            </a:lvl2pPr>
            <a:lvl3pPr lvl="2" algn="ctr">
              <a:spcBef>
                <a:spcPts val="0"/>
              </a:spcBef>
              <a:spcAft>
                <a:spcPts val="0"/>
              </a:spcAft>
              <a:buClr>
                <a:schemeClr val="accent1"/>
              </a:buClr>
              <a:buSzPts val="5200"/>
              <a:buNone/>
              <a:defRPr sz="6933">
                <a:solidFill>
                  <a:schemeClr val="accent1"/>
                </a:solidFill>
              </a:defRPr>
            </a:lvl3pPr>
            <a:lvl4pPr lvl="3" algn="ctr">
              <a:spcBef>
                <a:spcPts val="0"/>
              </a:spcBef>
              <a:spcAft>
                <a:spcPts val="0"/>
              </a:spcAft>
              <a:buClr>
                <a:schemeClr val="accent1"/>
              </a:buClr>
              <a:buSzPts val="5200"/>
              <a:buNone/>
              <a:defRPr sz="6933">
                <a:solidFill>
                  <a:schemeClr val="accent1"/>
                </a:solidFill>
              </a:defRPr>
            </a:lvl4pPr>
            <a:lvl5pPr lvl="4" algn="ctr">
              <a:spcBef>
                <a:spcPts val="0"/>
              </a:spcBef>
              <a:spcAft>
                <a:spcPts val="0"/>
              </a:spcAft>
              <a:buClr>
                <a:schemeClr val="accent1"/>
              </a:buClr>
              <a:buSzPts val="5200"/>
              <a:buNone/>
              <a:defRPr sz="6933">
                <a:solidFill>
                  <a:schemeClr val="accent1"/>
                </a:solidFill>
              </a:defRPr>
            </a:lvl5pPr>
            <a:lvl6pPr lvl="5" algn="ctr">
              <a:spcBef>
                <a:spcPts val="0"/>
              </a:spcBef>
              <a:spcAft>
                <a:spcPts val="0"/>
              </a:spcAft>
              <a:buClr>
                <a:schemeClr val="accent1"/>
              </a:buClr>
              <a:buSzPts val="5200"/>
              <a:buNone/>
              <a:defRPr sz="6933">
                <a:solidFill>
                  <a:schemeClr val="accent1"/>
                </a:solidFill>
              </a:defRPr>
            </a:lvl6pPr>
            <a:lvl7pPr lvl="6" algn="ctr">
              <a:spcBef>
                <a:spcPts val="0"/>
              </a:spcBef>
              <a:spcAft>
                <a:spcPts val="0"/>
              </a:spcAft>
              <a:buClr>
                <a:schemeClr val="accent1"/>
              </a:buClr>
              <a:buSzPts val="5200"/>
              <a:buNone/>
              <a:defRPr sz="6933">
                <a:solidFill>
                  <a:schemeClr val="accent1"/>
                </a:solidFill>
              </a:defRPr>
            </a:lvl7pPr>
            <a:lvl8pPr lvl="7" algn="ctr">
              <a:spcBef>
                <a:spcPts val="0"/>
              </a:spcBef>
              <a:spcAft>
                <a:spcPts val="0"/>
              </a:spcAft>
              <a:buClr>
                <a:schemeClr val="accent1"/>
              </a:buClr>
              <a:buSzPts val="5200"/>
              <a:buNone/>
              <a:defRPr sz="6933">
                <a:solidFill>
                  <a:schemeClr val="accent1"/>
                </a:solidFill>
              </a:defRPr>
            </a:lvl8pPr>
            <a:lvl9pPr lvl="8" algn="ctr">
              <a:spcBef>
                <a:spcPts val="0"/>
              </a:spcBef>
              <a:spcAft>
                <a:spcPts val="0"/>
              </a:spcAft>
              <a:buClr>
                <a:schemeClr val="accent1"/>
              </a:buClr>
              <a:buSzPts val="5200"/>
              <a:buNone/>
              <a:defRPr sz="6933">
                <a:solidFill>
                  <a:schemeClr val="accent1"/>
                </a:solidFill>
              </a:defRPr>
            </a:lvl9pPr>
          </a:lstStyle>
          <a:p>
            <a:endParaRPr/>
          </a:p>
        </p:txBody>
      </p:sp>
      <p:sp>
        <p:nvSpPr>
          <p:cNvPr id="18" name="Google Shape;18;p2"/>
          <p:cNvSpPr txBox="1">
            <a:spLocks noGrp="1"/>
          </p:cNvSpPr>
          <p:nvPr>
            <p:ph type="subTitle" idx="1"/>
          </p:nvPr>
        </p:nvSpPr>
        <p:spPr>
          <a:xfrm>
            <a:off x="5460100" y="4216600"/>
            <a:ext cx="32800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chemeClr val="accent1"/>
              </a:buClr>
              <a:buSzPts val="2800"/>
              <a:buNone/>
              <a:defRPr sz="2400"/>
            </a:lvl1pPr>
            <a:lvl2pPr lvl="1" algn="ctr">
              <a:lnSpc>
                <a:spcPct val="100000"/>
              </a:lnSpc>
              <a:spcBef>
                <a:spcPts val="0"/>
              </a:spcBef>
              <a:spcAft>
                <a:spcPts val="0"/>
              </a:spcAft>
              <a:buClr>
                <a:schemeClr val="accent1"/>
              </a:buClr>
              <a:buSzPts val="2800"/>
              <a:buNone/>
              <a:defRPr sz="3733">
                <a:solidFill>
                  <a:schemeClr val="accent1"/>
                </a:solidFill>
              </a:defRPr>
            </a:lvl2pPr>
            <a:lvl3pPr lvl="2" algn="ctr">
              <a:lnSpc>
                <a:spcPct val="100000"/>
              </a:lnSpc>
              <a:spcBef>
                <a:spcPts val="0"/>
              </a:spcBef>
              <a:spcAft>
                <a:spcPts val="0"/>
              </a:spcAft>
              <a:buClr>
                <a:schemeClr val="accent1"/>
              </a:buClr>
              <a:buSzPts val="2800"/>
              <a:buNone/>
              <a:defRPr sz="3733">
                <a:solidFill>
                  <a:schemeClr val="accent1"/>
                </a:solidFill>
              </a:defRPr>
            </a:lvl3pPr>
            <a:lvl4pPr lvl="3" algn="ctr">
              <a:lnSpc>
                <a:spcPct val="100000"/>
              </a:lnSpc>
              <a:spcBef>
                <a:spcPts val="0"/>
              </a:spcBef>
              <a:spcAft>
                <a:spcPts val="0"/>
              </a:spcAft>
              <a:buClr>
                <a:schemeClr val="accent1"/>
              </a:buClr>
              <a:buSzPts val="2800"/>
              <a:buNone/>
              <a:defRPr sz="3733">
                <a:solidFill>
                  <a:schemeClr val="accent1"/>
                </a:solidFill>
              </a:defRPr>
            </a:lvl4pPr>
            <a:lvl5pPr lvl="4" algn="ctr">
              <a:lnSpc>
                <a:spcPct val="100000"/>
              </a:lnSpc>
              <a:spcBef>
                <a:spcPts val="0"/>
              </a:spcBef>
              <a:spcAft>
                <a:spcPts val="0"/>
              </a:spcAft>
              <a:buClr>
                <a:schemeClr val="accent1"/>
              </a:buClr>
              <a:buSzPts val="2800"/>
              <a:buNone/>
              <a:defRPr sz="3733">
                <a:solidFill>
                  <a:schemeClr val="accent1"/>
                </a:solidFill>
              </a:defRPr>
            </a:lvl5pPr>
            <a:lvl6pPr lvl="5" algn="ctr">
              <a:lnSpc>
                <a:spcPct val="100000"/>
              </a:lnSpc>
              <a:spcBef>
                <a:spcPts val="0"/>
              </a:spcBef>
              <a:spcAft>
                <a:spcPts val="0"/>
              </a:spcAft>
              <a:buClr>
                <a:schemeClr val="accent1"/>
              </a:buClr>
              <a:buSzPts val="2800"/>
              <a:buNone/>
              <a:defRPr sz="3733">
                <a:solidFill>
                  <a:schemeClr val="accent1"/>
                </a:solidFill>
              </a:defRPr>
            </a:lvl6pPr>
            <a:lvl7pPr lvl="6" algn="ctr">
              <a:lnSpc>
                <a:spcPct val="100000"/>
              </a:lnSpc>
              <a:spcBef>
                <a:spcPts val="0"/>
              </a:spcBef>
              <a:spcAft>
                <a:spcPts val="0"/>
              </a:spcAft>
              <a:buClr>
                <a:schemeClr val="accent1"/>
              </a:buClr>
              <a:buSzPts val="2800"/>
              <a:buNone/>
              <a:defRPr sz="3733">
                <a:solidFill>
                  <a:schemeClr val="accent1"/>
                </a:solidFill>
              </a:defRPr>
            </a:lvl7pPr>
            <a:lvl8pPr lvl="7" algn="ctr">
              <a:lnSpc>
                <a:spcPct val="100000"/>
              </a:lnSpc>
              <a:spcBef>
                <a:spcPts val="0"/>
              </a:spcBef>
              <a:spcAft>
                <a:spcPts val="0"/>
              </a:spcAft>
              <a:buClr>
                <a:schemeClr val="accent1"/>
              </a:buClr>
              <a:buSzPts val="2800"/>
              <a:buNone/>
              <a:defRPr sz="3733">
                <a:solidFill>
                  <a:schemeClr val="accent1"/>
                </a:solidFill>
              </a:defRPr>
            </a:lvl8pPr>
            <a:lvl9pPr lvl="8" algn="ctr">
              <a:lnSpc>
                <a:spcPct val="100000"/>
              </a:lnSpc>
              <a:spcBef>
                <a:spcPts val="0"/>
              </a:spcBef>
              <a:spcAft>
                <a:spcPts val="0"/>
              </a:spcAft>
              <a:buClr>
                <a:schemeClr val="accent1"/>
              </a:buClr>
              <a:buSzPts val="2800"/>
              <a:buNone/>
              <a:defRPr sz="3733">
                <a:solidFill>
                  <a:schemeClr val="accent1"/>
                </a:solidFill>
              </a:defRPr>
            </a:lvl9pPr>
          </a:lstStyle>
          <a:p>
            <a:endParaRPr/>
          </a:p>
        </p:txBody>
      </p:sp>
    </p:spTree>
    <p:extLst>
      <p:ext uri="{BB962C8B-B14F-4D97-AF65-F5344CB8AC3E}">
        <p14:creationId xmlns:p14="http://schemas.microsoft.com/office/powerpoint/2010/main" val="562585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279"/>
        <p:cNvGrpSpPr/>
        <p:nvPr/>
      </p:nvGrpSpPr>
      <p:grpSpPr>
        <a:xfrm>
          <a:off x="0" y="0"/>
          <a:ext cx="0" cy="0"/>
          <a:chOff x="0" y="0"/>
          <a:chExt cx="0" cy="0"/>
        </a:xfrm>
      </p:grpSpPr>
    </p:spTree>
    <p:extLst>
      <p:ext uri="{BB962C8B-B14F-4D97-AF65-F5344CB8AC3E}">
        <p14:creationId xmlns:p14="http://schemas.microsoft.com/office/powerpoint/2010/main" val="2421922153"/>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86"/>
        <p:cNvGrpSpPr/>
        <p:nvPr/>
      </p:nvGrpSpPr>
      <p:grpSpPr>
        <a:xfrm>
          <a:off x="0" y="0"/>
          <a:ext cx="0" cy="0"/>
          <a:chOff x="0" y="0"/>
          <a:chExt cx="0" cy="0"/>
        </a:xfrm>
      </p:grpSpPr>
      <p:sp>
        <p:nvSpPr>
          <p:cNvPr id="87" name="Google Shape;87;p10"/>
          <p:cNvSpPr txBox="1">
            <a:spLocks noGrp="1"/>
          </p:cNvSpPr>
          <p:nvPr>
            <p:ph type="ctrTitle"/>
          </p:nvPr>
        </p:nvSpPr>
        <p:spPr>
          <a:xfrm flipH="1">
            <a:off x="818881" y="5420100"/>
            <a:ext cx="4886400" cy="6228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2400" b="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endParaRPr/>
          </a:p>
        </p:txBody>
      </p:sp>
      <p:sp>
        <p:nvSpPr>
          <p:cNvPr id="88" name="Google Shape;88;p10"/>
          <p:cNvSpPr txBox="1">
            <a:spLocks noGrp="1"/>
          </p:cNvSpPr>
          <p:nvPr>
            <p:ph type="subTitle" idx="1"/>
          </p:nvPr>
        </p:nvSpPr>
        <p:spPr>
          <a:xfrm rot="-307" flipH="1">
            <a:off x="818881" y="3543500"/>
            <a:ext cx="4478800" cy="1774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None/>
              <a:defRPr sz="2667"/>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grpSp>
        <p:nvGrpSpPr>
          <p:cNvPr id="89" name="Google Shape;89;p10"/>
          <p:cNvGrpSpPr/>
          <p:nvPr/>
        </p:nvGrpSpPr>
        <p:grpSpPr>
          <a:xfrm rot="10800000">
            <a:off x="-1622820" y="2"/>
            <a:ext cx="5165656" cy="6028276"/>
            <a:chOff x="5353050" y="0"/>
            <a:chExt cx="4407556" cy="5143580"/>
          </a:xfrm>
        </p:grpSpPr>
        <p:sp>
          <p:nvSpPr>
            <p:cNvPr id="90" name="Google Shape;90;p10"/>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10"/>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92;p10"/>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10"/>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10"/>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915972128"/>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matchingName="Title and list">
  <p:cSld name="Title and list">
    <p:spTree>
      <p:nvGrpSpPr>
        <p:cNvPr id="1" name="Shape 238"/>
        <p:cNvGrpSpPr/>
        <p:nvPr/>
      </p:nvGrpSpPr>
      <p:grpSpPr>
        <a:xfrm>
          <a:off x="0" y="0"/>
          <a:ext cx="0" cy="0"/>
          <a:chOff x="0" y="0"/>
          <a:chExt cx="0" cy="0"/>
        </a:xfrm>
      </p:grpSpPr>
      <p:sp>
        <p:nvSpPr>
          <p:cNvPr id="239" name="Google Shape;239;p20"/>
          <p:cNvSpPr txBox="1">
            <a:spLocks noGrp="1"/>
          </p:cNvSpPr>
          <p:nvPr>
            <p:ph type="body" idx="1"/>
          </p:nvPr>
        </p:nvSpPr>
        <p:spPr>
          <a:xfrm>
            <a:off x="693833" y="1847400"/>
            <a:ext cx="9497516" cy="4681869"/>
          </a:xfrm>
          <a:prstGeom prst="rect">
            <a:avLst/>
          </a:prstGeom>
        </p:spPr>
        <p:txBody>
          <a:bodyPr spcFirstLastPara="1" wrap="square" lIns="91425" tIns="91425" rIns="91425" bIns="91425" anchor="t" anchorCtr="0">
            <a:noAutofit/>
          </a:bodyPr>
          <a:lstStyle>
            <a:lvl1pPr marL="609585" lvl="0" indent="-440256" rtl="0">
              <a:lnSpc>
                <a:spcPct val="100000"/>
              </a:lnSpc>
              <a:spcBef>
                <a:spcPts val="0"/>
              </a:spcBef>
              <a:spcAft>
                <a:spcPts val="0"/>
              </a:spcAft>
              <a:buClr>
                <a:schemeClr val="accent2"/>
              </a:buClr>
              <a:buSzPts val="1600"/>
              <a:buFont typeface="Raleway Thin"/>
              <a:buChar char="●"/>
              <a:defRPr sz="2400"/>
            </a:lvl1pPr>
            <a:lvl2pPr marL="1219170" lvl="1" indent="-440256" rtl="0">
              <a:spcBef>
                <a:spcPts val="2133"/>
              </a:spcBef>
              <a:spcAft>
                <a:spcPts val="0"/>
              </a:spcAft>
              <a:buSzPts val="1600"/>
              <a:buFont typeface="Nunito Light"/>
              <a:buChar char="○"/>
              <a:defRPr/>
            </a:lvl2pPr>
            <a:lvl3pPr marL="1828754" lvl="2" indent="-431789" rtl="0">
              <a:spcBef>
                <a:spcPts val="2133"/>
              </a:spcBef>
              <a:spcAft>
                <a:spcPts val="0"/>
              </a:spcAft>
              <a:buSzPts val="1500"/>
              <a:buFont typeface="Nunito Light"/>
              <a:buChar char="■"/>
              <a:defRPr/>
            </a:lvl3pPr>
            <a:lvl4pPr marL="2438339" lvl="3" indent="-431789" rtl="0">
              <a:spcBef>
                <a:spcPts val="2133"/>
              </a:spcBef>
              <a:spcAft>
                <a:spcPts val="0"/>
              </a:spcAft>
              <a:buSzPts val="1500"/>
              <a:buFont typeface="Nunito Light"/>
              <a:buChar char="●"/>
              <a:defRPr/>
            </a:lvl4pPr>
            <a:lvl5pPr marL="3047924" lvl="4" indent="-423323" rtl="0">
              <a:spcBef>
                <a:spcPts val="2133"/>
              </a:spcBef>
              <a:spcAft>
                <a:spcPts val="0"/>
              </a:spcAft>
              <a:buSzPts val="1400"/>
              <a:buFont typeface="Nunito Light"/>
              <a:buChar char="○"/>
              <a:defRPr/>
            </a:lvl5pPr>
            <a:lvl6pPr marL="3657509" lvl="5" indent="-423323" rtl="0">
              <a:spcBef>
                <a:spcPts val="2133"/>
              </a:spcBef>
              <a:spcAft>
                <a:spcPts val="0"/>
              </a:spcAft>
              <a:buSzPts val="1400"/>
              <a:buFont typeface="Nunito Light"/>
              <a:buChar char="■"/>
              <a:defRPr/>
            </a:lvl6pPr>
            <a:lvl7pPr marL="4267093" lvl="6" indent="-414856" rtl="0">
              <a:spcBef>
                <a:spcPts val="2133"/>
              </a:spcBef>
              <a:spcAft>
                <a:spcPts val="0"/>
              </a:spcAft>
              <a:buSzPts val="1300"/>
              <a:buFont typeface="Nunito Light"/>
              <a:buChar char="●"/>
              <a:defRPr/>
            </a:lvl7pPr>
            <a:lvl8pPr marL="4876678" lvl="7" indent="-414856" rtl="0">
              <a:spcBef>
                <a:spcPts val="2133"/>
              </a:spcBef>
              <a:spcAft>
                <a:spcPts val="0"/>
              </a:spcAft>
              <a:buSzPts val="1300"/>
              <a:buFont typeface="Nunito Light"/>
              <a:buChar char="○"/>
              <a:defRPr/>
            </a:lvl8pPr>
            <a:lvl9pPr marL="5486263" lvl="8" indent="-423323" rtl="0">
              <a:spcBef>
                <a:spcPts val="2133"/>
              </a:spcBef>
              <a:spcAft>
                <a:spcPts val="2133"/>
              </a:spcAft>
              <a:buSzPts val="1400"/>
              <a:buFont typeface="Nunito Light"/>
              <a:buChar char="■"/>
              <a:defRPr/>
            </a:lvl9pPr>
          </a:lstStyle>
          <a:p>
            <a:endParaRPr/>
          </a:p>
        </p:txBody>
      </p:sp>
      <p:sp>
        <p:nvSpPr>
          <p:cNvPr id="240" name="Google Shape;240;p20"/>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41" name="Google Shape;241;p20"/>
          <p:cNvGrpSpPr/>
          <p:nvPr/>
        </p:nvGrpSpPr>
        <p:grpSpPr>
          <a:xfrm>
            <a:off x="9" y="3779033"/>
            <a:ext cx="2766825" cy="3079023"/>
            <a:chOff x="6" y="2834274"/>
            <a:chExt cx="2075119" cy="2309267"/>
          </a:xfrm>
        </p:grpSpPr>
        <p:sp>
          <p:nvSpPr>
            <p:cNvPr id="242" name="Google Shape;242;p20"/>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 name="Google Shape;243;p20"/>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20"/>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151775451"/>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matchingName="Technology design">
  <p:cSld name="Technology design">
    <p:spTree>
      <p:nvGrpSpPr>
        <p:cNvPr id="1" name="Shape 245"/>
        <p:cNvGrpSpPr/>
        <p:nvPr/>
      </p:nvGrpSpPr>
      <p:grpSpPr>
        <a:xfrm>
          <a:off x="0" y="0"/>
          <a:ext cx="0" cy="0"/>
          <a:chOff x="0" y="0"/>
          <a:chExt cx="0" cy="0"/>
        </a:xfrm>
      </p:grpSpPr>
      <p:sp>
        <p:nvSpPr>
          <p:cNvPr id="246" name="Google Shape;246;p21"/>
          <p:cNvSpPr txBox="1">
            <a:spLocks noGrp="1"/>
          </p:cNvSpPr>
          <p:nvPr>
            <p:ph type="subTitle" idx="1"/>
          </p:nvPr>
        </p:nvSpPr>
        <p:spPr>
          <a:xfrm flipH="1">
            <a:off x="6899167" y="3486917"/>
            <a:ext cx="2562400" cy="1167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47" name="Google Shape;247;p21"/>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48" name="Google Shape;248;p21"/>
          <p:cNvGrpSpPr/>
          <p:nvPr/>
        </p:nvGrpSpPr>
        <p:grpSpPr>
          <a:xfrm>
            <a:off x="3" y="4738023"/>
            <a:ext cx="1904959" cy="2119907"/>
            <a:chOff x="6" y="2834274"/>
            <a:chExt cx="2075119" cy="2309267"/>
          </a:xfrm>
        </p:grpSpPr>
        <p:sp>
          <p:nvSpPr>
            <p:cNvPr id="249" name="Google Shape;249;p21"/>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50;p21"/>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 name="Google Shape;251;p21"/>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2" name="Google Shape;252;p21"/>
          <p:cNvGrpSpPr/>
          <p:nvPr/>
        </p:nvGrpSpPr>
        <p:grpSpPr>
          <a:xfrm>
            <a:off x="8031955" y="-23"/>
            <a:ext cx="4160116" cy="4627044"/>
            <a:chOff x="8002655" y="8"/>
            <a:chExt cx="1141342" cy="1269445"/>
          </a:xfrm>
        </p:grpSpPr>
        <p:sp>
          <p:nvSpPr>
            <p:cNvPr id="253" name="Google Shape;253;p21"/>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 name="Google Shape;254;p21"/>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915429270"/>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279"/>
        <p:cNvGrpSpPr/>
        <p:nvPr/>
      </p:nvGrpSpPr>
      <p:grpSpPr>
        <a:xfrm>
          <a:off x="0" y="0"/>
          <a:ext cx="0" cy="0"/>
          <a:chOff x="0" y="0"/>
          <a:chExt cx="0" cy="0"/>
        </a:xfrm>
      </p:grpSpPr>
    </p:spTree>
    <p:extLst>
      <p:ext uri="{BB962C8B-B14F-4D97-AF65-F5344CB8AC3E}">
        <p14:creationId xmlns:p14="http://schemas.microsoft.com/office/powerpoint/2010/main" val="2421922153"/>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secHead">
  <p:cSld name="1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189" indent="0">
              <a:buNone/>
              <a:defRPr sz="1800"/>
            </a:lvl2pPr>
            <a:lvl3pPr marL="914377" indent="0">
              <a:buNone/>
              <a:defRPr sz="1600"/>
            </a:lvl3pPr>
            <a:lvl4pPr marL="1371566" indent="0">
              <a:buNone/>
              <a:defRPr sz="1400"/>
            </a:lvl4pPr>
            <a:lvl5pPr marL="1828754" indent="0">
              <a:buNone/>
              <a:defRPr sz="1400"/>
            </a:lvl5pPr>
            <a:lvl6pPr marL="2285943" indent="0">
              <a:buNone/>
              <a:defRPr sz="1400"/>
            </a:lvl6pPr>
            <a:lvl7pPr marL="2743131" indent="0">
              <a:buNone/>
              <a:defRPr sz="1400"/>
            </a:lvl7pPr>
            <a:lvl8pPr marL="3200320" indent="0">
              <a:buNone/>
              <a:defRPr sz="1400"/>
            </a:lvl8pPr>
            <a:lvl9pPr marL="3657509"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E586ED7-CF97-B548-871F-2729E14D2B01}" type="slidenum">
              <a:rPr lang="en-US"/>
              <a:pPr>
                <a:defRPr/>
              </a:pPr>
              <a:t>‹#›</a:t>
            </a:fld>
            <a:endParaRPr lang="en-US"/>
          </a:p>
        </p:txBody>
      </p:sp>
    </p:spTree>
    <p:extLst>
      <p:ext uri="{BB962C8B-B14F-4D97-AF65-F5344CB8AC3E}">
        <p14:creationId xmlns:p14="http://schemas.microsoft.com/office/powerpoint/2010/main" val="1374650577"/>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B985C783-5E3A-544F-B084-B44361D3C5E1}" type="slidenum">
              <a:rPr lang="en-US"/>
              <a:pPr/>
              <a:t>‹#›</a:t>
            </a:fld>
            <a:endParaRPr lang="en-US"/>
          </a:p>
        </p:txBody>
      </p:sp>
    </p:spTree>
    <p:extLst>
      <p:ext uri="{BB962C8B-B14F-4D97-AF65-F5344CB8AC3E}">
        <p14:creationId xmlns:p14="http://schemas.microsoft.com/office/powerpoint/2010/main" val="3148348864"/>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5D514A2-C9D6-0848-900D-9A371420AFE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42480789"/>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994D5A-E2AC-4582-8E43-7EA027664A3B}" type="datetimeFigureOut">
              <a:rPr lang="en-US" smtClean="0"/>
              <a:t>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1B58DF-A9EF-4488-93EF-74A3A9C9747E}" type="slidenum">
              <a:rPr lang="en-US" smtClean="0"/>
              <a:t>‹#›</a:t>
            </a:fld>
            <a:endParaRPr lang="en-US"/>
          </a:p>
        </p:txBody>
      </p:sp>
    </p:spTree>
    <p:extLst>
      <p:ext uri="{BB962C8B-B14F-4D97-AF65-F5344CB8AC3E}">
        <p14:creationId xmlns:p14="http://schemas.microsoft.com/office/powerpoint/2010/main" val="1015010526"/>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p>
            <a:r>
              <a:rPr lang="en-US"/>
              <a:t>Click to edit Master title style</a:t>
            </a:r>
          </a:p>
        </p:txBody>
      </p:sp>
      <p:sp>
        <p:nvSpPr>
          <p:cNvPr id="3" name="Table Placeholder 2"/>
          <p:cNvSpPr>
            <a:spLocks noGrp="1"/>
          </p:cNvSpPr>
          <p:nvPr>
            <p:ph type="tbl" idx="1"/>
          </p:nvPr>
        </p:nvSpPr>
        <p:spPr>
          <a:xfrm>
            <a:off x="609600" y="1600201"/>
            <a:ext cx="10972800" cy="4525963"/>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C0C0EE8-7DE5-934B-B0CC-78364372EDC7}" type="slidenum">
              <a:rPr lang="en-US"/>
              <a:pPr>
                <a:defRPr/>
              </a:pPr>
              <a:t>‹#›</a:t>
            </a:fld>
            <a:endParaRPr lang="en-US"/>
          </a:p>
        </p:txBody>
      </p:sp>
    </p:spTree>
    <p:extLst>
      <p:ext uri="{BB962C8B-B14F-4D97-AF65-F5344CB8AC3E}">
        <p14:creationId xmlns:p14="http://schemas.microsoft.com/office/powerpoint/2010/main" val="365554510"/>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2ABE58-BCC3-5F98-DBA2-81CB069C5DB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B3B563B-C305-AC09-66D6-D68DC521366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4FF1C26-BDCF-8A88-7F17-22CE698FFCB2}"/>
              </a:ext>
            </a:extLst>
          </p:cNvPr>
          <p:cNvSpPr>
            <a:spLocks noGrp="1"/>
          </p:cNvSpPr>
          <p:nvPr>
            <p:ph type="dt" sz="half" idx="10"/>
          </p:nvPr>
        </p:nvSpPr>
        <p:spPr/>
        <p:txBody>
          <a:bodyPr/>
          <a:lstStyle/>
          <a:p>
            <a:fld id="{912EECF4-2CF1-1344-B84D-E5482C6FB23A}" type="datetimeFigureOut">
              <a:rPr lang="en-US" smtClean="0"/>
              <a:t>1/3/2025</a:t>
            </a:fld>
            <a:endParaRPr lang="en-US"/>
          </a:p>
        </p:txBody>
      </p:sp>
      <p:sp>
        <p:nvSpPr>
          <p:cNvPr id="5" name="Footer Placeholder 4">
            <a:extLst>
              <a:ext uri="{FF2B5EF4-FFF2-40B4-BE49-F238E27FC236}">
                <a16:creationId xmlns:a16="http://schemas.microsoft.com/office/drawing/2014/main" id="{9419A5D6-BD79-1509-66FF-02824E5C0DA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50B6A5F-91F7-A8E1-178D-6686F7AC8B9C}"/>
              </a:ext>
            </a:extLst>
          </p:cNvPr>
          <p:cNvSpPr>
            <a:spLocks noGrp="1"/>
          </p:cNvSpPr>
          <p:nvPr>
            <p:ph type="sldNum" sz="quarter" idx="12"/>
          </p:nvPr>
        </p:nvSpPr>
        <p:spPr/>
        <p:txBody>
          <a:bodyPr/>
          <a:lstStyle/>
          <a:p>
            <a:fld id="{A598D239-D69A-3643-BAC9-88272865BE7B}" type="slidenum">
              <a:rPr lang="en-US" smtClean="0"/>
              <a:t>‹#›</a:t>
            </a:fld>
            <a:endParaRPr lang="en-US"/>
          </a:p>
        </p:txBody>
      </p:sp>
    </p:spTree>
    <p:extLst>
      <p:ext uri="{BB962C8B-B14F-4D97-AF65-F5344CB8AC3E}">
        <p14:creationId xmlns:p14="http://schemas.microsoft.com/office/powerpoint/2010/main" val="13256924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cSld name="1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189" indent="0">
              <a:buNone/>
              <a:defRPr sz="1800"/>
            </a:lvl2pPr>
            <a:lvl3pPr marL="914377" indent="0">
              <a:buNone/>
              <a:defRPr sz="1600"/>
            </a:lvl3pPr>
            <a:lvl4pPr marL="1371566" indent="0">
              <a:buNone/>
              <a:defRPr sz="1400"/>
            </a:lvl4pPr>
            <a:lvl5pPr marL="1828754" indent="0">
              <a:buNone/>
              <a:defRPr sz="1400"/>
            </a:lvl5pPr>
            <a:lvl6pPr marL="2285943" indent="0">
              <a:buNone/>
              <a:defRPr sz="1400"/>
            </a:lvl6pPr>
            <a:lvl7pPr marL="2743131" indent="0">
              <a:buNone/>
              <a:defRPr sz="1400"/>
            </a:lvl7pPr>
            <a:lvl8pPr marL="3200320" indent="0">
              <a:buNone/>
              <a:defRPr sz="1400"/>
            </a:lvl8pPr>
            <a:lvl9pPr marL="3657509"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E586ED7-CF97-B548-871F-2729E14D2B01}" type="slidenum">
              <a:rPr lang="en-US"/>
              <a:pPr>
                <a:defRPr/>
              </a:pPr>
              <a:t>‹#›</a:t>
            </a:fld>
            <a:endParaRPr lang="en-US"/>
          </a:p>
        </p:txBody>
      </p:sp>
    </p:spTree>
    <p:extLst>
      <p:ext uri="{BB962C8B-B14F-4D97-AF65-F5344CB8AC3E}">
        <p14:creationId xmlns:p14="http://schemas.microsoft.com/office/powerpoint/2010/main" val="1374650577"/>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19DA01-143E-8229-BE1B-0D413FBC7FD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A6F0214-486D-AAEC-DA87-C9E26CBE7D6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5B0D368-DC08-C9E2-61CA-8418C718C32F}"/>
              </a:ext>
            </a:extLst>
          </p:cNvPr>
          <p:cNvSpPr>
            <a:spLocks noGrp="1"/>
          </p:cNvSpPr>
          <p:nvPr>
            <p:ph type="dt" sz="half" idx="10"/>
          </p:nvPr>
        </p:nvSpPr>
        <p:spPr/>
        <p:txBody>
          <a:bodyPr/>
          <a:lstStyle/>
          <a:p>
            <a:fld id="{912EECF4-2CF1-1344-B84D-E5482C6FB23A}" type="datetimeFigureOut">
              <a:rPr lang="en-US" smtClean="0"/>
              <a:t>1/3/2025</a:t>
            </a:fld>
            <a:endParaRPr lang="en-US"/>
          </a:p>
        </p:txBody>
      </p:sp>
      <p:sp>
        <p:nvSpPr>
          <p:cNvPr id="5" name="Footer Placeholder 4">
            <a:extLst>
              <a:ext uri="{FF2B5EF4-FFF2-40B4-BE49-F238E27FC236}">
                <a16:creationId xmlns:a16="http://schemas.microsoft.com/office/drawing/2014/main" id="{4FD3D52C-87DA-0FB1-BC2B-6C1A581E425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4BAA00C-6AA7-E858-7361-56CEAA667935}"/>
              </a:ext>
            </a:extLst>
          </p:cNvPr>
          <p:cNvSpPr>
            <a:spLocks noGrp="1"/>
          </p:cNvSpPr>
          <p:nvPr>
            <p:ph type="sldNum" sz="quarter" idx="12"/>
          </p:nvPr>
        </p:nvSpPr>
        <p:spPr/>
        <p:txBody>
          <a:bodyPr/>
          <a:lstStyle/>
          <a:p>
            <a:fld id="{A598D239-D69A-3643-BAC9-88272865BE7B}" type="slidenum">
              <a:rPr lang="en-US" smtClean="0"/>
              <a:t>‹#›</a:t>
            </a:fld>
            <a:endParaRPr lang="en-US"/>
          </a:p>
        </p:txBody>
      </p:sp>
    </p:spTree>
    <p:extLst>
      <p:ext uri="{BB962C8B-B14F-4D97-AF65-F5344CB8AC3E}">
        <p14:creationId xmlns:p14="http://schemas.microsoft.com/office/powerpoint/2010/main" val="1261345738"/>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29F9BD-FA84-BA9C-5800-3A93F9EA207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CA9B286-F926-18CE-02FB-FB0EF081867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A2539C3-24F7-778F-5E85-02F2DF330195}"/>
              </a:ext>
            </a:extLst>
          </p:cNvPr>
          <p:cNvSpPr>
            <a:spLocks noGrp="1"/>
          </p:cNvSpPr>
          <p:nvPr>
            <p:ph type="dt" sz="half" idx="10"/>
          </p:nvPr>
        </p:nvSpPr>
        <p:spPr/>
        <p:txBody>
          <a:bodyPr/>
          <a:lstStyle/>
          <a:p>
            <a:fld id="{912EECF4-2CF1-1344-B84D-E5482C6FB23A}" type="datetimeFigureOut">
              <a:rPr lang="en-US" smtClean="0"/>
              <a:t>1/3/2025</a:t>
            </a:fld>
            <a:endParaRPr lang="en-US"/>
          </a:p>
        </p:txBody>
      </p:sp>
      <p:sp>
        <p:nvSpPr>
          <p:cNvPr id="5" name="Footer Placeholder 4">
            <a:extLst>
              <a:ext uri="{FF2B5EF4-FFF2-40B4-BE49-F238E27FC236}">
                <a16:creationId xmlns:a16="http://schemas.microsoft.com/office/drawing/2014/main" id="{5719AB0A-723E-55E0-6D5F-370BEC7E90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FE7951E-782C-1ABD-0769-93EFA84C9EB0}"/>
              </a:ext>
            </a:extLst>
          </p:cNvPr>
          <p:cNvSpPr>
            <a:spLocks noGrp="1"/>
          </p:cNvSpPr>
          <p:nvPr>
            <p:ph type="sldNum" sz="quarter" idx="12"/>
          </p:nvPr>
        </p:nvSpPr>
        <p:spPr/>
        <p:txBody>
          <a:bodyPr/>
          <a:lstStyle/>
          <a:p>
            <a:fld id="{A598D239-D69A-3643-BAC9-88272865BE7B}" type="slidenum">
              <a:rPr lang="en-US" smtClean="0"/>
              <a:t>‹#›</a:t>
            </a:fld>
            <a:endParaRPr lang="en-US"/>
          </a:p>
        </p:txBody>
      </p:sp>
    </p:spTree>
    <p:extLst>
      <p:ext uri="{BB962C8B-B14F-4D97-AF65-F5344CB8AC3E}">
        <p14:creationId xmlns:p14="http://schemas.microsoft.com/office/powerpoint/2010/main" val="4170937208"/>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E8C59E-D237-1F4B-5E7B-D2C8D9B1101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AE3873B-F773-E36E-6430-897E6472E25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712264D-6EA4-9E52-62C5-37342E8DD43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1822EBA-C464-CB72-CECB-2119AA2F7631}"/>
              </a:ext>
            </a:extLst>
          </p:cNvPr>
          <p:cNvSpPr>
            <a:spLocks noGrp="1"/>
          </p:cNvSpPr>
          <p:nvPr>
            <p:ph type="dt" sz="half" idx="10"/>
          </p:nvPr>
        </p:nvSpPr>
        <p:spPr/>
        <p:txBody>
          <a:bodyPr/>
          <a:lstStyle/>
          <a:p>
            <a:fld id="{912EECF4-2CF1-1344-B84D-E5482C6FB23A}" type="datetimeFigureOut">
              <a:rPr lang="en-US" smtClean="0"/>
              <a:t>1/3/2025</a:t>
            </a:fld>
            <a:endParaRPr lang="en-US"/>
          </a:p>
        </p:txBody>
      </p:sp>
      <p:sp>
        <p:nvSpPr>
          <p:cNvPr id="6" name="Footer Placeholder 5">
            <a:extLst>
              <a:ext uri="{FF2B5EF4-FFF2-40B4-BE49-F238E27FC236}">
                <a16:creationId xmlns:a16="http://schemas.microsoft.com/office/drawing/2014/main" id="{7B7AE4E0-0E8D-3CED-9825-7E2D4FA8ACF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63A3958-A4A1-AC2B-C786-B352883F0ADB}"/>
              </a:ext>
            </a:extLst>
          </p:cNvPr>
          <p:cNvSpPr>
            <a:spLocks noGrp="1"/>
          </p:cNvSpPr>
          <p:nvPr>
            <p:ph type="sldNum" sz="quarter" idx="12"/>
          </p:nvPr>
        </p:nvSpPr>
        <p:spPr/>
        <p:txBody>
          <a:bodyPr/>
          <a:lstStyle/>
          <a:p>
            <a:fld id="{A598D239-D69A-3643-BAC9-88272865BE7B}" type="slidenum">
              <a:rPr lang="en-US" smtClean="0"/>
              <a:t>‹#›</a:t>
            </a:fld>
            <a:endParaRPr lang="en-US"/>
          </a:p>
        </p:txBody>
      </p:sp>
    </p:spTree>
    <p:extLst>
      <p:ext uri="{BB962C8B-B14F-4D97-AF65-F5344CB8AC3E}">
        <p14:creationId xmlns:p14="http://schemas.microsoft.com/office/powerpoint/2010/main" val="1672758416"/>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627664-B4D0-D8A8-52DA-6B9745DD1C7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4BE3D5E-66E3-228E-8846-9454F254B67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4590BEE-2888-4897-382E-719AC9B2AAF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04AA3D7-AEBC-72CD-4484-1B0A7A2AA73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053B52A-F707-A4F7-6F72-CA211690A43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E1CB526-27F5-A623-8EE5-3FDCDF111CA4}"/>
              </a:ext>
            </a:extLst>
          </p:cNvPr>
          <p:cNvSpPr>
            <a:spLocks noGrp="1"/>
          </p:cNvSpPr>
          <p:nvPr>
            <p:ph type="dt" sz="half" idx="10"/>
          </p:nvPr>
        </p:nvSpPr>
        <p:spPr/>
        <p:txBody>
          <a:bodyPr/>
          <a:lstStyle/>
          <a:p>
            <a:fld id="{912EECF4-2CF1-1344-B84D-E5482C6FB23A}" type="datetimeFigureOut">
              <a:rPr lang="en-US" smtClean="0"/>
              <a:t>1/3/2025</a:t>
            </a:fld>
            <a:endParaRPr lang="en-US"/>
          </a:p>
        </p:txBody>
      </p:sp>
      <p:sp>
        <p:nvSpPr>
          <p:cNvPr id="8" name="Footer Placeholder 7">
            <a:extLst>
              <a:ext uri="{FF2B5EF4-FFF2-40B4-BE49-F238E27FC236}">
                <a16:creationId xmlns:a16="http://schemas.microsoft.com/office/drawing/2014/main" id="{D9E546F6-E5C2-15D4-C81A-3BE0CBD6059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86D814D-EBA5-4EF0-F641-E60F368C6C00}"/>
              </a:ext>
            </a:extLst>
          </p:cNvPr>
          <p:cNvSpPr>
            <a:spLocks noGrp="1"/>
          </p:cNvSpPr>
          <p:nvPr>
            <p:ph type="sldNum" sz="quarter" idx="12"/>
          </p:nvPr>
        </p:nvSpPr>
        <p:spPr/>
        <p:txBody>
          <a:bodyPr/>
          <a:lstStyle/>
          <a:p>
            <a:fld id="{A598D239-D69A-3643-BAC9-88272865BE7B}" type="slidenum">
              <a:rPr lang="en-US" smtClean="0"/>
              <a:t>‹#›</a:t>
            </a:fld>
            <a:endParaRPr lang="en-US"/>
          </a:p>
        </p:txBody>
      </p:sp>
    </p:spTree>
    <p:extLst>
      <p:ext uri="{BB962C8B-B14F-4D97-AF65-F5344CB8AC3E}">
        <p14:creationId xmlns:p14="http://schemas.microsoft.com/office/powerpoint/2010/main" val="4220258718"/>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39A67C-ABB8-E27C-EB11-161EA630396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D6F4B91-90BF-75A0-3921-EC4B3F9F70A6}"/>
              </a:ext>
            </a:extLst>
          </p:cNvPr>
          <p:cNvSpPr>
            <a:spLocks noGrp="1"/>
          </p:cNvSpPr>
          <p:nvPr>
            <p:ph type="dt" sz="half" idx="10"/>
          </p:nvPr>
        </p:nvSpPr>
        <p:spPr/>
        <p:txBody>
          <a:bodyPr/>
          <a:lstStyle/>
          <a:p>
            <a:fld id="{912EECF4-2CF1-1344-B84D-E5482C6FB23A}" type="datetimeFigureOut">
              <a:rPr lang="en-US" smtClean="0"/>
              <a:t>1/3/2025</a:t>
            </a:fld>
            <a:endParaRPr lang="en-US"/>
          </a:p>
        </p:txBody>
      </p:sp>
      <p:sp>
        <p:nvSpPr>
          <p:cNvPr id="4" name="Footer Placeholder 3">
            <a:extLst>
              <a:ext uri="{FF2B5EF4-FFF2-40B4-BE49-F238E27FC236}">
                <a16:creationId xmlns:a16="http://schemas.microsoft.com/office/drawing/2014/main" id="{7AC8E695-2695-CDF7-41FF-A1674738CDE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3C6556F-BA9B-AF6E-32C2-DF56BE1DED4B}"/>
              </a:ext>
            </a:extLst>
          </p:cNvPr>
          <p:cNvSpPr>
            <a:spLocks noGrp="1"/>
          </p:cNvSpPr>
          <p:nvPr>
            <p:ph type="sldNum" sz="quarter" idx="12"/>
          </p:nvPr>
        </p:nvSpPr>
        <p:spPr/>
        <p:txBody>
          <a:bodyPr/>
          <a:lstStyle/>
          <a:p>
            <a:fld id="{A598D239-D69A-3643-BAC9-88272865BE7B}" type="slidenum">
              <a:rPr lang="en-US" smtClean="0"/>
              <a:t>‹#›</a:t>
            </a:fld>
            <a:endParaRPr lang="en-US"/>
          </a:p>
        </p:txBody>
      </p:sp>
    </p:spTree>
    <p:extLst>
      <p:ext uri="{BB962C8B-B14F-4D97-AF65-F5344CB8AC3E}">
        <p14:creationId xmlns:p14="http://schemas.microsoft.com/office/powerpoint/2010/main" val="4009118979"/>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E07C6FF-B84A-EA9F-AE29-38E447485F2E}"/>
              </a:ext>
            </a:extLst>
          </p:cNvPr>
          <p:cNvSpPr>
            <a:spLocks noGrp="1"/>
          </p:cNvSpPr>
          <p:nvPr>
            <p:ph type="dt" sz="half" idx="10"/>
          </p:nvPr>
        </p:nvSpPr>
        <p:spPr/>
        <p:txBody>
          <a:bodyPr/>
          <a:lstStyle/>
          <a:p>
            <a:fld id="{912EECF4-2CF1-1344-B84D-E5482C6FB23A}" type="datetimeFigureOut">
              <a:rPr lang="en-US" smtClean="0"/>
              <a:t>1/3/2025</a:t>
            </a:fld>
            <a:endParaRPr lang="en-US"/>
          </a:p>
        </p:txBody>
      </p:sp>
      <p:sp>
        <p:nvSpPr>
          <p:cNvPr id="3" name="Footer Placeholder 2">
            <a:extLst>
              <a:ext uri="{FF2B5EF4-FFF2-40B4-BE49-F238E27FC236}">
                <a16:creationId xmlns:a16="http://schemas.microsoft.com/office/drawing/2014/main" id="{AE68540F-59AA-761F-AE82-D06711D62F6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2852FE4-C70E-2C44-88FB-0B342E255BDD}"/>
              </a:ext>
            </a:extLst>
          </p:cNvPr>
          <p:cNvSpPr>
            <a:spLocks noGrp="1"/>
          </p:cNvSpPr>
          <p:nvPr>
            <p:ph type="sldNum" sz="quarter" idx="12"/>
          </p:nvPr>
        </p:nvSpPr>
        <p:spPr/>
        <p:txBody>
          <a:bodyPr/>
          <a:lstStyle/>
          <a:p>
            <a:fld id="{A598D239-D69A-3643-BAC9-88272865BE7B}" type="slidenum">
              <a:rPr lang="en-US" smtClean="0"/>
              <a:t>‹#›</a:t>
            </a:fld>
            <a:endParaRPr lang="en-US"/>
          </a:p>
        </p:txBody>
      </p:sp>
    </p:spTree>
    <p:extLst>
      <p:ext uri="{BB962C8B-B14F-4D97-AF65-F5344CB8AC3E}">
        <p14:creationId xmlns:p14="http://schemas.microsoft.com/office/powerpoint/2010/main" val="294524474"/>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AE11E0-C19A-7CA7-0552-7848DED84F5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9CB8084-EC41-10A7-B186-320691F02AA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EA44E3D-919C-76EE-A3EB-8230F5518A6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A77D305-6F74-89A3-9AAF-EE67D2391B6E}"/>
              </a:ext>
            </a:extLst>
          </p:cNvPr>
          <p:cNvSpPr>
            <a:spLocks noGrp="1"/>
          </p:cNvSpPr>
          <p:nvPr>
            <p:ph type="dt" sz="half" idx="10"/>
          </p:nvPr>
        </p:nvSpPr>
        <p:spPr/>
        <p:txBody>
          <a:bodyPr/>
          <a:lstStyle/>
          <a:p>
            <a:fld id="{912EECF4-2CF1-1344-B84D-E5482C6FB23A}" type="datetimeFigureOut">
              <a:rPr lang="en-US" smtClean="0"/>
              <a:t>1/3/2025</a:t>
            </a:fld>
            <a:endParaRPr lang="en-US"/>
          </a:p>
        </p:txBody>
      </p:sp>
      <p:sp>
        <p:nvSpPr>
          <p:cNvPr id="6" name="Footer Placeholder 5">
            <a:extLst>
              <a:ext uri="{FF2B5EF4-FFF2-40B4-BE49-F238E27FC236}">
                <a16:creationId xmlns:a16="http://schemas.microsoft.com/office/drawing/2014/main" id="{6766BB62-A045-D80C-D674-5C487EE75B0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C29765C-CE32-B978-4CDD-E65B3B702A13}"/>
              </a:ext>
            </a:extLst>
          </p:cNvPr>
          <p:cNvSpPr>
            <a:spLocks noGrp="1"/>
          </p:cNvSpPr>
          <p:nvPr>
            <p:ph type="sldNum" sz="quarter" idx="12"/>
          </p:nvPr>
        </p:nvSpPr>
        <p:spPr/>
        <p:txBody>
          <a:bodyPr/>
          <a:lstStyle/>
          <a:p>
            <a:fld id="{A598D239-D69A-3643-BAC9-88272865BE7B}" type="slidenum">
              <a:rPr lang="en-US" smtClean="0"/>
              <a:t>‹#›</a:t>
            </a:fld>
            <a:endParaRPr lang="en-US"/>
          </a:p>
        </p:txBody>
      </p:sp>
    </p:spTree>
    <p:extLst>
      <p:ext uri="{BB962C8B-B14F-4D97-AF65-F5344CB8AC3E}">
        <p14:creationId xmlns:p14="http://schemas.microsoft.com/office/powerpoint/2010/main" val="1984722273"/>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4AF2CE-7239-9011-164A-6D15CBF982E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2294EA1-3230-3FDC-E3D9-D4EFFA14094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55B6FEF-BBB5-C781-3125-08F8DAE55B1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B9DF16B-6A1C-DFCA-0846-9DF2D2DCA5D7}"/>
              </a:ext>
            </a:extLst>
          </p:cNvPr>
          <p:cNvSpPr>
            <a:spLocks noGrp="1"/>
          </p:cNvSpPr>
          <p:nvPr>
            <p:ph type="dt" sz="half" idx="10"/>
          </p:nvPr>
        </p:nvSpPr>
        <p:spPr/>
        <p:txBody>
          <a:bodyPr/>
          <a:lstStyle/>
          <a:p>
            <a:fld id="{912EECF4-2CF1-1344-B84D-E5482C6FB23A}" type="datetimeFigureOut">
              <a:rPr lang="en-US" smtClean="0"/>
              <a:t>1/3/2025</a:t>
            </a:fld>
            <a:endParaRPr lang="en-US"/>
          </a:p>
        </p:txBody>
      </p:sp>
      <p:sp>
        <p:nvSpPr>
          <p:cNvPr id="6" name="Footer Placeholder 5">
            <a:extLst>
              <a:ext uri="{FF2B5EF4-FFF2-40B4-BE49-F238E27FC236}">
                <a16:creationId xmlns:a16="http://schemas.microsoft.com/office/drawing/2014/main" id="{5737C1FC-74CA-A5A1-80B4-8464E64D9AF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BF210E0-4596-931B-18AD-49239CE86557}"/>
              </a:ext>
            </a:extLst>
          </p:cNvPr>
          <p:cNvSpPr>
            <a:spLocks noGrp="1"/>
          </p:cNvSpPr>
          <p:nvPr>
            <p:ph type="sldNum" sz="quarter" idx="12"/>
          </p:nvPr>
        </p:nvSpPr>
        <p:spPr/>
        <p:txBody>
          <a:bodyPr/>
          <a:lstStyle/>
          <a:p>
            <a:fld id="{A598D239-D69A-3643-BAC9-88272865BE7B}" type="slidenum">
              <a:rPr lang="en-US" smtClean="0"/>
              <a:t>‹#›</a:t>
            </a:fld>
            <a:endParaRPr lang="en-US"/>
          </a:p>
        </p:txBody>
      </p:sp>
    </p:spTree>
    <p:extLst>
      <p:ext uri="{BB962C8B-B14F-4D97-AF65-F5344CB8AC3E}">
        <p14:creationId xmlns:p14="http://schemas.microsoft.com/office/powerpoint/2010/main" val="658181634"/>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A3CC16-130D-C052-EE69-4FC9C153BC6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9C37326-CD87-ECE4-8CC5-B641CCA6786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275BFEE-7126-4DE5-8E9E-865D526ED43F}"/>
              </a:ext>
            </a:extLst>
          </p:cNvPr>
          <p:cNvSpPr>
            <a:spLocks noGrp="1"/>
          </p:cNvSpPr>
          <p:nvPr>
            <p:ph type="dt" sz="half" idx="10"/>
          </p:nvPr>
        </p:nvSpPr>
        <p:spPr/>
        <p:txBody>
          <a:bodyPr/>
          <a:lstStyle/>
          <a:p>
            <a:fld id="{912EECF4-2CF1-1344-B84D-E5482C6FB23A}" type="datetimeFigureOut">
              <a:rPr lang="en-US" smtClean="0"/>
              <a:t>1/3/2025</a:t>
            </a:fld>
            <a:endParaRPr lang="en-US"/>
          </a:p>
        </p:txBody>
      </p:sp>
      <p:sp>
        <p:nvSpPr>
          <p:cNvPr id="5" name="Footer Placeholder 4">
            <a:extLst>
              <a:ext uri="{FF2B5EF4-FFF2-40B4-BE49-F238E27FC236}">
                <a16:creationId xmlns:a16="http://schemas.microsoft.com/office/drawing/2014/main" id="{77421C35-9A21-B692-9C80-8FAEA48F32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64965CC-F911-7B3A-EB17-77C80B93396A}"/>
              </a:ext>
            </a:extLst>
          </p:cNvPr>
          <p:cNvSpPr>
            <a:spLocks noGrp="1"/>
          </p:cNvSpPr>
          <p:nvPr>
            <p:ph type="sldNum" sz="quarter" idx="12"/>
          </p:nvPr>
        </p:nvSpPr>
        <p:spPr/>
        <p:txBody>
          <a:bodyPr/>
          <a:lstStyle/>
          <a:p>
            <a:fld id="{A598D239-D69A-3643-BAC9-88272865BE7B}" type="slidenum">
              <a:rPr lang="en-US" smtClean="0"/>
              <a:t>‹#›</a:t>
            </a:fld>
            <a:endParaRPr lang="en-US"/>
          </a:p>
        </p:txBody>
      </p:sp>
    </p:spTree>
    <p:extLst>
      <p:ext uri="{BB962C8B-B14F-4D97-AF65-F5344CB8AC3E}">
        <p14:creationId xmlns:p14="http://schemas.microsoft.com/office/powerpoint/2010/main" val="4108533897"/>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FFADD45-5FCB-D136-861B-6B4A90B1AD3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F515C02-0674-6539-3974-4F4482A29D0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DE3BC85-B2BD-93D9-AE77-D5426C02E2AB}"/>
              </a:ext>
            </a:extLst>
          </p:cNvPr>
          <p:cNvSpPr>
            <a:spLocks noGrp="1"/>
          </p:cNvSpPr>
          <p:nvPr>
            <p:ph type="dt" sz="half" idx="10"/>
          </p:nvPr>
        </p:nvSpPr>
        <p:spPr/>
        <p:txBody>
          <a:bodyPr/>
          <a:lstStyle/>
          <a:p>
            <a:fld id="{912EECF4-2CF1-1344-B84D-E5482C6FB23A}" type="datetimeFigureOut">
              <a:rPr lang="en-US" smtClean="0"/>
              <a:t>1/3/2025</a:t>
            </a:fld>
            <a:endParaRPr lang="en-US"/>
          </a:p>
        </p:txBody>
      </p:sp>
      <p:sp>
        <p:nvSpPr>
          <p:cNvPr id="5" name="Footer Placeholder 4">
            <a:extLst>
              <a:ext uri="{FF2B5EF4-FFF2-40B4-BE49-F238E27FC236}">
                <a16:creationId xmlns:a16="http://schemas.microsoft.com/office/drawing/2014/main" id="{5919F28D-568C-E982-F46E-DE10DFC9EFF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C56CF85-C0FF-04F3-8900-1E40948B3BB2}"/>
              </a:ext>
            </a:extLst>
          </p:cNvPr>
          <p:cNvSpPr>
            <a:spLocks noGrp="1"/>
          </p:cNvSpPr>
          <p:nvPr>
            <p:ph type="sldNum" sz="quarter" idx="12"/>
          </p:nvPr>
        </p:nvSpPr>
        <p:spPr/>
        <p:txBody>
          <a:bodyPr/>
          <a:lstStyle/>
          <a:p>
            <a:fld id="{A598D239-D69A-3643-BAC9-88272865BE7B}" type="slidenum">
              <a:rPr lang="en-US" smtClean="0"/>
              <a:t>‹#›</a:t>
            </a:fld>
            <a:endParaRPr lang="en-US"/>
          </a:p>
        </p:txBody>
      </p:sp>
    </p:spTree>
    <p:extLst>
      <p:ext uri="{BB962C8B-B14F-4D97-AF65-F5344CB8AC3E}">
        <p14:creationId xmlns:p14="http://schemas.microsoft.com/office/powerpoint/2010/main" val="164057309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B985C783-5E3A-544F-B084-B44361D3C5E1}" type="slidenum">
              <a:rPr lang="en-US"/>
              <a:pPr/>
              <a:t>‹#›</a:t>
            </a:fld>
            <a:endParaRPr lang="en-US"/>
          </a:p>
        </p:txBody>
      </p:sp>
    </p:spTree>
    <p:extLst>
      <p:ext uri="{BB962C8B-B14F-4D97-AF65-F5344CB8AC3E}">
        <p14:creationId xmlns:p14="http://schemas.microsoft.com/office/powerpoint/2010/main" val="314834886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58"/>
        <p:cNvGrpSpPr/>
        <p:nvPr/>
      </p:nvGrpSpPr>
      <p:grpSpPr>
        <a:xfrm>
          <a:off x="0" y="0"/>
          <a:ext cx="0" cy="0"/>
          <a:chOff x="0" y="0"/>
          <a:chExt cx="0" cy="0"/>
        </a:xfrm>
      </p:grpSpPr>
      <p:sp>
        <p:nvSpPr>
          <p:cNvPr id="59" name="Google Shape;59;p6"/>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60" name="Google Shape;60;p6"/>
          <p:cNvGrpSpPr/>
          <p:nvPr/>
        </p:nvGrpSpPr>
        <p:grpSpPr>
          <a:xfrm>
            <a:off x="9" y="3779033"/>
            <a:ext cx="2766825" cy="3079023"/>
            <a:chOff x="6" y="2834274"/>
            <a:chExt cx="2075119" cy="2309267"/>
          </a:xfrm>
        </p:grpSpPr>
        <p:sp>
          <p:nvSpPr>
            <p:cNvPr id="61" name="Google Shape;61;p6"/>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6"/>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6"/>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4" name="Google Shape;64;p6"/>
          <p:cNvGrpSpPr/>
          <p:nvPr/>
        </p:nvGrpSpPr>
        <p:grpSpPr>
          <a:xfrm>
            <a:off x="10670207" y="12"/>
            <a:ext cx="1521789" cy="1692593"/>
            <a:chOff x="8002655" y="8"/>
            <a:chExt cx="1141342" cy="1269445"/>
          </a:xfrm>
        </p:grpSpPr>
        <p:sp>
          <p:nvSpPr>
            <p:cNvPr id="65" name="Google Shape;65;p6"/>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6"/>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47391544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67"/>
        <p:cNvGrpSpPr/>
        <p:nvPr/>
      </p:nvGrpSpPr>
      <p:grpSpPr>
        <a:xfrm>
          <a:off x="0" y="0"/>
          <a:ext cx="0" cy="0"/>
          <a:chOff x="0" y="0"/>
          <a:chExt cx="0" cy="0"/>
        </a:xfrm>
      </p:grpSpPr>
      <p:grpSp>
        <p:nvGrpSpPr>
          <p:cNvPr id="68" name="Google Shape;68;p7"/>
          <p:cNvGrpSpPr/>
          <p:nvPr/>
        </p:nvGrpSpPr>
        <p:grpSpPr>
          <a:xfrm>
            <a:off x="9405521" y="-17"/>
            <a:ext cx="2786500" cy="3101017"/>
            <a:chOff x="7054140" y="-13"/>
            <a:chExt cx="2089875" cy="2325763"/>
          </a:xfrm>
        </p:grpSpPr>
        <p:sp>
          <p:nvSpPr>
            <p:cNvPr id="69" name="Google Shape;69;p7"/>
            <p:cNvSpPr/>
            <p:nvPr/>
          </p:nvSpPr>
          <p:spPr>
            <a:xfrm rot="10800000" flipH="1">
              <a:off x="7054140" y="1027"/>
              <a:ext cx="2089855" cy="2324723"/>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7"/>
            <p:cNvSpPr/>
            <p:nvPr/>
          </p:nvSpPr>
          <p:spPr>
            <a:xfrm rot="10800000" flipH="1">
              <a:off x="7105902" y="-13"/>
              <a:ext cx="2038095" cy="226712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7"/>
            <p:cNvSpPr/>
            <p:nvPr/>
          </p:nvSpPr>
          <p:spPr>
            <a:xfrm rot="10800000" flipH="1">
              <a:off x="7655173" y="-13"/>
              <a:ext cx="1488842" cy="168214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2" name="Google Shape;72;p7"/>
          <p:cNvSpPr txBox="1">
            <a:spLocks noGrp="1"/>
          </p:cNvSpPr>
          <p:nvPr>
            <p:ph type="subTitle" idx="1"/>
          </p:nvPr>
        </p:nvSpPr>
        <p:spPr>
          <a:xfrm flipH="1">
            <a:off x="6909000" y="2685633"/>
            <a:ext cx="4297600" cy="25076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Clr>
                <a:schemeClr val="accent1"/>
              </a:buClr>
              <a:buSzPts val="1200"/>
              <a:buChar char="●"/>
              <a:defRPr sz="2400"/>
            </a:lvl1pPr>
            <a:lvl2pPr lvl="1" algn="ctr" rtl="0">
              <a:lnSpc>
                <a:spcPct val="100000"/>
              </a:lnSpc>
              <a:spcBef>
                <a:spcPts val="0"/>
              </a:spcBef>
              <a:spcAft>
                <a:spcPts val="0"/>
              </a:spcAft>
              <a:buSzPts val="1200"/>
              <a:buChar char="○"/>
              <a:defRPr sz="1600"/>
            </a:lvl2pPr>
            <a:lvl3pPr lvl="2" algn="ctr" rtl="0">
              <a:lnSpc>
                <a:spcPct val="100000"/>
              </a:lnSpc>
              <a:spcBef>
                <a:spcPts val="0"/>
              </a:spcBef>
              <a:spcAft>
                <a:spcPts val="0"/>
              </a:spcAft>
              <a:buSzPts val="1200"/>
              <a:buChar char="■"/>
              <a:defRPr sz="1600"/>
            </a:lvl3pPr>
            <a:lvl4pPr lvl="3" algn="ctr" rtl="0">
              <a:lnSpc>
                <a:spcPct val="100000"/>
              </a:lnSpc>
              <a:spcBef>
                <a:spcPts val="0"/>
              </a:spcBef>
              <a:spcAft>
                <a:spcPts val="0"/>
              </a:spcAft>
              <a:buSzPts val="1200"/>
              <a:buChar char="●"/>
              <a:defRPr sz="1600"/>
            </a:lvl4pPr>
            <a:lvl5pPr lvl="4" algn="ctr" rtl="0">
              <a:lnSpc>
                <a:spcPct val="100000"/>
              </a:lnSpc>
              <a:spcBef>
                <a:spcPts val="0"/>
              </a:spcBef>
              <a:spcAft>
                <a:spcPts val="0"/>
              </a:spcAft>
              <a:buSzPts val="1200"/>
              <a:buChar char="○"/>
              <a:defRPr sz="1600"/>
            </a:lvl5pPr>
            <a:lvl6pPr lvl="5" algn="ctr" rtl="0">
              <a:lnSpc>
                <a:spcPct val="100000"/>
              </a:lnSpc>
              <a:spcBef>
                <a:spcPts val="0"/>
              </a:spcBef>
              <a:spcAft>
                <a:spcPts val="0"/>
              </a:spcAft>
              <a:buSzPts val="1200"/>
              <a:buChar char="■"/>
              <a:defRPr sz="1600"/>
            </a:lvl6pPr>
            <a:lvl7pPr lvl="6" algn="ctr" rtl="0">
              <a:lnSpc>
                <a:spcPct val="100000"/>
              </a:lnSpc>
              <a:spcBef>
                <a:spcPts val="0"/>
              </a:spcBef>
              <a:spcAft>
                <a:spcPts val="0"/>
              </a:spcAft>
              <a:buSzPts val="1200"/>
              <a:buChar char="●"/>
              <a:defRPr sz="1600"/>
            </a:lvl7pPr>
            <a:lvl8pPr lvl="7" algn="ctr" rtl="0">
              <a:lnSpc>
                <a:spcPct val="100000"/>
              </a:lnSpc>
              <a:spcBef>
                <a:spcPts val="0"/>
              </a:spcBef>
              <a:spcAft>
                <a:spcPts val="0"/>
              </a:spcAft>
              <a:buSzPts val="1200"/>
              <a:buChar char="○"/>
              <a:defRPr sz="1600"/>
            </a:lvl8pPr>
            <a:lvl9pPr lvl="8" algn="ctr" rtl="0">
              <a:lnSpc>
                <a:spcPct val="100000"/>
              </a:lnSpc>
              <a:spcBef>
                <a:spcPts val="0"/>
              </a:spcBef>
              <a:spcAft>
                <a:spcPts val="0"/>
              </a:spcAft>
              <a:buSzPts val="1200"/>
              <a:buChar char="■"/>
              <a:defRPr sz="1600"/>
            </a:lvl9pPr>
          </a:lstStyle>
          <a:p>
            <a:endParaRPr/>
          </a:p>
        </p:txBody>
      </p:sp>
      <p:sp>
        <p:nvSpPr>
          <p:cNvPr id="73" name="Google Shape;73;p7"/>
          <p:cNvSpPr txBox="1">
            <a:spLocks noGrp="1"/>
          </p:cNvSpPr>
          <p:nvPr>
            <p:ph type="title"/>
          </p:nvPr>
        </p:nvSpPr>
        <p:spPr>
          <a:xfrm>
            <a:off x="5926997" y="5262947"/>
            <a:ext cx="5279600" cy="845600"/>
          </a:xfrm>
          <a:prstGeom prst="rect">
            <a:avLst/>
          </a:prstGeom>
        </p:spPr>
        <p:txBody>
          <a:bodyPr spcFirstLastPara="1" wrap="square" lIns="91425" tIns="91425" rIns="91425" bIns="91425" anchor="t" anchorCtr="0">
            <a:noAutofit/>
          </a:bodyPr>
          <a:lstStyle>
            <a:lvl1pPr lvl="0" algn="r" rtl="0">
              <a:spcBef>
                <a:spcPts val="0"/>
              </a:spcBef>
              <a:spcAft>
                <a:spcPts val="0"/>
              </a:spcAft>
              <a:buNone/>
              <a:defRPr sz="4000" b="0"/>
            </a:lvl1pPr>
            <a:lvl2pPr lvl="1" algn="r" rtl="0">
              <a:spcBef>
                <a:spcPts val="0"/>
              </a:spcBef>
              <a:spcAft>
                <a:spcPts val="0"/>
              </a:spcAft>
              <a:buNone/>
              <a:defRPr sz="4000" b="0"/>
            </a:lvl2pPr>
            <a:lvl3pPr lvl="2" algn="r" rtl="0">
              <a:spcBef>
                <a:spcPts val="0"/>
              </a:spcBef>
              <a:spcAft>
                <a:spcPts val="0"/>
              </a:spcAft>
              <a:buNone/>
              <a:defRPr sz="4000" b="0"/>
            </a:lvl3pPr>
            <a:lvl4pPr lvl="3" algn="r" rtl="0">
              <a:spcBef>
                <a:spcPts val="0"/>
              </a:spcBef>
              <a:spcAft>
                <a:spcPts val="0"/>
              </a:spcAft>
              <a:buNone/>
              <a:defRPr sz="4000" b="0"/>
            </a:lvl4pPr>
            <a:lvl5pPr lvl="4" algn="r" rtl="0">
              <a:spcBef>
                <a:spcPts val="0"/>
              </a:spcBef>
              <a:spcAft>
                <a:spcPts val="0"/>
              </a:spcAft>
              <a:buNone/>
              <a:defRPr sz="4000" b="0"/>
            </a:lvl5pPr>
            <a:lvl6pPr lvl="5" algn="r" rtl="0">
              <a:spcBef>
                <a:spcPts val="0"/>
              </a:spcBef>
              <a:spcAft>
                <a:spcPts val="0"/>
              </a:spcAft>
              <a:buNone/>
              <a:defRPr sz="4000" b="0"/>
            </a:lvl6pPr>
            <a:lvl7pPr lvl="6" algn="r" rtl="0">
              <a:spcBef>
                <a:spcPts val="0"/>
              </a:spcBef>
              <a:spcAft>
                <a:spcPts val="0"/>
              </a:spcAft>
              <a:buNone/>
              <a:defRPr sz="4000" b="0"/>
            </a:lvl7pPr>
            <a:lvl8pPr lvl="7" algn="r" rtl="0">
              <a:spcBef>
                <a:spcPts val="0"/>
              </a:spcBef>
              <a:spcAft>
                <a:spcPts val="0"/>
              </a:spcAft>
              <a:buNone/>
              <a:defRPr sz="4000" b="0"/>
            </a:lvl8pPr>
            <a:lvl9pPr lvl="8" algn="r" rtl="0">
              <a:spcBef>
                <a:spcPts val="0"/>
              </a:spcBef>
              <a:spcAft>
                <a:spcPts val="0"/>
              </a:spcAft>
              <a:buNone/>
              <a:defRPr sz="4000" b="0"/>
            </a:lvl9pPr>
          </a:lstStyle>
          <a:p>
            <a:endParaRPr/>
          </a:p>
        </p:txBody>
      </p:sp>
    </p:spTree>
    <p:extLst>
      <p:ext uri="{BB962C8B-B14F-4D97-AF65-F5344CB8AC3E}">
        <p14:creationId xmlns:p14="http://schemas.microsoft.com/office/powerpoint/2010/main" val="378379016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86"/>
        <p:cNvGrpSpPr/>
        <p:nvPr/>
      </p:nvGrpSpPr>
      <p:grpSpPr>
        <a:xfrm>
          <a:off x="0" y="0"/>
          <a:ext cx="0" cy="0"/>
          <a:chOff x="0" y="0"/>
          <a:chExt cx="0" cy="0"/>
        </a:xfrm>
      </p:grpSpPr>
      <p:sp>
        <p:nvSpPr>
          <p:cNvPr id="87" name="Google Shape;87;p10"/>
          <p:cNvSpPr txBox="1">
            <a:spLocks noGrp="1"/>
          </p:cNvSpPr>
          <p:nvPr>
            <p:ph type="ctrTitle"/>
          </p:nvPr>
        </p:nvSpPr>
        <p:spPr>
          <a:xfrm flipH="1">
            <a:off x="818881" y="5420100"/>
            <a:ext cx="4886400" cy="6228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2400" b="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endParaRPr/>
          </a:p>
        </p:txBody>
      </p:sp>
      <p:sp>
        <p:nvSpPr>
          <p:cNvPr id="88" name="Google Shape;88;p10"/>
          <p:cNvSpPr txBox="1">
            <a:spLocks noGrp="1"/>
          </p:cNvSpPr>
          <p:nvPr>
            <p:ph type="subTitle" idx="1"/>
          </p:nvPr>
        </p:nvSpPr>
        <p:spPr>
          <a:xfrm rot="-307" flipH="1">
            <a:off x="818881" y="3543500"/>
            <a:ext cx="4478800" cy="1774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None/>
              <a:defRPr sz="2667"/>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grpSp>
        <p:nvGrpSpPr>
          <p:cNvPr id="89" name="Google Shape;89;p10"/>
          <p:cNvGrpSpPr/>
          <p:nvPr/>
        </p:nvGrpSpPr>
        <p:grpSpPr>
          <a:xfrm rot="10800000">
            <a:off x="-1622820" y="2"/>
            <a:ext cx="5165656" cy="6028276"/>
            <a:chOff x="5353050" y="0"/>
            <a:chExt cx="4407556" cy="5143580"/>
          </a:xfrm>
        </p:grpSpPr>
        <p:sp>
          <p:nvSpPr>
            <p:cNvPr id="90" name="Google Shape;90;p10"/>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10"/>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92;p10"/>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10"/>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10"/>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91597212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108"/>
        <p:cNvGrpSpPr/>
        <p:nvPr/>
      </p:nvGrpSpPr>
      <p:grpSpPr>
        <a:xfrm>
          <a:off x="0" y="0"/>
          <a:ext cx="0" cy="0"/>
          <a:chOff x="0" y="0"/>
          <a:chExt cx="0" cy="0"/>
        </a:xfrm>
      </p:grpSpPr>
      <p:grpSp>
        <p:nvGrpSpPr>
          <p:cNvPr id="109" name="Google Shape;109;p12"/>
          <p:cNvGrpSpPr/>
          <p:nvPr/>
        </p:nvGrpSpPr>
        <p:grpSpPr>
          <a:xfrm rot="10800000">
            <a:off x="-28" y="5165401"/>
            <a:ext cx="1521789" cy="1692593"/>
            <a:chOff x="8002655" y="8"/>
            <a:chExt cx="1141342" cy="1269445"/>
          </a:xfrm>
        </p:grpSpPr>
        <p:sp>
          <p:nvSpPr>
            <p:cNvPr id="110" name="Google Shape;110;p12"/>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12"/>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2" name="Google Shape;112;p12"/>
          <p:cNvGrpSpPr/>
          <p:nvPr/>
        </p:nvGrpSpPr>
        <p:grpSpPr>
          <a:xfrm rot="10800000">
            <a:off x="9252001" y="12"/>
            <a:ext cx="2939995" cy="2976761"/>
            <a:chOff x="-21" y="2910925"/>
            <a:chExt cx="2204996" cy="2232571"/>
          </a:xfrm>
        </p:grpSpPr>
        <p:sp>
          <p:nvSpPr>
            <p:cNvPr id="113" name="Google Shape;113;p12"/>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12"/>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12"/>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6" name="Google Shape;116;p12"/>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281720647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217"/>
        <p:cNvGrpSpPr/>
        <p:nvPr/>
      </p:nvGrpSpPr>
      <p:grpSpPr>
        <a:xfrm>
          <a:off x="0" y="0"/>
          <a:ext cx="0" cy="0"/>
          <a:chOff x="0" y="0"/>
          <a:chExt cx="0" cy="0"/>
        </a:xfrm>
      </p:grpSpPr>
      <p:sp>
        <p:nvSpPr>
          <p:cNvPr id="218" name="Google Shape;218;p19"/>
          <p:cNvSpPr txBox="1">
            <a:spLocks noGrp="1"/>
          </p:cNvSpPr>
          <p:nvPr>
            <p:ph type="ctrTitle"/>
          </p:nvPr>
        </p:nvSpPr>
        <p:spPr>
          <a:xfrm flipH="1">
            <a:off x="1965300" y="3248500"/>
            <a:ext cx="31444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19" name="Google Shape;219;p19"/>
          <p:cNvSpPr txBox="1">
            <a:spLocks noGrp="1"/>
          </p:cNvSpPr>
          <p:nvPr>
            <p:ph type="subTitle" idx="1"/>
          </p:nvPr>
        </p:nvSpPr>
        <p:spPr>
          <a:xfrm flipH="1">
            <a:off x="1917955" y="3721279"/>
            <a:ext cx="3635200" cy="84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0" name="Google Shape;220;p19"/>
          <p:cNvSpPr txBox="1">
            <a:spLocks noGrp="1"/>
          </p:cNvSpPr>
          <p:nvPr>
            <p:ph type="ctrTitle" idx="2"/>
          </p:nvPr>
        </p:nvSpPr>
        <p:spPr>
          <a:xfrm flipH="1">
            <a:off x="7569233" y="3248497"/>
            <a:ext cx="25304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1" name="Google Shape;221;p19"/>
          <p:cNvSpPr txBox="1">
            <a:spLocks noGrp="1"/>
          </p:cNvSpPr>
          <p:nvPr>
            <p:ph type="subTitle" idx="3"/>
          </p:nvPr>
        </p:nvSpPr>
        <p:spPr>
          <a:xfrm flipH="1">
            <a:off x="7540852" y="3721279"/>
            <a:ext cx="3246000" cy="84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2" name="Google Shape;222;p19"/>
          <p:cNvSpPr txBox="1">
            <a:spLocks noGrp="1"/>
          </p:cNvSpPr>
          <p:nvPr>
            <p:ph type="ctrTitle" idx="4"/>
          </p:nvPr>
        </p:nvSpPr>
        <p:spPr>
          <a:xfrm flipH="1">
            <a:off x="1965267" y="1867633"/>
            <a:ext cx="25304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3" name="Google Shape;223;p19"/>
          <p:cNvSpPr txBox="1">
            <a:spLocks noGrp="1"/>
          </p:cNvSpPr>
          <p:nvPr>
            <p:ph type="subTitle" idx="5"/>
          </p:nvPr>
        </p:nvSpPr>
        <p:spPr>
          <a:xfrm flipH="1">
            <a:off x="1917955" y="2336300"/>
            <a:ext cx="3635200" cy="84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4" name="Google Shape;224;p19"/>
          <p:cNvSpPr txBox="1">
            <a:spLocks noGrp="1"/>
          </p:cNvSpPr>
          <p:nvPr>
            <p:ph type="ctrTitle" idx="6"/>
          </p:nvPr>
        </p:nvSpPr>
        <p:spPr>
          <a:xfrm flipH="1">
            <a:off x="1965267" y="4709167"/>
            <a:ext cx="20808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5" name="Google Shape;225;p19"/>
          <p:cNvSpPr txBox="1">
            <a:spLocks noGrp="1"/>
          </p:cNvSpPr>
          <p:nvPr>
            <p:ph type="subTitle" idx="7"/>
          </p:nvPr>
        </p:nvSpPr>
        <p:spPr>
          <a:xfrm flipH="1">
            <a:off x="1918000" y="5180333"/>
            <a:ext cx="3754000" cy="99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6" name="Google Shape;226;p19"/>
          <p:cNvSpPr txBox="1">
            <a:spLocks noGrp="1"/>
          </p:cNvSpPr>
          <p:nvPr>
            <p:ph type="ctrTitle" idx="8"/>
          </p:nvPr>
        </p:nvSpPr>
        <p:spPr>
          <a:xfrm flipH="1">
            <a:off x="7522000" y="4709167"/>
            <a:ext cx="39132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7" name="Google Shape;227;p19"/>
          <p:cNvSpPr txBox="1">
            <a:spLocks noGrp="1"/>
          </p:cNvSpPr>
          <p:nvPr>
            <p:ph type="subTitle" idx="9"/>
          </p:nvPr>
        </p:nvSpPr>
        <p:spPr>
          <a:xfrm flipH="1">
            <a:off x="7521933" y="5180333"/>
            <a:ext cx="3514400" cy="67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8" name="Google Shape;228;p19"/>
          <p:cNvSpPr txBox="1">
            <a:spLocks noGrp="1"/>
          </p:cNvSpPr>
          <p:nvPr>
            <p:ph type="ctrTitle" idx="13"/>
          </p:nvPr>
        </p:nvSpPr>
        <p:spPr>
          <a:xfrm flipH="1">
            <a:off x="7569233" y="1867633"/>
            <a:ext cx="24320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9" name="Google Shape;229;p19"/>
          <p:cNvSpPr txBox="1">
            <a:spLocks noGrp="1"/>
          </p:cNvSpPr>
          <p:nvPr>
            <p:ph type="subTitle" idx="14"/>
          </p:nvPr>
        </p:nvSpPr>
        <p:spPr>
          <a:xfrm flipH="1">
            <a:off x="7521933" y="2336300"/>
            <a:ext cx="3514400" cy="77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30" name="Google Shape;230;p19"/>
          <p:cNvSpPr txBox="1">
            <a:spLocks noGrp="1"/>
          </p:cNvSpPr>
          <p:nvPr>
            <p:ph type="title" idx="15"/>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31" name="Google Shape;231;p19"/>
          <p:cNvGrpSpPr/>
          <p:nvPr/>
        </p:nvGrpSpPr>
        <p:grpSpPr>
          <a:xfrm>
            <a:off x="10670207" y="12"/>
            <a:ext cx="1521789" cy="1692593"/>
            <a:chOff x="8002655" y="8"/>
            <a:chExt cx="1141342" cy="1269445"/>
          </a:xfrm>
        </p:grpSpPr>
        <p:sp>
          <p:nvSpPr>
            <p:cNvPr id="232" name="Google Shape;232;p19"/>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19"/>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4" name="Google Shape;234;p19"/>
          <p:cNvGrpSpPr/>
          <p:nvPr/>
        </p:nvGrpSpPr>
        <p:grpSpPr>
          <a:xfrm>
            <a:off x="-28" y="3881234"/>
            <a:ext cx="2939995" cy="2976761"/>
            <a:chOff x="-21" y="2910925"/>
            <a:chExt cx="2204996" cy="2232571"/>
          </a:xfrm>
        </p:grpSpPr>
        <p:sp>
          <p:nvSpPr>
            <p:cNvPr id="235" name="Google Shape;235;p19"/>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19"/>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19"/>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22090237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One column text" userDrawn="1">
  <p:cSld name="One column text">
    <p:spTree>
      <p:nvGrpSpPr>
        <p:cNvPr id="1" name="Shape 67"/>
        <p:cNvGrpSpPr/>
        <p:nvPr/>
      </p:nvGrpSpPr>
      <p:grpSpPr>
        <a:xfrm>
          <a:off x="0" y="0"/>
          <a:ext cx="0" cy="0"/>
          <a:chOff x="0" y="0"/>
          <a:chExt cx="0" cy="0"/>
        </a:xfrm>
      </p:grpSpPr>
      <p:grpSp>
        <p:nvGrpSpPr>
          <p:cNvPr id="68" name="Google Shape;68;p7"/>
          <p:cNvGrpSpPr/>
          <p:nvPr/>
        </p:nvGrpSpPr>
        <p:grpSpPr>
          <a:xfrm>
            <a:off x="9405521" y="-17"/>
            <a:ext cx="2786500" cy="3101017"/>
            <a:chOff x="7054140" y="-13"/>
            <a:chExt cx="2089875" cy="2325763"/>
          </a:xfrm>
        </p:grpSpPr>
        <p:sp>
          <p:nvSpPr>
            <p:cNvPr id="69" name="Google Shape;69;p7"/>
            <p:cNvSpPr/>
            <p:nvPr/>
          </p:nvSpPr>
          <p:spPr>
            <a:xfrm rot="10800000" flipH="1">
              <a:off x="7054140" y="1027"/>
              <a:ext cx="2089855" cy="2324723"/>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7"/>
            <p:cNvSpPr/>
            <p:nvPr/>
          </p:nvSpPr>
          <p:spPr>
            <a:xfrm rot="10800000" flipH="1">
              <a:off x="7105902" y="-13"/>
              <a:ext cx="2038095" cy="226712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7"/>
            <p:cNvSpPr/>
            <p:nvPr/>
          </p:nvSpPr>
          <p:spPr>
            <a:xfrm rot="10800000" flipH="1">
              <a:off x="7655173" y="-13"/>
              <a:ext cx="1488842" cy="168214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3" name="Google Shape;73;p7"/>
          <p:cNvSpPr txBox="1">
            <a:spLocks noGrp="1"/>
          </p:cNvSpPr>
          <p:nvPr>
            <p:ph type="title"/>
          </p:nvPr>
        </p:nvSpPr>
        <p:spPr>
          <a:xfrm>
            <a:off x="513748" y="275814"/>
            <a:ext cx="7441531" cy="845600"/>
          </a:xfrm>
          <a:prstGeom prst="rect">
            <a:avLst/>
          </a:prstGeom>
        </p:spPr>
        <p:txBody>
          <a:bodyPr spcFirstLastPara="1" wrap="square" lIns="91425" tIns="91425" rIns="91425" bIns="91425" anchor="t" anchorCtr="0">
            <a:noAutofit/>
          </a:bodyPr>
          <a:lstStyle>
            <a:lvl1pPr lvl="0" algn="r" rtl="0">
              <a:spcBef>
                <a:spcPts val="0"/>
              </a:spcBef>
              <a:spcAft>
                <a:spcPts val="0"/>
              </a:spcAft>
              <a:buNone/>
              <a:defRPr sz="3600" b="1">
                <a:solidFill>
                  <a:schemeClr val="accent6">
                    <a:lumMod val="50000"/>
                  </a:schemeClr>
                </a:solidFill>
                <a:latin typeface="Calibri" panose="020F0502020204030204" pitchFamily="34" charset="0"/>
                <a:cs typeface="Calibri" panose="020F0502020204030204" pitchFamily="34" charset="0"/>
              </a:defRPr>
            </a:lvl1pPr>
            <a:lvl2pPr lvl="1" algn="r" rtl="0">
              <a:spcBef>
                <a:spcPts val="0"/>
              </a:spcBef>
              <a:spcAft>
                <a:spcPts val="0"/>
              </a:spcAft>
              <a:buNone/>
              <a:defRPr sz="4000" b="0"/>
            </a:lvl2pPr>
            <a:lvl3pPr lvl="2" algn="r" rtl="0">
              <a:spcBef>
                <a:spcPts val="0"/>
              </a:spcBef>
              <a:spcAft>
                <a:spcPts val="0"/>
              </a:spcAft>
              <a:buNone/>
              <a:defRPr sz="4000" b="0"/>
            </a:lvl3pPr>
            <a:lvl4pPr lvl="3" algn="r" rtl="0">
              <a:spcBef>
                <a:spcPts val="0"/>
              </a:spcBef>
              <a:spcAft>
                <a:spcPts val="0"/>
              </a:spcAft>
              <a:buNone/>
              <a:defRPr sz="4000" b="0"/>
            </a:lvl4pPr>
            <a:lvl5pPr lvl="4" algn="r" rtl="0">
              <a:spcBef>
                <a:spcPts val="0"/>
              </a:spcBef>
              <a:spcAft>
                <a:spcPts val="0"/>
              </a:spcAft>
              <a:buNone/>
              <a:defRPr sz="4000" b="0"/>
            </a:lvl5pPr>
            <a:lvl6pPr lvl="5" algn="r" rtl="0">
              <a:spcBef>
                <a:spcPts val="0"/>
              </a:spcBef>
              <a:spcAft>
                <a:spcPts val="0"/>
              </a:spcAft>
              <a:buNone/>
              <a:defRPr sz="4000" b="0"/>
            </a:lvl6pPr>
            <a:lvl7pPr lvl="6" algn="r" rtl="0">
              <a:spcBef>
                <a:spcPts val="0"/>
              </a:spcBef>
              <a:spcAft>
                <a:spcPts val="0"/>
              </a:spcAft>
              <a:buNone/>
              <a:defRPr sz="4000" b="0"/>
            </a:lvl7pPr>
            <a:lvl8pPr lvl="7" algn="r" rtl="0">
              <a:spcBef>
                <a:spcPts val="0"/>
              </a:spcBef>
              <a:spcAft>
                <a:spcPts val="0"/>
              </a:spcAft>
              <a:buNone/>
              <a:defRPr sz="4000" b="0"/>
            </a:lvl8pPr>
            <a:lvl9pPr lvl="8" algn="r" rtl="0">
              <a:spcBef>
                <a:spcPts val="0"/>
              </a:spcBef>
              <a:spcAft>
                <a:spcPts val="0"/>
              </a:spcAft>
              <a:buNone/>
              <a:defRPr sz="4000" b="0"/>
            </a:lvl9pPr>
          </a:lstStyle>
          <a:p>
            <a:r>
              <a:rPr lang="en-US"/>
              <a:t>Click to edit Master title style</a:t>
            </a:r>
            <a:endParaRPr/>
          </a:p>
        </p:txBody>
      </p:sp>
    </p:spTree>
    <p:extLst>
      <p:ext uri="{BB962C8B-B14F-4D97-AF65-F5344CB8AC3E}">
        <p14:creationId xmlns:p14="http://schemas.microsoft.com/office/powerpoint/2010/main" val="50453887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slide" type="title" preserve="1">
  <p:cSld name="Title slide">
    <p:spTree>
      <p:nvGrpSpPr>
        <p:cNvPr id="1" name="Shape 8"/>
        <p:cNvGrpSpPr/>
        <p:nvPr/>
      </p:nvGrpSpPr>
      <p:grpSpPr>
        <a:xfrm>
          <a:off x="0" y="0"/>
          <a:ext cx="0" cy="0"/>
          <a:chOff x="0" y="0"/>
          <a:chExt cx="0" cy="0"/>
        </a:xfrm>
      </p:grpSpPr>
      <p:sp>
        <p:nvSpPr>
          <p:cNvPr id="9" name="Google Shape;9;p2"/>
          <p:cNvSpPr/>
          <p:nvPr/>
        </p:nvSpPr>
        <p:spPr>
          <a:xfrm>
            <a:off x="7599170" y="1749380"/>
            <a:ext cx="4592791" cy="5108729"/>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p:nvPr/>
        </p:nvSpPr>
        <p:spPr>
          <a:xfrm>
            <a:off x="2" y="0"/>
            <a:ext cx="5876655" cy="6858107"/>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0" y="0"/>
            <a:ext cx="5876741" cy="6858107"/>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0" y="0"/>
            <a:ext cx="3138077" cy="6858107"/>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0" y="0"/>
            <a:ext cx="4108608" cy="6858107"/>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2" y="0"/>
            <a:ext cx="5654097" cy="6858107"/>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7712919" y="1875951"/>
            <a:ext cx="4479040" cy="498215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8920000" y="3161481"/>
            <a:ext cx="3271968" cy="369662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 name="Google Shape;17;p2"/>
          <p:cNvSpPr txBox="1">
            <a:spLocks noGrp="1"/>
          </p:cNvSpPr>
          <p:nvPr>
            <p:ph type="ctrTitle"/>
          </p:nvPr>
        </p:nvSpPr>
        <p:spPr>
          <a:xfrm>
            <a:off x="2724300" y="2180700"/>
            <a:ext cx="8751600" cy="17556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5200"/>
              <a:buNone/>
              <a:defRPr sz="6667"/>
            </a:lvl1pPr>
            <a:lvl2pPr lvl="1" algn="ctr">
              <a:spcBef>
                <a:spcPts val="0"/>
              </a:spcBef>
              <a:spcAft>
                <a:spcPts val="0"/>
              </a:spcAft>
              <a:buClr>
                <a:schemeClr val="accent1"/>
              </a:buClr>
              <a:buSzPts val="5200"/>
              <a:buNone/>
              <a:defRPr sz="6933">
                <a:solidFill>
                  <a:schemeClr val="accent1"/>
                </a:solidFill>
              </a:defRPr>
            </a:lvl2pPr>
            <a:lvl3pPr lvl="2" algn="ctr">
              <a:spcBef>
                <a:spcPts val="0"/>
              </a:spcBef>
              <a:spcAft>
                <a:spcPts val="0"/>
              </a:spcAft>
              <a:buClr>
                <a:schemeClr val="accent1"/>
              </a:buClr>
              <a:buSzPts val="5200"/>
              <a:buNone/>
              <a:defRPr sz="6933">
                <a:solidFill>
                  <a:schemeClr val="accent1"/>
                </a:solidFill>
              </a:defRPr>
            </a:lvl3pPr>
            <a:lvl4pPr lvl="3" algn="ctr">
              <a:spcBef>
                <a:spcPts val="0"/>
              </a:spcBef>
              <a:spcAft>
                <a:spcPts val="0"/>
              </a:spcAft>
              <a:buClr>
                <a:schemeClr val="accent1"/>
              </a:buClr>
              <a:buSzPts val="5200"/>
              <a:buNone/>
              <a:defRPr sz="6933">
                <a:solidFill>
                  <a:schemeClr val="accent1"/>
                </a:solidFill>
              </a:defRPr>
            </a:lvl4pPr>
            <a:lvl5pPr lvl="4" algn="ctr">
              <a:spcBef>
                <a:spcPts val="0"/>
              </a:spcBef>
              <a:spcAft>
                <a:spcPts val="0"/>
              </a:spcAft>
              <a:buClr>
                <a:schemeClr val="accent1"/>
              </a:buClr>
              <a:buSzPts val="5200"/>
              <a:buNone/>
              <a:defRPr sz="6933">
                <a:solidFill>
                  <a:schemeClr val="accent1"/>
                </a:solidFill>
              </a:defRPr>
            </a:lvl5pPr>
            <a:lvl6pPr lvl="5" algn="ctr">
              <a:spcBef>
                <a:spcPts val="0"/>
              </a:spcBef>
              <a:spcAft>
                <a:spcPts val="0"/>
              </a:spcAft>
              <a:buClr>
                <a:schemeClr val="accent1"/>
              </a:buClr>
              <a:buSzPts val="5200"/>
              <a:buNone/>
              <a:defRPr sz="6933">
                <a:solidFill>
                  <a:schemeClr val="accent1"/>
                </a:solidFill>
              </a:defRPr>
            </a:lvl6pPr>
            <a:lvl7pPr lvl="6" algn="ctr">
              <a:spcBef>
                <a:spcPts val="0"/>
              </a:spcBef>
              <a:spcAft>
                <a:spcPts val="0"/>
              </a:spcAft>
              <a:buClr>
                <a:schemeClr val="accent1"/>
              </a:buClr>
              <a:buSzPts val="5200"/>
              <a:buNone/>
              <a:defRPr sz="6933">
                <a:solidFill>
                  <a:schemeClr val="accent1"/>
                </a:solidFill>
              </a:defRPr>
            </a:lvl7pPr>
            <a:lvl8pPr lvl="7" algn="ctr">
              <a:spcBef>
                <a:spcPts val="0"/>
              </a:spcBef>
              <a:spcAft>
                <a:spcPts val="0"/>
              </a:spcAft>
              <a:buClr>
                <a:schemeClr val="accent1"/>
              </a:buClr>
              <a:buSzPts val="5200"/>
              <a:buNone/>
              <a:defRPr sz="6933">
                <a:solidFill>
                  <a:schemeClr val="accent1"/>
                </a:solidFill>
              </a:defRPr>
            </a:lvl8pPr>
            <a:lvl9pPr lvl="8" algn="ctr">
              <a:spcBef>
                <a:spcPts val="0"/>
              </a:spcBef>
              <a:spcAft>
                <a:spcPts val="0"/>
              </a:spcAft>
              <a:buClr>
                <a:schemeClr val="accent1"/>
              </a:buClr>
              <a:buSzPts val="5200"/>
              <a:buNone/>
              <a:defRPr sz="6933">
                <a:solidFill>
                  <a:schemeClr val="accent1"/>
                </a:solidFill>
              </a:defRPr>
            </a:lvl9pPr>
          </a:lstStyle>
          <a:p>
            <a:endParaRPr/>
          </a:p>
        </p:txBody>
      </p:sp>
      <p:sp>
        <p:nvSpPr>
          <p:cNvPr id="18" name="Google Shape;18;p2"/>
          <p:cNvSpPr txBox="1">
            <a:spLocks noGrp="1"/>
          </p:cNvSpPr>
          <p:nvPr>
            <p:ph type="subTitle" idx="1"/>
          </p:nvPr>
        </p:nvSpPr>
        <p:spPr>
          <a:xfrm>
            <a:off x="5460100" y="4216600"/>
            <a:ext cx="32800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chemeClr val="accent1"/>
              </a:buClr>
              <a:buSzPts val="2800"/>
              <a:buNone/>
              <a:defRPr sz="2400"/>
            </a:lvl1pPr>
            <a:lvl2pPr lvl="1" algn="ctr">
              <a:lnSpc>
                <a:spcPct val="100000"/>
              </a:lnSpc>
              <a:spcBef>
                <a:spcPts val="0"/>
              </a:spcBef>
              <a:spcAft>
                <a:spcPts val="0"/>
              </a:spcAft>
              <a:buClr>
                <a:schemeClr val="accent1"/>
              </a:buClr>
              <a:buSzPts val="2800"/>
              <a:buNone/>
              <a:defRPr sz="3733">
                <a:solidFill>
                  <a:schemeClr val="accent1"/>
                </a:solidFill>
              </a:defRPr>
            </a:lvl2pPr>
            <a:lvl3pPr lvl="2" algn="ctr">
              <a:lnSpc>
                <a:spcPct val="100000"/>
              </a:lnSpc>
              <a:spcBef>
                <a:spcPts val="0"/>
              </a:spcBef>
              <a:spcAft>
                <a:spcPts val="0"/>
              </a:spcAft>
              <a:buClr>
                <a:schemeClr val="accent1"/>
              </a:buClr>
              <a:buSzPts val="2800"/>
              <a:buNone/>
              <a:defRPr sz="3733">
                <a:solidFill>
                  <a:schemeClr val="accent1"/>
                </a:solidFill>
              </a:defRPr>
            </a:lvl3pPr>
            <a:lvl4pPr lvl="3" algn="ctr">
              <a:lnSpc>
                <a:spcPct val="100000"/>
              </a:lnSpc>
              <a:spcBef>
                <a:spcPts val="0"/>
              </a:spcBef>
              <a:spcAft>
                <a:spcPts val="0"/>
              </a:spcAft>
              <a:buClr>
                <a:schemeClr val="accent1"/>
              </a:buClr>
              <a:buSzPts val="2800"/>
              <a:buNone/>
              <a:defRPr sz="3733">
                <a:solidFill>
                  <a:schemeClr val="accent1"/>
                </a:solidFill>
              </a:defRPr>
            </a:lvl4pPr>
            <a:lvl5pPr lvl="4" algn="ctr">
              <a:lnSpc>
                <a:spcPct val="100000"/>
              </a:lnSpc>
              <a:spcBef>
                <a:spcPts val="0"/>
              </a:spcBef>
              <a:spcAft>
                <a:spcPts val="0"/>
              </a:spcAft>
              <a:buClr>
                <a:schemeClr val="accent1"/>
              </a:buClr>
              <a:buSzPts val="2800"/>
              <a:buNone/>
              <a:defRPr sz="3733">
                <a:solidFill>
                  <a:schemeClr val="accent1"/>
                </a:solidFill>
              </a:defRPr>
            </a:lvl5pPr>
            <a:lvl6pPr lvl="5" algn="ctr">
              <a:lnSpc>
                <a:spcPct val="100000"/>
              </a:lnSpc>
              <a:spcBef>
                <a:spcPts val="0"/>
              </a:spcBef>
              <a:spcAft>
                <a:spcPts val="0"/>
              </a:spcAft>
              <a:buClr>
                <a:schemeClr val="accent1"/>
              </a:buClr>
              <a:buSzPts val="2800"/>
              <a:buNone/>
              <a:defRPr sz="3733">
                <a:solidFill>
                  <a:schemeClr val="accent1"/>
                </a:solidFill>
              </a:defRPr>
            </a:lvl6pPr>
            <a:lvl7pPr lvl="6" algn="ctr">
              <a:lnSpc>
                <a:spcPct val="100000"/>
              </a:lnSpc>
              <a:spcBef>
                <a:spcPts val="0"/>
              </a:spcBef>
              <a:spcAft>
                <a:spcPts val="0"/>
              </a:spcAft>
              <a:buClr>
                <a:schemeClr val="accent1"/>
              </a:buClr>
              <a:buSzPts val="2800"/>
              <a:buNone/>
              <a:defRPr sz="3733">
                <a:solidFill>
                  <a:schemeClr val="accent1"/>
                </a:solidFill>
              </a:defRPr>
            </a:lvl7pPr>
            <a:lvl8pPr lvl="7" algn="ctr">
              <a:lnSpc>
                <a:spcPct val="100000"/>
              </a:lnSpc>
              <a:spcBef>
                <a:spcPts val="0"/>
              </a:spcBef>
              <a:spcAft>
                <a:spcPts val="0"/>
              </a:spcAft>
              <a:buClr>
                <a:schemeClr val="accent1"/>
              </a:buClr>
              <a:buSzPts val="2800"/>
              <a:buNone/>
              <a:defRPr sz="3733">
                <a:solidFill>
                  <a:schemeClr val="accent1"/>
                </a:solidFill>
              </a:defRPr>
            </a:lvl8pPr>
            <a:lvl9pPr lvl="8" algn="ctr">
              <a:lnSpc>
                <a:spcPct val="100000"/>
              </a:lnSpc>
              <a:spcBef>
                <a:spcPts val="0"/>
              </a:spcBef>
              <a:spcAft>
                <a:spcPts val="0"/>
              </a:spcAft>
              <a:buClr>
                <a:schemeClr val="accent1"/>
              </a:buClr>
              <a:buSzPts val="2800"/>
              <a:buNone/>
              <a:defRPr sz="3733">
                <a:solidFill>
                  <a:schemeClr val="accent1"/>
                </a:solidFill>
              </a:defRPr>
            </a:lvl9pPr>
          </a:lstStyle>
          <a:p>
            <a:endParaRPr/>
          </a:p>
        </p:txBody>
      </p:sp>
    </p:spTree>
    <p:extLst>
      <p:ext uri="{BB962C8B-B14F-4D97-AF65-F5344CB8AC3E}">
        <p14:creationId xmlns:p14="http://schemas.microsoft.com/office/powerpoint/2010/main" val="30283230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9"/>
        <p:cNvGrpSpPr/>
        <p:nvPr/>
      </p:nvGrpSpPr>
      <p:grpSpPr>
        <a:xfrm>
          <a:off x="0" y="0"/>
          <a:ext cx="0" cy="0"/>
          <a:chOff x="0" y="0"/>
          <a:chExt cx="0" cy="0"/>
        </a:xfrm>
      </p:grpSpPr>
      <p:grpSp>
        <p:nvGrpSpPr>
          <p:cNvPr id="20" name="Google Shape;20;p3"/>
          <p:cNvGrpSpPr/>
          <p:nvPr/>
        </p:nvGrpSpPr>
        <p:grpSpPr>
          <a:xfrm rot="10800000">
            <a:off x="-1448045" y="-36983"/>
            <a:ext cx="4029681" cy="4702604"/>
            <a:chOff x="5353050" y="0"/>
            <a:chExt cx="4407556" cy="5143580"/>
          </a:xfrm>
        </p:grpSpPr>
        <p:sp>
          <p:nvSpPr>
            <p:cNvPr id="21" name="Google Shape;21;p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 name="Google Shape;26;p3"/>
          <p:cNvSpPr txBox="1">
            <a:spLocks noGrp="1"/>
          </p:cNvSpPr>
          <p:nvPr>
            <p:ph type="title"/>
          </p:nvPr>
        </p:nvSpPr>
        <p:spPr>
          <a:xfrm rot="-294">
            <a:off x="1869133" y="3789412"/>
            <a:ext cx="46700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64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27" name="Google Shape;27;p3"/>
          <p:cNvSpPr txBox="1">
            <a:spLocks noGrp="1"/>
          </p:cNvSpPr>
          <p:nvPr>
            <p:ph type="subTitle" idx="1"/>
          </p:nvPr>
        </p:nvSpPr>
        <p:spPr>
          <a:xfrm flipH="1">
            <a:off x="2175933" y="4636733"/>
            <a:ext cx="4056400" cy="142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400"/>
            </a:lvl1pPr>
            <a:lvl2pPr lvl="1" algn="ctr" rtl="0">
              <a:lnSpc>
                <a:spcPct val="100000"/>
              </a:lnSpc>
              <a:spcBef>
                <a:spcPts val="0"/>
              </a:spcBef>
              <a:spcAft>
                <a:spcPts val="0"/>
              </a:spcAft>
              <a:buSzPts val="1400"/>
              <a:buNone/>
              <a:defRPr sz="1867"/>
            </a:lvl2pPr>
            <a:lvl3pPr lvl="2" algn="ctr" rtl="0">
              <a:lnSpc>
                <a:spcPct val="100000"/>
              </a:lnSpc>
              <a:spcBef>
                <a:spcPts val="0"/>
              </a:spcBef>
              <a:spcAft>
                <a:spcPts val="0"/>
              </a:spcAft>
              <a:buSzPts val="1400"/>
              <a:buNone/>
              <a:defRPr sz="1867"/>
            </a:lvl3pPr>
            <a:lvl4pPr lvl="3" algn="ctr" rtl="0">
              <a:lnSpc>
                <a:spcPct val="100000"/>
              </a:lnSpc>
              <a:spcBef>
                <a:spcPts val="0"/>
              </a:spcBef>
              <a:spcAft>
                <a:spcPts val="0"/>
              </a:spcAft>
              <a:buSzPts val="1400"/>
              <a:buNone/>
              <a:defRPr sz="1867"/>
            </a:lvl4pPr>
            <a:lvl5pPr lvl="4" algn="ctr" rtl="0">
              <a:lnSpc>
                <a:spcPct val="100000"/>
              </a:lnSpc>
              <a:spcBef>
                <a:spcPts val="0"/>
              </a:spcBef>
              <a:spcAft>
                <a:spcPts val="0"/>
              </a:spcAft>
              <a:buSzPts val="1400"/>
              <a:buNone/>
              <a:defRPr sz="1867"/>
            </a:lvl5pPr>
            <a:lvl6pPr lvl="5" algn="ctr" rtl="0">
              <a:lnSpc>
                <a:spcPct val="100000"/>
              </a:lnSpc>
              <a:spcBef>
                <a:spcPts val="0"/>
              </a:spcBef>
              <a:spcAft>
                <a:spcPts val="0"/>
              </a:spcAft>
              <a:buSzPts val="1400"/>
              <a:buNone/>
              <a:defRPr sz="1867"/>
            </a:lvl6pPr>
            <a:lvl7pPr lvl="6" algn="ctr" rtl="0">
              <a:lnSpc>
                <a:spcPct val="100000"/>
              </a:lnSpc>
              <a:spcBef>
                <a:spcPts val="0"/>
              </a:spcBef>
              <a:spcAft>
                <a:spcPts val="0"/>
              </a:spcAft>
              <a:buSzPts val="1400"/>
              <a:buNone/>
              <a:defRPr sz="1867"/>
            </a:lvl7pPr>
            <a:lvl8pPr lvl="7" algn="ctr" rtl="0">
              <a:lnSpc>
                <a:spcPct val="100000"/>
              </a:lnSpc>
              <a:spcBef>
                <a:spcPts val="0"/>
              </a:spcBef>
              <a:spcAft>
                <a:spcPts val="0"/>
              </a:spcAft>
              <a:buSzPts val="1400"/>
              <a:buNone/>
              <a:defRPr sz="1867"/>
            </a:lvl8pPr>
            <a:lvl9pPr lvl="8" algn="ctr" rtl="0">
              <a:lnSpc>
                <a:spcPct val="100000"/>
              </a:lnSpc>
              <a:spcBef>
                <a:spcPts val="0"/>
              </a:spcBef>
              <a:spcAft>
                <a:spcPts val="0"/>
              </a:spcAft>
              <a:buSzPts val="1400"/>
              <a:buNone/>
              <a:defRPr sz="1867"/>
            </a:lvl9pPr>
          </a:lstStyle>
          <a:p>
            <a:endParaRPr/>
          </a:p>
        </p:txBody>
      </p:sp>
      <p:sp>
        <p:nvSpPr>
          <p:cNvPr id="28" name="Google Shape;28;p3"/>
          <p:cNvSpPr txBox="1">
            <a:spLocks noGrp="1"/>
          </p:cNvSpPr>
          <p:nvPr>
            <p:ph type="title" idx="2" hasCustomPrompt="1"/>
          </p:nvPr>
        </p:nvSpPr>
        <p:spPr>
          <a:xfrm>
            <a:off x="2950933" y="1564216"/>
            <a:ext cx="2506400" cy="1644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96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grpSp>
        <p:nvGrpSpPr>
          <p:cNvPr id="29" name="Google Shape;29;p3"/>
          <p:cNvGrpSpPr/>
          <p:nvPr/>
        </p:nvGrpSpPr>
        <p:grpSpPr>
          <a:xfrm rot="10800000" flipH="1">
            <a:off x="2230012" y="-1214671"/>
            <a:ext cx="11525467" cy="8072677"/>
            <a:chOff x="5353050" y="0"/>
            <a:chExt cx="4407556" cy="5143580"/>
          </a:xfrm>
        </p:grpSpPr>
        <p:sp>
          <p:nvSpPr>
            <p:cNvPr id="30" name="Google Shape;30;p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26311093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Section header" type="secHead" preserve="1">
  <p:cSld name="Section header">
    <p:spTree>
      <p:nvGrpSpPr>
        <p:cNvPr id="1" name="Shape 19"/>
        <p:cNvGrpSpPr/>
        <p:nvPr/>
      </p:nvGrpSpPr>
      <p:grpSpPr>
        <a:xfrm>
          <a:off x="0" y="0"/>
          <a:ext cx="0" cy="0"/>
          <a:chOff x="0" y="0"/>
          <a:chExt cx="0" cy="0"/>
        </a:xfrm>
      </p:grpSpPr>
      <p:grpSp>
        <p:nvGrpSpPr>
          <p:cNvPr id="20" name="Google Shape;20;p3"/>
          <p:cNvGrpSpPr/>
          <p:nvPr/>
        </p:nvGrpSpPr>
        <p:grpSpPr>
          <a:xfrm rot="10800000">
            <a:off x="-1448045" y="-36982"/>
            <a:ext cx="4029681" cy="4702604"/>
            <a:chOff x="5353050" y="0"/>
            <a:chExt cx="4407556" cy="5143580"/>
          </a:xfrm>
        </p:grpSpPr>
        <p:sp>
          <p:nvSpPr>
            <p:cNvPr id="21" name="Google Shape;21;p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 name="Google Shape;26;p3"/>
          <p:cNvSpPr txBox="1">
            <a:spLocks noGrp="1"/>
          </p:cNvSpPr>
          <p:nvPr>
            <p:ph type="title"/>
          </p:nvPr>
        </p:nvSpPr>
        <p:spPr>
          <a:xfrm rot="-294">
            <a:off x="1869133" y="3789412"/>
            <a:ext cx="46700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64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27" name="Google Shape;27;p3"/>
          <p:cNvSpPr txBox="1">
            <a:spLocks noGrp="1"/>
          </p:cNvSpPr>
          <p:nvPr>
            <p:ph type="subTitle" idx="1"/>
          </p:nvPr>
        </p:nvSpPr>
        <p:spPr>
          <a:xfrm flipH="1">
            <a:off x="2175933" y="4636733"/>
            <a:ext cx="4056400" cy="142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400"/>
            </a:lvl1pPr>
            <a:lvl2pPr lvl="1" algn="ctr" rtl="0">
              <a:lnSpc>
                <a:spcPct val="100000"/>
              </a:lnSpc>
              <a:spcBef>
                <a:spcPts val="0"/>
              </a:spcBef>
              <a:spcAft>
                <a:spcPts val="0"/>
              </a:spcAft>
              <a:buSzPts val="1400"/>
              <a:buNone/>
              <a:defRPr sz="1867"/>
            </a:lvl2pPr>
            <a:lvl3pPr lvl="2" algn="ctr" rtl="0">
              <a:lnSpc>
                <a:spcPct val="100000"/>
              </a:lnSpc>
              <a:spcBef>
                <a:spcPts val="0"/>
              </a:spcBef>
              <a:spcAft>
                <a:spcPts val="0"/>
              </a:spcAft>
              <a:buSzPts val="1400"/>
              <a:buNone/>
              <a:defRPr sz="1867"/>
            </a:lvl3pPr>
            <a:lvl4pPr lvl="3" algn="ctr" rtl="0">
              <a:lnSpc>
                <a:spcPct val="100000"/>
              </a:lnSpc>
              <a:spcBef>
                <a:spcPts val="0"/>
              </a:spcBef>
              <a:spcAft>
                <a:spcPts val="0"/>
              </a:spcAft>
              <a:buSzPts val="1400"/>
              <a:buNone/>
              <a:defRPr sz="1867"/>
            </a:lvl4pPr>
            <a:lvl5pPr lvl="4" algn="ctr" rtl="0">
              <a:lnSpc>
                <a:spcPct val="100000"/>
              </a:lnSpc>
              <a:spcBef>
                <a:spcPts val="0"/>
              </a:spcBef>
              <a:spcAft>
                <a:spcPts val="0"/>
              </a:spcAft>
              <a:buSzPts val="1400"/>
              <a:buNone/>
              <a:defRPr sz="1867"/>
            </a:lvl5pPr>
            <a:lvl6pPr lvl="5" algn="ctr" rtl="0">
              <a:lnSpc>
                <a:spcPct val="100000"/>
              </a:lnSpc>
              <a:spcBef>
                <a:spcPts val="0"/>
              </a:spcBef>
              <a:spcAft>
                <a:spcPts val="0"/>
              </a:spcAft>
              <a:buSzPts val="1400"/>
              <a:buNone/>
              <a:defRPr sz="1867"/>
            </a:lvl6pPr>
            <a:lvl7pPr lvl="6" algn="ctr" rtl="0">
              <a:lnSpc>
                <a:spcPct val="100000"/>
              </a:lnSpc>
              <a:spcBef>
                <a:spcPts val="0"/>
              </a:spcBef>
              <a:spcAft>
                <a:spcPts val="0"/>
              </a:spcAft>
              <a:buSzPts val="1400"/>
              <a:buNone/>
              <a:defRPr sz="1867"/>
            </a:lvl7pPr>
            <a:lvl8pPr lvl="7" algn="ctr" rtl="0">
              <a:lnSpc>
                <a:spcPct val="100000"/>
              </a:lnSpc>
              <a:spcBef>
                <a:spcPts val="0"/>
              </a:spcBef>
              <a:spcAft>
                <a:spcPts val="0"/>
              </a:spcAft>
              <a:buSzPts val="1400"/>
              <a:buNone/>
              <a:defRPr sz="1867"/>
            </a:lvl8pPr>
            <a:lvl9pPr lvl="8" algn="ctr" rtl="0">
              <a:lnSpc>
                <a:spcPct val="100000"/>
              </a:lnSpc>
              <a:spcBef>
                <a:spcPts val="0"/>
              </a:spcBef>
              <a:spcAft>
                <a:spcPts val="0"/>
              </a:spcAft>
              <a:buSzPts val="1400"/>
              <a:buNone/>
              <a:defRPr sz="1867"/>
            </a:lvl9pPr>
          </a:lstStyle>
          <a:p>
            <a:endParaRPr/>
          </a:p>
        </p:txBody>
      </p:sp>
      <p:sp>
        <p:nvSpPr>
          <p:cNvPr id="28" name="Google Shape;28;p3"/>
          <p:cNvSpPr txBox="1">
            <a:spLocks noGrp="1"/>
          </p:cNvSpPr>
          <p:nvPr>
            <p:ph type="title" idx="2" hasCustomPrompt="1"/>
          </p:nvPr>
        </p:nvSpPr>
        <p:spPr>
          <a:xfrm>
            <a:off x="2950933" y="1564216"/>
            <a:ext cx="2506400" cy="1644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96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grpSp>
        <p:nvGrpSpPr>
          <p:cNvPr id="29" name="Google Shape;29;p3"/>
          <p:cNvGrpSpPr/>
          <p:nvPr/>
        </p:nvGrpSpPr>
        <p:grpSpPr>
          <a:xfrm rot="10800000" flipH="1">
            <a:off x="2230013" y="-1214671"/>
            <a:ext cx="11525467" cy="8072677"/>
            <a:chOff x="5353050" y="0"/>
            <a:chExt cx="4407556" cy="5143580"/>
          </a:xfrm>
        </p:grpSpPr>
        <p:sp>
          <p:nvSpPr>
            <p:cNvPr id="30" name="Google Shape;30;p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91530845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body" type="tx" preserve="1">
  <p:cSld name="Title and body">
    <p:spTree>
      <p:nvGrpSpPr>
        <p:cNvPr id="1" name="Shape 35"/>
        <p:cNvGrpSpPr/>
        <p:nvPr/>
      </p:nvGrpSpPr>
      <p:grpSpPr>
        <a:xfrm>
          <a:off x="0" y="0"/>
          <a:ext cx="0" cy="0"/>
          <a:chOff x="0" y="0"/>
          <a:chExt cx="0" cy="0"/>
        </a:xfrm>
      </p:grpSpPr>
      <p:sp>
        <p:nvSpPr>
          <p:cNvPr id="36" name="Google Shape;36;p4"/>
          <p:cNvSpPr txBox="1">
            <a:spLocks noGrp="1"/>
          </p:cNvSpPr>
          <p:nvPr>
            <p:ph type="body" idx="1"/>
          </p:nvPr>
        </p:nvSpPr>
        <p:spPr>
          <a:xfrm>
            <a:off x="960000" y="1578400"/>
            <a:ext cx="10272000" cy="4559600"/>
          </a:xfrm>
          <a:prstGeom prst="rect">
            <a:avLst/>
          </a:prstGeom>
        </p:spPr>
        <p:txBody>
          <a:bodyPr spcFirstLastPara="1" wrap="square" lIns="91425" tIns="91425" rIns="91425" bIns="91425" anchor="t" anchorCtr="0">
            <a:noAutofit/>
          </a:bodyPr>
          <a:lstStyle>
            <a:lvl1pPr marL="609570" lvl="0" indent="-406381">
              <a:lnSpc>
                <a:spcPct val="100000"/>
              </a:lnSpc>
              <a:spcBef>
                <a:spcPts val="0"/>
              </a:spcBef>
              <a:spcAft>
                <a:spcPts val="0"/>
              </a:spcAft>
              <a:buClr>
                <a:srgbClr val="434343"/>
              </a:buClr>
              <a:buSzPts val="1200"/>
              <a:buFont typeface="Open Sans SemiBold"/>
              <a:buAutoNum type="arabicPeriod"/>
              <a:defRPr sz="1600"/>
            </a:lvl1pPr>
            <a:lvl2pPr marL="1219140" lvl="1" indent="-406381">
              <a:spcBef>
                <a:spcPts val="2133"/>
              </a:spcBef>
              <a:spcAft>
                <a:spcPts val="0"/>
              </a:spcAft>
              <a:buClr>
                <a:srgbClr val="434343"/>
              </a:buClr>
              <a:buSzPts val="1200"/>
              <a:buFont typeface="Roboto Condensed Light"/>
              <a:buAutoNum type="alphaLcPeriod"/>
              <a:defRPr/>
            </a:lvl2pPr>
            <a:lvl3pPr marL="1828709" lvl="2" indent="-423312">
              <a:spcBef>
                <a:spcPts val="2133"/>
              </a:spcBef>
              <a:spcAft>
                <a:spcPts val="0"/>
              </a:spcAft>
              <a:buClr>
                <a:srgbClr val="434343"/>
              </a:buClr>
              <a:buSzPts val="1400"/>
              <a:buFont typeface="Roboto Condensed Light"/>
              <a:buAutoNum type="romanLcPeriod"/>
              <a:defRPr/>
            </a:lvl3pPr>
            <a:lvl4pPr marL="2438278" lvl="3" indent="-423312">
              <a:spcBef>
                <a:spcPts val="2133"/>
              </a:spcBef>
              <a:spcAft>
                <a:spcPts val="0"/>
              </a:spcAft>
              <a:buClr>
                <a:srgbClr val="434343"/>
              </a:buClr>
              <a:buSzPts val="1400"/>
              <a:buFont typeface="Roboto Condensed Light"/>
              <a:buAutoNum type="arabicPeriod"/>
              <a:defRPr/>
            </a:lvl4pPr>
            <a:lvl5pPr marL="3047848" lvl="4" indent="-423312">
              <a:spcBef>
                <a:spcPts val="2133"/>
              </a:spcBef>
              <a:spcAft>
                <a:spcPts val="0"/>
              </a:spcAft>
              <a:buClr>
                <a:srgbClr val="434343"/>
              </a:buClr>
              <a:buSzPts val="1400"/>
              <a:buFont typeface="Roboto Condensed Light"/>
              <a:buAutoNum type="alphaLcPeriod"/>
              <a:defRPr/>
            </a:lvl5pPr>
            <a:lvl6pPr marL="3657418" lvl="5" indent="-423312">
              <a:spcBef>
                <a:spcPts val="2133"/>
              </a:spcBef>
              <a:spcAft>
                <a:spcPts val="0"/>
              </a:spcAft>
              <a:buClr>
                <a:srgbClr val="434343"/>
              </a:buClr>
              <a:buSzPts val="1400"/>
              <a:buFont typeface="Roboto Condensed Light"/>
              <a:buAutoNum type="romanLcPeriod"/>
              <a:defRPr/>
            </a:lvl6pPr>
            <a:lvl7pPr marL="4266987" lvl="6" indent="-423312">
              <a:spcBef>
                <a:spcPts val="2133"/>
              </a:spcBef>
              <a:spcAft>
                <a:spcPts val="0"/>
              </a:spcAft>
              <a:buClr>
                <a:srgbClr val="434343"/>
              </a:buClr>
              <a:buSzPts val="1400"/>
              <a:buFont typeface="Roboto Condensed Light"/>
              <a:buAutoNum type="arabicPeriod"/>
              <a:defRPr/>
            </a:lvl7pPr>
            <a:lvl8pPr marL="4876557" lvl="7" indent="-423312">
              <a:spcBef>
                <a:spcPts val="2133"/>
              </a:spcBef>
              <a:spcAft>
                <a:spcPts val="0"/>
              </a:spcAft>
              <a:buClr>
                <a:srgbClr val="434343"/>
              </a:buClr>
              <a:buSzPts val="1400"/>
              <a:buFont typeface="Roboto Condensed Light"/>
              <a:buAutoNum type="alphaLcPeriod"/>
              <a:defRPr/>
            </a:lvl8pPr>
            <a:lvl9pPr marL="5486126" lvl="8" indent="-423312">
              <a:spcBef>
                <a:spcPts val="2133"/>
              </a:spcBef>
              <a:spcAft>
                <a:spcPts val="2133"/>
              </a:spcAft>
              <a:buClr>
                <a:srgbClr val="434343"/>
              </a:buClr>
              <a:buSzPts val="1400"/>
              <a:buFont typeface="Roboto Condensed Light"/>
              <a:buAutoNum type="romanLcPeriod"/>
              <a:defRPr/>
            </a:lvl9pPr>
          </a:lstStyle>
          <a:p>
            <a:endParaRPr/>
          </a:p>
        </p:txBody>
      </p:sp>
      <p:grpSp>
        <p:nvGrpSpPr>
          <p:cNvPr id="37" name="Google Shape;37;p4"/>
          <p:cNvGrpSpPr/>
          <p:nvPr/>
        </p:nvGrpSpPr>
        <p:grpSpPr>
          <a:xfrm rot="10800000">
            <a:off x="9425174" y="13"/>
            <a:ext cx="2766825" cy="3079023"/>
            <a:chOff x="6" y="2834274"/>
            <a:chExt cx="2075119" cy="2309267"/>
          </a:xfrm>
        </p:grpSpPr>
        <p:sp>
          <p:nvSpPr>
            <p:cNvPr id="38" name="Google Shape;38;p4"/>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4"/>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4"/>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1" name="Google Shape;41;p4"/>
          <p:cNvGrpSpPr/>
          <p:nvPr/>
        </p:nvGrpSpPr>
        <p:grpSpPr>
          <a:xfrm rot="10800000">
            <a:off x="8" y="5165464"/>
            <a:ext cx="1521789" cy="1692593"/>
            <a:chOff x="8002655" y="8"/>
            <a:chExt cx="1141342" cy="1269445"/>
          </a:xfrm>
        </p:grpSpPr>
        <p:sp>
          <p:nvSpPr>
            <p:cNvPr id="42" name="Google Shape;42;p4"/>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4"/>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 name="Google Shape;44;p4"/>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293959296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two columns" type="twoColTx" preserve="1">
  <p:cSld name="Title and two columns">
    <p:spTree>
      <p:nvGrpSpPr>
        <p:cNvPr id="1" name="Shape 45"/>
        <p:cNvGrpSpPr/>
        <p:nvPr/>
      </p:nvGrpSpPr>
      <p:grpSpPr>
        <a:xfrm>
          <a:off x="0" y="0"/>
          <a:ext cx="0" cy="0"/>
          <a:chOff x="0" y="0"/>
          <a:chExt cx="0" cy="0"/>
        </a:xfrm>
      </p:grpSpPr>
      <p:grpSp>
        <p:nvGrpSpPr>
          <p:cNvPr id="46" name="Google Shape;46;p5"/>
          <p:cNvGrpSpPr/>
          <p:nvPr/>
        </p:nvGrpSpPr>
        <p:grpSpPr>
          <a:xfrm>
            <a:off x="-600" y="-4194018"/>
            <a:ext cx="14503799" cy="13112700"/>
            <a:chOff x="-450" y="-3145515"/>
            <a:chExt cx="10877849" cy="9834525"/>
          </a:xfrm>
        </p:grpSpPr>
        <p:sp>
          <p:nvSpPr>
            <p:cNvPr id="47" name="Google Shape;47;p5"/>
            <p:cNvSpPr/>
            <p:nvPr/>
          </p:nvSpPr>
          <p:spPr>
            <a:xfrm>
              <a:off x="2843508" y="-5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8" name="Google Shape;48;p5"/>
            <p:cNvGrpSpPr/>
            <p:nvPr/>
          </p:nvGrpSpPr>
          <p:grpSpPr>
            <a:xfrm rot="10800000">
              <a:off x="-450" y="-3145515"/>
              <a:ext cx="10877849" cy="9834525"/>
              <a:chOff x="5353050" y="0"/>
              <a:chExt cx="4407556" cy="5143580"/>
            </a:xfrm>
          </p:grpSpPr>
          <p:sp>
            <p:nvSpPr>
              <p:cNvPr id="49" name="Google Shape;49;p5"/>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5"/>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5"/>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5"/>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5"/>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54" name="Google Shape;54;p5"/>
          <p:cNvSpPr txBox="1">
            <a:spLocks noGrp="1"/>
          </p:cNvSpPr>
          <p:nvPr>
            <p:ph type="ctrTitle"/>
          </p:nvPr>
        </p:nvSpPr>
        <p:spPr>
          <a:xfrm flipH="1">
            <a:off x="7919933" y="2514715"/>
            <a:ext cx="2572400" cy="608000"/>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lt2"/>
              </a:buClr>
              <a:buSzPts val="2400"/>
              <a:buNone/>
              <a:defRPr sz="4000" b="0"/>
            </a:lvl1pPr>
            <a:lvl2pPr lvl="1" algn="ctr" rtl="0">
              <a:spcBef>
                <a:spcPts val="0"/>
              </a:spcBef>
              <a:spcAft>
                <a:spcPts val="0"/>
              </a:spcAft>
              <a:buClr>
                <a:schemeClr val="lt2"/>
              </a:buClr>
              <a:buSzPts val="1800"/>
              <a:buNone/>
              <a:defRPr sz="2400">
                <a:solidFill>
                  <a:schemeClr val="lt2"/>
                </a:solidFill>
              </a:defRPr>
            </a:lvl2pPr>
            <a:lvl3pPr lvl="2" algn="ctr" rtl="0">
              <a:spcBef>
                <a:spcPts val="0"/>
              </a:spcBef>
              <a:spcAft>
                <a:spcPts val="0"/>
              </a:spcAft>
              <a:buClr>
                <a:schemeClr val="lt2"/>
              </a:buClr>
              <a:buSzPts val="1800"/>
              <a:buNone/>
              <a:defRPr sz="2400">
                <a:solidFill>
                  <a:schemeClr val="lt2"/>
                </a:solidFill>
              </a:defRPr>
            </a:lvl3pPr>
            <a:lvl4pPr lvl="3" algn="ctr" rtl="0">
              <a:spcBef>
                <a:spcPts val="0"/>
              </a:spcBef>
              <a:spcAft>
                <a:spcPts val="0"/>
              </a:spcAft>
              <a:buClr>
                <a:schemeClr val="lt2"/>
              </a:buClr>
              <a:buSzPts val="1800"/>
              <a:buNone/>
              <a:defRPr sz="2400">
                <a:solidFill>
                  <a:schemeClr val="lt2"/>
                </a:solidFill>
              </a:defRPr>
            </a:lvl4pPr>
            <a:lvl5pPr lvl="4" algn="ctr" rtl="0">
              <a:spcBef>
                <a:spcPts val="0"/>
              </a:spcBef>
              <a:spcAft>
                <a:spcPts val="0"/>
              </a:spcAft>
              <a:buClr>
                <a:schemeClr val="lt2"/>
              </a:buClr>
              <a:buSzPts val="1800"/>
              <a:buNone/>
              <a:defRPr sz="2400">
                <a:solidFill>
                  <a:schemeClr val="lt2"/>
                </a:solidFill>
              </a:defRPr>
            </a:lvl5pPr>
            <a:lvl6pPr lvl="5" algn="ctr" rtl="0">
              <a:spcBef>
                <a:spcPts val="0"/>
              </a:spcBef>
              <a:spcAft>
                <a:spcPts val="0"/>
              </a:spcAft>
              <a:buClr>
                <a:schemeClr val="lt2"/>
              </a:buClr>
              <a:buSzPts val="1800"/>
              <a:buNone/>
              <a:defRPr sz="2400">
                <a:solidFill>
                  <a:schemeClr val="lt2"/>
                </a:solidFill>
              </a:defRPr>
            </a:lvl6pPr>
            <a:lvl7pPr lvl="6" algn="ctr" rtl="0">
              <a:spcBef>
                <a:spcPts val="0"/>
              </a:spcBef>
              <a:spcAft>
                <a:spcPts val="0"/>
              </a:spcAft>
              <a:buClr>
                <a:schemeClr val="lt2"/>
              </a:buClr>
              <a:buSzPts val="1800"/>
              <a:buNone/>
              <a:defRPr sz="2400">
                <a:solidFill>
                  <a:schemeClr val="lt2"/>
                </a:solidFill>
              </a:defRPr>
            </a:lvl7pPr>
            <a:lvl8pPr lvl="7" algn="ctr" rtl="0">
              <a:spcBef>
                <a:spcPts val="0"/>
              </a:spcBef>
              <a:spcAft>
                <a:spcPts val="0"/>
              </a:spcAft>
              <a:buClr>
                <a:schemeClr val="lt2"/>
              </a:buClr>
              <a:buSzPts val="1800"/>
              <a:buNone/>
              <a:defRPr sz="2400">
                <a:solidFill>
                  <a:schemeClr val="lt2"/>
                </a:solidFill>
              </a:defRPr>
            </a:lvl8pPr>
            <a:lvl9pPr lvl="8" algn="ctr" rtl="0">
              <a:spcBef>
                <a:spcPts val="0"/>
              </a:spcBef>
              <a:spcAft>
                <a:spcPts val="0"/>
              </a:spcAft>
              <a:buClr>
                <a:schemeClr val="lt2"/>
              </a:buClr>
              <a:buSzPts val="1800"/>
              <a:buNone/>
              <a:defRPr sz="2400">
                <a:solidFill>
                  <a:schemeClr val="lt2"/>
                </a:solidFill>
              </a:defRPr>
            </a:lvl9pPr>
          </a:lstStyle>
          <a:p>
            <a:endParaRPr/>
          </a:p>
        </p:txBody>
      </p:sp>
      <p:sp>
        <p:nvSpPr>
          <p:cNvPr id="55" name="Google Shape;55;p5"/>
          <p:cNvSpPr txBox="1">
            <a:spLocks noGrp="1"/>
          </p:cNvSpPr>
          <p:nvPr>
            <p:ph type="subTitle" idx="1"/>
          </p:nvPr>
        </p:nvSpPr>
        <p:spPr>
          <a:xfrm flipH="1">
            <a:off x="7240100" y="3379700"/>
            <a:ext cx="3368000" cy="1547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56" name="Google Shape;56;p5"/>
          <p:cNvSpPr txBox="1">
            <a:spLocks noGrp="1"/>
          </p:cNvSpPr>
          <p:nvPr>
            <p:ph type="ctrTitle" idx="2"/>
          </p:nvPr>
        </p:nvSpPr>
        <p:spPr>
          <a:xfrm flipH="1">
            <a:off x="1468011" y="2514715"/>
            <a:ext cx="2850400" cy="6080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lt2"/>
              </a:buClr>
              <a:buSzPts val="2400"/>
              <a:buNone/>
              <a:defRPr sz="4000" b="0"/>
            </a:lvl1pPr>
            <a:lvl2pPr lvl="1" algn="ctr" rtl="0">
              <a:spcBef>
                <a:spcPts val="0"/>
              </a:spcBef>
              <a:spcAft>
                <a:spcPts val="0"/>
              </a:spcAft>
              <a:buClr>
                <a:schemeClr val="lt2"/>
              </a:buClr>
              <a:buSzPts val="1800"/>
              <a:buNone/>
              <a:defRPr sz="2400">
                <a:solidFill>
                  <a:schemeClr val="lt2"/>
                </a:solidFill>
              </a:defRPr>
            </a:lvl2pPr>
            <a:lvl3pPr lvl="2" algn="ctr" rtl="0">
              <a:spcBef>
                <a:spcPts val="0"/>
              </a:spcBef>
              <a:spcAft>
                <a:spcPts val="0"/>
              </a:spcAft>
              <a:buClr>
                <a:schemeClr val="lt2"/>
              </a:buClr>
              <a:buSzPts val="1800"/>
              <a:buNone/>
              <a:defRPr sz="2400">
                <a:solidFill>
                  <a:schemeClr val="lt2"/>
                </a:solidFill>
              </a:defRPr>
            </a:lvl3pPr>
            <a:lvl4pPr lvl="3" algn="ctr" rtl="0">
              <a:spcBef>
                <a:spcPts val="0"/>
              </a:spcBef>
              <a:spcAft>
                <a:spcPts val="0"/>
              </a:spcAft>
              <a:buClr>
                <a:schemeClr val="lt2"/>
              </a:buClr>
              <a:buSzPts val="1800"/>
              <a:buNone/>
              <a:defRPr sz="2400">
                <a:solidFill>
                  <a:schemeClr val="lt2"/>
                </a:solidFill>
              </a:defRPr>
            </a:lvl4pPr>
            <a:lvl5pPr lvl="4" algn="ctr" rtl="0">
              <a:spcBef>
                <a:spcPts val="0"/>
              </a:spcBef>
              <a:spcAft>
                <a:spcPts val="0"/>
              </a:spcAft>
              <a:buClr>
                <a:schemeClr val="lt2"/>
              </a:buClr>
              <a:buSzPts val="1800"/>
              <a:buNone/>
              <a:defRPr sz="2400">
                <a:solidFill>
                  <a:schemeClr val="lt2"/>
                </a:solidFill>
              </a:defRPr>
            </a:lvl5pPr>
            <a:lvl6pPr lvl="5" algn="ctr" rtl="0">
              <a:spcBef>
                <a:spcPts val="0"/>
              </a:spcBef>
              <a:spcAft>
                <a:spcPts val="0"/>
              </a:spcAft>
              <a:buClr>
                <a:schemeClr val="lt2"/>
              </a:buClr>
              <a:buSzPts val="1800"/>
              <a:buNone/>
              <a:defRPr sz="2400">
                <a:solidFill>
                  <a:schemeClr val="lt2"/>
                </a:solidFill>
              </a:defRPr>
            </a:lvl6pPr>
            <a:lvl7pPr lvl="6" algn="ctr" rtl="0">
              <a:spcBef>
                <a:spcPts val="0"/>
              </a:spcBef>
              <a:spcAft>
                <a:spcPts val="0"/>
              </a:spcAft>
              <a:buClr>
                <a:schemeClr val="lt2"/>
              </a:buClr>
              <a:buSzPts val="1800"/>
              <a:buNone/>
              <a:defRPr sz="2400">
                <a:solidFill>
                  <a:schemeClr val="lt2"/>
                </a:solidFill>
              </a:defRPr>
            </a:lvl7pPr>
            <a:lvl8pPr lvl="7" algn="ctr" rtl="0">
              <a:spcBef>
                <a:spcPts val="0"/>
              </a:spcBef>
              <a:spcAft>
                <a:spcPts val="0"/>
              </a:spcAft>
              <a:buClr>
                <a:schemeClr val="lt2"/>
              </a:buClr>
              <a:buSzPts val="1800"/>
              <a:buNone/>
              <a:defRPr sz="2400">
                <a:solidFill>
                  <a:schemeClr val="lt2"/>
                </a:solidFill>
              </a:defRPr>
            </a:lvl8pPr>
            <a:lvl9pPr lvl="8" algn="ctr" rtl="0">
              <a:spcBef>
                <a:spcPts val="0"/>
              </a:spcBef>
              <a:spcAft>
                <a:spcPts val="0"/>
              </a:spcAft>
              <a:buClr>
                <a:schemeClr val="lt2"/>
              </a:buClr>
              <a:buSzPts val="1800"/>
              <a:buNone/>
              <a:defRPr sz="2400">
                <a:solidFill>
                  <a:schemeClr val="lt2"/>
                </a:solidFill>
              </a:defRPr>
            </a:lvl9pPr>
          </a:lstStyle>
          <a:p>
            <a:endParaRPr/>
          </a:p>
        </p:txBody>
      </p:sp>
      <p:sp>
        <p:nvSpPr>
          <p:cNvPr id="57" name="Google Shape;57;p5"/>
          <p:cNvSpPr txBox="1">
            <a:spLocks noGrp="1"/>
          </p:cNvSpPr>
          <p:nvPr>
            <p:ph type="subTitle" idx="3"/>
          </p:nvPr>
        </p:nvSpPr>
        <p:spPr>
          <a:xfrm flipH="1">
            <a:off x="1583900" y="3379700"/>
            <a:ext cx="3368000" cy="1547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Tree>
    <p:extLst>
      <p:ext uri="{BB962C8B-B14F-4D97-AF65-F5344CB8AC3E}">
        <p14:creationId xmlns:p14="http://schemas.microsoft.com/office/powerpoint/2010/main" val="310721208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only" type="titleOnly" preserve="1">
  <p:cSld name="Title only">
    <p:spTree>
      <p:nvGrpSpPr>
        <p:cNvPr id="1" name="Shape 58"/>
        <p:cNvGrpSpPr/>
        <p:nvPr/>
      </p:nvGrpSpPr>
      <p:grpSpPr>
        <a:xfrm>
          <a:off x="0" y="0"/>
          <a:ext cx="0" cy="0"/>
          <a:chOff x="0" y="0"/>
          <a:chExt cx="0" cy="0"/>
        </a:xfrm>
      </p:grpSpPr>
      <p:sp>
        <p:nvSpPr>
          <p:cNvPr id="59" name="Google Shape;59;p6"/>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60" name="Google Shape;60;p6"/>
          <p:cNvGrpSpPr/>
          <p:nvPr/>
        </p:nvGrpSpPr>
        <p:grpSpPr>
          <a:xfrm>
            <a:off x="10" y="3779034"/>
            <a:ext cx="2766825" cy="3079023"/>
            <a:chOff x="6" y="2834274"/>
            <a:chExt cx="2075119" cy="2309267"/>
          </a:xfrm>
        </p:grpSpPr>
        <p:sp>
          <p:nvSpPr>
            <p:cNvPr id="61" name="Google Shape;61;p6"/>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6"/>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6"/>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4" name="Google Shape;64;p6"/>
          <p:cNvGrpSpPr/>
          <p:nvPr/>
        </p:nvGrpSpPr>
        <p:grpSpPr>
          <a:xfrm>
            <a:off x="10670208" y="13"/>
            <a:ext cx="1521789" cy="1692593"/>
            <a:chOff x="8002655" y="8"/>
            <a:chExt cx="1141342" cy="1269445"/>
          </a:xfrm>
        </p:grpSpPr>
        <p:sp>
          <p:nvSpPr>
            <p:cNvPr id="65" name="Google Shape;65;p6"/>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6"/>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7679408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One column text" preserve="1">
  <p:cSld name="One column text">
    <p:spTree>
      <p:nvGrpSpPr>
        <p:cNvPr id="1" name="Shape 67"/>
        <p:cNvGrpSpPr/>
        <p:nvPr/>
      </p:nvGrpSpPr>
      <p:grpSpPr>
        <a:xfrm>
          <a:off x="0" y="0"/>
          <a:ext cx="0" cy="0"/>
          <a:chOff x="0" y="0"/>
          <a:chExt cx="0" cy="0"/>
        </a:xfrm>
      </p:grpSpPr>
      <p:grpSp>
        <p:nvGrpSpPr>
          <p:cNvPr id="68" name="Google Shape;68;p7"/>
          <p:cNvGrpSpPr/>
          <p:nvPr/>
        </p:nvGrpSpPr>
        <p:grpSpPr>
          <a:xfrm>
            <a:off x="9405522" y="-17"/>
            <a:ext cx="2786500" cy="3101017"/>
            <a:chOff x="7054140" y="-13"/>
            <a:chExt cx="2089875" cy="2325763"/>
          </a:xfrm>
        </p:grpSpPr>
        <p:sp>
          <p:nvSpPr>
            <p:cNvPr id="69" name="Google Shape;69;p7"/>
            <p:cNvSpPr/>
            <p:nvPr/>
          </p:nvSpPr>
          <p:spPr>
            <a:xfrm rot="10800000" flipH="1">
              <a:off x="7054140" y="1027"/>
              <a:ext cx="2089855" cy="2324723"/>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7"/>
            <p:cNvSpPr/>
            <p:nvPr/>
          </p:nvSpPr>
          <p:spPr>
            <a:xfrm rot="10800000" flipH="1">
              <a:off x="7105902" y="-13"/>
              <a:ext cx="2038095" cy="226712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7"/>
            <p:cNvSpPr/>
            <p:nvPr/>
          </p:nvSpPr>
          <p:spPr>
            <a:xfrm rot="10800000" flipH="1">
              <a:off x="7655173" y="-13"/>
              <a:ext cx="1488842" cy="168214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2" name="Google Shape;72;p7"/>
          <p:cNvSpPr txBox="1">
            <a:spLocks noGrp="1"/>
          </p:cNvSpPr>
          <p:nvPr>
            <p:ph type="subTitle" idx="1"/>
          </p:nvPr>
        </p:nvSpPr>
        <p:spPr>
          <a:xfrm flipH="1">
            <a:off x="6909000" y="2685633"/>
            <a:ext cx="4297600" cy="25076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Clr>
                <a:schemeClr val="accent1"/>
              </a:buClr>
              <a:buSzPts val="1200"/>
              <a:buChar char="●"/>
              <a:defRPr sz="2400"/>
            </a:lvl1pPr>
            <a:lvl2pPr lvl="1" algn="ctr" rtl="0">
              <a:lnSpc>
                <a:spcPct val="100000"/>
              </a:lnSpc>
              <a:spcBef>
                <a:spcPts val="0"/>
              </a:spcBef>
              <a:spcAft>
                <a:spcPts val="0"/>
              </a:spcAft>
              <a:buSzPts val="1200"/>
              <a:buChar char="○"/>
              <a:defRPr sz="1600"/>
            </a:lvl2pPr>
            <a:lvl3pPr lvl="2" algn="ctr" rtl="0">
              <a:lnSpc>
                <a:spcPct val="100000"/>
              </a:lnSpc>
              <a:spcBef>
                <a:spcPts val="0"/>
              </a:spcBef>
              <a:spcAft>
                <a:spcPts val="0"/>
              </a:spcAft>
              <a:buSzPts val="1200"/>
              <a:buChar char="■"/>
              <a:defRPr sz="1600"/>
            </a:lvl3pPr>
            <a:lvl4pPr lvl="3" algn="ctr" rtl="0">
              <a:lnSpc>
                <a:spcPct val="100000"/>
              </a:lnSpc>
              <a:spcBef>
                <a:spcPts val="0"/>
              </a:spcBef>
              <a:spcAft>
                <a:spcPts val="0"/>
              </a:spcAft>
              <a:buSzPts val="1200"/>
              <a:buChar char="●"/>
              <a:defRPr sz="1600"/>
            </a:lvl4pPr>
            <a:lvl5pPr lvl="4" algn="ctr" rtl="0">
              <a:lnSpc>
                <a:spcPct val="100000"/>
              </a:lnSpc>
              <a:spcBef>
                <a:spcPts val="0"/>
              </a:spcBef>
              <a:spcAft>
                <a:spcPts val="0"/>
              </a:spcAft>
              <a:buSzPts val="1200"/>
              <a:buChar char="○"/>
              <a:defRPr sz="1600"/>
            </a:lvl5pPr>
            <a:lvl6pPr lvl="5" algn="ctr" rtl="0">
              <a:lnSpc>
                <a:spcPct val="100000"/>
              </a:lnSpc>
              <a:spcBef>
                <a:spcPts val="0"/>
              </a:spcBef>
              <a:spcAft>
                <a:spcPts val="0"/>
              </a:spcAft>
              <a:buSzPts val="1200"/>
              <a:buChar char="■"/>
              <a:defRPr sz="1600"/>
            </a:lvl6pPr>
            <a:lvl7pPr lvl="6" algn="ctr" rtl="0">
              <a:lnSpc>
                <a:spcPct val="100000"/>
              </a:lnSpc>
              <a:spcBef>
                <a:spcPts val="0"/>
              </a:spcBef>
              <a:spcAft>
                <a:spcPts val="0"/>
              </a:spcAft>
              <a:buSzPts val="1200"/>
              <a:buChar char="●"/>
              <a:defRPr sz="1600"/>
            </a:lvl7pPr>
            <a:lvl8pPr lvl="7" algn="ctr" rtl="0">
              <a:lnSpc>
                <a:spcPct val="100000"/>
              </a:lnSpc>
              <a:spcBef>
                <a:spcPts val="0"/>
              </a:spcBef>
              <a:spcAft>
                <a:spcPts val="0"/>
              </a:spcAft>
              <a:buSzPts val="1200"/>
              <a:buChar char="○"/>
              <a:defRPr sz="1600"/>
            </a:lvl8pPr>
            <a:lvl9pPr lvl="8" algn="ctr" rtl="0">
              <a:lnSpc>
                <a:spcPct val="100000"/>
              </a:lnSpc>
              <a:spcBef>
                <a:spcPts val="0"/>
              </a:spcBef>
              <a:spcAft>
                <a:spcPts val="0"/>
              </a:spcAft>
              <a:buSzPts val="1200"/>
              <a:buChar char="■"/>
              <a:defRPr sz="1600"/>
            </a:lvl9pPr>
          </a:lstStyle>
          <a:p>
            <a:endParaRPr/>
          </a:p>
        </p:txBody>
      </p:sp>
      <p:sp>
        <p:nvSpPr>
          <p:cNvPr id="73" name="Google Shape;73;p7"/>
          <p:cNvSpPr txBox="1">
            <a:spLocks noGrp="1"/>
          </p:cNvSpPr>
          <p:nvPr>
            <p:ph type="title"/>
          </p:nvPr>
        </p:nvSpPr>
        <p:spPr>
          <a:xfrm>
            <a:off x="5926997" y="5262947"/>
            <a:ext cx="5279600" cy="845600"/>
          </a:xfrm>
          <a:prstGeom prst="rect">
            <a:avLst/>
          </a:prstGeom>
        </p:spPr>
        <p:txBody>
          <a:bodyPr spcFirstLastPara="1" wrap="square" lIns="91425" tIns="91425" rIns="91425" bIns="91425" anchor="t" anchorCtr="0">
            <a:noAutofit/>
          </a:bodyPr>
          <a:lstStyle>
            <a:lvl1pPr lvl="0" algn="r" rtl="0">
              <a:spcBef>
                <a:spcPts val="0"/>
              </a:spcBef>
              <a:spcAft>
                <a:spcPts val="0"/>
              </a:spcAft>
              <a:buNone/>
              <a:defRPr sz="4000" b="0"/>
            </a:lvl1pPr>
            <a:lvl2pPr lvl="1" algn="r" rtl="0">
              <a:spcBef>
                <a:spcPts val="0"/>
              </a:spcBef>
              <a:spcAft>
                <a:spcPts val="0"/>
              </a:spcAft>
              <a:buNone/>
              <a:defRPr sz="4000" b="0"/>
            </a:lvl2pPr>
            <a:lvl3pPr lvl="2" algn="r" rtl="0">
              <a:spcBef>
                <a:spcPts val="0"/>
              </a:spcBef>
              <a:spcAft>
                <a:spcPts val="0"/>
              </a:spcAft>
              <a:buNone/>
              <a:defRPr sz="4000" b="0"/>
            </a:lvl3pPr>
            <a:lvl4pPr lvl="3" algn="r" rtl="0">
              <a:spcBef>
                <a:spcPts val="0"/>
              </a:spcBef>
              <a:spcAft>
                <a:spcPts val="0"/>
              </a:spcAft>
              <a:buNone/>
              <a:defRPr sz="4000" b="0"/>
            </a:lvl4pPr>
            <a:lvl5pPr lvl="4" algn="r" rtl="0">
              <a:spcBef>
                <a:spcPts val="0"/>
              </a:spcBef>
              <a:spcAft>
                <a:spcPts val="0"/>
              </a:spcAft>
              <a:buNone/>
              <a:defRPr sz="4000" b="0"/>
            </a:lvl5pPr>
            <a:lvl6pPr lvl="5" algn="r" rtl="0">
              <a:spcBef>
                <a:spcPts val="0"/>
              </a:spcBef>
              <a:spcAft>
                <a:spcPts val="0"/>
              </a:spcAft>
              <a:buNone/>
              <a:defRPr sz="4000" b="0"/>
            </a:lvl6pPr>
            <a:lvl7pPr lvl="6" algn="r" rtl="0">
              <a:spcBef>
                <a:spcPts val="0"/>
              </a:spcBef>
              <a:spcAft>
                <a:spcPts val="0"/>
              </a:spcAft>
              <a:buNone/>
              <a:defRPr sz="4000" b="0"/>
            </a:lvl7pPr>
            <a:lvl8pPr lvl="7" algn="r" rtl="0">
              <a:spcBef>
                <a:spcPts val="0"/>
              </a:spcBef>
              <a:spcAft>
                <a:spcPts val="0"/>
              </a:spcAft>
              <a:buNone/>
              <a:defRPr sz="4000" b="0"/>
            </a:lvl8pPr>
            <a:lvl9pPr lvl="8" algn="r" rtl="0">
              <a:spcBef>
                <a:spcPts val="0"/>
              </a:spcBef>
              <a:spcAft>
                <a:spcPts val="0"/>
              </a:spcAft>
              <a:buNone/>
              <a:defRPr sz="4000" b="0"/>
            </a:lvl9pPr>
          </a:lstStyle>
          <a:p>
            <a:endParaRPr/>
          </a:p>
        </p:txBody>
      </p:sp>
    </p:spTree>
    <p:extLst>
      <p:ext uri="{BB962C8B-B14F-4D97-AF65-F5344CB8AC3E}">
        <p14:creationId xmlns:p14="http://schemas.microsoft.com/office/powerpoint/2010/main" val="59454950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Main point" preserve="1">
  <p:cSld name="Main point">
    <p:spTree>
      <p:nvGrpSpPr>
        <p:cNvPr id="1" name="Shape 74"/>
        <p:cNvGrpSpPr/>
        <p:nvPr/>
      </p:nvGrpSpPr>
      <p:grpSpPr>
        <a:xfrm>
          <a:off x="0" y="0"/>
          <a:ext cx="0" cy="0"/>
          <a:chOff x="0" y="0"/>
          <a:chExt cx="0" cy="0"/>
        </a:xfrm>
      </p:grpSpPr>
      <p:sp>
        <p:nvSpPr>
          <p:cNvPr id="75" name="Google Shape;75;p8"/>
          <p:cNvSpPr/>
          <p:nvPr/>
        </p:nvSpPr>
        <p:spPr>
          <a:xfrm rot="10800000">
            <a:off x="-1524004" y="-69"/>
            <a:ext cx="10588437" cy="7703401"/>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76" name="Google Shape;76;p8"/>
          <p:cNvGrpSpPr/>
          <p:nvPr/>
        </p:nvGrpSpPr>
        <p:grpSpPr>
          <a:xfrm>
            <a:off x="1207805" y="-30952"/>
            <a:ext cx="10984219" cy="6888968"/>
            <a:chOff x="5353050" y="0"/>
            <a:chExt cx="4407556" cy="5143580"/>
          </a:xfrm>
        </p:grpSpPr>
        <p:sp>
          <p:nvSpPr>
            <p:cNvPr id="77" name="Google Shape;77;p8"/>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8"/>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 name="Google Shape;79;p8"/>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 name="Google Shape;80;p8"/>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8"/>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2" name="Google Shape;82;p8"/>
          <p:cNvSpPr txBox="1">
            <a:spLocks noGrp="1"/>
          </p:cNvSpPr>
          <p:nvPr>
            <p:ph type="title"/>
          </p:nvPr>
        </p:nvSpPr>
        <p:spPr>
          <a:xfrm rot="-151">
            <a:off x="1536400" y="1746409"/>
            <a:ext cx="9119200" cy="33652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4800"/>
              <a:buNone/>
              <a:defRPr sz="8800"/>
            </a:lvl1pPr>
            <a:lvl2pPr lvl="1">
              <a:spcBef>
                <a:spcPts val="0"/>
              </a:spcBef>
              <a:spcAft>
                <a:spcPts val="0"/>
              </a:spcAft>
              <a:buClr>
                <a:schemeClr val="accent1"/>
              </a:buClr>
              <a:buSzPts val="4800"/>
              <a:buNone/>
              <a:defRPr sz="6400">
                <a:solidFill>
                  <a:schemeClr val="accent1"/>
                </a:solidFill>
              </a:defRPr>
            </a:lvl2pPr>
            <a:lvl3pPr lvl="2">
              <a:spcBef>
                <a:spcPts val="0"/>
              </a:spcBef>
              <a:spcAft>
                <a:spcPts val="0"/>
              </a:spcAft>
              <a:buClr>
                <a:schemeClr val="accent1"/>
              </a:buClr>
              <a:buSzPts val="4800"/>
              <a:buNone/>
              <a:defRPr sz="6400">
                <a:solidFill>
                  <a:schemeClr val="accent1"/>
                </a:solidFill>
              </a:defRPr>
            </a:lvl3pPr>
            <a:lvl4pPr lvl="3">
              <a:spcBef>
                <a:spcPts val="0"/>
              </a:spcBef>
              <a:spcAft>
                <a:spcPts val="0"/>
              </a:spcAft>
              <a:buClr>
                <a:schemeClr val="accent1"/>
              </a:buClr>
              <a:buSzPts val="4800"/>
              <a:buNone/>
              <a:defRPr sz="6400">
                <a:solidFill>
                  <a:schemeClr val="accent1"/>
                </a:solidFill>
              </a:defRPr>
            </a:lvl4pPr>
            <a:lvl5pPr lvl="4">
              <a:spcBef>
                <a:spcPts val="0"/>
              </a:spcBef>
              <a:spcAft>
                <a:spcPts val="0"/>
              </a:spcAft>
              <a:buClr>
                <a:schemeClr val="accent1"/>
              </a:buClr>
              <a:buSzPts val="4800"/>
              <a:buNone/>
              <a:defRPr sz="6400">
                <a:solidFill>
                  <a:schemeClr val="accent1"/>
                </a:solidFill>
              </a:defRPr>
            </a:lvl5pPr>
            <a:lvl6pPr lvl="5">
              <a:spcBef>
                <a:spcPts val="0"/>
              </a:spcBef>
              <a:spcAft>
                <a:spcPts val="0"/>
              </a:spcAft>
              <a:buClr>
                <a:schemeClr val="accent1"/>
              </a:buClr>
              <a:buSzPts val="4800"/>
              <a:buNone/>
              <a:defRPr sz="6400">
                <a:solidFill>
                  <a:schemeClr val="accent1"/>
                </a:solidFill>
              </a:defRPr>
            </a:lvl6pPr>
            <a:lvl7pPr lvl="6">
              <a:spcBef>
                <a:spcPts val="0"/>
              </a:spcBef>
              <a:spcAft>
                <a:spcPts val="0"/>
              </a:spcAft>
              <a:buClr>
                <a:schemeClr val="accent1"/>
              </a:buClr>
              <a:buSzPts val="4800"/>
              <a:buNone/>
              <a:defRPr sz="6400">
                <a:solidFill>
                  <a:schemeClr val="accent1"/>
                </a:solidFill>
              </a:defRPr>
            </a:lvl7pPr>
            <a:lvl8pPr lvl="7">
              <a:spcBef>
                <a:spcPts val="0"/>
              </a:spcBef>
              <a:spcAft>
                <a:spcPts val="0"/>
              </a:spcAft>
              <a:buClr>
                <a:schemeClr val="accent1"/>
              </a:buClr>
              <a:buSzPts val="4800"/>
              <a:buNone/>
              <a:defRPr sz="6400">
                <a:solidFill>
                  <a:schemeClr val="accent1"/>
                </a:solidFill>
              </a:defRPr>
            </a:lvl8pPr>
            <a:lvl9pPr lvl="8">
              <a:spcBef>
                <a:spcPts val="0"/>
              </a:spcBef>
              <a:spcAft>
                <a:spcPts val="0"/>
              </a:spcAft>
              <a:buClr>
                <a:schemeClr val="accent1"/>
              </a:buClr>
              <a:buSzPts val="4800"/>
              <a:buNone/>
              <a:defRPr sz="6400">
                <a:solidFill>
                  <a:schemeClr val="accent1"/>
                </a:solidFill>
              </a:defRPr>
            </a:lvl9pPr>
          </a:lstStyle>
          <a:p>
            <a:endParaRPr/>
          </a:p>
        </p:txBody>
      </p:sp>
    </p:spTree>
    <p:extLst>
      <p:ext uri="{BB962C8B-B14F-4D97-AF65-F5344CB8AC3E}">
        <p14:creationId xmlns:p14="http://schemas.microsoft.com/office/powerpoint/2010/main" val="298336525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Section title and description" preserve="1">
  <p:cSld name="Section title and description">
    <p:spTree>
      <p:nvGrpSpPr>
        <p:cNvPr id="1" name="Shape 83"/>
        <p:cNvGrpSpPr/>
        <p:nvPr/>
      </p:nvGrpSpPr>
      <p:grpSpPr>
        <a:xfrm>
          <a:off x="0" y="0"/>
          <a:ext cx="0" cy="0"/>
          <a:chOff x="0" y="0"/>
          <a:chExt cx="0" cy="0"/>
        </a:xfrm>
      </p:grpSpPr>
      <p:sp>
        <p:nvSpPr>
          <p:cNvPr id="84" name="Google Shape;84;p9"/>
          <p:cNvSpPr txBox="1">
            <a:spLocks noGrp="1"/>
          </p:cNvSpPr>
          <p:nvPr>
            <p:ph type="title"/>
          </p:nvPr>
        </p:nvSpPr>
        <p:spPr>
          <a:xfrm>
            <a:off x="1426433" y="1389339"/>
            <a:ext cx="3666400" cy="1495200"/>
          </a:xfrm>
          <a:prstGeom prst="rect">
            <a:avLst/>
          </a:prstGeom>
        </p:spPr>
        <p:txBody>
          <a:bodyPr spcFirstLastPara="1" wrap="square" lIns="91425" tIns="91425" rIns="91425" bIns="91425" anchor="b" anchorCtr="0">
            <a:noAutofit/>
          </a:bodyPr>
          <a:lstStyle>
            <a:lvl1pPr lvl="0">
              <a:spcBef>
                <a:spcPts val="0"/>
              </a:spcBef>
              <a:spcAft>
                <a:spcPts val="0"/>
              </a:spcAft>
              <a:buSzPts val="4200"/>
              <a:buNone/>
              <a:defRPr sz="80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85" name="Google Shape;85;p9"/>
          <p:cNvSpPr txBox="1">
            <a:spLocks noGrp="1"/>
          </p:cNvSpPr>
          <p:nvPr>
            <p:ph type="subTitle" idx="1"/>
          </p:nvPr>
        </p:nvSpPr>
        <p:spPr>
          <a:xfrm>
            <a:off x="1468000" y="2668733"/>
            <a:ext cx="3947200" cy="18040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100"/>
              <a:buNone/>
              <a:defRPr sz="1867"/>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367147875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Caption" preserve="1">
  <p:cSld name="Caption">
    <p:spTree>
      <p:nvGrpSpPr>
        <p:cNvPr id="1" name="Shape 86"/>
        <p:cNvGrpSpPr/>
        <p:nvPr/>
      </p:nvGrpSpPr>
      <p:grpSpPr>
        <a:xfrm>
          <a:off x="0" y="0"/>
          <a:ext cx="0" cy="0"/>
          <a:chOff x="0" y="0"/>
          <a:chExt cx="0" cy="0"/>
        </a:xfrm>
      </p:grpSpPr>
      <p:sp>
        <p:nvSpPr>
          <p:cNvPr id="87" name="Google Shape;87;p10"/>
          <p:cNvSpPr txBox="1">
            <a:spLocks noGrp="1"/>
          </p:cNvSpPr>
          <p:nvPr>
            <p:ph type="ctrTitle"/>
          </p:nvPr>
        </p:nvSpPr>
        <p:spPr>
          <a:xfrm flipH="1">
            <a:off x="818881" y="5420100"/>
            <a:ext cx="4886400" cy="6228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2400" b="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endParaRPr/>
          </a:p>
        </p:txBody>
      </p:sp>
      <p:sp>
        <p:nvSpPr>
          <p:cNvPr id="88" name="Google Shape;88;p10"/>
          <p:cNvSpPr txBox="1">
            <a:spLocks noGrp="1"/>
          </p:cNvSpPr>
          <p:nvPr>
            <p:ph type="subTitle" idx="1"/>
          </p:nvPr>
        </p:nvSpPr>
        <p:spPr>
          <a:xfrm rot="-307" flipH="1">
            <a:off x="818881" y="3543500"/>
            <a:ext cx="4478800" cy="1774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None/>
              <a:defRPr sz="2667"/>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grpSp>
        <p:nvGrpSpPr>
          <p:cNvPr id="89" name="Google Shape;89;p10"/>
          <p:cNvGrpSpPr/>
          <p:nvPr/>
        </p:nvGrpSpPr>
        <p:grpSpPr>
          <a:xfrm rot="10800000">
            <a:off x="-1622820" y="3"/>
            <a:ext cx="5165656" cy="6028276"/>
            <a:chOff x="5353050" y="0"/>
            <a:chExt cx="4407556" cy="5143580"/>
          </a:xfrm>
        </p:grpSpPr>
        <p:sp>
          <p:nvSpPr>
            <p:cNvPr id="90" name="Google Shape;90;p10"/>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10"/>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92;p10"/>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10"/>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10"/>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99418258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Big number" preserve="1">
  <p:cSld name="Big number">
    <p:spTree>
      <p:nvGrpSpPr>
        <p:cNvPr id="1" name="Shape 95"/>
        <p:cNvGrpSpPr/>
        <p:nvPr/>
      </p:nvGrpSpPr>
      <p:grpSpPr>
        <a:xfrm>
          <a:off x="0" y="0"/>
          <a:ext cx="0" cy="0"/>
          <a:chOff x="0" y="0"/>
          <a:chExt cx="0" cy="0"/>
        </a:xfrm>
      </p:grpSpPr>
      <p:grpSp>
        <p:nvGrpSpPr>
          <p:cNvPr id="96" name="Google Shape;96;p11"/>
          <p:cNvGrpSpPr/>
          <p:nvPr/>
        </p:nvGrpSpPr>
        <p:grpSpPr>
          <a:xfrm>
            <a:off x="10" y="3779034"/>
            <a:ext cx="2766825" cy="3079023"/>
            <a:chOff x="6" y="2834274"/>
            <a:chExt cx="2075119" cy="2309267"/>
          </a:xfrm>
        </p:grpSpPr>
        <p:sp>
          <p:nvSpPr>
            <p:cNvPr id="97" name="Google Shape;97;p11"/>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8;p11"/>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11"/>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0" name="Google Shape;100;p11"/>
          <p:cNvGrpSpPr/>
          <p:nvPr/>
        </p:nvGrpSpPr>
        <p:grpSpPr>
          <a:xfrm>
            <a:off x="10670208" y="13"/>
            <a:ext cx="1521789" cy="1692593"/>
            <a:chOff x="8002655" y="8"/>
            <a:chExt cx="1141342" cy="1269445"/>
          </a:xfrm>
        </p:grpSpPr>
        <p:sp>
          <p:nvSpPr>
            <p:cNvPr id="101" name="Google Shape;101;p11"/>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 name="Google Shape;102;p11"/>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3" name="Google Shape;103;p11"/>
          <p:cNvSpPr txBox="1">
            <a:spLocks noGrp="1"/>
          </p:cNvSpPr>
          <p:nvPr>
            <p:ph type="title" hasCustomPrompt="1"/>
          </p:nvPr>
        </p:nvSpPr>
        <p:spPr>
          <a:xfrm>
            <a:off x="6854431" y="4036219"/>
            <a:ext cx="1407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04" name="Google Shape;104;p11"/>
          <p:cNvSpPr txBox="1">
            <a:spLocks noGrp="1"/>
          </p:cNvSpPr>
          <p:nvPr>
            <p:ph type="subTitle" idx="1"/>
          </p:nvPr>
        </p:nvSpPr>
        <p:spPr>
          <a:xfrm flipH="1">
            <a:off x="6873349" y="4603337"/>
            <a:ext cx="2025600" cy="102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05" name="Google Shape;105;p11"/>
          <p:cNvSpPr txBox="1">
            <a:spLocks noGrp="1"/>
          </p:cNvSpPr>
          <p:nvPr>
            <p:ph type="title" idx="2" hasCustomPrompt="1"/>
          </p:nvPr>
        </p:nvSpPr>
        <p:spPr>
          <a:xfrm>
            <a:off x="2726217" y="3086767"/>
            <a:ext cx="2321200" cy="585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7200"/>
              <a:buNone/>
              <a:defRPr sz="5333"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06" name="Google Shape;106;p11"/>
          <p:cNvSpPr txBox="1">
            <a:spLocks noGrp="1"/>
          </p:cNvSpPr>
          <p:nvPr>
            <p:ph type="subTitle" idx="3"/>
          </p:nvPr>
        </p:nvSpPr>
        <p:spPr>
          <a:xfrm flipH="1">
            <a:off x="6873452" y="2655393"/>
            <a:ext cx="3598000" cy="13216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400"/>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07" name="Google Shape;107;p11"/>
          <p:cNvSpPr txBox="1">
            <a:spLocks noGrp="1"/>
          </p:cNvSpPr>
          <p:nvPr>
            <p:ph type="title" idx="4"/>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107060127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only 2" preserve="1">
  <p:cSld name="Title only 2">
    <p:spTree>
      <p:nvGrpSpPr>
        <p:cNvPr id="1" name="Shape 108"/>
        <p:cNvGrpSpPr/>
        <p:nvPr/>
      </p:nvGrpSpPr>
      <p:grpSpPr>
        <a:xfrm>
          <a:off x="0" y="0"/>
          <a:ext cx="0" cy="0"/>
          <a:chOff x="0" y="0"/>
          <a:chExt cx="0" cy="0"/>
        </a:xfrm>
      </p:grpSpPr>
      <p:grpSp>
        <p:nvGrpSpPr>
          <p:cNvPr id="109" name="Google Shape;109;p12"/>
          <p:cNvGrpSpPr/>
          <p:nvPr/>
        </p:nvGrpSpPr>
        <p:grpSpPr>
          <a:xfrm rot="10800000">
            <a:off x="-28" y="5165402"/>
            <a:ext cx="1521789" cy="1692593"/>
            <a:chOff x="8002655" y="8"/>
            <a:chExt cx="1141342" cy="1269445"/>
          </a:xfrm>
        </p:grpSpPr>
        <p:sp>
          <p:nvSpPr>
            <p:cNvPr id="110" name="Google Shape;110;p12"/>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12"/>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2" name="Google Shape;112;p12"/>
          <p:cNvGrpSpPr/>
          <p:nvPr/>
        </p:nvGrpSpPr>
        <p:grpSpPr>
          <a:xfrm rot="10800000">
            <a:off x="9252001" y="13"/>
            <a:ext cx="2939995" cy="2976761"/>
            <a:chOff x="-21" y="2910925"/>
            <a:chExt cx="2204996" cy="2232571"/>
          </a:xfrm>
        </p:grpSpPr>
        <p:sp>
          <p:nvSpPr>
            <p:cNvPr id="113" name="Google Shape;113;p12"/>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12"/>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12"/>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6" name="Google Shape;116;p12"/>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39139681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45"/>
        <p:cNvGrpSpPr/>
        <p:nvPr/>
      </p:nvGrpSpPr>
      <p:grpSpPr>
        <a:xfrm>
          <a:off x="0" y="0"/>
          <a:ext cx="0" cy="0"/>
          <a:chOff x="0" y="0"/>
          <a:chExt cx="0" cy="0"/>
        </a:xfrm>
      </p:grpSpPr>
      <p:grpSp>
        <p:nvGrpSpPr>
          <p:cNvPr id="46" name="Google Shape;46;p5"/>
          <p:cNvGrpSpPr/>
          <p:nvPr/>
        </p:nvGrpSpPr>
        <p:grpSpPr>
          <a:xfrm>
            <a:off x="-600" y="-4194019"/>
            <a:ext cx="14503799" cy="13112700"/>
            <a:chOff x="-450" y="-3145515"/>
            <a:chExt cx="10877849" cy="9834525"/>
          </a:xfrm>
        </p:grpSpPr>
        <p:sp>
          <p:nvSpPr>
            <p:cNvPr id="47" name="Google Shape;47;p5"/>
            <p:cNvSpPr/>
            <p:nvPr/>
          </p:nvSpPr>
          <p:spPr>
            <a:xfrm>
              <a:off x="2843508" y="-5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8" name="Google Shape;48;p5"/>
            <p:cNvGrpSpPr/>
            <p:nvPr/>
          </p:nvGrpSpPr>
          <p:grpSpPr>
            <a:xfrm rot="10800000">
              <a:off x="-450" y="-3145515"/>
              <a:ext cx="10877849" cy="9834525"/>
              <a:chOff x="5353050" y="0"/>
              <a:chExt cx="4407556" cy="5143580"/>
            </a:xfrm>
          </p:grpSpPr>
          <p:sp>
            <p:nvSpPr>
              <p:cNvPr id="49" name="Google Shape;49;p5"/>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5"/>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5"/>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5"/>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5"/>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54" name="Google Shape;54;p5"/>
          <p:cNvSpPr txBox="1">
            <a:spLocks noGrp="1"/>
          </p:cNvSpPr>
          <p:nvPr>
            <p:ph type="ctrTitle"/>
          </p:nvPr>
        </p:nvSpPr>
        <p:spPr>
          <a:xfrm flipH="1">
            <a:off x="7919933" y="2514715"/>
            <a:ext cx="2572400" cy="608000"/>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lt2"/>
              </a:buClr>
              <a:buSzPts val="2400"/>
              <a:buNone/>
              <a:defRPr sz="4000" b="0"/>
            </a:lvl1pPr>
            <a:lvl2pPr lvl="1" algn="ctr" rtl="0">
              <a:spcBef>
                <a:spcPts val="0"/>
              </a:spcBef>
              <a:spcAft>
                <a:spcPts val="0"/>
              </a:spcAft>
              <a:buClr>
                <a:schemeClr val="lt2"/>
              </a:buClr>
              <a:buSzPts val="1800"/>
              <a:buNone/>
              <a:defRPr sz="2400">
                <a:solidFill>
                  <a:schemeClr val="lt2"/>
                </a:solidFill>
              </a:defRPr>
            </a:lvl2pPr>
            <a:lvl3pPr lvl="2" algn="ctr" rtl="0">
              <a:spcBef>
                <a:spcPts val="0"/>
              </a:spcBef>
              <a:spcAft>
                <a:spcPts val="0"/>
              </a:spcAft>
              <a:buClr>
                <a:schemeClr val="lt2"/>
              </a:buClr>
              <a:buSzPts val="1800"/>
              <a:buNone/>
              <a:defRPr sz="2400">
                <a:solidFill>
                  <a:schemeClr val="lt2"/>
                </a:solidFill>
              </a:defRPr>
            </a:lvl3pPr>
            <a:lvl4pPr lvl="3" algn="ctr" rtl="0">
              <a:spcBef>
                <a:spcPts val="0"/>
              </a:spcBef>
              <a:spcAft>
                <a:spcPts val="0"/>
              </a:spcAft>
              <a:buClr>
                <a:schemeClr val="lt2"/>
              </a:buClr>
              <a:buSzPts val="1800"/>
              <a:buNone/>
              <a:defRPr sz="2400">
                <a:solidFill>
                  <a:schemeClr val="lt2"/>
                </a:solidFill>
              </a:defRPr>
            </a:lvl4pPr>
            <a:lvl5pPr lvl="4" algn="ctr" rtl="0">
              <a:spcBef>
                <a:spcPts val="0"/>
              </a:spcBef>
              <a:spcAft>
                <a:spcPts val="0"/>
              </a:spcAft>
              <a:buClr>
                <a:schemeClr val="lt2"/>
              </a:buClr>
              <a:buSzPts val="1800"/>
              <a:buNone/>
              <a:defRPr sz="2400">
                <a:solidFill>
                  <a:schemeClr val="lt2"/>
                </a:solidFill>
              </a:defRPr>
            </a:lvl5pPr>
            <a:lvl6pPr lvl="5" algn="ctr" rtl="0">
              <a:spcBef>
                <a:spcPts val="0"/>
              </a:spcBef>
              <a:spcAft>
                <a:spcPts val="0"/>
              </a:spcAft>
              <a:buClr>
                <a:schemeClr val="lt2"/>
              </a:buClr>
              <a:buSzPts val="1800"/>
              <a:buNone/>
              <a:defRPr sz="2400">
                <a:solidFill>
                  <a:schemeClr val="lt2"/>
                </a:solidFill>
              </a:defRPr>
            </a:lvl6pPr>
            <a:lvl7pPr lvl="6" algn="ctr" rtl="0">
              <a:spcBef>
                <a:spcPts val="0"/>
              </a:spcBef>
              <a:spcAft>
                <a:spcPts val="0"/>
              </a:spcAft>
              <a:buClr>
                <a:schemeClr val="lt2"/>
              </a:buClr>
              <a:buSzPts val="1800"/>
              <a:buNone/>
              <a:defRPr sz="2400">
                <a:solidFill>
                  <a:schemeClr val="lt2"/>
                </a:solidFill>
              </a:defRPr>
            </a:lvl7pPr>
            <a:lvl8pPr lvl="7" algn="ctr" rtl="0">
              <a:spcBef>
                <a:spcPts val="0"/>
              </a:spcBef>
              <a:spcAft>
                <a:spcPts val="0"/>
              </a:spcAft>
              <a:buClr>
                <a:schemeClr val="lt2"/>
              </a:buClr>
              <a:buSzPts val="1800"/>
              <a:buNone/>
              <a:defRPr sz="2400">
                <a:solidFill>
                  <a:schemeClr val="lt2"/>
                </a:solidFill>
              </a:defRPr>
            </a:lvl8pPr>
            <a:lvl9pPr lvl="8" algn="ctr" rtl="0">
              <a:spcBef>
                <a:spcPts val="0"/>
              </a:spcBef>
              <a:spcAft>
                <a:spcPts val="0"/>
              </a:spcAft>
              <a:buClr>
                <a:schemeClr val="lt2"/>
              </a:buClr>
              <a:buSzPts val="1800"/>
              <a:buNone/>
              <a:defRPr sz="2400">
                <a:solidFill>
                  <a:schemeClr val="lt2"/>
                </a:solidFill>
              </a:defRPr>
            </a:lvl9pPr>
          </a:lstStyle>
          <a:p>
            <a:endParaRPr/>
          </a:p>
        </p:txBody>
      </p:sp>
      <p:sp>
        <p:nvSpPr>
          <p:cNvPr id="55" name="Google Shape;55;p5"/>
          <p:cNvSpPr txBox="1">
            <a:spLocks noGrp="1"/>
          </p:cNvSpPr>
          <p:nvPr>
            <p:ph type="subTitle" idx="1"/>
          </p:nvPr>
        </p:nvSpPr>
        <p:spPr>
          <a:xfrm flipH="1">
            <a:off x="7240100" y="3379700"/>
            <a:ext cx="3368000" cy="1547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56" name="Google Shape;56;p5"/>
          <p:cNvSpPr txBox="1">
            <a:spLocks noGrp="1"/>
          </p:cNvSpPr>
          <p:nvPr>
            <p:ph type="ctrTitle" idx="2"/>
          </p:nvPr>
        </p:nvSpPr>
        <p:spPr>
          <a:xfrm flipH="1">
            <a:off x="1468011" y="2514715"/>
            <a:ext cx="2850400" cy="6080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lt2"/>
              </a:buClr>
              <a:buSzPts val="2400"/>
              <a:buNone/>
              <a:defRPr sz="4000" b="0"/>
            </a:lvl1pPr>
            <a:lvl2pPr lvl="1" algn="ctr" rtl="0">
              <a:spcBef>
                <a:spcPts val="0"/>
              </a:spcBef>
              <a:spcAft>
                <a:spcPts val="0"/>
              </a:spcAft>
              <a:buClr>
                <a:schemeClr val="lt2"/>
              </a:buClr>
              <a:buSzPts val="1800"/>
              <a:buNone/>
              <a:defRPr sz="2400">
                <a:solidFill>
                  <a:schemeClr val="lt2"/>
                </a:solidFill>
              </a:defRPr>
            </a:lvl2pPr>
            <a:lvl3pPr lvl="2" algn="ctr" rtl="0">
              <a:spcBef>
                <a:spcPts val="0"/>
              </a:spcBef>
              <a:spcAft>
                <a:spcPts val="0"/>
              </a:spcAft>
              <a:buClr>
                <a:schemeClr val="lt2"/>
              </a:buClr>
              <a:buSzPts val="1800"/>
              <a:buNone/>
              <a:defRPr sz="2400">
                <a:solidFill>
                  <a:schemeClr val="lt2"/>
                </a:solidFill>
              </a:defRPr>
            </a:lvl3pPr>
            <a:lvl4pPr lvl="3" algn="ctr" rtl="0">
              <a:spcBef>
                <a:spcPts val="0"/>
              </a:spcBef>
              <a:spcAft>
                <a:spcPts val="0"/>
              </a:spcAft>
              <a:buClr>
                <a:schemeClr val="lt2"/>
              </a:buClr>
              <a:buSzPts val="1800"/>
              <a:buNone/>
              <a:defRPr sz="2400">
                <a:solidFill>
                  <a:schemeClr val="lt2"/>
                </a:solidFill>
              </a:defRPr>
            </a:lvl4pPr>
            <a:lvl5pPr lvl="4" algn="ctr" rtl="0">
              <a:spcBef>
                <a:spcPts val="0"/>
              </a:spcBef>
              <a:spcAft>
                <a:spcPts val="0"/>
              </a:spcAft>
              <a:buClr>
                <a:schemeClr val="lt2"/>
              </a:buClr>
              <a:buSzPts val="1800"/>
              <a:buNone/>
              <a:defRPr sz="2400">
                <a:solidFill>
                  <a:schemeClr val="lt2"/>
                </a:solidFill>
              </a:defRPr>
            </a:lvl5pPr>
            <a:lvl6pPr lvl="5" algn="ctr" rtl="0">
              <a:spcBef>
                <a:spcPts val="0"/>
              </a:spcBef>
              <a:spcAft>
                <a:spcPts val="0"/>
              </a:spcAft>
              <a:buClr>
                <a:schemeClr val="lt2"/>
              </a:buClr>
              <a:buSzPts val="1800"/>
              <a:buNone/>
              <a:defRPr sz="2400">
                <a:solidFill>
                  <a:schemeClr val="lt2"/>
                </a:solidFill>
              </a:defRPr>
            </a:lvl6pPr>
            <a:lvl7pPr lvl="6" algn="ctr" rtl="0">
              <a:spcBef>
                <a:spcPts val="0"/>
              </a:spcBef>
              <a:spcAft>
                <a:spcPts val="0"/>
              </a:spcAft>
              <a:buClr>
                <a:schemeClr val="lt2"/>
              </a:buClr>
              <a:buSzPts val="1800"/>
              <a:buNone/>
              <a:defRPr sz="2400">
                <a:solidFill>
                  <a:schemeClr val="lt2"/>
                </a:solidFill>
              </a:defRPr>
            </a:lvl7pPr>
            <a:lvl8pPr lvl="7" algn="ctr" rtl="0">
              <a:spcBef>
                <a:spcPts val="0"/>
              </a:spcBef>
              <a:spcAft>
                <a:spcPts val="0"/>
              </a:spcAft>
              <a:buClr>
                <a:schemeClr val="lt2"/>
              </a:buClr>
              <a:buSzPts val="1800"/>
              <a:buNone/>
              <a:defRPr sz="2400">
                <a:solidFill>
                  <a:schemeClr val="lt2"/>
                </a:solidFill>
              </a:defRPr>
            </a:lvl8pPr>
            <a:lvl9pPr lvl="8" algn="ctr" rtl="0">
              <a:spcBef>
                <a:spcPts val="0"/>
              </a:spcBef>
              <a:spcAft>
                <a:spcPts val="0"/>
              </a:spcAft>
              <a:buClr>
                <a:schemeClr val="lt2"/>
              </a:buClr>
              <a:buSzPts val="1800"/>
              <a:buNone/>
              <a:defRPr sz="2400">
                <a:solidFill>
                  <a:schemeClr val="lt2"/>
                </a:solidFill>
              </a:defRPr>
            </a:lvl9pPr>
          </a:lstStyle>
          <a:p>
            <a:endParaRPr/>
          </a:p>
        </p:txBody>
      </p:sp>
      <p:sp>
        <p:nvSpPr>
          <p:cNvPr id="57" name="Google Shape;57;p5"/>
          <p:cNvSpPr txBox="1">
            <a:spLocks noGrp="1"/>
          </p:cNvSpPr>
          <p:nvPr>
            <p:ph type="subTitle" idx="3"/>
          </p:nvPr>
        </p:nvSpPr>
        <p:spPr>
          <a:xfrm flipH="1">
            <a:off x="1583900" y="3379700"/>
            <a:ext cx="3368000" cy="1547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Tree>
    <p:extLst>
      <p:ext uri="{BB962C8B-B14F-4D97-AF65-F5344CB8AC3E}">
        <p14:creationId xmlns:p14="http://schemas.microsoft.com/office/powerpoint/2010/main" val="108511304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Small numbers" preserve="1">
  <p:cSld name="Small numbers">
    <p:spTree>
      <p:nvGrpSpPr>
        <p:cNvPr id="1" name="Shape 117"/>
        <p:cNvGrpSpPr/>
        <p:nvPr/>
      </p:nvGrpSpPr>
      <p:grpSpPr>
        <a:xfrm>
          <a:off x="0" y="0"/>
          <a:ext cx="0" cy="0"/>
          <a:chOff x="0" y="0"/>
          <a:chExt cx="0" cy="0"/>
        </a:xfrm>
      </p:grpSpPr>
      <p:grpSp>
        <p:nvGrpSpPr>
          <p:cNvPr id="118" name="Google Shape;118;p13"/>
          <p:cNvGrpSpPr/>
          <p:nvPr/>
        </p:nvGrpSpPr>
        <p:grpSpPr>
          <a:xfrm>
            <a:off x="10" y="3779034"/>
            <a:ext cx="2766825" cy="3079023"/>
            <a:chOff x="6" y="2834274"/>
            <a:chExt cx="2075119" cy="2309267"/>
          </a:xfrm>
        </p:grpSpPr>
        <p:sp>
          <p:nvSpPr>
            <p:cNvPr id="119" name="Google Shape;119;p13"/>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13"/>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13"/>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2" name="Google Shape;122;p13"/>
          <p:cNvGrpSpPr/>
          <p:nvPr/>
        </p:nvGrpSpPr>
        <p:grpSpPr>
          <a:xfrm>
            <a:off x="10670208" y="13"/>
            <a:ext cx="1521789" cy="1692593"/>
            <a:chOff x="8002655" y="8"/>
            <a:chExt cx="1141342" cy="1269445"/>
          </a:xfrm>
        </p:grpSpPr>
        <p:sp>
          <p:nvSpPr>
            <p:cNvPr id="123" name="Google Shape;123;p13"/>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13"/>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5" name="Google Shape;125;p13"/>
          <p:cNvSpPr txBox="1">
            <a:spLocks noGrp="1"/>
          </p:cNvSpPr>
          <p:nvPr>
            <p:ph type="title" hasCustomPrompt="1"/>
          </p:nvPr>
        </p:nvSpPr>
        <p:spPr>
          <a:xfrm>
            <a:off x="3036717" y="4017300"/>
            <a:ext cx="1407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26" name="Google Shape;126;p13"/>
          <p:cNvSpPr txBox="1">
            <a:spLocks noGrp="1"/>
          </p:cNvSpPr>
          <p:nvPr>
            <p:ph type="subTitle" idx="1"/>
          </p:nvPr>
        </p:nvSpPr>
        <p:spPr>
          <a:xfrm flipH="1">
            <a:off x="3036751" y="4667300"/>
            <a:ext cx="1912000" cy="742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27" name="Google Shape;127;p13"/>
          <p:cNvSpPr txBox="1">
            <a:spLocks noGrp="1"/>
          </p:cNvSpPr>
          <p:nvPr>
            <p:ph type="title" idx="2" hasCustomPrompt="1"/>
          </p:nvPr>
        </p:nvSpPr>
        <p:spPr>
          <a:xfrm>
            <a:off x="3036717" y="2109548"/>
            <a:ext cx="1407200" cy="60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28" name="Google Shape;128;p13"/>
          <p:cNvSpPr txBox="1">
            <a:spLocks noGrp="1"/>
          </p:cNvSpPr>
          <p:nvPr>
            <p:ph type="subTitle" idx="3"/>
          </p:nvPr>
        </p:nvSpPr>
        <p:spPr>
          <a:xfrm flipH="1">
            <a:off x="3036717" y="2709500"/>
            <a:ext cx="1959200" cy="650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29" name="Google Shape;129;p13"/>
          <p:cNvSpPr txBox="1">
            <a:spLocks noGrp="1"/>
          </p:cNvSpPr>
          <p:nvPr>
            <p:ph type="title" idx="4" hasCustomPrompt="1"/>
          </p:nvPr>
        </p:nvSpPr>
        <p:spPr>
          <a:xfrm>
            <a:off x="8121329" y="4017300"/>
            <a:ext cx="1407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30" name="Google Shape;130;p13"/>
          <p:cNvSpPr txBox="1">
            <a:spLocks noGrp="1"/>
          </p:cNvSpPr>
          <p:nvPr>
            <p:ph type="subTitle" idx="5"/>
          </p:nvPr>
        </p:nvSpPr>
        <p:spPr>
          <a:xfrm flipH="1">
            <a:off x="8121329" y="4667308"/>
            <a:ext cx="2025600" cy="102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31" name="Google Shape;131;p13"/>
          <p:cNvSpPr txBox="1">
            <a:spLocks noGrp="1"/>
          </p:cNvSpPr>
          <p:nvPr>
            <p:ph type="title" idx="6" hasCustomPrompt="1"/>
          </p:nvPr>
        </p:nvSpPr>
        <p:spPr>
          <a:xfrm>
            <a:off x="8121313" y="2018600"/>
            <a:ext cx="2321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32" name="Google Shape;132;p13"/>
          <p:cNvSpPr txBox="1">
            <a:spLocks noGrp="1"/>
          </p:cNvSpPr>
          <p:nvPr>
            <p:ph type="subTitle" idx="7"/>
          </p:nvPr>
        </p:nvSpPr>
        <p:spPr>
          <a:xfrm flipH="1">
            <a:off x="8121329" y="2671441"/>
            <a:ext cx="1694000" cy="102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33" name="Google Shape;133;p13"/>
          <p:cNvSpPr txBox="1">
            <a:spLocks noGrp="1"/>
          </p:cNvSpPr>
          <p:nvPr>
            <p:ph type="title" idx="8"/>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268890602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able of contents" preserve="1">
  <p:cSld name="Table of contents">
    <p:spTree>
      <p:nvGrpSpPr>
        <p:cNvPr id="1" name="Shape 134"/>
        <p:cNvGrpSpPr/>
        <p:nvPr/>
      </p:nvGrpSpPr>
      <p:grpSpPr>
        <a:xfrm>
          <a:off x="0" y="0"/>
          <a:ext cx="0" cy="0"/>
          <a:chOff x="0" y="0"/>
          <a:chExt cx="0" cy="0"/>
        </a:xfrm>
      </p:grpSpPr>
      <p:sp>
        <p:nvSpPr>
          <p:cNvPr id="135" name="Google Shape;135;p14"/>
          <p:cNvSpPr/>
          <p:nvPr/>
        </p:nvSpPr>
        <p:spPr>
          <a:xfrm rot="10800000">
            <a:off x="6610746" y="0"/>
            <a:ext cx="5654097" cy="6858107"/>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6" name="Google Shape;136;p14"/>
          <p:cNvSpPr txBox="1">
            <a:spLocks noGrp="1"/>
          </p:cNvSpPr>
          <p:nvPr>
            <p:ph type="subTitle" idx="1"/>
          </p:nvPr>
        </p:nvSpPr>
        <p:spPr>
          <a:xfrm flipH="1">
            <a:off x="2199400" y="1790201"/>
            <a:ext cx="4379200" cy="83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7" name="Google Shape;137;p14"/>
          <p:cNvSpPr txBox="1">
            <a:spLocks noGrp="1"/>
          </p:cNvSpPr>
          <p:nvPr>
            <p:ph type="subTitle" idx="2"/>
          </p:nvPr>
        </p:nvSpPr>
        <p:spPr>
          <a:xfrm flipH="1">
            <a:off x="2199400" y="4176643"/>
            <a:ext cx="4379200" cy="85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8" name="Google Shape;138;p14"/>
          <p:cNvSpPr txBox="1">
            <a:spLocks noGrp="1"/>
          </p:cNvSpPr>
          <p:nvPr>
            <p:ph type="title" hasCustomPrompt="1"/>
          </p:nvPr>
        </p:nvSpPr>
        <p:spPr>
          <a:xfrm>
            <a:off x="993997" y="1677577"/>
            <a:ext cx="933600" cy="770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2400"/>
              <a:buNone/>
              <a:defRPr sz="3200"/>
            </a:lvl1pPr>
            <a:lvl2pPr lvl="1"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9pPr>
          </a:lstStyle>
          <a:p>
            <a:r>
              <a:t>xx%</a:t>
            </a:r>
          </a:p>
        </p:txBody>
      </p:sp>
      <p:sp>
        <p:nvSpPr>
          <p:cNvPr id="139" name="Google Shape;139;p14"/>
          <p:cNvSpPr txBox="1">
            <a:spLocks noGrp="1"/>
          </p:cNvSpPr>
          <p:nvPr>
            <p:ph type="subTitle" idx="3"/>
          </p:nvPr>
        </p:nvSpPr>
        <p:spPr>
          <a:xfrm flipH="1">
            <a:off x="2199400" y="2984801"/>
            <a:ext cx="4379200" cy="85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0" name="Google Shape;140;p14"/>
          <p:cNvSpPr txBox="1">
            <a:spLocks noGrp="1"/>
          </p:cNvSpPr>
          <p:nvPr>
            <p:ph type="subTitle" idx="4"/>
          </p:nvPr>
        </p:nvSpPr>
        <p:spPr>
          <a:xfrm flipH="1">
            <a:off x="2199596" y="1266283"/>
            <a:ext cx="3608400" cy="758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667">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1" name="Google Shape;141;p14"/>
          <p:cNvSpPr txBox="1">
            <a:spLocks noGrp="1"/>
          </p:cNvSpPr>
          <p:nvPr>
            <p:ph type="subTitle" idx="5"/>
          </p:nvPr>
        </p:nvSpPr>
        <p:spPr>
          <a:xfrm flipH="1">
            <a:off x="2199600" y="3653244"/>
            <a:ext cx="3608400" cy="758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667">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2" name="Google Shape;142;p14"/>
          <p:cNvSpPr txBox="1">
            <a:spLocks noGrp="1"/>
          </p:cNvSpPr>
          <p:nvPr>
            <p:ph type="subTitle" idx="6"/>
          </p:nvPr>
        </p:nvSpPr>
        <p:spPr>
          <a:xfrm flipH="1">
            <a:off x="2199333" y="2459133"/>
            <a:ext cx="3608400" cy="758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667">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3" name="Google Shape;143;p14"/>
          <p:cNvSpPr txBox="1">
            <a:spLocks noGrp="1"/>
          </p:cNvSpPr>
          <p:nvPr>
            <p:ph type="title" idx="7" hasCustomPrompt="1"/>
          </p:nvPr>
        </p:nvSpPr>
        <p:spPr>
          <a:xfrm>
            <a:off x="1044600" y="2985200"/>
            <a:ext cx="832400" cy="3880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3200" b="0">
                <a:solidFill>
                  <a:schemeClr val="lt1"/>
                </a:solidFill>
              </a:defRPr>
            </a:lvl1pPr>
            <a:lvl2pPr lvl="1"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144" name="Google Shape;144;p14"/>
          <p:cNvSpPr txBox="1">
            <a:spLocks noGrp="1"/>
          </p:cNvSpPr>
          <p:nvPr>
            <p:ph type="title" idx="8" hasCustomPrompt="1"/>
          </p:nvPr>
        </p:nvSpPr>
        <p:spPr>
          <a:xfrm>
            <a:off x="1044600" y="4124667"/>
            <a:ext cx="832400" cy="4712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3200" b="0">
                <a:solidFill>
                  <a:schemeClr val="lt1"/>
                </a:solidFill>
              </a:defRPr>
            </a:lvl1pPr>
            <a:lvl2pPr lvl="1"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145" name="Google Shape;145;p14"/>
          <p:cNvSpPr txBox="1">
            <a:spLocks noGrp="1"/>
          </p:cNvSpPr>
          <p:nvPr>
            <p:ph type="subTitle" idx="9"/>
          </p:nvPr>
        </p:nvSpPr>
        <p:spPr>
          <a:xfrm flipH="1">
            <a:off x="2199400" y="5355817"/>
            <a:ext cx="4379200" cy="85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6" name="Google Shape;146;p14"/>
          <p:cNvSpPr txBox="1">
            <a:spLocks noGrp="1"/>
          </p:cNvSpPr>
          <p:nvPr>
            <p:ph type="subTitle" idx="13"/>
          </p:nvPr>
        </p:nvSpPr>
        <p:spPr>
          <a:xfrm flipH="1">
            <a:off x="2199600" y="5047015"/>
            <a:ext cx="3608400" cy="5440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667">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7" name="Google Shape;147;p14"/>
          <p:cNvSpPr txBox="1">
            <a:spLocks noGrp="1"/>
          </p:cNvSpPr>
          <p:nvPr>
            <p:ph type="title" idx="14" hasCustomPrompt="1"/>
          </p:nvPr>
        </p:nvSpPr>
        <p:spPr>
          <a:xfrm>
            <a:off x="1044600" y="5347333"/>
            <a:ext cx="832400" cy="3880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3200" b="0">
                <a:solidFill>
                  <a:schemeClr val="lt1"/>
                </a:solidFill>
              </a:defRPr>
            </a:lvl1pPr>
            <a:lvl2pPr lvl="1"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grpSp>
        <p:nvGrpSpPr>
          <p:cNvPr id="148" name="Google Shape;148;p14"/>
          <p:cNvGrpSpPr/>
          <p:nvPr/>
        </p:nvGrpSpPr>
        <p:grpSpPr>
          <a:xfrm>
            <a:off x="7137400" y="0"/>
            <a:ext cx="5876741" cy="6858107"/>
            <a:chOff x="5353050" y="0"/>
            <a:chExt cx="4407556" cy="5143580"/>
          </a:xfrm>
        </p:grpSpPr>
        <p:sp>
          <p:nvSpPr>
            <p:cNvPr id="149" name="Google Shape;149;p14"/>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14"/>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14"/>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14"/>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14"/>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4" name="Google Shape;154;p14"/>
          <p:cNvSpPr txBox="1">
            <a:spLocks noGrp="1"/>
          </p:cNvSpPr>
          <p:nvPr>
            <p:ph type="title" idx="15"/>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161028306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three columns" preserve="1">
  <p:cSld name="Title and three columns">
    <p:spTree>
      <p:nvGrpSpPr>
        <p:cNvPr id="1" name="Shape 155"/>
        <p:cNvGrpSpPr/>
        <p:nvPr/>
      </p:nvGrpSpPr>
      <p:grpSpPr>
        <a:xfrm>
          <a:off x="0" y="0"/>
          <a:ext cx="0" cy="0"/>
          <a:chOff x="0" y="0"/>
          <a:chExt cx="0" cy="0"/>
        </a:xfrm>
      </p:grpSpPr>
      <p:sp>
        <p:nvSpPr>
          <p:cNvPr id="156" name="Google Shape;156;p15"/>
          <p:cNvSpPr txBox="1">
            <a:spLocks noGrp="1"/>
          </p:cNvSpPr>
          <p:nvPr>
            <p:ph type="ctrTitle"/>
          </p:nvPr>
        </p:nvSpPr>
        <p:spPr>
          <a:xfrm flipH="1">
            <a:off x="5055600"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667"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57" name="Google Shape;157;p15"/>
          <p:cNvSpPr txBox="1">
            <a:spLocks noGrp="1"/>
          </p:cNvSpPr>
          <p:nvPr>
            <p:ph type="subTitle" idx="1"/>
          </p:nvPr>
        </p:nvSpPr>
        <p:spPr>
          <a:xfrm flipH="1">
            <a:off x="4757200" y="441896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58" name="Google Shape;158;p15"/>
          <p:cNvSpPr txBox="1">
            <a:spLocks noGrp="1"/>
          </p:cNvSpPr>
          <p:nvPr>
            <p:ph type="ctrTitle" idx="2"/>
          </p:nvPr>
        </p:nvSpPr>
        <p:spPr>
          <a:xfrm flipH="1">
            <a:off x="8652415"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667"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59" name="Google Shape;159;p15"/>
          <p:cNvSpPr txBox="1">
            <a:spLocks noGrp="1"/>
          </p:cNvSpPr>
          <p:nvPr>
            <p:ph type="subTitle" idx="3"/>
          </p:nvPr>
        </p:nvSpPr>
        <p:spPr>
          <a:xfrm flipH="1">
            <a:off x="8403415" y="4418957"/>
            <a:ext cx="25788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60" name="Google Shape;160;p15"/>
          <p:cNvSpPr txBox="1">
            <a:spLocks noGrp="1"/>
          </p:cNvSpPr>
          <p:nvPr>
            <p:ph type="ctrTitle" idx="4"/>
          </p:nvPr>
        </p:nvSpPr>
        <p:spPr>
          <a:xfrm flipH="1">
            <a:off x="1461600" y="2063033"/>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667"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61" name="Google Shape;161;p15"/>
          <p:cNvSpPr txBox="1">
            <a:spLocks noGrp="1"/>
          </p:cNvSpPr>
          <p:nvPr>
            <p:ph type="subTitle" idx="5"/>
          </p:nvPr>
        </p:nvSpPr>
        <p:spPr>
          <a:xfrm flipH="1">
            <a:off x="1163200" y="441895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grpSp>
        <p:nvGrpSpPr>
          <p:cNvPr id="162" name="Google Shape;162;p15"/>
          <p:cNvGrpSpPr/>
          <p:nvPr/>
        </p:nvGrpSpPr>
        <p:grpSpPr>
          <a:xfrm>
            <a:off x="10670208" y="13"/>
            <a:ext cx="1521789" cy="1692593"/>
            <a:chOff x="8002655" y="8"/>
            <a:chExt cx="1141342" cy="1269445"/>
          </a:xfrm>
        </p:grpSpPr>
        <p:sp>
          <p:nvSpPr>
            <p:cNvPr id="163" name="Google Shape;163;p15"/>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15"/>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5" name="Google Shape;165;p15"/>
          <p:cNvGrpSpPr/>
          <p:nvPr/>
        </p:nvGrpSpPr>
        <p:grpSpPr>
          <a:xfrm>
            <a:off x="-28" y="3881236"/>
            <a:ext cx="2939995" cy="2976761"/>
            <a:chOff x="-21" y="2910925"/>
            <a:chExt cx="2204996" cy="2232571"/>
          </a:xfrm>
        </p:grpSpPr>
        <p:sp>
          <p:nvSpPr>
            <p:cNvPr id="166" name="Google Shape;166;p15"/>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15"/>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15"/>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9" name="Google Shape;169;p15"/>
          <p:cNvSpPr txBox="1">
            <a:spLocks noGrp="1"/>
          </p:cNvSpPr>
          <p:nvPr>
            <p:ph type="title" idx="6"/>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184146572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and four columns " preserve="1">
  <p:cSld name="Title and four columns ">
    <p:spTree>
      <p:nvGrpSpPr>
        <p:cNvPr id="1" name="Shape 170"/>
        <p:cNvGrpSpPr/>
        <p:nvPr/>
      </p:nvGrpSpPr>
      <p:grpSpPr>
        <a:xfrm>
          <a:off x="0" y="0"/>
          <a:ext cx="0" cy="0"/>
          <a:chOff x="0" y="0"/>
          <a:chExt cx="0" cy="0"/>
        </a:xfrm>
      </p:grpSpPr>
      <p:sp>
        <p:nvSpPr>
          <p:cNvPr id="171" name="Google Shape;171;p16"/>
          <p:cNvSpPr txBox="1">
            <a:spLocks noGrp="1"/>
          </p:cNvSpPr>
          <p:nvPr>
            <p:ph type="ctrTitle"/>
          </p:nvPr>
        </p:nvSpPr>
        <p:spPr>
          <a:xfrm flipH="1">
            <a:off x="7046004" y="2643487"/>
            <a:ext cx="3042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72" name="Google Shape;172;p16"/>
          <p:cNvSpPr txBox="1">
            <a:spLocks noGrp="1"/>
          </p:cNvSpPr>
          <p:nvPr>
            <p:ph type="subTitle" idx="1"/>
          </p:nvPr>
        </p:nvSpPr>
        <p:spPr>
          <a:xfrm flipH="1">
            <a:off x="7452404" y="1677184"/>
            <a:ext cx="2972800" cy="116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73" name="Google Shape;173;p16"/>
          <p:cNvSpPr txBox="1">
            <a:spLocks noGrp="1"/>
          </p:cNvSpPr>
          <p:nvPr>
            <p:ph type="ctrTitle" idx="2"/>
          </p:nvPr>
        </p:nvSpPr>
        <p:spPr>
          <a:xfrm flipH="1">
            <a:off x="7046171" y="5092904"/>
            <a:ext cx="30980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74" name="Google Shape;174;p16"/>
          <p:cNvSpPr txBox="1">
            <a:spLocks noGrp="1"/>
          </p:cNvSpPr>
          <p:nvPr>
            <p:ph type="subTitle" idx="3"/>
          </p:nvPr>
        </p:nvSpPr>
        <p:spPr>
          <a:xfrm flipH="1">
            <a:off x="7452404" y="4126567"/>
            <a:ext cx="3042800" cy="116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75" name="Google Shape;175;p16"/>
          <p:cNvSpPr txBox="1">
            <a:spLocks noGrp="1"/>
          </p:cNvSpPr>
          <p:nvPr>
            <p:ph type="ctrTitle" idx="4"/>
          </p:nvPr>
        </p:nvSpPr>
        <p:spPr>
          <a:xfrm flipH="1">
            <a:off x="2397825" y="2643487"/>
            <a:ext cx="3042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76" name="Google Shape;176;p16"/>
          <p:cNvSpPr txBox="1">
            <a:spLocks noGrp="1"/>
          </p:cNvSpPr>
          <p:nvPr>
            <p:ph type="subTitle" idx="5"/>
          </p:nvPr>
        </p:nvSpPr>
        <p:spPr>
          <a:xfrm flipH="1">
            <a:off x="2702625" y="1677184"/>
            <a:ext cx="3042800" cy="116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77" name="Google Shape;177;p16"/>
          <p:cNvSpPr txBox="1">
            <a:spLocks noGrp="1"/>
          </p:cNvSpPr>
          <p:nvPr>
            <p:ph type="ctrTitle" idx="6"/>
          </p:nvPr>
        </p:nvSpPr>
        <p:spPr>
          <a:xfrm flipH="1">
            <a:off x="2397832" y="5092904"/>
            <a:ext cx="3042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78" name="Google Shape;178;p16"/>
          <p:cNvSpPr txBox="1">
            <a:spLocks noGrp="1"/>
          </p:cNvSpPr>
          <p:nvPr>
            <p:ph type="subTitle" idx="7"/>
          </p:nvPr>
        </p:nvSpPr>
        <p:spPr>
          <a:xfrm flipH="1">
            <a:off x="2702625" y="4126567"/>
            <a:ext cx="3042800" cy="116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79" name="Google Shape;179;p16"/>
          <p:cNvSpPr txBox="1">
            <a:spLocks noGrp="1"/>
          </p:cNvSpPr>
          <p:nvPr>
            <p:ph type="title" idx="8"/>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180" name="Google Shape;180;p16"/>
          <p:cNvGrpSpPr/>
          <p:nvPr/>
        </p:nvGrpSpPr>
        <p:grpSpPr>
          <a:xfrm>
            <a:off x="10" y="3779034"/>
            <a:ext cx="2766825" cy="3079023"/>
            <a:chOff x="6" y="2834274"/>
            <a:chExt cx="2075119" cy="2309267"/>
          </a:xfrm>
        </p:grpSpPr>
        <p:sp>
          <p:nvSpPr>
            <p:cNvPr id="181" name="Google Shape;181;p16"/>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16"/>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16"/>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4" name="Google Shape;184;p16"/>
          <p:cNvGrpSpPr/>
          <p:nvPr/>
        </p:nvGrpSpPr>
        <p:grpSpPr>
          <a:xfrm>
            <a:off x="10670208" y="13"/>
            <a:ext cx="1521789" cy="1692593"/>
            <a:chOff x="8002655" y="8"/>
            <a:chExt cx="1141342" cy="1269445"/>
          </a:xfrm>
        </p:grpSpPr>
        <p:sp>
          <p:nvSpPr>
            <p:cNvPr id="185" name="Google Shape;185;p16"/>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16"/>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63528086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three columns 2" preserve="1">
  <p:cSld name="Title and three columns 2">
    <p:spTree>
      <p:nvGrpSpPr>
        <p:cNvPr id="1" name="Shape 187"/>
        <p:cNvGrpSpPr/>
        <p:nvPr/>
      </p:nvGrpSpPr>
      <p:grpSpPr>
        <a:xfrm>
          <a:off x="0" y="0"/>
          <a:ext cx="0" cy="0"/>
          <a:chOff x="0" y="0"/>
          <a:chExt cx="0" cy="0"/>
        </a:xfrm>
      </p:grpSpPr>
      <p:sp>
        <p:nvSpPr>
          <p:cNvPr id="188" name="Google Shape;188;p17"/>
          <p:cNvSpPr txBox="1">
            <a:spLocks noGrp="1"/>
          </p:cNvSpPr>
          <p:nvPr>
            <p:ph type="ctrTitle"/>
          </p:nvPr>
        </p:nvSpPr>
        <p:spPr>
          <a:xfrm>
            <a:off x="2472068" y="1564403"/>
            <a:ext cx="2536800" cy="770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2400" b="0">
                <a:latin typeface="Poppins Medium"/>
                <a:ea typeface="Poppins Medium"/>
                <a:cs typeface="Poppins Medium"/>
                <a:sym typeface="Poppins Medium"/>
              </a:defRPr>
            </a:lvl1pPr>
            <a:lvl2pPr lvl="1"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9pPr>
          </a:lstStyle>
          <a:p>
            <a:endParaRPr/>
          </a:p>
        </p:txBody>
      </p:sp>
      <p:sp>
        <p:nvSpPr>
          <p:cNvPr id="189" name="Google Shape;189;p17"/>
          <p:cNvSpPr txBox="1">
            <a:spLocks noGrp="1"/>
          </p:cNvSpPr>
          <p:nvPr>
            <p:ph type="subTitle" idx="1"/>
          </p:nvPr>
        </p:nvSpPr>
        <p:spPr>
          <a:xfrm>
            <a:off x="5054933" y="1794767"/>
            <a:ext cx="2319600" cy="116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SzPts val="1200"/>
              <a:buNone/>
              <a:defRPr sz="1600"/>
            </a:lvl2pPr>
            <a:lvl3pPr lvl="2" rtl="0">
              <a:lnSpc>
                <a:spcPct val="100000"/>
              </a:lnSpc>
              <a:spcBef>
                <a:spcPts val="0"/>
              </a:spcBef>
              <a:spcAft>
                <a:spcPts val="0"/>
              </a:spcAft>
              <a:buSzPts val="1200"/>
              <a:buNone/>
              <a:defRPr sz="1600"/>
            </a:lvl3pPr>
            <a:lvl4pPr lvl="3" rtl="0">
              <a:lnSpc>
                <a:spcPct val="100000"/>
              </a:lnSpc>
              <a:spcBef>
                <a:spcPts val="0"/>
              </a:spcBef>
              <a:spcAft>
                <a:spcPts val="0"/>
              </a:spcAft>
              <a:buSzPts val="1200"/>
              <a:buNone/>
              <a:defRPr sz="1600"/>
            </a:lvl4pPr>
            <a:lvl5pPr lvl="4" rtl="0">
              <a:lnSpc>
                <a:spcPct val="100000"/>
              </a:lnSpc>
              <a:spcBef>
                <a:spcPts val="0"/>
              </a:spcBef>
              <a:spcAft>
                <a:spcPts val="0"/>
              </a:spcAft>
              <a:buSzPts val="1200"/>
              <a:buNone/>
              <a:defRPr sz="1600"/>
            </a:lvl5pPr>
            <a:lvl6pPr lvl="5" rtl="0">
              <a:lnSpc>
                <a:spcPct val="100000"/>
              </a:lnSpc>
              <a:spcBef>
                <a:spcPts val="0"/>
              </a:spcBef>
              <a:spcAft>
                <a:spcPts val="0"/>
              </a:spcAft>
              <a:buSzPts val="1200"/>
              <a:buNone/>
              <a:defRPr sz="1600"/>
            </a:lvl6pPr>
            <a:lvl7pPr lvl="6" rtl="0">
              <a:lnSpc>
                <a:spcPct val="100000"/>
              </a:lnSpc>
              <a:spcBef>
                <a:spcPts val="0"/>
              </a:spcBef>
              <a:spcAft>
                <a:spcPts val="0"/>
              </a:spcAft>
              <a:buSzPts val="1200"/>
              <a:buNone/>
              <a:defRPr sz="1600"/>
            </a:lvl7pPr>
            <a:lvl8pPr lvl="7" rtl="0">
              <a:lnSpc>
                <a:spcPct val="100000"/>
              </a:lnSpc>
              <a:spcBef>
                <a:spcPts val="0"/>
              </a:spcBef>
              <a:spcAft>
                <a:spcPts val="0"/>
              </a:spcAft>
              <a:buSzPts val="1200"/>
              <a:buNone/>
              <a:defRPr sz="1600"/>
            </a:lvl8pPr>
            <a:lvl9pPr lvl="8" rtl="0">
              <a:lnSpc>
                <a:spcPct val="100000"/>
              </a:lnSpc>
              <a:spcBef>
                <a:spcPts val="0"/>
              </a:spcBef>
              <a:spcAft>
                <a:spcPts val="0"/>
              </a:spcAft>
              <a:buSzPts val="1200"/>
              <a:buNone/>
              <a:defRPr sz="1600"/>
            </a:lvl9pPr>
          </a:lstStyle>
          <a:p>
            <a:endParaRPr/>
          </a:p>
        </p:txBody>
      </p:sp>
      <p:sp>
        <p:nvSpPr>
          <p:cNvPr id="190" name="Google Shape;190;p17"/>
          <p:cNvSpPr txBox="1">
            <a:spLocks noGrp="1"/>
          </p:cNvSpPr>
          <p:nvPr>
            <p:ph type="ctrTitle" idx="2"/>
          </p:nvPr>
        </p:nvSpPr>
        <p:spPr>
          <a:xfrm>
            <a:off x="2472068" y="3060121"/>
            <a:ext cx="2536800" cy="770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2400" b="0">
                <a:latin typeface="Poppins Medium"/>
                <a:ea typeface="Poppins Medium"/>
                <a:cs typeface="Poppins Medium"/>
                <a:sym typeface="Poppins Medium"/>
              </a:defRPr>
            </a:lvl1pPr>
            <a:lvl2pPr lvl="1"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9pPr>
          </a:lstStyle>
          <a:p>
            <a:endParaRPr/>
          </a:p>
        </p:txBody>
      </p:sp>
      <p:sp>
        <p:nvSpPr>
          <p:cNvPr id="191" name="Google Shape;191;p17"/>
          <p:cNvSpPr txBox="1">
            <a:spLocks noGrp="1"/>
          </p:cNvSpPr>
          <p:nvPr>
            <p:ph type="subTitle" idx="3"/>
          </p:nvPr>
        </p:nvSpPr>
        <p:spPr>
          <a:xfrm>
            <a:off x="5054933" y="3281600"/>
            <a:ext cx="2319600" cy="116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SzPts val="1200"/>
              <a:buNone/>
              <a:defRPr sz="1600"/>
            </a:lvl2pPr>
            <a:lvl3pPr lvl="2" rtl="0">
              <a:lnSpc>
                <a:spcPct val="100000"/>
              </a:lnSpc>
              <a:spcBef>
                <a:spcPts val="0"/>
              </a:spcBef>
              <a:spcAft>
                <a:spcPts val="0"/>
              </a:spcAft>
              <a:buSzPts val="1200"/>
              <a:buNone/>
              <a:defRPr sz="1600"/>
            </a:lvl3pPr>
            <a:lvl4pPr lvl="3" rtl="0">
              <a:lnSpc>
                <a:spcPct val="100000"/>
              </a:lnSpc>
              <a:spcBef>
                <a:spcPts val="0"/>
              </a:spcBef>
              <a:spcAft>
                <a:spcPts val="0"/>
              </a:spcAft>
              <a:buSzPts val="1200"/>
              <a:buNone/>
              <a:defRPr sz="1600"/>
            </a:lvl4pPr>
            <a:lvl5pPr lvl="4" rtl="0">
              <a:lnSpc>
                <a:spcPct val="100000"/>
              </a:lnSpc>
              <a:spcBef>
                <a:spcPts val="0"/>
              </a:spcBef>
              <a:spcAft>
                <a:spcPts val="0"/>
              </a:spcAft>
              <a:buSzPts val="1200"/>
              <a:buNone/>
              <a:defRPr sz="1600"/>
            </a:lvl5pPr>
            <a:lvl6pPr lvl="5" rtl="0">
              <a:lnSpc>
                <a:spcPct val="100000"/>
              </a:lnSpc>
              <a:spcBef>
                <a:spcPts val="0"/>
              </a:spcBef>
              <a:spcAft>
                <a:spcPts val="0"/>
              </a:spcAft>
              <a:buSzPts val="1200"/>
              <a:buNone/>
              <a:defRPr sz="1600"/>
            </a:lvl6pPr>
            <a:lvl7pPr lvl="6" rtl="0">
              <a:lnSpc>
                <a:spcPct val="100000"/>
              </a:lnSpc>
              <a:spcBef>
                <a:spcPts val="0"/>
              </a:spcBef>
              <a:spcAft>
                <a:spcPts val="0"/>
              </a:spcAft>
              <a:buSzPts val="1200"/>
              <a:buNone/>
              <a:defRPr sz="1600"/>
            </a:lvl7pPr>
            <a:lvl8pPr lvl="7" rtl="0">
              <a:lnSpc>
                <a:spcPct val="100000"/>
              </a:lnSpc>
              <a:spcBef>
                <a:spcPts val="0"/>
              </a:spcBef>
              <a:spcAft>
                <a:spcPts val="0"/>
              </a:spcAft>
              <a:buSzPts val="1200"/>
              <a:buNone/>
              <a:defRPr sz="1600"/>
            </a:lvl8pPr>
            <a:lvl9pPr lvl="8" rtl="0">
              <a:lnSpc>
                <a:spcPct val="100000"/>
              </a:lnSpc>
              <a:spcBef>
                <a:spcPts val="0"/>
              </a:spcBef>
              <a:spcAft>
                <a:spcPts val="0"/>
              </a:spcAft>
              <a:buSzPts val="1200"/>
              <a:buNone/>
              <a:defRPr sz="1600"/>
            </a:lvl9pPr>
          </a:lstStyle>
          <a:p>
            <a:endParaRPr/>
          </a:p>
        </p:txBody>
      </p:sp>
      <p:sp>
        <p:nvSpPr>
          <p:cNvPr id="192" name="Google Shape;192;p17"/>
          <p:cNvSpPr txBox="1">
            <a:spLocks noGrp="1"/>
          </p:cNvSpPr>
          <p:nvPr>
            <p:ph type="ctrTitle" idx="4"/>
          </p:nvPr>
        </p:nvSpPr>
        <p:spPr>
          <a:xfrm>
            <a:off x="2472068" y="4671025"/>
            <a:ext cx="2536800" cy="770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2400" b="0">
                <a:latin typeface="Poppins Medium"/>
                <a:ea typeface="Poppins Medium"/>
                <a:cs typeface="Poppins Medium"/>
                <a:sym typeface="Poppins Medium"/>
              </a:defRPr>
            </a:lvl1pPr>
            <a:lvl2pPr lvl="1"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9pPr>
          </a:lstStyle>
          <a:p>
            <a:endParaRPr/>
          </a:p>
        </p:txBody>
      </p:sp>
      <p:sp>
        <p:nvSpPr>
          <p:cNvPr id="193" name="Google Shape;193;p17"/>
          <p:cNvSpPr txBox="1">
            <a:spLocks noGrp="1"/>
          </p:cNvSpPr>
          <p:nvPr>
            <p:ph type="subTitle" idx="5"/>
          </p:nvPr>
        </p:nvSpPr>
        <p:spPr>
          <a:xfrm>
            <a:off x="5054933" y="4900800"/>
            <a:ext cx="2319600" cy="116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SzPts val="1200"/>
              <a:buNone/>
              <a:defRPr sz="1600"/>
            </a:lvl2pPr>
            <a:lvl3pPr lvl="2" rtl="0">
              <a:lnSpc>
                <a:spcPct val="100000"/>
              </a:lnSpc>
              <a:spcBef>
                <a:spcPts val="0"/>
              </a:spcBef>
              <a:spcAft>
                <a:spcPts val="0"/>
              </a:spcAft>
              <a:buSzPts val="1200"/>
              <a:buNone/>
              <a:defRPr sz="1600"/>
            </a:lvl3pPr>
            <a:lvl4pPr lvl="3" rtl="0">
              <a:lnSpc>
                <a:spcPct val="100000"/>
              </a:lnSpc>
              <a:spcBef>
                <a:spcPts val="0"/>
              </a:spcBef>
              <a:spcAft>
                <a:spcPts val="0"/>
              </a:spcAft>
              <a:buSzPts val="1200"/>
              <a:buNone/>
              <a:defRPr sz="1600"/>
            </a:lvl4pPr>
            <a:lvl5pPr lvl="4" rtl="0">
              <a:lnSpc>
                <a:spcPct val="100000"/>
              </a:lnSpc>
              <a:spcBef>
                <a:spcPts val="0"/>
              </a:spcBef>
              <a:spcAft>
                <a:spcPts val="0"/>
              </a:spcAft>
              <a:buSzPts val="1200"/>
              <a:buNone/>
              <a:defRPr sz="1600"/>
            </a:lvl5pPr>
            <a:lvl6pPr lvl="5" rtl="0">
              <a:lnSpc>
                <a:spcPct val="100000"/>
              </a:lnSpc>
              <a:spcBef>
                <a:spcPts val="0"/>
              </a:spcBef>
              <a:spcAft>
                <a:spcPts val="0"/>
              </a:spcAft>
              <a:buSzPts val="1200"/>
              <a:buNone/>
              <a:defRPr sz="1600"/>
            </a:lvl6pPr>
            <a:lvl7pPr lvl="6" rtl="0">
              <a:lnSpc>
                <a:spcPct val="100000"/>
              </a:lnSpc>
              <a:spcBef>
                <a:spcPts val="0"/>
              </a:spcBef>
              <a:spcAft>
                <a:spcPts val="0"/>
              </a:spcAft>
              <a:buSzPts val="1200"/>
              <a:buNone/>
              <a:defRPr sz="1600"/>
            </a:lvl7pPr>
            <a:lvl8pPr lvl="7" rtl="0">
              <a:lnSpc>
                <a:spcPct val="100000"/>
              </a:lnSpc>
              <a:spcBef>
                <a:spcPts val="0"/>
              </a:spcBef>
              <a:spcAft>
                <a:spcPts val="0"/>
              </a:spcAft>
              <a:buSzPts val="1200"/>
              <a:buNone/>
              <a:defRPr sz="1600"/>
            </a:lvl8pPr>
            <a:lvl9pPr lvl="8" rtl="0">
              <a:lnSpc>
                <a:spcPct val="100000"/>
              </a:lnSpc>
              <a:spcBef>
                <a:spcPts val="0"/>
              </a:spcBef>
              <a:spcAft>
                <a:spcPts val="0"/>
              </a:spcAft>
              <a:buSzPts val="1200"/>
              <a:buNone/>
              <a:defRPr sz="1600"/>
            </a:lvl9pPr>
          </a:lstStyle>
          <a:p>
            <a:endParaRPr/>
          </a:p>
        </p:txBody>
      </p:sp>
      <p:sp>
        <p:nvSpPr>
          <p:cNvPr id="194" name="Google Shape;194;p17"/>
          <p:cNvSpPr txBox="1">
            <a:spLocks noGrp="1"/>
          </p:cNvSpPr>
          <p:nvPr>
            <p:ph type="title" idx="6"/>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
        <p:nvSpPr>
          <p:cNvPr id="195" name="Google Shape;195;p17"/>
          <p:cNvSpPr/>
          <p:nvPr/>
        </p:nvSpPr>
        <p:spPr>
          <a:xfrm rot="10800000">
            <a:off x="6610746" y="0"/>
            <a:ext cx="5654097" cy="6858107"/>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96" name="Google Shape;196;p17"/>
          <p:cNvGrpSpPr/>
          <p:nvPr/>
        </p:nvGrpSpPr>
        <p:grpSpPr>
          <a:xfrm>
            <a:off x="7137400" y="0"/>
            <a:ext cx="5876741" cy="6858107"/>
            <a:chOff x="5353050" y="0"/>
            <a:chExt cx="4407556" cy="5143580"/>
          </a:xfrm>
        </p:grpSpPr>
        <p:sp>
          <p:nvSpPr>
            <p:cNvPr id="197" name="Google Shape;197;p17"/>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17"/>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17"/>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17"/>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17"/>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23067783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three columns 3" preserve="1">
  <p:cSld name="Title and three columns 3">
    <p:spTree>
      <p:nvGrpSpPr>
        <p:cNvPr id="1" name="Shape 202"/>
        <p:cNvGrpSpPr/>
        <p:nvPr/>
      </p:nvGrpSpPr>
      <p:grpSpPr>
        <a:xfrm>
          <a:off x="0" y="0"/>
          <a:ext cx="0" cy="0"/>
          <a:chOff x="0" y="0"/>
          <a:chExt cx="0" cy="0"/>
        </a:xfrm>
      </p:grpSpPr>
      <p:sp>
        <p:nvSpPr>
          <p:cNvPr id="203" name="Google Shape;203;p18"/>
          <p:cNvSpPr txBox="1">
            <a:spLocks noGrp="1"/>
          </p:cNvSpPr>
          <p:nvPr>
            <p:ph type="ctrTitle"/>
          </p:nvPr>
        </p:nvSpPr>
        <p:spPr>
          <a:xfrm flipH="1">
            <a:off x="5055600"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933"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204" name="Google Shape;204;p18"/>
          <p:cNvSpPr txBox="1">
            <a:spLocks noGrp="1"/>
          </p:cNvSpPr>
          <p:nvPr>
            <p:ph type="subTitle" idx="1"/>
          </p:nvPr>
        </p:nvSpPr>
        <p:spPr>
          <a:xfrm flipH="1">
            <a:off x="4757200" y="441896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05" name="Google Shape;205;p18"/>
          <p:cNvSpPr txBox="1">
            <a:spLocks noGrp="1"/>
          </p:cNvSpPr>
          <p:nvPr>
            <p:ph type="ctrTitle" idx="2"/>
          </p:nvPr>
        </p:nvSpPr>
        <p:spPr>
          <a:xfrm flipH="1">
            <a:off x="8652415"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933"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206" name="Google Shape;206;p18"/>
          <p:cNvSpPr txBox="1">
            <a:spLocks noGrp="1"/>
          </p:cNvSpPr>
          <p:nvPr>
            <p:ph type="subTitle" idx="3"/>
          </p:nvPr>
        </p:nvSpPr>
        <p:spPr>
          <a:xfrm flipH="1">
            <a:off x="8403415" y="4418957"/>
            <a:ext cx="25788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07" name="Google Shape;207;p18"/>
          <p:cNvSpPr txBox="1">
            <a:spLocks noGrp="1"/>
          </p:cNvSpPr>
          <p:nvPr>
            <p:ph type="ctrTitle" idx="4"/>
          </p:nvPr>
        </p:nvSpPr>
        <p:spPr>
          <a:xfrm flipH="1">
            <a:off x="927400" y="1987833"/>
            <a:ext cx="3149200" cy="845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933"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208" name="Google Shape;208;p18"/>
          <p:cNvSpPr txBox="1">
            <a:spLocks noGrp="1"/>
          </p:cNvSpPr>
          <p:nvPr>
            <p:ph type="subTitle" idx="5"/>
          </p:nvPr>
        </p:nvSpPr>
        <p:spPr>
          <a:xfrm flipH="1">
            <a:off x="1163200" y="441895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grpSp>
        <p:nvGrpSpPr>
          <p:cNvPr id="209" name="Google Shape;209;p18"/>
          <p:cNvGrpSpPr/>
          <p:nvPr/>
        </p:nvGrpSpPr>
        <p:grpSpPr>
          <a:xfrm>
            <a:off x="10670208" y="13"/>
            <a:ext cx="1521789" cy="1692593"/>
            <a:chOff x="8002655" y="8"/>
            <a:chExt cx="1141342" cy="1269445"/>
          </a:xfrm>
        </p:grpSpPr>
        <p:sp>
          <p:nvSpPr>
            <p:cNvPr id="210" name="Google Shape;210;p18"/>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18"/>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2" name="Google Shape;212;p18"/>
          <p:cNvGrpSpPr/>
          <p:nvPr/>
        </p:nvGrpSpPr>
        <p:grpSpPr>
          <a:xfrm>
            <a:off x="-28" y="3881236"/>
            <a:ext cx="2939995" cy="2976761"/>
            <a:chOff x="-21" y="2910925"/>
            <a:chExt cx="2204996" cy="2232571"/>
          </a:xfrm>
        </p:grpSpPr>
        <p:sp>
          <p:nvSpPr>
            <p:cNvPr id="213" name="Google Shape;213;p18"/>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18"/>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18"/>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6" name="Google Shape;216;p18"/>
          <p:cNvSpPr txBox="1">
            <a:spLocks noGrp="1"/>
          </p:cNvSpPr>
          <p:nvPr>
            <p:ph type="title" idx="6"/>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34215924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and six columns" preserve="1">
  <p:cSld name="Title and six columns">
    <p:spTree>
      <p:nvGrpSpPr>
        <p:cNvPr id="1" name="Shape 217"/>
        <p:cNvGrpSpPr/>
        <p:nvPr/>
      </p:nvGrpSpPr>
      <p:grpSpPr>
        <a:xfrm>
          <a:off x="0" y="0"/>
          <a:ext cx="0" cy="0"/>
          <a:chOff x="0" y="0"/>
          <a:chExt cx="0" cy="0"/>
        </a:xfrm>
      </p:grpSpPr>
      <p:sp>
        <p:nvSpPr>
          <p:cNvPr id="218" name="Google Shape;218;p19"/>
          <p:cNvSpPr txBox="1">
            <a:spLocks noGrp="1"/>
          </p:cNvSpPr>
          <p:nvPr>
            <p:ph type="ctrTitle"/>
          </p:nvPr>
        </p:nvSpPr>
        <p:spPr>
          <a:xfrm flipH="1">
            <a:off x="1965300" y="3248500"/>
            <a:ext cx="31444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19" name="Google Shape;219;p19"/>
          <p:cNvSpPr txBox="1">
            <a:spLocks noGrp="1"/>
          </p:cNvSpPr>
          <p:nvPr>
            <p:ph type="subTitle" idx="1"/>
          </p:nvPr>
        </p:nvSpPr>
        <p:spPr>
          <a:xfrm flipH="1">
            <a:off x="1917955" y="3721279"/>
            <a:ext cx="3635200" cy="84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0" name="Google Shape;220;p19"/>
          <p:cNvSpPr txBox="1">
            <a:spLocks noGrp="1"/>
          </p:cNvSpPr>
          <p:nvPr>
            <p:ph type="ctrTitle" idx="2"/>
          </p:nvPr>
        </p:nvSpPr>
        <p:spPr>
          <a:xfrm flipH="1">
            <a:off x="7569233" y="3248497"/>
            <a:ext cx="25304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1" name="Google Shape;221;p19"/>
          <p:cNvSpPr txBox="1">
            <a:spLocks noGrp="1"/>
          </p:cNvSpPr>
          <p:nvPr>
            <p:ph type="subTitle" idx="3"/>
          </p:nvPr>
        </p:nvSpPr>
        <p:spPr>
          <a:xfrm flipH="1">
            <a:off x="7540852" y="3721279"/>
            <a:ext cx="3246000" cy="84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2" name="Google Shape;222;p19"/>
          <p:cNvSpPr txBox="1">
            <a:spLocks noGrp="1"/>
          </p:cNvSpPr>
          <p:nvPr>
            <p:ph type="ctrTitle" idx="4"/>
          </p:nvPr>
        </p:nvSpPr>
        <p:spPr>
          <a:xfrm flipH="1">
            <a:off x="1965267" y="1867633"/>
            <a:ext cx="25304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3" name="Google Shape;223;p19"/>
          <p:cNvSpPr txBox="1">
            <a:spLocks noGrp="1"/>
          </p:cNvSpPr>
          <p:nvPr>
            <p:ph type="subTitle" idx="5"/>
          </p:nvPr>
        </p:nvSpPr>
        <p:spPr>
          <a:xfrm flipH="1">
            <a:off x="1917955" y="2336300"/>
            <a:ext cx="3635200" cy="84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4" name="Google Shape;224;p19"/>
          <p:cNvSpPr txBox="1">
            <a:spLocks noGrp="1"/>
          </p:cNvSpPr>
          <p:nvPr>
            <p:ph type="ctrTitle" idx="6"/>
          </p:nvPr>
        </p:nvSpPr>
        <p:spPr>
          <a:xfrm flipH="1">
            <a:off x="1965267" y="4709167"/>
            <a:ext cx="20808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5" name="Google Shape;225;p19"/>
          <p:cNvSpPr txBox="1">
            <a:spLocks noGrp="1"/>
          </p:cNvSpPr>
          <p:nvPr>
            <p:ph type="subTitle" idx="7"/>
          </p:nvPr>
        </p:nvSpPr>
        <p:spPr>
          <a:xfrm flipH="1">
            <a:off x="1918000" y="5180333"/>
            <a:ext cx="3754000" cy="99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6" name="Google Shape;226;p19"/>
          <p:cNvSpPr txBox="1">
            <a:spLocks noGrp="1"/>
          </p:cNvSpPr>
          <p:nvPr>
            <p:ph type="ctrTitle" idx="8"/>
          </p:nvPr>
        </p:nvSpPr>
        <p:spPr>
          <a:xfrm flipH="1">
            <a:off x="7522000" y="4709167"/>
            <a:ext cx="39132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7" name="Google Shape;227;p19"/>
          <p:cNvSpPr txBox="1">
            <a:spLocks noGrp="1"/>
          </p:cNvSpPr>
          <p:nvPr>
            <p:ph type="subTitle" idx="9"/>
          </p:nvPr>
        </p:nvSpPr>
        <p:spPr>
          <a:xfrm flipH="1">
            <a:off x="7521933" y="5180333"/>
            <a:ext cx="3514400" cy="67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8" name="Google Shape;228;p19"/>
          <p:cNvSpPr txBox="1">
            <a:spLocks noGrp="1"/>
          </p:cNvSpPr>
          <p:nvPr>
            <p:ph type="ctrTitle" idx="13"/>
          </p:nvPr>
        </p:nvSpPr>
        <p:spPr>
          <a:xfrm flipH="1">
            <a:off x="7569233" y="1867633"/>
            <a:ext cx="24320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9" name="Google Shape;229;p19"/>
          <p:cNvSpPr txBox="1">
            <a:spLocks noGrp="1"/>
          </p:cNvSpPr>
          <p:nvPr>
            <p:ph type="subTitle" idx="14"/>
          </p:nvPr>
        </p:nvSpPr>
        <p:spPr>
          <a:xfrm flipH="1">
            <a:off x="7521933" y="2336300"/>
            <a:ext cx="3514400" cy="77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30" name="Google Shape;230;p19"/>
          <p:cNvSpPr txBox="1">
            <a:spLocks noGrp="1"/>
          </p:cNvSpPr>
          <p:nvPr>
            <p:ph type="title" idx="15"/>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31" name="Google Shape;231;p19"/>
          <p:cNvGrpSpPr/>
          <p:nvPr/>
        </p:nvGrpSpPr>
        <p:grpSpPr>
          <a:xfrm>
            <a:off x="10670208" y="13"/>
            <a:ext cx="1521789" cy="1692593"/>
            <a:chOff x="8002655" y="8"/>
            <a:chExt cx="1141342" cy="1269445"/>
          </a:xfrm>
        </p:grpSpPr>
        <p:sp>
          <p:nvSpPr>
            <p:cNvPr id="232" name="Google Shape;232;p19"/>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19"/>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4" name="Google Shape;234;p19"/>
          <p:cNvGrpSpPr/>
          <p:nvPr/>
        </p:nvGrpSpPr>
        <p:grpSpPr>
          <a:xfrm>
            <a:off x="-28" y="3881236"/>
            <a:ext cx="2939995" cy="2976761"/>
            <a:chOff x="-21" y="2910925"/>
            <a:chExt cx="2204996" cy="2232571"/>
          </a:xfrm>
        </p:grpSpPr>
        <p:sp>
          <p:nvSpPr>
            <p:cNvPr id="235" name="Google Shape;235;p19"/>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19"/>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19"/>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46442072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and list" preserve="1">
  <p:cSld name="Title and list">
    <p:spTree>
      <p:nvGrpSpPr>
        <p:cNvPr id="1" name="Shape 238"/>
        <p:cNvGrpSpPr/>
        <p:nvPr/>
      </p:nvGrpSpPr>
      <p:grpSpPr>
        <a:xfrm>
          <a:off x="0" y="0"/>
          <a:ext cx="0" cy="0"/>
          <a:chOff x="0" y="0"/>
          <a:chExt cx="0" cy="0"/>
        </a:xfrm>
      </p:grpSpPr>
      <p:sp>
        <p:nvSpPr>
          <p:cNvPr id="239" name="Google Shape;239;p20"/>
          <p:cNvSpPr txBox="1">
            <a:spLocks noGrp="1"/>
          </p:cNvSpPr>
          <p:nvPr>
            <p:ph type="body" idx="1"/>
          </p:nvPr>
        </p:nvSpPr>
        <p:spPr>
          <a:xfrm>
            <a:off x="693833" y="1847400"/>
            <a:ext cx="4526000" cy="3163200"/>
          </a:xfrm>
          <a:prstGeom prst="rect">
            <a:avLst/>
          </a:prstGeom>
        </p:spPr>
        <p:txBody>
          <a:bodyPr spcFirstLastPara="1" wrap="square" lIns="91425" tIns="91425" rIns="91425" bIns="91425" anchor="t" anchorCtr="0">
            <a:noAutofit/>
          </a:bodyPr>
          <a:lstStyle>
            <a:lvl1pPr marL="609570" lvl="0" indent="-440245" rtl="0">
              <a:lnSpc>
                <a:spcPct val="100000"/>
              </a:lnSpc>
              <a:spcBef>
                <a:spcPts val="0"/>
              </a:spcBef>
              <a:spcAft>
                <a:spcPts val="0"/>
              </a:spcAft>
              <a:buClr>
                <a:schemeClr val="accent2"/>
              </a:buClr>
              <a:buSzPts val="1600"/>
              <a:buFont typeface="Raleway Thin"/>
              <a:buChar char="●"/>
              <a:defRPr sz="2400"/>
            </a:lvl1pPr>
            <a:lvl2pPr marL="1219140" lvl="1" indent="-440245" rtl="0">
              <a:spcBef>
                <a:spcPts val="2133"/>
              </a:spcBef>
              <a:spcAft>
                <a:spcPts val="0"/>
              </a:spcAft>
              <a:buSzPts val="1600"/>
              <a:buFont typeface="Nunito Light"/>
              <a:buChar char="○"/>
              <a:defRPr/>
            </a:lvl2pPr>
            <a:lvl3pPr marL="1828709" lvl="2" indent="-431779" rtl="0">
              <a:spcBef>
                <a:spcPts val="2133"/>
              </a:spcBef>
              <a:spcAft>
                <a:spcPts val="0"/>
              </a:spcAft>
              <a:buSzPts val="1500"/>
              <a:buFont typeface="Nunito Light"/>
              <a:buChar char="■"/>
              <a:defRPr/>
            </a:lvl3pPr>
            <a:lvl4pPr marL="2438278" lvl="3" indent="-431779" rtl="0">
              <a:spcBef>
                <a:spcPts val="2133"/>
              </a:spcBef>
              <a:spcAft>
                <a:spcPts val="0"/>
              </a:spcAft>
              <a:buSzPts val="1500"/>
              <a:buFont typeface="Nunito Light"/>
              <a:buChar char="●"/>
              <a:defRPr/>
            </a:lvl4pPr>
            <a:lvl5pPr marL="3047848" lvl="4" indent="-423312" rtl="0">
              <a:spcBef>
                <a:spcPts val="2133"/>
              </a:spcBef>
              <a:spcAft>
                <a:spcPts val="0"/>
              </a:spcAft>
              <a:buSzPts val="1400"/>
              <a:buFont typeface="Nunito Light"/>
              <a:buChar char="○"/>
              <a:defRPr/>
            </a:lvl5pPr>
            <a:lvl6pPr marL="3657418" lvl="5" indent="-423312" rtl="0">
              <a:spcBef>
                <a:spcPts val="2133"/>
              </a:spcBef>
              <a:spcAft>
                <a:spcPts val="0"/>
              </a:spcAft>
              <a:buSzPts val="1400"/>
              <a:buFont typeface="Nunito Light"/>
              <a:buChar char="■"/>
              <a:defRPr/>
            </a:lvl6pPr>
            <a:lvl7pPr marL="4266987" lvl="6" indent="-414846" rtl="0">
              <a:spcBef>
                <a:spcPts val="2133"/>
              </a:spcBef>
              <a:spcAft>
                <a:spcPts val="0"/>
              </a:spcAft>
              <a:buSzPts val="1300"/>
              <a:buFont typeface="Nunito Light"/>
              <a:buChar char="●"/>
              <a:defRPr/>
            </a:lvl7pPr>
            <a:lvl8pPr marL="4876557" lvl="7" indent="-414846" rtl="0">
              <a:spcBef>
                <a:spcPts val="2133"/>
              </a:spcBef>
              <a:spcAft>
                <a:spcPts val="0"/>
              </a:spcAft>
              <a:buSzPts val="1300"/>
              <a:buFont typeface="Nunito Light"/>
              <a:buChar char="○"/>
              <a:defRPr/>
            </a:lvl8pPr>
            <a:lvl9pPr marL="5486126" lvl="8" indent="-423312" rtl="0">
              <a:spcBef>
                <a:spcPts val="2133"/>
              </a:spcBef>
              <a:spcAft>
                <a:spcPts val="2133"/>
              </a:spcAft>
              <a:buSzPts val="1400"/>
              <a:buFont typeface="Nunito Light"/>
              <a:buChar char="■"/>
              <a:defRPr/>
            </a:lvl9pPr>
          </a:lstStyle>
          <a:p>
            <a:endParaRPr/>
          </a:p>
        </p:txBody>
      </p:sp>
      <p:sp>
        <p:nvSpPr>
          <p:cNvPr id="240" name="Google Shape;240;p20"/>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41" name="Google Shape;241;p20"/>
          <p:cNvGrpSpPr/>
          <p:nvPr/>
        </p:nvGrpSpPr>
        <p:grpSpPr>
          <a:xfrm>
            <a:off x="10" y="3779034"/>
            <a:ext cx="2766825" cy="3079023"/>
            <a:chOff x="6" y="2834274"/>
            <a:chExt cx="2075119" cy="2309267"/>
          </a:xfrm>
        </p:grpSpPr>
        <p:sp>
          <p:nvSpPr>
            <p:cNvPr id="242" name="Google Shape;242;p20"/>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 name="Google Shape;243;p20"/>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20"/>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02889971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echnology design" preserve="1">
  <p:cSld name="Technology design">
    <p:spTree>
      <p:nvGrpSpPr>
        <p:cNvPr id="1" name="Shape 245"/>
        <p:cNvGrpSpPr/>
        <p:nvPr/>
      </p:nvGrpSpPr>
      <p:grpSpPr>
        <a:xfrm>
          <a:off x="0" y="0"/>
          <a:ext cx="0" cy="0"/>
          <a:chOff x="0" y="0"/>
          <a:chExt cx="0" cy="0"/>
        </a:xfrm>
      </p:grpSpPr>
      <p:sp>
        <p:nvSpPr>
          <p:cNvPr id="246" name="Google Shape;246;p21"/>
          <p:cNvSpPr txBox="1">
            <a:spLocks noGrp="1"/>
          </p:cNvSpPr>
          <p:nvPr>
            <p:ph type="subTitle" idx="1"/>
          </p:nvPr>
        </p:nvSpPr>
        <p:spPr>
          <a:xfrm flipH="1">
            <a:off x="6899167" y="3486917"/>
            <a:ext cx="2562400" cy="1167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47" name="Google Shape;247;p21"/>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48" name="Google Shape;248;p21"/>
          <p:cNvGrpSpPr/>
          <p:nvPr/>
        </p:nvGrpSpPr>
        <p:grpSpPr>
          <a:xfrm>
            <a:off x="5" y="4738024"/>
            <a:ext cx="1904959" cy="2119907"/>
            <a:chOff x="6" y="2834274"/>
            <a:chExt cx="2075119" cy="2309267"/>
          </a:xfrm>
        </p:grpSpPr>
        <p:sp>
          <p:nvSpPr>
            <p:cNvPr id="249" name="Google Shape;249;p21"/>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50;p21"/>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 name="Google Shape;251;p21"/>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2" name="Google Shape;252;p21"/>
          <p:cNvGrpSpPr/>
          <p:nvPr/>
        </p:nvGrpSpPr>
        <p:grpSpPr>
          <a:xfrm>
            <a:off x="8031955" y="-22"/>
            <a:ext cx="4160116" cy="4627044"/>
            <a:chOff x="8002655" y="8"/>
            <a:chExt cx="1141342" cy="1269445"/>
          </a:xfrm>
        </p:grpSpPr>
        <p:sp>
          <p:nvSpPr>
            <p:cNvPr id="253" name="Google Shape;253;p21"/>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 name="Google Shape;254;p21"/>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17238576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Resources" preserve="1">
  <p:cSld name="Resources">
    <p:spTree>
      <p:nvGrpSpPr>
        <p:cNvPr id="1" name="Shape 255"/>
        <p:cNvGrpSpPr/>
        <p:nvPr/>
      </p:nvGrpSpPr>
      <p:grpSpPr>
        <a:xfrm>
          <a:off x="0" y="0"/>
          <a:ext cx="0" cy="0"/>
          <a:chOff x="0" y="0"/>
          <a:chExt cx="0" cy="0"/>
        </a:xfrm>
      </p:grpSpPr>
      <p:sp>
        <p:nvSpPr>
          <p:cNvPr id="256" name="Google Shape;256;p22"/>
          <p:cNvSpPr txBox="1">
            <a:spLocks noGrp="1"/>
          </p:cNvSpPr>
          <p:nvPr>
            <p:ph type="body" idx="1"/>
          </p:nvPr>
        </p:nvSpPr>
        <p:spPr>
          <a:xfrm>
            <a:off x="1657565" y="1809100"/>
            <a:ext cx="4651600" cy="4555200"/>
          </a:xfrm>
          <a:prstGeom prst="rect">
            <a:avLst/>
          </a:prstGeom>
        </p:spPr>
        <p:txBody>
          <a:bodyPr spcFirstLastPara="1" wrap="square" lIns="0" tIns="91425" rIns="91425" bIns="91425" anchor="b" anchorCtr="0">
            <a:noAutofit/>
          </a:bodyPr>
          <a:lstStyle>
            <a:lvl1pPr marL="609570" lvl="0" indent="-397913" rtl="0">
              <a:lnSpc>
                <a:spcPct val="100000"/>
              </a:lnSpc>
              <a:spcBef>
                <a:spcPts val="0"/>
              </a:spcBef>
              <a:spcAft>
                <a:spcPts val="0"/>
              </a:spcAft>
              <a:buClr>
                <a:schemeClr val="accent2"/>
              </a:buClr>
              <a:buSzPts val="1100"/>
              <a:buFont typeface="Raleway Thin"/>
              <a:buChar char="■"/>
              <a:defRPr sz="1333"/>
            </a:lvl1pPr>
            <a:lvl2pPr marL="1219140" lvl="1" indent="-406381" rtl="0">
              <a:spcBef>
                <a:spcPts val="2133"/>
              </a:spcBef>
              <a:spcAft>
                <a:spcPts val="0"/>
              </a:spcAft>
              <a:buClr>
                <a:srgbClr val="434343"/>
              </a:buClr>
              <a:buSzPts val="1200"/>
              <a:buFont typeface="Roboto Condensed Light"/>
              <a:buChar char="○"/>
              <a:defRPr/>
            </a:lvl2pPr>
            <a:lvl3pPr marL="1828709" lvl="2" indent="-423312" rtl="0">
              <a:spcBef>
                <a:spcPts val="2133"/>
              </a:spcBef>
              <a:spcAft>
                <a:spcPts val="0"/>
              </a:spcAft>
              <a:buClr>
                <a:srgbClr val="434343"/>
              </a:buClr>
              <a:buSzPts val="1400"/>
              <a:buFont typeface="Roboto Condensed Light"/>
              <a:buChar char="■"/>
              <a:defRPr/>
            </a:lvl3pPr>
            <a:lvl4pPr marL="2438278" lvl="3" indent="-423312" rtl="0">
              <a:spcBef>
                <a:spcPts val="2133"/>
              </a:spcBef>
              <a:spcAft>
                <a:spcPts val="0"/>
              </a:spcAft>
              <a:buClr>
                <a:srgbClr val="434343"/>
              </a:buClr>
              <a:buSzPts val="1400"/>
              <a:buFont typeface="Roboto Condensed Light"/>
              <a:buChar char="●"/>
              <a:defRPr/>
            </a:lvl4pPr>
            <a:lvl5pPr marL="3047848" lvl="4" indent="-423312" rtl="0">
              <a:spcBef>
                <a:spcPts val="2133"/>
              </a:spcBef>
              <a:spcAft>
                <a:spcPts val="0"/>
              </a:spcAft>
              <a:buClr>
                <a:srgbClr val="434343"/>
              </a:buClr>
              <a:buSzPts val="1400"/>
              <a:buFont typeface="Roboto Condensed Light"/>
              <a:buChar char="○"/>
              <a:defRPr/>
            </a:lvl5pPr>
            <a:lvl6pPr marL="3657418" lvl="5" indent="-423312" rtl="0">
              <a:spcBef>
                <a:spcPts val="2133"/>
              </a:spcBef>
              <a:spcAft>
                <a:spcPts val="0"/>
              </a:spcAft>
              <a:buClr>
                <a:srgbClr val="434343"/>
              </a:buClr>
              <a:buSzPts val="1400"/>
              <a:buFont typeface="Roboto Condensed Light"/>
              <a:buChar char="■"/>
              <a:defRPr/>
            </a:lvl6pPr>
            <a:lvl7pPr marL="4266987" lvl="6" indent="-423312" rtl="0">
              <a:spcBef>
                <a:spcPts val="2133"/>
              </a:spcBef>
              <a:spcAft>
                <a:spcPts val="0"/>
              </a:spcAft>
              <a:buClr>
                <a:srgbClr val="434343"/>
              </a:buClr>
              <a:buSzPts val="1400"/>
              <a:buFont typeface="Roboto Condensed Light"/>
              <a:buChar char="●"/>
              <a:defRPr/>
            </a:lvl7pPr>
            <a:lvl8pPr marL="4876557" lvl="7" indent="-423312" rtl="0">
              <a:spcBef>
                <a:spcPts val="2133"/>
              </a:spcBef>
              <a:spcAft>
                <a:spcPts val="0"/>
              </a:spcAft>
              <a:buClr>
                <a:srgbClr val="434343"/>
              </a:buClr>
              <a:buSzPts val="1400"/>
              <a:buFont typeface="Roboto Condensed Light"/>
              <a:buChar char="○"/>
              <a:defRPr/>
            </a:lvl8pPr>
            <a:lvl9pPr marL="5486126" lvl="8" indent="-423312" rtl="0">
              <a:spcBef>
                <a:spcPts val="2133"/>
              </a:spcBef>
              <a:spcAft>
                <a:spcPts val="2133"/>
              </a:spcAft>
              <a:buClr>
                <a:srgbClr val="434343"/>
              </a:buClr>
              <a:buSzPts val="1400"/>
              <a:buFont typeface="Roboto Condensed Light"/>
              <a:buChar char="■"/>
              <a:defRPr/>
            </a:lvl9pPr>
          </a:lstStyle>
          <a:p>
            <a:endParaRPr/>
          </a:p>
        </p:txBody>
      </p:sp>
      <p:sp>
        <p:nvSpPr>
          <p:cNvPr id="257" name="Google Shape;257;p22"/>
          <p:cNvSpPr txBox="1">
            <a:spLocks noGrp="1"/>
          </p:cNvSpPr>
          <p:nvPr>
            <p:ph type="body" idx="2"/>
          </p:nvPr>
        </p:nvSpPr>
        <p:spPr>
          <a:xfrm>
            <a:off x="6580399" y="1809100"/>
            <a:ext cx="4651600" cy="4555200"/>
          </a:xfrm>
          <a:prstGeom prst="rect">
            <a:avLst/>
          </a:prstGeom>
        </p:spPr>
        <p:txBody>
          <a:bodyPr spcFirstLastPara="1" wrap="square" lIns="91425" tIns="91425" rIns="91425" bIns="91425" anchor="b" anchorCtr="0">
            <a:noAutofit/>
          </a:bodyPr>
          <a:lstStyle>
            <a:lvl1pPr marL="609570" lvl="0" indent="-397913" rtl="0">
              <a:lnSpc>
                <a:spcPct val="100000"/>
              </a:lnSpc>
              <a:spcBef>
                <a:spcPts val="0"/>
              </a:spcBef>
              <a:spcAft>
                <a:spcPts val="0"/>
              </a:spcAft>
              <a:buClr>
                <a:schemeClr val="accent2"/>
              </a:buClr>
              <a:buSzPts val="1100"/>
              <a:buFont typeface="Raleway Thin"/>
              <a:buChar char="■"/>
              <a:defRPr sz="1333"/>
            </a:lvl1pPr>
            <a:lvl2pPr marL="1219140" lvl="1" indent="-406381" rtl="0">
              <a:spcBef>
                <a:spcPts val="2133"/>
              </a:spcBef>
              <a:spcAft>
                <a:spcPts val="0"/>
              </a:spcAft>
              <a:buClr>
                <a:srgbClr val="434343"/>
              </a:buClr>
              <a:buSzPts val="1200"/>
              <a:buFont typeface="Roboto Condensed Light"/>
              <a:buChar char="○"/>
              <a:defRPr/>
            </a:lvl2pPr>
            <a:lvl3pPr marL="1828709" lvl="2" indent="-423312" rtl="0">
              <a:spcBef>
                <a:spcPts val="2133"/>
              </a:spcBef>
              <a:spcAft>
                <a:spcPts val="0"/>
              </a:spcAft>
              <a:buClr>
                <a:srgbClr val="434343"/>
              </a:buClr>
              <a:buSzPts val="1400"/>
              <a:buFont typeface="Roboto Condensed Light"/>
              <a:buChar char="■"/>
              <a:defRPr/>
            </a:lvl3pPr>
            <a:lvl4pPr marL="2438278" lvl="3" indent="-423312" rtl="0">
              <a:spcBef>
                <a:spcPts val="2133"/>
              </a:spcBef>
              <a:spcAft>
                <a:spcPts val="0"/>
              </a:spcAft>
              <a:buClr>
                <a:srgbClr val="434343"/>
              </a:buClr>
              <a:buSzPts val="1400"/>
              <a:buFont typeface="Roboto Condensed Light"/>
              <a:buChar char="●"/>
              <a:defRPr/>
            </a:lvl4pPr>
            <a:lvl5pPr marL="3047848" lvl="4" indent="-423312" rtl="0">
              <a:spcBef>
                <a:spcPts val="2133"/>
              </a:spcBef>
              <a:spcAft>
                <a:spcPts val="0"/>
              </a:spcAft>
              <a:buClr>
                <a:srgbClr val="434343"/>
              </a:buClr>
              <a:buSzPts val="1400"/>
              <a:buFont typeface="Roboto Condensed Light"/>
              <a:buChar char="○"/>
              <a:defRPr/>
            </a:lvl5pPr>
            <a:lvl6pPr marL="3657418" lvl="5" indent="-423312" rtl="0">
              <a:spcBef>
                <a:spcPts val="2133"/>
              </a:spcBef>
              <a:spcAft>
                <a:spcPts val="0"/>
              </a:spcAft>
              <a:buClr>
                <a:srgbClr val="434343"/>
              </a:buClr>
              <a:buSzPts val="1400"/>
              <a:buFont typeface="Roboto Condensed Light"/>
              <a:buChar char="■"/>
              <a:defRPr/>
            </a:lvl6pPr>
            <a:lvl7pPr marL="4266987" lvl="6" indent="-423312" rtl="0">
              <a:spcBef>
                <a:spcPts val="2133"/>
              </a:spcBef>
              <a:spcAft>
                <a:spcPts val="0"/>
              </a:spcAft>
              <a:buClr>
                <a:srgbClr val="434343"/>
              </a:buClr>
              <a:buSzPts val="1400"/>
              <a:buFont typeface="Roboto Condensed Light"/>
              <a:buChar char="●"/>
              <a:defRPr/>
            </a:lvl7pPr>
            <a:lvl8pPr marL="4876557" lvl="7" indent="-423312" rtl="0">
              <a:spcBef>
                <a:spcPts val="2133"/>
              </a:spcBef>
              <a:spcAft>
                <a:spcPts val="0"/>
              </a:spcAft>
              <a:buClr>
                <a:srgbClr val="434343"/>
              </a:buClr>
              <a:buSzPts val="1400"/>
              <a:buFont typeface="Roboto Condensed Light"/>
              <a:buChar char="○"/>
              <a:defRPr/>
            </a:lvl8pPr>
            <a:lvl9pPr marL="5486126" lvl="8" indent="-423312" rtl="0">
              <a:spcBef>
                <a:spcPts val="2133"/>
              </a:spcBef>
              <a:spcAft>
                <a:spcPts val="2133"/>
              </a:spcAft>
              <a:buClr>
                <a:srgbClr val="434343"/>
              </a:buClr>
              <a:buSzPts val="1400"/>
              <a:buFont typeface="Roboto Condensed Light"/>
              <a:buChar char="■"/>
              <a:defRPr/>
            </a:lvl9pPr>
          </a:lstStyle>
          <a:p>
            <a:endParaRPr/>
          </a:p>
        </p:txBody>
      </p:sp>
      <p:sp>
        <p:nvSpPr>
          <p:cNvPr id="258" name="Google Shape;258;p22"/>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59" name="Google Shape;259;p22"/>
          <p:cNvGrpSpPr/>
          <p:nvPr/>
        </p:nvGrpSpPr>
        <p:grpSpPr>
          <a:xfrm>
            <a:off x="10" y="3779034"/>
            <a:ext cx="2766825" cy="3079023"/>
            <a:chOff x="6" y="2834274"/>
            <a:chExt cx="2075119" cy="2309267"/>
          </a:xfrm>
        </p:grpSpPr>
        <p:sp>
          <p:nvSpPr>
            <p:cNvPr id="260" name="Google Shape;260;p22"/>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 name="Google Shape;261;p22"/>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 name="Google Shape;262;p22"/>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3" name="Google Shape;263;p22"/>
          <p:cNvGrpSpPr/>
          <p:nvPr/>
        </p:nvGrpSpPr>
        <p:grpSpPr>
          <a:xfrm>
            <a:off x="10670208" y="13"/>
            <a:ext cx="1521789" cy="1692593"/>
            <a:chOff x="8002655" y="8"/>
            <a:chExt cx="1141342" cy="1269445"/>
          </a:xfrm>
        </p:grpSpPr>
        <p:sp>
          <p:nvSpPr>
            <p:cNvPr id="264" name="Google Shape;264;p22"/>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 name="Google Shape;265;p22"/>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3414288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5D514A2-C9D6-0848-900D-9A371420AFE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8490699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hanks" preserve="1">
  <p:cSld name="Thanks">
    <p:spTree>
      <p:nvGrpSpPr>
        <p:cNvPr id="1" name="Shape 266"/>
        <p:cNvGrpSpPr/>
        <p:nvPr/>
      </p:nvGrpSpPr>
      <p:grpSpPr>
        <a:xfrm>
          <a:off x="0" y="0"/>
          <a:ext cx="0" cy="0"/>
          <a:chOff x="0" y="0"/>
          <a:chExt cx="0" cy="0"/>
        </a:xfrm>
      </p:grpSpPr>
      <p:sp>
        <p:nvSpPr>
          <p:cNvPr id="267" name="Google Shape;267;p23"/>
          <p:cNvSpPr/>
          <p:nvPr/>
        </p:nvSpPr>
        <p:spPr>
          <a:xfrm rot="10800000" flipH="1">
            <a:off x="1607700" y="-1541575"/>
            <a:ext cx="9796856" cy="11883043"/>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68" name="Google Shape;268;p23"/>
          <p:cNvGrpSpPr/>
          <p:nvPr/>
        </p:nvGrpSpPr>
        <p:grpSpPr>
          <a:xfrm flipH="1">
            <a:off x="-139988" y="-2210603"/>
            <a:ext cx="8054075" cy="9399035"/>
            <a:chOff x="5353050" y="0"/>
            <a:chExt cx="4407556" cy="5143580"/>
          </a:xfrm>
        </p:grpSpPr>
        <p:sp>
          <p:nvSpPr>
            <p:cNvPr id="269" name="Google Shape;269;p2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 name="Google Shape;270;p2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 name="Google Shape;271;p2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 name="Google Shape;272;p2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 name="Google Shape;273;p2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74" name="Google Shape;274;p23"/>
          <p:cNvSpPr txBox="1">
            <a:spLocks noGrp="1"/>
          </p:cNvSpPr>
          <p:nvPr>
            <p:ph type="title"/>
          </p:nvPr>
        </p:nvSpPr>
        <p:spPr>
          <a:xfrm>
            <a:off x="5697667" y="1086633"/>
            <a:ext cx="5625200" cy="1128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200"/>
              <a:buNone/>
              <a:defRPr sz="9600" b="0"/>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275" name="Google Shape;275;p23"/>
          <p:cNvSpPr txBox="1">
            <a:spLocks noGrp="1"/>
          </p:cNvSpPr>
          <p:nvPr>
            <p:ph type="subTitle" idx="1"/>
          </p:nvPr>
        </p:nvSpPr>
        <p:spPr>
          <a:xfrm>
            <a:off x="5905767" y="2129900"/>
            <a:ext cx="5208800" cy="180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2133"/>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276" name="Google Shape;276;p23"/>
          <p:cNvSpPr txBox="1"/>
          <p:nvPr/>
        </p:nvSpPr>
        <p:spPr>
          <a:xfrm>
            <a:off x="6419833" y="4792933"/>
            <a:ext cx="4180800" cy="1242000"/>
          </a:xfrm>
          <a:prstGeom prst="rect">
            <a:avLst/>
          </a:prstGeom>
          <a:noFill/>
          <a:ln>
            <a:noFill/>
          </a:ln>
        </p:spPr>
        <p:txBody>
          <a:bodyPr spcFirstLastPara="1" wrap="square" lIns="121900" tIns="121900" rIns="121900" bIns="121900" anchor="b" anchorCtr="0">
            <a:noAutofit/>
          </a:bodyPr>
          <a:lstStyle/>
          <a:p>
            <a:pPr marL="0" lvl="0" indent="0" algn="ctr" rtl="0">
              <a:lnSpc>
                <a:spcPct val="115000"/>
              </a:lnSpc>
              <a:spcBef>
                <a:spcPts val="400"/>
              </a:spcBef>
              <a:spcAft>
                <a:spcPts val="0"/>
              </a:spcAft>
              <a:buNone/>
            </a:pPr>
            <a:r>
              <a:rPr lang="en" sz="1333">
                <a:solidFill>
                  <a:schemeClr val="lt1"/>
                </a:solidFill>
                <a:latin typeface="Hind Vadodara"/>
                <a:ea typeface="Hind Vadodara"/>
                <a:cs typeface="Hind Vadodara"/>
                <a:sym typeface="Hind Vadodara"/>
              </a:rPr>
              <a:t>CREDITS: This presentation template was created by </a:t>
            </a:r>
            <a:r>
              <a:rPr lang="en" sz="1333" b="1">
                <a:solidFill>
                  <a:schemeClr val="lt1"/>
                </a:solidFill>
                <a:uFill>
                  <a:noFill/>
                </a:uFill>
                <a:latin typeface="Hind Vadodara"/>
                <a:ea typeface="Hind Vadodara"/>
                <a:cs typeface="Hind Vadodara"/>
                <a:sym typeface="Hind Vadodara"/>
                <a:hlinkClick r:id="rId2"/>
              </a:rPr>
              <a:t>Slidesgo</a:t>
            </a:r>
            <a:r>
              <a:rPr lang="en" sz="1333">
                <a:solidFill>
                  <a:schemeClr val="lt1"/>
                </a:solidFill>
                <a:latin typeface="Hind Vadodara"/>
                <a:ea typeface="Hind Vadodara"/>
                <a:cs typeface="Hind Vadodara"/>
                <a:sym typeface="Hind Vadodara"/>
              </a:rPr>
              <a:t>, including icons by </a:t>
            </a:r>
            <a:r>
              <a:rPr lang="en" sz="1333" b="1">
                <a:solidFill>
                  <a:schemeClr val="lt1"/>
                </a:solidFill>
                <a:uFill>
                  <a:noFill/>
                </a:uFill>
                <a:latin typeface="Hind Vadodara"/>
                <a:ea typeface="Hind Vadodara"/>
                <a:cs typeface="Hind Vadodara"/>
                <a:sym typeface="Hind Vadodara"/>
                <a:hlinkClick r:id="rId3"/>
              </a:rPr>
              <a:t>Flaticon</a:t>
            </a:r>
            <a:r>
              <a:rPr lang="en" sz="1333">
                <a:solidFill>
                  <a:schemeClr val="lt1"/>
                </a:solidFill>
                <a:latin typeface="Hind Vadodara"/>
                <a:ea typeface="Hind Vadodara"/>
                <a:cs typeface="Hind Vadodara"/>
                <a:sym typeface="Hind Vadodara"/>
              </a:rPr>
              <a:t>, and infographics &amp; images by </a:t>
            </a:r>
            <a:r>
              <a:rPr lang="en" sz="1333" b="1">
                <a:solidFill>
                  <a:schemeClr val="lt1"/>
                </a:solidFill>
                <a:uFill>
                  <a:noFill/>
                </a:uFill>
                <a:latin typeface="Hind Vadodara"/>
                <a:ea typeface="Hind Vadodara"/>
                <a:cs typeface="Hind Vadodara"/>
                <a:sym typeface="Hind Vadodara"/>
                <a:hlinkClick r:id="rId4"/>
              </a:rPr>
              <a:t>Freepik</a:t>
            </a:r>
            <a:endParaRPr sz="1333" b="1">
              <a:solidFill>
                <a:schemeClr val="lt1"/>
              </a:solidFill>
              <a:latin typeface="Hind Vadodara"/>
              <a:ea typeface="Hind Vadodara"/>
              <a:cs typeface="Hind Vadodara"/>
              <a:sym typeface="Hind Vadodara"/>
            </a:endParaRPr>
          </a:p>
        </p:txBody>
      </p:sp>
    </p:spTree>
    <p:extLst>
      <p:ext uri="{BB962C8B-B14F-4D97-AF65-F5344CB8AC3E}">
        <p14:creationId xmlns:p14="http://schemas.microsoft.com/office/powerpoint/2010/main" val="41202559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Big text" preserve="1">
  <p:cSld name="Big text">
    <p:spTree>
      <p:nvGrpSpPr>
        <p:cNvPr id="1" name="Shape 277"/>
        <p:cNvGrpSpPr/>
        <p:nvPr/>
      </p:nvGrpSpPr>
      <p:grpSpPr>
        <a:xfrm>
          <a:off x="0" y="0"/>
          <a:ext cx="0" cy="0"/>
          <a:chOff x="0" y="0"/>
          <a:chExt cx="0" cy="0"/>
        </a:xfrm>
      </p:grpSpPr>
      <p:sp>
        <p:nvSpPr>
          <p:cNvPr id="278" name="Google Shape;278;p24"/>
          <p:cNvSpPr txBox="1">
            <a:spLocks noGrp="1"/>
          </p:cNvSpPr>
          <p:nvPr>
            <p:ph type="title"/>
          </p:nvPr>
        </p:nvSpPr>
        <p:spPr>
          <a:xfrm rot="-524">
            <a:off x="8763000" y="2984516"/>
            <a:ext cx="2624400" cy="3365200"/>
          </a:xfrm>
          <a:prstGeom prst="rect">
            <a:avLst/>
          </a:prstGeom>
        </p:spPr>
        <p:txBody>
          <a:bodyPr spcFirstLastPara="1" wrap="square" lIns="91425" tIns="91425" rIns="91425" bIns="91425" anchor="b" anchorCtr="0">
            <a:noAutofit/>
          </a:bodyPr>
          <a:lstStyle>
            <a:lvl1pPr lvl="0" algn="r" rtl="0">
              <a:spcBef>
                <a:spcPts val="0"/>
              </a:spcBef>
              <a:spcAft>
                <a:spcPts val="0"/>
              </a:spcAft>
              <a:buSzPts val="4800"/>
              <a:buNone/>
              <a:defRPr sz="3200" b="1">
                <a:latin typeface="Poppins"/>
                <a:ea typeface="Poppins"/>
                <a:cs typeface="Poppins"/>
                <a:sym typeface="Poppins"/>
              </a:defRPr>
            </a:lvl1pPr>
            <a:lvl2pPr lvl="1" rtl="0">
              <a:spcBef>
                <a:spcPts val="0"/>
              </a:spcBef>
              <a:spcAft>
                <a:spcPts val="0"/>
              </a:spcAft>
              <a:buSzPts val="4800"/>
              <a:buNone/>
              <a:defRPr sz="6400"/>
            </a:lvl2pPr>
            <a:lvl3pPr lvl="2" rtl="0">
              <a:spcBef>
                <a:spcPts val="0"/>
              </a:spcBef>
              <a:spcAft>
                <a:spcPts val="0"/>
              </a:spcAft>
              <a:buSzPts val="4800"/>
              <a:buNone/>
              <a:defRPr sz="6400"/>
            </a:lvl3pPr>
            <a:lvl4pPr lvl="3" rtl="0">
              <a:spcBef>
                <a:spcPts val="0"/>
              </a:spcBef>
              <a:spcAft>
                <a:spcPts val="0"/>
              </a:spcAft>
              <a:buSzPts val="4800"/>
              <a:buNone/>
              <a:defRPr sz="6400"/>
            </a:lvl4pPr>
            <a:lvl5pPr lvl="4" rtl="0">
              <a:spcBef>
                <a:spcPts val="0"/>
              </a:spcBef>
              <a:spcAft>
                <a:spcPts val="0"/>
              </a:spcAft>
              <a:buSzPts val="4800"/>
              <a:buNone/>
              <a:defRPr sz="6400"/>
            </a:lvl5pPr>
            <a:lvl6pPr lvl="5" rtl="0">
              <a:spcBef>
                <a:spcPts val="0"/>
              </a:spcBef>
              <a:spcAft>
                <a:spcPts val="0"/>
              </a:spcAft>
              <a:buSzPts val="4800"/>
              <a:buNone/>
              <a:defRPr sz="6400"/>
            </a:lvl6pPr>
            <a:lvl7pPr lvl="6" rtl="0">
              <a:spcBef>
                <a:spcPts val="0"/>
              </a:spcBef>
              <a:spcAft>
                <a:spcPts val="0"/>
              </a:spcAft>
              <a:buSzPts val="4800"/>
              <a:buNone/>
              <a:defRPr sz="6400"/>
            </a:lvl7pPr>
            <a:lvl8pPr lvl="7" rtl="0">
              <a:spcBef>
                <a:spcPts val="0"/>
              </a:spcBef>
              <a:spcAft>
                <a:spcPts val="0"/>
              </a:spcAft>
              <a:buSzPts val="4800"/>
              <a:buNone/>
              <a:defRPr sz="6400"/>
            </a:lvl8pPr>
            <a:lvl9pPr lvl="8" rtl="0">
              <a:spcBef>
                <a:spcPts val="0"/>
              </a:spcBef>
              <a:spcAft>
                <a:spcPts val="0"/>
              </a:spcAft>
              <a:buSzPts val="4800"/>
              <a:buNone/>
              <a:defRPr sz="6400"/>
            </a:lvl9pPr>
          </a:lstStyle>
          <a:p>
            <a:endParaRPr/>
          </a:p>
        </p:txBody>
      </p:sp>
    </p:spTree>
    <p:extLst>
      <p:ext uri="{BB962C8B-B14F-4D97-AF65-F5344CB8AC3E}">
        <p14:creationId xmlns:p14="http://schemas.microsoft.com/office/powerpoint/2010/main" val="252937802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Background" preserve="1">
  <p:cSld name="Background">
    <p:spTree>
      <p:nvGrpSpPr>
        <p:cNvPr id="1" name="Shape 279"/>
        <p:cNvGrpSpPr/>
        <p:nvPr/>
      </p:nvGrpSpPr>
      <p:grpSpPr>
        <a:xfrm>
          <a:off x="0" y="0"/>
          <a:ext cx="0" cy="0"/>
          <a:chOff x="0" y="0"/>
          <a:chExt cx="0" cy="0"/>
        </a:xfrm>
      </p:grpSpPr>
    </p:spTree>
    <p:extLst>
      <p:ext uri="{BB962C8B-B14F-4D97-AF65-F5344CB8AC3E}">
        <p14:creationId xmlns:p14="http://schemas.microsoft.com/office/powerpoint/2010/main" val="395616783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Blank" type="blank" preserve="1">
  <p:cSld name="Blank">
    <p:bg>
      <p:bgPr>
        <a:noFill/>
        <a:effectLst/>
      </p:bgPr>
    </p:bg>
    <p:spTree>
      <p:nvGrpSpPr>
        <p:cNvPr id="1" name="Shape 280"/>
        <p:cNvGrpSpPr/>
        <p:nvPr/>
      </p:nvGrpSpPr>
      <p:grpSpPr>
        <a:xfrm>
          <a:off x="0" y="0"/>
          <a:ext cx="0" cy="0"/>
          <a:chOff x="0" y="0"/>
          <a:chExt cx="0" cy="0"/>
        </a:xfrm>
      </p:grpSpPr>
    </p:spTree>
    <p:extLst>
      <p:ext uri="{BB962C8B-B14F-4D97-AF65-F5344CB8AC3E}">
        <p14:creationId xmlns:p14="http://schemas.microsoft.com/office/powerpoint/2010/main" val="290515494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slide" type="title" preserve="1">
  <p:cSld name="Title slide">
    <p:spTree>
      <p:nvGrpSpPr>
        <p:cNvPr id="1" name="Shape 8"/>
        <p:cNvGrpSpPr/>
        <p:nvPr/>
      </p:nvGrpSpPr>
      <p:grpSpPr>
        <a:xfrm>
          <a:off x="0" y="0"/>
          <a:ext cx="0" cy="0"/>
          <a:chOff x="0" y="0"/>
          <a:chExt cx="0" cy="0"/>
        </a:xfrm>
      </p:grpSpPr>
      <p:sp>
        <p:nvSpPr>
          <p:cNvPr id="9" name="Google Shape;9;p2"/>
          <p:cNvSpPr/>
          <p:nvPr/>
        </p:nvSpPr>
        <p:spPr>
          <a:xfrm>
            <a:off x="7599169" y="1749378"/>
            <a:ext cx="4592791" cy="5108729"/>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p:nvPr/>
        </p:nvSpPr>
        <p:spPr>
          <a:xfrm>
            <a:off x="1" y="0"/>
            <a:ext cx="5876655" cy="6858107"/>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0" y="0"/>
            <a:ext cx="5876741" cy="6858107"/>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0" y="0"/>
            <a:ext cx="3138077" cy="6858107"/>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0" y="0"/>
            <a:ext cx="4108608" cy="6858107"/>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1" y="0"/>
            <a:ext cx="5654097" cy="6858107"/>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7712919" y="1875951"/>
            <a:ext cx="4479040" cy="498215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8920000" y="3161480"/>
            <a:ext cx="3271968" cy="369662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 name="Google Shape;17;p2"/>
          <p:cNvSpPr txBox="1">
            <a:spLocks noGrp="1"/>
          </p:cNvSpPr>
          <p:nvPr>
            <p:ph type="ctrTitle"/>
          </p:nvPr>
        </p:nvSpPr>
        <p:spPr>
          <a:xfrm>
            <a:off x="2724300" y="2180700"/>
            <a:ext cx="8751600" cy="17556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5200"/>
              <a:buNone/>
              <a:defRPr sz="6667"/>
            </a:lvl1pPr>
            <a:lvl2pPr lvl="1" algn="ctr">
              <a:spcBef>
                <a:spcPts val="0"/>
              </a:spcBef>
              <a:spcAft>
                <a:spcPts val="0"/>
              </a:spcAft>
              <a:buClr>
                <a:schemeClr val="accent1"/>
              </a:buClr>
              <a:buSzPts val="5200"/>
              <a:buNone/>
              <a:defRPr sz="6933">
                <a:solidFill>
                  <a:schemeClr val="accent1"/>
                </a:solidFill>
              </a:defRPr>
            </a:lvl2pPr>
            <a:lvl3pPr lvl="2" algn="ctr">
              <a:spcBef>
                <a:spcPts val="0"/>
              </a:spcBef>
              <a:spcAft>
                <a:spcPts val="0"/>
              </a:spcAft>
              <a:buClr>
                <a:schemeClr val="accent1"/>
              </a:buClr>
              <a:buSzPts val="5200"/>
              <a:buNone/>
              <a:defRPr sz="6933">
                <a:solidFill>
                  <a:schemeClr val="accent1"/>
                </a:solidFill>
              </a:defRPr>
            </a:lvl3pPr>
            <a:lvl4pPr lvl="3" algn="ctr">
              <a:spcBef>
                <a:spcPts val="0"/>
              </a:spcBef>
              <a:spcAft>
                <a:spcPts val="0"/>
              </a:spcAft>
              <a:buClr>
                <a:schemeClr val="accent1"/>
              </a:buClr>
              <a:buSzPts val="5200"/>
              <a:buNone/>
              <a:defRPr sz="6933">
                <a:solidFill>
                  <a:schemeClr val="accent1"/>
                </a:solidFill>
              </a:defRPr>
            </a:lvl4pPr>
            <a:lvl5pPr lvl="4" algn="ctr">
              <a:spcBef>
                <a:spcPts val="0"/>
              </a:spcBef>
              <a:spcAft>
                <a:spcPts val="0"/>
              </a:spcAft>
              <a:buClr>
                <a:schemeClr val="accent1"/>
              </a:buClr>
              <a:buSzPts val="5200"/>
              <a:buNone/>
              <a:defRPr sz="6933">
                <a:solidFill>
                  <a:schemeClr val="accent1"/>
                </a:solidFill>
              </a:defRPr>
            </a:lvl5pPr>
            <a:lvl6pPr lvl="5" algn="ctr">
              <a:spcBef>
                <a:spcPts val="0"/>
              </a:spcBef>
              <a:spcAft>
                <a:spcPts val="0"/>
              </a:spcAft>
              <a:buClr>
                <a:schemeClr val="accent1"/>
              </a:buClr>
              <a:buSzPts val="5200"/>
              <a:buNone/>
              <a:defRPr sz="6933">
                <a:solidFill>
                  <a:schemeClr val="accent1"/>
                </a:solidFill>
              </a:defRPr>
            </a:lvl6pPr>
            <a:lvl7pPr lvl="6" algn="ctr">
              <a:spcBef>
                <a:spcPts val="0"/>
              </a:spcBef>
              <a:spcAft>
                <a:spcPts val="0"/>
              </a:spcAft>
              <a:buClr>
                <a:schemeClr val="accent1"/>
              </a:buClr>
              <a:buSzPts val="5200"/>
              <a:buNone/>
              <a:defRPr sz="6933">
                <a:solidFill>
                  <a:schemeClr val="accent1"/>
                </a:solidFill>
              </a:defRPr>
            </a:lvl7pPr>
            <a:lvl8pPr lvl="7" algn="ctr">
              <a:spcBef>
                <a:spcPts val="0"/>
              </a:spcBef>
              <a:spcAft>
                <a:spcPts val="0"/>
              </a:spcAft>
              <a:buClr>
                <a:schemeClr val="accent1"/>
              </a:buClr>
              <a:buSzPts val="5200"/>
              <a:buNone/>
              <a:defRPr sz="6933">
                <a:solidFill>
                  <a:schemeClr val="accent1"/>
                </a:solidFill>
              </a:defRPr>
            </a:lvl8pPr>
            <a:lvl9pPr lvl="8" algn="ctr">
              <a:spcBef>
                <a:spcPts val="0"/>
              </a:spcBef>
              <a:spcAft>
                <a:spcPts val="0"/>
              </a:spcAft>
              <a:buClr>
                <a:schemeClr val="accent1"/>
              </a:buClr>
              <a:buSzPts val="5200"/>
              <a:buNone/>
              <a:defRPr sz="6933">
                <a:solidFill>
                  <a:schemeClr val="accent1"/>
                </a:solidFill>
              </a:defRPr>
            </a:lvl9pPr>
          </a:lstStyle>
          <a:p>
            <a:endParaRPr/>
          </a:p>
        </p:txBody>
      </p:sp>
      <p:sp>
        <p:nvSpPr>
          <p:cNvPr id="18" name="Google Shape;18;p2"/>
          <p:cNvSpPr txBox="1">
            <a:spLocks noGrp="1"/>
          </p:cNvSpPr>
          <p:nvPr>
            <p:ph type="subTitle" idx="1"/>
          </p:nvPr>
        </p:nvSpPr>
        <p:spPr>
          <a:xfrm>
            <a:off x="5460100" y="4216600"/>
            <a:ext cx="32800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chemeClr val="accent1"/>
              </a:buClr>
              <a:buSzPts val="2800"/>
              <a:buNone/>
              <a:defRPr sz="2400"/>
            </a:lvl1pPr>
            <a:lvl2pPr lvl="1" algn="ctr">
              <a:lnSpc>
                <a:spcPct val="100000"/>
              </a:lnSpc>
              <a:spcBef>
                <a:spcPts val="0"/>
              </a:spcBef>
              <a:spcAft>
                <a:spcPts val="0"/>
              </a:spcAft>
              <a:buClr>
                <a:schemeClr val="accent1"/>
              </a:buClr>
              <a:buSzPts val="2800"/>
              <a:buNone/>
              <a:defRPr sz="3733">
                <a:solidFill>
                  <a:schemeClr val="accent1"/>
                </a:solidFill>
              </a:defRPr>
            </a:lvl2pPr>
            <a:lvl3pPr lvl="2" algn="ctr">
              <a:lnSpc>
                <a:spcPct val="100000"/>
              </a:lnSpc>
              <a:spcBef>
                <a:spcPts val="0"/>
              </a:spcBef>
              <a:spcAft>
                <a:spcPts val="0"/>
              </a:spcAft>
              <a:buClr>
                <a:schemeClr val="accent1"/>
              </a:buClr>
              <a:buSzPts val="2800"/>
              <a:buNone/>
              <a:defRPr sz="3733">
                <a:solidFill>
                  <a:schemeClr val="accent1"/>
                </a:solidFill>
              </a:defRPr>
            </a:lvl3pPr>
            <a:lvl4pPr lvl="3" algn="ctr">
              <a:lnSpc>
                <a:spcPct val="100000"/>
              </a:lnSpc>
              <a:spcBef>
                <a:spcPts val="0"/>
              </a:spcBef>
              <a:spcAft>
                <a:spcPts val="0"/>
              </a:spcAft>
              <a:buClr>
                <a:schemeClr val="accent1"/>
              </a:buClr>
              <a:buSzPts val="2800"/>
              <a:buNone/>
              <a:defRPr sz="3733">
                <a:solidFill>
                  <a:schemeClr val="accent1"/>
                </a:solidFill>
              </a:defRPr>
            </a:lvl4pPr>
            <a:lvl5pPr lvl="4" algn="ctr">
              <a:lnSpc>
                <a:spcPct val="100000"/>
              </a:lnSpc>
              <a:spcBef>
                <a:spcPts val="0"/>
              </a:spcBef>
              <a:spcAft>
                <a:spcPts val="0"/>
              </a:spcAft>
              <a:buClr>
                <a:schemeClr val="accent1"/>
              </a:buClr>
              <a:buSzPts val="2800"/>
              <a:buNone/>
              <a:defRPr sz="3733">
                <a:solidFill>
                  <a:schemeClr val="accent1"/>
                </a:solidFill>
              </a:defRPr>
            </a:lvl5pPr>
            <a:lvl6pPr lvl="5" algn="ctr">
              <a:lnSpc>
                <a:spcPct val="100000"/>
              </a:lnSpc>
              <a:spcBef>
                <a:spcPts val="0"/>
              </a:spcBef>
              <a:spcAft>
                <a:spcPts val="0"/>
              </a:spcAft>
              <a:buClr>
                <a:schemeClr val="accent1"/>
              </a:buClr>
              <a:buSzPts val="2800"/>
              <a:buNone/>
              <a:defRPr sz="3733">
                <a:solidFill>
                  <a:schemeClr val="accent1"/>
                </a:solidFill>
              </a:defRPr>
            </a:lvl6pPr>
            <a:lvl7pPr lvl="6" algn="ctr">
              <a:lnSpc>
                <a:spcPct val="100000"/>
              </a:lnSpc>
              <a:spcBef>
                <a:spcPts val="0"/>
              </a:spcBef>
              <a:spcAft>
                <a:spcPts val="0"/>
              </a:spcAft>
              <a:buClr>
                <a:schemeClr val="accent1"/>
              </a:buClr>
              <a:buSzPts val="2800"/>
              <a:buNone/>
              <a:defRPr sz="3733">
                <a:solidFill>
                  <a:schemeClr val="accent1"/>
                </a:solidFill>
              </a:defRPr>
            </a:lvl7pPr>
            <a:lvl8pPr lvl="7" algn="ctr">
              <a:lnSpc>
                <a:spcPct val="100000"/>
              </a:lnSpc>
              <a:spcBef>
                <a:spcPts val="0"/>
              </a:spcBef>
              <a:spcAft>
                <a:spcPts val="0"/>
              </a:spcAft>
              <a:buClr>
                <a:schemeClr val="accent1"/>
              </a:buClr>
              <a:buSzPts val="2800"/>
              <a:buNone/>
              <a:defRPr sz="3733">
                <a:solidFill>
                  <a:schemeClr val="accent1"/>
                </a:solidFill>
              </a:defRPr>
            </a:lvl8pPr>
            <a:lvl9pPr lvl="8" algn="ctr">
              <a:lnSpc>
                <a:spcPct val="100000"/>
              </a:lnSpc>
              <a:spcBef>
                <a:spcPts val="0"/>
              </a:spcBef>
              <a:spcAft>
                <a:spcPts val="0"/>
              </a:spcAft>
              <a:buClr>
                <a:schemeClr val="accent1"/>
              </a:buClr>
              <a:buSzPts val="2800"/>
              <a:buNone/>
              <a:defRPr sz="3733">
                <a:solidFill>
                  <a:schemeClr val="accent1"/>
                </a:solidFill>
              </a:defRPr>
            </a:lvl9pPr>
          </a:lstStyle>
          <a:p>
            <a:endParaRPr/>
          </a:p>
        </p:txBody>
      </p:sp>
    </p:spTree>
    <p:extLst>
      <p:ext uri="{BB962C8B-B14F-4D97-AF65-F5344CB8AC3E}">
        <p14:creationId xmlns:p14="http://schemas.microsoft.com/office/powerpoint/2010/main" val="165483906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Section header" type="secHead" preserve="1">
  <p:cSld name="Section header">
    <p:spTree>
      <p:nvGrpSpPr>
        <p:cNvPr id="1" name="Shape 19"/>
        <p:cNvGrpSpPr/>
        <p:nvPr/>
      </p:nvGrpSpPr>
      <p:grpSpPr>
        <a:xfrm>
          <a:off x="0" y="0"/>
          <a:ext cx="0" cy="0"/>
          <a:chOff x="0" y="0"/>
          <a:chExt cx="0" cy="0"/>
        </a:xfrm>
      </p:grpSpPr>
      <p:grpSp>
        <p:nvGrpSpPr>
          <p:cNvPr id="20" name="Google Shape;20;p3"/>
          <p:cNvGrpSpPr/>
          <p:nvPr/>
        </p:nvGrpSpPr>
        <p:grpSpPr>
          <a:xfrm rot="10800000">
            <a:off x="-1448045" y="-36983"/>
            <a:ext cx="4029681" cy="4702604"/>
            <a:chOff x="5353050" y="0"/>
            <a:chExt cx="4407556" cy="5143580"/>
          </a:xfrm>
        </p:grpSpPr>
        <p:sp>
          <p:nvSpPr>
            <p:cNvPr id="21" name="Google Shape;21;p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 name="Google Shape;26;p3"/>
          <p:cNvSpPr txBox="1">
            <a:spLocks noGrp="1"/>
          </p:cNvSpPr>
          <p:nvPr>
            <p:ph type="title"/>
          </p:nvPr>
        </p:nvSpPr>
        <p:spPr>
          <a:xfrm rot="-294">
            <a:off x="1869133" y="3789412"/>
            <a:ext cx="46700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64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27" name="Google Shape;27;p3"/>
          <p:cNvSpPr txBox="1">
            <a:spLocks noGrp="1"/>
          </p:cNvSpPr>
          <p:nvPr>
            <p:ph type="subTitle" idx="1"/>
          </p:nvPr>
        </p:nvSpPr>
        <p:spPr>
          <a:xfrm flipH="1">
            <a:off x="2175933" y="4636733"/>
            <a:ext cx="4056400" cy="142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400"/>
            </a:lvl1pPr>
            <a:lvl2pPr lvl="1" algn="ctr" rtl="0">
              <a:lnSpc>
                <a:spcPct val="100000"/>
              </a:lnSpc>
              <a:spcBef>
                <a:spcPts val="0"/>
              </a:spcBef>
              <a:spcAft>
                <a:spcPts val="0"/>
              </a:spcAft>
              <a:buSzPts val="1400"/>
              <a:buNone/>
              <a:defRPr sz="1867"/>
            </a:lvl2pPr>
            <a:lvl3pPr lvl="2" algn="ctr" rtl="0">
              <a:lnSpc>
                <a:spcPct val="100000"/>
              </a:lnSpc>
              <a:spcBef>
                <a:spcPts val="0"/>
              </a:spcBef>
              <a:spcAft>
                <a:spcPts val="0"/>
              </a:spcAft>
              <a:buSzPts val="1400"/>
              <a:buNone/>
              <a:defRPr sz="1867"/>
            </a:lvl3pPr>
            <a:lvl4pPr lvl="3" algn="ctr" rtl="0">
              <a:lnSpc>
                <a:spcPct val="100000"/>
              </a:lnSpc>
              <a:spcBef>
                <a:spcPts val="0"/>
              </a:spcBef>
              <a:spcAft>
                <a:spcPts val="0"/>
              </a:spcAft>
              <a:buSzPts val="1400"/>
              <a:buNone/>
              <a:defRPr sz="1867"/>
            </a:lvl4pPr>
            <a:lvl5pPr lvl="4" algn="ctr" rtl="0">
              <a:lnSpc>
                <a:spcPct val="100000"/>
              </a:lnSpc>
              <a:spcBef>
                <a:spcPts val="0"/>
              </a:spcBef>
              <a:spcAft>
                <a:spcPts val="0"/>
              </a:spcAft>
              <a:buSzPts val="1400"/>
              <a:buNone/>
              <a:defRPr sz="1867"/>
            </a:lvl5pPr>
            <a:lvl6pPr lvl="5" algn="ctr" rtl="0">
              <a:lnSpc>
                <a:spcPct val="100000"/>
              </a:lnSpc>
              <a:spcBef>
                <a:spcPts val="0"/>
              </a:spcBef>
              <a:spcAft>
                <a:spcPts val="0"/>
              </a:spcAft>
              <a:buSzPts val="1400"/>
              <a:buNone/>
              <a:defRPr sz="1867"/>
            </a:lvl6pPr>
            <a:lvl7pPr lvl="6" algn="ctr" rtl="0">
              <a:lnSpc>
                <a:spcPct val="100000"/>
              </a:lnSpc>
              <a:spcBef>
                <a:spcPts val="0"/>
              </a:spcBef>
              <a:spcAft>
                <a:spcPts val="0"/>
              </a:spcAft>
              <a:buSzPts val="1400"/>
              <a:buNone/>
              <a:defRPr sz="1867"/>
            </a:lvl7pPr>
            <a:lvl8pPr lvl="7" algn="ctr" rtl="0">
              <a:lnSpc>
                <a:spcPct val="100000"/>
              </a:lnSpc>
              <a:spcBef>
                <a:spcPts val="0"/>
              </a:spcBef>
              <a:spcAft>
                <a:spcPts val="0"/>
              </a:spcAft>
              <a:buSzPts val="1400"/>
              <a:buNone/>
              <a:defRPr sz="1867"/>
            </a:lvl8pPr>
            <a:lvl9pPr lvl="8" algn="ctr" rtl="0">
              <a:lnSpc>
                <a:spcPct val="100000"/>
              </a:lnSpc>
              <a:spcBef>
                <a:spcPts val="0"/>
              </a:spcBef>
              <a:spcAft>
                <a:spcPts val="0"/>
              </a:spcAft>
              <a:buSzPts val="1400"/>
              <a:buNone/>
              <a:defRPr sz="1867"/>
            </a:lvl9pPr>
          </a:lstStyle>
          <a:p>
            <a:endParaRPr/>
          </a:p>
        </p:txBody>
      </p:sp>
      <p:sp>
        <p:nvSpPr>
          <p:cNvPr id="28" name="Google Shape;28;p3"/>
          <p:cNvSpPr txBox="1">
            <a:spLocks noGrp="1"/>
          </p:cNvSpPr>
          <p:nvPr>
            <p:ph type="title" idx="2" hasCustomPrompt="1"/>
          </p:nvPr>
        </p:nvSpPr>
        <p:spPr>
          <a:xfrm>
            <a:off x="2950933" y="1564216"/>
            <a:ext cx="2506400" cy="1644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96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grpSp>
        <p:nvGrpSpPr>
          <p:cNvPr id="29" name="Google Shape;29;p3"/>
          <p:cNvGrpSpPr/>
          <p:nvPr/>
        </p:nvGrpSpPr>
        <p:grpSpPr>
          <a:xfrm rot="10800000" flipH="1">
            <a:off x="2230012" y="-1214671"/>
            <a:ext cx="11525467" cy="8072677"/>
            <a:chOff x="5353050" y="0"/>
            <a:chExt cx="4407556" cy="5143580"/>
          </a:xfrm>
        </p:grpSpPr>
        <p:sp>
          <p:nvSpPr>
            <p:cNvPr id="30" name="Google Shape;30;p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48641491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and body" type="tx" preserve="1">
  <p:cSld name="Title and body">
    <p:spTree>
      <p:nvGrpSpPr>
        <p:cNvPr id="1" name="Shape 35"/>
        <p:cNvGrpSpPr/>
        <p:nvPr/>
      </p:nvGrpSpPr>
      <p:grpSpPr>
        <a:xfrm>
          <a:off x="0" y="0"/>
          <a:ext cx="0" cy="0"/>
          <a:chOff x="0" y="0"/>
          <a:chExt cx="0" cy="0"/>
        </a:xfrm>
      </p:grpSpPr>
      <p:sp>
        <p:nvSpPr>
          <p:cNvPr id="36" name="Google Shape;36;p4"/>
          <p:cNvSpPr txBox="1">
            <a:spLocks noGrp="1"/>
          </p:cNvSpPr>
          <p:nvPr>
            <p:ph type="body" idx="1"/>
          </p:nvPr>
        </p:nvSpPr>
        <p:spPr>
          <a:xfrm>
            <a:off x="960000" y="1578400"/>
            <a:ext cx="10272000" cy="4559600"/>
          </a:xfrm>
          <a:prstGeom prst="rect">
            <a:avLst/>
          </a:prstGeom>
        </p:spPr>
        <p:txBody>
          <a:bodyPr spcFirstLastPara="1" wrap="square" lIns="91425" tIns="91425" rIns="91425" bIns="91425" anchor="t" anchorCtr="0">
            <a:noAutofit/>
          </a:bodyPr>
          <a:lstStyle>
            <a:lvl1pPr marL="609585" lvl="0" indent="-406390">
              <a:lnSpc>
                <a:spcPct val="100000"/>
              </a:lnSpc>
              <a:spcBef>
                <a:spcPts val="0"/>
              </a:spcBef>
              <a:spcAft>
                <a:spcPts val="0"/>
              </a:spcAft>
              <a:buClr>
                <a:srgbClr val="434343"/>
              </a:buClr>
              <a:buSzPts val="1200"/>
              <a:buFont typeface="Open Sans SemiBold"/>
              <a:buAutoNum type="arabicPeriod"/>
              <a:defRPr sz="1600"/>
            </a:lvl1pPr>
            <a:lvl2pPr marL="1219170" lvl="1" indent="-406390">
              <a:spcBef>
                <a:spcPts val="2133"/>
              </a:spcBef>
              <a:spcAft>
                <a:spcPts val="0"/>
              </a:spcAft>
              <a:buClr>
                <a:srgbClr val="434343"/>
              </a:buClr>
              <a:buSzPts val="1200"/>
              <a:buFont typeface="Roboto Condensed Light"/>
              <a:buAutoNum type="alphaLcPeriod"/>
              <a:defRPr/>
            </a:lvl2pPr>
            <a:lvl3pPr marL="1828754" lvl="2" indent="-423323">
              <a:spcBef>
                <a:spcPts val="2133"/>
              </a:spcBef>
              <a:spcAft>
                <a:spcPts val="0"/>
              </a:spcAft>
              <a:buClr>
                <a:srgbClr val="434343"/>
              </a:buClr>
              <a:buSzPts val="1400"/>
              <a:buFont typeface="Roboto Condensed Light"/>
              <a:buAutoNum type="romanLcPeriod"/>
              <a:defRPr/>
            </a:lvl3pPr>
            <a:lvl4pPr marL="2438339" lvl="3" indent="-423323">
              <a:spcBef>
                <a:spcPts val="2133"/>
              </a:spcBef>
              <a:spcAft>
                <a:spcPts val="0"/>
              </a:spcAft>
              <a:buClr>
                <a:srgbClr val="434343"/>
              </a:buClr>
              <a:buSzPts val="1400"/>
              <a:buFont typeface="Roboto Condensed Light"/>
              <a:buAutoNum type="arabicPeriod"/>
              <a:defRPr/>
            </a:lvl4pPr>
            <a:lvl5pPr marL="3047924" lvl="4" indent="-423323">
              <a:spcBef>
                <a:spcPts val="2133"/>
              </a:spcBef>
              <a:spcAft>
                <a:spcPts val="0"/>
              </a:spcAft>
              <a:buClr>
                <a:srgbClr val="434343"/>
              </a:buClr>
              <a:buSzPts val="1400"/>
              <a:buFont typeface="Roboto Condensed Light"/>
              <a:buAutoNum type="alphaLcPeriod"/>
              <a:defRPr/>
            </a:lvl5pPr>
            <a:lvl6pPr marL="3657509" lvl="5" indent="-423323">
              <a:spcBef>
                <a:spcPts val="2133"/>
              </a:spcBef>
              <a:spcAft>
                <a:spcPts val="0"/>
              </a:spcAft>
              <a:buClr>
                <a:srgbClr val="434343"/>
              </a:buClr>
              <a:buSzPts val="1400"/>
              <a:buFont typeface="Roboto Condensed Light"/>
              <a:buAutoNum type="romanLcPeriod"/>
              <a:defRPr/>
            </a:lvl6pPr>
            <a:lvl7pPr marL="4267093" lvl="6" indent="-423323">
              <a:spcBef>
                <a:spcPts val="2133"/>
              </a:spcBef>
              <a:spcAft>
                <a:spcPts val="0"/>
              </a:spcAft>
              <a:buClr>
                <a:srgbClr val="434343"/>
              </a:buClr>
              <a:buSzPts val="1400"/>
              <a:buFont typeface="Roboto Condensed Light"/>
              <a:buAutoNum type="arabicPeriod"/>
              <a:defRPr/>
            </a:lvl7pPr>
            <a:lvl8pPr marL="4876678" lvl="7" indent="-423323">
              <a:spcBef>
                <a:spcPts val="2133"/>
              </a:spcBef>
              <a:spcAft>
                <a:spcPts val="0"/>
              </a:spcAft>
              <a:buClr>
                <a:srgbClr val="434343"/>
              </a:buClr>
              <a:buSzPts val="1400"/>
              <a:buFont typeface="Roboto Condensed Light"/>
              <a:buAutoNum type="alphaLcPeriod"/>
              <a:defRPr/>
            </a:lvl8pPr>
            <a:lvl9pPr marL="5486263" lvl="8" indent="-423323">
              <a:spcBef>
                <a:spcPts val="2133"/>
              </a:spcBef>
              <a:spcAft>
                <a:spcPts val="2133"/>
              </a:spcAft>
              <a:buClr>
                <a:srgbClr val="434343"/>
              </a:buClr>
              <a:buSzPts val="1400"/>
              <a:buFont typeface="Roboto Condensed Light"/>
              <a:buAutoNum type="romanLcPeriod"/>
              <a:defRPr/>
            </a:lvl9pPr>
          </a:lstStyle>
          <a:p>
            <a:endParaRPr/>
          </a:p>
        </p:txBody>
      </p:sp>
      <p:grpSp>
        <p:nvGrpSpPr>
          <p:cNvPr id="37" name="Google Shape;37;p4"/>
          <p:cNvGrpSpPr/>
          <p:nvPr/>
        </p:nvGrpSpPr>
        <p:grpSpPr>
          <a:xfrm rot="10800000">
            <a:off x="9425173" y="11"/>
            <a:ext cx="2766825" cy="3079023"/>
            <a:chOff x="6" y="2834274"/>
            <a:chExt cx="2075119" cy="2309267"/>
          </a:xfrm>
        </p:grpSpPr>
        <p:sp>
          <p:nvSpPr>
            <p:cNvPr id="38" name="Google Shape;38;p4"/>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4"/>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4"/>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1" name="Google Shape;41;p4"/>
          <p:cNvGrpSpPr/>
          <p:nvPr/>
        </p:nvGrpSpPr>
        <p:grpSpPr>
          <a:xfrm rot="10800000">
            <a:off x="8" y="5165462"/>
            <a:ext cx="1521789" cy="1692593"/>
            <a:chOff x="8002655" y="8"/>
            <a:chExt cx="1141342" cy="1269445"/>
          </a:xfrm>
        </p:grpSpPr>
        <p:sp>
          <p:nvSpPr>
            <p:cNvPr id="42" name="Google Shape;42;p4"/>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4"/>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 name="Google Shape;44;p4"/>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35500333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and two columns" type="twoColTx" preserve="1">
  <p:cSld name="Title and two columns">
    <p:spTree>
      <p:nvGrpSpPr>
        <p:cNvPr id="1" name="Shape 45"/>
        <p:cNvGrpSpPr/>
        <p:nvPr/>
      </p:nvGrpSpPr>
      <p:grpSpPr>
        <a:xfrm>
          <a:off x="0" y="0"/>
          <a:ext cx="0" cy="0"/>
          <a:chOff x="0" y="0"/>
          <a:chExt cx="0" cy="0"/>
        </a:xfrm>
      </p:grpSpPr>
      <p:grpSp>
        <p:nvGrpSpPr>
          <p:cNvPr id="46" name="Google Shape;46;p5"/>
          <p:cNvGrpSpPr/>
          <p:nvPr/>
        </p:nvGrpSpPr>
        <p:grpSpPr>
          <a:xfrm>
            <a:off x="-600" y="-4194019"/>
            <a:ext cx="14503799" cy="13112700"/>
            <a:chOff x="-450" y="-3145515"/>
            <a:chExt cx="10877849" cy="9834525"/>
          </a:xfrm>
        </p:grpSpPr>
        <p:sp>
          <p:nvSpPr>
            <p:cNvPr id="47" name="Google Shape;47;p5"/>
            <p:cNvSpPr/>
            <p:nvPr/>
          </p:nvSpPr>
          <p:spPr>
            <a:xfrm>
              <a:off x="2843508" y="-5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8" name="Google Shape;48;p5"/>
            <p:cNvGrpSpPr/>
            <p:nvPr/>
          </p:nvGrpSpPr>
          <p:grpSpPr>
            <a:xfrm rot="10800000">
              <a:off x="-450" y="-3145515"/>
              <a:ext cx="10877849" cy="9834525"/>
              <a:chOff x="5353050" y="0"/>
              <a:chExt cx="4407556" cy="5143580"/>
            </a:xfrm>
          </p:grpSpPr>
          <p:sp>
            <p:nvSpPr>
              <p:cNvPr id="49" name="Google Shape;49;p5"/>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5"/>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5"/>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5"/>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5"/>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54" name="Google Shape;54;p5"/>
          <p:cNvSpPr txBox="1">
            <a:spLocks noGrp="1"/>
          </p:cNvSpPr>
          <p:nvPr>
            <p:ph type="ctrTitle"/>
          </p:nvPr>
        </p:nvSpPr>
        <p:spPr>
          <a:xfrm flipH="1">
            <a:off x="7919933" y="2514715"/>
            <a:ext cx="2572400" cy="608000"/>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lt2"/>
              </a:buClr>
              <a:buSzPts val="2400"/>
              <a:buNone/>
              <a:defRPr sz="4000" b="0"/>
            </a:lvl1pPr>
            <a:lvl2pPr lvl="1" algn="ctr" rtl="0">
              <a:spcBef>
                <a:spcPts val="0"/>
              </a:spcBef>
              <a:spcAft>
                <a:spcPts val="0"/>
              </a:spcAft>
              <a:buClr>
                <a:schemeClr val="lt2"/>
              </a:buClr>
              <a:buSzPts val="1800"/>
              <a:buNone/>
              <a:defRPr sz="2400">
                <a:solidFill>
                  <a:schemeClr val="lt2"/>
                </a:solidFill>
              </a:defRPr>
            </a:lvl2pPr>
            <a:lvl3pPr lvl="2" algn="ctr" rtl="0">
              <a:spcBef>
                <a:spcPts val="0"/>
              </a:spcBef>
              <a:spcAft>
                <a:spcPts val="0"/>
              </a:spcAft>
              <a:buClr>
                <a:schemeClr val="lt2"/>
              </a:buClr>
              <a:buSzPts val="1800"/>
              <a:buNone/>
              <a:defRPr sz="2400">
                <a:solidFill>
                  <a:schemeClr val="lt2"/>
                </a:solidFill>
              </a:defRPr>
            </a:lvl3pPr>
            <a:lvl4pPr lvl="3" algn="ctr" rtl="0">
              <a:spcBef>
                <a:spcPts val="0"/>
              </a:spcBef>
              <a:spcAft>
                <a:spcPts val="0"/>
              </a:spcAft>
              <a:buClr>
                <a:schemeClr val="lt2"/>
              </a:buClr>
              <a:buSzPts val="1800"/>
              <a:buNone/>
              <a:defRPr sz="2400">
                <a:solidFill>
                  <a:schemeClr val="lt2"/>
                </a:solidFill>
              </a:defRPr>
            </a:lvl4pPr>
            <a:lvl5pPr lvl="4" algn="ctr" rtl="0">
              <a:spcBef>
                <a:spcPts val="0"/>
              </a:spcBef>
              <a:spcAft>
                <a:spcPts val="0"/>
              </a:spcAft>
              <a:buClr>
                <a:schemeClr val="lt2"/>
              </a:buClr>
              <a:buSzPts val="1800"/>
              <a:buNone/>
              <a:defRPr sz="2400">
                <a:solidFill>
                  <a:schemeClr val="lt2"/>
                </a:solidFill>
              </a:defRPr>
            </a:lvl5pPr>
            <a:lvl6pPr lvl="5" algn="ctr" rtl="0">
              <a:spcBef>
                <a:spcPts val="0"/>
              </a:spcBef>
              <a:spcAft>
                <a:spcPts val="0"/>
              </a:spcAft>
              <a:buClr>
                <a:schemeClr val="lt2"/>
              </a:buClr>
              <a:buSzPts val="1800"/>
              <a:buNone/>
              <a:defRPr sz="2400">
                <a:solidFill>
                  <a:schemeClr val="lt2"/>
                </a:solidFill>
              </a:defRPr>
            </a:lvl6pPr>
            <a:lvl7pPr lvl="6" algn="ctr" rtl="0">
              <a:spcBef>
                <a:spcPts val="0"/>
              </a:spcBef>
              <a:spcAft>
                <a:spcPts val="0"/>
              </a:spcAft>
              <a:buClr>
                <a:schemeClr val="lt2"/>
              </a:buClr>
              <a:buSzPts val="1800"/>
              <a:buNone/>
              <a:defRPr sz="2400">
                <a:solidFill>
                  <a:schemeClr val="lt2"/>
                </a:solidFill>
              </a:defRPr>
            </a:lvl7pPr>
            <a:lvl8pPr lvl="7" algn="ctr" rtl="0">
              <a:spcBef>
                <a:spcPts val="0"/>
              </a:spcBef>
              <a:spcAft>
                <a:spcPts val="0"/>
              </a:spcAft>
              <a:buClr>
                <a:schemeClr val="lt2"/>
              </a:buClr>
              <a:buSzPts val="1800"/>
              <a:buNone/>
              <a:defRPr sz="2400">
                <a:solidFill>
                  <a:schemeClr val="lt2"/>
                </a:solidFill>
              </a:defRPr>
            </a:lvl8pPr>
            <a:lvl9pPr lvl="8" algn="ctr" rtl="0">
              <a:spcBef>
                <a:spcPts val="0"/>
              </a:spcBef>
              <a:spcAft>
                <a:spcPts val="0"/>
              </a:spcAft>
              <a:buClr>
                <a:schemeClr val="lt2"/>
              </a:buClr>
              <a:buSzPts val="1800"/>
              <a:buNone/>
              <a:defRPr sz="2400">
                <a:solidFill>
                  <a:schemeClr val="lt2"/>
                </a:solidFill>
              </a:defRPr>
            </a:lvl9pPr>
          </a:lstStyle>
          <a:p>
            <a:endParaRPr/>
          </a:p>
        </p:txBody>
      </p:sp>
      <p:sp>
        <p:nvSpPr>
          <p:cNvPr id="55" name="Google Shape;55;p5"/>
          <p:cNvSpPr txBox="1">
            <a:spLocks noGrp="1"/>
          </p:cNvSpPr>
          <p:nvPr>
            <p:ph type="subTitle" idx="1"/>
          </p:nvPr>
        </p:nvSpPr>
        <p:spPr>
          <a:xfrm flipH="1">
            <a:off x="7240100" y="3379700"/>
            <a:ext cx="3368000" cy="1547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56" name="Google Shape;56;p5"/>
          <p:cNvSpPr txBox="1">
            <a:spLocks noGrp="1"/>
          </p:cNvSpPr>
          <p:nvPr>
            <p:ph type="ctrTitle" idx="2"/>
          </p:nvPr>
        </p:nvSpPr>
        <p:spPr>
          <a:xfrm flipH="1">
            <a:off x="1468011" y="2514715"/>
            <a:ext cx="2850400" cy="6080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lt2"/>
              </a:buClr>
              <a:buSzPts val="2400"/>
              <a:buNone/>
              <a:defRPr sz="4000" b="0"/>
            </a:lvl1pPr>
            <a:lvl2pPr lvl="1" algn="ctr" rtl="0">
              <a:spcBef>
                <a:spcPts val="0"/>
              </a:spcBef>
              <a:spcAft>
                <a:spcPts val="0"/>
              </a:spcAft>
              <a:buClr>
                <a:schemeClr val="lt2"/>
              </a:buClr>
              <a:buSzPts val="1800"/>
              <a:buNone/>
              <a:defRPr sz="2400">
                <a:solidFill>
                  <a:schemeClr val="lt2"/>
                </a:solidFill>
              </a:defRPr>
            </a:lvl2pPr>
            <a:lvl3pPr lvl="2" algn="ctr" rtl="0">
              <a:spcBef>
                <a:spcPts val="0"/>
              </a:spcBef>
              <a:spcAft>
                <a:spcPts val="0"/>
              </a:spcAft>
              <a:buClr>
                <a:schemeClr val="lt2"/>
              </a:buClr>
              <a:buSzPts val="1800"/>
              <a:buNone/>
              <a:defRPr sz="2400">
                <a:solidFill>
                  <a:schemeClr val="lt2"/>
                </a:solidFill>
              </a:defRPr>
            </a:lvl3pPr>
            <a:lvl4pPr lvl="3" algn="ctr" rtl="0">
              <a:spcBef>
                <a:spcPts val="0"/>
              </a:spcBef>
              <a:spcAft>
                <a:spcPts val="0"/>
              </a:spcAft>
              <a:buClr>
                <a:schemeClr val="lt2"/>
              </a:buClr>
              <a:buSzPts val="1800"/>
              <a:buNone/>
              <a:defRPr sz="2400">
                <a:solidFill>
                  <a:schemeClr val="lt2"/>
                </a:solidFill>
              </a:defRPr>
            </a:lvl4pPr>
            <a:lvl5pPr lvl="4" algn="ctr" rtl="0">
              <a:spcBef>
                <a:spcPts val="0"/>
              </a:spcBef>
              <a:spcAft>
                <a:spcPts val="0"/>
              </a:spcAft>
              <a:buClr>
                <a:schemeClr val="lt2"/>
              </a:buClr>
              <a:buSzPts val="1800"/>
              <a:buNone/>
              <a:defRPr sz="2400">
                <a:solidFill>
                  <a:schemeClr val="lt2"/>
                </a:solidFill>
              </a:defRPr>
            </a:lvl5pPr>
            <a:lvl6pPr lvl="5" algn="ctr" rtl="0">
              <a:spcBef>
                <a:spcPts val="0"/>
              </a:spcBef>
              <a:spcAft>
                <a:spcPts val="0"/>
              </a:spcAft>
              <a:buClr>
                <a:schemeClr val="lt2"/>
              </a:buClr>
              <a:buSzPts val="1800"/>
              <a:buNone/>
              <a:defRPr sz="2400">
                <a:solidFill>
                  <a:schemeClr val="lt2"/>
                </a:solidFill>
              </a:defRPr>
            </a:lvl6pPr>
            <a:lvl7pPr lvl="6" algn="ctr" rtl="0">
              <a:spcBef>
                <a:spcPts val="0"/>
              </a:spcBef>
              <a:spcAft>
                <a:spcPts val="0"/>
              </a:spcAft>
              <a:buClr>
                <a:schemeClr val="lt2"/>
              </a:buClr>
              <a:buSzPts val="1800"/>
              <a:buNone/>
              <a:defRPr sz="2400">
                <a:solidFill>
                  <a:schemeClr val="lt2"/>
                </a:solidFill>
              </a:defRPr>
            </a:lvl7pPr>
            <a:lvl8pPr lvl="7" algn="ctr" rtl="0">
              <a:spcBef>
                <a:spcPts val="0"/>
              </a:spcBef>
              <a:spcAft>
                <a:spcPts val="0"/>
              </a:spcAft>
              <a:buClr>
                <a:schemeClr val="lt2"/>
              </a:buClr>
              <a:buSzPts val="1800"/>
              <a:buNone/>
              <a:defRPr sz="2400">
                <a:solidFill>
                  <a:schemeClr val="lt2"/>
                </a:solidFill>
              </a:defRPr>
            </a:lvl8pPr>
            <a:lvl9pPr lvl="8" algn="ctr" rtl="0">
              <a:spcBef>
                <a:spcPts val="0"/>
              </a:spcBef>
              <a:spcAft>
                <a:spcPts val="0"/>
              </a:spcAft>
              <a:buClr>
                <a:schemeClr val="lt2"/>
              </a:buClr>
              <a:buSzPts val="1800"/>
              <a:buNone/>
              <a:defRPr sz="2400">
                <a:solidFill>
                  <a:schemeClr val="lt2"/>
                </a:solidFill>
              </a:defRPr>
            </a:lvl9pPr>
          </a:lstStyle>
          <a:p>
            <a:endParaRPr/>
          </a:p>
        </p:txBody>
      </p:sp>
      <p:sp>
        <p:nvSpPr>
          <p:cNvPr id="57" name="Google Shape;57;p5"/>
          <p:cNvSpPr txBox="1">
            <a:spLocks noGrp="1"/>
          </p:cNvSpPr>
          <p:nvPr>
            <p:ph type="subTitle" idx="3"/>
          </p:nvPr>
        </p:nvSpPr>
        <p:spPr>
          <a:xfrm flipH="1">
            <a:off x="1583900" y="3379700"/>
            <a:ext cx="3368000" cy="1547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Tree>
    <p:extLst>
      <p:ext uri="{BB962C8B-B14F-4D97-AF65-F5344CB8AC3E}">
        <p14:creationId xmlns:p14="http://schemas.microsoft.com/office/powerpoint/2010/main" val="82051467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only" type="titleOnly" preserve="1">
  <p:cSld name="Title only">
    <p:spTree>
      <p:nvGrpSpPr>
        <p:cNvPr id="1" name="Shape 58"/>
        <p:cNvGrpSpPr/>
        <p:nvPr/>
      </p:nvGrpSpPr>
      <p:grpSpPr>
        <a:xfrm>
          <a:off x="0" y="0"/>
          <a:ext cx="0" cy="0"/>
          <a:chOff x="0" y="0"/>
          <a:chExt cx="0" cy="0"/>
        </a:xfrm>
      </p:grpSpPr>
      <p:sp>
        <p:nvSpPr>
          <p:cNvPr id="59" name="Google Shape;59;p6"/>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60" name="Google Shape;60;p6"/>
          <p:cNvGrpSpPr/>
          <p:nvPr/>
        </p:nvGrpSpPr>
        <p:grpSpPr>
          <a:xfrm>
            <a:off x="9" y="3779033"/>
            <a:ext cx="2766825" cy="3079023"/>
            <a:chOff x="6" y="2834274"/>
            <a:chExt cx="2075119" cy="2309267"/>
          </a:xfrm>
        </p:grpSpPr>
        <p:sp>
          <p:nvSpPr>
            <p:cNvPr id="61" name="Google Shape;61;p6"/>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6"/>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6"/>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4" name="Google Shape;64;p6"/>
          <p:cNvGrpSpPr/>
          <p:nvPr/>
        </p:nvGrpSpPr>
        <p:grpSpPr>
          <a:xfrm>
            <a:off x="10670207" y="12"/>
            <a:ext cx="1521789" cy="1692593"/>
            <a:chOff x="8002655" y="8"/>
            <a:chExt cx="1141342" cy="1269445"/>
          </a:xfrm>
        </p:grpSpPr>
        <p:sp>
          <p:nvSpPr>
            <p:cNvPr id="65" name="Google Shape;65;p6"/>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6"/>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64530665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One column text" preserve="1">
  <p:cSld name="One column text">
    <p:spTree>
      <p:nvGrpSpPr>
        <p:cNvPr id="1" name="Shape 67"/>
        <p:cNvGrpSpPr/>
        <p:nvPr/>
      </p:nvGrpSpPr>
      <p:grpSpPr>
        <a:xfrm>
          <a:off x="0" y="0"/>
          <a:ext cx="0" cy="0"/>
          <a:chOff x="0" y="0"/>
          <a:chExt cx="0" cy="0"/>
        </a:xfrm>
      </p:grpSpPr>
      <p:grpSp>
        <p:nvGrpSpPr>
          <p:cNvPr id="68" name="Google Shape;68;p7"/>
          <p:cNvGrpSpPr/>
          <p:nvPr/>
        </p:nvGrpSpPr>
        <p:grpSpPr>
          <a:xfrm>
            <a:off x="9405521" y="-17"/>
            <a:ext cx="2786500" cy="3101017"/>
            <a:chOff x="7054140" y="-13"/>
            <a:chExt cx="2089875" cy="2325763"/>
          </a:xfrm>
        </p:grpSpPr>
        <p:sp>
          <p:nvSpPr>
            <p:cNvPr id="69" name="Google Shape;69;p7"/>
            <p:cNvSpPr/>
            <p:nvPr/>
          </p:nvSpPr>
          <p:spPr>
            <a:xfrm rot="10800000" flipH="1">
              <a:off x="7054140" y="1027"/>
              <a:ext cx="2089855" cy="2324723"/>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7"/>
            <p:cNvSpPr/>
            <p:nvPr/>
          </p:nvSpPr>
          <p:spPr>
            <a:xfrm rot="10800000" flipH="1">
              <a:off x="7105902" y="-13"/>
              <a:ext cx="2038095" cy="226712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7"/>
            <p:cNvSpPr/>
            <p:nvPr/>
          </p:nvSpPr>
          <p:spPr>
            <a:xfrm rot="10800000" flipH="1">
              <a:off x="7655173" y="-13"/>
              <a:ext cx="1488842" cy="168214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2" name="Google Shape;72;p7"/>
          <p:cNvSpPr txBox="1">
            <a:spLocks noGrp="1"/>
          </p:cNvSpPr>
          <p:nvPr>
            <p:ph type="subTitle" idx="1"/>
          </p:nvPr>
        </p:nvSpPr>
        <p:spPr>
          <a:xfrm flipH="1">
            <a:off x="6909000" y="2685633"/>
            <a:ext cx="4297600" cy="25076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Clr>
                <a:schemeClr val="accent1"/>
              </a:buClr>
              <a:buSzPts val="1200"/>
              <a:buChar char="●"/>
              <a:defRPr sz="2400"/>
            </a:lvl1pPr>
            <a:lvl2pPr lvl="1" algn="ctr" rtl="0">
              <a:lnSpc>
                <a:spcPct val="100000"/>
              </a:lnSpc>
              <a:spcBef>
                <a:spcPts val="0"/>
              </a:spcBef>
              <a:spcAft>
                <a:spcPts val="0"/>
              </a:spcAft>
              <a:buSzPts val="1200"/>
              <a:buChar char="○"/>
              <a:defRPr sz="1600"/>
            </a:lvl2pPr>
            <a:lvl3pPr lvl="2" algn="ctr" rtl="0">
              <a:lnSpc>
                <a:spcPct val="100000"/>
              </a:lnSpc>
              <a:spcBef>
                <a:spcPts val="0"/>
              </a:spcBef>
              <a:spcAft>
                <a:spcPts val="0"/>
              </a:spcAft>
              <a:buSzPts val="1200"/>
              <a:buChar char="■"/>
              <a:defRPr sz="1600"/>
            </a:lvl3pPr>
            <a:lvl4pPr lvl="3" algn="ctr" rtl="0">
              <a:lnSpc>
                <a:spcPct val="100000"/>
              </a:lnSpc>
              <a:spcBef>
                <a:spcPts val="0"/>
              </a:spcBef>
              <a:spcAft>
                <a:spcPts val="0"/>
              </a:spcAft>
              <a:buSzPts val="1200"/>
              <a:buChar char="●"/>
              <a:defRPr sz="1600"/>
            </a:lvl4pPr>
            <a:lvl5pPr lvl="4" algn="ctr" rtl="0">
              <a:lnSpc>
                <a:spcPct val="100000"/>
              </a:lnSpc>
              <a:spcBef>
                <a:spcPts val="0"/>
              </a:spcBef>
              <a:spcAft>
                <a:spcPts val="0"/>
              </a:spcAft>
              <a:buSzPts val="1200"/>
              <a:buChar char="○"/>
              <a:defRPr sz="1600"/>
            </a:lvl5pPr>
            <a:lvl6pPr lvl="5" algn="ctr" rtl="0">
              <a:lnSpc>
                <a:spcPct val="100000"/>
              </a:lnSpc>
              <a:spcBef>
                <a:spcPts val="0"/>
              </a:spcBef>
              <a:spcAft>
                <a:spcPts val="0"/>
              </a:spcAft>
              <a:buSzPts val="1200"/>
              <a:buChar char="■"/>
              <a:defRPr sz="1600"/>
            </a:lvl6pPr>
            <a:lvl7pPr lvl="6" algn="ctr" rtl="0">
              <a:lnSpc>
                <a:spcPct val="100000"/>
              </a:lnSpc>
              <a:spcBef>
                <a:spcPts val="0"/>
              </a:spcBef>
              <a:spcAft>
                <a:spcPts val="0"/>
              </a:spcAft>
              <a:buSzPts val="1200"/>
              <a:buChar char="●"/>
              <a:defRPr sz="1600"/>
            </a:lvl7pPr>
            <a:lvl8pPr lvl="7" algn="ctr" rtl="0">
              <a:lnSpc>
                <a:spcPct val="100000"/>
              </a:lnSpc>
              <a:spcBef>
                <a:spcPts val="0"/>
              </a:spcBef>
              <a:spcAft>
                <a:spcPts val="0"/>
              </a:spcAft>
              <a:buSzPts val="1200"/>
              <a:buChar char="○"/>
              <a:defRPr sz="1600"/>
            </a:lvl8pPr>
            <a:lvl9pPr lvl="8" algn="ctr" rtl="0">
              <a:lnSpc>
                <a:spcPct val="100000"/>
              </a:lnSpc>
              <a:spcBef>
                <a:spcPts val="0"/>
              </a:spcBef>
              <a:spcAft>
                <a:spcPts val="0"/>
              </a:spcAft>
              <a:buSzPts val="1200"/>
              <a:buChar char="■"/>
              <a:defRPr sz="1600"/>
            </a:lvl9pPr>
          </a:lstStyle>
          <a:p>
            <a:endParaRPr/>
          </a:p>
        </p:txBody>
      </p:sp>
      <p:sp>
        <p:nvSpPr>
          <p:cNvPr id="73" name="Google Shape;73;p7"/>
          <p:cNvSpPr txBox="1">
            <a:spLocks noGrp="1"/>
          </p:cNvSpPr>
          <p:nvPr>
            <p:ph type="title"/>
          </p:nvPr>
        </p:nvSpPr>
        <p:spPr>
          <a:xfrm>
            <a:off x="5926997" y="5262947"/>
            <a:ext cx="5279600" cy="845600"/>
          </a:xfrm>
          <a:prstGeom prst="rect">
            <a:avLst/>
          </a:prstGeom>
        </p:spPr>
        <p:txBody>
          <a:bodyPr spcFirstLastPara="1" wrap="square" lIns="91425" tIns="91425" rIns="91425" bIns="91425" anchor="t" anchorCtr="0">
            <a:noAutofit/>
          </a:bodyPr>
          <a:lstStyle>
            <a:lvl1pPr lvl="0" algn="r" rtl="0">
              <a:spcBef>
                <a:spcPts val="0"/>
              </a:spcBef>
              <a:spcAft>
                <a:spcPts val="0"/>
              </a:spcAft>
              <a:buNone/>
              <a:defRPr sz="4000" b="0"/>
            </a:lvl1pPr>
            <a:lvl2pPr lvl="1" algn="r" rtl="0">
              <a:spcBef>
                <a:spcPts val="0"/>
              </a:spcBef>
              <a:spcAft>
                <a:spcPts val="0"/>
              </a:spcAft>
              <a:buNone/>
              <a:defRPr sz="4000" b="0"/>
            </a:lvl2pPr>
            <a:lvl3pPr lvl="2" algn="r" rtl="0">
              <a:spcBef>
                <a:spcPts val="0"/>
              </a:spcBef>
              <a:spcAft>
                <a:spcPts val="0"/>
              </a:spcAft>
              <a:buNone/>
              <a:defRPr sz="4000" b="0"/>
            </a:lvl3pPr>
            <a:lvl4pPr lvl="3" algn="r" rtl="0">
              <a:spcBef>
                <a:spcPts val="0"/>
              </a:spcBef>
              <a:spcAft>
                <a:spcPts val="0"/>
              </a:spcAft>
              <a:buNone/>
              <a:defRPr sz="4000" b="0"/>
            </a:lvl4pPr>
            <a:lvl5pPr lvl="4" algn="r" rtl="0">
              <a:spcBef>
                <a:spcPts val="0"/>
              </a:spcBef>
              <a:spcAft>
                <a:spcPts val="0"/>
              </a:spcAft>
              <a:buNone/>
              <a:defRPr sz="4000" b="0"/>
            </a:lvl5pPr>
            <a:lvl6pPr lvl="5" algn="r" rtl="0">
              <a:spcBef>
                <a:spcPts val="0"/>
              </a:spcBef>
              <a:spcAft>
                <a:spcPts val="0"/>
              </a:spcAft>
              <a:buNone/>
              <a:defRPr sz="4000" b="0"/>
            </a:lvl6pPr>
            <a:lvl7pPr lvl="6" algn="r" rtl="0">
              <a:spcBef>
                <a:spcPts val="0"/>
              </a:spcBef>
              <a:spcAft>
                <a:spcPts val="0"/>
              </a:spcAft>
              <a:buNone/>
              <a:defRPr sz="4000" b="0"/>
            </a:lvl7pPr>
            <a:lvl8pPr lvl="7" algn="r" rtl="0">
              <a:spcBef>
                <a:spcPts val="0"/>
              </a:spcBef>
              <a:spcAft>
                <a:spcPts val="0"/>
              </a:spcAft>
              <a:buNone/>
              <a:defRPr sz="4000" b="0"/>
            </a:lvl8pPr>
            <a:lvl9pPr lvl="8" algn="r" rtl="0">
              <a:spcBef>
                <a:spcPts val="0"/>
              </a:spcBef>
              <a:spcAft>
                <a:spcPts val="0"/>
              </a:spcAft>
              <a:buNone/>
              <a:defRPr sz="4000" b="0"/>
            </a:lvl9pPr>
          </a:lstStyle>
          <a:p>
            <a:endParaRPr/>
          </a:p>
        </p:txBody>
      </p:sp>
    </p:spTree>
    <p:extLst>
      <p:ext uri="{BB962C8B-B14F-4D97-AF65-F5344CB8AC3E}">
        <p14:creationId xmlns:p14="http://schemas.microsoft.com/office/powerpoint/2010/main" val="24967967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994D5A-E2AC-4582-8E43-7EA027664A3B}" type="datetimeFigureOut">
              <a:rPr lang="en-US" smtClean="0"/>
              <a:t>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1B58DF-A9EF-4488-93EF-74A3A9C9747E}" type="slidenum">
              <a:rPr lang="en-US" smtClean="0"/>
              <a:t>‹#›</a:t>
            </a:fld>
            <a:endParaRPr lang="en-US"/>
          </a:p>
        </p:txBody>
      </p:sp>
    </p:spTree>
    <p:extLst>
      <p:ext uri="{BB962C8B-B14F-4D97-AF65-F5344CB8AC3E}">
        <p14:creationId xmlns:p14="http://schemas.microsoft.com/office/powerpoint/2010/main" val="101501052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Main point" preserve="1">
  <p:cSld name="Main point">
    <p:spTree>
      <p:nvGrpSpPr>
        <p:cNvPr id="1" name="Shape 74"/>
        <p:cNvGrpSpPr/>
        <p:nvPr/>
      </p:nvGrpSpPr>
      <p:grpSpPr>
        <a:xfrm>
          <a:off x="0" y="0"/>
          <a:ext cx="0" cy="0"/>
          <a:chOff x="0" y="0"/>
          <a:chExt cx="0" cy="0"/>
        </a:xfrm>
      </p:grpSpPr>
      <p:sp>
        <p:nvSpPr>
          <p:cNvPr id="75" name="Google Shape;75;p8"/>
          <p:cNvSpPr/>
          <p:nvPr/>
        </p:nvSpPr>
        <p:spPr>
          <a:xfrm rot="10800000">
            <a:off x="-1524004" y="-69"/>
            <a:ext cx="10588437" cy="7703401"/>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76" name="Google Shape;76;p8"/>
          <p:cNvGrpSpPr/>
          <p:nvPr/>
        </p:nvGrpSpPr>
        <p:grpSpPr>
          <a:xfrm>
            <a:off x="1207804" y="-30952"/>
            <a:ext cx="10984219" cy="6888968"/>
            <a:chOff x="5353050" y="0"/>
            <a:chExt cx="4407556" cy="5143580"/>
          </a:xfrm>
        </p:grpSpPr>
        <p:sp>
          <p:nvSpPr>
            <p:cNvPr id="77" name="Google Shape;77;p8"/>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8"/>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 name="Google Shape;79;p8"/>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 name="Google Shape;80;p8"/>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8"/>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2" name="Google Shape;82;p8"/>
          <p:cNvSpPr txBox="1">
            <a:spLocks noGrp="1"/>
          </p:cNvSpPr>
          <p:nvPr>
            <p:ph type="title"/>
          </p:nvPr>
        </p:nvSpPr>
        <p:spPr>
          <a:xfrm rot="-151">
            <a:off x="1536400" y="1746409"/>
            <a:ext cx="9119200" cy="33652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4800"/>
              <a:buNone/>
              <a:defRPr sz="8800"/>
            </a:lvl1pPr>
            <a:lvl2pPr lvl="1">
              <a:spcBef>
                <a:spcPts val="0"/>
              </a:spcBef>
              <a:spcAft>
                <a:spcPts val="0"/>
              </a:spcAft>
              <a:buClr>
                <a:schemeClr val="accent1"/>
              </a:buClr>
              <a:buSzPts val="4800"/>
              <a:buNone/>
              <a:defRPr sz="6400">
                <a:solidFill>
                  <a:schemeClr val="accent1"/>
                </a:solidFill>
              </a:defRPr>
            </a:lvl2pPr>
            <a:lvl3pPr lvl="2">
              <a:spcBef>
                <a:spcPts val="0"/>
              </a:spcBef>
              <a:spcAft>
                <a:spcPts val="0"/>
              </a:spcAft>
              <a:buClr>
                <a:schemeClr val="accent1"/>
              </a:buClr>
              <a:buSzPts val="4800"/>
              <a:buNone/>
              <a:defRPr sz="6400">
                <a:solidFill>
                  <a:schemeClr val="accent1"/>
                </a:solidFill>
              </a:defRPr>
            </a:lvl3pPr>
            <a:lvl4pPr lvl="3">
              <a:spcBef>
                <a:spcPts val="0"/>
              </a:spcBef>
              <a:spcAft>
                <a:spcPts val="0"/>
              </a:spcAft>
              <a:buClr>
                <a:schemeClr val="accent1"/>
              </a:buClr>
              <a:buSzPts val="4800"/>
              <a:buNone/>
              <a:defRPr sz="6400">
                <a:solidFill>
                  <a:schemeClr val="accent1"/>
                </a:solidFill>
              </a:defRPr>
            </a:lvl4pPr>
            <a:lvl5pPr lvl="4">
              <a:spcBef>
                <a:spcPts val="0"/>
              </a:spcBef>
              <a:spcAft>
                <a:spcPts val="0"/>
              </a:spcAft>
              <a:buClr>
                <a:schemeClr val="accent1"/>
              </a:buClr>
              <a:buSzPts val="4800"/>
              <a:buNone/>
              <a:defRPr sz="6400">
                <a:solidFill>
                  <a:schemeClr val="accent1"/>
                </a:solidFill>
              </a:defRPr>
            </a:lvl5pPr>
            <a:lvl6pPr lvl="5">
              <a:spcBef>
                <a:spcPts val="0"/>
              </a:spcBef>
              <a:spcAft>
                <a:spcPts val="0"/>
              </a:spcAft>
              <a:buClr>
                <a:schemeClr val="accent1"/>
              </a:buClr>
              <a:buSzPts val="4800"/>
              <a:buNone/>
              <a:defRPr sz="6400">
                <a:solidFill>
                  <a:schemeClr val="accent1"/>
                </a:solidFill>
              </a:defRPr>
            </a:lvl6pPr>
            <a:lvl7pPr lvl="6">
              <a:spcBef>
                <a:spcPts val="0"/>
              </a:spcBef>
              <a:spcAft>
                <a:spcPts val="0"/>
              </a:spcAft>
              <a:buClr>
                <a:schemeClr val="accent1"/>
              </a:buClr>
              <a:buSzPts val="4800"/>
              <a:buNone/>
              <a:defRPr sz="6400">
                <a:solidFill>
                  <a:schemeClr val="accent1"/>
                </a:solidFill>
              </a:defRPr>
            </a:lvl7pPr>
            <a:lvl8pPr lvl="7">
              <a:spcBef>
                <a:spcPts val="0"/>
              </a:spcBef>
              <a:spcAft>
                <a:spcPts val="0"/>
              </a:spcAft>
              <a:buClr>
                <a:schemeClr val="accent1"/>
              </a:buClr>
              <a:buSzPts val="4800"/>
              <a:buNone/>
              <a:defRPr sz="6400">
                <a:solidFill>
                  <a:schemeClr val="accent1"/>
                </a:solidFill>
              </a:defRPr>
            </a:lvl8pPr>
            <a:lvl9pPr lvl="8">
              <a:spcBef>
                <a:spcPts val="0"/>
              </a:spcBef>
              <a:spcAft>
                <a:spcPts val="0"/>
              </a:spcAft>
              <a:buClr>
                <a:schemeClr val="accent1"/>
              </a:buClr>
              <a:buSzPts val="4800"/>
              <a:buNone/>
              <a:defRPr sz="6400">
                <a:solidFill>
                  <a:schemeClr val="accent1"/>
                </a:solidFill>
              </a:defRPr>
            </a:lvl9pPr>
          </a:lstStyle>
          <a:p>
            <a:endParaRPr/>
          </a:p>
        </p:txBody>
      </p:sp>
    </p:spTree>
    <p:extLst>
      <p:ext uri="{BB962C8B-B14F-4D97-AF65-F5344CB8AC3E}">
        <p14:creationId xmlns:p14="http://schemas.microsoft.com/office/powerpoint/2010/main" val="53040587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Section title and description" preserve="1">
  <p:cSld name="Section title and description">
    <p:spTree>
      <p:nvGrpSpPr>
        <p:cNvPr id="1" name="Shape 83"/>
        <p:cNvGrpSpPr/>
        <p:nvPr/>
      </p:nvGrpSpPr>
      <p:grpSpPr>
        <a:xfrm>
          <a:off x="0" y="0"/>
          <a:ext cx="0" cy="0"/>
          <a:chOff x="0" y="0"/>
          <a:chExt cx="0" cy="0"/>
        </a:xfrm>
      </p:grpSpPr>
      <p:sp>
        <p:nvSpPr>
          <p:cNvPr id="84" name="Google Shape;84;p9"/>
          <p:cNvSpPr txBox="1">
            <a:spLocks noGrp="1"/>
          </p:cNvSpPr>
          <p:nvPr>
            <p:ph type="title"/>
          </p:nvPr>
        </p:nvSpPr>
        <p:spPr>
          <a:xfrm>
            <a:off x="1426433" y="1389339"/>
            <a:ext cx="3666400" cy="1495200"/>
          </a:xfrm>
          <a:prstGeom prst="rect">
            <a:avLst/>
          </a:prstGeom>
        </p:spPr>
        <p:txBody>
          <a:bodyPr spcFirstLastPara="1" wrap="square" lIns="91425" tIns="91425" rIns="91425" bIns="91425" anchor="b" anchorCtr="0">
            <a:noAutofit/>
          </a:bodyPr>
          <a:lstStyle>
            <a:lvl1pPr lvl="0">
              <a:spcBef>
                <a:spcPts val="0"/>
              </a:spcBef>
              <a:spcAft>
                <a:spcPts val="0"/>
              </a:spcAft>
              <a:buSzPts val="4200"/>
              <a:buNone/>
              <a:defRPr sz="80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85" name="Google Shape;85;p9"/>
          <p:cNvSpPr txBox="1">
            <a:spLocks noGrp="1"/>
          </p:cNvSpPr>
          <p:nvPr>
            <p:ph type="subTitle" idx="1"/>
          </p:nvPr>
        </p:nvSpPr>
        <p:spPr>
          <a:xfrm>
            <a:off x="1468000" y="2668733"/>
            <a:ext cx="3947200" cy="18040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100"/>
              <a:buNone/>
              <a:defRPr sz="1867"/>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8037589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Caption" preserve="1">
  <p:cSld name="Caption">
    <p:spTree>
      <p:nvGrpSpPr>
        <p:cNvPr id="1" name="Shape 86"/>
        <p:cNvGrpSpPr/>
        <p:nvPr/>
      </p:nvGrpSpPr>
      <p:grpSpPr>
        <a:xfrm>
          <a:off x="0" y="0"/>
          <a:ext cx="0" cy="0"/>
          <a:chOff x="0" y="0"/>
          <a:chExt cx="0" cy="0"/>
        </a:xfrm>
      </p:grpSpPr>
      <p:sp>
        <p:nvSpPr>
          <p:cNvPr id="87" name="Google Shape;87;p10"/>
          <p:cNvSpPr txBox="1">
            <a:spLocks noGrp="1"/>
          </p:cNvSpPr>
          <p:nvPr>
            <p:ph type="ctrTitle"/>
          </p:nvPr>
        </p:nvSpPr>
        <p:spPr>
          <a:xfrm flipH="1">
            <a:off x="818881" y="5420100"/>
            <a:ext cx="4886400" cy="6228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2400" b="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endParaRPr/>
          </a:p>
        </p:txBody>
      </p:sp>
      <p:sp>
        <p:nvSpPr>
          <p:cNvPr id="88" name="Google Shape;88;p10"/>
          <p:cNvSpPr txBox="1">
            <a:spLocks noGrp="1"/>
          </p:cNvSpPr>
          <p:nvPr>
            <p:ph type="subTitle" idx="1"/>
          </p:nvPr>
        </p:nvSpPr>
        <p:spPr>
          <a:xfrm rot="-307" flipH="1">
            <a:off x="818881" y="3543500"/>
            <a:ext cx="4478800" cy="1774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None/>
              <a:defRPr sz="2667"/>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grpSp>
        <p:nvGrpSpPr>
          <p:cNvPr id="89" name="Google Shape;89;p10"/>
          <p:cNvGrpSpPr/>
          <p:nvPr/>
        </p:nvGrpSpPr>
        <p:grpSpPr>
          <a:xfrm rot="10800000">
            <a:off x="-1622820" y="2"/>
            <a:ext cx="5165656" cy="6028276"/>
            <a:chOff x="5353050" y="0"/>
            <a:chExt cx="4407556" cy="5143580"/>
          </a:xfrm>
        </p:grpSpPr>
        <p:sp>
          <p:nvSpPr>
            <p:cNvPr id="90" name="Google Shape;90;p10"/>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10"/>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92;p10"/>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10"/>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10"/>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44752879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Big number" preserve="1">
  <p:cSld name="Big number">
    <p:spTree>
      <p:nvGrpSpPr>
        <p:cNvPr id="1" name="Shape 95"/>
        <p:cNvGrpSpPr/>
        <p:nvPr/>
      </p:nvGrpSpPr>
      <p:grpSpPr>
        <a:xfrm>
          <a:off x="0" y="0"/>
          <a:ext cx="0" cy="0"/>
          <a:chOff x="0" y="0"/>
          <a:chExt cx="0" cy="0"/>
        </a:xfrm>
      </p:grpSpPr>
      <p:grpSp>
        <p:nvGrpSpPr>
          <p:cNvPr id="96" name="Google Shape;96;p11"/>
          <p:cNvGrpSpPr/>
          <p:nvPr/>
        </p:nvGrpSpPr>
        <p:grpSpPr>
          <a:xfrm>
            <a:off x="9" y="3779033"/>
            <a:ext cx="2766825" cy="3079023"/>
            <a:chOff x="6" y="2834274"/>
            <a:chExt cx="2075119" cy="2309267"/>
          </a:xfrm>
        </p:grpSpPr>
        <p:sp>
          <p:nvSpPr>
            <p:cNvPr id="97" name="Google Shape;97;p11"/>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8;p11"/>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11"/>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0" name="Google Shape;100;p11"/>
          <p:cNvGrpSpPr/>
          <p:nvPr/>
        </p:nvGrpSpPr>
        <p:grpSpPr>
          <a:xfrm>
            <a:off x="10670207" y="12"/>
            <a:ext cx="1521789" cy="1692593"/>
            <a:chOff x="8002655" y="8"/>
            <a:chExt cx="1141342" cy="1269445"/>
          </a:xfrm>
        </p:grpSpPr>
        <p:sp>
          <p:nvSpPr>
            <p:cNvPr id="101" name="Google Shape;101;p11"/>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 name="Google Shape;102;p11"/>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3" name="Google Shape;103;p11"/>
          <p:cNvSpPr txBox="1">
            <a:spLocks noGrp="1"/>
          </p:cNvSpPr>
          <p:nvPr>
            <p:ph type="title" hasCustomPrompt="1"/>
          </p:nvPr>
        </p:nvSpPr>
        <p:spPr>
          <a:xfrm>
            <a:off x="6854431" y="4036219"/>
            <a:ext cx="1407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04" name="Google Shape;104;p11"/>
          <p:cNvSpPr txBox="1">
            <a:spLocks noGrp="1"/>
          </p:cNvSpPr>
          <p:nvPr>
            <p:ph type="subTitle" idx="1"/>
          </p:nvPr>
        </p:nvSpPr>
        <p:spPr>
          <a:xfrm flipH="1">
            <a:off x="6873349" y="4603337"/>
            <a:ext cx="2025600" cy="102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05" name="Google Shape;105;p11"/>
          <p:cNvSpPr txBox="1">
            <a:spLocks noGrp="1"/>
          </p:cNvSpPr>
          <p:nvPr>
            <p:ph type="title" idx="2" hasCustomPrompt="1"/>
          </p:nvPr>
        </p:nvSpPr>
        <p:spPr>
          <a:xfrm>
            <a:off x="2726217" y="3086767"/>
            <a:ext cx="2321200" cy="585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7200"/>
              <a:buNone/>
              <a:defRPr sz="5333"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06" name="Google Shape;106;p11"/>
          <p:cNvSpPr txBox="1">
            <a:spLocks noGrp="1"/>
          </p:cNvSpPr>
          <p:nvPr>
            <p:ph type="subTitle" idx="3"/>
          </p:nvPr>
        </p:nvSpPr>
        <p:spPr>
          <a:xfrm flipH="1">
            <a:off x="6873452" y="2655393"/>
            <a:ext cx="3598000" cy="13216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400"/>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07" name="Google Shape;107;p11"/>
          <p:cNvSpPr txBox="1">
            <a:spLocks noGrp="1"/>
          </p:cNvSpPr>
          <p:nvPr>
            <p:ph type="title" idx="4"/>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252052335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only 2" preserve="1">
  <p:cSld name="Title only 2">
    <p:spTree>
      <p:nvGrpSpPr>
        <p:cNvPr id="1" name="Shape 108"/>
        <p:cNvGrpSpPr/>
        <p:nvPr/>
      </p:nvGrpSpPr>
      <p:grpSpPr>
        <a:xfrm>
          <a:off x="0" y="0"/>
          <a:ext cx="0" cy="0"/>
          <a:chOff x="0" y="0"/>
          <a:chExt cx="0" cy="0"/>
        </a:xfrm>
      </p:grpSpPr>
      <p:grpSp>
        <p:nvGrpSpPr>
          <p:cNvPr id="109" name="Google Shape;109;p12"/>
          <p:cNvGrpSpPr/>
          <p:nvPr/>
        </p:nvGrpSpPr>
        <p:grpSpPr>
          <a:xfrm rot="10800000">
            <a:off x="-28" y="5165401"/>
            <a:ext cx="1521789" cy="1692593"/>
            <a:chOff x="8002655" y="8"/>
            <a:chExt cx="1141342" cy="1269445"/>
          </a:xfrm>
        </p:grpSpPr>
        <p:sp>
          <p:nvSpPr>
            <p:cNvPr id="110" name="Google Shape;110;p12"/>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12"/>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2" name="Google Shape;112;p12"/>
          <p:cNvGrpSpPr/>
          <p:nvPr/>
        </p:nvGrpSpPr>
        <p:grpSpPr>
          <a:xfrm rot="10800000">
            <a:off x="9252001" y="12"/>
            <a:ext cx="2939995" cy="2976761"/>
            <a:chOff x="-21" y="2910925"/>
            <a:chExt cx="2204996" cy="2232571"/>
          </a:xfrm>
        </p:grpSpPr>
        <p:sp>
          <p:nvSpPr>
            <p:cNvPr id="113" name="Google Shape;113;p12"/>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12"/>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12"/>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6" name="Google Shape;116;p12"/>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169417424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Small numbers" preserve="1">
  <p:cSld name="Small numbers">
    <p:spTree>
      <p:nvGrpSpPr>
        <p:cNvPr id="1" name="Shape 117"/>
        <p:cNvGrpSpPr/>
        <p:nvPr/>
      </p:nvGrpSpPr>
      <p:grpSpPr>
        <a:xfrm>
          <a:off x="0" y="0"/>
          <a:ext cx="0" cy="0"/>
          <a:chOff x="0" y="0"/>
          <a:chExt cx="0" cy="0"/>
        </a:xfrm>
      </p:grpSpPr>
      <p:grpSp>
        <p:nvGrpSpPr>
          <p:cNvPr id="118" name="Google Shape;118;p13"/>
          <p:cNvGrpSpPr/>
          <p:nvPr/>
        </p:nvGrpSpPr>
        <p:grpSpPr>
          <a:xfrm>
            <a:off x="9" y="3779033"/>
            <a:ext cx="2766825" cy="3079023"/>
            <a:chOff x="6" y="2834274"/>
            <a:chExt cx="2075119" cy="2309267"/>
          </a:xfrm>
        </p:grpSpPr>
        <p:sp>
          <p:nvSpPr>
            <p:cNvPr id="119" name="Google Shape;119;p13"/>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13"/>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13"/>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2" name="Google Shape;122;p13"/>
          <p:cNvGrpSpPr/>
          <p:nvPr/>
        </p:nvGrpSpPr>
        <p:grpSpPr>
          <a:xfrm>
            <a:off x="10670207" y="12"/>
            <a:ext cx="1521789" cy="1692593"/>
            <a:chOff x="8002655" y="8"/>
            <a:chExt cx="1141342" cy="1269445"/>
          </a:xfrm>
        </p:grpSpPr>
        <p:sp>
          <p:nvSpPr>
            <p:cNvPr id="123" name="Google Shape;123;p13"/>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13"/>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5" name="Google Shape;125;p13"/>
          <p:cNvSpPr txBox="1">
            <a:spLocks noGrp="1"/>
          </p:cNvSpPr>
          <p:nvPr>
            <p:ph type="title" hasCustomPrompt="1"/>
          </p:nvPr>
        </p:nvSpPr>
        <p:spPr>
          <a:xfrm>
            <a:off x="3036717" y="4017300"/>
            <a:ext cx="1407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26" name="Google Shape;126;p13"/>
          <p:cNvSpPr txBox="1">
            <a:spLocks noGrp="1"/>
          </p:cNvSpPr>
          <p:nvPr>
            <p:ph type="subTitle" idx="1"/>
          </p:nvPr>
        </p:nvSpPr>
        <p:spPr>
          <a:xfrm flipH="1">
            <a:off x="3036751" y="4667300"/>
            <a:ext cx="1912000" cy="742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27" name="Google Shape;127;p13"/>
          <p:cNvSpPr txBox="1">
            <a:spLocks noGrp="1"/>
          </p:cNvSpPr>
          <p:nvPr>
            <p:ph type="title" idx="2" hasCustomPrompt="1"/>
          </p:nvPr>
        </p:nvSpPr>
        <p:spPr>
          <a:xfrm>
            <a:off x="3036717" y="2109548"/>
            <a:ext cx="1407200" cy="60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28" name="Google Shape;128;p13"/>
          <p:cNvSpPr txBox="1">
            <a:spLocks noGrp="1"/>
          </p:cNvSpPr>
          <p:nvPr>
            <p:ph type="subTitle" idx="3"/>
          </p:nvPr>
        </p:nvSpPr>
        <p:spPr>
          <a:xfrm flipH="1">
            <a:off x="3036717" y="2709500"/>
            <a:ext cx="1959200" cy="650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29" name="Google Shape;129;p13"/>
          <p:cNvSpPr txBox="1">
            <a:spLocks noGrp="1"/>
          </p:cNvSpPr>
          <p:nvPr>
            <p:ph type="title" idx="4" hasCustomPrompt="1"/>
          </p:nvPr>
        </p:nvSpPr>
        <p:spPr>
          <a:xfrm>
            <a:off x="8121329" y="4017300"/>
            <a:ext cx="1407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30" name="Google Shape;130;p13"/>
          <p:cNvSpPr txBox="1">
            <a:spLocks noGrp="1"/>
          </p:cNvSpPr>
          <p:nvPr>
            <p:ph type="subTitle" idx="5"/>
          </p:nvPr>
        </p:nvSpPr>
        <p:spPr>
          <a:xfrm flipH="1">
            <a:off x="8121329" y="4667308"/>
            <a:ext cx="2025600" cy="102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31" name="Google Shape;131;p13"/>
          <p:cNvSpPr txBox="1">
            <a:spLocks noGrp="1"/>
          </p:cNvSpPr>
          <p:nvPr>
            <p:ph type="title" idx="6" hasCustomPrompt="1"/>
          </p:nvPr>
        </p:nvSpPr>
        <p:spPr>
          <a:xfrm>
            <a:off x="8121313" y="2018600"/>
            <a:ext cx="2321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32" name="Google Shape;132;p13"/>
          <p:cNvSpPr txBox="1">
            <a:spLocks noGrp="1"/>
          </p:cNvSpPr>
          <p:nvPr>
            <p:ph type="subTitle" idx="7"/>
          </p:nvPr>
        </p:nvSpPr>
        <p:spPr>
          <a:xfrm flipH="1">
            <a:off x="8121329" y="2671441"/>
            <a:ext cx="1694000" cy="102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33" name="Google Shape;133;p13"/>
          <p:cNvSpPr txBox="1">
            <a:spLocks noGrp="1"/>
          </p:cNvSpPr>
          <p:nvPr>
            <p:ph type="title" idx="8"/>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170286491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able of contents" preserve="1">
  <p:cSld name="Table of contents">
    <p:spTree>
      <p:nvGrpSpPr>
        <p:cNvPr id="1" name="Shape 134"/>
        <p:cNvGrpSpPr/>
        <p:nvPr/>
      </p:nvGrpSpPr>
      <p:grpSpPr>
        <a:xfrm>
          <a:off x="0" y="0"/>
          <a:ext cx="0" cy="0"/>
          <a:chOff x="0" y="0"/>
          <a:chExt cx="0" cy="0"/>
        </a:xfrm>
      </p:grpSpPr>
      <p:sp>
        <p:nvSpPr>
          <p:cNvPr id="135" name="Google Shape;135;p14"/>
          <p:cNvSpPr/>
          <p:nvPr/>
        </p:nvSpPr>
        <p:spPr>
          <a:xfrm rot="10800000">
            <a:off x="6610745" y="0"/>
            <a:ext cx="5654097" cy="6858107"/>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6" name="Google Shape;136;p14"/>
          <p:cNvSpPr txBox="1">
            <a:spLocks noGrp="1"/>
          </p:cNvSpPr>
          <p:nvPr>
            <p:ph type="subTitle" idx="1"/>
          </p:nvPr>
        </p:nvSpPr>
        <p:spPr>
          <a:xfrm flipH="1">
            <a:off x="2199400" y="1790201"/>
            <a:ext cx="4379200" cy="83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7" name="Google Shape;137;p14"/>
          <p:cNvSpPr txBox="1">
            <a:spLocks noGrp="1"/>
          </p:cNvSpPr>
          <p:nvPr>
            <p:ph type="subTitle" idx="2"/>
          </p:nvPr>
        </p:nvSpPr>
        <p:spPr>
          <a:xfrm flipH="1">
            <a:off x="2199400" y="4176643"/>
            <a:ext cx="4379200" cy="85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8" name="Google Shape;138;p14"/>
          <p:cNvSpPr txBox="1">
            <a:spLocks noGrp="1"/>
          </p:cNvSpPr>
          <p:nvPr>
            <p:ph type="title" hasCustomPrompt="1"/>
          </p:nvPr>
        </p:nvSpPr>
        <p:spPr>
          <a:xfrm>
            <a:off x="993997" y="1677577"/>
            <a:ext cx="933600" cy="770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2400"/>
              <a:buNone/>
              <a:defRPr sz="3200"/>
            </a:lvl1pPr>
            <a:lvl2pPr lvl="1"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9pPr>
          </a:lstStyle>
          <a:p>
            <a:r>
              <a:t>xx%</a:t>
            </a:r>
          </a:p>
        </p:txBody>
      </p:sp>
      <p:sp>
        <p:nvSpPr>
          <p:cNvPr id="139" name="Google Shape;139;p14"/>
          <p:cNvSpPr txBox="1">
            <a:spLocks noGrp="1"/>
          </p:cNvSpPr>
          <p:nvPr>
            <p:ph type="subTitle" idx="3"/>
          </p:nvPr>
        </p:nvSpPr>
        <p:spPr>
          <a:xfrm flipH="1">
            <a:off x="2199400" y="2984801"/>
            <a:ext cx="4379200" cy="85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0" name="Google Shape;140;p14"/>
          <p:cNvSpPr txBox="1">
            <a:spLocks noGrp="1"/>
          </p:cNvSpPr>
          <p:nvPr>
            <p:ph type="subTitle" idx="4"/>
          </p:nvPr>
        </p:nvSpPr>
        <p:spPr>
          <a:xfrm flipH="1">
            <a:off x="2199596" y="1266283"/>
            <a:ext cx="3608400" cy="758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667">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1" name="Google Shape;141;p14"/>
          <p:cNvSpPr txBox="1">
            <a:spLocks noGrp="1"/>
          </p:cNvSpPr>
          <p:nvPr>
            <p:ph type="subTitle" idx="5"/>
          </p:nvPr>
        </p:nvSpPr>
        <p:spPr>
          <a:xfrm flipH="1">
            <a:off x="2199600" y="3653244"/>
            <a:ext cx="3608400" cy="758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667">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2" name="Google Shape;142;p14"/>
          <p:cNvSpPr txBox="1">
            <a:spLocks noGrp="1"/>
          </p:cNvSpPr>
          <p:nvPr>
            <p:ph type="subTitle" idx="6"/>
          </p:nvPr>
        </p:nvSpPr>
        <p:spPr>
          <a:xfrm flipH="1">
            <a:off x="2199333" y="2459133"/>
            <a:ext cx="3608400" cy="758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667">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3" name="Google Shape;143;p14"/>
          <p:cNvSpPr txBox="1">
            <a:spLocks noGrp="1"/>
          </p:cNvSpPr>
          <p:nvPr>
            <p:ph type="title" idx="7" hasCustomPrompt="1"/>
          </p:nvPr>
        </p:nvSpPr>
        <p:spPr>
          <a:xfrm>
            <a:off x="1044600" y="2985200"/>
            <a:ext cx="832400" cy="3880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3200" b="0">
                <a:solidFill>
                  <a:schemeClr val="lt1"/>
                </a:solidFill>
              </a:defRPr>
            </a:lvl1pPr>
            <a:lvl2pPr lvl="1"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144" name="Google Shape;144;p14"/>
          <p:cNvSpPr txBox="1">
            <a:spLocks noGrp="1"/>
          </p:cNvSpPr>
          <p:nvPr>
            <p:ph type="title" idx="8" hasCustomPrompt="1"/>
          </p:nvPr>
        </p:nvSpPr>
        <p:spPr>
          <a:xfrm>
            <a:off x="1044600" y="4124667"/>
            <a:ext cx="832400" cy="4712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3200" b="0">
                <a:solidFill>
                  <a:schemeClr val="lt1"/>
                </a:solidFill>
              </a:defRPr>
            </a:lvl1pPr>
            <a:lvl2pPr lvl="1"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145" name="Google Shape;145;p14"/>
          <p:cNvSpPr txBox="1">
            <a:spLocks noGrp="1"/>
          </p:cNvSpPr>
          <p:nvPr>
            <p:ph type="subTitle" idx="9"/>
          </p:nvPr>
        </p:nvSpPr>
        <p:spPr>
          <a:xfrm flipH="1">
            <a:off x="2199400" y="5355817"/>
            <a:ext cx="4379200" cy="85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6" name="Google Shape;146;p14"/>
          <p:cNvSpPr txBox="1">
            <a:spLocks noGrp="1"/>
          </p:cNvSpPr>
          <p:nvPr>
            <p:ph type="subTitle" idx="13"/>
          </p:nvPr>
        </p:nvSpPr>
        <p:spPr>
          <a:xfrm flipH="1">
            <a:off x="2199600" y="5047015"/>
            <a:ext cx="3608400" cy="5440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667">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7" name="Google Shape;147;p14"/>
          <p:cNvSpPr txBox="1">
            <a:spLocks noGrp="1"/>
          </p:cNvSpPr>
          <p:nvPr>
            <p:ph type="title" idx="14" hasCustomPrompt="1"/>
          </p:nvPr>
        </p:nvSpPr>
        <p:spPr>
          <a:xfrm>
            <a:off x="1044600" y="5347333"/>
            <a:ext cx="832400" cy="3880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3200" b="0">
                <a:solidFill>
                  <a:schemeClr val="lt1"/>
                </a:solidFill>
              </a:defRPr>
            </a:lvl1pPr>
            <a:lvl2pPr lvl="1"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grpSp>
        <p:nvGrpSpPr>
          <p:cNvPr id="148" name="Google Shape;148;p14"/>
          <p:cNvGrpSpPr/>
          <p:nvPr/>
        </p:nvGrpSpPr>
        <p:grpSpPr>
          <a:xfrm>
            <a:off x="7137400" y="0"/>
            <a:ext cx="5876741" cy="6858107"/>
            <a:chOff x="5353050" y="0"/>
            <a:chExt cx="4407556" cy="5143580"/>
          </a:xfrm>
        </p:grpSpPr>
        <p:sp>
          <p:nvSpPr>
            <p:cNvPr id="149" name="Google Shape;149;p14"/>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14"/>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14"/>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14"/>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14"/>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4" name="Google Shape;154;p14"/>
          <p:cNvSpPr txBox="1">
            <a:spLocks noGrp="1"/>
          </p:cNvSpPr>
          <p:nvPr>
            <p:ph type="title" idx="15"/>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367533880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itle and three columns" preserve="1">
  <p:cSld name="Title and three columns">
    <p:spTree>
      <p:nvGrpSpPr>
        <p:cNvPr id="1" name="Shape 155"/>
        <p:cNvGrpSpPr/>
        <p:nvPr/>
      </p:nvGrpSpPr>
      <p:grpSpPr>
        <a:xfrm>
          <a:off x="0" y="0"/>
          <a:ext cx="0" cy="0"/>
          <a:chOff x="0" y="0"/>
          <a:chExt cx="0" cy="0"/>
        </a:xfrm>
      </p:grpSpPr>
      <p:sp>
        <p:nvSpPr>
          <p:cNvPr id="156" name="Google Shape;156;p15"/>
          <p:cNvSpPr txBox="1">
            <a:spLocks noGrp="1"/>
          </p:cNvSpPr>
          <p:nvPr>
            <p:ph type="ctrTitle"/>
          </p:nvPr>
        </p:nvSpPr>
        <p:spPr>
          <a:xfrm flipH="1">
            <a:off x="5055600"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667"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57" name="Google Shape;157;p15"/>
          <p:cNvSpPr txBox="1">
            <a:spLocks noGrp="1"/>
          </p:cNvSpPr>
          <p:nvPr>
            <p:ph type="subTitle" idx="1"/>
          </p:nvPr>
        </p:nvSpPr>
        <p:spPr>
          <a:xfrm flipH="1">
            <a:off x="4757200" y="441896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58" name="Google Shape;158;p15"/>
          <p:cNvSpPr txBox="1">
            <a:spLocks noGrp="1"/>
          </p:cNvSpPr>
          <p:nvPr>
            <p:ph type="ctrTitle" idx="2"/>
          </p:nvPr>
        </p:nvSpPr>
        <p:spPr>
          <a:xfrm flipH="1">
            <a:off x="8652415"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667"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59" name="Google Shape;159;p15"/>
          <p:cNvSpPr txBox="1">
            <a:spLocks noGrp="1"/>
          </p:cNvSpPr>
          <p:nvPr>
            <p:ph type="subTitle" idx="3"/>
          </p:nvPr>
        </p:nvSpPr>
        <p:spPr>
          <a:xfrm flipH="1">
            <a:off x="8403415" y="4418957"/>
            <a:ext cx="25788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60" name="Google Shape;160;p15"/>
          <p:cNvSpPr txBox="1">
            <a:spLocks noGrp="1"/>
          </p:cNvSpPr>
          <p:nvPr>
            <p:ph type="ctrTitle" idx="4"/>
          </p:nvPr>
        </p:nvSpPr>
        <p:spPr>
          <a:xfrm flipH="1">
            <a:off x="1461600" y="2063033"/>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667"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61" name="Google Shape;161;p15"/>
          <p:cNvSpPr txBox="1">
            <a:spLocks noGrp="1"/>
          </p:cNvSpPr>
          <p:nvPr>
            <p:ph type="subTitle" idx="5"/>
          </p:nvPr>
        </p:nvSpPr>
        <p:spPr>
          <a:xfrm flipH="1">
            <a:off x="1163200" y="441895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grpSp>
        <p:nvGrpSpPr>
          <p:cNvPr id="162" name="Google Shape;162;p15"/>
          <p:cNvGrpSpPr/>
          <p:nvPr/>
        </p:nvGrpSpPr>
        <p:grpSpPr>
          <a:xfrm>
            <a:off x="10670207" y="12"/>
            <a:ext cx="1521789" cy="1692593"/>
            <a:chOff x="8002655" y="8"/>
            <a:chExt cx="1141342" cy="1269445"/>
          </a:xfrm>
        </p:grpSpPr>
        <p:sp>
          <p:nvSpPr>
            <p:cNvPr id="163" name="Google Shape;163;p15"/>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15"/>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5" name="Google Shape;165;p15"/>
          <p:cNvGrpSpPr/>
          <p:nvPr/>
        </p:nvGrpSpPr>
        <p:grpSpPr>
          <a:xfrm>
            <a:off x="-28" y="3881234"/>
            <a:ext cx="2939995" cy="2976761"/>
            <a:chOff x="-21" y="2910925"/>
            <a:chExt cx="2204996" cy="2232571"/>
          </a:xfrm>
        </p:grpSpPr>
        <p:sp>
          <p:nvSpPr>
            <p:cNvPr id="166" name="Google Shape;166;p15"/>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15"/>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15"/>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9" name="Google Shape;169;p15"/>
          <p:cNvSpPr txBox="1">
            <a:spLocks noGrp="1"/>
          </p:cNvSpPr>
          <p:nvPr>
            <p:ph type="title" idx="6"/>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254145134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itle and four columns " preserve="1">
  <p:cSld name="Title and four columns ">
    <p:spTree>
      <p:nvGrpSpPr>
        <p:cNvPr id="1" name="Shape 170"/>
        <p:cNvGrpSpPr/>
        <p:nvPr/>
      </p:nvGrpSpPr>
      <p:grpSpPr>
        <a:xfrm>
          <a:off x="0" y="0"/>
          <a:ext cx="0" cy="0"/>
          <a:chOff x="0" y="0"/>
          <a:chExt cx="0" cy="0"/>
        </a:xfrm>
      </p:grpSpPr>
      <p:sp>
        <p:nvSpPr>
          <p:cNvPr id="171" name="Google Shape;171;p16"/>
          <p:cNvSpPr txBox="1">
            <a:spLocks noGrp="1"/>
          </p:cNvSpPr>
          <p:nvPr>
            <p:ph type="ctrTitle"/>
          </p:nvPr>
        </p:nvSpPr>
        <p:spPr>
          <a:xfrm flipH="1">
            <a:off x="7046004" y="2643487"/>
            <a:ext cx="3042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72" name="Google Shape;172;p16"/>
          <p:cNvSpPr txBox="1">
            <a:spLocks noGrp="1"/>
          </p:cNvSpPr>
          <p:nvPr>
            <p:ph type="subTitle" idx="1"/>
          </p:nvPr>
        </p:nvSpPr>
        <p:spPr>
          <a:xfrm flipH="1">
            <a:off x="7452404" y="1677184"/>
            <a:ext cx="2972800" cy="116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73" name="Google Shape;173;p16"/>
          <p:cNvSpPr txBox="1">
            <a:spLocks noGrp="1"/>
          </p:cNvSpPr>
          <p:nvPr>
            <p:ph type="ctrTitle" idx="2"/>
          </p:nvPr>
        </p:nvSpPr>
        <p:spPr>
          <a:xfrm flipH="1">
            <a:off x="7046171" y="5092904"/>
            <a:ext cx="30980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74" name="Google Shape;174;p16"/>
          <p:cNvSpPr txBox="1">
            <a:spLocks noGrp="1"/>
          </p:cNvSpPr>
          <p:nvPr>
            <p:ph type="subTitle" idx="3"/>
          </p:nvPr>
        </p:nvSpPr>
        <p:spPr>
          <a:xfrm flipH="1">
            <a:off x="7452404" y="4126567"/>
            <a:ext cx="3042800" cy="116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75" name="Google Shape;175;p16"/>
          <p:cNvSpPr txBox="1">
            <a:spLocks noGrp="1"/>
          </p:cNvSpPr>
          <p:nvPr>
            <p:ph type="ctrTitle" idx="4"/>
          </p:nvPr>
        </p:nvSpPr>
        <p:spPr>
          <a:xfrm flipH="1">
            <a:off x="2397825" y="2643487"/>
            <a:ext cx="3042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76" name="Google Shape;176;p16"/>
          <p:cNvSpPr txBox="1">
            <a:spLocks noGrp="1"/>
          </p:cNvSpPr>
          <p:nvPr>
            <p:ph type="subTitle" idx="5"/>
          </p:nvPr>
        </p:nvSpPr>
        <p:spPr>
          <a:xfrm flipH="1">
            <a:off x="2702625" y="1677184"/>
            <a:ext cx="3042800" cy="116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77" name="Google Shape;177;p16"/>
          <p:cNvSpPr txBox="1">
            <a:spLocks noGrp="1"/>
          </p:cNvSpPr>
          <p:nvPr>
            <p:ph type="ctrTitle" idx="6"/>
          </p:nvPr>
        </p:nvSpPr>
        <p:spPr>
          <a:xfrm flipH="1">
            <a:off x="2397832" y="5092904"/>
            <a:ext cx="3042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78" name="Google Shape;178;p16"/>
          <p:cNvSpPr txBox="1">
            <a:spLocks noGrp="1"/>
          </p:cNvSpPr>
          <p:nvPr>
            <p:ph type="subTitle" idx="7"/>
          </p:nvPr>
        </p:nvSpPr>
        <p:spPr>
          <a:xfrm flipH="1">
            <a:off x="2702625" y="4126567"/>
            <a:ext cx="3042800" cy="116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79" name="Google Shape;179;p16"/>
          <p:cNvSpPr txBox="1">
            <a:spLocks noGrp="1"/>
          </p:cNvSpPr>
          <p:nvPr>
            <p:ph type="title" idx="8"/>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180" name="Google Shape;180;p16"/>
          <p:cNvGrpSpPr/>
          <p:nvPr/>
        </p:nvGrpSpPr>
        <p:grpSpPr>
          <a:xfrm>
            <a:off x="9" y="3779033"/>
            <a:ext cx="2766825" cy="3079023"/>
            <a:chOff x="6" y="2834274"/>
            <a:chExt cx="2075119" cy="2309267"/>
          </a:xfrm>
        </p:grpSpPr>
        <p:sp>
          <p:nvSpPr>
            <p:cNvPr id="181" name="Google Shape;181;p16"/>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16"/>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16"/>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4" name="Google Shape;184;p16"/>
          <p:cNvGrpSpPr/>
          <p:nvPr/>
        </p:nvGrpSpPr>
        <p:grpSpPr>
          <a:xfrm>
            <a:off x="10670207" y="12"/>
            <a:ext cx="1521789" cy="1692593"/>
            <a:chOff x="8002655" y="8"/>
            <a:chExt cx="1141342" cy="1269445"/>
          </a:xfrm>
        </p:grpSpPr>
        <p:sp>
          <p:nvSpPr>
            <p:cNvPr id="185" name="Google Shape;185;p16"/>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16"/>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18522933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Title and three columns 2" preserve="1">
  <p:cSld name="Title and three columns 2">
    <p:spTree>
      <p:nvGrpSpPr>
        <p:cNvPr id="1" name="Shape 187"/>
        <p:cNvGrpSpPr/>
        <p:nvPr/>
      </p:nvGrpSpPr>
      <p:grpSpPr>
        <a:xfrm>
          <a:off x="0" y="0"/>
          <a:ext cx="0" cy="0"/>
          <a:chOff x="0" y="0"/>
          <a:chExt cx="0" cy="0"/>
        </a:xfrm>
      </p:grpSpPr>
      <p:sp>
        <p:nvSpPr>
          <p:cNvPr id="188" name="Google Shape;188;p17"/>
          <p:cNvSpPr txBox="1">
            <a:spLocks noGrp="1"/>
          </p:cNvSpPr>
          <p:nvPr>
            <p:ph type="ctrTitle"/>
          </p:nvPr>
        </p:nvSpPr>
        <p:spPr>
          <a:xfrm>
            <a:off x="2472068" y="1564403"/>
            <a:ext cx="2536800" cy="770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2400" b="0">
                <a:latin typeface="Poppins Medium"/>
                <a:ea typeface="Poppins Medium"/>
                <a:cs typeface="Poppins Medium"/>
                <a:sym typeface="Poppins Medium"/>
              </a:defRPr>
            </a:lvl1pPr>
            <a:lvl2pPr lvl="1"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9pPr>
          </a:lstStyle>
          <a:p>
            <a:endParaRPr/>
          </a:p>
        </p:txBody>
      </p:sp>
      <p:sp>
        <p:nvSpPr>
          <p:cNvPr id="189" name="Google Shape;189;p17"/>
          <p:cNvSpPr txBox="1">
            <a:spLocks noGrp="1"/>
          </p:cNvSpPr>
          <p:nvPr>
            <p:ph type="subTitle" idx="1"/>
          </p:nvPr>
        </p:nvSpPr>
        <p:spPr>
          <a:xfrm>
            <a:off x="5054933" y="1794767"/>
            <a:ext cx="2319600" cy="116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SzPts val="1200"/>
              <a:buNone/>
              <a:defRPr sz="1600"/>
            </a:lvl2pPr>
            <a:lvl3pPr lvl="2" rtl="0">
              <a:lnSpc>
                <a:spcPct val="100000"/>
              </a:lnSpc>
              <a:spcBef>
                <a:spcPts val="0"/>
              </a:spcBef>
              <a:spcAft>
                <a:spcPts val="0"/>
              </a:spcAft>
              <a:buSzPts val="1200"/>
              <a:buNone/>
              <a:defRPr sz="1600"/>
            </a:lvl3pPr>
            <a:lvl4pPr lvl="3" rtl="0">
              <a:lnSpc>
                <a:spcPct val="100000"/>
              </a:lnSpc>
              <a:spcBef>
                <a:spcPts val="0"/>
              </a:spcBef>
              <a:spcAft>
                <a:spcPts val="0"/>
              </a:spcAft>
              <a:buSzPts val="1200"/>
              <a:buNone/>
              <a:defRPr sz="1600"/>
            </a:lvl4pPr>
            <a:lvl5pPr lvl="4" rtl="0">
              <a:lnSpc>
                <a:spcPct val="100000"/>
              </a:lnSpc>
              <a:spcBef>
                <a:spcPts val="0"/>
              </a:spcBef>
              <a:spcAft>
                <a:spcPts val="0"/>
              </a:spcAft>
              <a:buSzPts val="1200"/>
              <a:buNone/>
              <a:defRPr sz="1600"/>
            </a:lvl5pPr>
            <a:lvl6pPr lvl="5" rtl="0">
              <a:lnSpc>
                <a:spcPct val="100000"/>
              </a:lnSpc>
              <a:spcBef>
                <a:spcPts val="0"/>
              </a:spcBef>
              <a:spcAft>
                <a:spcPts val="0"/>
              </a:spcAft>
              <a:buSzPts val="1200"/>
              <a:buNone/>
              <a:defRPr sz="1600"/>
            </a:lvl6pPr>
            <a:lvl7pPr lvl="6" rtl="0">
              <a:lnSpc>
                <a:spcPct val="100000"/>
              </a:lnSpc>
              <a:spcBef>
                <a:spcPts val="0"/>
              </a:spcBef>
              <a:spcAft>
                <a:spcPts val="0"/>
              </a:spcAft>
              <a:buSzPts val="1200"/>
              <a:buNone/>
              <a:defRPr sz="1600"/>
            </a:lvl7pPr>
            <a:lvl8pPr lvl="7" rtl="0">
              <a:lnSpc>
                <a:spcPct val="100000"/>
              </a:lnSpc>
              <a:spcBef>
                <a:spcPts val="0"/>
              </a:spcBef>
              <a:spcAft>
                <a:spcPts val="0"/>
              </a:spcAft>
              <a:buSzPts val="1200"/>
              <a:buNone/>
              <a:defRPr sz="1600"/>
            </a:lvl8pPr>
            <a:lvl9pPr lvl="8" rtl="0">
              <a:lnSpc>
                <a:spcPct val="100000"/>
              </a:lnSpc>
              <a:spcBef>
                <a:spcPts val="0"/>
              </a:spcBef>
              <a:spcAft>
                <a:spcPts val="0"/>
              </a:spcAft>
              <a:buSzPts val="1200"/>
              <a:buNone/>
              <a:defRPr sz="1600"/>
            </a:lvl9pPr>
          </a:lstStyle>
          <a:p>
            <a:endParaRPr/>
          </a:p>
        </p:txBody>
      </p:sp>
      <p:sp>
        <p:nvSpPr>
          <p:cNvPr id="190" name="Google Shape;190;p17"/>
          <p:cNvSpPr txBox="1">
            <a:spLocks noGrp="1"/>
          </p:cNvSpPr>
          <p:nvPr>
            <p:ph type="ctrTitle" idx="2"/>
          </p:nvPr>
        </p:nvSpPr>
        <p:spPr>
          <a:xfrm>
            <a:off x="2472068" y="3060121"/>
            <a:ext cx="2536800" cy="770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2400" b="0">
                <a:latin typeface="Poppins Medium"/>
                <a:ea typeface="Poppins Medium"/>
                <a:cs typeface="Poppins Medium"/>
                <a:sym typeface="Poppins Medium"/>
              </a:defRPr>
            </a:lvl1pPr>
            <a:lvl2pPr lvl="1"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9pPr>
          </a:lstStyle>
          <a:p>
            <a:endParaRPr/>
          </a:p>
        </p:txBody>
      </p:sp>
      <p:sp>
        <p:nvSpPr>
          <p:cNvPr id="191" name="Google Shape;191;p17"/>
          <p:cNvSpPr txBox="1">
            <a:spLocks noGrp="1"/>
          </p:cNvSpPr>
          <p:nvPr>
            <p:ph type="subTitle" idx="3"/>
          </p:nvPr>
        </p:nvSpPr>
        <p:spPr>
          <a:xfrm>
            <a:off x="5054933" y="3281600"/>
            <a:ext cx="2319600" cy="116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SzPts val="1200"/>
              <a:buNone/>
              <a:defRPr sz="1600"/>
            </a:lvl2pPr>
            <a:lvl3pPr lvl="2" rtl="0">
              <a:lnSpc>
                <a:spcPct val="100000"/>
              </a:lnSpc>
              <a:spcBef>
                <a:spcPts val="0"/>
              </a:spcBef>
              <a:spcAft>
                <a:spcPts val="0"/>
              </a:spcAft>
              <a:buSzPts val="1200"/>
              <a:buNone/>
              <a:defRPr sz="1600"/>
            </a:lvl3pPr>
            <a:lvl4pPr lvl="3" rtl="0">
              <a:lnSpc>
                <a:spcPct val="100000"/>
              </a:lnSpc>
              <a:spcBef>
                <a:spcPts val="0"/>
              </a:spcBef>
              <a:spcAft>
                <a:spcPts val="0"/>
              </a:spcAft>
              <a:buSzPts val="1200"/>
              <a:buNone/>
              <a:defRPr sz="1600"/>
            </a:lvl4pPr>
            <a:lvl5pPr lvl="4" rtl="0">
              <a:lnSpc>
                <a:spcPct val="100000"/>
              </a:lnSpc>
              <a:spcBef>
                <a:spcPts val="0"/>
              </a:spcBef>
              <a:spcAft>
                <a:spcPts val="0"/>
              </a:spcAft>
              <a:buSzPts val="1200"/>
              <a:buNone/>
              <a:defRPr sz="1600"/>
            </a:lvl5pPr>
            <a:lvl6pPr lvl="5" rtl="0">
              <a:lnSpc>
                <a:spcPct val="100000"/>
              </a:lnSpc>
              <a:spcBef>
                <a:spcPts val="0"/>
              </a:spcBef>
              <a:spcAft>
                <a:spcPts val="0"/>
              </a:spcAft>
              <a:buSzPts val="1200"/>
              <a:buNone/>
              <a:defRPr sz="1600"/>
            </a:lvl6pPr>
            <a:lvl7pPr lvl="6" rtl="0">
              <a:lnSpc>
                <a:spcPct val="100000"/>
              </a:lnSpc>
              <a:spcBef>
                <a:spcPts val="0"/>
              </a:spcBef>
              <a:spcAft>
                <a:spcPts val="0"/>
              </a:spcAft>
              <a:buSzPts val="1200"/>
              <a:buNone/>
              <a:defRPr sz="1600"/>
            </a:lvl7pPr>
            <a:lvl8pPr lvl="7" rtl="0">
              <a:lnSpc>
                <a:spcPct val="100000"/>
              </a:lnSpc>
              <a:spcBef>
                <a:spcPts val="0"/>
              </a:spcBef>
              <a:spcAft>
                <a:spcPts val="0"/>
              </a:spcAft>
              <a:buSzPts val="1200"/>
              <a:buNone/>
              <a:defRPr sz="1600"/>
            </a:lvl8pPr>
            <a:lvl9pPr lvl="8" rtl="0">
              <a:lnSpc>
                <a:spcPct val="100000"/>
              </a:lnSpc>
              <a:spcBef>
                <a:spcPts val="0"/>
              </a:spcBef>
              <a:spcAft>
                <a:spcPts val="0"/>
              </a:spcAft>
              <a:buSzPts val="1200"/>
              <a:buNone/>
              <a:defRPr sz="1600"/>
            </a:lvl9pPr>
          </a:lstStyle>
          <a:p>
            <a:endParaRPr/>
          </a:p>
        </p:txBody>
      </p:sp>
      <p:sp>
        <p:nvSpPr>
          <p:cNvPr id="192" name="Google Shape;192;p17"/>
          <p:cNvSpPr txBox="1">
            <a:spLocks noGrp="1"/>
          </p:cNvSpPr>
          <p:nvPr>
            <p:ph type="ctrTitle" idx="4"/>
          </p:nvPr>
        </p:nvSpPr>
        <p:spPr>
          <a:xfrm>
            <a:off x="2472068" y="4671025"/>
            <a:ext cx="2536800" cy="770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2400" b="0">
                <a:latin typeface="Poppins Medium"/>
                <a:ea typeface="Poppins Medium"/>
                <a:cs typeface="Poppins Medium"/>
                <a:sym typeface="Poppins Medium"/>
              </a:defRPr>
            </a:lvl1pPr>
            <a:lvl2pPr lvl="1"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9pPr>
          </a:lstStyle>
          <a:p>
            <a:endParaRPr/>
          </a:p>
        </p:txBody>
      </p:sp>
      <p:sp>
        <p:nvSpPr>
          <p:cNvPr id="193" name="Google Shape;193;p17"/>
          <p:cNvSpPr txBox="1">
            <a:spLocks noGrp="1"/>
          </p:cNvSpPr>
          <p:nvPr>
            <p:ph type="subTitle" idx="5"/>
          </p:nvPr>
        </p:nvSpPr>
        <p:spPr>
          <a:xfrm>
            <a:off x="5054933" y="4900800"/>
            <a:ext cx="2319600" cy="116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SzPts val="1200"/>
              <a:buNone/>
              <a:defRPr sz="1600"/>
            </a:lvl2pPr>
            <a:lvl3pPr lvl="2" rtl="0">
              <a:lnSpc>
                <a:spcPct val="100000"/>
              </a:lnSpc>
              <a:spcBef>
                <a:spcPts val="0"/>
              </a:spcBef>
              <a:spcAft>
                <a:spcPts val="0"/>
              </a:spcAft>
              <a:buSzPts val="1200"/>
              <a:buNone/>
              <a:defRPr sz="1600"/>
            </a:lvl3pPr>
            <a:lvl4pPr lvl="3" rtl="0">
              <a:lnSpc>
                <a:spcPct val="100000"/>
              </a:lnSpc>
              <a:spcBef>
                <a:spcPts val="0"/>
              </a:spcBef>
              <a:spcAft>
                <a:spcPts val="0"/>
              </a:spcAft>
              <a:buSzPts val="1200"/>
              <a:buNone/>
              <a:defRPr sz="1600"/>
            </a:lvl4pPr>
            <a:lvl5pPr lvl="4" rtl="0">
              <a:lnSpc>
                <a:spcPct val="100000"/>
              </a:lnSpc>
              <a:spcBef>
                <a:spcPts val="0"/>
              </a:spcBef>
              <a:spcAft>
                <a:spcPts val="0"/>
              </a:spcAft>
              <a:buSzPts val="1200"/>
              <a:buNone/>
              <a:defRPr sz="1600"/>
            </a:lvl5pPr>
            <a:lvl6pPr lvl="5" rtl="0">
              <a:lnSpc>
                <a:spcPct val="100000"/>
              </a:lnSpc>
              <a:spcBef>
                <a:spcPts val="0"/>
              </a:spcBef>
              <a:spcAft>
                <a:spcPts val="0"/>
              </a:spcAft>
              <a:buSzPts val="1200"/>
              <a:buNone/>
              <a:defRPr sz="1600"/>
            </a:lvl6pPr>
            <a:lvl7pPr lvl="6" rtl="0">
              <a:lnSpc>
                <a:spcPct val="100000"/>
              </a:lnSpc>
              <a:spcBef>
                <a:spcPts val="0"/>
              </a:spcBef>
              <a:spcAft>
                <a:spcPts val="0"/>
              </a:spcAft>
              <a:buSzPts val="1200"/>
              <a:buNone/>
              <a:defRPr sz="1600"/>
            </a:lvl7pPr>
            <a:lvl8pPr lvl="7" rtl="0">
              <a:lnSpc>
                <a:spcPct val="100000"/>
              </a:lnSpc>
              <a:spcBef>
                <a:spcPts val="0"/>
              </a:spcBef>
              <a:spcAft>
                <a:spcPts val="0"/>
              </a:spcAft>
              <a:buSzPts val="1200"/>
              <a:buNone/>
              <a:defRPr sz="1600"/>
            </a:lvl8pPr>
            <a:lvl9pPr lvl="8" rtl="0">
              <a:lnSpc>
                <a:spcPct val="100000"/>
              </a:lnSpc>
              <a:spcBef>
                <a:spcPts val="0"/>
              </a:spcBef>
              <a:spcAft>
                <a:spcPts val="0"/>
              </a:spcAft>
              <a:buSzPts val="1200"/>
              <a:buNone/>
              <a:defRPr sz="1600"/>
            </a:lvl9pPr>
          </a:lstStyle>
          <a:p>
            <a:endParaRPr/>
          </a:p>
        </p:txBody>
      </p:sp>
      <p:sp>
        <p:nvSpPr>
          <p:cNvPr id="194" name="Google Shape;194;p17"/>
          <p:cNvSpPr txBox="1">
            <a:spLocks noGrp="1"/>
          </p:cNvSpPr>
          <p:nvPr>
            <p:ph type="title" idx="6"/>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
        <p:nvSpPr>
          <p:cNvPr id="195" name="Google Shape;195;p17"/>
          <p:cNvSpPr/>
          <p:nvPr/>
        </p:nvSpPr>
        <p:spPr>
          <a:xfrm rot="10800000">
            <a:off x="6610745" y="0"/>
            <a:ext cx="5654097" cy="6858107"/>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96" name="Google Shape;196;p17"/>
          <p:cNvGrpSpPr/>
          <p:nvPr/>
        </p:nvGrpSpPr>
        <p:grpSpPr>
          <a:xfrm>
            <a:off x="7137400" y="0"/>
            <a:ext cx="5876741" cy="6858107"/>
            <a:chOff x="5353050" y="0"/>
            <a:chExt cx="4407556" cy="5143580"/>
          </a:xfrm>
        </p:grpSpPr>
        <p:sp>
          <p:nvSpPr>
            <p:cNvPr id="197" name="Google Shape;197;p17"/>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17"/>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17"/>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17"/>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17"/>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8612775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p>
            <a:r>
              <a:rPr lang="en-US"/>
              <a:t>Click to edit Master title style</a:t>
            </a:r>
          </a:p>
        </p:txBody>
      </p:sp>
      <p:sp>
        <p:nvSpPr>
          <p:cNvPr id="3" name="Table Placeholder 2"/>
          <p:cNvSpPr>
            <a:spLocks noGrp="1"/>
          </p:cNvSpPr>
          <p:nvPr>
            <p:ph type="tbl" idx="1"/>
          </p:nvPr>
        </p:nvSpPr>
        <p:spPr>
          <a:xfrm>
            <a:off x="609600" y="1600201"/>
            <a:ext cx="10972800" cy="4525963"/>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C0C0EE8-7DE5-934B-B0CC-78364372EDC7}" type="slidenum">
              <a:rPr lang="en-US"/>
              <a:pPr>
                <a:defRPr/>
              </a:pPr>
              <a:t>‹#›</a:t>
            </a:fld>
            <a:endParaRPr lang="en-US"/>
          </a:p>
        </p:txBody>
      </p:sp>
    </p:spTree>
    <p:extLst>
      <p:ext uri="{BB962C8B-B14F-4D97-AF65-F5344CB8AC3E}">
        <p14:creationId xmlns:p14="http://schemas.microsoft.com/office/powerpoint/2010/main" val="36555451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itle and three columns 3" preserve="1">
  <p:cSld name="Title and three columns 3">
    <p:spTree>
      <p:nvGrpSpPr>
        <p:cNvPr id="1" name="Shape 202"/>
        <p:cNvGrpSpPr/>
        <p:nvPr/>
      </p:nvGrpSpPr>
      <p:grpSpPr>
        <a:xfrm>
          <a:off x="0" y="0"/>
          <a:ext cx="0" cy="0"/>
          <a:chOff x="0" y="0"/>
          <a:chExt cx="0" cy="0"/>
        </a:xfrm>
      </p:grpSpPr>
      <p:sp>
        <p:nvSpPr>
          <p:cNvPr id="203" name="Google Shape;203;p18"/>
          <p:cNvSpPr txBox="1">
            <a:spLocks noGrp="1"/>
          </p:cNvSpPr>
          <p:nvPr>
            <p:ph type="ctrTitle"/>
          </p:nvPr>
        </p:nvSpPr>
        <p:spPr>
          <a:xfrm flipH="1">
            <a:off x="5055600"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933"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204" name="Google Shape;204;p18"/>
          <p:cNvSpPr txBox="1">
            <a:spLocks noGrp="1"/>
          </p:cNvSpPr>
          <p:nvPr>
            <p:ph type="subTitle" idx="1"/>
          </p:nvPr>
        </p:nvSpPr>
        <p:spPr>
          <a:xfrm flipH="1">
            <a:off x="4757200" y="441896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05" name="Google Shape;205;p18"/>
          <p:cNvSpPr txBox="1">
            <a:spLocks noGrp="1"/>
          </p:cNvSpPr>
          <p:nvPr>
            <p:ph type="ctrTitle" idx="2"/>
          </p:nvPr>
        </p:nvSpPr>
        <p:spPr>
          <a:xfrm flipH="1">
            <a:off x="8652415"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933"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206" name="Google Shape;206;p18"/>
          <p:cNvSpPr txBox="1">
            <a:spLocks noGrp="1"/>
          </p:cNvSpPr>
          <p:nvPr>
            <p:ph type="subTitle" idx="3"/>
          </p:nvPr>
        </p:nvSpPr>
        <p:spPr>
          <a:xfrm flipH="1">
            <a:off x="8403415" y="4418957"/>
            <a:ext cx="25788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07" name="Google Shape;207;p18"/>
          <p:cNvSpPr txBox="1">
            <a:spLocks noGrp="1"/>
          </p:cNvSpPr>
          <p:nvPr>
            <p:ph type="ctrTitle" idx="4"/>
          </p:nvPr>
        </p:nvSpPr>
        <p:spPr>
          <a:xfrm flipH="1">
            <a:off x="927400" y="1987833"/>
            <a:ext cx="3149200" cy="845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933"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208" name="Google Shape;208;p18"/>
          <p:cNvSpPr txBox="1">
            <a:spLocks noGrp="1"/>
          </p:cNvSpPr>
          <p:nvPr>
            <p:ph type="subTitle" idx="5"/>
          </p:nvPr>
        </p:nvSpPr>
        <p:spPr>
          <a:xfrm flipH="1">
            <a:off x="1163200" y="441895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grpSp>
        <p:nvGrpSpPr>
          <p:cNvPr id="209" name="Google Shape;209;p18"/>
          <p:cNvGrpSpPr/>
          <p:nvPr/>
        </p:nvGrpSpPr>
        <p:grpSpPr>
          <a:xfrm>
            <a:off x="10670207" y="12"/>
            <a:ext cx="1521789" cy="1692593"/>
            <a:chOff x="8002655" y="8"/>
            <a:chExt cx="1141342" cy="1269445"/>
          </a:xfrm>
        </p:grpSpPr>
        <p:sp>
          <p:nvSpPr>
            <p:cNvPr id="210" name="Google Shape;210;p18"/>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18"/>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2" name="Google Shape;212;p18"/>
          <p:cNvGrpSpPr/>
          <p:nvPr/>
        </p:nvGrpSpPr>
        <p:grpSpPr>
          <a:xfrm>
            <a:off x="-28" y="3881234"/>
            <a:ext cx="2939995" cy="2976761"/>
            <a:chOff x="-21" y="2910925"/>
            <a:chExt cx="2204996" cy="2232571"/>
          </a:xfrm>
        </p:grpSpPr>
        <p:sp>
          <p:nvSpPr>
            <p:cNvPr id="213" name="Google Shape;213;p18"/>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18"/>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18"/>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6" name="Google Shape;216;p18"/>
          <p:cNvSpPr txBox="1">
            <a:spLocks noGrp="1"/>
          </p:cNvSpPr>
          <p:nvPr>
            <p:ph type="title" idx="6"/>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288869952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Title and six columns" preserve="1">
  <p:cSld name="Title and six columns">
    <p:spTree>
      <p:nvGrpSpPr>
        <p:cNvPr id="1" name="Shape 217"/>
        <p:cNvGrpSpPr/>
        <p:nvPr/>
      </p:nvGrpSpPr>
      <p:grpSpPr>
        <a:xfrm>
          <a:off x="0" y="0"/>
          <a:ext cx="0" cy="0"/>
          <a:chOff x="0" y="0"/>
          <a:chExt cx="0" cy="0"/>
        </a:xfrm>
      </p:grpSpPr>
      <p:sp>
        <p:nvSpPr>
          <p:cNvPr id="218" name="Google Shape;218;p19"/>
          <p:cNvSpPr txBox="1">
            <a:spLocks noGrp="1"/>
          </p:cNvSpPr>
          <p:nvPr>
            <p:ph type="ctrTitle"/>
          </p:nvPr>
        </p:nvSpPr>
        <p:spPr>
          <a:xfrm flipH="1">
            <a:off x="1965300" y="3248500"/>
            <a:ext cx="31444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19" name="Google Shape;219;p19"/>
          <p:cNvSpPr txBox="1">
            <a:spLocks noGrp="1"/>
          </p:cNvSpPr>
          <p:nvPr>
            <p:ph type="subTitle" idx="1"/>
          </p:nvPr>
        </p:nvSpPr>
        <p:spPr>
          <a:xfrm flipH="1">
            <a:off x="1917955" y="3721279"/>
            <a:ext cx="3635200" cy="84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0" name="Google Shape;220;p19"/>
          <p:cNvSpPr txBox="1">
            <a:spLocks noGrp="1"/>
          </p:cNvSpPr>
          <p:nvPr>
            <p:ph type="ctrTitle" idx="2"/>
          </p:nvPr>
        </p:nvSpPr>
        <p:spPr>
          <a:xfrm flipH="1">
            <a:off x="7569233" y="3248497"/>
            <a:ext cx="25304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1" name="Google Shape;221;p19"/>
          <p:cNvSpPr txBox="1">
            <a:spLocks noGrp="1"/>
          </p:cNvSpPr>
          <p:nvPr>
            <p:ph type="subTitle" idx="3"/>
          </p:nvPr>
        </p:nvSpPr>
        <p:spPr>
          <a:xfrm flipH="1">
            <a:off x="7540852" y="3721279"/>
            <a:ext cx="3246000" cy="84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2" name="Google Shape;222;p19"/>
          <p:cNvSpPr txBox="1">
            <a:spLocks noGrp="1"/>
          </p:cNvSpPr>
          <p:nvPr>
            <p:ph type="ctrTitle" idx="4"/>
          </p:nvPr>
        </p:nvSpPr>
        <p:spPr>
          <a:xfrm flipH="1">
            <a:off x="1965267" y="1867633"/>
            <a:ext cx="25304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3" name="Google Shape;223;p19"/>
          <p:cNvSpPr txBox="1">
            <a:spLocks noGrp="1"/>
          </p:cNvSpPr>
          <p:nvPr>
            <p:ph type="subTitle" idx="5"/>
          </p:nvPr>
        </p:nvSpPr>
        <p:spPr>
          <a:xfrm flipH="1">
            <a:off x="1917955" y="2336300"/>
            <a:ext cx="3635200" cy="84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4" name="Google Shape;224;p19"/>
          <p:cNvSpPr txBox="1">
            <a:spLocks noGrp="1"/>
          </p:cNvSpPr>
          <p:nvPr>
            <p:ph type="ctrTitle" idx="6"/>
          </p:nvPr>
        </p:nvSpPr>
        <p:spPr>
          <a:xfrm flipH="1">
            <a:off x="1965267" y="4709167"/>
            <a:ext cx="20808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5" name="Google Shape;225;p19"/>
          <p:cNvSpPr txBox="1">
            <a:spLocks noGrp="1"/>
          </p:cNvSpPr>
          <p:nvPr>
            <p:ph type="subTitle" idx="7"/>
          </p:nvPr>
        </p:nvSpPr>
        <p:spPr>
          <a:xfrm flipH="1">
            <a:off x="1918000" y="5180333"/>
            <a:ext cx="3754000" cy="99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6" name="Google Shape;226;p19"/>
          <p:cNvSpPr txBox="1">
            <a:spLocks noGrp="1"/>
          </p:cNvSpPr>
          <p:nvPr>
            <p:ph type="ctrTitle" idx="8"/>
          </p:nvPr>
        </p:nvSpPr>
        <p:spPr>
          <a:xfrm flipH="1">
            <a:off x="7522000" y="4709167"/>
            <a:ext cx="39132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7" name="Google Shape;227;p19"/>
          <p:cNvSpPr txBox="1">
            <a:spLocks noGrp="1"/>
          </p:cNvSpPr>
          <p:nvPr>
            <p:ph type="subTitle" idx="9"/>
          </p:nvPr>
        </p:nvSpPr>
        <p:spPr>
          <a:xfrm flipH="1">
            <a:off x="7521933" y="5180333"/>
            <a:ext cx="3514400" cy="67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8" name="Google Shape;228;p19"/>
          <p:cNvSpPr txBox="1">
            <a:spLocks noGrp="1"/>
          </p:cNvSpPr>
          <p:nvPr>
            <p:ph type="ctrTitle" idx="13"/>
          </p:nvPr>
        </p:nvSpPr>
        <p:spPr>
          <a:xfrm flipH="1">
            <a:off x="7569233" y="1867633"/>
            <a:ext cx="24320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9" name="Google Shape;229;p19"/>
          <p:cNvSpPr txBox="1">
            <a:spLocks noGrp="1"/>
          </p:cNvSpPr>
          <p:nvPr>
            <p:ph type="subTitle" idx="14"/>
          </p:nvPr>
        </p:nvSpPr>
        <p:spPr>
          <a:xfrm flipH="1">
            <a:off x="7521933" y="2336300"/>
            <a:ext cx="3514400" cy="77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30" name="Google Shape;230;p19"/>
          <p:cNvSpPr txBox="1">
            <a:spLocks noGrp="1"/>
          </p:cNvSpPr>
          <p:nvPr>
            <p:ph type="title" idx="15"/>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31" name="Google Shape;231;p19"/>
          <p:cNvGrpSpPr/>
          <p:nvPr/>
        </p:nvGrpSpPr>
        <p:grpSpPr>
          <a:xfrm>
            <a:off x="10670207" y="12"/>
            <a:ext cx="1521789" cy="1692593"/>
            <a:chOff x="8002655" y="8"/>
            <a:chExt cx="1141342" cy="1269445"/>
          </a:xfrm>
        </p:grpSpPr>
        <p:sp>
          <p:nvSpPr>
            <p:cNvPr id="232" name="Google Shape;232;p19"/>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19"/>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4" name="Google Shape;234;p19"/>
          <p:cNvGrpSpPr/>
          <p:nvPr/>
        </p:nvGrpSpPr>
        <p:grpSpPr>
          <a:xfrm>
            <a:off x="-28" y="3881234"/>
            <a:ext cx="2939995" cy="2976761"/>
            <a:chOff x="-21" y="2910925"/>
            <a:chExt cx="2204996" cy="2232571"/>
          </a:xfrm>
        </p:grpSpPr>
        <p:sp>
          <p:nvSpPr>
            <p:cNvPr id="235" name="Google Shape;235;p19"/>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19"/>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19"/>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49083863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Title and list" preserve="1">
  <p:cSld name="Title and list">
    <p:spTree>
      <p:nvGrpSpPr>
        <p:cNvPr id="1" name="Shape 238"/>
        <p:cNvGrpSpPr/>
        <p:nvPr/>
      </p:nvGrpSpPr>
      <p:grpSpPr>
        <a:xfrm>
          <a:off x="0" y="0"/>
          <a:ext cx="0" cy="0"/>
          <a:chOff x="0" y="0"/>
          <a:chExt cx="0" cy="0"/>
        </a:xfrm>
      </p:grpSpPr>
      <p:sp>
        <p:nvSpPr>
          <p:cNvPr id="239" name="Google Shape;239;p20"/>
          <p:cNvSpPr txBox="1">
            <a:spLocks noGrp="1"/>
          </p:cNvSpPr>
          <p:nvPr>
            <p:ph type="body" idx="1"/>
          </p:nvPr>
        </p:nvSpPr>
        <p:spPr>
          <a:xfrm>
            <a:off x="693833" y="1847400"/>
            <a:ext cx="4526000" cy="3163200"/>
          </a:xfrm>
          <a:prstGeom prst="rect">
            <a:avLst/>
          </a:prstGeom>
        </p:spPr>
        <p:txBody>
          <a:bodyPr spcFirstLastPara="1" wrap="square" lIns="91425" tIns="91425" rIns="91425" bIns="91425" anchor="t" anchorCtr="0">
            <a:noAutofit/>
          </a:bodyPr>
          <a:lstStyle>
            <a:lvl1pPr marL="609585" lvl="0" indent="-440256" rtl="0">
              <a:lnSpc>
                <a:spcPct val="100000"/>
              </a:lnSpc>
              <a:spcBef>
                <a:spcPts val="0"/>
              </a:spcBef>
              <a:spcAft>
                <a:spcPts val="0"/>
              </a:spcAft>
              <a:buClr>
                <a:schemeClr val="accent2"/>
              </a:buClr>
              <a:buSzPts val="1600"/>
              <a:buFont typeface="Raleway Thin"/>
              <a:buChar char="●"/>
              <a:defRPr sz="2400"/>
            </a:lvl1pPr>
            <a:lvl2pPr marL="1219170" lvl="1" indent="-440256" rtl="0">
              <a:spcBef>
                <a:spcPts val="2133"/>
              </a:spcBef>
              <a:spcAft>
                <a:spcPts val="0"/>
              </a:spcAft>
              <a:buSzPts val="1600"/>
              <a:buFont typeface="Nunito Light"/>
              <a:buChar char="○"/>
              <a:defRPr/>
            </a:lvl2pPr>
            <a:lvl3pPr marL="1828754" lvl="2" indent="-431789" rtl="0">
              <a:spcBef>
                <a:spcPts val="2133"/>
              </a:spcBef>
              <a:spcAft>
                <a:spcPts val="0"/>
              </a:spcAft>
              <a:buSzPts val="1500"/>
              <a:buFont typeface="Nunito Light"/>
              <a:buChar char="■"/>
              <a:defRPr/>
            </a:lvl3pPr>
            <a:lvl4pPr marL="2438339" lvl="3" indent="-431789" rtl="0">
              <a:spcBef>
                <a:spcPts val="2133"/>
              </a:spcBef>
              <a:spcAft>
                <a:spcPts val="0"/>
              </a:spcAft>
              <a:buSzPts val="1500"/>
              <a:buFont typeface="Nunito Light"/>
              <a:buChar char="●"/>
              <a:defRPr/>
            </a:lvl4pPr>
            <a:lvl5pPr marL="3047924" lvl="4" indent="-423323" rtl="0">
              <a:spcBef>
                <a:spcPts val="2133"/>
              </a:spcBef>
              <a:spcAft>
                <a:spcPts val="0"/>
              </a:spcAft>
              <a:buSzPts val="1400"/>
              <a:buFont typeface="Nunito Light"/>
              <a:buChar char="○"/>
              <a:defRPr/>
            </a:lvl5pPr>
            <a:lvl6pPr marL="3657509" lvl="5" indent="-423323" rtl="0">
              <a:spcBef>
                <a:spcPts val="2133"/>
              </a:spcBef>
              <a:spcAft>
                <a:spcPts val="0"/>
              </a:spcAft>
              <a:buSzPts val="1400"/>
              <a:buFont typeface="Nunito Light"/>
              <a:buChar char="■"/>
              <a:defRPr/>
            </a:lvl6pPr>
            <a:lvl7pPr marL="4267093" lvl="6" indent="-414856" rtl="0">
              <a:spcBef>
                <a:spcPts val="2133"/>
              </a:spcBef>
              <a:spcAft>
                <a:spcPts val="0"/>
              </a:spcAft>
              <a:buSzPts val="1300"/>
              <a:buFont typeface="Nunito Light"/>
              <a:buChar char="●"/>
              <a:defRPr/>
            </a:lvl7pPr>
            <a:lvl8pPr marL="4876678" lvl="7" indent="-414856" rtl="0">
              <a:spcBef>
                <a:spcPts val="2133"/>
              </a:spcBef>
              <a:spcAft>
                <a:spcPts val="0"/>
              </a:spcAft>
              <a:buSzPts val="1300"/>
              <a:buFont typeface="Nunito Light"/>
              <a:buChar char="○"/>
              <a:defRPr/>
            </a:lvl8pPr>
            <a:lvl9pPr marL="5486263" lvl="8" indent="-423323" rtl="0">
              <a:spcBef>
                <a:spcPts val="2133"/>
              </a:spcBef>
              <a:spcAft>
                <a:spcPts val="2133"/>
              </a:spcAft>
              <a:buSzPts val="1400"/>
              <a:buFont typeface="Nunito Light"/>
              <a:buChar char="■"/>
              <a:defRPr/>
            </a:lvl9pPr>
          </a:lstStyle>
          <a:p>
            <a:endParaRPr/>
          </a:p>
        </p:txBody>
      </p:sp>
      <p:sp>
        <p:nvSpPr>
          <p:cNvPr id="240" name="Google Shape;240;p20"/>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41" name="Google Shape;241;p20"/>
          <p:cNvGrpSpPr/>
          <p:nvPr/>
        </p:nvGrpSpPr>
        <p:grpSpPr>
          <a:xfrm>
            <a:off x="9" y="3779033"/>
            <a:ext cx="2766825" cy="3079023"/>
            <a:chOff x="6" y="2834274"/>
            <a:chExt cx="2075119" cy="2309267"/>
          </a:xfrm>
        </p:grpSpPr>
        <p:sp>
          <p:nvSpPr>
            <p:cNvPr id="242" name="Google Shape;242;p20"/>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 name="Google Shape;243;p20"/>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20"/>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1896357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Technology design" preserve="1">
  <p:cSld name="Technology design">
    <p:spTree>
      <p:nvGrpSpPr>
        <p:cNvPr id="1" name="Shape 245"/>
        <p:cNvGrpSpPr/>
        <p:nvPr/>
      </p:nvGrpSpPr>
      <p:grpSpPr>
        <a:xfrm>
          <a:off x="0" y="0"/>
          <a:ext cx="0" cy="0"/>
          <a:chOff x="0" y="0"/>
          <a:chExt cx="0" cy="0"/>
        </a:xfrm>
      </p:grpSpPr>
      <p:sp>
        <p:nvSpPr>
          <p:cNvPr id="246" name="Google Shape;246;p21"/>
          <p:cNvSpPr txBox="1">
            <a:spLocks noGrp="1"/>
          </p:cNvSpPr>
          <p:nvPr>
            <p:ph type="subTitle" idx="1"/>
          </p:nvPr>
        </p:nvSpPr>
        <p:spPr>
          <a:xfrm flipH="1">
            <a:off x="6899167" y="3486917"/>
            <a:ext cx="2562400" cy="1167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47" name="Google Shape;247;p21"/>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48" name="Google Shape;248;p21"/>
          <p:cNvGrpSpPr/>
          <p:nvPr/>
        </p:nvGrpSpPr>
        <p:grpSpPr>
          <a:xfrm>
            <a:off x="3" y="4738023"/>
            <a:ext cx="1904959" cy="2119907"/>
            <a:chOff x="6" y="2834274"/>
            <a:chExt cx="2075119" cy="2309267"/>
          </a:xfrm>
        </p:grpSpPr>
        <p:sp>
          <p:nvSpPr>
            <p:cNvPr id="249" name="Google Shape;249;p21"/>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50;p21"/>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 name="Google Shape;251;p21"/>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2" name="Google Shape;252;p21"/>
          <p:cNvGrpSpPr/>
          <p:nvPr/>
        </p:nvGrpSpPr>
        <p:grpSpPr>
          <a:xfrm>
            <a:off x="8031955" y="-23"/>
            <a:ext cx="4160116" cy="4627044"/>
            <a:chOff x="8002655" y="8"/>
            <a:chExt cx="1141342" cy="1269445"/>
          </a:xfrm>
        </p:grpSpPr>
        <p:sp>
          <p:nvSpPr>
            <p:cNvPr id="253" name="Google Shape;253;p21"/>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 name="Google Shape;254;p21"/>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13271606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Resources" preserve="1">
  <p:cSld name="Resources">
    <p:spTree>
      <p:nvGrpSpPr>
        <p:cNvPr id="1" name="Shape 255"/>
        <p:cNvGrpSpPr/>
        <p:nvPr/>
      </p:nvGrpSpPr>
      <p:grpSpPr>
        <a:xfrm>
          <a:off x="0" y="0"/>
          <a:ext cx="0" cy="0"/>
          <a:chOff x="0" y="0"/>
          <a:chExt cx="0" cy="0"/>
        </a:xfrm>
      </p:grpSpPr>
      <p:sp>
        <p:nvSpPr>
          <p:cNvPr id="256" name="Google Shape;256;p22"/>
          <p:cNvSpPr txBox="1">
            <a:spLocks noGrp="1"/>
          </p:cNvSpPr>
          <p:nvPr>
            <p:ph type="body" idx="1"/>
          </p:nvPr>
        </p:nvSpPr>
        <p:spPr>
          <a:xfrm>
            <a:off x="1657565" y="1809100"/>
            <a:ext cx="4651600" cy="4555200"/>
          </a:xfrm>
          <a:prstGeom prst="rect">
            <a:avLst/>
          </a:prstGeom>
        </p:spPr>
        <p:txBody>
          <a:bodyPr spcFirstLastPara="1" wrap="square" lIns="0" tIns="91425" rIns="91425" bIns="91425" anchor="b" anchorCtr="0">
            <a:noAutofit/>
          </a:bodyPr>
          <a:lstStyle>
            <a:lvl1pPr marL="609585" lvl="0" indent="-397923" rtl="0">
              <a:lnSpc>
                <a:spcPct val="100000"/>
              </a:lnSpc>
              <a:spcBef>
                <a:spcPts val="0"/>
              </a:spcBef>
              <a:spcAft>
                <a:spcPts val="0"/>
              </a:spcAft>
              <a:buClr>
                <a:schemeClr val="accent2"/>
              </a:buClr>
              <a:buSzPts val="1100"/>
              <a:buFont typeface="Raleway Thin"/>
              <a:buChar char="■"/>
              <a:defRPr sz="1333"/>
            </a:lvl1pPr>
            <a:lvl2pPr marL="1219170" lvl="1" indent="-406390" rtl="0">
              <a:spcBef>
                <a:spcPts val="2133"/>
              </a:spcBef>
              <a:spcAft>
                <a:spcPts val="0"/>
              </a:spcAft>
              <a:buClr>
                <a:srgbClr val="434343"/>
              </a:buClr>
              <a:buSzPts val="1200"/>
              <a:buFont typeface="Roboto Condensed Light"/>
              <a:buChar char="○"/>
              <a:defRPr/>
            </a:lvl2pPr>
            <a:lvl3pPr marL="1828754" lvl="2" indent="-423323" rtl="0">
              <a:spcBef>
                <a:spcPts val="2133"/>
              </a:spcBef>
              <a:spcAft>
                <a:spcPts val="0"/>
              </a:spcAft>
              <a:buClr>
                <a:srgbClr val="434343"/>
              </a:buClr>
              <a:buSzPts val="1400"/>
              <a:buFont typeface="Roboto Condensed Light"/>
              <a:buChar char="■"/>
              <a:defRPr/>
            </a:lvl3pPr>
            <a:lvl4pPr marL="2438339" lvl="3" indent="-423323" rtl="0">
              <a:spcBef>
                <a:spcPts val="2133"/>
              </a:spcBef>
              <a:spcAft>
                <a:spcPts val="0"/>
              </a:spcAft>
              <a:buClr>
                <a:srgbClr val="434343"/>
              </a:buClr>
              <a:buSzPts val="1400"/>
              <a:buFont typeface="Roboto Condensed Light"/>
              <a:buChar char="●"/>
              <a:defRPr/>
            </a:lvl4pPr>
            <a:lvl5pPr marL="3047924" lvl="4" indent="-423323" rtl="0">
              <a:spcBef>
                <a:spcPts val="2133"/>
              </a:spcBef>
              <a:spcAft>
                <a:spcPts val="0"/>
              </a:spcAft>
              <a:buClr>
                <a:srgbClr val="434343"/>
              </a:buClr>
              <a:buSzPts val="1400"/>
              <a:buFont typeface="Roboto Condensed Light"/>
              <a:buChar char="○"/>
              <a:defRPr/>
            </a:lvl5pPr>
            <a:lvl6pPr marL="3657509" lvl="5" indent="-423323" rtl="0">
              <a:spcBef>
                <a:spcPts val="2133"/>
              </a:spcBef>
              <a:spcAft>
                <a:spcPts val="0"/>
              </a:spcAft>
              <a:buClr>
                <a:srgbClr val="434343"/>
              </a:buClr>
              <a:buSzPts val="1400"/>
              <a:buFont typeface="Roboto Condensed Light"/>
              <a:buChar char="■"/>
              <a:defRPr/>
            </a:lvl6pPr>
            <a:lvl7pPr marL="4267093" lvl="6" indent="-423323" rtl="0">
              <a:spcBef>
                <a:spcPts val="2133"/>
              </a:spcBef>
              <a:spcAft>
                <a:spcPts val="0"/>
              </a:spcAft>
              <a:buClr>
                <a:srgbClr val="434343"/>
              </a:buClr>
              <a:buSzPts val="1400"/>
              <a:buFont typeface="Roboto Condensed Light"/>
              <a:buChar char="●"/>
              <a:defRPr/>
            </a:lvl7pPr>
            <a:lvl8pPr marL="4876678" lvl="7" indent="-423323" rtl="0">
              <a:spcBef>
                <a:spcPts val="2133"/>
              </a:spcBef>
              <a:spcAft>
                <a:spcPts val="0"/>
              </a:spcAft>
              <a:buClr>
                <a:srgbClr val="434343"/>
              </a:buClr>
              <a:buSzPts val="1400"/>
              <a:buFont typeface="Roboto Condensed Light"/>
              <a:buChar char="○"/>
              <a:defRPr/>
            </a:lvl8pPr>
            <a:lvl9pPr marL="5486263" lvl="8" indent="-423323" rtl="0">
              <a:spcBef>
                <a:spcPts val="2133"/>
              </a:spcBef>
              <a:spcAft>
                <a:spcPts val="2133"/>
              </a:spcAft>
              <a:buClr>
                <a:srgbClr val="434343"/>
              </a:buClr>
              <a:buSzPts val="1400"/>
              <a:buFont typeface="Roboto Condensed Light"/>
              <a:buChar char="■"/>
              <a:defRPr/>
            </a:lvl9pPr>
          </a:lstStyle>
          <a:p>
            <a:endParaRPr/>
          </a:p>
        </p:txBody>
      </p:sp>
      <p:sp>
        <p:nvSpPr>
          <p:cNvPr id="257" name="Google Shape;257;p22"/>
          <p:cNvSpPr txBox="1">
            <a:spLocks noGrp="1"/>
          </p:cNvSpPr>
          <p:nvPr>
            <p:ph type="body" idx="2"/>
          </p:nvPr>
        </p:nvSpPr>
        <p:spPr>
          <a:xfrm>
            <a:off x="6580399" y="1809100"/>
            <a:ext cx="4651600" cy="4555200"/>
          </a:xfrm>
          <a:prstGeom prst="rect">
            <a:avLst/>
          </a:prstGeom>
        </p:spPr>
        <p:txBody>
          <a:bodyPr spcFirstLastPara="1" wrap="square" lIns="91425" tIns="91425" rIns="91425" bIns="91425" anchor="b" anchorCtr="0">
            <a:noAutofit/>
          </a:bodyPr>
          <a:lstStyle>
            <a:lvl1pPr marL="609585" lvl="0" indent="-397923" rtl="0">
              <a:lnSpc>
                <a:spcPct val="100000"/>
              </a:lnSpc>
              <a:spcBef>
                <a:spcPts val="0"/>
              </a:spcBef>
              <a:spcAft>
                <a:spcPts val="0"/>
              </a:spcAft>
              <a:buClr>
                <a:schemeClr val="accent2"/>
              </a:buClr>
              <a:buSzPts val="1100"/>
              <a:buFont typeface="Raleway Thin"/>
              <a:buChar char="■"/>
              <a:defRPr sz="1333"/>
            </a:lvl1pPr>
            <a:lvl2pPr marL="1219170" lvl="1" indent="-406390" rtl="0">
              <a:spcBef>
                <a:spcPts val="2133"/>
              </a:spcBef>
              <a:spcAft>
                <a:spcPts val="0"/>
              </a:spcAft>
              <a:buClr>
                <a:srgbClr val="434343"/>
              </a:buClr>
              <a:buSzPts val="1200"/>
              <a:buFont typeface="Roboto Condensed Light"/>
              <a:buChar char="○"/>
              <a:defRPr/>
            </a:lvl2pPr>
            <a:lvl3pPr marL="1828754" lvl="2" indent="-423323" rtl="0">
              <a:spcBef>
                <a:spcPts val="2133"/>
              </a:spcBef>
              <a:spcAft>
                <a:spcPts val="0"/>
              </a:spcAft>
              <a:buClr>
                <a:srgbClr val="434343"/>
              </a:buClr>
              <a:buSzPts val="1400"/>
              <a:buFont typeface="Roboto Condensed Light"/>
              <a:buChar char="■"/>
              <a:defRPr/>
            </a:lvl3pPr>
            <a:lvl4pPr marL="2438339" lvl="3" indent="-423323" rtl="0">
              <a:spcBef>
                <a:spcPts val="2133"/>
              </a:spcBef>
              <a:spcAft>
                <a:spcPts val="0"/>
              </a:spcAft>
              <a:buClr>
                <a:srgbClr val="434343"/>
              </a:buClr>
              <a:buSzPts val="1400"/>
              <a:buFont typeface="Roboto Condensed Light"/>
              <a:buChar char="●"/>
              <a:defRPr/>
            </a:lvl4pPr>
            <a:lvl5pPr marL="3047924" lvl="4" indent="-423323" rtl="0">
              <a:spcBef>
                <a:spcPts val="2133"/>
              </a:spcBef>
              <a:spcAft>
                <a:spcPts val="0"/>
              </a:spcAft>
              <a:buClr>
                <a:srgbClr val="434343"/>
              </a:buClr>
              <a:buSzPts val="1400"/>
              <a:buFont typeface="Roboto Condensed Light"/>
              <a:buChar char="○"/>
              <a:defRPr/>
            </a:lvl5pPr>
            <a:lvl6pPr marL="3657509" lvl="5" indent="-423323" rtl="0">
              <a:spcBef>
                <a:spcPts val="2133"/>
              </a:spcBef>
              <a:spcAft>
                <a:spcPts val="0"/>
              </a:spcAft>
              <a:buClr>
                <a:srgbClr val="434343"/>
              </a:buClr>
              <a:buSzPts val="1400"/>
              <a:buFont typeface="Roboto Condensed Light"/>
              <a:buChar char="■"/>
              <a:defRPr/>
            </a:lvl6pPr>
            <a:lvl7pPr marL="4267093" lvl="6" indent="-423323" rtl="0">
              <a:spcBef>
                <a:spcPts val="2133"/>
              </a:spcBef>
              <a:spcAft>
                <a:spcPts val="0"/>
              </a:spcAft>
              <a:buClr>
                <a:srgbClr val="434343"/>
              </a:buClr>
              <a:buSzPts val="1400"/>
              <a:buFont typeface="Roboto Condensed Light"/>
              <a:buChar char="●"/>
              <a:defRPr/>
            </a:lvl7pPr>
            <a:lvl8pPr marL="4876678" lvl="7" indent="-423323" rtl="0">
              <a:spcBef>
                <a:spcPts val="2133"/>
              </a:spcBef>
              <a:spcAft>
                <a:spcPts val="0"/>
              </a:spcAft>
              <a:buClr>
                <a:srgbClr val="434343"/>
              </a:buClr>
              <a:buSzPts val="1400"/>
              <a:buFont typeface="Roboto Condensed Light"/>
              <a:buChar char="○"/>
              <a:defRPr/>
            </a:lvl8pPr>
            <a:lvl9pPr marL="5486263" lvl="8" indent="-423323" rtl="0">
              <a:spcBef>
                <a:spcPts val="2133"/>
              </a:spcBef>
              <a:spcAft>
                <a:spcPts val="2133"/>
              </a:spcAft>
              <a:buClr>
                <a:srgbClr val="434343"/>
              </a:buClr>
              <a:buSzPts val="1400"/>
              <a:buFont typeface="Roboto Condensed Light"/>
              <a:buChar char="■"/>
              <a:defRPr/>
            </a:lvl9pPr>
          </a:lstStyle>
          <a:p>
            <a:endParaRPr/>
          </a:p>
        </p:txBody>
      </p:sp>
      <p:sp>
        <p:nvSpPr>
          <p:cNvPr id="258" name="Google Shape;258;p22"/>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59" name="Google Shape;259;p22"/>
          <p:cNvGrpSpPr/>
          <p:nvPr/>
        </p:nvGrpSpPr>
        <p:grpSpPr>
          <a:xfrm>
            <a:off x="9" y="3779033"/>
            <a:ext cx="2766825" cy="3079023"/>
            <a:chOff x="6" y="2834274"/>
            <a:chExt cx="2075119" cy="2309267"/>
          </a:xfrm>
        </p:grpSpPr>
        <p:sp>
          <p:nvSpPr>
            <p:cNvPr id="260" name="Google Shape;260;p22"/>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 name="Google Shape;261;p22"/>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 name="Google Shape;262;p22"/>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3" name="Google Shape;263;p22"/>
          <p:cNvGrpSpPr/>
          <p:nvPr/>
        </p:nvGrpSpPr>
        <p:grpSpPr>
          <a:xfrm>
            <a:off x="10670207" y="12"/>
            <a:ext cx="1521789" cy="1692593"/>
            <a:chOff x="8002655" y="8"/>
            <a:chExt cx="1141342" cy="1269445"/>
          </a:xfrm>
        </p:grpSpPr>
        <p:sp>
          <p:nvSpPr>
            <p:cNvPr id="264" name="Google Shape;264;p22"/>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 name="Google Shape;265;p22"/>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02676591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Thanks" preserve="1">
  <p:cSld name="Thanks">
    <p:spTree>
      <p:nvGrpSpPr>
        <p:cNvPr id="1" name="Shape 266"/>
        <p:cNvGrpSpPr/>
        <p:nvPr/>
      </p:nvGrpSpPr>
      <p:grpSpPr>
        <a:xfrm>
          <a:off x="0" y="0"/>
          <a:ext cx="0" cy="0"/>
          <a:chOff x="0" y="0"/>
          <a:chExt cx="0" cy="0"/>
        </a:xfrm>
      </p:grpSpPr>
      <p:sp>
        <p:nvSpPr>
          <p:cNvPr id="267" name="Google Shape;267;p23"/>
          <p:cNvSpPr/>
          <p:nvPr/>
        </p:nvSpPr>
        <p:spPr>
          <a:xfrm rot="10800000" flipH="1">
            <a:off x="1607700" y="-1541575"/>
            <a:ext cx="9796856" cy="11883043"/>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68" name="Google Shape;268;p23"/>
          <p:cNvGrpSpPr/>
          <p:nvPr/>
        </p:nvGrpSpPr>
        <p:grpSpPr>
          <a:xfrm flipH="1">
            <a:off x="-139988" y="-2210603"/>
            <a:ext cx="8054075" cy="9399035"/>
            <a:chOff x="5353050" y="0"/>
            <a:chExt cx="4407556" cy="5143580"/>
          </a:xfrm>
        </p:grpSpPr>
        <p:sp>
          <p:nvSpPr>
            <p:cNvPr id="269" name="Google Shape;269;p2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 name="Google Shape;270;p2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 name="Google Shape;271;p2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 name="Google Shape;272;p2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 name="Google Shape;273;p2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74" name="Google Shape;274;p23"/>
          <p:cNvSpPr txBox="1">
            <a:spLocks noGrp="1"/>
          </p:cNvSpPr>
          <p:nvPr>
            <p:ph type="title"/>
          </p:nvPr>
        </p:nvSpPr>
        <p:spPr>
          <a:xfrm>
            <a:off x="5697667" y="1086633"/>
            <a:ext cx="5625200" cy="1128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200"/>
              <a:buNone/>
              <a:defRPr sz="9600" b="0"/>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275" name="Google Shape;275;p23"/>
          <p:cNvSpPr txBox="1">
            <a:spLocks noGrp="1"/>
          </p:cNvSpPr>
          <p:nvPr>
            <p:ph type="subTitle" idx="1"/>
          </p:nvPr>
        </p:nvSpPr>
        <p:spPr>
          <a:xfrm>
            <a:off x="5905767" y="2129900"/>
            <a:ext cx="5208800" cy="180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2133"/>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276" name="Google Shape;276;p23"/>
          <p:cNvSpPr txBox="1"/>
          <p:nvPr/>
        </p:nvSpPr>
        <p:spPr>
          <a:xfrm>
            <a:off x="6419833" y="4792933"/>
            <a:ext cx="4180800" cy="1242000"/>
          </a:xfrm>
          <a:prstGeom prst="rect">
            <a:avLst/>
          </a:prstGeom>
          <a:noFill/>
          <a:ln>
            <a:noFill/>
          </a:ln>
        </p:spPr>
        <p:txBody>
          <a:bodyPr spcFirstLastPara="1" wrap="square" lIns="121900" tIns="121900" rIns="121900" bIns="121900" anchor="b" anchorCtr="0">
            <a:noAutofit/>
          </a:bodyPr>
          <a:lstStyle/>
          <a:p>
            <a:pPr marL="0" lvl="0" indent="0" algn="ctr" rtl="0">
              <a:lnSpc>
                <a:spcPct val="115000"/>
              </a:lnSpc>
              <a:spcBef>
                <a:spcPts val="400"/>
              </a:spcBef>
              <a:spcAft>
                <a:spcPts val="0"/>
              </a:spcAft>
              <a:buNone/>
            </a:pPr>
            <a:r>
              <a:rPr lang="en" sz="1333">
                <a:solidFill>
                  <a:schemeClr val="lt1"/>
                </a:solidFill>
                <a:latin typeface="Hind Vadodara"/>
                <a:ea typeface="Hind Vadodara"/>
                <a:cs typeface="Hind Vadodara"/>
                <a:sym typeface="Hind Vadodara"/>
              </a:rPr>
              <a:t>CREDITS: This presentation template was created by </a:t>
            </a:r>
            <a:r>
              <a:rPr lang="en" sz="1333" b="1">
                <a:solidFill>
                  <a:schemeClr val="lt1"/>
                </a:solidFill>
                <a:uFill>
                  <a:noFill/>
                </a:uFill>
                <a:latin typeface="Hind Vadodara"/>
                <a:ea typeface="Hind Vadodara"/>
                <a:cs typeface="Hind Vadodara"/>
                <a:sym typeface="Hind Vadodara"/>
                <a:hlinkClick r:id="rId2"/>
              </a:rPr>
              <a:t>Slidesgo</a:t>
            </a:r>
            <a:r>
              <a:rPr lang="en" sz="1333">
                <a:solidFill>
                  <a:schemeClr val="lt1"/>
                </a:solidFill>
                <a:latin typeface="Hind Vadodara"/>
                <a:ea typeface="Hind Vadodara"/>
                <a:cs typeface="Hind Vadodara"/>
                <a:sym typeface="Hind Vadodara"/>
              </a:rPr>
              <a:t>, including icons by </a:t>
            </a:r>
            <a:r>
              <a:rPr lang="en" sz="1333" b="1">
                <a:solidFill>
                  <a:schemeClr val="lt1"/>
                </a:solidFill>
                <a:uFill>
                  <a:noFill/>
                </a:uFill>
                <a:latin typeface="Hind Vadodara"/>
                <a:ea typeface="Hind Vadodara"/>
                <a:cs typeface="Hind Vadodara"/>
                <a:sym typeface="Hind Vadodara"/>
                <a:hlinkClick r:id="rId3"/>
              </a:rPr>
              <a:t>Flaticon</a:t>
            </a:r>
            <a:r>
              <a:rPr lang="en" sz="1333">
                <a:solidFill>
                  <a:schemeClr val="lt1"/>
                </a:solidFill>
                <a:latin typeface="Hind Vadodara"/>
                <a:ea typeface="Hind Vadodara"/>
                <a:cs typeface="Hind Vadodara"/>
                <a:sym typeface="Hind Vadodara"/>
              </a:rPr>
              <a:t>, and infographics &amp; images by </a:t>
            </a:r>
            <a:r>
              <a:rPr lang="en" sz="1333" b="1">
                <a:solidFill>
                  <a:schemeClr val="lt1"/>
                </a:solidFill>
                <a:uFill>
                  <a:noFill/>
                </a:uFill>
                <a:latin typeface="Hind Vadodara"/>
                <a:ea typeface="Hind Vadodara"/>
                <a:cs typeface="Hind Vadodara"/>
                <a:sym typeface="Hind Vadodara"/>
                <a:hlinkClick r:id="rId4"/>
              </a:rPr>
              <a:t>Freepik</a:t>
            </a:r>
            <a:endParaRPr sz="1333" b="1">
              <a:solidFill>
                <a:schemeClr val="lt1"/>
              </a:solidFill>
              <a:latin typeface="Hind Vadodara"/>
              <a:ea typeface="Hind Vadodara"/>
              <a:cs typeface="Hind Vadodara"/>
              <a:sym typeface="Hind Vadodara"/>
            </a:endParaRPr>
          </a:p>
        </p:txBody>
      </p:sp>
    </p:spTree>
    <p:extLst>
      <p:ext uri="{BB962C8B-B14F-4D97-AF65-F5344CB8AC3E}">
        <p14:creationId xmlns:p14="http://schemas.microsoft.com/office/powerpoint/2010/main" val="355138842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Big text" preserve="1">
  <p:cSld name="Big text">
    <p:spTree>
      <p:nvGrpSpPr>
        <p:cNvPr id="1" name="Shape 277"/>
        <p:cNvGrpSpPr/>
        <p:nvPr/>
      </p:nvGrpSpPr>
      <p:grpSpPr>
        <a:xfrm>
          <a:off x="0" y="0"/>
          <a:ext cx="0" cy="0"/>
          <a:chOff x="0" y="0"/>
          <a:chExt cx="0" cy="0"/>
        </a:xfrm>
      </p:grpSpPr>
      <p:sp>
        <p:nvSpPr>
          <p:cNvPr id="278" name="Google Shape;278;p24"/>
          <p:cNvSpPr txBox="1">
            <a:spLocks noGrp="1"/>
          </p:cNvSpPr>
          <p:nvPr>
            <p:ph type="title"/>
          </p:nvPr>
        </p:nvSpPr>
        <p:spPr>
          <a:xfrm rot="-524">
            <a:off x="8763000" y="2984516"/>
            <a:ext cx="2624400" cy="3365200"/>
          </a:xfrm>
          <a:prstGeom prst="rect">
            <a:avLst/>
          </a:prstGeom>
        </p:spPr>
        <p:txBody>
          <a:bodyPr spcFirstLastPara="1" wrap="square" lIns="91425" tIns="91425" rIns="91425" bIns="91425" anchor="b" anchorCtr="0">
            <a:noAutofit/>
          </a:bodyPr>
          <a:lstStyle>
            <a:lvl1pPr lvl="0" algn="r" rtl="0">
              <a:spcBef>
                <a:spcPts val="0"/>
              </a:spcBef>
              <a:spcAft>
                <a:spcPts val="0"/>
              </a:spcAft>
              <a:buSzPts val="4800"/>
              <a:buNone/>
              <a:defRPr sz="3200" b="1">
                <a:latin typeface="Poppins"/>
                <a:ea typeface="Poppins"/>
                <a:cs typeface="Poppins"/>
                <a:sym typeface="Poppins"/>
              </a:defRPr>
            </a:lvl1pPr>
            <a:lvl2pPr lvl="1" rtl="0">
              <a:spcBef>
                <a:spcPts val="0"/>
              </a:spcBef>
              <a:spcAft>
                <a:spcPts val="0"/>
              </a:spcAft>
              <a:buSzPts val="4800"/>
              <a:buNone/>
              <a:defRPr sz="6400"/>
            </a:lvl2pPr>
            <a:lvl3pPr lvl="2" rtl="0">
              <a:spcBef>
                <a:spcPts val="0"/>
              </a:spcBef>
              <a:spcAft>
                <a:spcPts val="0"/>
              </a:spcAft>
              <a:buSzPts val="4800"/>
              <a:buNone/>
              <a:defRPr sz="6400"/>
            </a:lvl3pPr>
            <a:lvl4pPr lvl="3" rtl="0">
              <a:spcBef>
                <a:spcPts val="0"/>
              </a:spcBef>
              <a:spcAft>
                <a:spcPts val="0"/>
              </a:spcAft>
              <a:buSzPts val="4800"/>
              <a:buNone/>
              <a:defRPr sz="6400"/>
            </a:lvl4pPr>
            <a:lvl5pPr lvl="4" rtl="0">
              <a:spcBef>
                <a:spcPts val="0"/>
              </a:spcBef>
              <a:spcAft>
                <a:spcPts val="0"/>
              </a:spcAft>
              <a:buSzPts val="4800"/>
              <a:buNone/>
              <a:defRPr sz="6400"/>
            </a:lvl5pPr>
            <a:lvl6pPr lvl="5" rtl="0">
              <a:spcBef>
                <a:spcPts val="0"/>
              </a:spcBef>
              <a:spcAft>
                <a:spcPts val="0"/>
              </a:spcAft>
              <a:buSzPts val="4800"/>
              <a:buNone/>
              <a:defRPr sz="6400"/>
            </a:lvl6pPr>
            <a:lvl7pPr lvl="6" rtl="0">
              <a:spcBef>
                <a:spcPts val="0"/>
              </a:spcBef>
              <a:spcAft>
                <a:spcPts val="0"/>
              </a:spcAft>
              <a:buSzPts val="4800"/>
              <a:buNone/>
              <a:defRPr sz="6400"/>
            </a:lvl7pPr>
            <a:lvl8pPr lvl="7" rtl="0">
              <a:spcBef>
                <a:spcPts val="0"/>
              </a:spcBef>
              <a:spcAft>
                <a:spcPts val="0"/>
              </a:spcAft>
              <a:buSzPts val="4800"/>
              <a:buNone/>
              <a:defRPr sz="6400"/>
            </a:lvl8pPr>
            <a:lvl9pPr lvl="8" rtl="0">
              <a:spcBef>
                <a:spcPts val="0"/>
              </a:spcBef>
              <a:spcAft>
                <a:spcPts val="0"/>
              </a:spcAft>
              <a:buSzPts val="4800"/>
              <a:buNone/>
              <a:defRPr sz="6400"/>
            </a:lvl9pPr>
          </a:lstStyle>
          <a:p>
            <a:endParaRPr/>
          </a:p>
        </p:txBody>
      </p:sp>
    </p:spTree>
    <p:extLst>
      <p:ext uri="{BB962C8B-B14F-4D97-AF65-F5344CB8AC3E}">
        <p14:creationId xmlns:p14="http://schemas.microsoft.com/office/powerpoint/2010/main" val="338001948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Background" preserve="1">
  <p:cSld name="Background">
    <p:spTree>
      <p:nvGrpSpPr>
        <p:cNvPr id="1" name="Shape 279"/>
        <p:cNvGrpSpPr/>
        <p:nvPr/>
      </p:nvGrpSpPr>
      <p:grpSpPr>
        <a:xfrm>
          <a:off x="0" y="0"/>
          <a:ext cx="0" cy="0"/>
          <a:chOff x="0" y="0"/>
          <a:chExt cx="0" cy="0"/>
        </a:xfrm>
      </p:grpSpPr>
    </p:spTree>
    <p:extLst>
      <p:ext uri="{BB962C8B-B14F-4D97-AF65-F5344CB8AC3E}">
        <p14:creationId xmlns:p14="http://schemas.microsoft.com/office/powerpoint/2010/main" val="84498601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Blank" type="blank" preserve="1">
  <p:cSld name="Blank">
    <p:bg>
      <p:bgPr>
        <a:noFill/>
        <a:effectLst/>
      </p:bgPr>
    </p:bg>
    <p:spTree>
      <p:nvGrpSpPr>
        <p:cNvPr id="1" name="Shape 280"/>
        <p:cNvGrpSpPr/>
        <p:nvPr/>
      </p:nvGrpSpPr>
      <p:grpSpPr>
        <a:xfrm>
          <a:off x="0" y="0"/>
          <a:ext cx="0" cy="0"/>
          <a:chOff x="0" y="0"/>
          <a:chExt cx="0" cy="0"/>
        </a:xfrm>
      </p:grpSpPr>
    </p:spTree>
    <p:extLst>
      <p:ext uri="{BB962C8B-B14F-4D97-AF65-F5344CB8AC3E}">
        <p14:creationId xmlns:p14="http://schemas.microsoft.com/office/powerpoint/2010/main" val="2705489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Title slide" type="title" preserve="1">
  <p:cSld name="Title slide">
    <p:spTree>
      <p:nvGrpSpPr>
        <p:cNvPr id="1" name="Shape 8"/>
        <p:cNvGrpSpPr/>
        <p:nvPr/>
      </p:nvGrpSpPr>
      <p:grpSpPr>
        <a:xfrm>
          <a:off x="0" y="0"/>
          <a:ext cx="0" cy="0"/>
          <a:chOff x="0" y="0"/>
          <a:chExt cx="0" cy="0"/>
        </a:xfrm>
      </p:grpSpPr>
      <p:sp>
        <p:nvSpPr>
          <p:cNvPr id="9" name="Google Shape;9;p2"/>
          <p:cNvSpPr/>
          <p:nvPr/>
        </p:nvSpPr>
        <p:spPr>
          <a:xfrm>
            <a:off x="7599169" y="1749378"/>
            <a:ext cx="4592791" cy="5108729"/>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p:nvPr/>
        </p:nvSpPr>
        <p:spPr>
          <a:xfrm>
            <a:off x="1" y="0"/>
            <a:ext cx="5876655" cy="6858107"/>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0" y="0"/>
            <a:ext cx="5876741" cy="6858107"/>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0" y="0"/>
            <a:ext cx="3138077" cy="6858107"/>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0" y="0"/>
            <a:ext cx="4108608" cy="6858107"/>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1" y="0"/>
            <a:ext cx="5654097" cy="6858107"/>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7712919" y="1875951"/>
            <a:ext cx="4479040" cy="498215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8920000" y="3161480"/>
            <a:ext cx="3271968" cy="369662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 name="Google Shape;17;p2"/>
          <p:cNvSpPr txBox="1">
            <a:spLocks noGrp="1"/>
          </p:cNvSpPr>
          <p:nvPr>
            <p:ph type="ctrTitle"/>
          </p:nvPr>
        </p:nvSpPr>
        <p:spPr>
          <a:xfrm>
            <a:off x="2724300" y="2180700"/>
            <a:ext cx="8751600" cy="17556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5200"/>
              <a:buNone/>
              <a:defRPr sz="6667"/>
            </a:lvl1pPr>
            <a:lvl2pPr lvl="1" algn="ctr">
              <a:spcBef>
                <a:spcPts val="0"/>
              </a:spcBef>
              <a:spcAft>
                <a:spcPts val="0"/>
              </a:spcAft>
              <a:buClr>
                <a:schemeClr val="accent1"/>
              </a:buClr>
              <a:buSzPts val="5200"/>
              <a:buNone/>
              <a:defRPr sz="6933">
                <a:solidFill>
                  <a:schemeClr val="accent1"/>
                </a:solidFill>
              </a:defRPr>
            </a:lvl2pPr>
            <a:lvl3pPr lvl="2" algn="ctr">
              <a:spcBef>
                <a:spcPts val="0"/>
              </a:spcBef>
              <a:spcAft>
                <a:spcPts val="0"/>
              </a:spcAft>
              <a:buClr>
                <a:schemeClr val="accent1"/>
              </a:buClr>
              <a:buSzPts val="5200"/>
              <a:buNone/>
              <a:defRPr sz="6933">
                <a:solidFill>
                  <a:schemeClr val="accent1"/>
                </a:solidFill>
              </a:defRPr>
            </a:lvl3pPr>
            <a:lvl4pPr lvl="3" algn="ctr">
              <a:spcBef>
                <a:spcPts val="0"/>
              </a:spcBef>
              <a:spcAft>
                <a:spcPts val="0"/>
              </a:spcAft>
              <a:buClr>
                <a:schemeClr val="accent1"/>
              </a:buClr>
              <a:buSzPts val="5200"/>
              <a:buNone/>
              <a:defRPr sz="6933">
                <a:solidFill>
                  <a:schemeClr val="accent1"/>
                </a:solidFill>
              </a:defRPr>
            </a:lvl4pPr>
            <a:lvl5pPr lvl="4" algn="ctr">
              <a:spcBef>
                <a:spcPts val="0"/>
              </a:spcBef>
              <a:spcAft>
                <a:spcPts val="0"/>
              </a:spcAft>
              <a:buClr>
                <a:schemeClr val="accent1"/>
              </a:buClr>
              <a:buSzPts val="5200"/>
              <a:buNone/>
              <a:defRPr sz="6933">
                <a:solidFill>
                  <a:schemeClr val="accent1"/>
                </a:solidFill>
              </a:defRPr>
            </a:lvl5pPr>
            <a:lvl6pPr lvl="5" algn="ctr">
              <a:spcBef>
                <a:spcPts val="0"/>
              </a:spcBef>
              <a:spcAft>
                <a:spcPts val="0"/>
              </a:spcAft>
              <a:buClr>
                <a:schemeClr val="accent1"/>
              </a:buClr>
              <a:buSzPts val="5200"/>
              <a:buNone/>
              <a:defRPr sz="6933">
                <a:solidFill>
                  <a:schemeClr val="accent1"/>
                </a:solidFill>
              </a:defRPr>
            </a:lvl6pPr>
            <a:lvl7pPr lvl="6" algn="ctr">
              <a:spcBef>
                <a:spcPts val="0"/>
              </a:spcBef>
              <a:spcAft>
                <a:spcPts val="0"/>
              </a:spcAft>
              <a:buClr>
                <a:schemeClr val="accent1"/>
              </a:buClr>
              <a:buSzPts val="5200"/>
              <a:buNone/>
              <a:defRPr sz="6933">
                <a:solidFill>
                  <a:schemeClr val="accent1"/>
                </a:solidFill>
              </a:defRPr>
            </a:lvl7pPr>
            <a:lvl8pPr lvl="7" algn="ctr">
              <a:spcBef>
                <a:spcPts val="0"/>
              </a:spcBef>
              <a:spcAft>
                <a:spcPts val="0"/>
              </a:spcAft>
              <a:buClr>
                <a:schemeClr val="accent1"/>
              </a:buClr>
              <a:buSzPts val="5200"/>
              <a:buNone/>
              <a:defRPr sz="6933">
                <a:solidFill>
                  <a:schemeClr val="accent1"/>
                </a:solidFill>
              </a:defRPr>
            </a:lvl8pPr>
            <a:lvl9pPr lvl="8" algn="ctr">
              <a:spcBef>
                <a:spcPts val="0"/>
              </a:spcBef>
              <a:spcAft>
                <a:spcPts val="0"/>
              </a:spcAft>
              <a:buClr>
                <a:schemeClr val="accent1"/>
              </a:buClr>
              <a:buSzPts val="5200"/>
              <a:buNone/>
              <a:defRPr sz="6933">
                <a:solidFill>
                  <a:schemeClr val="accent1"/>
                </a:solidFill>
              </a:defRPr>
            </a:lvl9pPr>
          </a:lstStyle>
          <a:p>
            <a:endParaRPr/>
          </a:p>
        </p:txBody>
      </p:sp>
      <p:sp>
        <p:nvSpPr>
          <p:cNvPr id="18" name="Google Shape;18;p2"/>
          <p:cNvSpPr txBox="1">
            <a:spLocks noGrp="1"/>
          </p:cNvSpPr>
          <p:nvPr>
            <p:ph type="subTitle" idx="1"/>
          </p:nvPr>
        </p:nvSpPr>
        <p:spPr>
          <a:xfrm>
            <a:off x="5460100" y="4216600"/>
            <a:ext cx="32800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chemeClr val="accent1"/>
              </a:buClr>
              <a:buSzPts val="2800"/>
              <a:buNone/>
              <a:defRPr sz="2400"/>
            </a:lvl1pPr>
            <a:lvl2pPr lvl="1" algn="ctr">
              <a:lnSpc>
                <a:spcPct val="100000"/>
              </a:lnSpc>
              <a:spcBef>
                <a:spcPts val="0"/>
              </a:spcBef>
              <a:spcAft>
                <a:spcPts val="0"/>
              </a:spcAft>
              <a:buClr>
                <a:schemeClr val="accent1"/>
              </a:buClr>
              <a:buSzPts val="2800"/>
              <a:buNone/>
              <a:defRPr sz="3733">
                <a:solidFill>
                  <a:schemeClr val="accent1"/>
                </a:solidFill>
              </a:defRPr>
            </a:lvl2pPr>
            <a:lvl3pPr lvl="2" algn="ctr">
              <a:lnSpc>
                <a:spcPct val="100000"/>
              </a:lnSpc>
              <a:spcBef>
                <a:spcPts val="0"/>
              </a:spcBef>
              <a:spcAft>
                <a:spcPts val="0"/>
              </a:spcAft>
              <a:buClr>
                <a:schemeClr val="accent1"/>
              </a:buClr>
              <a:buSzPts val="2800"/>
              <a:buNone/>
              <a:defRPr sz="3733">
                <a:solidFill>
                  <a:schemeClr val="accent1"/>
                </a:solidFill>
              </a:defRPr>
            </a:lvl3pPr>
            <a:lvl4pPr lvl="3" algn="ctr">
              <a:lnSpc>
                <a:spcPct val="100000"/>
              </a:lnSpc>
              <a:spcBef>
                <a:spcPts val="0"/>
              </a:spcBef>
              <a:spcAft>
                <a:spcPts val="0"/>
              </a:spcAft>
              <a:buClr>
                <a:schemeClr val="accent1"/>
              </a:buClr>
              <a:buSzPts val="2800"/>
              <a:buNone/>
              <a:defRPr sz="3733">
                <a:solidFill>
                  <a:schemeClr val="accent1"/>
                </a:solidFill>
              </a:defRPr>
            </a:lvl4pPr>
            <a:lvl5pPr lvl="4" algn="ctr">
              <a:lnSpc>
                <a:spcPct val="100000"/>
              </a:lnSpc>
              <a:spcBef>
                <a:spcPts val="0"/>
              </a:spcBef>
              <a:spcAft>
                <a:spcPts val="0"/>
              </a:spcAft>
              <a:buClr>
                <a:schemeClr val="accent1"/>
              </a:buClr>
              <a:buSzPts val="2800"/>
              <a:buNone/>
              <a:defRPr sz="3733">
                <a:solidFill>
                  <a:schemeClr val="accent1"/>
                </a:solidFill>
              </a:defRPr>
            </a:lvl5pPr>
            <a:lvl6pPr lvl="5" algn="ctr">
              <a:lnSpc>
                <a:spcPct val="100000"/>
              </a:lnSpc>
              <a:spcBef>
                <a:spcPts val="0"/>
              </a:spcBef>
              <a:spcAft>
                <a:spcPts val="0"/>
              </a:spcAft>
              <a:buClr>
                <a:schemeClr val="accent1"/>
              </a:buClr>
              <a:buSzPts val="2800"/>
              <a:buNone/>
              <a:defRPr sz="3733">
                <a:solidFill>
                  <a:schemeClr val="accent1"/>
                </a:solidFill>
              </a:defRPr>
            </a:lvl6pPr>
            <a:lvl7pPr lvl="6" algn="ctr">
              <a:lnSpc>
                <a:spcPct val="100000"/>
              </a:lnSpc>
              <a:spcBef>
                <a:spcPts val="0"/>
              </a:spcBef>
              <a:spcAft>
                <a:spcPts val="0"/>
              </a:spcAft>
              <a:buClr>
                <a:schemeClr val="accent1"/>
              </a:buClr>
              <a:buSzPts val="2800"/>
              <a:buNone/>
              <a:defRPr sz="3733">
                <a:solidFill>
                  <a:schemeClr val="accent1"/>
                </a:solidFill>
              </a:defRPr>
            </a:lvl7pPr>
            <a:lvl8pPr lvl="7" algn="ctr">
              <a:lnSpc>
                <a:spcPct val="100000"/>
              </a:lnSpc>
              <a:spcBef>
                <a:spcPts val="0"/>
              </a:spcBef>
              <a:spcAft>
                <a:spcPts val="0"/>
              </a:spcAft>
              <a:buClr>
                <a:schemeClr val="accent1"/>
              </a:buClr>
              <a:buSzPts val="2800"/>
              <a:buNone/>
              <a:defRPr sz="3733">
                <a:solidFill>
                  <a:schemeClr val="accent1"/>
                </a:solidFill>
              </a:defRPr>
            </a:lvl8pPr>
            <a:lvl9pPr lvl="8" algn="ctr">
              <a:lnSpc>
                <a:spcPct val="100000"/>
              </a:lnSpc>
              <a:spcBef>
                <a:spcPts val="0"/>
              </a:spcBef>
              <a:spcAft>
                <a:spcPts val="0"/>
              </a:spcAft>
              <a:buClr>
                <a:schemeClr val="accent1"/>
              </a:buClr>
              <a:buSzPts val="2800"/>
              <a:buNone/>
              <a:defRPr sz="3733">
                <a:solidFill>
                  <a:schemeClr val="accent1"/>
                </a:solidFill>
              </a:defRPr>
            </a:lvl9pPr>
          </a:lstStyle>
          <a:p>
            <a:endParaRPr/>
          </a:p>
        </p:txBody>
      </p:sp>
    </p:spTree>
    <p:extLst>
      <p:ext uri="{BB962C8B-B14F-4D97-AF65-F5344CB8AC3E}">
        <p14:creationId xmlns:p14="http://schemas.microsoft.com/office/powerpoint/2010/main" val="15801453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206228"/>
                </a:solidFill>
              </a:defRPr>
            </a:lvl1pPr>
          </a:lstStyle>
          <a:p>
            <a:r>
              <a:rPr lang="en-US"/>
              <a:t>Click to edit Master title style</a:t>
            </a:r>
          </a:p>
        </p:txBody>
      </p:sp>
      <p:sp>
        <p:nvSpPr>
          <p:cNvPr id="6" name="Text Placeholder 5"/>
          <p:cNvSpPr>
            <a:spLocks noGrp="1"/>
          </p:cNvSpPr>
          <p:nvPr>
            <p:ph type="body" sz="quarter" idx="10"/>
          </p:nvPr>
        </p:nvSpPr>
        <p:spPr>
          <a:xfrm>
            <a:off x="508000" y="1411553"/>
            <a:ext cx="11176000" cy="2210863"/>
          </a:xfrm>
        </p:spPr>
        <p:txBody>
          <a:bodyPr/>
          <a:lstStyle>
            <a:lvl1pPr>
              <a:lnSpc>
                <a:spcPct val="90000"/>
              </a:lnSpc>
              <a:defRPr>
                <a:solidFill>
                  <a:srgbClr val="206228"/>
                </a:solidFill>
              </a:defRPr>
            </a:lvl1pPr>
            <a:lvl2pPr>
              <a:lnSpc>
                <a:spcPct val="90000"/>
              </a:lnSpc>
              <a:defRPr>
                <a:solidFill>
                  <a:srgbClr val="206228"/>
                </a:solidFill>
              </a:defRPr>
            </a:lvl2pPr>
            <a:lvl3pPr>
              <a:lnSpc>
                <a:spcPct val="90000"/>
              </a:lnSpc>
              <a:defRPr>
                <a:solidFill>
                  <a:srgbClr val="206228"/>
                </a:solidFill>
              </a:defRPr>
            </a:lvl3pPr>
            <a:lvl4pPr>
              <a:lnSpc>
                <a:spcPct val="90000"/>
              </a:lnSpc>
              <a:defRPr>
                <a:solidFill>
                  <a:srgbClr val="206228"/>
                </a:solidFill>
              </a:defRPr>
            </a:lvl4pPr>
            <a:lvl5pPr>
              <a:lnSpc>
                <a:spcPct val="90000"/>
              </a:lnSpc>
              <a:defRPr>
                <a:solidFill>
                  <a:srgbClr val="206228"/>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43491167"/>
      </p:ext>
    </p:extLst>
  </p:cSld>
  <p:clrMapOvr>
    <a:masterClrMapping/>
  </p:clrMapOvr>
  <p:transition>
    <p:fade/>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Section header" type="secHead" preserve="1">
  <p:cSld name="Section header">
    <p:spTree>
      <p:nvGrpSpPr>
        <p:cNvPr id="1" name="Shape 19"/>
        <p:cNvGrpSpPr/>
        <p:nvPr/>
      </p:nvGrpSpPr>
      <p:grpSpPr>
        <a:xfrm>
          <a:off x="0" y="0"/>
          <a:ext cx="0" cy="0"/>
          <a:chOff x="0" y="0"/>
          <a:chExt cx="0" cy="0"/>
        </a:xfrm>
      </p:grpSpPr>
      <p:grpSp>
        <p:nvGrpSpPr>
          <p:cNvPr id="20" name="Google Shape;20;p3"/>
          <p:cNvGrpSpPr/>
          <p:nvPr/>
        </p:nvGrpSpPr>
        <p:grpSpPr>
          <a:xfrm rot="10800000">
            <a:off x="-1448045" y="-36983"/>
            <a:ext cx="4029681" cy="4702604"/>
            <a:chOff x="5353050" y="0"/>
            <a:chExt cx="4407556" cy="5143580"/>
          </a:xfrm>
        </p:grpSpPr>
        <p:sp>
          <p:nvSpPr>
            <p:cNvPr id="21" name="Google Shape;21;p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 name="Google Shape;26;p3"/>
          <p:cNvSpPr txBox="1">
            <a:spLocks noGrp="1"/>
          </p:cNvSpPr>
          <p:nvPr>
            <p:ph type="title"/>
          </p:nvPr>
        </p:nvSpPr>
        <p:spPr>
          <a:xfrm rot="-294">
            <a:off x="1869133" y="3789412"/>
            <a:ext cx="46700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64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27" name="Google Shape;27;p3"/>
          <p:cNvSpPr txBox="1">
            <a:spLocks noGrp="1"/>
          </p:cNvSpPr>
          <p:nvPr>
            <p:ph type="subTitle" idx="1"/>
          </p:nvPr>
        </p:nvSpPr>
        <p:spPr>
          <a:xfrm flipH="1">
            <a:off x="2175933" y="4636733"/>
            <a:ext cx="4056400" cy="142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400"/>
            </a:lvl1pPr>
            <a:lvl2pPr lvl="1" algn="ctr" rtl="0">
              <a:lnSpc>
                <a:spcPct val="100000"/>
              </a:lnSpc>
              <a:spcBef>
                <a:spcPts val="0"/>
              </a:spcBef>
              <a:spcAft>
                <a:spcPts val="0"/>
              </a:spcAft>
              <a:buSzPts val="1400"/>
              <a:buNone/>
              <a:defRPr sz="1867"/>
            </a:lvl2pPr>
            <a:lvl3pPr lvl="2" algn="ctr" rtl="0">
              <a:lnSpc>
                <a:spcPct val="100000"/>
              </a:lnSpc>
              <a:spcBef>
                <a:spcPts val="0"/>
              </a:spcBef>
              <a:spcAft>
                <a:spcPts val="0"/>
              </a:spcAft>
              <a:buSzPts val="1400"/>
              <a:buNone/>
              <a:defRPr sz="1867"/>
            </a:lvl3pPr>
            <a:lvl4pPr lvl="3" algn="ctr" rtl="0">
              <a:lnSpc>
                <a:spcPct val="100000"/>
              </a:lnSpc>
              <a:spcBef>
                <a:spcPts val="0"/>
              </a:spcBef>
              <a:spcAft>
                <a:spcPts val="0"/>
              </a:spcAft>
              <a:buSzPts val="1400"/>
              <a:buNone/>
              <a:defRPr sz="1867"/>
            </a:lvl4pPr>
            <a:lvl5pPr lvl="4" algn="ctr" rtl="0">
              <a:lnSpc>
                <a:spcPct val="100000"/>
              </a:lnSpc>
              <a:spcBef>
                <a:spcPts val="0"/>
              </a:spcBef>
              <a:spcAft>
                <a:spcPts val="0"/>
              </a:spcAft>
              <a:buSzPts val="1400"/>
              <a:buNone/>
              <a:defRPr sz="1867"/>
            </a:lvl5pPr>
            <a:lvl6pPr lvl="5" algn="ctr" rtl="0">
              <a:lnSpc>
                <a:spcPct val="100000"/>
              </a:lnSpc>
              <a:spcBef>
                <a:spcPts val="0"/>
              </a:spcBef>
              <a:spcAft>
                <a:spcPts val="0"/>
              </a:spcAft>
              <a:buSzPts val="1400"/>
              <a:buNone/>
              <a:defRPr sz="1867"/>
            </a:lvl6pPr>
            <a:lvl7pPr lvl="6" algn="ctr" rtl="0">
              <a:lnSpc>
                <a:spcPct val="100000"/>
              </a:lnSpc>
              <a:spcBef>
                <a:spcPts val="0"/>
              </a:spcBef>
              <a:spcAft>
                <a:spcPts val="0"/>
              </a:spcAft>
              <a:buSzPts val="1400"/>
              <a:buNone/>
              <a:defRPr sz="1867"/>
            </a:lvl7pPr>
            <a:lvl8pPr lvl="7" algn="ctr" rtl="0">
              <a:lnSpc>
                <a:spcPct val="100000"/>
              </a:lnSpc>
              <a:spcBef>
                <a:spcPts val="0"/>
              </a:spcBef>
              <a:spcAft>
                <a:spcPts val="0"/>
              </a:spcAft>
              <a:buSzPts val="1400"/>
              <a:buNone/>
              <a:defRPr sz="1867"/>
            </a:lvl8pPr>
            <a:lvl9pPr lvl="8" algn="ctr" rtl="0">
              <a:lnSpc>
                <a:spcPct val="100000"/>
              </a:lnSpc>
              <a:spcBef>
                <a:spcPts val="0"/>
              </a:spcBef>
              <a:spcAft>
                <a:spcPts val="0"/>
              </a:spcAft>
              <a:buSzPts val="1400"/>
              <a:buNone/>
              <a:defRPr sz="1867"/>
            </a:lvl9pPr>
          </a:lstStyle>
          <a:p>
            <a:endParaRPr/>
          </a:p>
        </p:txBody>
      </p:sp>
      <p:sp>
        <p:nvSpPr>
          <p:cNvPr id="28" name="Google Shape;28;p3"/>
          <p:cNvSpPr txBox="1">
            <a:spLocks noGrp="1"/>
          </p:cNvSpPr>
          <p:nvPr>
            <p:ph type="title" idx="2" hasCustomPrompt="1"/>
          </p:nvPr>
        </p:nvSpPr>
        <p:spPr>
          <a:xfrm>
            <a:off x="2950933" y="1564216"/>
            <a:ext cx="2506400" cy="1644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96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grpSp>
        <p:nvGrpSpPr>
          <p:cNvPr id="29" name="Google Shape;29;p3"/>
          <p:cNvGrpSpPr/>
          <p:nvPr/>
        </p:nvGrpSpPr>
        <p:grpSpPr>
          <a:xfrm rot="10800000" flipH="1">
            <a:off x="2230012" y="-1214671"/>
            <a:ext cx="11525467" cy="8072677"/>
            <a:chOff x="5353050" y="0"/>
            <a:chExt cx="4407556" cy="5143580"/>
          </a:xfrm>
        </p:grpSpPr>
        <p:sp>
          <p:nvSpPr>
            <p:cNvPr id="30" name="Google Shape;30;p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15462801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Title and body" type="tx" preserve="1">
  <p:cSld name="Title and body">
    <p:spTree>
      <p:nvGrpSpPr>
        <p:cNvPr id="1" name="Shape 35"/>
        <p:cNvGrpSpPr/>
        <p:nvPr/>
      </p:nvGrpSpPr>
      <p:grpSpPr>
        <a:xfrm>
          <a:off x="0" y="0"/>
          <a:ext cx="0" cy="0"/>
          <a:chOff x="0" y="0"/>
          <a:chExt cx="0" cy="0"/>
        </a:xfrm>
      </p:grpSpPr>
      <p:sp>
        <p:nvSpPr>
          <p:cNvPr id="36" name="Google Shape;36;p4"/>
          <p:cNvSpPr txBox="1">
            <a:spLocks noGrp="1"/>
          </p:cNvSpPr>
          <p:nvPr>
            <p:ph type="body" idx="1"/>
          </p:nvPr>
        </p:nvSpPr>
        <p:spPr>
          <a:xfrm>
            <a:off x="960000" y="1578400"/>
            <a:ext cx="10272000" cy="4559600"/>
          </a:xfrm>
          <a:prstGeom prst="rect">
            <a:avLst/>
          </a:prstGeom>
        </p:spPr>
        <p:txBody>
          <a:bodyPr spcFirstLastPara="1" wrap="square" lIns="91425" tIns="91425" rIns="91425" bIns="91425" anchor="t" anchorCtr="0">
            <a:noAutofit/>
          </a:bodyPr>
          <a:lstStyle>
            <a:lvl1pPr marL="609585" lvl="0" indent="-406390">
              <a:lnSpc>
                <a:spcPct val="100000"/>
              </a:lnSpc>
              <a:spcBef>
                <a:spcPts val="0"/>
              </a:spcBef>
              <a:spcAft>
                <a:spcPts val="0"/>
              </a:spcAft>
              <a:buClr>
                <a:srgbClr val="434343"/>
              </a:buClr>
              <a:buSzPts val="1200"/>
              <a:buFont typeface="Open Sans SemiBold"/>
              <a:buAutoNum type="arabicPeriod"/>
              <a:defRPr sz="1600"/>
            </a:lvl1pPr>
            <a:lvl2pPr marL="1219170" lvl="1" indent="-406390">
              <a:spcBef>
                <a:spcPts val="2133"/>
              </a:spcBef>
              <a:spcAft>
                <a:spcPts val="0"/>
              </a:spcAft>
              <a:buClr>
                <a:srgbClr val="434343"/>
              </a:buClr>
              <a:buSzPts val="1200"/>
              <a:buFont typeface="Roboto Condensed Light"/>
              <a:buAutoNum type="alphaLcPeriod"/>
              <a:defRPr/>
            </a:lvl2pPr>
            <a:lvl3pPr marL="1828754" lvl="2" indent="-423323">
              <a:spcBef>
                <a:spcPts val="2133"/>
              </a:spcBef>
              <a:spcAft>
                <a:spcPts val="0"/>
              </a:spcAft>
              <a:buClr>
                <a:srgbClr val="434343"/>
              </a:buClr>
              <a:buSzPts val="1400"/>
              <a:buFont typeface="Roboto Condensed Light"/>
              <a:buAutoNum type="romanLcPeriod"/>
              <a:defRPr/>
            </a:lvl3pPr>
            <a:lvl4pPr marL="2438339" lvl="3" indent="-423323">
              <a:spcBef>
                <a:spcPts val="2133"/>
              </a:spcBef>
              <a:spcAft>
                <a:spcPts val="0"/>
              </a:spcAft>
              <a:buClr>
                <a:srgbClr val="434343"/>
              </a:buClr>
              <a:buSzPts val="1400"/>
              <a:buFont typeface="Roboto Condensed Light"/>
              <a:buAutoNum type="arabicPeriod"/>
              <a:defRPr/>
            </a:lvl4pPr>
            <a:lvl5pPr marL="3047924" lvl="4" indent="-423323">
              <a:spcBef>
                <a:spcPts val="2133"/>
              </a:spcBef>
              <a:spcAft>
                <a:spcPts val="0"/>
              </a:spcAft>
              <a:buClr>
                <a:srgbClr val="434343"/>
              </a:buClr>
              <a:buSzPts val="1400"/>
              <a:buFont typeface="Roboto Condensed Light"/>
              <a:buAutoNum type="alphaLcPeriod"/>
              <a:defRPr/>
            </a:lvl5pPr>
            <a:lvl6pPr marL="3657509" lvl="5" indent="-423323">
              <a:spcBef>
                <a:spcPts val="2133"/>
              </a:spcBef>
              <a:spcAft>
                <a:spcPts val="0"/>
              </a:spcAft>
              <a:buClr>
                <a:srgbClr val="434343"/>
              </a:buClr>
              <a:buSzPts val="1400"/>
              <a:buFont typeface="Roboto Condensed Light"/>
              <a:buAutoNum type="romanLcPeriod"/>
              <a:defRPr/>
            </a:lvl6pPr>
            <a:lvl7pPr marL="4267093" lvl="6" indent="-423323">
              <a:spcBef>
                <a:spcPts val="2133"/>
              </a:spcBef>
              <a:spcAft>
                <a:spcPts val="0"/>
              </a:spcAft>
              <a:buClr>
                <a:srgbClr val="434343"/>
              </a:buClr>
              <a:buSzPts val="1400"/>
              <a:buFont typeface="Roboto Condensed Light"/>
              <a:buAutoNum type="arabicPeriod"/>
              <a:defRPr/>
            </a:lvl7pPr>
            <a:lvl8pPr marL="4876678" lvl="7" indent="-423323">
              <a:spcBef>
                <a:spcPts val="2133"/>
              </a:spcBef>
              <a:spcAft>
                <a:spcPts val="0"/>
              </a:spcAft>
              <a:buClr>
                <a:srgbClr val="434343"/>
              </a:buClr>
              <a:buSzPts val="1400"/>
              <a:buFont typeface="Roboto Condensed Light"/>
              <a:buAutoNum type="alphaLcPeriod"/>
              <a:defRPr/>
            </a:lvl8pPr>
            <a:lvl9pPr marL="5486263" lvl="8" indent="-423323">
              <a:spcBef>
                <a:spcPts val="2133"/>
              </a:spcBef>
              <a:spcAft>
                <a:spcPts val="2133"/>
              </a:spcAft>
              <a:buClr>
                <a:srgbClr val="434343"/>
              </a:buClr>
              <a:buSzPts val="1400"/>
              <a:buFont typeface="Roboto Condensed Light"/>
              <a:buAutoNum type="romanLcPeriod"/>
              <a:defRPr/>
            </a:lvl9pPr>
          </a:lstStyle>
          <a:p>
            <a:endParaRPr/>
          </a:p>
        </p:txBody>
      </p:sp>
      <p:grpSp>
        <p:nvGrpSpPr>
          <p:cNvPr id="37" name="Google Shape;37;p4"/>
          <p:cNvGrpSpPr/>
          <p:nvPr/>
        </p:nvGrpSpPr>
        <p:grpSpPr>
          <a:xfrm rot="10800000">
            <a:off x="9425173" y="11"/>
            <a:ext cx="2766825" cy="3079023"/>
            <a:chOff x="6" y="2834274"/>
            <a:chExt cx="2075119" cy="2309267"/>
          </a:xfrm>
        </p:grpSpPr>
        <p:sp>
          <p:nvSpPr>
            <p:cNvPr id="38" name="Google Shape;38;p4"/>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4"/>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4"/>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1" name="Google Shape;41;p4"/>
          <p:cNvGrpSpPr/>
          <p:nvPr/>
        </p:nvGrpSpPr>
        <p:grpSpPr>
          <a:xfrm rot="10800000">
            <a:off x="8" y="5165462"/>
            <a:ext cx="1521789" cy="1692593"/>
            <a:chOff x="8002655" y="8"/>
            <a:chExt cx="1141342" cy="1269445"/>
          </a:xfrm>
        </p:grpSpPr>
        <p:sp>
          <p:nvSpPr>
            <p:cNvPr id="42" name="Google Shape;42;p4"/>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4"/>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 name="Google Shape;44;p4"/>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348630814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Title and two columns" type="twoColTx" preserve="1">
  <p:cSld name="Title and two columns">
    <p:spTree>
      <p:nvGrpSpPr>
        <p:cNvPr id="1" name="Shape 45"/>
        <p:cNvGrpSpPr/>
        <p:nvPr/>
      </p:nvGrpSpPr>
      <p:grpSpPr>
        <a:xfrm>
          <a:off x="0" y="0"/>
          <a:ext cx="0" cy="0"/>
          <a:chOff x="0" y="0"/>
          <a:chExt cx="0" cy="0"/>
        </a:xfrm>
      </p:grpSpPr>
      <p:grpSp>
        <p:nvGrpSpPr>
          <p:cNvPr id="46" name="Google Shape;46;p5"/>
          <p:cNvGrpSpPr/>
          <p:nvPr/>
        </p:nvGrpSpPr>
        <p:grpSpPr>
          <a:xfrm>
            <a:off x="-600" y="-4194019"/>
            <a:ext cx="14503799" cy="13112700"/>
            <a:chOff x="-450" y="-3145515"/>
            <a:chExt cx="10877849" cy="9834525"/>
          </a:xfrm>
        </p:grpSpPr>
        <p:sp>
          <p:nvSpPr>
            <p:cNvPr id="47" name="Google Shape;47;p5"/>
            <p:cNvSpPr/>
            <p:nvPr/>
          </p:nvSpPr>
          <p:spPr>
            <a:xfrm>
              <a:off x="2843508" y="-5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8" name="Google Shape;48;p5"/>
            <p:cNvGrpSpPr/>
            <p:nvPr/>
          </p:nvGrpSpPr>
          <p:grpSpPr>
            <a:xfrm rot="10800000">
              <a:off x="-450" y="-3145515"/>
              <a:ext cx="10877849" cy="9834525"/>
              <a:chOff x="5353050" y="0"/>
              <a:chExt cx="4407556" cy="5143580"/>
            </a:xfrm>
          </p:grpSpPr>
          <p:sp>
            <p:nvSpPr>
              <p:cNvPr id="49" name="Google Shape;49;p5"/>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5"/>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5"/>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5"/>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5"/>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54" name="Google Shape;54;p5"/>
          <p:cNvSpPr txBox="1">
            <a:spLocks noGrp="1"/>
          </p:cNvSpPr>
          <p:nvPr>
            <p:ph type="ctrTitle"/>
          </p:nvPr>
        </p:nvSpPr>
        <p:spPr>
          <a:xfrm flipH="1">
            <a:off x="7919933" y="2514715"/>
            <a:ext cx="2572400" cy="608000"/>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lt2"/>
              </a:buClr>
              <a:buSzPts val="2400"/>
              <a:buNone/>
              <a:defRPr sz="4000" b="0"/>
            </a:lvl1pPr>
            <a:lvl2pPr lvl="1" algn="ctr" rtl="0">
              <a:spcBef>
                <a:spcPts val="0"/>
              </a:spcBef>
              <a:spcAft>
                <a:spcPts val="0"/>
              </a:spcAft>
              <a:buClr>
                <a:schemeClr val="lt2"/>
              </a:buClr>
              <a:buSzPts val="1800"/>
              <a:buNone/>
              <a:defRPr sz="2400">
                <a:solidFill>
                  <a:schemeClr val="lt2"/>
                </a:solidFill>
              </a:defRPr>
            </a:lvl2pPr>
            <a:lvl3pPr lvl="2" algn="ctr" rtl="0">
              <a:spcBef>
                <a:spcPts val="0"/>
              </a:spcBef>
              <a:spcAft>
                <a:spcPts val="0"/>
              </a:spcAft>
              <a:buClr>
                <a:schemeClr val="lt2"/>
              </a:buClr>
              <a:buSzPts val="1800"/>
              <a:buNone/>
              <a:defRPr sz="2400">
                <a:solidFill>
                  <a:schemeClr val="lt2"/>
                </a:solidFill>
              </a:defRPr>
            </a:lvl3pPr>
            <a:lvl4pPr lvl="3" algn="ctr" rtl="0">
              <a:spcBef>
                <a:spcPts val="0"/>
              </a:spcBef>
              <a:spcAft>
                <a:spcPts val="0"/>
              </a:spcAft>
              <a:buClr>
                <a:schemeClr val="lt2"/>
              </a:buClr>
              <a:buSzPts val="1800"/>
              <a:buNone/>
              <a:defRPr sz="2400">
                <a:solidFill>
                  <a:schemeClr val="lt2"/>
                </a:solidFill>
              </a:defRPr>
            </a:lvl4pPr>
            <a:lvl5pPr lvl="4" algn="ctr" rtl="0">
              <a:spcBef>
                <a:spcPts val="0"/>
              </a:spcBef>
              <a:spcAft>
                <a:spcPts val="0"/>
              </a:spcAft>
              <a:buClr>
                <a:schemeClr val="lt2"/>
              </a:buClr>
              <a:buSzPts val="1800"/>
              <a:buNone/>
              <a:defRPr sz="2400">
                <a:solidFill>
                  <a:schemeClr val="lt2"/>
                </a:solidFill>
              </a:defRPr>
            </a:lvl5pPr>
            <a:lvl6pPr lvl="5" algn="ctr" rtl="0">
              <a:spcBef>
                <a:spcPts val="0"/>
              </a:spcBef>
              <a:spcAft>
                <a:spcPts val="0"/>
              </a:spcAft>
              <a:buClr>
                <a:schemeClr val="lt2"/>
              </a:buClr>
              <a:buSzPts val="1800"/>
              <a:buNone/>
              <a:defRPr sz="2400">
                <a:solidFill>
                  <a:schemeClr val="lt2"/>
                </a:solidFill>
              </a:defRPr>
            </a:lvl6pPr>
            <a:lvl7pPr lvl="6" algn="ctr" rtl="0">
              <a:spcBef>
                <a:spcPts val="0"/>
              </a:spcBef>
              <a:spcAft>
                <a:spcPts val="0"/>
              </a:spcAft>
              <a:buClr>
                <a:schemeClr val="lt2"/>
              </a:buClr>
              <a:buSzPts val="1800"/>
              <a:buNone/>
              <a:defRPr sz="2400">
                <a:solidFill>
                  <a:schemeClr val="lt2"/>
                </a:solidFill>
              </a:defRPr>
            </a:lvl7pPr>
            <a:lvl8pPr lvl="7" algn="ctr" rtl="0">
              <a:spcBef>
                <a:spcPts val="0"/>
              </a:spcBef>
              <a:spcAft>
                <a:spcPts val="0"/>
              </a:spcAft>
              <a:buClr>
                <a:schemeClr val="lt2"/>
              </a:buClr>
              <a:buSzPts val="1800"/>
              <a:buNone/>
              <a:defRPr sz="2400">
                <a:solidFill>
                  <a:schemeClr val="lt2"/>
                </a:solidFill>
              </a:defRPr>
            </a:lvl8pPr>
            <a:lvl9pPr lvl="8" algn="ctr" rtl="0">
              <a:spcBef>
                <a:spcPts val="0"/>
              </a:spcBef>
              <a:spcAft>
                <a:spcPts val="0"/>
              </a:spcAft>
              <a:buClr>
                <a:schemeClr val="lt2"/>
              </a:buClr>
              <a:buSzPts val="1800"/>
              <a:buNone/>
              <a:defRPr sz="2400">
                <a:solidFill>
                  <a:schemeClr val="lt2"/>
                </a:solidFill>
              </a:defRPr>
            </a:lvl9pPr>
          </a:lstStyle>
          <a:p>
            <a:endParaRPr/>
          </a:p>
        </p:txBody>
      </p:sp>
      <p:sp>
        <p:nvSpPr>
          <p:cNvPr id="55" name="Google Shape;55;p5"/>
          <p:cNvSpPr txBox="1">
            <a:spLocks noGrp="1"/>
          </p:cNvSpPr>
          <p:nvPr>
            <p:ph type="subTitle" idx="1"/>
          </p:nvPr>
        </p:nvSpPr>
        <p:spPr>
          <a:xfrm flipH="1">
            <a:off x="7240100" y="3379700"/>
            <a:ext cx="3368000" cy="1547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56" name="Google Shape;56;p5"/>
          <p:cNvSpPr txBox="1">
            <a:spLocks noGrp="1"/>
          </p:cNvSpPr>
          <p:nvPr>
            <p:ph type="ctrTitle" idx="2"/>
          </p:nvPr>
        </p:nvSpPr>
        <p:spPr>
          <a:xfrm flipH="1">
            <a:off x="1468011" y="2514715"/>
            <a:ext cx="2850400" cy="6080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lt2"/>
              </a:buClr>
              <a:buSzPts val="2400"/>
              <a:buNone/>
              <a:defRPr sz="4000" b="0"/>
            </a:lvl1pPr>
            <a:lvl2pPr lvl="1" algn="ctr" rtl="0">
              <a:spcBef>
                <a:spcPts val="0"/>
              </a:spcBef>
              <a:spcAft>
                <a:spcPts val="0"/>
              </a:spcAft>
              <a:buClr>
                <a:schemeClr val="lt2"/>
              </a:buClr>
              <a:buSzPts val="1800"/>
              <a:buNone/>
              <a:defRPr sz="2400">
                <a:solidFill>
                  <a:schemeClr val="lt2"/>
                </a:solidFill>
              </a:defRPr>
            </a:lvl2pPr>
            <a:lvl3pPr lvl="2" algn="ctr" rtl="0">
              <a:spcBef>
                <a:spcPts val="0"/>
              </a:spcBef>
              <a:spcAft>
                <a:spcPts val="0"/>
              </a:spcAft>
              <a:buClr>
                <a:schemeClr val="lt2"/>
              </a:buClr>
              <a:buSzPts val="1800"/>
              <a:buNone/>
              <a:defRPr sz="2400">
                <a:solidFill>
                  <a:schemeClr val="lt2"/>
                </a:solidFill>
              </a:defRPr>
            </a:lvl3pPr>
            <a:lvl4pPr lvl="3" algn="ctr" rtl="0">
              <a:spcBef>
                <a:spcPts val="0"/>
              </a:spcBef>
              <a:spcAft>
                <a:spcPts val="0"/>
              </a:spcAft>
              <a:buClr>
                <a:schemeClr val="lt2"/>
              </a:buClr>
              <a:buSzPts val="1800"/>
              <a:buNone/>
              <a:defRPr sz="2400">
                <a:solidFill>
                  <a:schemeClr val="lt2"/>
                </a:solidFill>
              </a:defRPr>
            </a:lvl4pPr>
            <a:lvl5pPr lvl="4" algn="ctr" rtl="0">
              <a:spcBef>
                <a:spcPts val="0"/>
              </a:spcBef>
              <a:spcAft>
                <a:spcPts val="0"/>
              </a:spcAft>
              <a:buClr>
                <a:schemeClr val="lt2"/>
              </a:buClr>
              <a:buSzPts val="1800"/>
              <a:buNone/>
              <a:defRPr sz="2400">
                <a:solidFill>
                  <a:schemeClr val="lt2"/>
                </a:solidFill>
              </a:defRPr>
            </a:lvl5pPr>
            <a:lvl6pPr lvl="5" algn="ctr" rtl="0">
              <a:spcBef>
                <a:spcPts val="0"/>
              </a:spcBef>
              <a:spcAft>
                <a:spcPts val="0"/>
              </a:spcAft>
              <a:buClr>
                <a:schemeClr val="lt2"/>
              </a:buClr>
              <a:buSzPts val="1800"/>
              <a:buNone/>
              <a:defRPr sz="2400">
                <a:solidFill>
                  <a:schemeClr val="lt2"/>
                </a:solidFill>
              </a:defRPr>
            </a:lvl6pPr>
            <a:lvl7pPr lvl="6" algn="ctr" rtl="0">
              <a:spcBef>
                <a:spcPts val="0"/>
              </a:spcBef>
              <a:spcAft>
                <a:spcPts val="0"/>
              </a:spcAft>
              <a:buClr>
                <a:schemeClr val="lt2"/>
              </a:buClr>
              <a:buSzPts val="1800"/>
              <a:buNone/>
              <a:defRPr sz="2400">
                <a:solidFill>
                  <a:schemeClr val="lt2"/>
                </a:solidFill>
              </a:defRPr>
            </a:lvl7pPr>
            <a:lvl8pPr lvl="7" algn="ctr" rtl="0">
              <a:spcBef>
                <a:spcPts val="0"/>
              </a:spcBef>
              <a:spcAft>
                <a:spcPts val="0"/>
              </a:spcAft>
              <a:buClr>
                <a:schemeClr val="lt2"/>
              </a:buClr>
              <a:buSzPts val="1800"/>
              <a:buNone/>
              <a:defRPr sz="2400">
                <a:solidFill>
                  <a:schemeClr val="lt2"/>
                </a:solidFill>
              </a:defRPr>
            </a:lvl8pPr>
            <a:lvl9pPr lvl="8" algn="ctr" rtl="0">
              <a:spcBef>
                <a:spcPts val="0"/>
              </a:spcBef>
              <a:spcAft>
                <a:spcPts val="0"/>
              </a:spcAft>
              <a:buClr>
                <a:schemeClr val="lt2"/>
              </a:buClr>
              <a:buSzPts val="1800"/>
              <a:buNone/>
              <a:defRPr sz="2400">
                <a:solidFill>
                  <a:schemeClr val="lt2"/>
                </a:solidFill>
              </a:defRPr>
            </a:lvl9pPr>
          </a:lstStyle>
          <a:p>
            <a:endParaRPr/>
          </a:p>
        </p:txBody>
      </p:sp>
      <p:sp>
        <p:nvSpPr>
          <p:cNvPr id="57" name="Google Shape;57;p5"/>
          <p:cNvSpPr txBox="1">
            <a:spLocks noGrp="1"/>
          </p:cNvSpPr>
          <p:nvPr>
            <p:ph type="subTitle" idx="3"/>
          </p:nvPr>
        </p:nvSpPr>
        <p:spPr>
          <a:xfrm flipH="1">
            <a:off x="1583900" y="3379700"/>
            <a:ext cx="3368000" cy="1547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Tree>
    <p:extLst>
      <p:ext uri="{BB962C8B-B14F-4D97-AF65-F5344CB8AC3E}">
        <p14:creationId xmlns:p14="http://schemas.microsoft.com/office/powerpoint/2010/main" val="334743444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Title only" type="titleOnly" preserve="1">
  <p:cSld name="Title only">
    <p:spTree>
      <p:nvGrpSpPr>
        <p:cNvPr id="1" name="Shape 58"/>
        <p:cNvGrpSpPr/>
        <p:nvPr/>
      </p:nvGrpSpPr>
      <p:grpSpPr>
        <a:xfrm>
          <a:off x="0" y="0"/>
          <a:ext cx="0" cy="0"/>
          <a:chOff x="0" y="0"/>
          <a:chExt cx="0" cy="0"/>
        </a:xfrm>
      </p:grpSpPr>
      <p:sp>
        <p:nvSpPr>
          <p:cNvPr id="59" name="Google Shape;59;p6"/>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60" name="Google Shape;60;p6"/>
          <p:cNvGrpSpPr/>
          <p:nvPr/>
        </p:nvGrpSpPr>
        <p:grpSpPr>
          <a:xfrm>
            <a:off x="9" y="3779033"/>
            <a:ext cx="2766825" cy="3079023"/>
            <a:chOff x="6" y="2834274"/>
            <a:chExt cx="2075119" cy="2309267"/>
          </a:xfrm>
        </p:grpSpPr>
        <p:sp>
          <p:nvSpPr>
            <p:cNvPr id="61" name="Google Shape;61;p6"/>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6"/>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6"/>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4" name="Google Shape;64;p6"/>
          <p:cNvGrpSpPr/>
          <p:nvPr/>
        </p:nvGrpSpPr>
        <p:grpSpPr>
          <a:xfrm>
            <a:off x="10670207" y="12"/>
            <a:ext cx="1521789" cy="1692593"/>
            <a:chOff x="8002655" y="8"/>
            <a:chExt cx="1141342" cy="1269445"/>
          </a:xfrm>
        </p:grpSpPr>
        <p:sp>
          <p:nvSpPr>
            <p:cNvPr id="65" name="Google Shape;65;p6"/>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6"/>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3711191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One column text" preserve="1">
  <p:cSld name="One column text">
    <p:spTree>
      <p:nvGrpSpPr>
        <p:cNvPr id="1" name="Shape 67"/>
        <p:cNvGrpSpPr/>
        <p:nvPr/>
      </p:nvGrpSpPr>
      <p:grpSpPr>
        <a:xfrm>
          <a:off x="0" y="0"/>
          <a:ext cx="0" cy="0"/>
          <a:chOff x="0" y="0"/>
          <a:chExt cx="0" cy="0"/>
        </a:xfrm>
      </p:grpSpPr>
      <p:grpSp>
        <p:nvGrpSpPr>
          <p:cNvPr id="68" name="Google Shape;68;p7"/>
          <p:cNvGrpSpPr/>
          <p:nvPr/>
        </p:nvGrpSpPr>
        <p:grpSpPr>
          <a:xfrm>
            <a:off x="9405521" y="-17"/>
            <a:ext cx="2786500" cy="3101017"/>
            <a:chOff x="7054140" y="-13"/>
            <a:chExt cx="2089875" cy="2325763"/>
          </a:xfrm>
        </p:grpSpPr>
        <p:sp>
          <p:nvSpPr>
            <p:cNvPr id="69" name="Google Shape;69;p7"/>
            <p:cNvSpPr/>
            <p:nvPr/>
          </p:nvSpPr>
          <p:spPr>
            <a:xfrm rot="10800000" flipH="1">
              <a:off x="7054140" y="1027"/>
              <a:ext cx="2089855" cy="2324723"/>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7"/>
            <p:cNvSpPr/>
            <p:nvPr/>
          </p:nvSpPr>
          <p:spPr>
            <a:xfrm rot="10800000" flipH="1">
              <a:off x="7105902" y="-13"/>
              <a:ext cx="2038095" cy="226712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7"/>
            <p:cNvSpPr/>
            <p:nvPr/>
          </p:nvSpPr>
          <p:spPr>
            <a:xfrm rot="10800000" flipH="1">
              <a:off x="7655173" y="-13"/>
              <a:ext cx="1488842" cy="168214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2" name="Google Shape;72;p7"/>
          <p:cNvSpPr txBox="1">
            <a:spLocks noGrp="1"/>
          </p:cNvSpPr>
          <p:nvPr>
            <p:ph type="subTitle" idx="1"/>
          </p:nvPr>
        </p:nvSpPr>
        <p:spPr>
          <a:xfrm flipH="1">
            <a:off x="6909000" y="2685633"/>
            <a:ext cx="4297600" cy="25076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Clr>
                <a:schemeClr val="accent1"/>
              </a:buClr>
              <a:buSzPts val="1200"/>
              <a:buChar char="●"/>
              <a:defRPr sz="2400"/>
            </a:lvl1pPr>
            <a:lvl2pPr lvl="1" algn="ctr" rtl="0">
              <a:lnSpc>
                <a:spcPct val="100000"/>
              </a:lnSpc>
              <a:spcBef>
                <a:spcPts val="0"/>
              </a:spcBef>
              <a:spcAft>
                <a:spcPts val="0"/>
              </a:spcAft>
              <a:buSzPts val="1200"/>
              <a:buChar char="○"/>
              <a:defRPr sz="1600"/>
            </a:lvl2pPr>
            <a:lvl3pPr lvl="2" algn="ctr" rtl="0">
              <a:lnSpc>
                <a:spcPct val="100000"/>
              </a:lnSpc>
              <a:spcBef>
                <a:spcPts val="0"/>
              </a:spcBef>
              <a:spcAft>
                <a:spcPts val="0"/>
              </a:spcAft>
              <a:buSzPts val="1200"/>
              <a:buChar char="■"/>
              <a:defRPr sz="1600"/>
            </a:lvl3pPr>
            <a:lvl4pPr lvl="3" algn="ctr" rtl="0">
              <a:lnSpc>
                <a:spcPct val="100000"/>
              </a:lnSpc>
              <a:spcBef>
                <a:spcPts val="0"/>
              </a:spcBef>
              <a:spcAft>
                <a:spcPts val="0"/>
              </a:spcAft>
              <a:buSzPts val="1200"/>
              <a:buChar char="●"/>
              <a:defRPr sz="1600"/>
            </a:lvl4pPr>
            <a:lvl5pPr lvl="4" algn="ctr" rtl="0">
              <a:lnSpc>
                <a:spcPct val="100000"/>
              </a:lnSpc>
              <a:spcBef>
                <a:spcPts val="0"/>
              </a:spcBef>
              <a:spcAft>
                <a:spcPts val="0"/>
              </a:spcAft>
              <a:buSzPts val="1200"/>
              <a:buChar char="○"/>
              <a:defRPr sz="1600"/>
            </a:lvl5pPr>
            <a:lvl6pPr lvl="5" algn="ctr" rtl="0">
              <a:lnSpc>
                <a:spcPct val="100000"/>
              </a:lnSpc>
              <a:spcBef>
                <a:spcPts val="0"/>
              </a:spcBef>
              <a:spcAft>
                <a:spcPts val="0"/>
              </a:spcAft>
              <a:buSzPts val="1200"/>
              <a:buChar char="■"/>
              <a:defRPr sz="1600"/>
            </a:lvl6pPr>
            <a:lvl7pPr lvl="6" algn="ctr" rtl="0">
              <a:lnSpc>
                <a:spcPct val="100000"/>
              </a:lnSpc>
              <a:spcBef>
                <a:spcPts val="0"/>
              </a:spcBef>
              <a:spcAft>
                <a:spcPts val="0"/>
              </a:spcAft>
              <a:buSzPts val="1200"/>
              <a:buChar char="●"/>
              <a:defRPr sz="1600"/>
            </a:lvl7pPr>
            <a:lvl8pPr lvl="7" algn="ctr" rtl="0">
              <a:lnSpc>
                <a:spcPct val="100000"/>
              </a:lnSpc>
              <a:spcBef>
                <a:spcPts val="0"/>
              </a:spcBef>
              <a:spcAft>
                <a:spcPts val="0"/>
              </a:spcAft>
              <a:buSzPts val="1200"/>
              <a:buChar char="○"/>
              <a:defRPr sz="1600"/>
            </a:lvl8pPr>
            <a:lvl9pPr lvl="8" algn="ctr" rtl="0">
              <a:lnSpc>
                <a:spcPct val="100000"/>
              </a:lnSpc>
              <a:spcBef>
                <a:spcPts val="0"/>
              </a:spcBef>
              <a:spcAft>
                <a:spcPts val="0"/>
              </a:spcAft>
              <a:buSzPts val="1200"/>
              <a:buChar char="■"/>
              <a:defRPr sz="1600"/>
            </a:lvl9pPr>
          </a:lstStyle>
          <a:p>
            <a:endParaRPr/>
          </a:p>
        </p:txBody>
      </p:sp>
      <p:sp>
        <p:nvSpPr>
          <p:cNvPr id="73" name="Google Shape;73;p7"/>
          <p:cNvSpPr txBox="1">
            <a:spLocks noGrp="1"/>
          </p:cNvSpPr>
          <p:nvPr>
            <p:ph type="title"/>
          </p:nvPr>
        </p:nvSpPr>
        <p:spPr>
          <a:xfrm>
            <a:off x="5926997" y="5262947"/>
            <a:ext cx="5279600" cy="845600"/>
          </a:xfrm>
          <a:prstGeom prst="rect">
            <a:avLst/>
          </a:prstGeom>
        </p:spPr>
        <p:txBody>
          <a:bodyPr spcFirstLastPara="1" wrap="square" lIns="91425" tIns="91425" rIns="91425" bIns="91425" anchor="t" anchorCtr="0">
            <a:noAutofit/>
          </a:bodyPr>
          <a:lstStyle>
            <a:lvl1pPr lvl="0" algn="r" rtl="0">
              <a:spcBef>
                <a:spcPts val="0"/>
              </a:spcBef>
              <a:spcAft>
                <a:spcPts val="0"/>
              </a:spcAft>
              <a:buNone/>
              <a:defRPr sz="4000" b="0"/>
            </a:lvl1pPr>
            <a:lvl2pPr lvl="1" algn="r" rtl="0">
              <a:spcBef>
                <a:spcPts val="0"/>
              </a:spcBef>
              <a:spcAft>
                <a:spcPts val="0"/>
              </a:spcAft>
              <a:buNone/>
              <a:defRPr sz="4000" b="0"/>
            </a:lvl2pPr>
            <a:lvl3pPr lvl="2" algn="r" rtl="0">
              <a:spcBef>
                <a:spcPts val="0"/>
              </a:spcBef>
              <a:spcAft>
                <a:spcPts val="0"/>
              </a:spcAft>
              <a:buNone/>
              <a:defRPr sz="4000" b="0"/>
            </a:lvl3pPr>
            <a:lvl4pPr lvl="3" algn="r" rtl="0">
              <a:spcBef>
                <a:spcPts val="0"/>
              </a:spcBef>
              <a:spcAft>
                <a:spcPts val="0"/>
              </a:spcAft>
              <a:buNone/>
              <a:defRPr sz="4000" b="0"/>
            </a:lvl4pPr>
            <a:lvl5pPr lvl="4" algn="r" rtl="0">
              <a:spcBef>
                <a:spcPts val="0"/>
              </a:spcBef>
              <a:spcAft>
                <a:spcPts val="0"/>
              </a:spcAft>
              <a:buNone/>
              <a:defRPr sz="4000" b="0"/>
            </a:lvl5pPr>
            <a:lvl6pPr lvl="5" algn="r" rtl="0">
              <a:spcBef>
                <a:spcPts val="0"/>
              </a:spcBef>
              <a:spcAft>
                <a:spcPts val="0"/>
              </a:spcAft>
              <a:buNone/>
              <a:defRPr sz="4000" b="0"/>
            </a:lvl6pPr>
            <a:lvl7pPr lvl="6" algn="r" rtl="0">
              <a:spcBef>
                <a:spcPts val="0"/>
              </a:spcBef>
              <a:spcAft>
                <a:spcPts val="0"/>
              </a:spcAft>
              <a:buNone/>
              <a:defRPr sz="4000" b="0"/>
            </a:lvl7pPr>
            <a:lvl8pPr lvl="7" algn="r" rtl="0">
              <a:spcBef>
                <a:spcPts val="0"/>
              </a:spcBef>
              <a:spcAft>
                <a:spcPts val="0"/>
              </a:spcAft>
              <a:buNone/>
              <a:defRPr sz="4000" b="0"/>
            </a:lvl8pPr>
            <a:lvl9pPr lvl="8" algn="r" rtl="0">
              <a:spcBef>
                <a:spcPts val="0"/>
              </a:spcBef>
              <a:spcAft>
                <a:spcPts val="0"/>
              </a:spcAft>
              <a:buNone/>
              <a:defRPr sz="4000" b="0"/>
            </a:lvl9pPr>
          </a:lstStyle>
          <a:p>
            <a:endParaRPr/>
          </a:p>
        </p:txBody>
      </p:sp>
    </p:spTree>
    <p:extLst>
      <p:ext uri="{BB962C8B-B14F-4D97-AF65-F5344CB8AC3E}">
        <p14:creationId xmlns:p14="http://schemas.microsoft.com/office/powerpoint/2010/main" val="2558415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Main point" preserve="1">
  <p:cSld name="Main point">
    <p:spTree>
      <p:nvGrpSpPr>
        <p:cNvPr id="1" name="Shape 74"/>
        <p:cNvGrpSpPr/>
        <p:nvPr/>
      </p:nvGrpSpPr>
      <p:grpSpPr>
        <a:xfrm>
          <a:off x="0" y="0"/>
          <a:ext cx="0" cy="0"/>
          <a:chOff x="0" y="0"/>
          <a:chExt cx="0" cy="0"/>
        </a:xfrm>
      </p:grpSpPr>
      <p:sp>
        <p:nvSpPr>
          <p:cNvPr id="75" name="Google Shape;75;p8"/>
          <p:cNvSpPr/>
          <p:nvPr/>
        </p:nvSpPr>
        <p:spPr>
          <a:xfrm rot="10800000">
            <a:off x="-1524004" y="-69"/>
            <a:ext cx="10588437" cy="7703401"/>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76" name="Google Shape;76;p8"/>
          <p:cNvGrpSpPr/>
          <p:nvPr/>
        </p:nvGrpSpPr>
        <p:grpSpPr>
          <a:xfrm>
            <a:off x="1207804" y="-30952"/>
            <a:ext cx="10984219" cy="6888968"/>
            <a:chOff x="5353050" y="0"/>
            <a:chExt cx="4407556" cy="5143580"/>
          </a:xfrm>
        </p:grpSpPr>
        <p:sp>
          <p:nvSpPr>
            <p:cNvPr id="77" name="Google Shape;77;p8"/>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8"/>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 name="Google Shape;79;p8"/>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 name="Google Shape;80;p8"/>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8"/>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2" name="Google Shape;82;p8"/>
          <p:cNvSpPr txBox="1">
            <a:spLocks noGrp="1"/>
          </p:cNvSpPr>
          <p:nvPr>
            <p:ph type="title"/>
          </p:nvPr>
        </p:nvSpPr>
        <p:spPr>
          <a:xfrm rot="-151">
            <a:off x="1536400" y="1746409"/>
            <a:ext cx="9119200" cy="33652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4800"/>
              <a:buNone/>
              <a:defRPr sz="8800"/>
            </a:lvl1pPr>
            <a:lvl2pPr lvl="1">
              <a:spcBef>
                <a:spcPts val="0"/>
              </a:spcBef>
              <a:spcAft>
                <a:spcPts val="0"/>
              </a:spcAft>
              <a:buClr>
                <a:schemeClr val="accent1"/>
              </a:buClr>
              <a:buSzPts val="4800"/>
              <a:buNone/>
              <a:defRPr sz="6400">
                <a:solidFill>
                  <a:schemeClr val="accent1"/>
                </a:solidFill>
              </a:defRPr>
            </a:lvl2pPr>
            <a:lvl3pPr lvl="2">
              <a:spcBef>
                <a:spcPts val="0"/>
              </a:spcBef>
              <a:spcAft>
                <a:spcPts val="0"/>
              </a:spcAft>
              <a:buClr>
                <a:schemeClr val="accent1"/>
              </a:buClr>
              <a:buSzPts val="4800"/>
              <a:buNone/>
              <a:defRPr sz="6400">
                <a:solidFill>
                  <a:schemeClr val="accent1"/>
                </a:solidFill>
              </a:defRPr>
            </a:lvl3pPr>
            <a:lvl4pPr lvl="3">
              <a:spcBef>
                <a:spcPts val="0"/>
              </a:spcBef>
              <a:spcAft>
                <a:spcPts val="0"/>
              </a:spcAft>
              <a:buClr>
                <a:schemeClr val="accent1"/>
              </a:buClr>
              <a:buSzPts val="4800"/>
              <a:buNone/>
              <a:defRPr sz="6400">
                <a:solidFill>
                  <a:schemeClr val="accent1"/>
                </a:solidFill>
              </a:defRPr>
            </a:lvl4pPr>
            <a:lvl5pPr lvl="4">
              <a:spcBef>
                <a:spcPts val="0"/>
              </a:spcBef>
              <a:spcAft>
                <a:spcPts val="0"/>
              </a:spcAft>
              <a:buClr>
                <a:schemeClr val="accent1"/>
              </a:buClr>
              <a:buSzPts val="4800"/>
              <a:buNone/>
              <a:defRPr sz="6400">
                <a:solidFill>
                  <a:schemeClr val="accent1"/>
                </a:solidFill>
              </a:defRPr>
            </a:lvl5pPr>
            <a:lvl6pPr lvl="5">
              <a:spcBef>
                <a:spcPts val="0"/>
              </a:spcBef>
              <a:spcAft>
                <a:spcPts val="0"/>
              </a:spcAft>
              <a:buClr>
                <a:schemeClr val="accent1"/>
              </a:buClr>
              <a:buSzPts val="4800"/>
              <a:buNone/>
              <a:defRPr sz="6400">
                <a:solidFill>
                  <a:schemeClr val="accent1"/>
                </a:solidFill>
              </a:defRPr>
            </a:lvl6pPr>
            <a:lvl7pPr lvl="6">
              <a:spcBef>
                <a:spcPts val="0"/>
              </a:spcBef>
              <a:spcAft>
                <a:spcPts val="0"/>
              </a:spcAft>
              <a:buClr>
                <a:schemeClr val="accent1"/>
              </a:buClr>
              <a:buSzPts val="4800"/>
              <a:buNone/>
              <a:defRPr sz="6400">
                <a:solidFill>
                  <a:schemeClr val="accent1"/>
                </a:solidFill>
              </a:defRPr>
            </a:lvl7pPr>
            <a:lvl8pPr lvl="7">
              <a:spcBef>
                <a:spcPts val="0"/>
              </a:spcBef>
              <a:spcAft>
                <a:spcPts val="0"/>
              </a:spcAft>
              <a:buClr>
                <a:schemeClr val="accent1"/>
              </a:buClr>
              <a:buSzPts val="4800"/>
              <a:buNone/>
              <a:defRPr sz="6400">
                <a:solidFill>
                  <a:schemeClr val="accent1"/>
                </a:solidFill>
              </a:defRPr>
            </a:lvl8pPr>
            <a:lvl9pPr lvl="8">
              <a:spcBef>
                <a:spcPts val="0"/>
              </a:spcBef>
              <a:spcAft>
                <a:spcPts val="0"/>
              </a:spcAft>
              <a:buClr>
                <a:schemeClr val="accent1"/>
              </a:buClr>
              <a:buSzPts val="4800"/>
              <a:buNone/>
              <a:defRPr sz="6400">
                <a:solidFill>
                  <a:schemeClr val="accent1"/>
                </a:solidFill>
              </a:defRPr>
            </a:lvl9pPr>
          </a:lstStyle>
          <a:p>
            <a:endParaRPr/>
          </a:p>
        </p:txBody>
      </p:sp>
    </p:spTree>
    <p:extLst>
      <p:ext uri="{BB962C8B-B14F-4D97-AF65-F5344CB8AC3E}">
        <p14:creationId xmlns:p14="http://schemas.microsoft.com/office/powerpoint/2010/main" val="269581080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Section title and description" preserve="1">
  <p:cSld name="Section title and description">
    <p:spTree>
      <p:nvGrpSpPr>
        <p:cNvPr id="1" name="Shape 83"/>
        <p:cNvGrpSpPr/>
        <p:nvPr/>
      </p:nvGrpSpPr>
      <p:grpSpPr>
        <a:xfrm>
          <a:off x="0" y="0"/>
          <a:ext cx="0" cy="0"/>
          <a:chOff x="0" y="0"/>
          <a:chExt cx="0" cy="0"/>
        </a:xfrm>
      </p:grpSpPr>
      <p:sp>
        <p:nvSpPr>
          <p:cNvPr id="84" name="Google Shape;84;p9"/>
          <p:cNvSpPr txBox="1">
            <a:spLocks noGrp="1"/>
          </p:cNvSpPr>
          <p:nvPr>
            <p:ph type="title"/>
          </p:nvPr>
        </p:nvSpPr>
        <p:spPr>
          <a:xfrm>
            <a:off x="1426433" y="1389339"/>
            <a:ext cx="3666400" cy="1495200"/>
          </a:xfrm>
          <a:prstGeom prst="rect">
            <a:avLst/>
          </a:prstGeom>
        </p:spPr>
        <p:txBody>
          <a:bodyPr spcFirstLastPara="1" wrap="square" lIns="91425" tIns="91425" rIns="91425" bIns="91425" anchor="b" anchorCtr="0">
            <a:noAutofit/>
          </a:bodyPr>
          <a:lstStyle>
            <a:lvl1pPr lvl="0">
              <a:spcBef>
                <a:spcPts val="0"/>
              </a:spcBef>
              <a:spcAft>
                <a:spcPts val="0"/>
              </a:spcAft>
              <a:buSzPts val="4200"/>
              <a:buNone/>
              <a:defRPr sz="80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85" name="Google Shape;85;p9"/>
          <p:cNvSpPr txBox="1">
            <a:spLocks noGrp="1"/>
          </p:cNvSpPr>
          <p:nvPr>
            <p:ph type="subTitle" idx="1"/>
          </p:nvPr>
        </p:nvSpPr>
        <p:spPr>
          <a:xfrm>
            <a:off x="1468000" y="2668733"/>
            <a:ext cx="3947200" cy="18040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100"/>
              <a:buNone/>
              <a:defRPr sz="1867"/>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415833163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Caption" preserve="1">
  <p:cSld name="Caption">
    <p:spTree>
      <p:nvGrpSpPr>
        <p:cNvPr id="1" name="Shape 86"/>
        <p:cNvGrpSpPr/>
        <p:nvPr/>
      </p:nvGrpSpPr>
      <p:grpSpPr>
        <a:xfrm>
          <a:off x="0" y="0"/>
          <a:ext cx="0" cy="0"/>
          <a:chOff x="0" y="0"/>
          <a:chExt cx="0" cy="0"/>
        </a:xfrm>
      </p:grpSpPr>
      <p:sp>
        <p:nvSpPr>
          <p:cNvPr id="87" name="Google Shape;87;p10"/>
          <p:cNvSpPr txBox="1">
            <a:spLocks noGrp="1"/>
          </p:cNvSpPr>
          <p:nvPr>
            <p:ph type="ctrTitle"/>
          </p:nvPr>
        </p:nvSpPr>
        <p:spPr>
          <a:xfrm flipH="1">
            <a:off x="818881" y="5420100"/>
            <a:ext cx="4886400" cy="6228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2400" b="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endParaRPr/>
          </a:p>
        </p:txBody>
      </p:sp>
      <p:sp>
        <p:nvSpPr>
          <p:cNvPr id="88" name="Google Shape;88;p10"/>
          <p:cNvSpPr txBox="1">
            <a:spLocks noGrp="1"/>
          </p:cNvSpPr>
          <p:nvPr>
            <p:ph type="subTitle" idx="1"/>
          </p:nvPr>
        </p:nvSpPr>
        <p:spPr>
          <a:xfrm rot="-307" flipH="1">
            <a:off x="818881" y="3543500"/>
            <a:ext cx="4478800" cy="1774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None/>
              <a:defRPr sz="2667"/>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grpSp>
        <p:nvGrpSpPr>
          <p:cNvPr id="89" name="Google Shape;89;p10"/>
          <p:cNvGrpSpPr/>
          <p:nvPr/>
        </p:nvGrpSpPr>
        <p:grpSpPr>
          <a:xfrm rot="10800000">
            <a:off x="-1622820" y="2"/>
            <a:ext cx="5165656" cy="6028276"/>
            <a:chOff x="5353050" y="0"/>
            <a:chExt cx="4407556" cy="5143580"/>
          </a:xfrm>
        </p:grpSpPr>
        <p:sp>
          <p:nvSpPr>
            <p:cNvPr id="90" name="Google Shape;90;p10"/>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10"/>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92;p10"/>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10"/>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10"/>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21703552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Big number" preserve="1">
  <p:cSld name="Big number">
    <p:spTree>
      <p:nvGrpSpPr>
        <p:cNvPr id="1" name="Shape 95"/>
        <p:cNvGrpSpPr/>
        <p:nvPr/>
      </p:nvGrpSpPr>
      <p:grpSpPr>
        <a:xfrm>
          <a:off x="0" y="0"/>
          <a:ext cx="0" cy="0"/>
          <a:chOff x="0" y="0"/>
          <a:chExt cx="0" cy="0"/>
        </a:xfrm>
      </p:grpSpPr>
      <p:grpSp>
        <p:nvGrpSpPr>
          <p:cNvPr id="96" name="Google Shape;96;p11"/>
          <p:cNvGrpSpPr/>
          <p:nvPr/>
        </p:nvGrpSpPr>
        <p:grpSpPr>
          <a:xfrm>
            <a:off x="9" y="3779033"/>
            <a:ext cx="2766825" cy="3079023"/>
            <a:chOff x="6" y="2834274"/>
            <a:chExt cx="2075119" cy="2309267"/>
          </a:xfrm>
        </p:grpSpPr>
        <p:sp>
          <p:nvSpPr>
            <p:cNvPr id="97" name="Google Shape;97;p11"/>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8;p11"/>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11"/>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0" name="Google Shape;100;p11"/>
          <p:cNvGrpSpPr/>
          <p:nvPr/>
        </p:nvGrpSpPr>
        <p:grpSpPr>
          <a:xfrm>
            <a:off x="10670207" y="12"/>
            <a:ext cx="1521789" cy="1692593"/>
            <a:chOff x="8002655" y="8"/>
            <a:chExt cx="1141342" cy="1269445"/>
          </a:xfrm>
        </p:grpSpPr>
        <p:sp>
          <p:nvSpPr>
            <p:cNvPr id="101" name="Google Shape;101;p11"/>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 name="Google Shape;102;p11"/>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3" name="Google Shape;103;p11"/>
          <p:cNvSpPr txBox="1">
            <a:spLocks noGrp="1"/>
          </p:cNvSpPr>
          <p:nvPr>
            <p:ph type="title" hasCustomPrompt="1"/>
          </p:nvPr>
        </p:nvSpPr>
        <p:spPr>
          <a:xfrm>
            <a:off x="6854431" y="4036219"/>
            <a:ext cx="1407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04" name="Google Shape;104;p11"/>
          <p:cNvSpPr txBox="1">
            <a:spLocks noGrp="1"/>
          </p:cNvSpPr>
          <p:nvPr>
            <p:ph type="subTitle" idx="1"/>
          </p:nvPr>
        </p:nvSpPr>
        <p:spPr>
          <a:xfrm flipH="1">
            <a:off x="6873349" y="4603337"/>
            <a:ext cx="2025600" cy="102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05" name="Google Shape;105;p11"/>
          <p:cNvSpPr txBox="1">
            <a:spLocks noGrp="1"/>
          </p:cNvSpPr>
          <p:nvPr>
            <p:ph type="title" idx="2" hasCustomPrompt="1"/>
          </p:nvPr>
        </p:nvSpPr>
        <p:spPr>
          <a:xfrm>
            <a:off x="2726217" y="3086767"/>
            <a:ext cx="2321200" cy="585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7200"/>
              <a:buNone/>
              <a:defRPr sz="5333"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06" name="Google Shape;106;p11"/>
          <p:cNvSpPr txBox="1">
            <a:spLocks noGrp="1"/>
          </p:cNvSpPr>
          <p:nvPr>
            <p:ph type="subTitle" idx="3"/>
          </p:nvPr>
        </p:nvSpPr>
        <p:spPr>
          <a:xfrm flipH="1">
            <a:off x="6873452" y="2655393"/>
            <a:ext cx="3598000" cy="13216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400"/>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07" name="Google Shape;107;p11"/>
          <p:cNvSpPr txBox="1">
            <a:spLocks noGrp="1"/>
          </p:cNvSpPr>
          <p:nvPr>
            <p:ph type="title" idx="4"/>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5436506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Title only 2" preserve="1">
  <p:cSld name="Title only 2">
    <p:spTree>
      <p:nvGrpSpPr>
        <p:cNvPr id="1" name="Shape 108"/>
        <p:cNvGrpSpPr/>
        <p:nvPr/>
      </p:nvGrpSpPr>
      <p:grpSpPr>
        <a:xfrm>
          <a:off x="0" y="0"/>
          <a:ext cx="0" cy="0"/>
          <a:chOff x="0" y="0"/>
          <a:chExt cx="0" cy="0"/>
        </a:xfrm>
      </p:grpSpPr>
      <p:grpSp>
        <p:nvGrpSpPr>
          <p:cNvPr id="109" name="Google Shape;109;p12"/>
          <p:cNvGrpSpPr/>
          <p:nvPr/>
        </p:nvGrpSpPr>
        <p:grpSpPr>
          <a:xfrm rot="10800000">
            <a:off x="-28" y="5165401"/>
            <a:ext cx="1521789" cy="1692593"/>
            <a:chOff x="8002655" y="8"/>
            <a:chExt cx="1141342" cy="1269445"/>
          </a:xfrm>
        </p:grpSpPr>
        <p:sp>
          <p:nvSpPr>
            <p:cNvPr id="110" name="Google Shape;110;p12"/>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12"/>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2" name="Google Shape;112;p12"/>
          <p:cNvGrpSpPr/>
          <p:nvPr/>
        </p:nvGrpSpPr>
        <p:grpSpPr>
          <a:xfrm rot="10800000">
            <a:off x="9252001" y="12"/>
            <a:ext cx="2939995" cy="2976761"/>
            <a:chOff x="-21" y="2910925"/>
            <a:chExt cx="2204996" cy="2232571"/>
          </a:xfrm>
        </p:grpSpPr>
        <p:sp>
          <p:nvSpPr>
            <p:cNvPr id="113" name="Google Shape;113;p12"/>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12"/>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12"/>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6" name="Google Shape;116;p12"/>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30351344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143000"/>
          </a:xfrm>
        </p:spPr>
        <p:txBody>
          <a:bodyPr/>
          <a:lstStyle/>
          <a:p>
            <a:r>
              <a:rPr lang="en-US"/>
              <a:t>Click to edit Master title style</a:t>
            </a:r>
          </a:p>
        </p:txBody>
      </p:sp>
      <p:sp>
        <p:nvSpPr>
          <p:cNvPr id="3" name="Table Placeholder 2"/>
          <p:cNvSpPr>
            <a:spLocks noGrp="1"/>
          </p:cNvSpPr>
          <p:nvPr>
            <p:ph type="tbl" idx="1"/>
          </p:nvPr>
        </p:nvSpPr>
        <p:spPr>
          <a:xfrm>
            <a:off x="914400" y="1447800"/>
            <a:ext cx="10363200" cy="4648200"/>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F2369DD-4C16-F949-B34A-4428E2FC13D4}" type="slidenum">
              <a:rPr lang="en-US"/>
              <a:pPr>
                <a:defRPr/>
              </a:pPr>
              <a:t>‹#›</a:t>
            </a:fld>
            <a:endParaRPr lang="en-US"/>
          </a:p>
        </p:txBody>
      </p:sp>
    </p:spTree>
    <p:extLst>
      <p:ext uri="{BB962C8B-B14F-4D97-AF65-F5344CB8AC3E}">
        <p14:creationId xmlns:p14="http://schemas.microsoft.com/office/powerpoint/2010/main" val="319535245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Small numbers" preserve="1">
  <p:cSld name="Small numbers">
    <p:spTree>
      <p:nvGrpSpPr>
        <p:cNvPr id="1" name="Shape 117"/>
        <p:cNvGrpSpPr/>
        <p:nvPr/>
      </p:nvGrpSpPr>
      <p:grpSpPr>
        <a:xfrm>
          <a:off x="0" y="0"/>
          <a:ext cx="0" cy="0"/>
          <a:chOff x="0" y="0"/>
          <a:chExt cx="0" cy="0"/>
        </a:xfrm>
      </p:grpSpPr>
      <p:grpSp>
        <p:nvGrpSpPr>
          <p:cNvPr id="118" name="Google Shape;118;p13"/>
          <p:cNvGrpSpPr/>
          <p:nvPr/>
        </p:nvGrpSpPr>
        <p:grpSpPr>
          <a:xfrm>
            <a:off x="9" y="3779033"/>
            <a:ext cx="2766825" cy="3079023"/>
            <a:chOff x="6" y="2834274"/>
            <a:chExt cx="2075119" cy="2309267"/>
          </a:xfrm>
        </p:grpSpPr>
        <p:sp>
          <p:nvSpPr>
            <p:cNvPr id="119" name="Google Shape;119;p13"/>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13"/>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13"/>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2" name="Google Shape;122;p13"/>
          <p:cNvGrpSpPr/>
          <p:nvPr/>
        </p:nvGrpSpPr>
        <p:grpSpPr>
          <a:xfrm>
            <a:off x="10670207" y="12"/>
            <a:ext cx="1521789" cy="1692593"/>
            <a:chOff x="8002655" y="8"/>
            <a:chExt cx="1141342" cy="1269445"/>
          </a:xfrm>
        </p:grpSpPr>
        <p:sp>
          <p:nvSpPr>
            <p:cNvPr id="123" name="Google Shape;123;p13"/>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13"/>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5" name="Google Shape;125;p13"/>
          <p:cNvSpPr txBox="1">
            <a:spLocks noGrp="1"/>
          </p:cNvSpPr>
          <p:nvPr>
            <p:ph type="title" hasCustomPrompt="1"/>
          </p:nvPr>
        </p:nvSpPr>
        <p:spPr>
          <a:xfrm>
            <a:off x="3036717" y="4017300"/>
            <a:ext cx="1407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26" name="Google Shape;126;p13"/>
          <p:cNvSpPr txBox="1">
            <a:spLocks noGrp="1"/>
          </p:cNvSpPr>
          <p:nvPr>
            <p:ph type="subTitle" idx="1"/>
          </p:nvPr>
        </p:nvSpPr>
        <p:spPr>
          <a:xfrm flipH="1">
            <a:off x="3036751" y="4667300"/>
            <a:ext cx="1912000" cy="742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27" name="Google Shape;127;p13"/>
          <p:cNvSpPr txBox="1">
            <a:spLocks noGrp="1"/>
          </p:cNvSpPr>
          <p:nvPr>
            <p:ph type="title" idx="2" hasCustomPrompt="1"/>
          </p:nvPr>
        </p:nvSpPr>
        <p:spPr>
          <a:xfrm>
            <a:off x="3036717" y="2109548"/>
            <a:ext cx="1407200" cy="60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28" name="Google Shape;128;p13"/>
          <p:cNvSpPr txBox="1">
            <a:spLocks noGrp="1"/>
          </p:cNvSpPr>
          <p:nvPr>
            <p:ph type="subTitle" idx="3"/>
          </p:nvPr>
        </p:nvSpPr>
        <p:spPr>
          <a:xfrm flipH="1">
            <a:off x="3036717" y="2709500"/>
            <a:ext cx="1959200" cy="650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29" name="Google Shape;129;p13"/>
          <p:cNvSpPr txBox="1">
            <a:spLocks noGrp="1"/>
          </p:cNvSpPr>
          <p:nvPr>
            <p:ph type="title" idx="4" hasCustomPrompt="1"/>
          </p:nvPr>
        </p:nvSpPr>
        <p:spPr>
          <a:xfrm>
            <a:off x="8121329" y="4017300"/>
            <a:ext cx="1407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30" name="Google Shape;130;p13"/>
          <p:cNvSpPr txBox="1">
            <a:spLocks noGrp="1"/>
          </p:cNvSpPr>
          <p:nvPr>
            <p:ph type="subTitle" idx="5"/>
          </p:nvPr>
        </p:nvSpPr>
        <p:spPr>
          <a:xfrm flipH="1">
            <a:off x="8121329" y="4667308"/>
            <a:ext cx="2025600" cy="102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31" name="Google Shape;131;p13"/>
          <p:cNvSpPr txBox="1">
            <a:spLocks noGrp="1"/>
          </p:cNvSpPr>
          <p:nvPr>
            <p:ph type="title" idx="6" hasCustomPrompt="1"/>
          </p:nvPr>
        </p:nvSpPr>
        <p:spPr>
          <a:xfrm>
            <a:off x="8121313" y="2018600"/>
            <a:ext cx="2321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32" name="Google Shape;132;p13"/>
          <p:cNvSpPr txBox="1">
            <a:spLocks noGrp="1"/>
          </p:cNvSpPr>
          <p:nvPr>
            <p:ph type="subTitle" idx="7"/>
          </p:nvPr>
        </p:nvSpPr>
        <p:spPr>
          <a:xfrm flipH="1">
            <a:off x="8121329" y="2671441"/>
            <a:ext cx="1694000" cy="102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33" name="Google Shape;133;p13"/>
          <p:cNvSpPr txBox="1">
            <a:spLocks noGrp="1"/>
          </p:cNvSpPr>
          <p:nvPr>
            <p:ph type="title" idx="8"/>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410852730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Table of contents" preserve="1">
  <p:cSld name="Table of contents">
    <p:spTree>
      <p:nvGrpSpPr>
        <p:cNvPr id="1" name="Shape 134"/>
        <p:cNvGrpSpPr/>
        <p:nvPr/>
      </p:nvGrpSpPr>
      <p:grpSpPr>
        <a:xfrm>
          <a:off x="0" y="0"/>
          <a:ext cx="0" cy="0"/>
          <a:chOff x="0" y="0"/>
          <a:chExt cx="0" cy="0"/>
        </a:xfrm>
      </p:grpSpPr>
      <p:sp>
        <p:nvSpPr>
          <p:cNvPr id="135" name="Google Shape;135;p14"/>
          <p:cNvSpPr/>
          <p:nvPr/>
        </p:nvSpPr>
        <p:spPr>
          <a:xfrm rot="10800000">
            <a:off x="6610745" y="0"/>
            <a:ext cx="5654097" cy="6858107"/>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6" name="Google Shape;136;p14"/>
          <p:cNvSpPr txBox="1">
            <a:spLocks noGrp="1"/>
          </p:cNvSpPr>
          <p:nvPr>
            <p:ph type="subTitle" idx="1"/>
          </p:nvPr>
        </p:nvSpPr>
        <p:spPr>
          <a:xfrm flipH="1">
            <a:off x="2199400" y="1790201"/>
            <a:ext cx="4379200" cy="83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7" name="Google Shape;137;p14"/>
          <p:cNvSpPr txBox="1">
            <a:spLocks noGrp="1"/>
          </p:cNvSpPr>
          <p:nvPr>
            <p:ph type="subTitle" idx="2"/>
          </p:nvPr>
        </p:nvSpPr>
        <p:spPr>
          <a:xfrm flipH="1">
            <a:off x="2199400" y="4176643"/>
            <a:ext cx="4379200" cy="85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8" name="Google Shape;138;p14"/>
          <p:cNvSpPr txBox="1">
            <a:spLocks noGrp="1"/>
          </p:cNvSpPr>
          <p:nvPr>
            <p:ph type="title" hasCustomPrompt="1"/>
          </p:nvPr>
        </p:nvSpPr>
        <p:spPr>
          <a:xfrm>
            <a:off x="993997" y="1677577"/>
            <a:ext cx="933600" cy="770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2400"/>
              <a:buNone/>
              <a:defRPr sz="3200"/>
            </a:lvl1pPr>
            <a:lvl2pPr lvl="1"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9pPr>
          </a:lstStyle>
          <a:p>
            <a:r>
              <a:t>xx%</a:t>
            </a:r>
          </a:p>
        </p:txBody>
      </p:sp>
      <p:sp>
        <p:nvSpPr>
          <p:cNvPr id="139" name="Google Shape;139;p14"/>
          <p:cNvSpPr txBox="1">
            <a:spLocks noGrp="1"/>
          </p:cNvSpPr>
          <p:nvPr>
            <p:ph type="subTitle" idx="3"/>
          </p:nvPr>
        </p:nvSpPr>
        <p:spPr>
          <a:xfrm flipH="1">
            <a:off x="2199400" y="2984801"/>
            <a:ext cx="4379200" cy="85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0" name="Google Shape;140;p14"/>
          <p:cNvSpPr txBox="1">
            <a:spLocks noGrp="1"/>
          </p:cNvSpPr>
          <p:nvPr>
            <p:ph type="subTitle" idx="4"/>
          </p:nvPr>
        </p:nvSpPr>
        <p:spPr>
          <a:xfrm flipH="1">
            <a:off x="2199596" y="1266283"/>
            <a:ext cx="3608400" cy="758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667">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1" name="Google Shape;141;p14"/>
          <p:cNvSpPr txBox="1">
            <a:spLocks noGrp="1"/>
          </p:cNvSpPr>
          <p:nvPr>
            <p:ph type="subTitle" idx="5"/>
          </p:nvPr>
        </p:nvSpPr>
        <p:spPr>
          <a:xfrm flipH="1">
            <a:off x="2199600" y="3653244"/>
            <a:ext cx="3608400" cy="758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667">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2" name="Google Shape;142;p14"/>
          <p:cNvSpPr txBox="1">
            <a:spLocks noGrp="1"/>
          </p:cNvSpPr>
          <p:nvPr>
            <p:ph type="subTitle" idx="6"/>
          </p:nvPr>
        </p:nvSpPr>
        <p:spPr>
          <a:xfrm flipH="1">
            <a:off x="2199333" y="2459133"/>
            <a:ext cx="3608400" cy="758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667">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3" name="Google Shape;143;p14"/>
          <p:cNvSpPr txBox="1">
            <a:spLocks noGrp="1"/>
          </p:cNvSpPr>
          <p:nvPr>
            <p:ph type="title" idx="7" hasCustomPrompt="1"/>
          </p:nvPr>
        </p:nvSpPr>
        <p:spPr>
          <a:xfrm>
            <a:off x="1044600" y="2985200"/>
            <a:ext cx="832400" cy="3880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3200" b="0">
                <a:solidFill>
                  <a:schemeClr val="lt1"/>
                </a:solidFill>
              </a:defRPr>
            </a:lvl1pPr>
            <a:lvl2pPr lvl="1"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144" name="Google Shape;144;p14"/>
          <p:cNvSpPr txBox="1">
            <a:spLocks noGrp="1"/>
          </p:cNvSpPr>
          <p:nvPr>
            <p:ph type="title" idx="8" hasCustomPrompt="1"/>
          </p:nvPr>
        </p:nvSpPr>
        <p:spPr>
          <a:xfrm>
            <a:off x="1044600" y="4124667"/>
            <a:ext cx="832400" cy="4712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3200" b="0">
                <a:solidFill>
                  <a:schemeClr val="lt1"/>
                </a:solidFill>
              </a:defRPr>
            </a:lvl1pPr>
            <a:lvl2pPr lvl="1"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145" name="Google Shape;145;p14"/>
          <p:cNvSpPr txBox="1">
            <a:spLocks noGrp="1"/>
          </p:cNvSpPr>
          <p:nvPr>
            <p:ph type="subTitle" idx="9"/>
          </p:nvPr>
        </p:nvSpPr>
        <p:spPr>
          <a:xfrm flipH="1">
            <a:off x="2199400" y="5355817"/>
            <a:ext cx="4379200" cy="85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6" name="Google Shape;146;p14"/>
          <p:cNvSpPr txBox="1">
            <a:spLocks noGrp="1"/>
          </p:cNvSpPr>
          <p:nvPr>
            <p:ph type="subTitle" idx="13"/>
          </p:nvPr>
        </p:nvSpPr>
        <p:spPr>
          <a:xfrm flipH="1">
            <a:off x="2199600" y="5047015"/>
            <a:ext cx="3608400" cy="5440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667">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7" name="Google Shape;147;p14"/>
          <p:cNvSpPr txBox="1">
            <a:spLocks noGrp="1"/>
          </p:cNvSpPr>
          <p:nvPr>
            <p:ph type="title" idx="14" hasCustomPrompt="1"/>
          </p:nvPr>
        </p:nvSpPr>
        <p:spPr>
          <a:xfrm>
            <a:off x="1044600" y="5347333"/>
            <a:ext cx="832400" cy="3880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3200" b="0">
                <a:solidFill>
                  <a:schemeClr val="lt1"/>
                </a:solidFill>
              </a:defRPr>
            </a:lvl1pPr>
            <a:lvl2pPr lvl="1"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grpSp>
        <p:nvGrpSpPr>
          <p:cNvPr id="148" name="Google Shape;148;p14"/>
          <p:cNvGrpSpPr/>
          <p:nvPr/>
        </p:nvGrpSpPr>
        <p:grpSpPr>
          <a:xfrm>
            <a:off x="7137400" y="0"/>
            <a:ext cx="5876741" cy="6858107"/>
            <a:chOff x="5353050" y="0"/>
            <a:chExt cx="4407556" cy="5143580"/>
          </a:xfrm>
        </p:grpSpPr>
        <p:sp>
          <p:nvSpPr>
            <p:cNvPr id="149" name="Google Shape;149;p14"/>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14"/>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14"/>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14"/>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14"/>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4" name="Google Shape;154;p14"/>
          <p:cNvSpPr txBox="1">
            <a:spLocks noGrp="1"/>
          </p:cNvSpPr>
          <p:nvPr>
            <p:ph type="title" idx="15"/>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126359173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Title and three columns" preserve="1">
  <p:cSld name="Title and three columns">
    <p:spTree>
      <p:nvGrpSpPr>
        <p:cNvPr id="1" name="Shape 155"/>
        <p:cNvGrpSpPr/>
        <p:nvPr/>
      </p:nvGrpSpPr>
      <p:grpSpPr>
        <a:xfrm>
          <a:off x="0" y="0"/>
          <a:ext cx="0" cy="0"/>
          <a:chOff x="0" y="0"/>
          <a:chExt cx="0" cy="0"/>
        </a:xfrm>
      </p:grpSpPr>
      <p:sp>
        <p:nvSpPr>
          <p:cNvPr id="156" name="Google Shape;156;p15"/>
          <p:cNvSpPr txBox="1">
            <a:spLocks noGrp="1"/>
          </p:cNvSpPr>
          <p:nvPr>
            <p:ph type="ctrTitle"/>
          </p:nvPr>
        </p:nvSpPr>
        <p:spPr>
          <a:xfrm flipH="1">
            <a:off x="5055600"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667"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57" name="Google Shape;157;p15"/>
          <p:cNvSpPr txBox="1">
            <a:spLocks noGrp="1"/>
          </p:cNvSpPr>
          <p:nvPr>
            <p:ph type="subTitle" idx="1"/>
          </p:nvPr>
        </p:nvSpPr>
        <p:spPr>
          <a:xfrm flipH="1">
            <a:off x="4757200" y="441896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58" name="Google Shape;158;p15"/>
          <p:cNvSpPr txBox="1">
            <a:spLocks noGrp="1"/>
          </p:cNvSpPr>
          <p:nvPr>
            <p:ph type="ctrTitle" idx="2"/>
          </p:nvPr>
        </p:nvSpPr>
        <p:spPr>
          <a:xfrm flipH="1">
            <a:off x="8652415"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667"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59" name="Google Shape;159;p15"/>
          <p:cNvSpPr txBox="1">
            <a:spLocks noGrp="1"/>
          </p:cNvSpPr>
          <p:nvPr>
            <p:ph type="subTitle" idx="3"/>
          </p:nvPr>
        </p:nvSpPr>
        <p:spPr>
          <a:xfrm flipH="1">
            <a:off x="8403415" y="4418957"/>
            <a:ext cx="25788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60" name="Google Shape;160;p15"/>
          <p:cNvSpPr txBox="1">
            <a:spLocks noGrp="1"/>
          </p:cNvSpPr>
          <p:nvPr>
            <p:ph type="ctrTitle" idx="4"/>
          </p:nvPr>
        </p:nvSpPr>
        <p:spPr>
          <a:xfrm flipH="1">
            <a:off x="1461600" y="2063033"/>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667"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61" name="Google Shape;161;p15"/>
          <p:cNvSpPr txBox="1">
            <a:spLocks noGrp="1"/>
          </p:cNvSpPr>
          <p:nvPr>
            <p:ph type="subTitle" idx="5"/>
          </p:nvPr>
        </p:nvSpPr>
        <p:spPr>
          <a:xfrm flipH="1">
            <a:off x="1163200" y="441895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grpSp>
        <p:nvGrpSpPr>
          <p:cNvPr id="162" name="Google Shape;162;p15"/>
          <p:cNvGrpSpPr/>
          <p:nvPr/>
        </p:nvGrpSpPr>
        <p:grpSpPr>
          <a:xfrm>
            <a:off x="10670207" y="12"/>
            <a:ext cx="1521789" cy="1692593"/>
            <a:chOff x="8002655" y="8"/>
            <a:chExt cx="1141342" cy="1269445"/>
          </a:xfrm>
        </p:grpSpPr>
        <p:sp>
          <p:nvSpPr>
            <p:cNvPr id="163" name="Google Shape;163;p15"/>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15"/>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5" name="Google Shape;165;p15"/>
          <p:cNvGrpSpPr/>
          <p:nvPr/>
        </p:nvGrpSpPr>
        <p:grpSpPr>
          <a:xfrm>
            <a:off x="-28" y="3881234"/>
            <a:ext cx="2939995" cy="2976761"/>
            <a:chOff x="-21" y="2910925"/>
            <a:chExt cx="2204996" cy="2232571"/>
          </a:xfrm>
        </p:grpSpPr>
        <p:sp>
          <p:nvSpPr>
            <p:cNvPr id="166" name="Google Shape;166;p15"/>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15"/>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15"/>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9" name="Google Shape;169;p15"/>
          <p:cNvSpPr txBox="1">
            <a:spLocks noGrp="1"/>
          </p:cNvSpPr>
          <p:nvPr>
            <p:ph type="title" idx="6"/>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245016617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Title and four columns " preserve="1">
  <p:cSld name="Title and four columns ">
    <p:spTree>
      <p:nvGrpSpPr>
        <p:cNvPr id="1" name="Shape 170"/>
        <p:cNvGrpSpPr/>
        <p:nvPr/>
      </p:nvGrpSpPr>
      <p:grpSpPr>
        <a:xfrm>
          <a:off x="0" y="0"/>
          <a:ext cx="0" cy="0"/>
          <a:chOff x="0" y="0"/>
          <a:chExt cx="0" cy="0"/>
        </a:xfrm>
      </p:grpSpPr>
      <p:sp>
        <p:nvSpPr>
          <p:cNvPr id="171" name="Google Shape;171;p16"/>
          <p:cNvSpPr txBox="1">
            <a:spLocks noGrp="1"/>
          </p:cNvSpPr>
          <p:nvPr>
            <p:ph type="ctrTitle"/>
          </p:nvPr>
        </p:nvSpPr>
        <p:spPr>
          <a:xfrm flipH="1">
            <a:off x="7046004" y="2643487"/>
            <a:ext cx="3042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72" name="Google Shape;172;p16"/>
          <p:cNvSpPr txBox="1">
            <a:spLocks noGrp="1"/>
          </p:cNvSpPr>
          <p:nvPr>
            <p:ph type="subTitle" idx="1"/>
          </p:nvPr>
        </p:nvSpPr>
        <p:spPr>
          <a:xfrm flipH="1">
            <a:off x="7452404" y="1677184"/>
            <a:ext cx="2972800" cy="116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73" name="Google Shape;173;p16"/>
          <p:cNvSpPr txBox="1">
            <a:spLocks noGrp="1"/>
          </p:cNvSpPr>
          <p:nvPr>
            <p:ph type="ctrTitle" idx="2"/>
          </p:nvPr>
        </p:nvSpPr>
        <p:spPr>
          <a:xfrm flipH="1">
            <a:off x="7046171" y="5092904"/>
            <a:ext cx="30980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74" name="Google Shape;174;p16"/>
          <p:cNvSpPr txBox="1">
            <a:spLocks noGrp="1"/>
          </p:cNvSpPr>
          <p:nvPr>
            <p:ph type="subTitle" idx="3"/>
          </p:nvPr>
        </p:nvSpPr>
        <p:spPr>
          <a:xfrm flipH="1">
            <a:off x="7452404" y="4126567"/>
            <a:ext cx="3042800" cy="116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75" name="Google Shape;175;p16"/>
          <p:cNvSpPr txBox="1">
            <a:spLocks noGrp="1"/>
          </p:cNvSpPr>
          <p:nvPr>
            <p:ph type="ctrTitle" idx="4"/>
          </p:nvPr>
        </p:nvSpPr>
        <p:spPr>
          <a:xfrm flipH="1">
            <a:off x="2397825" y="2643487"/>
            <a:ext cx="3042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76" name="Google Shape;176;p16"/>
          <p:cNvSpPr txBox="1">
            <a:spLocks noGrp="1"/>
          </p:cNvSpPr>
          <p:nvPr>
            <p:ph type="subTitle" idx="5"/>
          </p:nvPr>
        </p:nvSpPr>
        <p:spPr>
          <a:xfrm flipH="1">
            <a:off x="2702625" y="1677184"/>
            <a:ext cx="3042800" cy="116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77" name="Google Shape;177;p16"/>
          <p:cNvSpPr txBox="1">
            <a:spLocks noGrp="1"/>
          </p:cNvSpPr>
          <p:nvPr>
            <p:ph type="ctrTitle" idx="6"/>
          </p:nvPr>
        </p:nvSpPr>
        <p:spPr>
          <a:xfrm flipH="1">
            <a:off x="2397832" y="5092904"/>
            <a:ext cx="3042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78" name="Google Shape;178;p16"/>
          <p:cNvSpPr txBox="1">
            <a:spLocks noGrp="1"/>
          </p:cNvSpPr>
          <p:nvPr>
            <p:ph type="subTitle" idx="7"/>
          </p:nvPr>
        </p:nvSpPr>
        <p:spPr>
          <a:xfrm flipH="1">
            <a:off x="2702625" y="4126567"/>
            <a:ext cx="3042800" cy="116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79" name="Google Shape;179;p16"/>
          <p:cNvSpPr txBox="1">
            <a:spLocks noGrp="1"/>
          </p:cNvSpPr>
          <p:nvPr>
            <p:ph type="title" idx="8"/>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180" name="Google Shape;180;p16"/>
          <p:cNvGrpSpPr/>
          <p:nvPr/>
        </p:nvGrpSpPr>
        <p:grpSpPr>
          <a:xfrm>
            <a:off x="9" y="3779033"/>
            <a:ext cx="2766825" cy="3079023"/>
            <a:chOff x="6" y="2834274"/>
            <a:chExt cx="2075119" cy="2309267"/>
          </a:xfrm>
        </p:grpSpPr>
        <p:sp>
          <p:nvSpPr>
            <p:cNvPr id="181" name="Google Shape;181;p16"/>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16"/>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16"/>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4" name="Google Shape;184;p16"/>
          <p:cNvGrpSpPr/>
          <p:nvPr/>
        </p:nvGrpSpPr>
        <p:grpSpPr>
          <a:xfrm>
            <a:off x="10670207" y="12"/>
            <a:ext cx="1521789" cy="1692593"/>
            <a:chOff x="8002655" y="8"/>
            <a:chExt cx="1141342" cy="1269445"/>
          </a:xfrm>
        </p:grpSpPr>
        <p:sp>
          <p:nvSpPr>
            <p:cNvPr id="185" name="Google Shape;185;p16"/>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16"/>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95954024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Title and three columns 2" preserve="1">
  <p:cSld name="Title and three columns 2">
    <p:spTree>
      <p:nvGrpSpPr>
        <p:cNvPr id="1" name="Shape 187"/>
        <p:cNvGrpSpPr/>
        <p:nvPr/>
      </p:nvGrpSpPr>
      <p:grpSpPr>
        <a:xfrm>
          <a:off x="0" y="0"/>
          <a:ext cx="0" cy="0"/>
          <a:chOff x="0" y="0"/>
          <a:chExt cx="0" cy="0"/>
        </a:xfrm>
      </p:grpSpPr>
      <p:sp>
        <p:nvSpPr>
          <p:cNvPr id="188" name="Google Shape;188;p17"/>
          <p:cNvSpPr txBox="1">
            <a:spLocks noGrp="1"/>
          </p:cNvSpPr>
          <p:nvPr>
            <p:ph type="ctrTitle"/>
          </p:nvPr>
        </p:nvSpPr>
        <p:spPr>
          <a:xfrm>
            <a:off x="2472068" y="1564403"/>
            <a:ext cx="2536800" cy="770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2400" b="0">
                <a:latin typeface="Poppins Medium"/>
                <a:ea typeface="Poppins Medium"/>
                <a:cs typeface="Poppins Medium"/>
                <a:sym typeface="Poppins Medium"/>
              </a:defRPr>
            </a:lvl1pPr>
            <a:lvl2pPr lvl="1"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9pPr>
          </a:lstStyle>
          <a:p>
            <a:endParaRPr/>
          </a:p>
        </p:txBody>
      </p:sp>
      <p:sp>
        <p:nvSpPr>
          <p:cNvPr id="189" name="Google Shape;189;p17"/>
          <p:cNvSpPr txBox="1">
            <a:spLocks noGrp="1"/>
          </p:cNvSpPr>
          <p:nvPr>
            <p:ph type="subTitle" idx="1"/>
          </p:nvPr>
        </p:nvSpPr>
        <p:spPr>
          <a:xfrm>
            <a:off x="5054933" y="1794767"/>
            <a:ext cx="2319600" cy="116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SzPts val="1200"/>
              <a:buNone/>
              <a:defRPr sz="1600"/>
            </a:lvl2pPr>
            <a:lvl3pPr lvl="2" rtl="0">
              <a:lnSpc>
                <a:spcPct val="100000"/>
              </a:lnSpc>
              <a:spcBef>
                <a:spcPts val="0"/>
              </a:spcBef>
              <a:spcAft>
                <a:spcPts val="0"/>
              </a:spcAft>
              <a:buSzPts val="1200"/>
              <a:buNone/>
              <a:defRPr sz="1600"/>
            </a:lvl3pPr>
            <a:lvl4pPr lvl="3" rtl="0">
              <a:lnSpc>
                <a:spcPct val="100000"/>
              </a:lnSpc>
              <a:spcBef>
                <a:spcPts val="0"/>
              </a:spcBef>
              <a:spcAft>
                <a:spcPts val="0"/>
              </a:spcAft>
              <a:buSzPts val="1200"/>
              <a:buNone/>
              <a:defRPr sz="1600"/>
            </a:lvl4pPr>
            <a:lvl5pPr lvl="4" rtl="0">
              <a:lnSpc>
                <a:spcPct val="100000"/>
              </a:lnSpc>
              <a:spcBef>
                <a:spcPts val="0"/>
              </a:spcBef>
              <a:spcAft>
                <a:spcPts val="0"/>
              </a:spcAft>
              <a:buSzPts val="1200"/>
              <a:buNone/>
              <a:defRPr sz="1600"/>
            </a:lvl5pPr>
            <a:lvl6pPr lvl="5" rtl="0">
              <a:lnSpc>
                <a:spcPct val="100000"/>
              </a:lnSpc>
              <a:spcBef>
                <a:spcPts val="0"/>
              </a:spcBef>
              <a:spcAft>
                <a:spcPts val="0"/>
              </a:spcAft>
              <a:buSzPts val="1200"/>
              <a:buNone/>
              <a:defRPr sz="1600"/>
            </a:lvl6pPr>
            <a:lvl7pPr lvl="6" rtl="0">
              <a:lnSpc>
                <a:spcPct val="100000"/>
              </a:lnSpc>
              <a:spcBef>
                <a:spcPts val="0"/>
              </a:spcBef>
              <a:spcAft>
                <a:spcPts val="0"/>
              </a:spcAft>
              <a:buSzPts val="1200"/>
              <a:buNone/>
              <a:defRPr sz="1600"/>
            </a:lvl7pPr>
            <a:lvl8pPr lvl="7" rtl="0">
              <a:lnSpc>
                <a:spcPct val="100000"/>
              </a:lnSpc>
              <a:spcBef>
                <a:spcPts val="0"/>
              </a:spcBef>
              <a:spcAft>
                <a:spcPts val="0"/>
              </a:spcAft>
              <a:buSzPts val="1200"/>
              <a:buNone/>
              <a:defRPr sz="1600"/>
            </a:lvl8pPr>
            <a:lvl9pPr lvl="8" rtl="0">
              <a:lnSpc>
                <a:spcPct val="100000"/>
              </a:lnSpc>
              <a:spcBef>
                <a:spcPts val="0"/>
              </a:spcBef>
              <a:spcAft>
                <a:spcPts val="0"/>
              </a:spcAft>
              <a:buSzPts val="1200"/>
              <a:buNone/>
              <a:defRPr sz="1600"/>
            </a:lvl9pPr>
          </a:lstStyle>
          <a:p>
            <a:endParaRPr/>
          </a:p>
        </p:txBody>
      </p:sp>
      <p:sp>
        <p:nvSpPr>
          <p:cNvPr id="190" name="Google Shape;190;p17"/>
          <p:cNvSpPr txBox="1">
            <a:spLocks noGrp="1"/>
          </p:cNvSpPr>
          <p:nvPr>
            <p:ph type="ctrTitle" idx="2"/>
          </p:nvPr>
        </p:nvSpPr>
        <p:spPr>
          <a:xfrm>
            <a:off x="2472068" y="3060121"/>
            <a:ext cx="2536800" cy="770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2400" b="0">
                <a:latin typeface="Poppins Medium"/>
                <a:ea typeface="Poppins Medium"/>
                <a:cs typeface="Poppins Medium"/>
                <a:sym typeface="Poppins Medium"/>
              </a:defRPr>
            </a:lvl1pPr>
            <a:lvl2pPr lvl="1"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9pPr>
          </a:lstStyle>
          <a:p>
            <a:endParaRPr/>
          </a:p>
        </p:txBody>
      </p:sp>
      <p:sp>
        <p:nvSpPr>
          <p:cNvPr id="191" name="Google Shape;191;p17"/>
          <p:cNvSpPr txBox="1">
            <a:spLocks noGrp="1"/>
          </p:cNvSpPr>
          <p:nvPr>
            <p:ph type="subTitle" idx="3"/>
          </p:nvPr>
        </p:nvSpPr>
        <p:spPr>
          <a:xfrm>
            <a:off x="5054933" y="3281600"/>
            <a:ext cx="2319600" cy="116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SzPts val="1200"/>
              <a:buNone/>
              <a:defRPr sz="1600"/>
            </a:lvl2pPr>
            <a:lvl3pPr lvl="2" rtl="0">
              <a:lnSpc>
                <a:spcPct val="100000"/>
              </a:lnSpc>
              <a:spcBef>
                <a:spcPts val="0"/>
              </a:spcBef>
              <a:spcAft>
                <a:spcPts val="0"/>
              </a:spcAft>
              <a:buSzPts val="1200"/>
              <a:buNone/>
              <a:defRPr sz="1600"/>
            </a:lvl3pPr>
            <a:lvl4pPr lvl="3" rtl="0">
              <a:lnSpc>
                <a:spcPct val="100000"/>
              </a:lnSpc>
              <a:spcBef>
                <a:spcPts val="0"/>
              </a:spcBef>
              <a:spcAft>
                <a:spcPts val="0"/>
              </a:spcAft>
              <a:buSzPts val="1200"/>
              <a:buNone/>
              <a:defRPr sz="1600"/>
            </a:lvl4pPr>
            <a:lvl5pPr lvl="4" rtl="0">
              <a:lnSpc>
                <a:spcPct val="100000"/>
              </a:lnSpc>
              <a:spcBef>
                <a:spcPts val="0"/>
              </a:spcBef>
              <a:spcAft>
                <a:spcPts val="0"/>
              </a:spcAft>
              <a:buSzPts val="1200"/>
              <a:buNone/>
              <a:defRPr sz="1600"/>
            </a:lvl5pPr>
            <a:lvl6pPr lvl="5" rtl="0">
              <a:lnSpc>
                <a:spcPct val="100000"/>
              </a:lnSpc>
              <a:spcBef>
                <a:spcPts val="0"/>
              </a:spcBef>
              <a:spcAft>
                <a:spcPts val="0"/>
              </a:spcAft>
              <a:buSzPts val="1200"/>
              <a:buNone/>
              <a:defRPr sz="1600"/>
            </a:lvl6pPr>
            <a:lvl7pPr lvl="6" rtl="0">
              <a:lnSpc>
                <a:spcPct val="100000"/>
              </a:lnSpc>
              <a:spcBef>
                <a:spcPts val="0"/>
              </a:spcBef>
              <a:spcAft>
                <a:spcPts val="0"/>
              </a:spcAft>
              <a:buSzPts val="1200"/>
              <a:buNone/>
              <a:defRPr sz="1600"/>
            </a:lvl7pPr>
            <a:lvl8pPr lvl="7" rtl="0">
              <a:lnSpc>
                <a:spcPct val="100000"/>
              </a:lnSpc>
              <a:spcBef>
                <a:spcPts val="0"/>
              </a:spcBef>
              <a:spcAft>
                <a:spcPts val="0"/>
              </a:spcAft>
              <a:buSzPts val="1200"/>
              <a:buNone/>
              <a:defRPr sz="1600"/>
            </a:lvl8pPr>
            <a:lvl9pPr lvl="8" rtl="0">
              <a:lnSpc>
                <a:spcPct val="100000"/>
              </a:lnSpc>
              <a:spcBef>
                <a:spcPts val="0"/>
              </a:spcBef>
              <a:spcAft>
                <a:spcPts val="0"/>
              </a:spcAft>
              <a:buSzPts val="1200"/>
              <a:buNone/>
              <a:defRPr sz="1600"/>
            </a:lvl9pPr>
          </a:lstStyle>
          <a:p>
            <a:endParaRPr/>
          </a:p>
        </p:txBody>
      </p:sp>
      <p:sp>
        <p:nvSpPr>
          <p:cNvPr id="192" name="Google Shape;192;p17"/>
          <p:cNvSpPr txBox="1">
            <a:spLocks noGrp="1"/>
          </p:cNvSpPr>
          <p:nvPr>
            <p:ph type="ctrTitle" idx="4"/>
          </p:nvPr>
        </p:nvSpPr>
        <p:spPr>
          <a:xfrm>
            <a:off x="2472068" y="4671025"/>
            <a:ext cx="2536800" cy="770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2400" b="0">
                <a:latin typeface="Poppins Medium"/>
                <a:ea typeface="Poppins Medium"/>
                <a:cs typeface="Poppins Medium"/>
                <a:sym typeface="Poppins Medium"/>
              </a:defRPr>
            </a:lvl1pPr>
            <a:lvl2pPr lvl="1"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9pPr>
          </a:lstStyle>
          <a:p>
            <a:endParaRPr/>
          </a:p>
        </p:txBody>
      </p:sp>
      <p:sp>
        <p:nvSpPr>
          <p:cNvPr id="193" name="Google Shape;193;p17"/>
          <p:cNvSpPr txBox="1">
            <a:spLocks noGrp="1"/>
          </p:cNvSpPr>
          <p:nvPr>
            <p:ph type="subTitle" idx="5"/>
          </p:nvPr>
        </p:nvSpPr>
        <p:spPr>
          <a:xfrm>
            <a:off x="5054933" y="4900800"/>
            <a:ext cx="2319600" cy="116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SzPts val="1200"/>
              <a:buNone/>
              <a:defRPr sz="1600"/>
            </a:lvl2pPr>
            <a:lvl3pPr lvl="2" rtl="0">
              <a:lnSpc>
                <a:spcPct val="100000"/>
              </a:lnSpc>
              <a:spcBef>
                <a:spcPts val="0"/>
              </a:spcBef>
              <a:spcAft>
                <a:spcPts val="0"/>
              </a:spcAft>
              <a:buSzPts val="1200"/>
              <a:buNone/>
              <a:defRPr sz="1600"/>
            </a:lvl3pPr>
            <a:lvl4pPr lvl="3" rtl="0">
              <a:lnSpc>
                <a:spcPct val="100000"/>
              </a:lnSpc>
              <a:spcBef>
                <a:spcPts val="0"/>
              </a:spcBef>
              <a:spcAft>
                <a:spcPts val="0"/>
              </a:spcAft>
              <a:buSzPts val="1200"/>
              <a:buNone/>
              <a:defRPr sz="1600"/>
            </a:lvl4pPr>
            <a:lvl5pPr lvl="4" rtl="0">
              <a:lnSpc>
                <a:spcPct val="100000"/>
              </a:lnSpc>
              <a:spcBef>
                <a:spcPts val="0"/>
              </a:spcBef>
              <a:spcAft>
                <a:spcPts val="0"/>
              </a:spcAft>
              <a:buSzPts val="1200"/>
              <a:buNone/>
              <a:defRPr sz="1600"/>
            </a:lvl5pPr>
            <a:lvl6pPr lvl="5" rtl="0">
              <a:lnSpc>
                <a:spcPct val="100000"/>
              </a:lnSpc>
              <a:spcBef>
                <a:spcPts val="0"/>
              </a:spcBef>
              <a:spcAft>
                <a:spcPts val="0"/>
              </a:spcAft>
              <a:buSzPts val="1200"/>
              <a:buNone/>
              <a:defRPr sz="1600"/>
            </a:lvl6pPr>
            <a:lvl7pPr lvl="6" rtl="0">
              <a:lnSpc>
                <a:spcPct val="100000"/>
              </a:lnSpc>
              <a:spcBef>
                <a:spcPts val="0"/>
              </a:spcBef>
              <a:spcAft>
                <a:spcPts val="0"/>
              </a:spcAft>
              <a:buSzPts val="1200"/>
              <a:buNone/>
              <a:defRPr sz="1600"/>
            </a:lvl7pPr>
            <a:lvl8pPr lvl="7" rtl="0">
              <a:lnSpc>
                <a:spcPct val="100000"/>
              </a:lnSpc>
              <a:spcBef>
                <a:spcPts val="0"/>
              </a:spcBef>
              <a:spcAft>
                <a:spcPts val="0"/>
              </a:spcAft>
              <a:buSzPts val="1200"/>
              <a:buNone/>
              <a:defRPr sz="1600"/>
            </a:lvl8pPr>
            <a:lvl9pPr lvl="8" rtl="0">
              <a:lnSpc>
                <a:spcPct val="100000"/>
              </a:lnSpc>
              <a:spcBef>
                <a:spcPts val="0"/>
              </a:spcBef>
              <a:spcAft>
                <a:spcPts val="0"/>
              </a:spcAft>
              <a:buSzPts val="1200"/>
              <a:buNone/>
              <a:defRPr sz="1600"/>
            </a:lvl9pPr>
          </a:lstStyle>
          <a:p>
            <a:endParaRPr/>
          </a:p>
        </p:txBody>
      </p:sp>
      <p:sp>
        <p:nvSpPr>
          <p:cNvPr id="194" name="Google Shape;194;p17"/>
          <p:cNvSpPr txBox="1">
            <a:spLocks noGrp="1"/>
          </p:cNvSpPr>
          <p:nvPr>
            <p:ph type="title" idx="6"/>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
        <p:nvSpPr>
          <p:cNvPr id="195" name="Google Shape;195;p17"/>
          <p:cNvSpPr/>
          <p:nvPr/>
        </p:nvSpPr>
        <p:spPr>
          <a:xfrm rot="10800000">
            <a:off x="6610745" y="0"/>
            <a:ext cx="5654097" cy="6858107"/>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96" name="Google Shape;196;p17"/>
          <p:cNvGrpSpPr/>
          <p:nvPr/>
        </p:nvGrpSpPr>
        <p:grpSpPr>
          <a:xfrm>
            <a:off x="7137400" y="0"/>
            <a:ext cx="5876741" cy="6858107"/>
            <a:chOff x="5353050" y="0"/>
            <a:chExt cx="4407556" cy="5143580"/>
          </a:xfrm>
        </p:grpSpPr>
        <p:sp>
          <p:nvSpPr>
            <p:cNvPr id="197" name="Google Shape;197;p17"/>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17"/>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17"/>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17"/>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17"/>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86431374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Title and three columns 3" preserve="1">
  <p:cSld name="Title and three columns 3">
    <p:spTree>
      <p:nvGrpSpPr>
        <p:cNvPr id="1" name="Shape 202"/>
        <p:cNvGrpSpPr/>
        <p:nvPr/>
      </p:nvGrpSpPr>
      <p:grpSpPr>
        <a:xfrm>
          <a:off x="0" y="0"/>
          <a:ext cx="0" cy="0"/>
          <a:chOff x="0" y="0"/>
          <a:chExt cx="0" cy="0"/>
        </a:xfrm>
      </p:grpSpPr>
      <p:sp>
        <p:nvSpPr>
          <p:cNvPr id="203" name="Google Shape;203;p18"/>
          <p:cNvSpPr txBox="1">
            <a:spLocks noGrp="1"/>
          </p:cNvSpPr>
          <p:nvPr>
            <p:ph type="ctrTitle"/>
          </p:nvPr>
        </p:nvSpPr>
        <p:spPr>
          <a:xfrm flipH="1">
            <a:off x="5055600"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933"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204" name="Google Shape;204;p18"/>
          <p:cNvSpPr txBox="1">
            <a:spLocks noGrp="1"/>
          </p:cNvSpPr>
          <p:nvPr>
            <p:ph type="subTitle" idx="1"/>
          </p:nvPr>
        </p:nvSpPr>
        <p:spPr>
          <a:xfrm flipH="1">
            <a:off x="4757200" y="441896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05" name="Google Shape;205;p18"/>
          <p:cNvSpPr txBox="1">
            <a:spLocks noGrp="1"/>
          </p:cNvSpPr>
          <p:nvPr>
            <p:ph type="ctrTitle" idx="2"/>
          </p:nvPr>
        </p:nvSpPr>
        <p:spPr>
          <a:xfrm flipH="1">
            <a:off x="8652415"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933"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206" name="Google Shape;206;p18"/>
          <p:cNvSpPr txBox="1">
            <a:spLocks noGrp="1"/>
          </p:cNvSpPr>
          <p:nvPr>
            <p:ph type="subTitle" idx="3"/>
          </p:nvPr>
        </p:nvSpPr>
        <p:spPr>
          <a:xfrm flipH="1">
            <a:off x="8403415" y="4418957"/>
            <a:ext cx="25788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07" name="Google Shape;207;p18"/>
          <p:cNvSpPr txBox="1">
            <a:spLocks noGrp="1"/>
          </p:cNvSpPr>
          <p:nvPr>
            <p:ph type="ctrTitle" idx="4"/>
          </p:nvPr>
        </p:nvSpPr>
        <p:spPr>
          <a:xfrm flipH="1">
            <a:off x="927400" y="1987833"/>
            <a:ext cx="3149200" cy="845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933"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208" name="Google Shape;208;p18"/>
          <p:cNvSpPr txBox="1">
            <a:spLocks noGrp="1"/>
          </p:cNvSpPr>
          <p:nvPr>
            <p:ph type="subTitle" idx="5"/>
          </p:nvPr>
        </p:nvSpPr>
        <p:spPr>
          <a:xfrm flipH="1">
            <a:off x="1163200" y="441895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grpSp>
        <p:nvGrpSpPr>
          <p:cNvPr id="209" name="Google Shape;209;p18"/>
          <p:cNvGrpSpPr/>
          <p:nvPr/>
        </p:nvGrpSpPr>
        <p:grpSpPr>
          <a:xfrm>
            <a:off x="10670207" y="12"/>
            <a:ext cx="1521789" cy="1692593"/>
            <a:chOff x="8002655" y="8"/>
            <a:chExt cx="1141342" cy="1269445"/>
          </a:xfrm>
        </p:grpSpPr>
        <p:sp>
          <p:nvSpPr>
            <p:cNvPr id="210" name="Google Shape;210;p18"/>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18"/>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2" name="Google Shape;212;p18"/>
          <p:cNvGrpSpPr/>
          <p:nvPr/>
        </p:nvGrpSpPr>
        <p:grpSpPr>
          <a:xfrm>
            <a:off x="-28" y="3881234"/>
            <a:ext cx="2939995" cy="2976761"/>
            <a:chOff x="-21" y="2910925"/>
            <a:chExt cx="2204996" cy="2232571"/>
          </a:xfrm>
        </p:grpSpPr>
        <p:sp>
          <p:nvSpPr>
            <p:cNvPr id="213" name="Google Shape;213;p18"/>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18"/>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18"/>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6" name="Google Shape;216;p18"/>
          <p:cNvSpPr txBox="1">
            <a:spLocks noGrp="1"/>
          </p:cNvSpPr>
          <p:nvPr>
            <p:ph type="title" idx="6"/>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200742562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Title and six columns" preserve="1">
  <p:cSld name="Title and six columns">
    <p:spTree>
      <p:nvGrpSpPr>
        <p:cNvPr id="1" name="Shape 217"/>
        <p:cNvGrpSpPr/>
        <p:nvPr/>
      </p:nvGrpSpPr>
      <p:grpSpPr>
        <a:xfrm>
          <a:off x="0" y="0"/>
          <a:ext cx="0" cy="0"/>
          <a:chOff x="0" y="0"/>
          <a:chExt cx="0" cy="0"/>
        </a:xfrm>
      </p:grpSpPr>
      <p:sp>
        <p:nvSpPr>
          <p:cNvPr id="218" name="Google Shape;218;p19"/>
          <p:cNvSpPr txBox="1">
            <a:spLocks noGrp="1"/>
          </p:cNvSpPr>
          <p:nvPr>
            <p:ph type="ctrTitle"/>
          </p:nvPr>
        </p:nvSpPr>
        <p:spPr>
          <a:xfrm flipH="1">
            <a:off x="1965300" y="3248500"/>
            <a:ext cx="31444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19" name="Google Shape;219;p19"/>
          <p:cNvSpPr txBox="1">
            <a:spLocks noGrp="1"/>
          </p:cNvSpPr>
          <p:nvPr>
            <p:ph type="subTitle" idx="1"/>
          </p:nvPr>
        </p:nvSpPr>
        <p:spPr>
          <a:xfrm flipH="1">
            <a:off x="1917955" y="3721279"/>
            <a:ext cx="3635200" cy="84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0" name="Google Shape;220;p19"/>
          <p:cNvSpPr txBox="1">
            <a:spLocks noGrp="1"/>
          </p:cNvSpPr>
          <p:nvPr>
            <p:ph type="ctrTitle" idx="2"/>
          </p:nvPr>
        </p:nvSpPr>
        <p:spPr>
          <a:xfrm flipH="1">
            <a:off x="7569233" y="3248497"/>
            <a:ext cx="25304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1" name="Google Shape;221;p19"/>
          <p:cNvSpPr txBox="1">
            <a:spLocks noGrp="1"/>
          </p:cNvSpPr>
          <p:nvPr>
            <p:ph type="subTitle" idx="3"/>
          </p:nvPr>
        </p:nvSpPr>
        <p:spPr>
          <a:xfrm flipH="1">
            <a:off x="7540852" y="3721279"/>
            <a:ext cx="3246000" cy="84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2" name="Google Shape;222;p19"/>
          <p:cNvSpPr txBox="1">
            <a:spLocks noGrp="1"/>
          </p:cNvSpPr>
          <p:nvPr>
            <p:ph type="ctrTitle" idx="4"/>
          </p:nvPr>
        </p:nvSpPr>
        <p:spPr>
          <a:xfrm flipH="1">
            <a:off x="1965267" y="1867633"/>
            <a:ext cx="25304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3" name="Google Shape;223;p19"/>
          <p:cNvSpPr txBox="1">
            <a:spLocks noGrp="1"/>
          </p:cNvSpPr>
          <p:nvPr>
            <p:ph type="subTitle" idx="5"/>
          </p:nvPr>
        </p:nvSpPr>
        <p:spPr>
          <a:xfrm flipH="1">
            <a:off x="1917955" y="2336300"/>
            <a:ext cx="3635200" cy="84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4" name="Google Shape;224;p19"/>
          <p:cNvSpPr txBox="1">
            <a:spLocks noGrp="1"/>
          </p:cNvSpPr>
          <p:nvPr>
            <p:ph type="ctrTitle" idx="6"/>
          </p:nvPr>
        </p:nvSpPr>
        <p:spPr>
          <a:xfrm flipH="1">
            <a:off x="1965267" y="4709167"/>
            <a:ext cx="20808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5" name="Google Shape;225;p19"/>
          <p:cNvSpPr txBox="1">
            <a:spLocks noGrp="1"/>
          </p:cNvSpPr>
          <p:nvPr>
            <p:ph type="subTitle" idx="7"/>
          </p:nvPr>
        </p:nvSpPr>
        <p:spPr>
          <a:xfrm flipH="1">
            <a:off x="1918000" y="5180333"/>
            <a:ext cx="3754000" cy="99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6" name="Google Shape;226;p19"/>
          <p:cNvSpPr txBox="1">
            <a:spLocks noGrp="1"/>
          </p:cNvSpPr>
          <p:nvPr>
            <p:ph type="ctrTitle" idx="8"/>
          </p:nvPr>
        </p:nvSpPr>
        <p:spPr>
          <a:xfrm flipH="1">
            <a:off x="7522000" y="4709167"/>
            <a:ext cx="39132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7" name="Google Shape;227;p19"/>
          <p:cNvSpPr txBox="1">
            <a:spLocks noGrp="1"/>
          </p:cNvSpPr>
          <p:nvPr>
            <p:ph type="subTitle" idx="9"/>
          </p:nvPr>
        </p:nvSpPr>
        <p:spPr>
          <a:xfrm flipH="1">
            <a:off x="7521933" y="5180333"/>
            <a:ext cx="3514400" cy="67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8" name="Google Shape;228;p19"/>
          <p:cNvSpPr txBox="1">
            <a:spLocks noGrp="1"/>
          </p:cNvSpPr>
          <p:nvPr>
            <p:ph type="ctrTitle" idx="13"/>
          </p:nvPr>
        </p:nvSpPr>
        <p:spPr>
          <a:xfrm flipH="1">
            <a:off x="7569233" y="1867633"/>
            <a:ext cx="24320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9" name="Google Shape;229;p19"/>
          <p:cNvSpPr txBox="1">
            <a:spLocks noGrp="1"/>
          </p:cNvSpPr>
          <p:nvPr>
            <p:ph type="subTitle" idx="14"/>
          </p:nvPr>
        </p:nvSpPr>
        <p:spPr>
          <a:xfrm flipH="1">
            <a:off x="7521933" y="2336300"/>
            <a:ext cx="3514400" cy="77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30" name="Google Shape;230;p19"/>
          <p:cNvSpPr txBox="1">
            <a:spLocks noGrp="1"/>
          </p:cNvSpPr>
          <p:nvPr>
            <p:ph type="title" idx="15"/>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31" name="Google Shape;231;p19"/>
          <p:cNvGrpSpPr/>
          <p:nvPr/>
        </p:nvGrpSpPr>
        <p:grpSpPr>
          <a:xfrm>
            <a:off x="10670207" y="12"/>
            <a:ext cx="1521789" cy="1692593"/>
            <a:chOff x="8002655" y="8"/>
            <a:chExt cx="1141342" cy="1269445"/>
          </a:xfrm>
        </p:grpSpPr>
        <p:sp>
          <p:nvSpPr>
            <p:cNvPr id="232" name="Google Shape;232;p19"/>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19"/>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4" name="Google Shape;234;p19"/>
          <p:cNvGrpSpPr/>
          <p:nvPr/>
        </p:nvGrpSpPr>
        <p:grpSpPr>
          <a:xfrm>
            <a:off x="-28" y="3881234"/>
            <a:ext cx="2939995" cy="2976761"/>
            <a:chOff x="-21" y="2910925"/>
            <a:chExt cx="2204996" cy="2232571"/>
          </a:xfrm>
        </p:grpSpPr>
        <p:sp>
          <p:nvSpPr>
            <p:cNvPr id="235" name="Google Shape;235;p19"/>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19"/>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19"/>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13743551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Title and list" preserve="1">
  <p:cSld name="Title and list">
    <p:spTree>
      <p:nvGrpSpPr>
        <p:cNvPr id="1" name="Shape 238"/>
        <p:cNvGrpSpPr/>
        <p:nvPr/>
      </p:nvGrpSpPr>
      <p:grpSpPr>
        <a:xfrm>
          <a:off x="0" y="0"/>
          <a:ext cx="0" cy="0"/>
          <a:chOff x="0" y="0"/>
          <a:chExt cx="0" cy="0"/>
        </a:xfrm>
      </p:grpSpPr>
      <p:sp>
        <p:nvSpPr>
          <p:cNvPr id="239" name="Google Shape;239;p20"/>
          <p:cNvSpPr txBox="1">
            <a:spLocks noGrp="1"/>
          </p:cNvSpPr>
          <p:nvPr>
            <p:ph type="body" idx="1"/>
          </p:nvPr>
        </p:nvSpPr>
        <p:spPr>
          <a:xfrm>
            <a:off x="693833" y="1847400"/>
            <a:ext cx="4526000" cy="3163200"/>
          </a:xfrm>
          <a:prstGeom prst="rect">
            <a:avLst/>
          </a:prstGeom>
        </p:spPr>
        <p:txBody>
          <a:bodyPr spcFirstLastPara="1" wrap="square" lIns="91425" tIns="91425" rIns="91425" bIns="91425" anchor="t" anchorCtr="0">
            <a:noAutofit/>
          </a:bodyPr>
          <a:lstStyle>
            <a:lvl1pPr marL="609585" lvl="0" indent="-440256" rtl="0">
              <a:lnSpc>
                <a:spcPct val="100000"/>
              </a:lnSpc>
              <a:spcBef>
                <a:spcPts val="0"/>
              </a:spcBef>
              <a:spcAft>
                <a:spcPts val="0"/>
              </a:spcAft>
              <a:buClr>
                <a:schemeClr val="accent2"/>
              </a:buClr>
              <a:buSzPts val="1600"/>
              <a:buFont typeface="Raleway Thin"/>
              <a:buChar char="●"/>
              <a:defRPr sz="2400"/>
            </a:lvl1pPr>
            <a:lvl2pPr marL="1219170" lvl="1" indent="-440256" rtl="0">
              <a:spcBef>
                <a:spcPts val="2133"/>
              </a:spcBef>
              <a:spcAft>
                <a:spcPts val="0"/>
              </a:spcAft>
              <a:buSzPts val="1600"/>
              <a:buFont typeface="Nunito Light"/>
              <a:buChar char="○"/>
              <a:defRPr/>
            </a:lvl2pPr>
            <a:lvl3pPr marL="1828754" lvl="2" indent="-431789" rtl="0">
              <a:spcBef>
                <a:spcPts val="2133"/>
              </a:spcBef>
              <a:spcAft>
                <a:spcPts val="0"/>
              </a:spcAft>
              <a:buSzPts val="1500"/>
              <a:buFont typeface="Nunito Light"/>
              <a:buChar char="■"/>
              <a:defRPr/>
            </a:lvl3pPr>
            <a:lvl4pPr marL="2438339" lvl="3" indent="-431789" rtl="0">
              <a:spcBef>
                <a:spcPts val="2133"/>
              </a:spcBef>
              <a:spcAft>
                <a:spcPts val="0"/>
              </a:spcAft>
              <a:buSzPts val="1500"/>
              <a:buFont typeface="Nunito Light"/>
              <a:buChar char="●"/>
              <a:defRPr/>
            </a:lvl4pPr>
            <a:lvl5pPr marL="3047924" lvl="4" indent="-423323" rtl="0">
              <a:spcBef>
                <a:spcPts val="2133"/>
              </a:spcBef>
              <a:spcAft>
                <a:spcPts val="0"/>
              </a:spcAft>
              <a:buSzPts val="1400"/>
              <a:buFont typeface="Nunito Light"/>
              <a:buChar char="○"/>
              <a:defRPr/>
            </a:lvl5pPr>
            <a:lvl6pPr marL="3657509" lvl="5" indent="-423323" rtl="0">
              <a:spcBef>
                <a:spcPts val="2133"/>
              </a:spcBef>
              <a:spcAft>
                <a:spcPts val="0"/>
              </a:spcAft>
              <a:buSzPts val="1400"/>
              <a:buFont typeface="Nunito Light"/>
              <a:buChar char="■"/>
              <a:defRPr/>
            </a:lvl6pPr>
            <a:lvl7pPr marL="4267093" lvl="6" indent="-414856" rtl="0">
              <a:spcBef>
                <a:spcPts val="2133"/>
              </a:spcBef>
              <a:spcAft>
                <a:spcPts val="0"/>
              </a:spcAft>
              <a:buSzPts val="1300"/>
              <a:buFont typeface="Nunito Light"/>
              <a:buChar char="●"/>
              <a:defRPr/>
            </a:lvl7pPr>
            <a:lvl8pPr marL="4876678" lvl="7" indent="-414856" rtl="0">
              <a:spcBef>
                <a:spcPts val="2133"/>
              </a:spcBef>
              <a:spcAft>
                <a:spcPts val="0"/>
              </a:spcAft>
              <a:buSzPts val="1300"/>
              <a:buFont typeface="Nunito Light"/>
              <a:buChar char="○"/>
              <a:defRPr/>
            </a:lvl8pPr>
            <a:lvl9pPr marL="5486263" lvl="8" indent="-423323" rtl="0">
              <a:spcBef>
                <a:spcPts val="2133"/>
              </a:spcBef>
              <a:spcAft>
                <a:spcPts val="2133"/>
              </a:spcAft>
              <a:buSzPts val="1400"/>
              <a:buFont typeface="Nunito Light"/>
              <a:buChar char="■"/>
              <a:defRPr/>
            </a:lvl9pPr>
          </a:lstStyle>
          <a:p>
            <a:endParaRPr/>
          </a:p>
        </p:txBody>
      </p:sp>
      <p:sp>
        <p:nvSpPr>
          <p:cNvPr id="240" name="Google Shape;240;p20"/>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41" name="Google Shape;241;p20"/>
          <p:cNvGrpSpPr/>
          <p:nvPr/>
        </p:nvGrpSpPr>
        <p:grpSpPr>
          <a:xfrm>
            <a:off x="9" y="3779033"/>
            <a:ext cx="2766825" cy="3079023"/>
            <a:chOff x="6" y="2834274"/>
            <a:chExt cx="2075119" cy="2309267"/>
          </a:xfrm>
        </p:grpSpPr>
        <p:sp>
          <p:nvSpPr>
            <p:cNvPr id="242" name="Google Shape;242;p20"/>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 name="Google Shape;243;p20"/>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20"/>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91784591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Technology design" preserve="1">
  <p:cSld name="Technology design">
    <p:spTree>
      <p:nvGrpSpPr>
        <p:cNvPr id="1" name="Shape 245"/>
        <p:cNvGrpSpPr/>
        <p:nvPr/>
      </p:nvGrpSpPr>
      <p:grpSpPr>
        <a:xfrm>
          <a:off x="0" y="0"/>
          <a:ext cx="0" cy="0"/>
          <a:chOff x="0" y="0"/>
          <a:chExt cx="0" cy="0"/>
        </a:xfrm>
      </p:grpSpPr>
      <p:sp>
        <p:nvSpPr>
          <p:cNvPr id="246" name="Google Shape;246;p21"/>
          <p:cNvSpPr txBox="1">
            <a:spLocks noGrp="1"/>
          </p:cNvSpPr>
          <p:nvPr>
            <p:ph type="subTitle" idx="1"/>
          </p:nvPr>
        </p:nvSpPr>
        <p:spPr>
          <a:xfrm flipH="1">
            <a:off x="6899167" y="3486917"/>
            <a:ext cx="2562400" cy="1167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47" name="Google Shape;247;p21"/>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48" name="Google Shape;248;p21"/>
          <p:cNvGrpSpPr/>
          <p:nvPr/>
        </p:nvGrpSpPr>
        <p:grpSpPr>
          <a:xfrm>
            <a:off x="3" y="4738023"/>
            <a:ext cx="1904959" cy="2119907"/>
            <a:chOff x="6" y="2834274"/>
            <a:chExt cx="2075119" cy="2309267"/>
          </a:xfrm>
        </p:grpSpPr>
        <p:sp>
          <p:nvSpPr>
            <p:cNvPr id="249" name="Google Shape;249;p21"/>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50;p21"/>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 name="Google Shape;251;p21"/>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2" name="Google Shape;252;p21"/>
          <p:cNvGrpSpPr/>
          <p:nvPr/>
        </p:nvGrpSpPr>
        <p:grpSpPr>
          <a:xfrm>
            <a:off x="8031955" y="-23"/>
            <a:ext cx="4160116" cy="4627044"/>
            <a:chOff x="8002655" y="8"/>
            <a:chExt cx="1141342" cy="1269445"/>
          </a:xfrm>
        </p:grpSpPr>
        <p:sp>
          <p:nvSpPr>
            <p:cNvPr id="253" name="Google Shape;253;p21"/>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 name="Google Shape;254;p21"/>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340745383"/>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Resources" preserve="1">
  <p:cSld name="Resources">
    <p:spTree>
      <p:nvGrpSpPr>
        <p:cNvPr id="1" name="Shape 255"/>
        <p:cNvGrpSpPr/>
        <p:nvPr/>
      </p:nvGrpSpPr>
      <p:grpSpPr>
        <a:xfrm>
          <a:off x="0" y="0"/>
          <a:ext cx="0" cy="0"/>
          <a:chOff x="0" y="0"/>
          <a:chExt cx="0" cy="0"/>
        </a:xfrm>
      </p:grpSpPr>
      <p:sp>
        <p:nvSpPr>
          <p:cNvPr id="256" name="Google Shape;256;p22"/>
          <p:cNvSpPr txBox="1">
            <a:spLocks noGrp="1"/>
          </p:cNvSpPr>
          <p:nvPr>
            <p:ph type="body" idx="1"/>
          </p:nvPr>
        </p:nvSpPr>
        <p:spPr>
          <a:xfrm>
            <a:off x="1657565" y="1809100"/>
            <a:ext cx="4651600" cy="4555200"/>
          </a:xfrm>
          <a:prstGeom prst="rect">
            <a:avLst/>
          </a:prstGeom>
        </p:spPr>
        <p:txBody>
          <a:bodyPr spcFirstLastPara="1" wrap="square" lIns="0" tIns="91425" rIns="91425" bIns="91425" anchor="b" anchorCtr="0">
            <a:noAutofit/>
          </a:bodyPr>
          <a:lstStyle>
            <a:lvl1pPr marL="609585" lvl="0" indent="-397923" rtl="0">
              <a:lnSpc>
                <a:spcPct val="100000"/>
              </a:lnSpc>
              <a:spcBef>
                <a:spcPts val="0"/>
              </a:spcBef>
              <a:spcAft>
                <a:spcPts val="0"/>
              </a:spcAft>
              <a:buClr>
                <a:schemeClr val="accent2"/>
              </a:buClr>
              <a:buSzPts val="1100"/>
              <a:buFont typeface="Raleway Thin"/>
              <a:buChar char="■"/>
              <a:defRPr sz="1333"/>
            </a:lvl1pPr>
            <a:lvl2pPr marL="1219170" lvl="1" indent="-406390" rtl="0">
              <a:spcBef>
                <a:spcPts val="2133"/>
              </a:spcBef>
              <a:spcAft>
                <a:spcPts val="0"/>
              </a:spcAft>
              <a:buClr>
                <a:srgbClr val="434343"/>
              </a:buClr>
              <a:buSzPts val="1200"/>
              <a:buFont typeface="Roboto Condensed Light"/>
              <a:buChar char="○"/>
              <a:defRPr/>
            </a:lvl2pPr>
            <a:lvl3pPr marL="1828754" lvl="2" indent="-423323" rtl="0">
              <a:spcBef>
                <a:spcPts val="2133"/>
              </a:spcBef>
              <a:spcAft>
                <a:spcPts val="0"/>
              </a:spcAft>
              <a:buClr>
                <a:srgbClr val="434343"/>
              </a:buClr>
              <a:buSzPts val="1400"/>
              <a:buFont typeface="Roboto Condensed Light"/>
              <a:buChar char="■"/>
              <a:defRPr/>
            </a:lvl3pPr>
            <a:lvl4pPr marL="2438339" lvl="3" indent="-423323" rtl="0">
              <a:spcBef>
                <a:spcPts val="2133"/>
              </a:spcBef>
              <a:spcAft>
                <a:spcPts val="0"/>
              </a:spcAft>
              <a:buClr>
                <a:srgbClr val="434343"/>
              </a:buClr>
              <a:buSzPts val="1400"/>
              <a:buFont typeface="Roboto Condensed Light"/>
              <a:buChar char="●"/>
              <a:defRPr/>
            </a:lvl4pPr>
            <a:lvl5pPr marL="3047924" lvl="4" indent="-423323" rtl="0">
              <a:spcBef>
                <a:spcPts val="2133"/>
              </a:spcBef>
              <a:spcAft>
                <a:spcPts val="0"/>
              </a:spcAft>
              <a:buClr>
                <a:srgbClr val="434343"/>
              </a:buClr>
              <a:buSzPts val="1400"/>
              <a:buFont typeface="Roboto Condensed Light"/>
              <a:buChar char="○"/>
              <a:defRPr/>
            </a:lvl5pPr>
            <a:lvl6pPr marL="3657509" lvl="5" indent="-423323" rtl="0">
              <a:spcBef>
                <a:spcPts val="2133"/>
              </a:spcBef>
              <a:spcAft>
                <a:spcPts val="0"/>
              </a:spcAft>
              <a:buClr>
                <a:srgbClr val="434343"/>
              </a:buClr>
              <a:buSzPts val="1400"/>
              <a:buFont typeface="Roboto Condensed Light"/>
              <a:buChar char="■"/>
              <a:defRPr/>
            </a:lvl6pPr>
            <a:lvl7pPr marL="4267093" lvl="6" indent="-423323" rtl="0">
              <a:spcBef>
                <a:spcPts val="2133"/>
              </a:spcBef>
              <a:spcAft>
                <a:spcPts val="0"/>
              </a:spcAft>
              <a:buClr>
                <a:srgbClr val="434343"/>
              </a:buClr>
              <a:buSzPts val="1400"/>
              <a:buFont typeface="Roboto Condensed Light"/>
              <a:buChar char="●"/>
              <a:defRPr/>
            </a:lvl7pPr>
            <a:lvl8pPr marL="4876678" lvl="7" indent="-423323" rtl="0">
              <a:spcBef>
                <a:spcPts val="2133"/>
              </a:spcBef>
              <a:spcAft>
                <a:spcPts val="0"/>
              </a:spcAft>
              <a:buClr>
                <a:srgbClr val="434343"/>
              </a:buClr>
              <a:buSzPts val="1400"/>
              <a:buFont typeface="Roboto Condensed Light"/>
              <a:buChar char="○"/>
              <a:defRPr/>
            </a:lvl8pPr>
            <a:lvl9pPr marL="5486263" lvl="8" indent="-423323" rtl="0">
              <a:spcBef>
                <a:spcPts val="2133"/>
              </a:spcBef>
              <a:spcAft>
                <a:spcPts val="2133"/>
              </a:spcAft>
              <a:buClr>
                <a:srgbClr val="434343"/>
              </a:buClr>
              <a:buSzPts val="1400"/>
              <a:buFont typeface="Roboto Condensed Light"/>
              <a:buChar char="■"/>
              <a:defRPr/>
            </a:lvl9pPr>
          </a:lstStyle>
          <a:p>
            <a:endParaRPr/>
          </a:p>
        </p:txBody>
      </p:sp>
      <p:sp>
        <p:nvSpPr>
          <p:cNvPr id="257" name="Google Shape;257;p22"/>
          <p:cNvSpPr txBox="1">
            <a:spLocks noGrp="1"/>
          </p:cNvSpPr>
          <p:nvPr>
            <p:ph type="body" idx="2"/>
          </p:nvPr>
        </p:nvSpPr>
        <p:spPr>
          <a:xfrm>
            <a:off x="6580399" y="1809100"/>
            <a:ext cx="4651600" cy="4555200"/>
          </a:xfrm>
          <a:prstGeom prst="rect">
            <a:avLst/>
          </a:prstGeom>
        </p:spPr>
        <p:txBody>
          <a:bodyPr spcFirstLastPara="1" wrap="square" lIns="91425" tIns="91425" rIns="91425" bIns="91425" anchor="b" anchorCtr="0">
            <a:noAutofit/>
          </a:bodyPr>
          <a:lstStyle>
            <a:lvl1pPr marL="609585" lvl="0" indent="-397923" rtl="0">
              <a:lnSpc>
                <a:spcPct val="100000"/>
              </a:lnSpc>
              <a:spcBef>
                <a:spcPts val="0"/>
              </a:spcBef>
              <a:spcAft>
                <a:spcPts val="0"/>
              </a:spcAft>
              <a:buClr>
                <a:schemeClr val="accent2"/>
              </a:buClr>
              <a:buSzPts val="1100"/>
              <a:buFont typeface="Raleway Thin"/>
              <a:buChar char="■"/>
              <a:defRPr sz="1333"/>
            </a:lvl1pPr>
            <a:lvl2pPr marL="1219170" lvl="1" indent="-406390" rtl="0">
              <a:spcBef>
                <a:spcPts val="2133"/>
              </a:spcBef>
              <a:spcAft>
                <a:spcPts val="0"/>
              </a:spcAft>
              <a:buClr>
                <a:srgbClr val="434343"/>
              </a:buClr>
              <a:buSzPts val="1200"/>
              <a:buFont typeface="Roboto Condensed Light"/>
              <a:buChar char="○"/>
              <a:defRPr/>
            </a:lvl2pPr>
            <a:lvl3pPr marL="1828754" lvl="2" indent="-423323" rtl="0">
              <a:spcBef>
                <a:spcPts val="2133"/>
              </a:spcBef>
              <a:spcAft>
                <a:spcPts val="0"/>
              </a:spcAft>
              <a:buClr>
                <a:srgbClr val="434343"/>
              </a:buClr>
              <a:buSzPts val="1400"/>
              <a:buFont typeface="Roboto Condensed Light"/>
              <a:buChar char="■"/>
              <a:defRPr/>
            </a:lvl3pPr>
            <a:lvl4pPr marL="2438339" lvl="3" indent="-423323" rtl="0">
              <a:spcBef>
                <a:spcPts val="2133"/>
              </a:spcBef>
              <a:spcAft>
                <a:spcPts val="0"/>
              </a:spcAft>
              <a:buClr>
                <a:srgbClr val="434343"/>
              </a:buClr>
              <a:buSzPts val="1400"/>
              <a:buFont typeface="Roboto Condensed Light"/>
              <a:buChar char="●"/>
              <a:defRPr/>
            </a:lvl4pPr>
            <a:lvl5pPr marL="3047924" lvl="4" indent="-423323" rtl="0">
              <a:spcBef>
                <a:spcPts val="2133"/>
              </a:spcBef>
              <a:spcAft>
                <a:spcPts val="0"/>
              </a:spcAft>
              <a:buClr>
                <a:srgbClr val="434343"/>
              </a:buClr>
              <a:buSzPts val="1400"/>
              <a:buFont typeface="Roboto Condensed Light"/>
              <a:buChar char="○"/>
              <a:defRPr/>
            </a:lvl5pPr>
            <a:lvl6pPr marL="3657509" lvl="5" indent="-423323" rtl="0">
              <a:spcBef>
                <a:spcPts val="2133"/>
              </a:spcBef>
              <a:spcAft>
                <a:spcPts val="0"/>
              </a:spcAft>
              <a:buClr>
                <a:srgbClr val="434343"/>
              </a:buClr>
              <a:buSzPts val="1400"/>
              <a:buFont typeface="Roboto Condensed Light"/>
              <a:buChar char="■"/>
              <a:defRPr/>
            </a:lvl6pPr>
            <a:lvl7pPr marL="4267093" lvl="6" indent="-423323" rtl="0">
              <a:spcBef>
                <a:spcPts val="2133"/>
              </a:spcBef>
              <a:spcAft>
                <a:spcPts val="0"/>
              </a:spcAft>
              <a:buClr>
                <a:srgbClr val="434343"/>
              </a:buClr>
              <a:buSzPts val="1400"/>
              <a:buFont typeface="Roboto Condensed Light"/>
              <a:buChar char="●"/>
              <a:defRPr/>
            </a:lvl7pPr>
            <a:lvl8pPr marL="4876678" lvl="7" indent="-423323" rtl="0">
              <a:spcBef>
                <a:spcPts val="2133"/>
              </a:spcBef>
              <a:spcAft>
                <a:spcPts val="0"/>
              </a:spcAft>
              <a:buClr>
                <a:srgbClr val="434343"/>
              </a:buClr>
              <a:buSzPts val="1400"/>
              <a:buFont typeface="Roboto Condensed Light"/>
              <a:buChar char="○"/>
              <a:defRPr/>
            </a:lvl8pPr>
            <a:lvl9pPr marL="5486263" lvl="8" indent="-423323" rtl="0">
              <a:spcBef>
                <a:spcPts val="2133"/>
              </a:spcBef>
              <a:spcAft>
                <a:spcPts val="2133"/>
              </a:spcAft>
              <a:buClr>
                <a:srgbClr val="434343"/>
              </a:buClr>
              <a:buSzPts val="1400"/>
              <a:buFont typeface="Roboto Condensed Light"/>
              <a:buChar char="■"/>
              <a:defRPr/>
            </a:lvl9pPr>
          </a:lstStyle>
          <a:p>
            <a:endParaRPr/>
          </a:p>
        </p:txBody>
      </p:sp>
      <p:sp>
        <p:nvSpPr>
          <p:cNvPr id="258" name="Google Shape;258;p22"/>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59" name="Google Shape;259;p22"/>
          <p:cNvGrpSpPr/>
          <p:nvPr/>
        </p:nvGrpSpPr>
        <p:grpSpPr>
          <a:xfrm>
            <a:off x="9" y="3779033"/>
            <a:ext cx="2766825" cy="3079023"/>
            <a:chOff x="6" y="2834274"/>
            <a:chExt cx="2075119" cy="2309267"/>
          </a:xfrm>
        </p:grpSpPr>
        <p:sp>
          <p:nvSpPr>
            <p:cNvPr id="260" name="Google Shape;260;p22"/>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 name="Google Shape;261;p22"/>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 name="Google Shape;262;p22"/>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3" name="Google Shape;263;p22"/>
          <p:cNvGrpSpPr/>
          <p:nvPr/>
        </p:nvGrpSpPr>
        <p:grpSpPr>
          <a:xfrm>
            <a:off x="10670207" y="12"/>
            <a:ext cx="1521789" cy="1692593"/>
            <a:chOff x="8002655" y="8"/>
            <a:chExt cx="1141342" cy="1269445"/>
          </a:xfrm>
        </p:grpSpPr>
        <p:sp>
          <p:nvSpPr>
            <p:cNvPr id="264" name="Google Shape;264;p22"/>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 name="Google Shape;265;p22"/>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3696056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list">
  <p:cSld name="Title and list">
    <p:spTree>
      <p:nvGrpSpPr>
        <p:cNvPr id="1" name="Shape 238"/>
        <p:cNvGrpSpPr/>
        <p:nvPr/>
      </p:nvGrpSpPr>
      <p:grpSpPr>
        <a:xfrm>
          <a:off x="0" y="0"/>
          <a:ext cx="0" cy="0"/>
          <a:chOff x="0" y="0"/>
          <a:chExt cx="0" cy="0"/>
        </a:xfrm>
      </p:grpSpPr>
      <p:sp>
        <p:nvSpPr>
          <p:cNvPr id="239" name="Google Shape;239;p20"/>
          <p:cNvSpPr txBox="1">
            <a:spLocks noGrp="1"/>
          </p:cNvSpPr>
          <p:nvPr>
            <p:ph type="body" idx="1"/>
          </p:nvPr>
        </p:nvSpPr>
        <p:spPr>
          <a:xfrm>
            <a:off x="693833" y="1847400"/>
            <a:ext cx="9497516" cy="4681869"/>
          </a:xfrm>
          <a:prstGeom prst="rect">
            <a:avLst/>
          </a:prstGeom>
        </p:spPr>
        <p:txBody>
          <a:bodyPr spcFirstLastPara="1" wrap="square" lIns="91425" tIns="91425" rIns="91425" bIns="91425" anchor="t" anchorCtr="0">
            <a:noAutofit/>
          </a:bodyPr>
          <a:lstStyle>
            <a:lvl1pPr marL="609585" lvl="0" indent="-440256" rtl="0">
              <a:lnSpc>
                <a:spcPct val="100000"/>
              </a:lnSpc>
              <a:spcBef>
                <a:spcPts val="0"/>
              </a:spcBef>
              <a:spcAft>
                <a:spcPts val="0"/>
              </a:spcAft>
              <a:buClr>
                <a:schemeClr val="accent2"/>
              </a:buClr>
              <a:buSzPts val="1600"/>
              <a:buFont typeface="Raleway Thin"/>
              <a:buChar char="●"/>
              <a:defRPr sz="2400"/>
            </a:lvl1pPr>
            <a:lvl2pPr marL="1219170" lvl="1" indent="-440256" rtl="0">
              <a:spcBef>
                <a:spcPts val="2133"/>
              </a:spcBef>
              <a:spcAft>
                <a:spcPts val="0"/>
              </a:spcAft>
              <a:buSzPts val="1600"/>
              <a:buFont typeface="Nunito Light"/>
              <a:buChar char="○"/>
              <a:defRPr/>
            </a:lvl2pPr>
            <a:lvl3pPr marL="1828754" lvl="2" indent="-431789" rtl="0">
              <a:spcBef>
                <a:spcPts val="2133"/>
              </a:spcBef>
              <a:spcAft>
                <a:spcPts val="0"/>
              </a:spcAft>
              <a:buSzPts val="1500"/>
              <a:buFont typeface="Nunito Light"/>
              <a:buChar char="■"/>
              <a:defRPr/>
            </a:lvl3pPr>
            <a:lvl4pPr marL="2438339" lvl="3" indent="-431789" rtl="0">
              <a:spcBef>
                <a:spcPts val="2133"/>
              </a:spcBef>
              <a:spcAft>
                <a:spcPts val="0"/>
              </a:spcAft>
              <a:buSzPts val="1500"/>
              <a:buFont typeface="Nunito Light"/>
              <a:buChar char="●"/>
              <a:defRPr/>
            </a:lvl4pPr>
            <a:lvl5pPr marL="3047924" lvl="4" indent="-423323" rtl="0">
              <a:spcBef>
                <a:spcPts val="2133"/>
              </a:spcBef>
              <a:spcAft>
                <a:spcPts val="0"/>
              </a:spcAft>
              <a:buSzPts val="1400"/>
              <a:buFont typeface="Nunito Light"/>
              <a:buChar char="○"/>
              <a:defRPr/>
            </a:lvl5pPr>
            <a:lvl6pPr marL="3657509" lvl="5" indent="-423323" rtl="0">
              <a:spcBef>
                <a:spcPts val="2133"/>
              </a:spcBef>
              <a:spcAft>
                <a:spcPts val="0"/>
              </a:spcAft>
              <a:buSzPts val="1400"/>
              <a:buFont typeface="Nunito Light"/>
              <a:buChar char="■"/>
              <a:defRPr/>
            </a:lvl6pPr>
            <a:lvl7pPr marL="4267093" lvl="6" indent="-414856" rtl="0">
              <a:spcBef>
                <a:spcPts val="2133"/>
              </a:spcBef>
              <a:spcAft>
                <a:spcPts val="0"/>
              </a:spcAft>
              <a:buSzPts val="1300"/>
              <a:buFont typeface="Nunito Light"/>
              <a:buChar char="●"/>
              <a:defRPr/>
            </a:lvl7pPr>
            <a:lvl8pPr marL="4876678" lvl="7" indent="-414856" rtl="0">
              <a:spcBef>
                <a:spcPts val="2133"/>
              </a:spcBef>
              <a:spcAft>
                <a:spcPts val="0"/>
              </a:spcAft>
              <a:buSzPts val="1300"/>
              <a:buFont typeface="Nunito Light"/>
              <a:buChar char="○"/>
              <a:defRPr/>
            </a:lvl8pPr>
            <a:lvl9pPr marL="5486263" lvl="8" indent="-423323" rtl="0">
              <a:spcBef>
                <a:spcPts val="2133"/>
              </a:spcBef>
              <a:spcAft>
                <a:spcPts val="2133"/>
              </a:spcAft>
              <a:buSzPts val="1400"/>
              <a:buFont typeface="Nunito Light"/>
              <a:buChar char="■"/>
              <a:defRPr/>
            </a:lvl9pPr>
          </a:lstStyle>
          <a:p>
            <a:endParaRPr/>
          </a:p>
        </p:txBody>
      </p:sp>
      <p:sp>
        <p:nvSpPr>
          <p:cNvPr id="240" name="Google Shape;240;p20"/>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41" name="Google Shape;241;p20"/>
          <p:cNvGrpSpPr/>
          <p:nvPr/>
        </p:nvGrpSpPr>
        <p:grpSpPr>
          <a:xfrm>
            <a:off x="9" y="3779033"/>
            <a:ext cx="2766825" cy="3079023"/>
            <a:chOff x="6" y="2834274"/>
            <a:chExt cx="2075119" cy="2309267"/>
          </a:xfrm>
        </p:grpSpPr>
        <p:sp>
          <p:nvSpPr>
            <p:cNvPr id="242" name="Google Shape;242;p20"/>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 name="Google Shape;243;p20"/>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20"/>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01527877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Thanks" preserve="1">
  <p:cSld name="Thanks">
    <p:spTree>
      <p:nvGrpSpPr>
        <p:cNvPr id="1" name="Shape 266"/>
        <p:cNvGrpSpPr/>
        <p:nvPr/>
      </p:nvGrpSpPr>
      <p:grpSpPr>
        <a:xfrm>
          <a:off x="0" y="0"/>
          <a:ext cx="0" cy="0"/>
          <a:chOff x="0" y="0"/>
          <a:chExt cx="0" cy="0"/>
        </a:xfrm>
      </p:grpSpPr>
      <p:sp>
        <p:nvSpPr>
          <p:cNvPr id="267" name="Google Shape;267;p23"/>
          <p:cNvSpPr/>
          <p:nvPr/>
        </p:nvSpPr>
        <p:spPr>
          <a:xfrm rot="10800000" flipH="1">
            <a:off x="1607700" y="-1541575"/>
            <a:ext cx="9796856" cy="11883043"/>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68" name="Google Shape;268;p23"/>
          <p:cNvGrpSpPr/>
          <p:nvPr/>
        </p:nvGrpSpPr>
        <p:grpSpPr>
          <a:xfrm flipH="1">
            <a:off x="-139988" y="-2210603"/>
            <a:ext cx="8054075" cy="9399035"/>
            <a:chOff x="5353050" y="0"/>
            <a:chExt cx="4407556" cy="5143580"/>
          </a:xfrm>
        </p:grpSpPr>
        <p:sp>
          <p:nvSpPr>
            <p:cNvPr id="269" name="Google Shape;269;p2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 name="Google Shape;270;p2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 name="Google Shape;271;p2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 name="Google Shape;272;p2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 name="Google Shape;273;p2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74" name="Google Shape;274;p23"/>
          <p:cNvSpPr txBox="1">
            <a:spLocks noGrp="1"/>
          </p:cNvSpPr>
          <p:nvPr>
            <p:ph type="title"/>
          </p:nvPr>
        </p:nvSpPr>
        <p:spPr>
          <a:xfrm>
            <a:off x="5697667" y="1086633"/>
            <a:ext cx="5625200" cy="1128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200"/>
              <a:buNone/>
              <a:defRPr sz="9600" b="0"/>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275" name="Google Shape;275;p23"/>
          <p:cNvSpPr txBox="1">
            <a:spLocks noGrp="1"/>
          </p:cNvSpPr>
          <p:nvPr>
            <p:ph type="subTitle" idx="1"/>
          </p:nvPr>
        </p:nvSpPr>
        <p:spPr>
          <a:xfrm>
            <a:off x="5905767" y="2129900"/>
            <a:ext cx="5208800" cy="180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2133"/>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276" name="Google Shape;276;p23"/>
          <p:cNvSpPr txBox="1"/>
          <p:nvPr/>
        </p:nvSpPr>
        <p:spPr>
          <a:xfrm>
            <a:off x="6419833" y="4792933"/>
            <a:ext cx="4180800" cy="1242000"/>
          </a:xfrm>
          <a:prstGeom prst="rect">
            <a:avLst/>
          </a:prstGeom>
          <a:noFill/>
          <a:ln>
            <a:noFill/>
          </a:ln>
        </p:spPr>
        <p:txBody>
          <a:bodyPr spcFirstLastPara="1" wrap="square" lIns="121900" tIns="121900" rIns="121900" bIns="121900" anchor="b" anchorCtr="0">
            <a:noAutofit/>
          </a:bodyPr>
          <a:lstStyle/>
          <a:p>
            <a:pPr marL="0" lvl="0" indent="0" algn="ctr" rtl="0">
              <a:lnSpc>
                <a:spcPct val="115000"/>
              </a:lnSpc>
              <a:spcBef>
                <a:spcPts val="400"/>
              </a:spcBef>
              <a:spcAft>
                <a:spcPts val="0"/>
              </a:spcAft>
              <a:buNone/>
            </a:pPr>
            <a:r>
              <a:rPr lang="en" sz="1333">
                <a:solidFill>
                  <a:schemeClr val="lt1"/>
                </a:solidFill>
                <a:latin typeface="Hind Vadodara"/>
                <a:ea typeface="Hind Vadodara"/>
                <a:cs typeface="Hind Vadodara"/>
                <a:sym typeface="Hind Vadodara"/>
              </a:rPr>
              <a:t>CREDITS: This presentation template was created by </a:t>
            </a:r>
            <a:r>
              <a:rPr lang="en" sz="1333" b="1">
                <a:solidFill>
                  <a:schemeClr val="lt1"/>
                </a:solidFill>
                <a:uFill>
                  <a:noFill/>
                </a:uFill>
                <a:latin typeface="Hind Vadodara"/>
                <a:ea typeface="Hind Vadodara"/>
                <a:cs typeface="Hind Vadodara"/>
                <a:sym typeface="Hind Vadodara"/>
                <a:hlinkClick r:id="rId2"/>
              </a:rPr>
              <a:t>Slidesgo</a:t>
            </a:r>
            <a:r>
              <a:rPr lang="en" sz="1333">
                <a:solidFill>
                  <a:schemeClr val="lt1"/>
                </a:solidFill>
                <a:latin typeface="Hind Vadodara"/>
                <a:ea typeface="Hind Vadodara"/>
                <a:cs typeface="Hind Vadodara"/>
                <a:sym typeface="Hind Vadodara"/>
              </a:rPr>
              <a:t>, including icons by </a:t>
            </a:r>
            <a:r>
              <a:rPr lang="en" sz="1333" b="1">
                <a:solidFill>
                  <a:schemeClr val="lt1"/>
                </a:solidFill>
                <a:uFill>
                  <a:noFill/>
                </a:uFill>
                <a:latin typeface="Hind Vadodara"/>
                <a:ea typeface="Hind Vadodara"/>
                <a:cs typeface="Hind Vadodara"/>
                <a:sym typeface="Hind Vadodara"/>
                <a:hlinkClick r:id="rId3"/>
              </a:rPr>
              <a:t>Flaticon</a:t>
            </a:r>
            <a:r>
              <a:rPr lang="en" sz="1333">
                <a:solidFill>
                  <a:schemeClr val="lt1"/>
                </a:solidFill>
                <a:latin typeface="Hind Vadodara"/>
                <a:ea typeface="Hind Vadodara"/>
                <a:cs typeface="Hind Vadodara"/>
                <a:sym typeface="Hind Vadodara"/>
              </a:rPr>
              <a:t>, and infographics &amp; images by </a:t>
            </a:r>
            <a:r>
              <a:rPr lang="en" sz="1333" b="1">
                <a:solidFill>
                  <a:schemeClr val="lt1"/>
                </a:solidFill>
                <a:uFill>
                  <a:noFill/>
                </a:uFill>
                <a:latin typeface="Hind Vadodara"/>
                <a:ea typeface="Hind Vadodara"/>
                <a:cs typeface="Hind Vadodara"/>
                <a:sym typeface="Hind Vadodara"/>
                <a:hlinkClick r:id="rId4"/>
              </a:rPr>
              <a:t>Freepik</a:t>
            </a:r>
            <a:endParaRPr sz="1333" b="1">
              <a:solidFill>
                <a:schemeClr val="lt1"/>
              </a:solidFill>
              <a:latin typeface="Hind Vadodara"/>
              <a:ea typeface="Hind Vadodara"/>
              <a:cs typeface="Hind Vadodara"/>
              <a:sym typeface="Hind Vadodara"/>
            </a:endParaRPr>
          </a:p>
        </p:txBody>
      </p:sp>
    </p:spTree>
    <p:extLst>
      <p:ext uri="{BB962C8B-B14F-4D97-AF65-F5344CB8AC3E}">
        <p14:creationId xmlns:p14="http://schemas.microsoft.com/office/powerpoint/2010/main" val="1442677311"/>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Big text" preserve="1">
  <p:cSld name="Big text">
    <p:spTree>
      <p:nvGrpSpPr>
        <p:cNvPr id="1" name="Shape 277"/>
        <p:cNvGrpSpPr/>
        <p:nvPr/>
      </p:nvGrpSpPr>
      <p:grpSpPr>
        <a:xfrm>
          <a:off x="0" y="0"/>
          <a:ext cx="0" cy="0"/>
          <a:chOff x="0" y="0"/>
          <a:chExt cx="0" cy="0"/>
        </a:xfrm>
      </p:grpSpPr>
      <p:sp>
        <p:nvSpPr>
          <p:cNvPr id="278" name="Google Shape;278;p24"/>
          <p:cNvSpPr txBox="1">
            <a:spLocks noGrp="1"/>
          </p:cNvSpPr>
          <p:nvPr>
            <p:ph type="title"/>
          </p:nvPr>
        </p:nvSpPr>
        <p:spPr>
          <a:xfrm rot="-524">
            <a:off x="8763000" y="2984516"/>
            <a:ext cx="2624400" cy="3365200"/>
          </a:xfrm>
          <a:prstGeom prst="rect">
            <a:avLst/>
          </a:prstGeom>
        </p:spPr>
        <p:txBody>
          <a:bodyPr spcFirstLastPara="1" wrap="square" lIns="91425" tIns="91425" rIns="91425" bIns="91425" anchor="b" anchorCtr="0">
            <a:noAutofit/>
          </a:bodyPr>
          <a:lstStyle>
            <a:lvl1pPr lvl="0" algn="r" rtl="0">
              <a:spcBef>
                <a:spcPts val="0"/>
              </a:spcBef>
              <a:spcAft>
                <a:spcPts val="0"/>
              </a:spcAft>
              <a:buSzPts val="4800"/>
              <a:buNone/>
              <a:defRPr sz="3200" b="1">
                <a:latin typeface="Poppins"/>
                <a:ea typeface="Poppins"/>
                <a:cs typeface="Poppins"/>
                <a:sym typeface="Poppins"/>
              </a:defRPr>
            </a:lvl1pPr>
            <a:lvl2pPr lvl="1" rtl="0">
              <a:spcBef>
                <a:spcPts val="0"/>
              </a:spcBef>
              <a:spcAft>
                <a:spcPts val="0"/>
              </a:spcAft>
              <a:buSzPts val="4800"/>
              <a:buNone/>
              <a:defRPr sz="6400"/>
            </a:lvl2pPr>
            <a:lvl3pPr lvl="2" rtl="0">
              <a:spcBef>
                <a:spcPts val="0"/>
              </a:spcBef>
              <a:spcAft>
                <a:spcPts val="0"/>
              </a:spcAft>
              <a:buSzPts val="4800"/>
              <a:buNone/>
              <a:defRPr sz="6400"/>
            </a:lvl3pPr>
            <a:lvl4pPr lvl="3" rtl="0">
              <a:spcBef>
                <a:spcPts val="0"/>
              </a:spcBef>
              <a:spcAft>
                <a:spcPts val="0"/>
              </a:spcAft>
              <a:buSzPts val="4800"/>
              <a:buNone/>
              <a:defRPr sz="6400"/>
            </a:lvl4pPr>
            <a:lvl5pPr lvl="4" rtl="0">
              <a:spcBef>
                <a:spcPts val="0"/>
              </a:spcBef>
              <a:spcAft>
                <a:spcPts val="0"/>
              </a:spcAft>
              <a:buSzPts val="4800"/>
              <a:buNone/>
              <a:defRPr sz="6400"/>
            </a:lvl5pPr>
            <a:lvl6pPr lvl="5" rtl="0">
              <a:spcBef>
                <a:spcPts val="0"/>
              </a:spcBef>
              <a:spcAft>
                <a:spcPts val="0"/>
              </a:spcAft>
              <a:buSzPts val="4800"/>
              <a:buNone/>
              <a:defRPr sz="6400"/>
            </a:lvl6pPr>
            <a:lvl7pPr lvl="6" rtl="0">
              <a:spcBef>
                <a:spcPts val="0"/>
              </a:spcBef>
              <a:spcAft>
                <a:spcPts val="0"/>
              </a:spcAft>
              <a:buSzPts val="4800"/>
              <a:buNone/>
              <a:defRPr sz="6400"/>
            </a:lvl7pPr>
            <a:lvl8pPr lvl="7" rtl="0">
              <a:spcBef>
                <a:spcPts val="0"/>
              </a:spcBef>
              <a:spcAft>
                <a:spcPts val="0"/>
              </a:spcAft>
              <a:buSzPts val="4800"/>
              <a:buNone/>
              <a:defRPr sz="6400"/>
            </a:lvl8pPr>
            <a:lvl9pPr lvl="8" rtl="0">
              <a:spcBef>
                <a:spcPts val="0"/>
              </a:spcBef>
              <a:spcAft>
                <a:spcPts val="0"/>
              </a:spcAft>
              <a:buSzPts val="4800"/>
              <a:buNone/>
              <a:defRPr sz="6400"/>
            </a:lvl9pPr>
          </a:lstStyle>
          <a:p>
            <a:endParaRPr/>
          </a:p>
        </p:txBody>
      </p:sp>
    </p:spTree>
    <p:extLst>
      <p:ext uri="{BB962C8B-B14F-4D97-AF65-F5344CB8AC3E}">
        <p14:creationId xmlns:p14="http://schemas.microsoft.com/office/powerpoint/2010/main" val="70267928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Background" preserve="1">
  <p:cSld name="Background">
    <p:spTree>
      <p:nvGrpSpPr>
        <p:cNvPr id="1" name="Shape 279"/>
        <p:cNvGrpSpPr/>
        <p:nvPr/>
      </p:nvGrpSpPr>
      <p:grpSpPr>
        <a:xfrm>
          <a:off x="0" y="0"/>
          <a:ext cx="0" cy="0"/>
          <a:chOff x="0" y="0"/>
          <a:chExt cx="0" cy="0"/>
        </a:xfrm>
      </p:grpSpPr>
    </p:spTree>
    <p:extLst>
      <p:ext uri="{BB962C8B-B14F-4D97-AF65-F5344CB8AC3E}">
        <p14:creationId xmlns:p14="http://schemas.microsoft.com/office/powerpoint/2010/main" val="105723100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Blank" type="blank" preserve="1">
  <p:cSld name="Blank">
    <p:bg>
      <p:bgPr>
        <a:noFill/>
        <a:effectLst/>
      </p:bgPr>
    </p:bg>
    <p:spTree>
      <p:nvGrpSpPr>
        <p:cNvPr id="1" name="Shape 280"/>
        <p:cNvGrpSpPr/>
        <p:nvPr/>
      </p:nvGrpSpPr>
      <p:grpSpPr>
        <a:xfrm>
          <a:off x="0" y="0"/>
          <a:ext cx="0" cy="0"/>
          <a:chOff x="0" y="0"/>
          <a:chExt cx="0" cy="0"/>
        </a:xfrm>
      </p:grpSpPr>
    </p:spTree>
    <p:extLst>
      <p:ext uri="{BB962C8B-B14F-4D97-AF65-F5344CB8AC3E}">
        <p14:creationId xmlns:p14="http://schemas.microsoft.com/office/powerpoint/2010/main" val="439790728"/>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
  <p:cSld name="Blue 1 Column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14350" y="1"/>
            <a:ext cx="9201150" cy="942974"/>
          </a:xfrm>
        </p:spPr>
        <p:txBody>
          <a:bodyPr lIns="0" tIns="0" rIns="0" bIns="0"/>
          <a:lstStyle>
            <a:lvl1pPr>
              <a:defRPr b="0" i="0">
                <a:solidFill>
                  <a:schemeClr val="bg1"/>
                </a:solidFill>
                <a:latin typeface="Calibri Light" charset="0"/>
                <a:ea typeface="Calibri Light" charset="0"/>
                <a:cs typeface="Calibri Light" charset="0"/>
              </a:defRPr>
            </a:lvl1pPr>
          </a:lstStyle>
          <a:p>
            <a:r>
              <a:rPr lang="en-US"/>
              <a:t>Sample Slide Title Goes Here</a:t>
            </a:r>
          </a:p>
        </p:txBody>
      </p:sp>
      <p:sp>
        <p:nvSpPr>
          <p:cNvPr id="3" name="Content Placeholder 2"/>
          <p:cNvSpPr>
            <a:spLocks noGrp="1" noChangeAspect="1"/>
          </p:cNvSpPr>
          <p:nvPr>
            <p:ph idx="1"/>
          </p:nvPr>
        </p:nvSpPr>
        <p:spPr/>
        <p:txBody>
          <a:bodyPr lIns="0" tIns="0" rIns="0" bIns="0"/>
          <a:lstStyle>
            <a:lvl1pPr marL="228600" indent="-228600">
              <a:buClr>
                <a:schemeClr val="accent1"/>
              </a:buClr>
              <a:buSzPct val="90000"/>
              <a:buFont typeface="Wingdings" charset="2"/>
              <a:buChar char="§"/>
              <a:defRPr b="0" i="0">
                <a:latin typeface="Calibri Light" charset="0"/>
                <a:ea typeface="Calibri Light" charset="0"/>
                <a:cs typeface="Calibri Light" charset="0"/>
              </a:defRPr>
            </a:lvl1pPr>
            <a:lvl2pPr marL="685800" indent="-228600">
              <a:buClr>
                <a:schemeClr val="accent1"/>
              </a:buClr>
              <a:buSzPct val="90000"/>
              <a:buFont typeface="Courier New" panose="02070309020205020404" pitchFamily="49" charset="0"/>
              <a:buChar char="o"/>
              <a:defRPr b="0" i="0">
                <a:latin typeface="Calibri Light" charset="0"/>
                <a:ea typeface="Calibri Light" charset="0"/>
                <a:cs typeface="Calibri Light" charset="0"/>
              </a:defRPr>
            </a:lvl2pPr>
            <a:lvl3pPr marL="1143000" indent="-228600">
              <a:buClr>
                <a:schemeClr val="accent1"/>
              </a:buClr>
              <a:buSzPct val="90000"/>
              <a:buFont typeface="Times New Roman" panose="02020603050405020304" pitchFamily="18" charset="0"/>
              <a:buChar char="▲"/>
              <a:defRPr b="0" i="0">
                <a:latin typeface="Calibri Light" charset="0"/>
                <a:ea typeface="Calibri Light" charset="0"/>
                <a:cs typeface="Calibri Light" charset="0"/>
              </a:defRPr>
            </a:lvl3pPr>
            <a:lvl4pPr marL="1600200" indent="-228600">
              <a:buClr>
                <a:schemeClr val="accent1"/>
              </a:buClr>
              <a:buSzPct val="90000"/>
              <a:buFont typeface="Wingdings" panose="05000000000000000000" pitchFamily="2" charset="2"/>
              <a:buChar char="q"/>
              <a:defRPr b="0" i="0">
                <a:latin typeface="Calibri Light" charset="0"/>
                <a:ea typeface="Calibri Light" charset="0"/>
                <a:cs typeface="Calibri Light" charset="0"/>
              </a:defRPr>
            </a:lvl4pPr>
            <a:lvl5pPr marL="2057400" indent="-228600">
              <a:buClr>
                <a:schemeClr val="accent1"/>
              </a:buClr>
              <a:buSzPct val="90000"/>
              <a:buFont typeface="Arial" panose="020B0604020202020204" pitchFamily="34" charset="0"/>
              <a:buChar char="•"/>
              <a:defRPr b="0" i="0">
                <a:latin typeface="Calibri Light" charset="0"/>
                <a:ea typeface="Calibri Light" charset="0"/>
                <a:cs typeface="Calibri Light"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EA47862-2EFC-124A-BEF0-AC9C533BB65C}" type="slidenum">
              <a:rPr lang="en-US" smtClean="0"/>
              <a:t>‹#›</a:t>
            </a:fld>
            <a:endParaRPr lang="en-US"/>
          </a:p>
        </p:txBody>
      </p:sp>
    </p:spTree>
    <p:extLst>
      <p:ext uri="{BB962C8B-B14F-4D97-AF65-F5344CB8AC3E}">
        <p14:creationId xmlns:p14="http://schemas.microsoft.com/office/powerpoint/2010/main" val="250125345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p:nvPr/>
        </p:nvSpPr>
        <p:spPr>
          <a:xfrm>
            <a:off x="7599169" y="1749378"/>
            <a:ext cx="4592791" cy="5108729"/>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p:nvPr/>
        </p:nvSpPr>
        <p:spPr>
          <a:xfrm>
            <a:off x="1" y="0"/>
            <a:ext cx="5876655" cy="6858107"/>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0" y="0"/>
            <a:ext cx="5876741" cy="6858107"/>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0" y="0"/>
            <a:ext cx="3138077" cy="6858107"/>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0" y="0"/>
            <a:ext cx="4108608" cy="6858107"/>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1" y="0"/>
            <a:ext cx="5654097" cy="6858107"/>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7712919" y="1875951"/>
            <a:ext cx="4479040" cy="498215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8920000" y="3161480"/>
            <a:ext cx="3271968" cy="369662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 name="Google Shape;17;p2"/>
          <p:cNvSpPr txBox="1">
            <a:spLocks noGrp="1"/>
          </p:cNvSpPr>
          <p:nvPr>
            <p:ph type="ctrTitle"/>
          </p:nvPr>
        </p:nvSpPr>
        <p:spPr>
          <a:xfrm>
            <a:off x="2724300" y="2180700"/>
            <a:ext cx="8751600" cy="17556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5200"/>
              <a:buNone/>
              <a:defRPr sz="6667"/>
            </a:lvl1pPr>
            <a:lvl2pPr lvl="1" algn="ctr">
              <a:spcBef>
                <a:spcPts val="0"/>
              </a:spcBef>
              <a:spcAft>
                <a:spcPts val="0"/>
              </a:spcAft>
              <a:buClr>
                <a:schemeClr val="accent1"/>
              </a:buClr>
              <a:buSzPts val="5200"/>
              <a:buNone/>
              <a:defRPr sz="6933">
                <a:solidFill>
                  <a:schemeClr val="accent1"/>
                </a:solidFill>
              </a:defRPr>
            </a:lvl2pPr>
            <a:lvl3pPr lvl="2" algn="ctr">
              <a:spcBef>
                <a:spcPts val="0"/>
              </a:spcBef>
              <a:spcAft>
                <a:spcPts val="0"/>
              </a:spcAft>
              <a:buClr>
                <a:schemeClr val="accent1"/>
              </a:buClr>
              <a:buSzPts val="5200"/>
              <a:buNone/>
              <a:defRPr sz="6933">
                <a:solidFill>
                  <a:schemeClr val="accent1"/>
                </a:solidFill>
              </a:defRPr>
            </a:lvl3pPr>
            <a:lvl4pPr lvl="3" algn="ctr">
              <a:spcBef>
                <a:spcPts val="0"/>
              </a:spcBef>
              <a:spcAft>
                <a:spcPts val="0"/>
              </a:spcAft>
              <a:buClr>
                <a:schemeClr val="accent1"/>
              </a:buClr>
              <a:buSzPts val="5200"/>
              <a:buNone/>
              <a:defRPr sz="6933">
                <a:solidFill>
                  <a:schemeClr val="accent1"/>
                </a:solidFill>
              </a:defRPr>
            </a:lvl4pPr>
            <a:lvl5pPr lvl="4" algn="ctr">
              <a:spcBef>
                <a:spcPts val="0"/>
              </a:spcBef>
              <a:spcAft>
                <a:spcPts val="0"/>
              </a:spcAft>
              <a:buClr>
                <a:schemeClr val="accent1"/>
              </a:buClr>
              <a:buSzPts val="5200"/>
              <a:buNone/>
              <a:defRPr sz="6933">
                <a:solidFill>
                  <a:schemeClr val="accent1"/>
                </a:solidFill>
              </a:defRPr>
            </a:lvl5pPr>
            <a:lvl6pPr lvl="5" algn="ctr">
              <a:spcBef>
                <a:spcPts val="0"/>
              </a:spcBef>
              <a:spcAft>
                <a:spcPts val="0"/>
              </a:spcAft>
              <a:buClr>
                <a:schemeClr val="accent1"/>
              </a:buClr>
              <a:buSzPts val="5200"/>
              <a:buNone/>
              <a:defRPr sz="6933">
                <a:solidFill>
                  <a:schemeClr val="accent1"/>
                </a:solidFill>
              </a:defRPr>
            </a:lvl6pPr>
            <a:lvl7pPr lvl="6" algn="ctr">
              <a:spcBef>
                <a:spcPts val="0"/>
              </a:spcBef>
              <a:spcAft>
                <a:spcPts val="0"/>
              </a:spcAft>
              <a:buClr>
                <a:schemeClr val="accent1"/>
              </a:buClr>
              <a:buSzPts val="5200"/>
              <a:buNone/>
              <a:defRPr sz="6933">
                <a:solidFill>
                  <a:schemeClr val="accent1"/>
                </a:solidFill>
              </a:defRPr>
            </a:lvl7pPr>
            <a:lvl8pPr lvl="7" algn="ctr">
              <a:spcBef>
                <a:spcPts val="0"/>
              </a:spcBef>
              <a:spcAft>
                <a:spcPts val="0"/>
              </a:spcAft>
              <a:buClr>
                <a:schemeClr val="accent1"/>
              </a:buClr>
              <a:buSzPts val="5200"/>
              <a:buNone/>
              <a:defRPr sz="6933">
                <a:solidFill>
                  <a:schemeClr val="accent1"/>
                </a:solidFill>
              </a:defRPr>
            </a:lvl8pPr>
            <a:lvl9pPr lvl="8" algn="ctr">
              <a:spcBef>
                <a:spcPts val="0"/>
              </a:spcBef>
              <a:spcAft>
                <a:spcPts val="0"/>
              </a:spcAft>
              <a:buClr>
                <a:schemeClr val="accent1"/>
              </a:buClr>
              <a:buSzPts val="5200"/>
              <a:buNone/>
              <a:defRPr sz="6933">
                <a:solidFill>
                  <a:schemeClr val="accent1"/>
                </a:solidFill>
              </a:defRPr>
            </a:lvl9pPr>
          </a:lstStyle>
          <a:p>
            <a:endParaRPr/>
          </a:p>
        </p:txBody>
      </p:sp>
      <p:sp>
        <p:nvSpPr>
          <p:cNvPr id="18" name="Google Shape;18;p2"/>
          <p:cNvSpPr txBox="1">
            <a:spLocks noGrp="1"/>
          </p:cNvSpPr>
          <p:nvPr>
            <p:ph type="subTitle" idx="1"/>
          </p:nvPr>
        </p:nvSpPr>
        <p:spPr>
          <a:xfrm>
            <a:off x="5460100" y="4216600"/>
            <a:ext cx="32800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chemeClr val="accent1"/>
              </a:buClr>
              <a:buSzPts val="2800"/>
              <a:buNone/>
              <a:defRPr sz="2400"/>
            </a:lvl1pPr>
            <a:lvl2pPr lvl="1" algn="ctr">
              <a:lnSpc>
                <a:spcPct val="100000"/>
              </a:lnSpc>
              <a:spcBef>
                <a:spcPts val="0"/>
              </a:spcBef>
              <a:spcAft>
                <a:spcPts val="0"/>
              </a:spcAft>
              <a:buClr>
                <a:schemeClr val="accent1"/>
              </a:buClr>
              <a:buSzPts val="2800"/>
              <a:buNone/>
              <a:defRPr sz="3733">
                <a:solidFill>
                  <a:schemeClr val="accent1"/>
                </a:solidFill>
              </a:defRPr>
            </a:lvl2pPr>
            <a:lvl3pPr lvl="2" algn="ctr">
              <a:lnSpc>
                <a:spcPct val="100000"/>
              </a:lnSpc>
              <a:spcBef>
                <a:spcPts val="0"/>
              </a:spcBef>
              <a:spcAft>
                <a:spcPts val="0"/>
              </a:spcAft>
              <a:buClr>
                <a:schemeClr val="accent1"/>
              </a:buClr>
              <a:buSzPts val="2800"/>
              <a:buNone/>
              <a:defRPr sz="3733">
                <a:solidFill>
                  <a:schemeClr val="accent1"/>
                </a:solidFill>
              </a:defRPr>
            </a:lvl3pPr>
            <a:lvl4pPr lvl="3" algn="ctr">
              <a:lnSpc>
                <a:spcPct val="100000"/>
              </a:lnSpc>
              <a:spcBef>
                <a:spcPts val="0"/>
              </a:spcBef>
              <a:spcAft>
                <a:spcPts val="0"/>
              </a:spcAft>
              <a:buClr>
                <a:schemeClr val="accent1"/>
              </a:buClr>
              <a:buSzPts val="2800"/>
              <a:buNone/>
              <a:defRPr sz="3733">
                <a:solidFill>
                  <a:schemeClr val="accent1"/>
                </a:solidFill>
              </a:defRPr>
            </a:lvl4pPr>
            <a:lvl5pPr lvl="4" algn="ctr">
              <a:lnSpc>
                <a:spcPct val="100000"/>
              </a:lnSpc>
              <a:spcBef>
                <a:spcPts val="0"/>
              </a:spcBef>
              <a:spcAft>
                <a:spcPts val="0"/>
              </a:spcAft>
              <a:buClr>
                <a:schemeClr val="accent1"/>
              </a:buClr>
              <a:buSzPts val="2800"/>
              <a:buNone/>
              <a:defRPr sz="3733">
                <a:solidFill>
                  <a:schemeClr val="accent1"/>
                </a:solidFill>
              </a:defRPr>
            </a:lvl5pPr>
            <a:lvl6pPr lvl="5" algn="ctr">
              <a:lnSpc>
                <a:spcPct val="100000"/>
              </a:lnSpc>
              <a:spcBef>
                <a:spcPts val="0"/>
              </a:spcBef>
              <a:spcAft>
                <a:spcPts val="0"/>
              </a:spcAft>
              <a:buClr>
                <a:schemeClr val="accent1"/>
              </a:buClr>
              <a:buSzPts val="2800"/>
              <a:buNone/>
              <a:defRPr sz="3733">
                <a:solidFill>
                  <a:schemeClr val="accent1"/>
                </a:solidFill>
              </a:defRPr>
            </a:lvl6pPr>
            <a:lvl7pPr lvl="6" algn="ctr">
              <a:lnSpc>
                <a:spcPct val="100000"/>
              </a:lnSpc>
              <a:spcBef>
                <a:spcPts val="0"/>
              </a:spcBef>
              <a:spcAft>
                <a:spcPts val="0"/>
              </a:spcAft>
              <a:buClr>
                <a:schemeClr val="accent1"/>
              </a:buClr>
              <a:buSzPts val="2800"/>
              <a:buNone/>
              <a:defRPr sz="3733">
                <a:solidFill>
                  <a:schemeClr val="accent1"/>
                </a:solidFill>
              </a:defRPr>
            </a:lvl7pPr>
            <a:lvl8pPr lvl="7" algn="ctr">
              <a:lnSpc>
                <a:spcPct val="100000"/>
              </a:lnSpc>
              <a:spcBef>
                <a:spcPts val="0"/>
              </a:spcBef>
              <a:spcAft>
                <a:spcPts val="0"/>
              </a:spcAft>
              <a:buClr>
                <a:schemeClr val="accent1"/>
              </a:buClr>
              <a:buSzPts val="2800"/>
              <a:buNone/>
              <a:defRPr sz="3733">
                <a:solidFill>
                  <a:schemeClr val="accent1"/>
                </a:solidFill>
              </a:defRPr>
            </a:lvl8pPr>
            <a:lvl9pPr lvl="8" algn="ctr">
              <a:lnSpc>
                <a:spcPct val="100000"/>
              </a:lnSpc>
              <a:spcBef>
                <a:spcPts val="0"/>
              </a:spcBef>
              <a:spcAft>
                <a:spcPts val="0"/>
              </a:spcAft>
              <a:buClr>
                <a:schemeClr val="accent1"/>
              </a:buClr>
              <a:buSzPts val="2800"/>
              <a:buNone/>
              <a:defRPr sz="3733">
                <a:solidFill>
                  <a:schemeClr val="accent1"/>
                </a:solidFill>
              </a:defRPr>
            </a:lvl9pPr>
          </a:lstStyle>
          <a:p>
            <a:endParaRPr/>
          </a:p>
        </p:txBody>
      </p:sp>
    </p:spTree>
    <p:extLst>
      <p:ext uri="{BB962C8B-B14F-4D97-AF65-F5344CB8AC3E}">
        <p14:creationId xmlns:p14="http://schemas.microsoft.com/office/powerpoint/2010/main" val="5625853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9"/>
        <p:cNvGrpSpPr/>
        <p:nvPr/>
      </p:nvGrpSpPr>
      <p:grpSpPr>
        <a:xfrm>
          <a:off x="0" y="0"/>
          <a:ext cx="0" cy="0"/>
          <a:chOff x="0" y="0"/>
          <a:chExt cx="0" cy="0"/>
        </a:xfrm>
      </p:grpSpPr>
      <p:grpSp>
        <p:nvGrpSpPr>
          <p:cNvPr id="20" name="Google Shape;20;p3"/>
          <p:cNvGrpSpPr/>
          <p:nvPr/>
        </p:nvGrpSpPr>
        <p:grpSpPr>
          <a:xfrm rot="10800000">
            <a:off x="-1448045" y="-36983"/>
            <a:ext cx="4029681" cy="4702604"/>
            <a:chOff x="5353050" y="0"/>
            <a:chExt cx="4407556" cy="5143580"/>
          </a:xfrm>
        </p:grpSpPr>
        <p:sp>
          <p:nvSpPr>
            <p:cNvPr id="21" name="Google Shape;21;p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 name="Google Shape;26;p3"/>
          <p:cNvSpPr txBox="1">
            <a:spLocks noGrp="1"/>
          </p:cNvSpPr>
          <p:nvPr>
            <p:ph type="title"/>
          </p:nvPr>
        </p:nvSpPr>
        <p:spPr>
          <a:xfrm rot="-294">
            <a:off x="1869133" y="3789412"/>
            <a:ext cx="46700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64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27" name="Google Shape;27;p3"/>
          <p:cNvSpPr txBox="1">
            <a:spLocks noGrp="1"/>
          </p:cNvSpPr>
          <p:nvPr>
            <p:ph type="subTitle" idx="1"/>
          </p:nvPr>
        </p:nvSpPr>
        <p:spPr>
          <a:xfrm flipH="1">
            <a:off x="2175933" y="4636733"/>
            <a:ext cx="4056400" cy="142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400"/>
            </a:lvl1pPr>
            <a:lvl2pPr lvl="1" algn="ctr" rtl="0">
              <a:lnSpc>
                <a:spcPct val="100000"/>
              </a:lnSpc>
              <a:spcBef>
                <a:spcPts val="0"/>
              </a:spcBef>
              <a:spcAft>
                <a:spcPts val="0"/>
              </a:spcAft>
              <a:buSzPts val="1400"/>
              <a:buNone/>
              <a:defRPr sz="1867"/>
            </a:lvl2pPr>
            <a:lvl3pPr lvl="2" algn="ctr" rtl="0">
              <a:lnSpc>
                <a:spcPct val="100000"/>
              </a:lnSpc>
              <a:spcBef>
                <a:spcPts val="0"/>
              </a:spcBef>
              <a:spcAft>
                <a:spcPts val="0"/>
              </a:spcAft>
              <a:buSzPts val="1400"/>
              <a:buNone/>
              <a:defRPr sz="1867"/>
            </a:lvl3pPr>
            <a:lvl4pPr lvl="3" algn="ctr" rtl="0">
              <a:lnSpc>
                <a:spcPct val="100000"/>
              </a:lnSpc>
              <a:spcBef>
                <a:spcPts val="0"/>
              </a:spcBef>
              <a:spcAft>
                <a:spcPts val="0"/>
              </a:spcAft>
              <a:buSzPts val="1400"/>
              <a:buNone/>
              <a:defRPr sz="1867"/>
            </a:lvl4pPr>
            <a:lvl5pPr lvl="4" algn="ctr" rtl="0">
              <a:lnSpc>
                <a:spcPct val="100000"/>
              </a:lnSpc>
              <a:spcBef>
                <a:spcPts val="0"/>
              </a:spcBef>
              <a:spcAft>
                <a:spcPts val="0"/>
              </a:spcAft>
              <a:buSzPts val="1400"/>
              <a:buNone/>
              <a:defRPr sz="1867"/>
            </a:lvl5pPr>
            <a:lvl6pPr lvl="5" algn="ctr" rtl="0">
              <a:lnSpc>
                <a:spcPct val="100000"/>
              </a:lnSpc>
              <a:spcBef>
                <a:spcPts val="0"/>
              </a:spcBef>
              <a:spcAft>
                <a:spcPts val="0"/>
              </a:spcAft>
              <a:buSzPts val="1400"/>
              <a:buNone/>
              <a:defRPr sz="1867"/>
            </a:lvl6pPr>
            <a:lvl7pPr lvl="6" algn="ctr" rtl="0">
              <a:lnSpc>
                <a:spcPct val="100000"/>
              </a:lnSpc>
              <a:spcBef>
                <a:spcPts val="0"/>
              </a:spcBef>
              <a:spcAft>
                <a:spcPts val="0"/>
              </a:spcAft>
              <a:buSzPts val="1400"/>
              <a:buNone/>
              <a:defRPr sz="1867"/>
            </a:lvl7pPr>
            <a:lvl8pPr lvl="7" algn="ctr" rtl="0">
              <a:lnSpc>
                <a:spcPct val="100000"/>
              </a:lnSpc>
              <a:spcBef>
                <a:spcPts val="0"/>
              </a:spcBef>
              <a:spcAft>
                <a:spcPts val="0"/>
              </a:spcAft>
              <a:buSzPts val="1400"/>
              <a:buNone/>
              <a:defRPr sz="1867"/>
            </a:lvl8pPr>
            <a:lvl9pPr lvl="8" algn="ctr" rtl="0">
              <a:lnSpc>
                <a:spcPct val="100000"/>
              </a:lnSpc>
              <a:spcBef>
                <a:spcPts val="0"/>
              </a:spcBef>
              <a:spcAft>
                <a:spcPts val="0"/>
              </a:spcAft>
              <a:buSzPts val="1400"/>
              <a:buNone/>
              <a:defRPr sz="1867"/>
            </a:lvl9pPr>
          </a:lstStyle>
          <a:p>
            <a:endParaRPr/>
          </a:p>
        </p:txBody>
      </p:sp>
      <p:sp>
        <p:nvSpPr>
          <p:cNvPr id="28" name="Google Shape;28;p3"/>
          <p:cNvSpPr txBox="1">
            <a:spLocks noGrp="1"/>
          </p:cNvSpPr>
          <p:nvPr>
            <p:ph type="title" idx="2" hasCustomPrompt="1"/>
          </p:nvPr>
        </p:nvSpPr>
        <p:spPr>
          <a:xfrm>
            <a:off x="2950933" y="1564216"/>
            <a:ext cx="2506400" cy="1644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96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grpSp>
        <p:nvGrpSpPr>
          <p:cNvPr id="29" name="Google Shape;29;p3"/>
          <p:cNvGrpSpPr/>
          <p:nvPr/>
        </p:nvGrpSpPr>
        <p:grpSpPr>
          <a:xfrm rot="10800000" flipH="1">
            <a:off x="2230012" y="-1214671"/>
            <a:ext cx="11525467" cy="8072677"/>
            <a:chOff x="5353050" y="0"/>
            <a:chExt cx="4407556" cy="5143580"/>
          </a:xfrm>
        </p:grpSpPr>
        <p:sp>
          <p:nvSpPr>
            <p:cNvPr id="30" name="Google Shape;30;p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427400901"/>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45"/>
        <p:cNvGrpSpPr/>
        <p:nvPr/>
      </p:nvGrpSpPr>
      <p:grpSpPr>
        <a:xfrm>
          <a:off x="0" y="0"/>
          <a:ext cx="0" cy="0"/>
          <a:chOff x="0" y="0"/>
          <a:chExt cx="0" cy="0"/>
        </a:xfrm>
      </p:grpSpPr>
      <p:grpSp>
        <p:nvGrpSpPr>
          <p:cNvPr id="46" name="Google Shape;46;p5"/>
          <p:cNvGrpSpPr/>
          <p:nvPr/>
        </p:nvGrpSpPr>
        <p:grpSpPr>
          <a:xfrm>
            <a:off x="-600" y="-4194019"/>
            <a:ext cx="14503799" cy="13112700"/>
            <a:chOff x="-450" y="-3145515"/>
            <a:chExt cx="10877849" cy="9834525"/>
          </a:xfrm>
        </p:grpSpPr>
        <p:sp>
          <p:nvSpPr>
            <p:cNvPr id="47" name="Google Shape;47;p5"/>
            <p:cNvSpPr/>
            <p:nvPr/>
          </p:nvSpPr>
          <p:spPr>
            <a:xfrm>
              <a:off x="2843508" y="-5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8" name="Google Shape;48;p5"/>
            <p:cNvGrpSpPr/>
            <p:nvPr/>
          </p:nvGrpSpPr>
          <p:grpSpPr>
            <a:xfrm rot="10800000">
              <a:off x="-450" y="-3145515"/>
              <a:ext cx="10877849" cy="9834525"/>
              <a:chOff x="5353050" y="0"/>
              <a:chExt cx="4407556" cy="5143580"/>
            </a:xfrm>
          </p:grpSpPr>
          <p:sp>
            <p:nvSpPr>
              <p:cNvPr id="49" name="Google Shape;49;p5"/>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5"/>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5"/>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5"/>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5"/>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54" name="Google Shape;54;p5"/>
          <p:cNvSpPr txBox="1">
            <a:spLocks noGrp="1"/>
          </p:cNvSpPr>
          <p:nvPr>
            <p:ph type="ctrTitle"/>
          </p:nvPr>
        </p:nvSpPr>
        <p:spPr>
          <a:xfrm flipH="1">
            <a:off x="7919933" y="2514715"/>
            <a:ext cx="2572400" cy="608000"/>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lt2"/>
              </a:buClr>
              <a:buSzPts val="2400"/>
              <a:buNone/>
              <a:defRPr sz="4000" b="0"/>
            </a:lvl1pPr>
            <a:lvl2pPr lvl="1" algn="ctr" rtl="0">
              <a:spcBef>
                <a:spcPts val="0"/>
              </a:spcBef>
              <a:spcAft>
                <a:spcPts val="0"/>
              </a:spcAft>
              <a:buClr>
                <a:schemeClr val="lt2"/>
              </a:buClr>
              <a:buSzPts val="1800"/>
              <a:buNone/>
              <a:defRPr sz="2400">
                <a:solidFill>
                  <a:schemeClr val="lt2"/>
                </a:solidFill>
              </a:defRPr>
            </a:lvl2pPr>
            <a:lvl3pPr lvl="2" algn="ctr" rtl="0">
              <a:spcBef>
                <a:spcPts val="0"/>
              </a:spcBef>
              <a:spcAft>
                <a:spcPts val="0"/>
              </a:spcAft>
              <a:buClr>
                <a:schemeClr val="lt2"/>
              </a:buClr>
              <a:buSzPts val="1800"/>
              <a:buNone/>
              <a:defRPr sz="2400">
                <a:solidFill>
                  <a:schemeClr val="lt2"/>
                </a:solidFill>
              </a:defRPr>
            </a:lvl3pPr>
            <a:lvl4pPr lvl="3" algn="ctr" rtl="0">
              <a:spcBef>
                <a:spcPts val="0"/>
              </a:spcBef>
              <a:spcAft>
                <a:spcPts val="0"/>
              </a:spcAft>
              <a:buClr>
                <a:schemeClr val="lt2"/>
              </a:buClr>
              <a:buSzPts val="1800"/>
              <a:buNone/>
              <a:defRPr sz="2400">
                <a:solidFill>
                  <a:schemeClr val="lt2"/>
                </a:solidFill>
              </a:defRPr>
            </a:lvl4pPr>
            <a:lvl5pPr lvl="4" algn="ctr" rtl="0">
              <a:spcBef>
                <a:spcPts val="0"/>
              </a:spcBef>
              <a:spcAft>
                <a:spcPts val="0"/>
              </a:spcAft>
              <a:buClr>
                <a:schemeClr val="lt2"/>
              </a:buClr>
              <a:buSzPts val="1800"/>
              <a:buNone/>
              <a:defRPr sz="2400">
                <a:solidFill>
                  <a:schemeClr val="lt2"/>
                </a:solidFill>
              </a:defRPr>
            </a:lvl5pPr>
            <a:lvl6pPr lvl="5" algn="ctr" rtl="0">
              <a:spcBef>
                <a:spcPts val="0"/>
              </a:spcBef>
              <a:spcAft>
                <a:spcPts val="0"/>
              </a:spcAft>
              <a:buClr>
                <a:schemeClr val="lt2"/>
              </a:buClr>
              <a:buSzPts val="1800"/>
              <a:buNone/>
              <a:defRPr sz="2400">
                <a:solidFill>
                  <a:schemeClr val="lt2"/>
                </a:solidFill>
              </a:defRPr>
            </a:lvl6pPr>
            <a:lvl7pPr lvl="6" algn="ctr" rtl="0">
              <a:spcBef>
                <a:spcPts val="0"/>
              </a:spcBef>
              <a:spcAft>
                <a:spcPts val="0"/>
              </a:spcAft>
              <a:buClr>
                <a:schemeClr val="lt2"/>
              </a:buClr>
              <a:buSzPts val="1800"/>
              <a:buNone/>
              <a:defRPr sz="2400">
                <a:solidFill>
                  <a:schemeClr val="lt2"/>
                </a:solidFill>
              </a:defRPr>
            </a:lvl7pPr>
            <a:lvl8pPr lvl="7" algn="ctr" rtl="0">
              <a:spcBef>
                <a:spcPts val="0"/>
              </a:spcBef>
              <a:spcAft>
                <a:spcPts val="0"/>
              </a:spcAft>
              <a:buClr>
                <a:schemeClr val="lt2"/>
              </a:buClr>
              <a:buSzPts val="1800"/>
              <a:buNone/>
              <a:defRPr sz="2400">
                <a:solidFill>
                  <a:schemeClr val="lt2"/>
                </a:solidFill>
              </a:defRPr>
            </a:lvl8pPr>
            <a:lvl9pPr lvl="8" algn="ctr" rtl="0">
              <a:spcBef>
                <a:spcPts val="0"/>
              </a:spcBef>
              <a:spcAft>
                <a:spcPts val="0"/>
              </a:spcAft>
              <a:buClr>
                <a:schemeClr val="lt2"/>
              </a:buClr>
              <a:buSzPts val="1800"/>
              <a:buNone/>
              <a:defRPr sz="2400">
                <a:solidFill>
                  <a:schemeClr val="lt2"/>
                </a:solidFill>
              </a:defRPr>
            </a:lvl9pPr>
          </a:lstStyle>
          <a:p>
            <a:endParaRPr/>
          </a:p>
        </p:txBody>
      </p:sp>
      <p:sp>
        <p:nvSpPr>
          <p:cNvPr id="55" name="Google Shape;55;p5"/>
          <p:cNvSpPr txBox="1">
            <a:spLocks noGrp="1"/>
          </p:cNvSpPr>
          <p:nvPr>
            <p:ph type="subTitle" idx="1"/>
          </p:nvPr>
        </p:nvSpPr>
        <p:spPr>
          <a:xfrm flipH="1">
            <a:off x="7240100" y="3379700"/>
            <a:ext cx="3368000" cy="1547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56" name="Google Shape;56;p5"/>
          <p:cNvSpPr txBox="1">
            <a:spLocks noGrp="1"/>
          </p:cNvSpPr>
          <p:nvPr>
            <p:ph type="ctrTitle" idx="2"/>
          </p:nvPr>
        </p:nvSpPr>
        <p:spPr>
          <a:xfrm flipH="1">
            <a:off x="1468011" y="2514715"/>
            <a:ext cx="2850400" cy="6080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lt2"/>
              </a:buClr>
              <a:buSzPts val="2400"/>
              <a:buNone/>
              <a:defRPr sz="4000" b="0"/>
            </a:lvl1pPr>
            <a:lvl2pPr lvl="1" algn="ctr" rtl="0">
              <a:spcBef>
                <a:spcPts val="0"/>
              </a:spcBef>
              <a:spcAft>
                <a:spcPts val="0"/>
              </a:spcAft>
              <a:buClr>
                <a:schemeClr val="lt2"/>
              </a:buClr>
              <a:buSzPts val="1800"/>
              <a:buNone/>
              <a:defRPr sz="2400">
                <a:solidFill>
                  <a:schemeClr val="lt2"/>
                </a:solidFill>
              </a:defRPr>
            </a:lvl2pPr>
            <a:lvl3pPr lvl="2" algn="ctr" rtl="0">
              <a:spcBef>
                <a:spcPts val="0"/>
              </a:spcBef>
              <a:spcAft>
                <a:spcPts val="0"/>
              </a:spcAft>
              <a:buClr>
                <a:schemeClr val="lt2"/>
              </a:buClr>
              <a:buSzPts val="1800"/>
              <a:buNone/>
              <a:defRPr sz="2400">
                <a:solidFill>
                  <a:schemeClr val="lt2"/>
                </a:solidFill>
              </a:defRPr>
            </a:lvl3pPr>
            <a:lvl4pPr lvl="3" algn="ctr" rtl="0">
              <a:spcBef>
                <a:spcPts val="0"/>
              </a:spcBef>
              <a:spcAft>
                <a:spcPts val="0"/>
              </a:spcAft>
              <a:buClr>
                <a:schemeClr val="lt2"/>
              </a:buClr>
              <a:buSzPts val="1800"/>
              <a:buNone/>
              <a:defRPr sz="2400">
                <a:solidFill>
                  <a:schemeClr val="lt2"/>
                </a:solidFill>
              </a:defRPr>
            </a:lvl4pPr>
            <a:lvl5pPr lvl="4" algn="ctr" rtl="0">
              <a:spcBef>
                <a:spcPts val="0"/>
              </a:spcBef>
              <a:spcAft>
                <a:spcPts val="0"/>
              </a:spcAft>
              <a:buClr>
                <a:schemeClr val="lt2"/>
              </a:buClr>
              <a:buSzPts val="1800"/>
              <a:buNone/>
              <a:defRPr sz="2400">
                <a:solidFill>
                  <a:schemeClr val="lt2"/>
                </a:solidFill>
              </a:defRPr>
            </a:lvl5pPr>
            <a:lvl6pPr lvl="5" algn="ctr" rtl="0">
              <a:spcBef>
                <a:spcPts val="0"/>
              </a:spcBef>
              <a:spcAft>
                <a:spcPts val="0"/>
              </a:spcAft>
              <a:buClr>
                <a:schemeClr val="lt2"/>
              </a:buClr>
              <a:buSzPts val="1800"/>
              <a:buNone/>
              <a:defRPr sz="2400">
                <a:solidFill>
                  <a:schemeClr val="lt2"/>
                </a:solidFill>
              </a:defRPr>
            </a:lvl6pPr>
            <a:lvl7pPr lvl="6" algn="ctr" rtl="0">
              <a:spcBef>
                <a:spcPts val="0"/>
              </a:spcBef>
              <a:spcAft>
                <a:spcPts val="0"/>
              </a:spcAft>
              <a:buClr>
                <a:schemeClr val="lt2"/>
              </a:buClr>
              <a:buSzPts val="1800"/>
              <a:buNone/>
              <a:defRPr sz="2400">
                <a:solidFill>
                  <a:schemeClr val="lt2"/>
                </a:solidFill>
              </a:defRPr>
            </a:lvl7pPr>
            <a:lvl8pPr lvl="7" algn="ctr" rtl="0">
              <a:spcBef>
                <a:spcPts val="0"/>
              </a:spcBef>
              <a:spcAft>
                <a:spcPts val="0"/>
              </a:spcAft>
              <a:buClr>
                <a:schemeClr val="lt2"/>
              </a:buClr>
              <a:buSzPts val="1800"/>
              <a:buNone/>
              <a:defRPr sz="2400">
                <a:solidFill>
                  <a:schemeClr val="lt2"/>
                </a:solidFill>
              </a:defRPr>
            </a:lvl8pPr>
            <a:lvl9pPr lvl="8" algn="ctr" rtl="0">
              <a:spcBef>
                <a:spcPts val="0"/>
              </a:spcBef>
              <a:spcAft>
                <a:spcPts val="0"/>
              </a:spcAft>
              <a:buClr>
                <a:schemeClr val="lt2"/>
              </a:buClr>
              <a:buSzPts val="1800"/>
              <a:buNone/>
              <a:defRPr sz="2400">
                <a:solidFill>
                  <a:schemeClr val="lt2"/>
                </a:solidFill>
              </a:defRPr>
            </a:lvl9pPr>
          </a:lstStyle>
          <a:p>
            <a:endParaRPr/>
          </a:p>
        </p:txBody>
      </p:sp>
      <p:sp>
        <p:nvSpPr>
          <p:cNvPr id="57" name="Google Shape;57;p5"/>
          <p:cNvSpPr txBox="1">
            <a:spLocks noGrp="1"/>
          </p:cNvSpPr>
          <p:nvPr>
            <p:ph type="subTitle" idx="3"/>
          </p:nvPr>
        </p:nvSpPr>
        <p:spPr>
          <a:xfrm flipH="1">
            <a:off x="1583900" y="3379700"/>
            <a:ext cx="3368000" cy="1547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Tree>
    <p:extLst>
      <p:ext uri="{BB962C8B-B14F-4D97-AF65-F5344CB8AC3E}">
        <p14:creationId xmlns:p14="http://schemas.microsoft.com/office/powerpoint/2010/main" val="1085113048"/>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58"/>
        <p:cNvGrpSpPr/>
        <p:nvPr/>
      </p:nvGrpSpPr>
      <p:grpSpPr>
        <a:xfrm>
          <a:off x="0" y="0"/>
          <a:ext cx="0" cy="0"/>
          <a:chOff x="0" y="0"/>
          <a:chExt cx="0" cy="0"/>
        </a:xfrm>
      </p:grpSpPr>
      <p:sp>
        <p:nvSpPr>
          <p:cNvPr id="59" name="Google Shape;59;p6"/>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60" name="Google Shape;60;p6"/>
          <p:cNvGrpSpPr/>
          <p:nvPr/>
        </p:nvGrpSpPr>
        <p:grpSpPr>
          <a:xfrm>
            <a:off x="9" y="3779033"/>
            <a:ext cx="2766825" cy="3079023"/>
            <a:chOff x="6" y="2834274"/>
            <a:chExt cx="2075119" cy="2309267"/>
          </a:xfrm>
        </p:grpSpPr>
        <p:sp>
          <p:nvSpPr>
            <p:cNvPr id="61" name="Google Shape;61;p6"/>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6"/>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6"/>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4" name="Google Shape;64;p6"/>
          <p:cNvGrpSpPr/>
          <p:nvPr/>
        </p:nvGrpSpPr>
        <p:grpSpPr>
          <a:xfrm>
            <a:off x="10670207" y="12"/>
            <a:ext cx="1521789" cy="1692593"/>
            <a:chOff x="8002655" y="8"/>
            <a:chExt cx="1141342" cy="1269445"/>
          </a:xfrm>
        </p:grpSpPr>
        <p:sp>
          <p:nvSpPr>
            <p:cNvPr id="65" name="Google Shape;65;p6"/>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6"/>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11377689"/>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67"/>
        <p:cNvGrpSpPr/>
        <p:nvPr/>
      </p:nvGrpSpPr>
      <p:grpSpPr>
        <a:xfrm>
          <a:off x="0" y="0"/>
          <a:ext cx="0" cy="0"/>
          <a:chOff x="0" y="0"/>
          <a:chExt cx="0" cy="0"/>
        </a:xfrm>
      </p:grpSpPr>
      <p:grpSp>
        <p:nvGrpSpPr>
          <p:cNvPr id="68" name="Google Shape;68;p7"/>
          <p:cNvGrpSpPr/>
          <p:nvPr/>
        </p:nvGrpSpPr>
        <p:grpSpPr>
          <a:xfrm>
            <a:off x="9405521" y="-17"/>
            <a:ext cx="2786500" cy="3101017"/>
            <a:chOff x="7054140" y="-13"/>
            <a:chExt cx="2089875" cy="2325763"/>
          </a:xfrm>
        </p:grpSpPr>
        <p:sp>
          <p:nvSpPr>
            <p:cNvPr id="69" name="Google Shape;69;p7"/>
            <p:cNvSpPr/>
            <p:nvPr/>
          </p:nvSpPr>
          <p:spPr>
            <a:xfrm rot="10800000" flipH="1">
              <a:off x="7054140" y="1027"/>
              <a:ext cx="2089855" cy="2324723"/>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7"/>
            <p:cNvSpPr/>
            <p:nvPr/>
          </p:nvSpPr>
          <p:spPr>
            <a:xfrm rot="10800000" flipH="1">
              <a:off x="7105902" y="-13"/>
              <a:ext cx="2038095" cy="226712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7"/>
            <p:cNvSpPr/>
            <p:nvPr/>
          </p:nvSpPr>
          <p:spPr>
            <a:xfrm rot="10800000" flipH="1">
              <a:off x="7655173" y="-13"/>
              <a:ext cx="1488842" cy="168214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2" name="Google Shape;72;p7"/>
          <p:cNvSpPr txBox="1">
            <a:spLocks noGrp="1"/>
          </p:cNvSpPr>
          <p:nvPr>
            <p:ph type="subTitle" idx="1"/>
          </p:nvPr>
        </p:nvSpPr>
        <p:spPr>
          <a:xfrm flipH="1">
            <a:off x="6909000" y="2685633"/>
            <a:ext cx="4297600" cy="25076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Clr>
                <a:schemeClr val="accent1"/>
              </a:buClr>
              <a:buSzPts val="1200"/>
              <a:buChar char="●"/>
              <a:defRPr sz="2400"/>
            </a:lvl1pPr>
            <a:lvl2pPr lvl="1" algn="ctr" rtl="0">
              <a:lnSpc>
                <a:spcPct val="100000"/>
              </a:lnSpc>
              <a:spcBef>
                <a:spcPts val="0"/>
              </a:spcBef>
              <a:spcAft>
                <a:spcPts val="0"/>
              </a:spcAft>
              <a:buSzPts val="1200"/>
              <a:buChar char="○"/>
              <a:defRPr sz="1600"/>
            </a:lvl2pPr>
            <a:lvl3pPr lvl="2" algn="ctr" rtl="0">
              <a:lnSpc>
                <a:spcPct val="100000"/>
              </a:lnSpc>
              <a:spcBef>
                <a:spcPts val="0"/>
              </a:spcBef>
              <a:spcAft>
                <a:spcPts val="0"/>
              </a:spcAft>
              <a:buSzPts val="1200"/>
              <a:buChar char="■"/>
              <a:defRPr sz="1600"/>
            </a:lvl3pPr>
            <a:lvl4pPr lvl="3" algn="ctr" rtl="0">
              <a:lnSpc>
                <a:spcPct val="100000"/>
              </a:lnSpc>
              <a:spcBef>
                <a:spcPts val="0"/>
              </a:spcBef>
              <a:spcAft>
                <a:spcPts val="0"/>
              </a:spcAft>
              <a:buSzPts val="1200"/>
              <a:buChar char="●"/>
              <a:defRPr sz="1600"/>
            </a:lvl4pPr>
            <a:lvl5pPr lvl="4" algn="ctr" rtl="0">
              <a:lnSpc>
                <a:spcPct val="100000"/>
              </a:lnSpc>
              <a:spcBef>
                <a:spcPts val="0"/>
              </a:spcBef>
              <a:spcAft>
                <a:spcPts val="0"/>
              </a:spcAft>
              <a:buSzPts val="1200"/>
              <a:buChar char="○"/>
              <a:defRPr sz="1600"/>
            </a:lvl5pPr>
            <a:lvl6pPr lvl="5" algn="ctr" rtl="0">
              <a:lnSpc>
                <a:spcPct val="100000"/>
              </a:lnSpc>
              <a:spcBef>
                <a:spcPts val="0"/>
              </a:spcBef>
              <a:spcAft>
                <a:spcPts val="0"/>
              </a:spcAft>
              <a:buSzPts val="1200"/>
              <a:buChar char="■"/>
              <a:defRPr sz="1600"/>
            </a:lvl6pPr>
            <a:lvl7pPr lvl="6" algn="ctr" rtl="0">
              <a:lnSpc>
                <a:spcPct val="100000"/>
              </a:lnSpc>
              <a:spcBef>
                <a:spcPts val="0"/>
              </a:spcBef>
              <a:spcAft>
                <a:spcPts val="0"/>
              </a:spcAft>
              <a:buSzPts val="1200"/>
              <a:buChar char="●"/>
              <a:defRPr sz="1600"/>
            </a:lvl7pPr>
            <a:lvl8pPr lvl="7" algn="ctr" rtl="0">
              <a:lnSpc>
                <a:spcPct val="100000"/>
              </a:lnSpc>
              <a:spcBef>
                <a:spcPts val="0"/>
              </a:spcBef>
              <a:spcAft>
                <a:spcPts val="0"/>
              </a:spcAft>
              <a:buSzPts val="1200"/>
              <a:buChar char="○"/>
              <a:defRPr sz="1600"/>
            </a:lvl8pPr>
            <a:lvl9pPr lvl="8" algn="ctr" rtl="0">
              <a:lnSpc>
                <a:spcPct val="100000"/>
              </a:lnSpc>
              <a:spcBef>
                <a:spcPts val="0"/>
              </a:spcBef>
              <a:spcAft>
                <a:spcPts val="0"/>
              </a:spcAft>
              <a:buSzPts val="1200"/>
              <a:buChar char="■"/>
              <a:defRPr sz="1600"/>
            </a:lvl9pPr>
          </a:lstStyle>
          <a:p>
            <a:endParaRPr/>
          </a:p>
        </p:txBody>
      </p:sp>
      <p:sp>
        <p:nvSpPr>
          <p:cNvPr id="73" name="Google Shape;73;p7"/>
          <p:cNvSpPr txBox="1">
            <a:spLocks noGrp="1"/>
          </p:cNvSpPr>
          <p:nvPr>
            <p:ph type="title"/>
          </p:nvPr>
        </p:nvSpPr>
        <p:spPr>
          <a:xfrm>
            <a:off x="5926997" y="5262947"/>
            <a:ext cx="5279600" cy="845600"/>
          </a:xfrm>
          <a:prstGeom prst="rect">
            <a:avLst/>
          </a:prstGeom>
        </p:spPr>
        <p:txBody>
          <a:bodyPr spcFirstLastPara="1" wrap="square" lIns="91425" tIns="91425" rIns="91425" bIns="91425" anchor="t" anchorCtr="0">
            <a:noAutofit/>
          </a:bodyPr>
          <a:lstStyle>
            <a:lvl1pPr lvl="0" algn="r" rtl="0">
              <a:spcBef>
                <a:spcPts val="0"/>
              </a:spcBef>
              <a:spcAft>
                <a:spcPts val="0"/>
              </a:spcAft>
              <a:buNone/>
              <a:defRPr sz="4000" b="0"/>
            </a:lvl1pPr>
            <a:lvl2pPr lvl="1" algn="r" rtl="0">
              <a:spcBef>
                <a:spcPts val="0"/>
              </a:spcBef>
              <a:spcAft>
                <a:spcPts val="0"/>
              </a:spcAft>
              <a:buNone/>
              <a:defRPr sz="4000" b="0"/>
            </a:lvl2pPr>
            <a:lvl3pPr lvl="2" algn="r" rtl="0">
              <a:spcBef>
                <a:spcPts val="0"/>
              </a:spcBef>
              <a:spcAft>
                <a:spcPts val="0"/>
              </a:spcAft>
              <a:buNone/>
              <a:defRPr sz="4000" b="0"/>
            </a:lvl3pPr>
            <a:lvl4pPr lvl="3" algn="r" rtl="0">
              <a:spcBef>
                <a:spcPts val="0"/>
              </a:spcBef>
              <a:spcAft>
                <a:spcPts val="0"/>
              </a:spcAft>
              <a:buNone/>
              <a:defRPr sz="4000" b="0"/>
            </a:lvl4pPr>
            <a:lvl5pPr lvl="4" algn="r" rtl="0">
              <a:spcBef>
                <a:spcPts val="0"/>
              </a:spcBef>
              <a:spcAft>
                <a:spcPts val="0"/>
              </a:spcAft>
              <a:buNone/>
              <a:defRPr sz="4000" b="0"/>
            </a:lvl5pPr>
            <a:lvl6pPr lvl="5" algn="r" rtl="0">
              <a:spcBef>
                <a:spcPts val="0"/>
              </a:spcBef>
              <a:spcAft>
                <a:spcPts val="0"/>
              </a:spcAft>
              <a:buNone/>
              <a:defRPr sz="4000" b="0"/>
            </a:lvl6pPr>
            <a:lvl7pPr lvl="6" algn="r" rtl="0">
              <a:spcBef>
                <a:spcPts val="0"/>
              </a:spcBef>
              <a:spcAft>
                <a:spcPts val="0"/>
              </a:spcAft>
              <a:buNone/>
              <a:defRPr sz="4000" b="0"/>
            </a:lvl7pPr>
            <a:lvl8pPr lvl="7" algn="r" rtl="0">
              <a:spcBef>
                <a:spcPts val="0"/>
              </a:spcBef>
              <a:spcAft>
                <a:spcPts val="0"/>
              </a:spcAft>
              <a:buNone/>
              <a:defRPr sz="4000" b="0"/>
            </a:lvl8pPr>
            <a:lvl9pPr lvl="8" algn="r" rtl="0">
              <a:spcBef>
                <a:spcPts val="0"/>
              </a:spcBef>
              <a:spcAft>
                <a:spcPts val="0"/>
              </a:spcAft>
              <a:buNone/>
              <a:defRPr sz="4000" b="0"/>
            </a:lvl9pPr>
          </a:lstStyle>
          <a:p>
            <a:endParaRPr/>
          </a:p>
        </p:txBody>
      </p:sp>
    </p:spTree>
    <p:extLst>
      <p:ext uri="{BB962C8B-B14F-4D97-AF65-F5344CB8AC3E}">
        <p14:creationId xmlns:p14="http://schemas.microsoft.com/office/powerpoint/2010/main" val="37837901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slideLayout" Target="../slideLayouts/slideLayout31.xml"/><Relationship Id="rId18" Type="http://schemas.openxmlformats.org/officeDocument/2006/relationships/slideLayout" Target="../slideLayouts/slideLayout36.xml"/><Relationship Id="rId26" Type="http://schemas.openxmlformats.org/officeDocument/2006/relationships/theme" Target="../theme/theme2.xml"/><Relationship Id="rId3" Type="http://schemas.openxmlformats.org/officeDocument/2006/relationships/slideLayout" Target="../slideLayouts/slideLayout21.xml"/><Relationship Id="rId21" Type="http://schemas.openxmlformats.org/officeDocument/2006/relationships/slideLayout" Target="../slideLayouts/slideLayout39.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17" Type="http://schemas.openxmlformats.org/officeDocument/2006/relationships/slideLayout" Target="../slideLayouts/slideLayout35.xml"/><Relationship Id="rId25" Type="http://schemas.openxmlformats.org/officeDocument/2006/relationships/slideLayout" Target="../slideLayouts/slideLayout43.xml"/><Relationship Id="rId2" Type="http://schemas.openxmlformats.org/officeDocument/2006/relationships/slideLayout" Target="../slideLayouts/slideLayout20.xml"/><Relationship Id="rId16" Type="http://schemas.openxmlformats.org/officeDocument/2006/relationships/slideLayout" Target="../slideLayouts/slideLayout34.xml"/><Relationship Id="rId20" Type="http://schemas.openxmlformats.org/officeDocument/2006/relationships/slideLayout" Target="../slideLayouts/slideLayout38.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24" Type="http://schemas.openxmlformats.org/officeDocument/2006/relationships/slideLayout" Target="../slideLayouts/slideLayout42.xml"/><Relationship Id="rId5" Type="http://schemas.openxmlformats.org/officeDocument/2006/relationships/slideLayout" Target="../slideLayouts/slideLayout23.xml"/><Relationship Id="rId15" Type="http://schemas.openxmlformats.org/officeDocument/2006/relationships/slideLayout" Target="../slideLayouts/slideLayout33.xml"/><Relationship Id="rId23" Type="http://schemas.openxmlformats.org/officeDocument/2006/relationships/slideLayout" Target="../slideLayouts/slideLayout41.xml"/><Relationship Id="rId10" Type="http://schemas.openxmlformats.org/officeDocument/2006/relationships/slideLayout" Target="../slideLayouts/slideLayout28.xml"/><Relationship Id="rId19" Type="http://schemas.openxmlformats.org/officeDocument/2006/relationships/slideLayout" Target="../slideLayouts/slideLayout37.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slideLayout" Target="../slideLayouts/slideLayout32.xml"/><Relationship Id="rId22" Type="http://schemas.openxmlformats.org/officeDocument/2006/relationships/slideLayout" Target="../slideLayouts/slideLayout4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1.xml"/><Relationship Id="rId13" Type="http://schemas.openxmlformats.org/officeDocument/2006/relationships/slideLayout" Target="../slideLayouts/slideLayout56.xml"/><Relationship Id="rId18" Type="http://schemas.openxmlformats.org/officeDocument/2006/relationships/slideLayout" Target="../slideLayouts/slideLayout61.xml"/><Relationship Id="rId26" Type="http://schemas.openxmlformats.org/officeDocument/2006/relationships/theme" Target="../theme/theme3.xml"/><Relationship Id="rId3" Type="http://schemas.openxmlformats.org/officeDocument/2006/relationships/slideLayout" Target="../slideLayouts/slideLayout46.xml"/><Relationship Id="rId21" Type="http://schemas.openxmlformats.org/officeDocument/2006/relationships/slideLayout" Target="../slideLayouts/slideLayout64.xml"/><Relationship Id="rId7" Type="http://schemas.openxmlformats.org/officeDocument/2006/relationships/slideLayout" Target="../slideLayouts/slideLayout50.xml"/><Relationship Id="rId12" Type="http://schemas.openxmlformats.org/officeDocument/2006/relationships/slideLayout" Target="../slideLayouts/slideLayout55.xml"/><Relationship Id="rId17" Type="http://schemas.openxmlformats.org/officeDocument/2006/relationships/slideLayout" Target="../slideLayouts/slideLayout60.xml"/><Relationship Id="rId25" Type="http://schemas.openxmlformats.org/officeDocument/2006/relationships/slideLayout" Target="../slideLayouts/slideLayout68.xml"/><Relationship Id="rId2" Type="http://schemas.openxmlformats.org/officeDocument/2006/relationships/slideLayout" Target="../slideLayouts/slideLayout45.xml"/><Relationship Id="rId16" Type="http://schemas.openxmlformats.org/officeDocument/2006/relationships/slideLayout" Target="../slideLayouts/slideLayout59.xml"/><Relationship Id="rId20" Type="http://schemas.openxmlformats.org/officeDocument/2006/relationships/slideLayout" Target="../slideLayouts/slideLayout63.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24" Type="http://schemas.openxmlformats.org/officeDocument/2006/relationships/slideLayout" Target="../slideLayouts/slideLayout67.xml"/><Relationship Id="rId5" Type="http://schemas.openxmlformats.org/officeDocument/2006/relationships/slideLayout" Target="../slideLayouts/slideLayout48.xml"/><Relationship Id="rId15" Type="http://schemas.openxmlformats.org/officeDocument/2006/relationships/slideLayout" Target="../slideLayouts/slideLayout58.xml"/><Relationship Id="rId23" Type="http://schemas.openxmlformats.org/officeDocument/2006/relationships/slideLayout" Target="../slideLayouts/slideLayout66.xml"/><Relationship Id="rId10" Type="http://schemas.openxmlformats.org/officeDocument/2006/relationships/slideLayout" Target="../slideLayouts/slideLayout53.xml"/><Relationship Id="rId19" Type="http://schemas.openxmlformats.org/officeDocument/2006/relationships/slideLayout" Target="../slideLayouts/slideLayout62.xml"/><Relationship Id="rId4" Type="http://schemas.openxmlformats.org/officeDocument/2006/relationships/slideLayout" Target="../slideLayouts/slideLayout47.xml"/><Relationship Id="rId9" Type="http://schemas.openxmlformats.org/officeDocument/2006/relationships/slideLayout" Target="../slideLayouts/slideLayout52.xml"/><Relationship Id="rId14" Type="http://schemas.openxmlformats.org/officeDocument/2006/relationships/slideLayout" Target="../slideLayouts/slideLayout57.xml"/><Relationship Id="rId22" Type="http://schemas.openxmlformats.org/officeDocument/2006/relationships/slideLayout" Target="../slideLayouts/slideLayout6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76.xml"/><Relationship Id="rId13" Type="http://schemas.openxmlformats.org/officeDocument/2006/relationships/slideLayout" Target="../slideLayouts/slideLayout81.xml"/><Relationship Id="rId18" Type="http://schemas.openxmlformats.org/officeDocument/2006/relationships/slideLayout" Target="../slideLayouts/slideLayout86.xml"/><Relationship Id="rId26" Type="http://schemas.openxmlformats.org/officeDocument/2006/relationships/slideLayout" Target="../slideLayouts/slideLayout94.xml"/><Relationship Id="rId3" Type="http://schemas.openxmlformats.org/officeDocument/2006/relationships/slideLayout" Target="../slideLayouts/slideLayout71.xml"/><Relationship Id="rId21" Type="http://schemas.openxmlformats.org/officeDocument/2006/relationships/slideLayout" Target="../slideLayouts/slideLayout89.xml"/><Relationship Id="rId7" Type="http://schemas.openxmlformats.org/officeDocument/2006/relationships/slideLayout" Target="../slideLayouts/slideLayout75.xml"/><Relationship Id="rId12" Type="http://schemas.openxmlformats.org/officeDocument/2006/relationships/slideLayout" Target="../slideLayouts/slideLayout80.xml"/><Relationship Id="rId17" Type="http://schemas.openxmlformats.org/officeDocument/2006/relationships/slideLayout" Target="../slideLayouts/slideLayout85.xml"/><Relationship Id="rId25" Type="http://schemas.openxmlformats.org/officeDocument/2006/relationships/slideLayout" Target="../slideLayouts/slideLayout93.xml"/><Relationship Id="rId2" Type="http://schemas.openxmlformats.org/officeDocument/2006/relationships/slideLayout" Target="../slideLayouts/slideLayout70.xml"/><Relationship Id="rId16" Type="http://schemas.openxmlformats.org/officeDocument/2006/relationships/slideLayout" Target="../slideLayouts/slideLayout84.xml"/><Relationship Id="rId20" Type="http://schemas.openxmlformats.org/officeDocument/2006/relationships/slideLayout" Target="../slideLayouts/slideLayout88.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24" Type="http://schemas.openxmlformats.org/officeDocument/2006/relationships/slideLayout" Target="../slideLayouts/slideLayout92.xml"/><Relationship Id="rId5" Type="http://schemas.openxmlformats.org/officeDocument/2006/relationships/slideLayout" Target="../slideLayouts/slideLayout73.xml"/><Relationship Id="rId15" Type="http://schemas.openxmlformats.org/officeDocument/2006/relationships/slideLayout" Target="../slideLayouts/slideLayout83.xml"/><Relationship Id="rId23" Type="http://schemas.openxmlformats.org/officeDocument/2006/relationships/slideLayout" Target="../slideLayouts/slideLayout91.xml"/><Relationship Id="rId10" Type="http://schemas.openxmlformats.org/officeDocument/2006/relationships/slideLayout" Target="../slideLayouts/slideLayout78.xml"/><Relationship Id="rId19" Type="http://schemas.openxmlformats.org/officeDocument/2006/relationships/slideLayout" Target="../slideLayouts/slideLayout87.xml"/><Relationship Id="rId4" Type="http://schemas.openxmlformats.org/officeDocument/2006/relationships/slideLayout" Target="../slideLayouts/slideLayout72.xml"/><Relationship Id="rId9" Type="http://schemas.openxmlformats.org/officeDocument/2006/relationships/slideLayout" Target="../slideLayouts/slideLayout77.xml"/><Relationship Id="rId14" Type="http://schemas.openxmlformats.org/officeDocument/2006/relationships/slideLayout" Target="../slideLayouts/slideLayout82.xml"/><Relationship Id="rId22" Type="http://schemas.openxmlformats.org/officeDocument/2006/relationships/slideLayout" Target="../slideLayouts/slideLayout90.xml"/><Relationship Id="rId27"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02.xml"/><Relationship Id="rId13" Type="http://schemas.openxmlformats.org/officeDocument/2006/relationships/slideLayout" Target="../slideLayouts/slideLayout107.xml"/><Relationship Id="rId3" Type="http://schemas.openxmlformats.org/officeDocument/2006/relationships/slideLayout" Target="../slideLayouts/slideLayout97.xml"/><Relationship Id="rId7" Type="http://schemas.openxmlformats.org/officeDocument/2006/relationships/slideLayout" Target="../slideLayouts/slideLayout101.xml"/><Relationship Id="rId12" Type="http://schemas.openxmlformats.org/officeDocument/2006/relationships/slideLayout" Target="../slideLayouts/slideLayout106.xml"/><Relationship Id="rId2" Type="http://schemas.openxmlformats.org/officeDocument/2006/relationships/slideLayout" Target="../slideLayouts/slideLayout96.xml"/><Relationship Id="rId1" Type="http://schemas.openxmlformats.org/officeDocument/2006/relationships/slideLayout" Target="../slideLayouts/slideLayout95.xml"/><Relationship Id="rId6" Type="http://schemas.openxmlformats.org/officeDocument/2006/relationships/slideLayout" Target="../slideLayouts/slideLayout100.xml"/><Relationship Id="rId11" Type="http://schemas.openxmlformats.org/officeDocument/2006/relationships/slideLayout" Target="../slideLayouts/slideLayout105.xml"/><Relationship Id="rId5" Type="http://schemas.openxmlformats.org/officeDocument/2006/relationships/slideLayout" Target="../slideLayouts/slideLayout99.xml"/><Relationship Id="rId15" Type="http://schemas.openxmlformats.org/officeDocument/2006/relationships/theme" Target="../theme/theme5.xml"/><Relationship Id="rId10" Type="http://schemas.openxmlformats.org/officeDocument/2006/relationships/slideLayout" Target="../slideLayouts/slideLayout104.xml"/><Relationship Id="rId4" Type="http://schemas.openxmlformats.org/officeDocument/2006/relationships/slideLayout" Target="../slideLayouts/slideLayout98.xml"/><Relationship Id="rId9" Type="http://schemas.openxmlformats.org/officeDocument/2006/relationships/slideLayout" Target="../slideLayouts/slideLayout103.xml"/><Relationship Id="rId14" Type="http://schemas.openxmlformats.org/officeDocument/2006/relationships/slideLayout" Target="../slideLayouts/slideLayout108.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16.xml"/><Relationship Id="rId3" Type="http://schemas.openxmlformats.org/officeDocument/2006/relationships/slideLayout" Target="../slideLayouts/slideLayout111.xml"/><Relationship Id="rId7" Type="http://schemas.openxmlformats.org/officeDocument/2006/relationships/slideLayout" Target="../slideLayouts/slideLayout115.xml"/><Relationship Id="rId12" Type="http://schemas.openxmlformats.org/officeDocument/2006/relationships/theme" Target="../theme/theme6.xml"/><Relationship Id="rId2" Type="http://schemas.openxmlformats.org/officeDocument/2006/relationships/slideLayout" Target="../slideLayouts/slideLayout110.xml"/><Relationship Id="rId1" Type="http://schemas.openxmlformats.org/officeDocument/2006/relationships/slideLayout" Target="../slideLayouts/slideLayout109.xml"/><Relationship Id="rId6" Type="http://schemas.openxmlformats.org/officeDocument/2006/relationships/slideLayout" Target="../slideLayouts/slideLayout114.xml"/><Relationship Id="rId11" Type="http://schemas.openxmlformats.org/officeDocument/2006/relationships/slideLayout" Target="../slideLayouts/slideLayout119.xml"/><Relationship Id="rId5" Type="http://schemas.openxmlformats.org/officeDocument/2006/relationships/slideLayout" Target="../slideLayouts/slideLayout113.xml"/><Relationship Id="rId10" Type="http://schemas.openxmlformats.org/officeDocument/2006/relationships/slideLayout" Target="../slideLayouts/slideLayout118.xml"/><Relationship Id="rId4" Type="http://schemas.openxmlformats.org/officeDocument/2006/relationships/slideLayout" Target="../slideLayouts/slideLayout112.xml"/><Relationship Id="rId9" Type="http://schemas.openxmlformats.org/officeDocument/2006/relationships/slideLayout" Target="../slideLayouts/slideLayout11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1pPr>
            <a:lvl2pPr lvl="1">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2pPr>
            <a:lvl3pPr lvl="2">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3pPr>
            <a:lvl4pPr lvl="3">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4pPr>
            <a:lvl5pPr lvl="4">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5pPr>
            <a:lvl6pPr lvl="5">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6pPr>
            <a:lvl7pPr lvl="6">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7pPr>
            <a:lvl8pPr lvl="7">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8pPr>
            <a:lvl9pPr lvl="8">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1pPr>
            <a:lvl2pPr marL="914400" lvl="1"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2pPr>
            <a:lvl3pPr marL="1371600" lvl="2"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3pPr>
            <a:lvl4pPr marL="1828800" lvl="3"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4pPr>
            <a:lvl5pPr marL="2286000" lvl="4"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5pPr>
            <a:lvl6pPr marL="2743200" lvl="5"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6pPr>
            <a:lvl7pPr marL="3200400" lvl="6"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7pPr>
            <a:lvl8pPr marL="3657600" lvl="7"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8pPr>
            <a:lvl9pPr marL="4114800" lvl="8" indent="-317500">
              <a:lnSpc>
                <a:spcPct val="100000"/>
              </a:lnSpc>
              <a:spcBef>
                <a:spcPts val="1600"/>
              </a:spcBef>
              <a:spcAft>
                <a:spcPts val="1600"/>
              </a:spcAft>
              <a:buClr>
                <a:schemeClr val="lt1"/>
              </a:buClr>
              <a:buSzPts val="1400"/>
              <a:buFont typeface="Hind Vadodara"/>
              <a:buChar char="■"/>
              <a:defRPr>
                <a:solidFill>
                  <a:schemeClr val="lt1"/>
                </a:solidFill>
                <a:latin typeface="Hind Vadodara"/>
                <a:ea typeface="Hind Vadodara"/>
                <a:cs typeface="Hind Vadodara"/>
                <a:sym typeface="Hind Vadodara"/>
              </a:defRPr>
            </a:lvl9pPr>
          </a:lstStyle>
          <a:p>
            <a:endParaRPr/>
          </a:p>
        </p:txBody>
      </p:sp>
    </p:spTree>
    <p:extLst>
      <p:ext uri="{BB962C8B-B14F-4D97-AF65-F5344CB8AC3E}">
        <p14:creationId xmlns:p14="http://schemas.microsoft.com/office/powerpoint/2010/main" val="2268230813"/>
      </p:ext>
    </p:extLst>
  </p:cSld>
  <p:clrMap bg1="lt1" tx1="dk1" bg2="dk2" tx2="lt2" accent1="accent1" accent2="accent2" accent3="accent3" accent4="accent4" accent5="accent5" accent6="accent6" hlink="hlink" folHlink="folHlink"/>
  <p:sldLayoutIdLst>
    <p:sldLayoutId id="2147483795" r:id="rId1"/>
    <p:sldLayoutId id="2147483662" r:id="rId2"/>
    <p:sldLayoutId id="2147483796" r:id="rId3"/>
    <p:sldLayoutId id="2147483670" r:id="rId4"/>
    <p:sldLayoutId id="2147483803" r:id="rId5"/>
    <p:sldLayoutId id="2147483804" r:id="rId6"/>
    <p:sldLayoutId id="2147483671" r:id="rId7"/>
    <p:sldLayoutId id="2147483673" r:id="rId8"/>
    <p:sldLayoutId id="2147483787" r:id="rId9"/>
    <p:sldLayoutId id="2147483800" r:id="rId10"/>
    <p:sldLayoutId id="2147483801" r:id="rId11"/>
    <p:sldLayoutId id="2147483802" r:id="rId12"/>
    <p:sldLayoutId id="2147483788" r:id="rId13"/>
    <p:sldLayoutId id="2147483797" r:id="rId14"/>
    <p:sldLayoutId id="2147483798" r:id="rId15"/>
    <p:sldLayoutId id="2147483789" r:id="rId16"/>
    <p:sldLayoutId id="2147483791" r:id="rId17"/>
    <p:sldLayoutId id="2147483794" r:id="rId1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accent3"/>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1pPr>
            <a:lvl2pPr lvl="1">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2pPr>
            <a:lvl3pPr lvl="2">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3pPr>
            <a:lvl4pPr lvl="3">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4pPr>
            <a:lvl5pPr lvl="4">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5pPr>
            <a:lvl6pPr lvl="5">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6pPr>
            <a:lvl7pPr lvl="6">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7pPr>
            <a:lvl8pPr lvl="7">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8pPr>
            <a:lvl9pPr lvl="8">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1pPr>
            <a:lvl2pPr marL="914400" lvl="1"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2pPr>
            <a:lvl3pPr marL="1371600" lvl="2"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3pPr>
            <a:lvl4pPr marL="1828800" lvl="3"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4pPr>
            <a:lvl5pPr marL="2286000" lvl="4"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5pPr>
            <a:lvl6pPr marL="2743200" lvl="5"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6pPr>
            <a:lvl7pPr marL="3200400" lvl="6"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7pPr>
            <a:lvl8pPr marL="3657600" lvl="7"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8pPr>
            <a:lvl9pPr marL="4114800" lvl="8" indent="-317500">
              <a:lnSpc>
                <a:spcPct val="100000"/>
              </a:lnSpc>
              <a:spcBef>
                <a:spcPts val="1600"/>
              </a:spcBef>
              <a:spcAft>
                <a:spcPts val="1600"/>
              </a:spcAft>
              <a:buClr>
                <a:schemeClr val="lt1"/>
              </a:buClr>
              <a:buSzPts val="1400"/>
              <a:buFont typeface="Hind Vadodara"/>
              <a:buChar char="■"/>
              <a:defRPr>
                <a:solidFill>
                  <a:schemeClr val="lt1"/>
                </a:solidFill>
                <a:latin typeface="Hind Vadodara"/>
                <a:ea typeface="Hind Vadodara"/>
                <a:cs typeface="Hind Vadodara"/>
                <a:sym typeface="Hind Vadodara"/>
              </a:defRPr>
            </a:lvl9pPr>
          </a:lstStyle>
          <a:p>
            <a:endParaRPr/>
          </a:p>
        </p:txBody>
      </p:sp>
    </p:spTree>
    <p:extLst>
      <p:ext uri="{BB962C8B-B14F-4D97-AF65-F5344CB8AC3E}">
        <p14:creationId xmlns:p14="http://schemas.microsoft.com/office/powerpoint/2010/main" val="4285289879"/>
      </p:ext>
    </p:extLst>
  </p:cSld>
  <p:clrMap bg1="lt1" tx1="dk1" bg2="dk2" tx2="lt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 id="2147483690" r:id="rId13"/>
    <p:sldLayoutId id="2147483691" r:id="rId14"/>
    <p:sldLayoutId id="2147483692" r:id="rId15"/>
    <p:sldLayoutId id="2147483693" r:id="rId16"/>
    <p:sldLayoutId id="2147483694" r:id="rId17"/>
    <p:sldLayoutId id="2147483695" r:id="rId18"/>
    <p:sldLayoutId id="2147483696" r:id="rId19"/>
    <p:sldLayoutId id="2147483697" r:id="rId20"/>
    <p:sldLayoutId id="2147483698" r:id="rId21"/>
    <p:sldLayoutId id="2147483699" r:id="rId22"/>
    <p:sldLayoutId id="2147483700" r:id="rId23"/>
    <p:sldLayoutId id="2147483701" r:id="rId24"/>
    <p:sldLayoutId id="2147483702" r:id="rId2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accent3"/>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1pPr>
            <a:lvl2pPr lvl="1">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2pPr>
            <a:lvl3pPr lvl="2">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3pPr>
            <a:lvl4pPr lvl="3">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4pPr>
            <a:lvl5pPr lvl="4">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5pPr>
            <a:lvl6pPr lvl="5">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6pPr>
            <a:lvl7pPr lvl="6">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7pPr>
            <a:lvl8pPr lvl="7">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8pPr>
            <a:lvl9pPr lvl="8">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1pPr>
            <a:lvl2pPr marL="914400" lvl="1"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2pPr>
            <a:lvl3pPr marL="1371600" lvl="2"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3pPr>
            <a:lvl4pPr marL="1828800" lvl="3"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4pPr>
            <a:lvl5pPr marL="2286000" lvl="4"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5pPr>
            <a:lvl6pPr marL="2743200" lvl="5"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6pPr>
            <a:lvl7pPr marL="3200400" lvl="6"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7pPr>
            <a:lvl8pPr marL="3657600" lvl="7"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8pPr>
            <a:lvl9pPr marL="4114800" lvl="8" indent="-317500">
              <a:lnSpc>
                <a:spcPct val="100000"/>
              </a:lnSpc>
              <a:spcBef>
                <a:spcPts val="1600"/>
              </a:spcBef>
              <a:spcAft>
                <a:spcPts val="1600"/>
              </a:spcAft>
              <a:buClr>
                <a:schemeClr val="lt1"/>
              </a:buClr>
              <a:buSzPts val="1400"/>
              <a:buFont typeface="Hind Vadodara"/>
              <a:buChar char="■"/>
              <a:defRPr>
                <a:solidFill>
                  <a:schemeClr val="lt1"/>
                </a:solidFill>
                <a:latin typeface="Hind Vadodara"/>
                <a:ea typeface="Hind Vadodara"/>
                <a:cs typeface="Hind Vadodara"/>
                <a:sym typeface="Hind Vadodara"/>
              </a:defRPr>
            </a:lvl9pPr>
          </a:lstStyle>
          <a:p>
            <a:endParaRPr/>
          </a:p>
        </p:txBody>
      </p:sp>
    </p:spTree>
    <p:extLst>
      <p:ext uri="{BB962C8B-B14F-4D97-AF65-F5344CB8AC3E}">
        <p14:creationId xmlns:p14="http://schemas.microsoft.com/office/powerpoint/2010/main" val="3152713220"/>
      </p:ext>
    </p:extLst>
  </p:cSld>
  <p:clrMap bg1="lt1" tx1="dk1" bg2="dk2" tx2="lt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 id="2147483714" r:id="rId11"/>
    <p:sldLayoutId id="2147483715" r:id="rId12"/>
    <p:sldLayoutId id="2147483716" r:id="rId13"/>
    <p:sldLayoutId id="2147483717" r:id="rId14"/>
    <p:sldLayoutId id="2147483718" r:id="rId15"/>
    <p:sldLayoutId id="2147483719" r:id="rId16"/>
    <p:sldLayoutId id="2147483720" r:id="rId17"/>
    <p:sldLayoutId id="2147483721" r:id="rId18"/>
    <p:sldLayoutId id="2147483722" r:id="rId19"/>
    <p:sldLayoutId id="2147483723" r:id="rId20"/>
    <p:sldLayoutId id="2147483724" r:id="rId21"/>
    <p:sldLayoutId id="2147483725" r:id="rId22"/>
    <p:sldLayoutId id="2147483726" r:id="rId23"/>
    <p:sldLayoutId id="2147483727" r:id="rId24"/>
    <p:sldLayoutId id="2147483728" r:id="rId2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accent3"/>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1pPr>
            <a:lvl2pPr lvl="1">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2pPr>
            <a:lvl3pPr lvl="2">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3pPr>
            <a:lvl4pPr lvl="3">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4pPr>
            <a:lvl5pPr lvl="4">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5pPr>
            <a:lvl6pPr lvl="5">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6pPr>
            <a:lvl7pPr lvl="6">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7pPr>
            <a:lvl8pPr lvl="7">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8pPr>
            <a:lvl9pPr lvl="8">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1pPr>
            <a:lvl2pPr marL="914400" lvl="1"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2pPr>
            <a:lvl3pPr marL="1371600" lvl="2"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3pPr>
            <a:lvl4pPr marL="1828800" lvl="3"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4pPr>
            <a:lvl5pPr marL="2286000" lvl="4"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5pPr>
            <a:lvl6pPr marL="2743200" lvl="5"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6pPr>
            <a:lvl7pPr marL="3200400" lvl="6"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7pPr>
            <a:lvl8pPr marL="3657600" lvl="7"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8pPr>
            <a:lvl9pPr marL="4114800" lvl="8" indent="-317500">
              <a:lnSpc>
                <a:spcPct val="100000"/>
              </a:lnSpc>
              <a:spcBef>
                <a:spcPts val="1600"/>
              </a:spcBef>
              <a:spcAft>
                <a:spcPts val="1600"/>
              </a:spcAft>
              <a:buClr>
                <a:schemeClr val="lt1"/>
              </a:buClr>
              <a:buSzPts val="1400"/>
              <a:buFont typeface="Hind Vadodara"/>
              <a:buChar char="■"/>
              <a:defRPr>
                <a:solidFill>
                  <a:schemeClr val="lt1"/>
                </a:solidFill>
                <a:latin typeface="Hind Vadodara"/>
                <a:ea typeface="Hind Vadodara"/>
                <a:cs typeface="Hind Vadodara"/>
                <a:sym typeface="Hind Vadodara"/>
              </a:defRPr>
            </a:lvl9pPr>
          </a:lstStyle>
          <a:p>
            <a:endParaRPr/>
          </a:p>
        </p:txBody>
      </p:sp>
    </p:spTree>
    <p:extLst>
      <p:ext uri="{BB962C8B-B14F-4D97-AF65-F5344CB8AC3E}">
        <p14:creationId xmlns:p14="http://schemas.microsoft.com/office/powerpoint/2010/main" val="4234490398"/>
      </p:ext>
    </p:extLst>
  </p:cSld>
  <p:clrMap bg1="lt1" tx1="dk1" bg2="dk2" tx2="lt2" accent1="accent1" accent2="accent2" accent3="accent3" accent4="accent4" accent5="accent5" accent6="accent6" hlink="hlink" folHlink="folHlink"/>
  <p:sldLayoutIdLst>
    <p:sldLayoutId id="2147483730" r:id="rId1"/>
    <p:sldLayoutId id="2147483731" r:id="rId2"/>
    <p:sldLayoutId id="2147483732" r:id="rId3"/>
    <p:sldLayoutId id="2147483733" r:id="rId4"/>
    <p:sldLayoutId id="2147483734" r:id="rId5"/>
    <p:sldLayoutId id="2147483735" r:id="rId6"/>
    <p:sldLayoutId id="2147483736" r:id="rId7"/>
    <p:sldLayoutId id="2147483737" r:id="rId8"/>
    <p:sldLayoutId id="2147483738" r:id="rId9"/>
    <p:sldLayoutId id="2147483739" r:id="rId10"/>
    <p:sldLayoutId id="2147483740" r:id="rId11"/>
    <p:sldLayoutId id="2147483741" r:id="rId12"/>
    <p:sldLayoutId id="2147483742" r:id="rId13"/>
    <p:sldLayoutId id="2147483743" r:id="rId14"/>
    <p:sldLayoutId id="2147483744" r:id="rId15"/>
    <p:sldLayoutId id="2147483745" r:id="rId16"/>
    <p:sldLayoutId id="2147483746" r:id="rId17"/>
    <p:sldLayoutId id="2147483747" r:id="rId18"/>
    <p:sldLayoutId id="2147483748" r:id="rId19"/>
    <p:sldLayoutId id="2147483749" r:id="rId20"/>
    <p:sldLayoutId id="2147483750" r:id="rId21"/>
    <p:sldLayoutId id="2147483751" r:id="rId22"/>
    <p:sldLayoutId id="2147483752" r:id="rId23"/>
    <p:sldLayoutId id="2147483753" r:id="rId24"/>
    <p:sldLayoutId id="2147483754" r:id="rId25"/>
    <p:sldLayoutId id="2147483792" r:id="rId2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1pPr>
            <a:lvl2pPr lvl="1">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2pPr>
            <a:lvl3pPr lvl="2">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3pPr>
            <a:lvl4pPr lvl="3">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4pPr>
            <a:lvl5pPr lvl="4">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5pPr>
            <a:lvl6pPr lvl="5">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6pPr>
            <a:lvl7pPr lvl="6">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7pPr>
            <a:lvl8pPr lvl="7">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8pPr>
            <a:lvl9pPr lvl="8">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1pPr>
            <a:lvl2pPr marL="914400" lvl="1"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2pPr>
            <a:lvl3pPr marL="1371600" lvl="2"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3pPr>
            <a:lvl4pPr marL="1828800" lvl="3"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4pPr>
            <a:lvl5pPr marL="2286000" lvl="4"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5pPr>
            <a:lvl6pPr marL="2743200" lvl="5"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6pPr>
            <a:lvl7pPr marL="3200400" lvl="6"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7pPr>
            <a:lvl8pPr marL="3657600" lvl="7"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8pPr>
            <a:lvl9pPr marL="4114800" lvl="8" indent="-317500">
              <a:lnSpc>
                <a:spcPct val="100000"/>
              </a:lnSpc>
              <a:spcBef>
                <a:spcPts val="1600"/>
              </a:spcBef>
              <a:spcAft>
                <a:spcPts val="1600"/>
              </a:spcAft>
              <a:buClr>
                <a:schemeClr val="lt1"/>
              </a:buClr>
              <a:buSzPts val="1400"/>
              <a:buFont typeface="Hind Vadodara"/>
              <a:buChar char="■"/>
              <a:defRPr>
                <a:solidFill>
                  <a:schemeClr val="lt1"/>
                </a:solidFill>
                <a:latin typeface="Hind Vadodara"/>
                <a:ea typeface="Hind Vadodara"/>
                <a:cs typeface="Hind Vadodara"/>
                <a:sym typeface="Hind Vadodara"/>
              </a:defRPr>
            </a:lvl9pPr>
          </a:lstStyle>
          <a:p>
            <a:endParaRPr/>
          </a:p>
        </p:txBody>
      </p:sp>
    </p:spTree>
    <p:extLst>
      <p:ext uri="{BB962C8B-B14F-4D97-AF65-F5344CB8AC3E}">
        <p14:creationId xmlns:p14="http://schemas.microsoft.com/office/powerpoint/2010/main" val="2027129079"/>
      </p:ext>
    </p:extLst>
  </p:cSld>
  <p:clrMap bg1="lt1" tx1="dk1" bg2="dk2" tx2="lt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4" r:id="rId7"/>
    <p:sldLayoutId id="2147483765" r:id="rId8"/>
    <p:sldLayoutId id="2147483767" r:id="rId9"/>
    <p:sldLayoutId id="2147483769" r:id="rId10"/>
    <p:sldLayoutId id="2147483770" r:id="rId11"/>
    <p:sldLayoutId id="2147483771" r:id="rId12"/>
    <p:sldLayoutId id="2147483773" r:id="rId13"/>
    <p:sldLayoutId id="2147483774" r:id="rId1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017697E-8A3B-99CC-9E28-5ED6F4E19E8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1BDC0BE-9502-EF85-917C-3B7A89F6CDD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4C01E8E-2FF7-7ACB-2D14-D45EF7BF694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12EECF4-2CF1-1344-B84D-E5482C6FB23A}" type="datetimeFigureOut">
              <a:rPr lang="en-US" smtClean="0"/>
              <a:t>1/3/2025</a:t>
            </a:fld>
            <a:endParaRPr lang="en-US"/>
          </a:p>
        </p:txBody>
      </p:sp>
      <p:sp>
        <p:nvSpPr>
          <p:cNvPr id="5" name="Footer Placeholder 4">
            <a:extLst>
              <a:ext uri="{FF2B5EF4-FFF2-40B4-BE49-F238E27FC236}">
                <a16:creationId xmlns:a16="http://schemas.microsoft.com/office/drawing/2014/main" id="{002B981B-C285-12B6-D79A-FD26708584D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EF2DA08-D266-110D-FB01-BEADE8457B3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598D239-D69A-3643-BAC9-88272865BE7B}" type="slidenum">
              <a:rPr lang="en-US" smtClean="0"/>
              <a:t>‹#›</a:t>
            </a:fld>
            <a:endParaRPr lang="en-US"/>
          </a:p>
        </p:txBody>
      </p:sp>
    </p:spTree>
    <p:extLst>
      <p:ext uri="{BB962C8B-B14F-4D97-AF65-F5344CB8AC3E}">
        <p14:creationId xmlns:p14="http://schemas.microsoft.com/office/powerpoint/2010/main" val="2986582775"/>
      </p:ext>
    </p:extLst>
  </p:cSld>
  <p:clrMap bg1="lt1" tx1="dk1" bg2="lt2" tx2="dk2" accent1="accent1" accent2="accent2" accent3="accent3" accent4="accent4" accent5="accent5" accent6="accent6" hlink="hlink" folHlink="folHlink"/>
  <p:sldLayoutIdLst>
    <p:sldLayoutId id="2147483806" r:id="rId1"/>
    <p:sldLayoutId id="2147483807" r:id="rId2"/>
    <p:sldLayoutId id="2147483808" r:id="rId3"/>
    <p:sldLayoutId id="2147483809" r:id="rId4"/>
    <p:sldLayoutId id="2147483810" r:id="rId5"/>
    <p:sldLayoutId id="2147483811" r:id="rId6"/>
    <p:sldLayoutId id="2147483812" r:id="rId7"/>
    <p:sldLayoutId id="2147483813" r:id="rId8"/>
    <p:sldLayoutId id="2147483814" r:id="rId9"/>
    <p:sldLayoutId id="2147483815" r:id="rId10"/>
    <p:sldLayoutId id="214748381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95.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20.tiff"/><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9.xml"/><Relationship Id="rId1" Type="http://schemas.openxmlformats.org/officeDocument/2006/relationships/slideLayout" Target="../slideLayouts/slideLayout13.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 Id="rId9" Type="http://schemas.openxmlformats.org/officeDocument/2006/relationships/hyperlink" Target="https://www.pbis.org/Common/Cms/files/pbisresources/Alignment%20Brief.%20for%20posting.1.16.17.docx" TargetMode="Externa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6.xml"/></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13.xml"/><Relationship Id="rId4" Type="http://schemas.openxmlformats.org/officeDocument/2006/relationships/image" Target="../media/image22.svg"/></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3.xml"/><Relationship Id="rId1" Type="http://schemas.openxmlformats.org/officeDocument/2006/relationships/slideLayout" Target="../slideLayouts/slideLayout13.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4.xml"/><Relationship Id="rId1" Type="http://schemas.openxmlformats.org/officeDocument/2006/relationships/slideLayout" Target="../slideLayouts/slideLayout13.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5.xml"/><Relationship Id="rId1" Type="http://schemas.openxmlformats.org/officeDocument/2006/relationships/slideLayout" Target="../slideLayouts/slideLayout18.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17.xml.rels><?xml version="1.0" encoding="UTF-8" standalone="yes"?>
<Relationships xmlns="http://schemas.openxmlformats.org/package/2006/relationships"><Relationship Id="rId3" Type="http://schemas.openxmlformats.org/officeDocument/2006/relationships/hyperlink" Target="https://www.pbis.org/Common/Cms/files/pbisresources/Family%20Engagement%20in%20PBIS.pdf" TargetMode="External"/><Relationship Id="rId2" Type="http://schemas.openxmlformats.org/officeDocument/2006/relationships/notesSlide" Target="../notesSlides/notesSlide16.xml"/><Relationship Id="rId1" Type="http://schemas.openxmlformats.org/officeDocument/2006/relationships/slideLayout" Target="../slideLayouts/slideLayout13.xml"/><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3" Type="http://schemas.openxmlformats.org/officeDocument/2006/relationships/hyperlink" Target="https://www.pbis.org/Common/Cms/files/pbisresources/Family%20Engagement%20in%20PBIS.pdf" TargetMode="External"/><Relationship Id="rId2" Type="http://schemas.openxmlformats.org/officeDocument/2006/relationships/notesSlide" Target="../notesSlides/notesSlide17.xml"/><Relationship Id="rId1" Type="http://schemas.openxmlformats.org/officeDocument/2006/relationships/slideLayout" Target="../slideLayouts/slideLayout13.xml"/><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3" Type="http://schemas.openxmlformats.org/officeDocument/2006/relationships/hyperlink" Target="https://www.pbis.org/Common/Cms/files/pbisresources/Family%20Engagement%20in%20PBIS.pdf" TargetMode="External"/><Relationship Id="rId2" Type="http://schemas.openxmlformats.org/officeDocument/2006/relationships/notesSlide" Target="../notesSlides/notesSlide18.xml"/><Relationship Id="rId1" Type="http://schemas.openxmlformats.org/officeDocument/2006/relationships/slideLayout" Target="../slideLayouts/slideLayout4.xml"/><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99.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hyperlink" Target="https://commons.wikimedia.org/wiki/File:Hand_Gesture_-_Holding_a_Magnifying_Glass_Vector.svg"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9.xml"/><Relationship Id="rId1" Type="http://schemas.openxmlformats.org/officeDocument/2006/relationships/slideLayout" Target="../slideLayouts/slideLayout10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6.xml"/></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1.xml"/><Relationship Id="rId1" Type="http://schemas.openxmlformats.org/officeDocument/2006/relationships/slideLayout" Target="../slideLayouts/slideLayout95.xml"/></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hyperlink" Target="Family%20Engagement%20Content/PBIS%20Family-School%20Practices%20Self%20Assessment%20v.1.1.docx" TargetMode="External"/><Relationship Id="rId2" Type="http://schemas.openxmlformats.org/officeDocument/2006/relationships/notesSlide" Target="../notesSlides/notesSlide23.xml"/><Relationship Id="rId1" Type="http://schemas.openxmlformats.org/officeDocument/2006/relationships/slideLayout" Target="../slideLayouts/slideLayout18.xml"/><Relationship Id="rId5" Type="http://schemas.openxmlformats.org/officeDocument/2006/relationships/image" Target="../media/image29.png"/><Relationship Id="rId4" Type="http://schemas.openxmlformats.org/officeDocument/2006/relationships/image" Target="../media/image28.png"/></Relationships>
</file>

<file path=ppt/slides/_rels/slide2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4.xml"/><Relationship Id="rId1" Type="http://schemas.openxmlformats.org/officeDocument/2006/relationships/slideLayout" Target="../slideLayouts/slideLayout29.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hyperlink" Target="Family%20Engagement%20Content/PBIS%20Family-School%20Practices%20Self%20Assessment%20v.1.1.docx"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02.xml"/></Relationships>
</file>

<file path=ppt/slides/_rels/slide2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8.xml"/><Relationship Id="rId1" Type="http://schemas.openxmlformats.org/officeDocument/2006/relationships/slideLayout" Target="../slideLayouts/slideLayout13.xml"/><Relationship Id="rId4" Type="http://schemas.openxmlformats.org/officeDocument/2006/relationships/image" Target="../media/image33.pn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23.xml"/></Relationships>
</file>

<file path=ppt/slides/_rels/slide3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9.xml"/><Relationship Id="rId1" Type="http://schemas.openxmlformats.org/officeDocument/2006/relationships/slideLayout" Target="../slideLayouts/slideLayout21.xml"/></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0.xml"/><Relationship Id="rId1" Type="http://schemas.openxmlformats.org/officeDocument/2006/relationships/slideLayout" Target="../slideLayouts/slideLayout70.xml"/><Relationship Id="rId4" Type="http://schemas.openxmlformats.org/officeDocument/2006/relationships/image" Target="../media/image34.png"/></Relationships>
</file>

<file path=ppt/slides/_rels/slide3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1.xml"/><Relationship Id="rId1" Type="http://schemas.openxmlformats.org/officeDocument/2006/relationships/slideLayout" Target="../slideLayouts/slideLayout88.xml"/><Relationship Id="rId5" Type="http://schemas.openxmlformats.org/officeDocument/2006/relationships/image" Target="../media/image37.png"/><Relationship Id="rId4" Type="http://schemas.openxmlformats.org/officeDocument/2006/relationships/image" Target="../media/image36.png"/></Relationships>
</file>

<file path=ppt/slides/_rels/slide3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2.xml"/><Relationship Id="rId1" Type="http://schemas.openxmlformats.org/officeDocument/2006/relationships/slideLayout" Target="../slideLayouts/slideLayout88.xml"/><Relationship Id="rId4" Type="http://schemas.openxmlformats.org/officeDocument/2006/relationships/image" Target="../media/image39.png"/></Relationships>
</file>

<file path=ppt/slides/_rels/slide34.xml.rels><?xml version="1.0" encoding="UTF-8" standalone="yes"?>
<Relationships xmlns="http://schemas.openxmlformats.org/package/2006/relationships"><Relationship Id="rId3" Type="http://schemas.openxmlformats.org/officeDocument/2006/relationships/image" Target="../media/image40.tiff"/><Relationship Id="rId2" Type="http://schemas.openxmlformats.org/officeDocument/2006/relationships/notesSlide" Target="../notesSlides/notesSlide33.xml"/><Relationship Id="rId1" Type="http://schemas.openxmlformats.org/officeDocument/2006/relationships/slideLayout" Target="../slideLayouts/slideLayout88.xml"/></Relationships>
</file>

<file path=ppt/slides/_rels/slide35.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34.xml"/><Relationship Id="rId1" Type="http://schemas.openxmlformats.org/officeDocument/2006/relationships/slideLayout" Target="../slideLayouts/slideLayout88.xml"/><Relationship Id="rId4" Type="http://schemas.openxmlformats.org/officeDocument/2006/relationships/image" Target="../media/image42.jpeg"/></Relationships>
</file>

<file path=ppt/slides/_rels/slide36.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94.xml"/></Relationships>
</file>

<file path=ppt/slides/_rels/slide37.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94.xml"/></Relationships>
</file>

<file path=ppt/slides/_rels/slide38.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94.xml"/></Relationships>
</file>

<file path=ppt/slides/_rels/slide39.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94.xm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7.jpeg"/><Relationship Id="rId2" Type="http://schemas.openxmlformats.org/officeDocument/2006/relationships/image" Target="../media/image12.png"/><Relationship Id="rId1" Type="http://schemas.openxmlformats.org/officeDocument/2006/relationships/slideLayout" Target="../slideLayouts/slideLayout109.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png"/></Relationships>
</file>

<file path=ppt/slides/_rels/slide40.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94.xml"/></Relationships>
</file>

<file path=ppt/slides/_rels/slide41.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94.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71.xml"/></Relationships>
</file>

<file path=ppt/slides/_rels/slide43.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36.xml"/><Relationship Id="rId1" Type="http://schemas.openxmlformats.org/officeDocument/2006/relationships/slideLayout" Target="../slideLayouts/slideLayout9.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44.xml.rels><?xml version="1.0" encoding="UTF-8" standalone="yes"?>
<Relationships xmlns="http://schemas.openxmlformats.org/package/2006/relationships"><Relationship Id="rId8" Type="http://schemas.openxmlformats.org/officeDocument/2006/relationships/hyperlink" Target="https://sebacademy.edc.org/working-systemically-engaging-family-and-community" TargetMode="External"/><Relationship Id="rId13" Type="http://schemas.openxmlformats.org/officeDocument/2006/relationships/hyperlink" Target="https://sebacademy.edc.org/integrated-tiered-fidelity-inventory-companion-guide" TargetMode="External"/><Relationship Id="rId3" Type="http://schemas.openxmlformats.org/officeDocument/2006/relationships/hyperlink" Target="https://sebacademy.edc.org/alignment-activity" TargetMode="External"/><Relationship Id="rId7" Type="http://schemas.openxmlformats.org/officeDocument/2006/relationships/hyperlink" Target="https://sebacademy.edc.org/enhancing-family-school-collaboration-diverse-families" TargetMode="External"/><Relationship Id="rId12" Type="http://schemas.openxmlformats.org/officeDocument/2006/relationships/hyperlink" Target="https://sebacademy.edc.org/tfi-walk-through-tip-sheet" TargetMode="External"/><Relationship Id="rId2" Type="http://schemas.openxmlformats.org/officeDocument/2006/relationships/notesSlide" Target="../notesSlides/notesSlide37.xml"/><Relationship Id="rId1" Type="http://schemas.openxmlformats.org/officeDocument/2006/relationships/slideLayout" Target="../slideLayouts/slideLayout102.xml"/><Relationship Id="rId6" Type="http://schemas.openxmlformats.org/officeDocument/2006/relationships/hyperlink" Target=":%20https:/sebacademy.edc.org/aligning-and-integrating-family-engagement-positive-behavioral-interventions-and-supports" TargetMode="External"/><Relationship Id="rId11" Type="http://schemas.openxmlformats.org/officeDocument/2006/relationships/hyperlink" Target="https://sebacademy.edc.org/tfi-tier-1-quick-check-tip-sheet-scoring" TargetMode="External"/><Relationship Id="rId5" Type="http://schemas.openxmlformats.org/officeDocument/2006/relationships/hyperlink" Target="https://sebacademy.edc.org/11-easy-tips-really-engage-families" TargetMode="External"/><Relationship Id="rId15" Type="http://schemas.openxmlformats.org/officeDocument/2006/relationships/image" Target="../media/image18.png"/><Relationship Id="rId10" Type="http://schemas.openxmlformats.org/officeDocument/2006/relationships/hyperlink" Target="https://sebacademy.edc.org/tiered-fidelity-inventory-tfi-manual" TargetMode="External"/><Relationship Id="rId4" Type="http://schemas.openxmlformats.org/officeDocument/2006/relationships/hyperlink" Target="https://sebacademy.edc.org/technical-guide-alignment-initiatives-programs-and-practices-school-districts" TargetMode="External"/><Relationship Id="rId9" Type="http://schemas.openxmlformats.org/officeDocument/2006/relationships/hyperlink" Target="https://uconn.co1.qualtrics.com/jfe/form/SV_4U9QPw9ASvLr83z" TargetMode="External"/><Relationship Id="rId14" Type="http://schemas.openxmlformats.org/officeDocument/2006/relationships/hyperlink" Target="https://www.pbis.org/Common/Cms/files/pbisresources/Family%20Engagement%20in%20PBIS.pdf" TargetMode="External"/></Relationships>
</file>

<file path=ppt/slides/_rels/slide4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8.xml"/><Relationship Id="rId1" Type="http://schemas.openxmlformats.org/officeDocument/2006/relationships/slideLayout" Target="../slideLayouts/slideLayout19.xml"/></Relationships>
</file>

<file path=ppt/slides/_rels/slide4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9.xml"/><Relationship Id="rId1" Type="http://schemas.openxmlformats.org/officeDocument/2006/relationships/slideLayout" Target="../slideLayouts/slideLayout19.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4.xml"/><Relationship Id="rId1" Type="http://schemas.openxmlformats.org/officeDocument/2006/relationships/slideLayout" Target="../slideLayouts/slideLayout9.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6.xml.rels><?xml version="1.0" encoding="UTF-8" standalone="yes"?>
<Relationships xmlns="http://schemas.openxmlformats.org/package/2006/relationships"><Relationship Id="rId8" Type="http://schemas.openxmlformats.org/officeDocument/2006/relationships/hyperlink" Target="https://sebacademy.edc.org/working-systemically-engaging-family-and-community" TargetMode="External"/><Relationship Id="rId13" Type="http://schemas.openxmlformats.org/officeDocument/2006/relationships/hyperlink" Target="https://sebacademy.edc.org/integrated-tiered-fidelity-inventory-companion-guide" TargetMode="External"/><Relationship Id="rId3" Type="http://schemas.openxmlformats.org/officeDocument/2006/relationships/hyperlink" Target="https://sebacademy.edc.org/alignment-activity" TargetMode="External"/><Relationship Id="rId7" Type="http://schemas.openxmlformats.org/officeDocument/2006/relationships/hyperlink" Target="https://sebacademy.edc.org/enhancing-family-school-collaboration-diverse-families" TargetMode="External"/><Relationship Id="rId12" Type="http://schemas.openxmlformats.org/officeDocument/2006/relationships/hyperlink" Target="https://sebacademy.edc.org/tfi-walk-through-tip-sheet" TargetMode="External"/><Relationship Id="rId2" Type="http://schemas.openxmlformats.org/officeDocument/2006/relationships/notesSlide" Target="../notesSlides/notesSlide5.xml"/><Relationship Id="rId1" Type="http://schemas.openxmlformats.org/officeDocument/2006/relationships/slideLayout" Target="../slideLayouts/slideLayout102.xml"/><Relationship Id="rId6" Type="http://schemas.openxmlformats.org/officeDocument/2006/relationships/hyperlink" Target=":%20https:/sebacademy.edc.org/aligning-and-integrating-family-engagement-positive-behavioral-interventions-and-supports" TargetMode="External"/><Relationship Id="rId11" Type="http://schemas.openxmlformats.org/officeDocument/2006/relationships/hyperlink" Target="https://sebacademy.edc.org/tfi-tier-1-quick-check-tip-sheet-scoring" TargetMode="External"/><Relationship Id="rId5" Type="http://schemas.openxmlformats.org/officeDocument/2006/relationships/hyperlink" Target="https://sebacademy.edc.org/11-easy-tips-really-engage-families" TargetMode="External"/><Relationship Id="rId15" Type="http://schemas.openxmlformats.org/officeDocument/2006/relationships/image" Target="../media/image18.png"/><Relationship Id="rId10" Type="http://schemas.openxmlformats.org/officeDocument/2006/relationships/hyperlink" Target="https://sebacademy.edc.org/tiered-fidelity-inventory-tfi-manual" TargetMode="External"/><Relationship Id="rId4" Type="http://schemas.openxmlformats.org/officeDocument/2006/relationships/hyperlink" Target="https://sebacademy.edc.org/technical-guide-alignment-initiatives-programs-and-practices-school-districts" TargetMode="External"/><Relationship Id="rId9" Type="http://schemas.openxmlformats.org/officeDocument/2006/relationships/hyperlink" Target="https://uconn.co1.qualtrics.com/jfe/form/SV_4U9QPw9ASvLr83z" TargetMode="External"/><Relationship Id="rId14" Type="http://schemas.openxmlformats.org/officeDocument/2006/relationships/hyperlink" Target="https://www.pbis.org/Common/Cms/files/pbisresources/Family%20Engagement%20in%20PBIS.pdf"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88"/>
        <p:cNvGrpSpPr/>
        <p:nvPr/>
      </p:nvGrpSpPr>
      <p:grpSpPr>
        <a:xfrm>
          <a:off x="0" y="0"/>
          <a:ext cx="0" cy="0"/>
          <a:chOff x="0" y="0"/>
          <a:chExt cx="0" cy="0"/>
        </a:xfrm>
      </p:grpSpPr>
      <p:sp>
        <p:nvSpPr>
          <p:cNvPr id="289" name="Google Shape;289;p29"/>
          <p:cNvSpPr txBox="1">
            <a:spLocks noGrp="1"/>
          </p:cNvSpPr>
          <p:nvPr>
            <p:ph type="ctrTitle"/>
          </p:nvPr>
        </p:nvSpPr>
        <p:spPr>
          <a:xfrm>
            <a:off x="2283185" y="1706992"/>
            <a:ext cx="9258025" cy="1722008"/>
          </a:xfrm>
          <a:prstGeom prst="rect">
            <a:avLst/>
          </a:prstGeom>
        </p:spPr>
        <p:txBody>
          <a:bodyPr spcFirstLastPara="1" wrap="square" lIns="121900" tIns="121900" rIns="121900" bIns="121900" anchor="ctr" anchorCtr="0">
            <a:noAutofit/>
          </a:bodyPr>
          <a:lstStyle/>
          <a:p>
            <a:pPr lvl="0"/>
            <a:r>
              <a:rPr lang="en-US" sz="3733" b="1" dirty="0">
                <a:latin typeface="Arial" panose="020B0604020202020204" pitchFamily="34" charset="0"/>
                <a:cs typeface="Arial" panose="020B0604020202020204" pitchFamily="34" charset="0"/>
              </a:rPr>
              <a:t>PBIS Coaches’ Training</a:t>
            </a:r>
            <a:br>
              <a:rPr lang="en-US" sz="4267" dirty="0">
                <a:latin typeface="Arial" panose="020B0604020202020204" pitchFamily="34" charset="0"/>
                <a:cs typeface="Arial" panose="020B0604020202020204" pitchFamily="34" charset="0"/>
              </a:rPr>
            </a:br>
            <a:r>
              <a:rPr lang="en-US" sz="3733" dirty="0">
                <a:solidFill>
                  <a:srgbClr val="FFC000"/>
                </a:solidFill>
                <a:latin typeface="Arial" panose="020B0604020202020204" pitchFamily="34" charset="0"/>
                <a:cs typeface="Arial" panose="020B0604020202020204" pitchFamily="34" charset="0"/>
              </a:rPr>
              <a:t>Year 3 - January</a:t>
            </a:r>
            <a:endParaRPr lang="en-US" sz="4267" dirty="0">
              <a:solidFill>
                <a:srgbClr val="FFC000"/>
              </a:solidFill>
              <a:latin typeface="Arial" panose="020B0604020202020204" pitchFamily="34" charset="0"/>
              <a:cs typeface="Arial" panose="020B0604020202020204" pitchFamily="34" charset="0"/>
            </a:endParaRPr>
          </a:p>
        </p:txBody>
      </p:sp>
      <p:sp>
        <p:nvSpPr>
          <p:cNvPr id="290" name="Google Shape;290;p29"/>
          <p:cNvSpPr txBox="1">
            <a:spLocks noGrp="1"/>
          </p:cNvSpPr>
          <p:nvPr>
            <p:ph type="subTitle" idx="1"/>
          </p:nvPr>
        </p:nvSpPr>
        <p:spPr>
          <a:xfrm>
            <a:off x="3356911" y="3281217"/>
            <a:ext cx="6946342" cy="1291281"/>
          </a:xfrm>
          <a:prstGeom prst="rect">
            <a:avLst/>
          </a:prstGeom>
        </p:spPr>
        <p:txBody>
          <a:bodyPr spcFirstLastPara="1" wrap="square" lIns="121900" tIns="121900" rIns="121900" bIns="121900" anchor="t" anchorCtr="0">
            <a:noAutofit/>
          </a:bodyPr>
          <a:lstStyle/>
          <a:p>
            <a:pPr marL="0" indent="0"/>
            <a:r>
              <a:rPr lang="en" sz="3200" dirty="0">
                <a:latin typeface="Arial" panose="020B0604020202020204" pitchFamily="34" charset="0"/>
                <a:cs typeface="Arial" panose="020B0604020202020204" pitchFamily="34" charset="0"/>
              </a:rPr>
              <a:t>Marcie Handler &amp; Christine Downs</a:t>
            </a:r>
            <a:endParaRPr lang="en" sz="1867" dirty="0">
              <a:latin typeface="Arial" panose="020B0604020202020204" pitchFamily="34" charset="0"/>
              <a:cs typeface="Arial" panose="020B0604020202020204" pitchFamily="34" charset="0"/>
            </a:endParaRPr>
          </a:p>
        </p:txBody>
      </p:sp>
      <p:pic>
        <p:nvPicPr>
          <p:cNvPr id="2" name="Picture 1">
            <a:extLst>
              <a:ext uri="{FF2B5EF4-FFF2-40B4-BE49-F238E27FC236}">
                <a16:creationId xmlns:a16="http://schemas.microsoft.com/office/drawing/2014/main" id="{D704FE52-F119-4241-8F05-B0D641E4D1A5}"/>
              </a:ext>
            </a:extLst>
          </p:cNvPr>
          <p:cNvPicPr>
            <a:picLocks noChangeAspect="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5413239" y="6154749"/>
            <a:ext cx="2833687" cy="703251"/>
          </a:xfrm>
          <a:prstGeom prst="rect">
            <a:avLst/>
          </a:prstGeom>
        </p:spPr>
      </p:pic>
      <p:pic>
        <p:nvPicPr>
          <p:cNvPr id="5" name="Picture 4" descr="Text&#10;&#10;Description automatically generated with medium confidence">
            <a:extLst>
              <a:ext uri="{FF2B5EF4-FFF2-40B4-BE49-F238E27FC236}">
                <a16:creationId xmlns:a16="http://schemas.microsoft.com/office/drawing/2014/main" id="{9E2BF57E-0E90-56DC-6550-0BAE748F6F8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707286" y="191049"/>
            <a:ext cx="7918720" cy="1389891"/>
          </a:xfrm>
          <a:prstGeom prst="rect">
            <a:avLst/>
          </a:prstGeom>
          <a:solidFill>
            <a:schemeClr val="bg1"/>
          </a:solidFill>
        </p:spPr>
      </p:pic>
      <p:sp>
        <p:nvSpPr>
          <p:cNvPr id="3" name="TextBox 2">
            <a:extLst>
              <a:ext uri="{FF2B5EF4-FFF2-40B4-BE49-F238E27FC236}">
                <a16:creationId xmlns:a16="http://schemas.microsoft.com/office/drawing/2014/main" id="{047098D0-8430-833A-DFDD-0D7EDD488DEC}"/>
              </a:ext>
            </a:extLst>
          </p:cNvPr>
          <p:cNvSpPr txBox="1"/>
          <p:nvPr/>
        </p:nvSpPr>
        <p:spPr>
          <a:xfrm>
            <a:off x="4563823" y="4484730"/>
            <a:ext cx="4973717" cy="166199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a:ea typeface="+mn-ea"/>
                <a:cs typeface="+mn-cs"/>
              </a:rPr>
              <a:t>Created from content from the National Technical Assistance Center on Positive Behavioral Interventions and Supports </a:t>
            </a:r>
            <a:br>
              <a:rPr kumimoji="0" lang="en-US" sz="1600" b="1" i="0" u="none" strike="noStrike" kern="1200" cap="none" spc="0" normalizeH="0" baseline="0" noProof="0" dirty="0">
                <a:ln>
                  <a:noFill/>
                </a:ln>
                <a:solidFill>
                  <a:srgbClr val="FFFFFF"/>
                </a:solidFill>
                <a:effectLst/>
                <a:uLnTx/>
                <a:uFillTx/>
                <a:latin typeface="Arial"/>
                <a:ea typeface="+mn-ea"/>
                <a:cs typeface="+mn-cs"/>
              </a:rPr>
            </a:br>
            <a:r>
              <a:rPr kumimoji="0" lang="en-US" sz="1100" b="1" i="0" u="none" strike="noStrike" kern="1200" cap="none" spc="0" normalizeH="0" baseline="0" noProof="0" dirty="0">
                <a:ln>
                  <a:noFill/>
                </a:ln>
                <a:solidFill>
                  <a:srgbClr val="FFFFFF"/>
                </a:solidFill>
                <a:effectLst/>
                <a:uLnTx/>
                <a:uFillTx/>
                <a:latin typeface="Arial"/>
                <a:ea typeface="+mn-ea"/>
                <a:cs typeface="+mn-cs"/>
              </a:rPr>
              <a:t>U.S. Department of Education, Office of Special Education Programs and Office of Elementary and Secondary Education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a:ea typeface="+mn-ea"/>
                <a:cs typeface="+mn-cs"/>
              </a:rPr>
              <a:t>with support from NEPBIS Network, May Institute, &amp; Broad Reach Consulting</a:t>
            </a:r>
          </a:p>
        </p:txBody>
      </p:sp>
    </p:spTree>
    <p:extLst>
      <p:ext uri="{BB962C8B-B14F-4D97-AF65-F5344CB8AC3E}">
        <p14:creationId xmlns:p14="http://schemas.microsoft.com/office/powerpoint/2010/main" val="8330059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02CFCDD2-68A6-744A-BC04-FF9B2591FBBA}"/>
              </a:ext>
            </a:extLst>
          </p:cNvPr>
          <p:cNvSpPr>
            <a:spLocks noGrp="1"/>
          </p:cNvSpPr>
          <p:nvPr>
            <p:ph type="title"/>
          </p:nvPr>
        </p:nvSpPr>
        <p:spPr>
          <a:xfrm>
            <a:off x="406674" y="389989"/>
            <a:ext cx="11378651" cy="845600"/>
          </a:xfrm>
          <a:noFill/>
        </p:spPr>
        <p:txBody>
          <a:bodyPr>
            <a:normAutofit fontScale="90000"/>
          </a:bodyPr>
          <a:lstStyle/>
          <a:p>
            <a:pPr eaLnBrk="1" hangingPunct="1"/>
            <a:r>
              <a:rPr lang="en-US" sz="4000">
                <a:ea typeface="ＭＳ Ｐゴシック" pitchFamily="-108" charset="-128"/>
                <a:cs typeface="ＭＳ Ｐゴシック" pitchFamily="-108" charset="-128"/>
              </a:rPr>
              <a:t>ALIGNING INITIATIVES, PROGRAMS, &amp; PRACTICES</a:t>
            </a:r>
          </a:p>
        </p:txBody>
      </p:sp>
      <p:sp>
        <p:nvSpPr>
          <p:cNvPr id="11" name="Rectangle 10">
            <a:extLst>
              <a:ext uri="{FF2B5EF4-FFF2-40B4-BE49-F238E27FC236}">
                <a16:creationId xmlns:a16="http://schemas.microsoft.com/office/drawing/2014/main" id="{AD700695-7A26-8B4D-80C7-0655ABFCA4B1}"/>
              </a:ext>
            </a:extLst>
          </p:cNvPr>
          <p:cNvSpPr/>
          <p:nvPr/>
        </p:nvSpPr>
        <p:spPr>
          <a:xfrm>
            <a:off x="3054605" y="6308981"/>
            <a:ext cx="9144001"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Hind Vadodara" panose="020B0604020202020204" charset="0"/>
                <a:ea typeface="Times New Roman" panose="02020603050405020304" pitchFamily="18" charset="0"/>
                <a:cs typeface="Hind Vadodara" panose="020B0604020202020204" charset="0"/>
              </a:rPr>
              <a:t>National TA Center on PBIS. (2017). </a:t>
            </a:r>
            <a:r>
              <a:rPr kumimoji="0" lang="en-US" sz="1400" b="0" i="1" u="none" strike="noStrike" kern="1200" cap="none" spc="0" normalizeH="0" baseline="0" noProof="0">
                <a:ln>
                  <a:noFill/>
                </a:ln>
                <a:solidFill>
                  <a:prstClr val="white"/>
                </a:solidFill>
                <a:effectLst/>
                <a:uLnTx/>
                <a:uFillTx/>
                <a:latin typeface="Hind Vadodara" panose="020B0604020202020204" charset="0"/>
                <a:ea typeface="Times New Roman" panose="02020603050405020304" pitchFamily="18" charset="0"/>
                <a:cs typeface="Hind Vadodara" panose="020B0604020202020204" charset="0"/>
              </a:rPr>
              <a:t>Technical guide for alignment of initiatives, programs, practices in school districts</a:t>
            </a:r>
            <a:r>
              <a:rPr kumimoji="0" lang="en-US" sz="1400" b="0" i="0" u="none" strike="noStrike" kern="1200" cap="none" spc="0" normalizeH="0" baseline="0" noProof="0">
                <a:ln>
                  <a:noFill/>
                </a:ln>
                <a:solidFill>
                  <a:prstClr val="white"/>
                </a:solidFill>
                <a:effectLst/>
                <a:uLnTx/>
                <a:uFillTx/>
                <a:latin typeface="Hind Vadodara" panose="020B0604020202020204" charset="0"/>
                <a:ea typeface="Times New Roman" panose="02020603050405020304" pitchFamily="18" charset="0"/>
                <a:cs typeface="Hind Vadodara" panose="020B0604020202020204" charset="0"/>
              </a:rPr>
              <a:t>. Eugene, OR: Retrieved from www.pbis.org</a:t>
            </a:r>
          </a:p>
        </p:txBody>
      </p:sp>
      <p:graphicFrame>
        <p:nvGraphicFramePr>
          <p:cNvPr id="13" name="Diagram 12">
            <a:extLst>
              <a:ext uri="{FF2B5EF4-FFF2-40B4-BE49-F238E27FC236}">
                <a16:creationId xmlns:a16="http://schemas.microsoft.com/office/drawing/2014/main" id="{7598A84A-1D7E-5347-824D-60AC670AEA1A}"/>
              </a:ext>
            </a:extLst>
          </p:cNvPr>
          <p:cNvGraphicFramePr/>
          <p:nvPr/>
        </p:nvGraphicFramePr>
        <p:xfrm>
          <a:off x="768605" y="1428186"/>
          <a:ext cx="4571999" cy="444884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4" name="Picture 13">
            <a:extLst>
              <a:ext uri="{FF2B5EF4-FFF2-40B4-BE49-F238E27FC236}">
                <a16:creationId xmlns:a16="http://schemas.microsoft.com/office/drawing/2014/main" id="{CD4F1250-3335-4D8D-9382-75E2564FBA78}"/>
              </a:ext>
            </a:extLst>
          </p:cNvPr>
          <p:cNvPicPr>
            <a:picLocks noChangeAspect="1"/>
          </p:cNvPicPr>
          <p:nvPr/>
        </p:nvPicPr>
        <p:blipFill>
          <a:blip r:embed="rId8"/>
          <a:stretch>
            <a:fillRect/>
          </a:stretch>
        </p:blipFill>
        <p:spPr>
          <a:xfrm>
            <a:off x="6196723" y="1428186"/>
            <a:ext cx="2859763" cy="3713978"/>
          </a:xfrm>
          <a:prstGeom prst="rect">
            <a:avLst/>
          </a:prstGeom>
        </p:spPr>
      </p:pic>
      <p:sp>
        <p:nvSpPr>
          <p:cNvPr id="15" name="TextBox 14">
            <a:hlinkClick r:id="rId9"/>
            <a:extLst>
              <a:ext uri="{FF2B5EF4-FFF2-40B4-BE49-F238E27FC236}">
                <a16:creationId xmlns:a16="http://schemas.microsoft.com/office/drawing/2014/main" id="{BCB720FC-E028-43C3-AC68-FA079D88B41F}"/>
              </a:ext>
            </a:extLst>
          </p:cNvPr>
          <p:cNvSpPr txBox="1"/>
          <p:nvPr/>
        </p:nvSpPr>
        <p:spPr>
          <a:xfrm>
            <a:off x="8712677" y="3885534"/>
            <a:ext cx="1955365" cy="1736646"/>
          </a:xfrm>
          <a:prstGeom prst="round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chemeClr val="tx1"/>
                </a:solidFill>
                <a:effectLst/>
                <a:uLnTx/>
                <a:uFillTx/>
                <a:latin typeface="Poppins" panose="020B0604020202020204" charset="0"/>
                <a:cs typeface="Poppins" panose="020B0604020202020204" charset="0"/>
              </a:rPr>
              <a:t>View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chemeClr val="tx1"/>
                </a:solidFill>
                <a:effectLst/>
                <a:uLnTx/>
                <a:uFillTx/>
                <a:latin typeface="Poppins" panose="020B0604020202020204" charset="0"/>
                <a:cs typeface="Poppins" panose="020B0604020202020204" charset="0"/>
              </a:rPr>
              <a:t>Technical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chemeClr val="tx1"/>
                </a:solidFill>
                <a:effectLst/>
                <a:uLnTx/>
                <a:uFillTx/>
                <a:latin typeface="Poppins" panose="020B0604020202020204" charset="0"/>
                <a:cs typeface="Poppins" panose="020B0604020202020204" charset="0"/>
              </a:rPr>
              <a:t>Guide on pbis.org</a:t>
            </a:r>
          </a:p>
        </p:txBody>
      </p:sp>
    </p:spTree>
    <p:extLst>
      <p:ext uri="{BB962C8B-B14F-4D97-AF65-F5344CB8AC3E}">
        <p14:creationId xmlns:p14="http://schemas.microsoft.com/office/powerpoint/2010/main" val="33482795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2">
            <a:lumMod val="5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09900E1-52DF-4869-AC2D-AC9A9D6C8B24}"/>
              </a:ext>
            </a:extLst>
          </p:cNvPr>
          <p:cNvSpPr>
            <a:spLocks noGrp="1"/>
          </p:cNvSpPr>
          <p:nvPr>
            <p:ph type="body" idx="1"/>
          </p:nvPr>
        </p:nvSpPr>
        <p:spPr>
          <a:xfrm>
            <a:off x="315313" y="2115103"/>
            <a:ext cx="7123442" cy="3243402"/>
          </a:xfrm>
          <a:prstGeom prst="roundRect">
            <a:avLst/>
          </a:prstGeom>
          <a:solidFill>
            <a:schemeClr val="accent1">
              <a:lumMod val="20000"/>
              <a:lumOff val="80000"/>
            </a:schemeClr>
          </a:solidFill>
          <a:ln w="38100"/>
        </p:spPr>
        <p:style>
          <a:lnRef idx="2">
            <a:schemeClr val="accent1"/>
          </a:lnRef>
          <a:fillRef idx="1">
            <a:schemeClr val="lt1"/>
          </a:fillRef>
          <a:effectRef idx="0">
            <a:schemeClr val="accent1"/>
          </a:effectRef>
          <a:fontRef idx="minor">
            <a:schemeClr val="dk1"/>
          </a:fontRef>
        </p:style>
        <p:txBody>
          <a:bodyPr spcFirstLastPara="1" vert="horz" wrap="square" lIns="91440" tIns="45720" rIns="91440" bIns="45720" rtlCol="0" anchor="ctr" anchorCtr="0">
            <a:noAutofit/>
          </a:bodyPr>
          <a:lstStyle/>
          <a:p>
            <a:pPr marL="186055" indent="0">
              <a:buNone/>
            </a:pPr>
            <a:r>
              <a:rPr lang="en-US" sz="2400" dirty="0">
                <a:solidFill>
                  <a:schemeClr val="accent3">
                    <a:lumMod val="50000"/>
                  </a:schemeClr>
                </a:solidFill>
              </a:rPr>
              <a:t>What practice models do you want to align with PBIS?</a:t>
            </a:r>
          </a:p>
          <a:p>
            <a:pPr marL="186055" indent="0">
              <a:buNone/>
            </a:pPr>
            <a:endParaRPr lang="en-US" sz="2400" dirty="0">
              <a:solidFill>
                <a:schemeClr val="accent3">
                  <a:lumMod val="50000"/>
                </a:schemeClr>
              </a:solidFill>
            </a:endParaRPr>
          </a:p>
          <a:p>
            <a:pPr marL="186055" indent="0">
              <a:buNone/>
            </a:pPr>
            <a:r>
              <a:rPr lang="en-US" sz="2400" dirty="0">
                <a:solidFill>
                  <a:schemeClr val="accent3">
                    <a:lumMod val="50000"/>
                  </a:schemeClr>
                </a:solidFill>
              </a:rPr>
              <a:t>Have you completed the Alignment Activity?</a:t>
            </a:r>
          </a:p>
          <a:p>
            <a:pPr marL="186055" indent="0">
              <a:buNone/>
            </a:pPr>
            <a:endParaRPr lang="en-US" sz="2400" dirty="0">
              <a:solidFill>
                <a:schemeClr val="accent3">
                  <a:lumMod val="50000"/>
                </a:schemeClr>
              </a:solidFill>
            </a:endParaRPr>
          </a:p>
          <a:p>
            <a:pPr marL="186055" indent="0">
              <a:buNone/>
            </a:pPr>
            <a:r>
              <a:rPr lang="en-US" sz="2400" dirty="0">
                <a:solidFill>
                  <a:schemeClr val="accent3">
                    <a:lumMod val="50000"/>
                  </a:schemeClr>
                </a:solidFill>
              </a:rPr>
              <a:t>What are your next action items?</a:t>
            </a:r>
            <a:endParaRPr lang="en-US" sz="3200" dirty="0">
              <a:solidFill>
                <a:schemeClr val="accent3">
                  <a:lumMod val="50000"/>
                </a:schemeClr>
              </a:solidFill>
            </a:endParaRPr>
          </a:p>
        </p:txBody>
      </p:sp>
      <p:sp>
        <p:nvSpPr>
          <p:cNvPr id="2" name="Title 1">
            <a:extLst>
              <a:ext uri="{FF2B5EF4-FFF2-40B4-BE49-F238E27FC236}">
                <a16:creationId xmlns:a16="http://schemas.microsoft.com/office/drawing/2014/main" id="{8E63E907-7F3B-407B-9675-B2EF94C7CA09}"/>
              </a:ext>
            </a:extLst>
          </p:cNvPr>
          <p:cNvSpPr>
            <a:spLocks noGrp="1"/>
          </p:cNvSpPr>
          <p:nvPr>
            <p:ph type="title"/>
          </p:nvPr>
        </p:nvSpPr>
        <p:spPr>
          <a:xfrm>
            <a:off x="309471" y="343098"/>
            <a:ext cx="9378000" cy="845600"/>
          </a:xfrm>
        </p:spPr>
        <p:txBody>
          <a:bodyPr>
            <a:noAutofit/>
          </a:bodyPr>
          <a:lstStyle/>
          <a:p>
            <a:r>
              <a:rPr lang="en-US" sz="3600" b="1" dirty="0">
                <a:solidFill>
                  <a:schemeClr val="bg1"/>
                </a:solidFill>
                <a:cs typeface="Calibri Light"/>
              </a:rPr>
              <a:t>DISCUSSION: INTEGRATION &amp; ALIGNMENT</a:t>
            </a:r>
            <a:endParaRPr lang="en-US" sz="3600" dirty="0">
              <a:solidFill>
                <a:schemeClr val="bg1"/>
              </a:solidFill>
              <a:cs typeface="Calibri Light"/>
            </a:endParaRPr>
          </a:p>
        </p:txBody>
      </p:sp>
      <p:grpSp>
        <p:nvGrpSpPr>
          <p:cNvPr id="82" name="Google Shape;16036;p73">
            <a:extLst>
              <a:ext uri="{FF2B5EF4-FFF2-40B4-BE49-F238E27FC236}">
                <a16:creationId xmlns:a16="http://schemas.microsoft.com/office/drawing/2014/main" id="{CD718688-6DFD-4A92-BEFA-9D2926C20B17}"/>
              </a:ext>
            </a:extLst>
          </p:cNvPr>
          <p:cNvGrpSpPr/>
          <p:nvPr/>
        </p:nvGrpSpPr>
        <p:grpSpPr>
          <a:xfrm>
            <a:off x="8751492" y="3389790"/>
            <a:ext cx="2300168" cy="1714788"/>
            <a:chOff x="1798763" y="3395401"/>
            <a:chExt cx="376185" cy="280448"/>
          </a:xfrm>
        </p:grpSpPr>
        <p:sp>
          <p:nvSpPr>
            <p:cNvPr id="83" name="Google Shape;16037;p73">
              <a:extLst>
                <a:ext uri="{FF2B5EF4-FFF2-40B4-BE49-F238E27FC236}">
                  <a16:creationId xmlns:a16="http://schemas.microsoft.com/office/drawing/2014/main" id="{1F512D5B-411D-4442-97CF-3BA7BC887833}"/>
                </a:ext>
              </a:extLst>
            </p:cNvPr>
            <p:cNvSpPr/>
            <p:nvPr/>
          </p:nvSpPr>
          <p:spPr>
            <a:xfrm>
              <a:off x="2097352" y="3478660"/>
              <a:ext cx="47711" cy="42023"/>
            </a:xfrm>
            <a:custGeom>
              <a:avLst/>
              <a:gdLst/>
              <a:ahLst/>
              <a:cxnLst/>
              <a:rect l="l" t="t" r="r" b="b"/>
              <a:pathLst>
                <a:path w="1820" h="1603" extrusionOk="0">
                  <a:moveTo>
                    <a:pt x="910" y="1"/>
                  </a:moveTo>
                  <a:cubicBezTo>
                    <a:pt x="405" y="1"/>
                    <a:pt x="0" y="361"/>
                    <a:pt x="0" y="809"/>
                  </a:cubicBezTo>
                  <a:cubicBezTo>
                    <a:pt x="0" y="1242"/>
                    <a:pt x="405" y="1603"/>
                    <a:pt x="910" y="1603"/>
                  </a:cubicBezTo>
                  <a:cubicBezTo>
                    <a:pt x="1401" y="1603"/>
                    <a:pt x="1819" y="1242"/>
                    <a:pt x="1819" y="809"/>
                  </a:cubicBezTo>
                  <a:cubicBezTo>
                    <a:pt x="1819" y="361"/>
                    <a:pt x="1401" y="1"/>
                    <a:pt x="910" y="1"/>
                  </a:cubicBezTo>
                  <a:close/>
                </a:path>
              </a:pathLst>
            </a:custGeom>
            <a:solidFill>
              <a:srgbClr val="92A9B9"/>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84" name="Google Shape;16038;p73">
              <a:extLst>
                <a:ext uri="{FF2B5EF4-FFF2-40B4-BE49-F238E27FC236}">
                  <a16:creationId xmlns:a16="http://schemas.microsoft.com/office/drawing/2014/main" id="{1A76D813-18CC-423A-929E-A27BFB00D04F}"/>
                </a:ext>
              </a:extLst>
            </p:cNvPr>
            <p:cNvSpPr/>
            <p:nvPr/>
          </p:nvSpPr>
          <p:spPr>
            <a:xfrm>
              <a:off x="2097352" y="3478660"/>
              <a:ext cx="32559" cy="42023"/>
            </a:xfrm>
            <a:custGeom>
              <a:avLst/>
              <a:gdLst/>
              <a:ahLst/>
              <a:cxnLst/>
              <a:rect l="l" t="t" r="r" b="b"/>
              <a:pathLst>
                <a:path w="1242" h="1603" extrusionOk="0">
                  <a:moveTo>
                    <a:pt x="910" y="1"/>
                  </a:moveTo>
                  <a:cubicBezTo>
                    <a:pt x="405" y="1"/>
                    <a:pt x="0" y="361"/>
                    <a:pt x="0" y="809"/>
                  </a:cubicBezTo>
                  <a:cubicBezTo>
                    <a:pt x="0" y="1242"/>
                    <a:pt x="405" y="1603"/>
                    <a:pt x="910" y="1603"/>
                  </a:cubicBezTo>
                  <a:cubicBezTo>
                    <a:pt x="1025" y="1603"/>
                    <a:pt x="1141" y="1574"/>
                    <a:pt x="1242" y="1545"/>
                  </a:cubicBezTo>
                  <a:cubicBezTo>
                    <a:pt x="924" y="1444"/>
                    <a:pt x="693" y="1141"/>
                    <a:pt x="679" y="809"/>
                  </a:cubicBezTo>
                  <a:cubicBezTo>
                    <a:pt x="693" y="462"/>
                    <a:pt x="924" y="159"/>
                    <a:pt x="1242" y="73"/>
                  </a:cubicBezTo>
                  <a:cubicBezTo>
                    <a:pt x="1141" y="29"/>
                    <a:pt x="1025" y="1"/>
                    <a:pt x="910" y="1"/>
                  </a:cubicBezTo>
                  <a:close/>
                </a:path>
              </a:pathLst>
            </a:custGeom>
            <a:solidFill>
              <a:srgbClr val="5C728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85" name="Google Shape;16039;p73">
              <a:extLst>
                <a:ext uri="{FF2B5EF4-FFF2-40B4-BE49-F238E27FC236}">
                  <a16:creationId xmlns:a16="http://schemas.microsoft.com/office/drawing/2014/main" id="{6F4A14BA-71BB-41E1-9DA1-82DC41B529AF}"/>
                </a:ext>
              </a:extLst>
            </p:cNvPr>
            <p:cNvSpPr/>
            <p:nvPr/>
          </p:nvSpPr>
          <p:spPr>
            <a:xfrm>
              <a:off x="2067441" y="3580452"/>
              <a:ext cx="107508" cy="95396"/>
            </a:xfrm>
            <a:custGeom>
              <a:avLst/>
              <a:gdLst/>
              <a:ahLst/>
              <a:cxnLst/>
              <a:rect l="l" t="t" r="r" b="b"/>
              <a:pathLst>
                <a:path w="4101" h="3639" extrusionOk="0">
                  <a:moveTo>
                    <a:pt x="1358" y="1"/>
                  </a:moveTo>
                  <a:lnTo>
                    <a:pt x="1358" y="679"/>
                  </a:lnTo>
                  <a:cubicBezTo>
                    <a:pt x="1358" y="852"/>
                    <a:pt x="1271" y="1011"/>
                    <a:pt x="1113" y="1083"/>
                  </a:cubicBezTo>
                  <a:lnTo>
                    <a:pt x="376" y="1444"/>
                  </a:lnTo>
                  <a:cubicBezTo>
                    <a:pt x="145" y="1560"/>
                    <a:pt x="1" y="1805"/>
                    <a:pt x="1" y="2065"/>
                  </a:cubicBezTo>
                  <a:lnTo>
                    <a:pt x="1" y="3407"/>
                  </a:lnTo>
                  <a:cubicBezTo>
                    <a:pt x="1" y="3523"/>
                    <a:pt x="102" y="3638"/>
                    <a:pt x="232" y="3638"/>
                  </a:cubicBezTo>
                  <a:lnTo>
                    <a:pt x="3870" y="3638"/>
                  </a:lnTo>
                  <a:cubicBezTo>
                    <a:pt x="3985" y="3638"/>
                    <a:pt x="4101" y="3523"/>
                    <a:pt x="4101" y="3407"/>
                  </a:cubicBezTo>
                  <a:lnTo>
                    <a:pt x="4101" y="2065"/>
                  </a:lnTo>
                  <a:cubicBezTo>
                    <a:pt x="4086" y="1805"/>
                    <a:pt x="3942" y="1560"/>
                    <a:pt x="3711" y="1444"/>
                  </a:cubicBezTo>
                  <a:lnTo>
                    <a:pt x="2975" y="1083"/>
                  </a:lnTo>
                  <a:cubicBezTo>
                    <a:pt x="2830" y="1011"/>
                    <a:pt x="2729" y="852"/>
                    <a:pt x="2729" y="679"/>
                  </a:cubicBezTo>
                  <a:lnTo>
                    <a:pt x="2729" y="1"/>
                  </a:lnTo>
                  <a:close/>
                </a:path>
              </a:pathLst>
            </a:custGeom>
            <a:solidFill>
              <a:srgbClr val="AABBC8"/>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86" name="Google Shape;16040;p73">
              <a:extLst>
                <a:ext uri="{FF2B5EF4-FFF2-40B4-BE49-F238E27FC236}">
                  <a16:creationId xmlns:a16="http://schemas.microsoft.com/office/drawing/2014/main" id="{1B4F88CA-C05B-4773-8D79-2964B31C0D0D}"/>
                </a:ext>
              </a:extLst>
            </p:cNvPr>
            <p:cNvSpPr/>
            <p:nvPr/>
          </p:nvSpPr>
          <p:spPr>
            <a:xfrm>
              <a:off x="2103014" y="3580085"/>
              <a:ext cx="36360" cy="23856"/>
            </a:xfrm>
            <a:custGeom>
              <a:avLst/>
              <a:gdLst/>
              <a:ahLst/>
              <a:cxnLst/>
              <a:rect l="l" t="t" r="r" b="b"/>
              <a:pathLst>
                <a:path w="1387" h="910" extrusionOk="0">
                  <a:moveTo>
                    <a:pt x="1" y="0"/>
                  </a:moveTo>
                  <a:lnTo>
                    <a:pt x="1" y="693"/>
                  </a:lnTo>
                  <a:cubicBezTo>
                    <a:pt x="1" y="722"/>
                    <a:pt x="1" y="751"/>
                    <a:pt x="1" y="780"/>
                  </a:cubicBezTo>
                  <a:cubicBezTo>
                    <a:pt x="217" y="866"/>
                    <a:pt x="448" y="910"/>
                    <a:pt x="694" y="910"/>
                  </a:cubicBezTo>
                  <a:cubicBezTo>
                    <a:pt x="925" y="910"/>
                    <a:pt x="1170" y="866"/>
                    <a:pt x="1387" y="780"/>
                  </a:cubicBezTo>
                  <a:cubicBezTo>
                    <a:pt x="1372" y="751"/>
                    <a:pt x="1372" y="722"/>
                    <a:pt x="1372" y="693"/>
                  </a:cubicBezTo>
                  <a:lnTo>
                    <a:pt x="1372" y="0"/>
                  </a:lnTo>
                  <a:close/>
                </a:path>
              </a:pathLst>
            </a:custGeom>
            <a:solidFill>
              <a:srgbClr val="94A5B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87" name="Google Shape;16041;p73">
              <a:extLst>
                <a:ext uri="{FF2B5EF4-FFF2-40B4-BE49-F238E27FC236}">
                  <a16:creationId xmlns:a16="http://schemas.microsoft.com/office/drawing/2014/main" id="{3672D5C6-D37D-4628-97F5-7321464B05A0}"/>
                </a:ext>
              </a:extLst>
            </p:cNvPr>
            <p:cNvSpPr/>
            <p:nvPr/>
          </p:nvSpPr>
          <p:spPr>
            <a:xfrm>
              <a:off x="2067441" y="3611491"/>
              <a:ext cx="107141" cy="64358"/>
            </a:xfrm>
            <a:custGeom>
              <a:avLst/>
              <a:gdLst/>
              <a:ahLst/>
              <a:cxnLst/>
              <a:rect l="l" t="t" r="r" b="b"/>
              <a:pathLst>
                <a:path w="4087" h="2455" extrusionOk="0">
                  <a:moveTo>
                    <a:pt x="896" y="0"/>
                  </a:moveTo>
                  <a:lnTo>
                    <a:pt x="376" y="260"/>
                  </a:lnTo>
                  <a:cubicBezTo>
                    <a:pt x="145" y="376"/>
                    <a:pt x="1" y="621"/>
                    <a:pt x="1" y="881"/>
                  </a:cubicBezTo>
                  <a:lnTo>
                    <a:pt x="1" y="2223"/>
                  </a:lnTo>
                  <a:cubicBezTo>
                    <a:pt x="1" y="2339"/>
                    <a:pt x="102" y="2454"/>
                    <a:pt x="218" y="2454"/>
                  </a:cubicBezTo>
                  <a:lnTo>
                    <a:pt x="3870" y="2454"/>
                  </a:lnTo>
                  <a:cubicBezTo>
                    <a:pt x="3985" y="2454"/>
                    <a:pt x="4086" y="2339"/>
                    <a:pt x="4086" y="2223"/>
                  </a:cubicBezTo>
                  <a:lnTo>
                    <a:pt x="4086" y="881"/>
                  </a:lnTo>
                  <a:cubicBezTo>
                    <a:pt x="4086" y="621"/>
                    <a:pt x="3942" y="376"/>
                    <a:pt x="3711" y="260"/>
                  </a:cubicBezTo>
                  <a:lnTo>
                    <a:pt x="3191" y="0"/>
                  </a:lnTo>
                  <a:cubicBezTo>
                    <a:pt x="2924" y="419"/>
                    <a:pt x="2484" y="628"/>
                    <a:pt x="2044" y="628"/>
                  </a:cubicBezTo>
                  <a:cubicBezTo>
                    <a:pt x="1603" y="628"/>
                    <a:pt x="1163" y="419"/>
                    <a:pt x="896" y="0"/>
                  </a:cubicBezTo>
                  <a:close/>
                </a:path>
              </a:pathLst>
            </a:custGeom>
            <a:solidFill>
              <a:schemeClr val="accent3">
                <a:lumMod val="60000"/>
                <a:lumOff val="40000"/>
              </a:scheme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88" name="Google Shape;16042;p73">
              <a:extLst>
                <a:ext uri="{FF2B5EF4-FFF2-40B4-BE49-F238E27FC236}">
                  <a16:creationId xmlns:a16="http://schemas.microsoft.com/office/drawing/2014/main" id="{B5D496CA-8BCD-4C29-BB88-560CE002C077}"/>
                </a:ext>
              </a:extLst>
            </p:cNvPr>
            <p:cNvSpPr/>
            <p:nvPr/>
          </p:nvSpPr>
          <p:spPr>
            <a:xfrm>
              <a:off x="2079185" y="3496827"/>
              <a:ext cx="83652" cy="83285"/>
            </a:xfrm>
            <a:custGeom>
              <a:avLst/>
              <a:gdLst/>
              <a:ahLst/>
              <a:cxnLst/>
              <a:rect l="l" t="t" r="r" b="b"/>
              <a:pathLst>
                <a:path w="3191" h="3177" extrusionOk="0">
                  <a:moveTo>
                    <a:pt x="1603" y="0"/>
                  </a:moveTo>
                  <a:cubicBezTo>
                    <a:pt x="722" y="0"/>
                    <a:pt x="0" y="708"/>
                    <a:pt x="0" y="1588"/>
                  </a:cubicBezTo>
                  <a:cubicBezTo>
                    <a:pt x="0" y="2469"/>
                    <a:pt x="722" y="3176"/>
                    <a:pt x="1603" y="3176"/>
                  </a:cubicBezTo>
                  <a:cubicBezTo>
                    <a:pt x="2483" y="3176"/>
                    <a:pt x="3191" y="2469"/>
                    <a:pt x="3191" y="1588"/>
                  </a:cubicBezTo>
                  <a:cubicBezTo>
                    <a:pt x="3191" y="708"/>
                    <a:pt x="2483" y="0"/>
                    <a:pt x="1603" y="0"/>
                  </a:cubicBezTo>
                  <a:close/>
                </a:path>
              </a:pathLst>
            </a:custGeom>
            <a:solidFill>
              <a:srgbClr val="667A8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89" name="Google Shape;16043;p73">
              <a:extLst>
                <a:ext uri="{FF2B5EF4-FFF2-40B4-BE49-F238E27FC236}">
                  <a16:creationId xmlns:a16="http://schemas.microsoft.com/office/drawing/2014/main" id="{A649B921-0A18-4B1F-8766-4B7D4C72982D}"/>
                </a:ext>
              </a:extLst>
            </p:cNvPr>
            <p:cNvSpPr/>
            <p:nvPr/>
          </p:nvSpPr>
          <p:spPr>
            <a:xfrm>
              <a:off x="2095071" y="3496827"/>
              <a:ext cx="69653" cy="75342"/>
            </a:xfrm>
            <a:custGeom>
              <a:avLst/>
              <a:gdLst/>
              <a:ahLst/>
              <a:cxnLst/>
              <a:rect l="l" t="t" r="r" b="b"/>
              <a:pathLst>
                <a:path w="2657" h="2874" extrusionOk="0">
                  <a:moveTo>
                    <a:pt x="997" y="0"/>
                  </a:moveTo>
                  <a:cubicBezTo>
                    <a:pt x="246" y="0"/>
                    <a:pt x="1" y="1025"/>
                    <a:pt x="665" y="1372"/>
                  </a:cubicBezTo>
                  <a:cubicBezTo>
                    <a:pt x="694" y="1386"/>
                    <a:pt x="708" y="1401"/>
                    <a:pt x="737" y="1401"/>
                  </a:cubicBezTo>
                  <a:lnTo>
                    <a:pt x="1516" y="2844"/>
                  </a:lnTo>
                  <a:cubicBezTo>
                    <a:pt x="1516" y="2844"/>
                    <a:pt x="1733" y="2859"/>
                    <a:pt x="1950" y="2873"/>
                  </a:cubicBezTo>
                  <a:cubicBezTo>
                    <a:pt x="2411" y="2527"/>
                    <a:pt x="2657" y="1949"/>
                    <a:pt x="2570" y="1372"/>
                  </a:cubicBezTo>
                  <a:cubicBezTo>
                    <a:pt x="2484" y="708"/>
                    <a:pt x="1993" y="188"/>
                    <a:pt x="1343" y="29"/>
                  </a:cubicBezTo>
                  <a:cubicBezTo>
                    <a:pt x="1228" y="15"/>
                    <a:pt x="1112" y="0"/>
                    <a:pt x="997" y="0"/>
                  </a:cubicBezTo>
                  <a:close/>
                </a:path>
              </a:pathLst>
            </a:custGeom>
            <a:solidFill>
              <a:srgbClr val="5C728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90" name="Google Shape;16044;p73">
              <a:extLst>
                <a:ext uri="{FF2B5EF4-FFF2-40B4-BE49-F238E27FC236}">
                  <a16:creationId xmlns:a16="http://schemas.microsoft.com/office/drawing/2014/main" id="{84AF3D5E-0101-40D4-AA9E-C298DA6A558A}"/>
                </a:ext>
              </a:extLst>
            </p:cNvPr>
            <p:cNvSpPr/>
            <p:nvPr/>
          </p:nvSpPr>
          <p:spPr>
            <a:xfrm>
              <a:off x="2085241" y="3533449"/>
              <a:ext cx="71541" cy="58774"/>
            </a:xfrm>
            <a:custGeom>
              <a:avLst/>
              <a:gdLst/>
              <a:ahLst/>
              <a:cxnLst/>
              <a:rect l="l" t="t" r="r" b="b"/>
              <a:pathLst>
                <a:path w="2729" h="2242" extrusionOk="0">
                  <a:moveTo>
                    <a:pt x="1060" y="1"/>
                  </a:moveTo>
                  <a:cubicBezTo>
                    <a:pt x="972" y="1"/>
                    <a:pt x="890" y="45"/>
                    <a:pt x="852" y="134"/>
                  </a:cubicBezTo>
                  <a:cubicBezTo>
                    <a:pt x="766" y="292"/>
                    <a:pt x="664" y="422"/>
                    <a:pt x="535" y="538"/>
                  </a:cubicBezTo>
                  <a:cubicBezTo>
                    <a:pt x="419" y="653"/>
                    <a:pt x="275" y="740"/>
                    <a:pt x="130" y="812"/>
                  </a:cubicBezTo>
                  <a:cubicBezTo>
                    <a:pt x="44" y="855"/>
                    <a:pt x="0" y="956"/>
                    <a:pt x="15" y="1057"/>
                  </a:cubicBezTo>
                  <a:cubicBezTo>
                    <a:pt x="102" y="1736"/>
                    <a:pt x="679" y="2241"/>
                    <a:pt x="1372" y="2241"/>
                  </a:cubicBezTo>
                  <a:cubicBezTo>
                    <a:pt x="2079" y="2241"/>
                    <a:pt x="2671" y="1693"/>
                    <a:pt x="2729" y="985"/>
                  </a:cubicBezTo>
                  <a:cubicBezTo>
                    <a:pt x="2729" y="913"/>
                    <a:pt x="2700" y="841"/>
                    <a:pt x="2642" y="798"/>
                  </a:cubicBezTo>
                  <a:cubicBezTo>
                    <a:pt x="2195" y="422"/>
                    <a:pt x="1675" y="148"/>
                    <a:pt x="1098" y="4"/>
                  </a:cubicBezTo>
                  <a:cubicBezTo>
                    <a:pt x="1085" y="2"/>
                    <a:pt x="1072" y="1"/>
                    <a:pt x="1060" y="1"/>
                  </a:cubicBezTo>
                  <a:close/>
                </a:path>
              </a:pathLst>
            </a:custGeom>
            <a:solidFill>
              <a:srgbClr val="BCC9D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91" name="Google Shape;16045;p73">
              <a:extLst>
                <a:ext uri="{FF2B5EF4-FFF2-40B4-BE49-F238E27FC236}">
                  <a16:creationId xmlns:a16="http://schemas.microsoft.com/office/drawing/2014/main" id="{8A7D3078-04B5-41FA-A75B-AFCDBCDC52B6}"/>
                </a:ext>
              </a:extLst>
            </p:cNvPr>
            <p:cNvSpPr/>
            <p:nvPr/>
          </p:nvSpPr>
          <p:spPr>
            <a:xfrm>
              <a:off x="2085608" y="3533449"/>
              <a:ext cx="71567" cy="58381"/>
            </a:xfrm>
            <a:custGeom>
              <a:avLst/>
              <a:gdLst/>
              <a:ahLst/>
              <a:cxnLst/>
              <a:rect l="l" t="t" r="r" b="b"/>
              <a:pathLst>
                <a:path w="2730" h="2227" extrusionOk="0">
                  <a:moveTo>
                    <a:pt x="1060" y="1"/>
                  </a:moveTo>
                  <a:cubicBezTo>
                    <a:pt x="969" y="1"/>
                    <a:pt x="876" y="45"/>
                    <a:pt x="838" y="134"/>
                  </a:cubicBezTo>
                  <a:cubicBezTo>
                    <a:pt x="780" y="249"/>
                    <a:pt x="723" y="350"/>
                    <a:pt x="636" y="437"/>
                  </a:cubicBezTo>
                  <a:cubicBezTo>
                    <a:pt x="607" y="480"/>
                    <a:pt x="564" y="509"/>
                    <a:pt x="535" y="538"/>
                  </a:cubicBezTo>
                  <a:cubicBezTo>
                    <a:pt x="405" y="653"/>
                    <a:pt x="275" y="740"/>
                    <a:pt x="131" y="812"/>
                  </a:cubicBezTo>
                  <a:cubicBezTo>
                    <a:pt x="44" y="855"/>
                    <a:pt x="1" y="956"/>
                    <a:pt x="1" y="1057"/>
                  </a:cubicBezTo>
                  <a:cubicBezTo>
                    <a:pt x="88" y="1649"/>
                    <a:pt x="549" y="2126"/>
                    <a:pt x="1156" y="2227"/>
                  </a:cubicBezTo>
                  <a:cubicBezTo>
                    <a:pt x="838" y="2025"/>
                    <a:pt x="665" y="1693"/>
                    <a:pt x="679" y="1332"/>
                  </a:cubicBezTo>
                  <a:lnTo>
                    <a:pt x="679" y="1000"/>
                  </a:lnTo>
                  <a:cubicBezTo>
                    <a:pt x="737" y="971"/>
                    <a:pt x="780" y="928"/>
                    <a:pt x="838" y="884"/>
                  </a:cubicBezTo>
                  <a:cubicBezTo>
                    <a:pt x="954" y="769"/>
                    <a:pt x="1069" y="639"/>
                    <a:pt x="1156" y="494"/>
                  </a:cubicBezTo>
                  <a:cubicBezTo>
                    <a:pt x="1589" y="624"/>
                    <a:pt x="1993" y="855"/>
                    <a:pt x="2339" y="1144"/>
                  </a:cubicBezTo>
                  <a:cubicBezTo>
                    <a:pt x="2383" y="1173"/>
                    <a:pt x="2498" y="1274"/>
                    <a:pt x="2614" y="1389"/>
                  </a:cubicBezTo>
                  <a:cubicBezTo>
                    <a:pt x="2671" y="1260"/>
                    <a:pt x="2715" y="1130"/>
                    <a:pt x="2715" y="985"/>
                  </a:cubicBezTo>
                  <a:cubicBezTo>
                    <a:pt x="2729" y="913"/>
                    <a:pt x="2700" y="841"/>
                    <a:pt x="2643" y="798"/>
                  </a:cubicBezTo>
                  <a:cubicBezTo>
                    <a:pt x="2195" y="422"/>
                    <a:pt x="1661" y="148"/>
                    <a:pt x="1098" y="4"/>
                  </a:cubicBezTo>
                  <a:cubicBezTo>
                    <a:pt x="1085" y="2"/>
                    <a:pt x="1072" y="1"/>
                    <a:pt x="1060" y="1"/>
                  </a:cubicBezTo>
                  <a:close/>
                </a:path>
              </a:pathLst>
            </a:custGeom>
            <a:solidFill>
              <a:srgbClr val="AABBC8"/>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92" name="Google Shape;16046;p73">
              <a:extLst>
                <a:ext uri="{FF2B5EF4-FFF2-40B4-BE49-F238E27FC236}">
                  <a16:creationId xmlns:a16="http://schemas.microsoft.com/office/drawing/2014/main" id="{FE927DF6-04A9-4556-8AFA-A883E31FD645}"/>
                </a:ext>
              </a:extLst>
            </p:cNvPr>
            <p:cNvSpPr/>
            <p:nvPr/>
          </p:nvSpPr>
          <p:spPr>
            <a:xfrm>
              <a:off x="2150699" y="3623969"/>
              <a:ext cx="24249" cy="51879"/>
            </a:xfrm>
            <a:custGeom>
              <a:avLst/>
              <a:gdLst/>
              <a:ahLst/>
              <a:cxnLst/>
              <a:rect l="l" t="t" r="r" b="b"/>
              <a:pathLst>
                <a:path w="925" h="1979" extrusionOk="0">
                  <a:moveTo>
                    <a:pt x="780" y="1"/>
                  </a:moveTo>
                  <a:lnTo>
                    <a:pt x="174" y="463"/>
                  </a:lnTo>
                  <a:cubicBezTo>
                    <a:pt x="73" y="549"/>
                    <a:pt x="1" y="694"/>
                    <a:pt x="15" y="824"/>
                  </a:cubicBezTo>
                  <a:lnTo>
                    <a:pt x="15" y="1978"/>
                  </a:lnTo>
                  <a:lnTo>
                    <a:pt x="694" y="1978"/>
                  </a:lnTo>
                  <a:cubicBezTo>
                    <a:pt x="809" y="1978"/>
                    <a:pt x="925" y="1877"/>
                    <a:pt x="925" y="1747"/>
                  </a:cubicBezTo>
                  <a:lnTo>
                    <a:pt x="925" y="405"/>
                  </a:lnTo>
                  <a:cubicBezTo>
                    <a:pt x="910" y="261"/>
                    <a:pt x="867" y="116"/>
                    <a:pt x="780" y="1"/>
                  </a:cubicBezTo>
                  <a:close/>
                </a:path>
              </a:pathLst>
            </a:custGeom>
            <a:solidFill>
              <a:schemeClr val="accent3">
                <a:lumMod val="60000"/>
                <a:lumOff val="40000"/>
              </a:scheme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93" name="Google Shape;16047;p73">
              <a:extLst>
                <a:ext uri="{FF2B5EF4-FFF2-40B4-BE49-F238E27FC236}">
                  <a16:creationId xmlns:a16="http://schemas.microsoft.com/office/drawing/2014/main" id="{8968929A-8FAA-4F5C-A24D-0EA8E3B781FE}"/>
                </a:ext>
              </a:extLst>
            </p:cNvPr>
            <p:cNvSpPr/>
            <p:nvPr/>
          </p:nvSpPr>
          <p:spPr>
            <a:xfrm>
              <a:off x="1816930" y="3502882"/>
              <a:ext cx="29938" cy="65485"/>
            </a:xfrm>
            <a:custGeom>
              <a:avLst/>
              <a:gdLst/>
              <a:ahLst/>
              <a:cxnLst/>
              <a:rect l="l" t="t" r="r" b="b"/>
              <a:pathLst>
                <a:path w="1142" h="2498" extrusionOk="0">
                  <a:moveTo>
                    <a:pt x="679" y="0"/>
                  </a:moveTo>
                  <a:cubicBezTo>
                    <a:pt x="304" y="0"/>
                    <a:pt x="1" y="304"/>
                    <a:pt x="1" y="679"/>
                  </a:cubicBezTo>
                  <a:lnTo>
                    <a:pt x="1" y="838"/>
                  </a:lnTo>
                  <a:cubicBezTo>
                    <a:pt x="1" y="1025"/>
                    <a:pt x="30" y="1227"/>
                    <a:pt x="87" y="1415"/>
                  </a:cubicBezTo>
                  <a:lnTo>
                    <a:pt x="448" y="2498"/>
                  </a:lnTo>
                  <a:lnTo>
                    <a:pt x="1141" y="2498"/>
                  </a:lnTo>
                  <a:lnTo>
                    <a:pt x="1141" y="0"/>
                  </a:lnTo>
                  <a:close/>
                </a:path>
              </a:pathLst>
            </a:custGeom>
            <a:solidFill>
              <a:srgbClr val="667A8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94" name="Google Shape;16048;p73">
              <a:extLst>
                <a:ext uri="{FF2B5EF4-FFF2-40B4-BE49-F238E27FC236}">
                  <a16:creationId xmlns:a16="http://schemas.microsoft.com/office/drawing/2014/main" id="{F3A6CFB4-C982-4CEE-8736-9631E1379DFD}"/>
                </a:ext>
              </a:extLst>
            </p:cNvPr>
            <p:cNvSpPr/>
            <p:nvPr/>
          </p:nvSpPr>
          <p:spPr>
            <a:xfrm>
              <a:off x="1828674" y="3496827"/>
              <a:ext cx="71541" cy="71541"/>
            </a:xfrm>
            <a:custGeom>
              <a:avLst/>
              <a:gdLst/>
              <a:ahLst/>
              <a:cxnLst/>
              <a:rect l="l" t="t" r="r" b="b"/>
              <a:pathLst>
                <a:path w="2729" h="2729" extrusionOk="0">
                  <a:moveTo>
                    <a:pt x="693" y="0"/>
                  </a:moveTo>
                  <a:cubicBezTo>
                    <a:pt x="318" y="0"/>
                    <a:pt x="0" y="304"/>
                    <a:pt x="0" y="679"/>
                  </a:cubicBezTo>
                  <a:cubicBezTo>
                    <a:pt x="0" y="939"/>
                    <a:pt x="202" y="1141"/>
                    <a:pt x="462" y="1141"/>
                  </a:cubicBezTo>
                  <a:lnTo>
                    <a:pt x="2281" y="2729"/>
                  </a:lnTo>
                  <a:lnTo>
                    <a:pt x="2671" y="1386"/>
                  </a:lnTo>
                  <a:cubicBezTo>
                    <a:pt x="2714" y="1213"/>
                    <a:pt x="2729" y="1040"/>
                    <a:pt x="2729" y="881"/>
                  </a:cubicBezTo>
                  <a:lnTo>
                    <a:pt x="2729" y="448"/>
                  </a:lnTo>
                  <a:cubicBezTo>
                    <a:pt x="2729" y="203"/>
                    <a:pt x="2526" y="0"/>
                    <a:pt x="2281" y="0"/>
                  </a:cubicBezTo>
                  <a:close/>
                </a:path>
              </a:pathLst>
            </a:custGeom>
            <a:solidFill>
              <a:srgbClr val="5C728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95" name="Google Shape;16049;p73">
              <a:extLst>
                <a:ext uri="{FF2B5EF4-FFF2-40B4-BE49-F238E27FC236}">
                  <a16:creationId xmlns:a16="http://schemas.microsoft.com/office/drawing/2014/main" id="{D7010C81-EE62-46E8-96FC-F048B08AC74E}"/>
                </a:ext>
              </a:extLst>
            </p:cNvPr>
            <p:cNvSpPr/>
            <p:nvPr/>
          </p:nvSpPr>
          <p:spPr>
            <a:xfrm>
              <a:off x="1840786" y="3586141"/>
              <a:ext cx="35967" cy="26503"/>
            </a:xfrm>
            <a:custGeom>
              <a:avLst/>
              <a:gdLst/>
              <a:ahLst/>
              <a:cxnLst/>
              <a:rect l="l" t="t" r="r" b="b"/>
              <a:pathLst>
                <a:path w="1372" h="1011" extrusionOk="0">
                  <a:moveTo>
                    <a:pt x="0" y="0"/>
                  </a:moveTo>
                  <a:lnTo>
                    <a:pt x="0" y="1011"/>
                  </a:lnTo>
                  <a:lnTo>
                    <a:pt x="1372" y="1011"/>
                  </a:lnTo>
                  <a:lnTo>
                    <a:pt x="1372" y="0"/>
                  </a:lnTo>
                  <a:close/>
                </a:path>
              </a:pathLst>
            </a:custGeom>
            <a:solidFill>
              <a:srgbClr val="AABBC8"/>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96" name="Google Shape;16050;p73">
              <a:extLst>
                <a:ext uri="{FF2B5EF4-FFF2-40B4-BE49-F238E27FC236}">
                  <a16:creationId xmlns:a16="http://schemas.microsoft.com/office/drawing/2014/main" id="{29D1EAC8-FE22-4EB8-8029-771F416CF554}"/>
                </a:ext>
              </a:extLst>
            </p:cNvPr>
            <p:cNvSpPr/>
            <p:nvPr/>
          </p:nvSpPr>
          <p:spPr>
            <a:xfrm>
              <a:off x="1840786" y="3586141"/>
              <a:ext cx="35967" cy="14392"/>
            </a:xfrm>
            <a:custGeom>
              <a:avLst/>
              <a:gdLst/>
              <a:ahLst/>
              <a:cxnLst/>
              <a:rect l="l" t="t" r="r" b="b"/>
              <a:pathLst>
                <a:path w="1372" h="549" extrusionOk="0">
                  <a:moveTo>
                    <a:pt x="0" y="0"/>
                  </a:moveTo>
                  <a:lnTo>
                    <a:pt x="0" y="419"/>
                  </a:lnTo>
                  <a:cubicBezTo>
                    <a:pt x="217" y="505"/>
                    <a:pt x="448" y="549"/>
                    <a:pt x="680" y="549"/>
                  </a:cubicBezTo>
                  <a:cubicBezTo>
                    <a:pt x="913" y="549"/>
                    <a:pt x="1148" y="505"/>
                    <a:pt x="1372" y="419"/>
                  </a:cubicBezTo>
                  <a:lnTo>
                    <a:pt x="1372" y="0"/>
                  </a:lnTo>
                  <a:close/>
                </a:path>
              </a:pathLst>
            </a:custGeom>
            <a:solidFill>
              <a:srgbClr val="94A5B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97" name="Google Shape;16051;p73">
              <a:extLst>
                <a:ext uri="{FF2B5EF4-FFF2-40B4-BE49-F238E27FC236}">
                  <a16:creationId xmlns:a16="http://schemas.microsoft.com/office/drawing/2014/main" id="{88B0C7E6-36BB-406F-B768-94F8D0A1B5C2}"/>
                </a:ext>
              </a:extLst>
            </p:cNvPr>
            <p:cNvSpPr/>
            <p:nvPr/>
          </p:nvSpPr>
          <p:spPr>
            <a:xfrm>
              <a:off x="1799156" y="3600507"/>
              <a:ext cx="119226" cy="75342"/>
            </a:xfrm>
            <a:custGeom>
              <a:avLst/>
              <a:gdLst/>
              <a:ahLst/>
              <a:cxnLst/>
              <a:rect l="l" t="t" r="r" b="b"/>
              <a:pathLst>
                <a:path w="4548" h="2874" extrusionOk="0">
                  <a:moveTo>
                    <a:pt x="1588" y="1"/>
                  </a:moveTo>
                  <a:lnTo>
                    <a:pt x="491" y="318"/>
                  </a:lnTo>
                  <a:cubicBezTo>
                    <a:pt x="202" y="405"/>
                    <a:pt x="0" y="679"/>
                    <a:pt x="0" y="982"/>
                  </a:cubicBezTo>
                  <a:lnTo>
                    <a:pt x="0" y="2642"/>
                  </a:lnTo>
                  <a:cubicBezTo>
                    <a:pt x="0" y="2772"/>
                    <a:pt x="87" y="2873"/>
                    <a:pt x="217" y="2873"/>
                  </a:cubicBezTo>
                  <a:lnTo>
                    <a:pt x="4316" y="2873"/>
                  </a:lnTo>
                  <a:cubicBezTo>
                    <a:pt x="4446" y="2873"/>
                    <a:pt x="4547" y="2772"/>
                    <a:pt x="4547" y="2642"/>
                  </a:cubicBezTo>
                  <a:lnTo>
                    <a:pt x="4547" y="968"/>
                  </a:lnTo>
                  <a:cubicBezTo>
                    <a:pt x="4547" y="665"/>
                    <a:pt x="4345" y="405"/>
                    <a:pt x="4057" y="318"/>
                  </a:cubicBezTo>
                  <a:lnTo>
                    <a:pt x="2960" y="1"/>
                  </a:lnTo>
                  <a:lnTo>
                    <a:pt x="2267" y="463"/>
                  </a:lnTo>
                  <a:lnTo>
                    <a:pt x="1588" y="1"/>
                  </a:lnTo>
                  <a:close/>
                </a:path>
              </a:pathLst>
            </a:custGeom>
            <a:solidFill>
              <a:srgbClr val="EFF2F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98" name="Google Shape;16052;p73">
              <a:extLst>
                <a:ext uri="{FF2B5EF4-FFF2-40B4-BE49-F238E27FC236}">
                  <a16:creationId xmlns:a16="http://schemas.microsoft.com/office/drawing/2014/main" id="{537DAD99-BBE5-4B41-AC4C-484F07E3F5D7}"/>
                </a:ext>
              </a:extLst>
            </p:cNvPr>
            <p:cNvSpPr/>
            <p:nvPr/>
          </p:nvSpPr>
          <p:spPr>
            <a:xfrm>
              <a:off x="1852897" y="3612618"/>
              <a:ext cx="11744" cy="63231"/>
            </a:xfrm>
            <a:custGeom>
              <a:avLst/>
              <a:gdLst/>
              <a:ahLst/>
              <a:cxnLst/>
              <a:rect l="l" t="t" r="r" b="b"/>
              <a:pathLst>
                <a:path w="448" h="2412" extrusionOk="0">
                  <a:moveTo>
                    <a:pt x="101" y="1"/>
                  </a:moveTo>
                  <a:lnTo>
                    <a:pt x="0" y="2411"/>
                  </a:lnTo>
                  <a:lnTo>
                    <a:pt x="448" y="2411"/>
                  </a:lnTo>
                  <a:lnTo>
                    <a:pt x="332" y="1"/>
                  </a:lnTo>
                  <a:close/>
                </a:path>
              </a:pathLst>
            </a:custGeom>
            <a:solidFill>
              <a:schemeClr val="accent3">
                <a:lumMod val="60000"/>
                <a:lumOff val="40000"/>
              </a:scheme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99" name="Google Shape;16053;p73">
              <a:extLst>
                <a:ext uri="{FF2B5EF4-FFF2-40B4-BE49-F238E27FC236}">
                  <a16:creationId xmlns:a16="http://schemas.microsoft.com/office/drawing/2014/main" id="{ECAB1227-5616-40E3-A003-AB2826A69583}"/>
                </a:ext>
              </a:extLst>
            </p:cNvPr>
            <p:cNvSpPr/>
            <p:nvPr/>
          </p:nvSpPr>
          <p:spPr>
            <a:xfrm>
              <a:off x="1822986" y="3526712"/>
              <a:ext cx="71541" cy="65511"/>
            </a:xfrm>
            <a:custGeom>
              <a:avLst/>
              <a:gdLst/>
              <a:ahLst/>
              <a:cxnLst/>
              <a:rect l="l" t="t" r="r" b="b"/>
              <a:pathLst>
                <a:path w="2729" h="2499" extrusionOk="0">
                  <a:moveTo>
                    <a:pt x="881" y="1"/>
                  </a:moveTo>
                  <a:cubicBezTo>
                    <a:pt x="751" y="1"/>
                    <a:pt x="636" y="44"/>
                    <a:pt x="549" y="131"/>
                  </a:cubicBezTo>
                  <a:lnTo>
                    <a:pt x="131" y="549"/>
                  </a:lnTo>
                  <a:cubicBezTo>
                    <a:pt x="44" y="636"/>
                    <a:pt x="1" y="751"/>
                    <a:pt x="1" y="867"/>
                  </a:cubicBezTo>
                  <a:lnTo>
                    <a:pt x="1" y="1127"/>
                  </a:lnTo>
                  <a:cubicBezTo>
                    <a:pt x="1" y="1892"/>
                    <a:pt x="607" y="2498"/>
                    <a:pt x="1358" y="2498"/>
                  </a:cubicBezTo>
                  <a:cubicBezTo>
                    <a:pt x="2123" y="2498"/>
                    <a:pt x="2729" y="1892"/>
                    <a:pt x="2729" y="1127"/>
                  </a:cubicBezTo>
                  <a:lnTo>
                    <a:pt x="2729" y="838"/>
                  </a:lnTo>
                  <a:cubicBezTo>
                    <a:pt x="2729" y="723"/>
                    <a:pt x="2686" y="607"/>
                    <a:pt x="2599" y="520"/>
                  </a:cubicBezTo>
                  <a:cubicBezTo>
                    <a:pt x="2253" y="174"/>
                    <a:pt x="1603" y="15"/>
                    <a:pt x="881" y="1"/>
                  </a:cubicBezTo>
                  <a:close/>
                </a:path>
              </a:pathLst>
            </a:custGeom>
            <a:solidFill>
              <a:srgbClr val="BCC9D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00" name="Google Shape;16054;p73">
              <a:extLst>
                <a:ext uri="{FF2B5EF4-FFF2-40B4-BE49-F238E27FC236}">
                  <a16:creationId xmlns:a16="http://schemas.microsoft.com/office/drawing/2014/main" id="{F9E7516E-D33E-46CA-85F2-70B2D9FAE0DD}"/>
                </a:ext>
              </a:extLst>
            </p:cNvPr>
            <p:cNvSpPr/>
            <p:nvPr/>
          </p:nvSpPr>
          <p:spPr>
            <a:xfrm>
              <a:off x="1822986" y="3526712"/>
              <a:ext cx="71174" cy="63991"/>
            </a:xfrm>
            <a:custGeom>
              <a:avLst/>
              <a:gdLst/>
              <a:ahLst/>
              <a:cxnLst/>
              <a:rect l="l" t="t" r="r" b="b"/>
              <a:pathLst>
                <a:path w="2715" h="2441" extrusionOk="0">
                  <a:moveTo>
                    <a:pt x="867" y="1"/>
                  </a:moveTo>
                  <a:cubicBezTo>
                    <a:pt x="751" y="1"/>
                    <a:pt x="636" y="44"/>
                    <a:pt x="535" y="131"/>
                  </a:cubicBezTo>
                  <a:lnTo>
                    <a:pt x="131" y="549"/>
                  </a:lnTo>
                  <a:cubicBezTo>
                    <a:pt x="44" y="636"/>
                    <a:pt x="1" y="751"/>
                    <a:pt x="1" y="867"/>
                  </a:cubicBezTo>
                  <a:lnTo>
                    <a:pt x="1" y="1127"/>
                  </a:lnTo>
                  <a:cubicBezTo>
                    <a:pt x="1" y="1733"/>
                    <a:pt x="405" y="2267"/>
                    <a:pt x="982" y="2440"/>
                  </a:cubicBezTo>
                  <a:cubicBezTo>
                    <a:pt x="780" y="2195"/>
                    <a:pt x="679" y="1892"/>
                    <a:pt x="679" y="1589"/>
                  </a:cubicBezTo>
                  <a:lnTo>
                    <a:pt x="679" y="925"/>
                  </a:lnTo>
                  <a:cubicBezTo>
                    <a:pt x="679" y="673"/>
                    <a:pt x="882" y="462"/>
                    <a:pt x="1131" y="462"/>
                  </a:cubicBezTo>
                  <a:cubicBezTo>
                    <a:pt x="1139" y="462"/>
                    <a:pt x="1147" y="462"/>
                    <a:pt x="1156" y="463"/>
                  </a:cubicBezTo>
                  <a:cubicBezTo>
                    <a:pt x="1617" y="492"/>
                    <a:pt x="2296" y="578"/>
                    <a:pt x="2715" y="780"/>
                  </a:cubicBezTo>
                  <a:cubicBezTo>
                    <a:pt x="2715" y="679"/>
                    <a:pt x="2657" y="593"/>
                    <a:pt x="2599" y="520"/>
                  </a:cubicBezTo>
                  <a:cubicBezTo>
                    <a:pt x="2238" y="174"/>
                    <a:pt x="1603" y="15"/>
                    <a:pt x="867" y="1"/>
                  </a:cubicBezTo>
                  <a:close/>
                </a:path>
              </a:pathLst>
            </a:custGeom>
            <a:solidFill>
              <a:srgbClr val="AABBC8"/>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01" name="Google Shape;16055;p73">
              <a:extLst>
                <a:ext uri="{FF2B5EF4-FFF2-40B4-BE49-F238E27FC236}">
                  <a16:creationId xmlns:a16="http://schemas.microsoft.com/office/drawing/2014/main" id="{54BA7F3A-7A27-4484-8D92-2F1AD0A4C543}"/>
                </a:ext>
              </a:extLst>
            </p:cNvPr>
            <p:cNvSpPr/>
            <p:nvPr/>
          </p:nvSpPr>
          <p:spPr>
            <a:xfrm>
              <a:off x="1798763" y="3616026"/>
              <a:ext cx="24249" cy="59823"/>
            </a:xfrm>
            <a:custGeom>
              <a:avLst/>
              <a:gdLst/>
              <a:ahLst/>
              <a:cxnLst/>
              <a:rect l="l" t="t" r="r" b="b"/>
              <a:pathLst>
                <a:path w="925" h="2282" extrusionOk="0">
                  <a:moveTo>
                    <a:pt x="131" y="1"/>
                  </a:moveTo>
                  <a:cubicBezTo>
                    <a:pt x="59" y="102"/>
                    <a:pt x="15" y="246"/>
                    <a:pt x="15" y="390"/>
                  </a:cubicBezTo>
                  <a:lnTo>
                    <a:pt x="15" y="2050"/>
                  </a:lnTo>
                  <a:cubicBezTo>
                    <a:pt x="1" y="2180"/>
                    <a:pt x="102" y="2281"/>
                    <a:pt x="232" y="2281"/>
                  </a:cubicBezTo>
                  <a:lnTo>
                    <a:pt x="910" y="2281"/>
                  </a:lnTo>
                  <a:lnTo>
                    <a:pt x="925" y="1069"/>
                  </a:lnTo>
                  <a:cubicBezTo>
                    <a:pt x="925" y="881"/>
                    <a:pt x="852" y="708"/>
                    <a:pt x="723" y="578"/>
                  </a:cubicBezTo>
                  <a:lnTo>
                    <a:pt x="131" y="1"/>
                  </a:lnTo>
                  <a:close/>
                </a:path>
              </a:pathLst>
            </a:custGeom>
            <a:solidFill>
              <a:srgbClr val="E9EDF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02" name="Google Shape;16056;p73">
              <a:extLst>
                <a:ext uri="{FF2B5EF4-FFF2-40B4-BE49-F238E27FC236}">
                  <a16:creationId xmlns:a16="http://schemas.microsoft.com/office/drawing/2014/main" id="{89EB1491-B2E6-4DF1-81F4-D95B952799CE}"/>
                </a:ext>
              </a:extLst>
            </p:cNvPr>
            <p:cNvSpPr/>
            <p:nvPr/>
          </p:nvSpPr>
          <p:spPr>
            <a:xfrm>
              <a:off x="1852504" y="3612618"/>
              <a:ext cx="12138" cy="11771"/>
            </a:xfrm>
            <a:custGeom>
              <a:avLst/>
              <a:gdLst/>
              <a:ahLst/>
              <a:cxnLst/>
              <a:rect l="l" t="t" r="r" b="b"/>
              <a:pathLst>
                <a:path w="463" h="449" extrusionOk="0">
                  <a:moveTo>
                    <a:pt x="1" y="1"/>
                  </a:moveTo>
                  <a:lnTo>
                    <a:pt x="1" y="347"/>
                  </a:lnTo>
                  <a:cubicBezTo>
                    <a:pt x="1" y="405"/>
                    <a:pt x="58" y="448"/>
                    <a:pt x="116" y="448"/>
                  </a:cubicBezTo>
                  <a:lnTo>
                    <a:pt x="347" y="448"/>
                  </a:lnTo>
                  <a:cubicBezTo>
                    <a:pt x="405" y="448"/>
                    <a:pt x="463" y="405"/>
                    <a:pt x="463" y="347"/>
                  </a:cubicBezTo>
                  <a:lnTo>
                    <a:pt x="463" y="1"/>
                  </a:ln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03" name="Google Shape;16057;p73">
              <a:extLst>
                <a:ext uri="{FF2B5EF4-FFF2-40B4-BE49-F238E27FC236}">
                  <a16:creationId xmlns:a16="http://schemas.microsoft.com/office/drawing/2014/main" id="{CBE983F6-15CF-4AF5-9B31-89128BAAFD6D}"/>
                </a:ext>
              </a:extLst>
            </p:cNvPr>
            <p:cNvSpPr/>
            <p:nvPr/>
          </p:nvSpPr>
          <p:spPr>
            <a:xfrm>
              <a:off x="1834337" y="3595919"/>
              <a:ext cx="24249" cy="25114"/>
            </a:xfrm>
            <a:custGeom>
              <a:avLst/>
              <a:gdLst/>
              <a:ahLst/>
              <a:cxnLst/>
              <a:rect l="l" t="t" r="r" b="b"/>
              <a:pathLst>
                <a:path w="925" h="958" extrusionOk="0">
                  <a:moveTo>
                    <a:pt x="203" y="0"/>
                  </a:moveTo>
                  <a:cubicBezTo>
                    <a:pt x="174" y="0"/>
                    <a:pt x="146" y="15"/>
                    <a:pt x="131" y="46"/>
                  </a:cubicBezTo>
                  <a:lnTo>
                    <a:pt x="1" y="248"/>
                  </a:lnTo>
                  <a:lnTo>
                    <a:pt x="347" y="883"/>
                  </a:lnTo>
                  <a:cubicBezTo>
                    <a:pt x="365" y="929"/>
                    <a:pt x="413" y="957"/>
                    <a:pt x="463" y="957"/>
                  </a:cubicBezTo>
                  <a:cubicBezTo>
                    <a:pt x="492" y="957"/>
                    <a:pt x="523" y="948"/>
                    <a:pt x="549" y="926"/>
                  </a:cubicBezTo>
                  <a:lnTo>
                    <a:pt x="925" y="638"/>
                  </a:lnTo>
                  <a:lnTo>
                    <a:pt x="275" y="31"/>
                  </a:lnTo>
                  <a:cubicBezTo>
                    <a:pt x="255" y="11"/>
                    <a:pt x="229" y="0"/>
                    <a:pt x="203" y="0"/>
                  </a:cubicBezTo>
                  <a:close/>
                </a:path>
              </a:pathLst>
            </a:custGeom>
            <a:solidFill>
              <a:srgbClr val="E9EDF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04" name="Google Shape;16058;p73">
              <a:extLst>
                <a:ext uri="{FF2B5EF4-FFF2-40B4-BE49-F238E27FC236}">
                  <a16:creationId xmlns:a16="http://schemas.microsoft.com/office/drawing/2014/main" id="{4B896ECC-F230-4E05-ADAD-3AAF62D62314}"/>
                </a:ext>
              </a:extLst>
            </p:cNvPr>
            <p:cNvSpPr/>
            <p:nvPr/>
          </p:nvSpPr>
          <p:spPr>
            <a:xfrm>
              <a:off x="1858559" y="3595919"/>
              <a:ext cx="24616" cy="25114"/>
            </a:xfrm>
            <a:custGeom>
              <a:avLst/>
              <a:gdLst/>
              <a:ahLst/>
              <a:cxnLst/>
              <a:rect l="l" t="t" r="r" b="b"/>
              <a:pathLst>
                <a:path w="939" h="958" extrusionOk="0">
                  <a:moveTo>
                    <a:pt x="730" y="0"/>
                  </a:moveTo>
                  <a:cubicBezTo>
                    <a:pt x="708" y="0"/>
                    <a:pt x="685" y="11"/>
                    <a:pt x="665" y="31"/>
                  </a:cubicBezTo>
                  <a:lnTo>
                    <a:pt x="1" y="638"/>
                  </a:lnTo>
                  <a:lnTo>
                    <a:pt x="390" y="926"/>
                  </a:lnTo>
                  <a:cubicBezTo>
                    <a:pt x="417" y="948"/>
                    <a:pt x="445" y="957"/>
                    <a:pt x="473" y="957"/>
                  </a:cubicBezTo>
                  <a:cubicBezTo>
                    <a:pt x="520" y="957"/>
                    <a:pt x="565" y="929"/>
                    <a:pt x="592" y="883"/>
                  </a:cubicBezTo>
                  <a:lnTo>
                    <a:pt x="939" y="248"/>
                  </a:lnTo>
                  <a:lnTo>
                    <a:pt x="795" y="46"/>
                  </a:lnTo>
                  <a:cubicBezTo>
                    <a:pt x="779" y="15"/>
                    <a:pt x="755" y="0"/>
                    <a:pt x="730" y="0"/>
                  </a:cubicBezTo>
                  <a:close/>
                </a:path>
              </a:pathLst>
            </a:custGeom>
            <a:solidFill>
              <a:srgbClr val="E9EDF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05" name="Google Shape;16059;p73">
              <a:extLst>
                <a:ext uri="{FF2B5EF4-FFF2-40B4-BE49-F238E27FC236}">
                  <a16:creationId xmlns:a16="http://schemas.microsoft.com/office/drawing/2014/main" id="{6430A9A8-2EBD-43B9-B16D-851A2D54E73B}"/>
                </a:ext>
              </a:extLst>
            </p:cNvPr>
            <p:cNvSpPr/>
            <p:nvPr/>
          </p:nvSpPr>
          <p:spPr>
            <a:xfrm>
              <a:off x="1900556" y="3395401"/>
              <a:ext cx="178288" cy="208540"/>
            </a:xfrm>
            <a:custGeom>
              <a:avLst/>
              <a:gdLst/>
              <a:ahLst/>
              <a:cxnLst/>
              <a:rect l="l" t="t" r="r" b="b"/>
              <a:pathLst>
                <a:path w="6801" h="7955" extrusionOk="0">
                  <a:moveTo>
                    <a:pt x="3408" y="1"/>
                  </a:moveTo>
                  <a:cubicBezTo>
                    <a:pt x="1777" y="1"/>
                    <a:pt x="578" y="1141"/>
                    <a:pt x="448" y="2960"/>
                  </a:cubicBezTo>
                  <a:cubicBezTo>
                    <a:pt x="290" y="5212"/>
                    <a:pt x="88" y="6468"/>
                    <a:pt x="30" y="6886"/>
                  </a:cubicBezTo>
                  <a:cubicBezTo>
                    <a:pt x="1" y="6987"/>
                    <a:pt x="59" y="7089"/>
                    <a:pt x="145" y="7132"/>
                  </a:cubicBezTo>
                  <a:cubicBezTo>
                    <a:pt x="578" y="7348"/>
                    <a:pt x="1921" y="7955"/>
                    <a:pt x="3408" y="7955"/>
                  </a:cubicBezTo>
                  <a:cubicBezTo>
                    <a:pt x="4895" y="7955"/>
                    <a:pt x="6237" y="7348"/>
                    <a:pt x="6670" y="7132"/>
                  </a:cubicBezTo>
                  <a:cubicBezTo>
                    <a:pt x="6757" y="7089"/>
                    <a:pt x="6800" y="6987"/>
                    <a:pt x="6786" y="6886"/>
                  </a:cubicBezTo>
                  <a:cubicBezTo>
                    <a:pt x="6728" y="6468"/>
                    <a:pt x="6526" y="5212"/>
                    <a:pt x="6367" y="2960"/>
                  </a:cubicBezTo>
                  <a:cubicBezTo>
                    <a:pt x="6237" y="1127"/>
                    <a:pt x="5039" y="1"/>
                    <a:pt x="3408" y="1"/>
                  </a:cubicBezTo>
                  <a:close/>
                </a:path>
              </a:pathLst>
            </a:custGeom>
            <a:solidFill>
              <a:srgbClr val="667A8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06" name="Google Shape;16060;p73">
              <a:extLst>
                <a:ext uri="{FF2B5EF4-FFF2-40B4-BE49-F238E27FC236}">
                  <a16:creationId xmlns:a16="http://schemas.microsoft.com/office/drawing/2014/main" id="{A1A83D41-52B3-43D7-AE0F-E91A4908B967}"/>
                </a:ext>
              </a:extLst>
            </p:cNvPr>
            <p:cNvSpPr/>
            <p:nvPr/>
          </p:nvSpPr>
          <p:spPr>
            <a:xfrm>
              <a:off x="1942579" y="3395401"/>
              <a:ext cx="136266" cy="208593"/>
            </a:xfrm>
            <a:custGeom>
              <a:avLst/>
              <a:gdLst/>
              <a:ahLst/>
              <a:cxnLst/>
              <a:rect l="l" t="t" r="r" b="b"/>
              <a:pathLst>
                <a:path w="5198" h="7957" extrusionOk="0">
                  <a:moveTo>
                    <a:pt x="1805" y="1"/>
                  </a:moveTo>
                  <a:cubicBezTo>
                    <a:pt x="1689" y="1"/>
                    <a:pt x="1574" y="1"/>
                    <a:pt x="1473" y="15"/>
                  </a:cubicBezTo>
                  <a:cubicBezTo>
                    <a:pt x="202" y="145"/>
                    <a:pt x="0" y="1935"/>
                    <a:pt x="1227" y="2310"/>
                  </a:cubicBezTo>
                  <a:lnTo>
                    <a:pt x="1256" y="2310"/>
                  </a:lnTo>
                  <a:lnTo>
                    <a:pt x="1718" y="7955"/>
                  </a:lnTo>
                  <a:cubicBezTo>
                    <a:pt x="1768" y="7956"/>
                    <a:pt x="1817" y="7957"/>
                    <a:pt x="1867" y="7957"/>
                  </a:cubicBezTo>
                  <a:cubicBezTo>
                    <a:pt x="3324" y="7957"/>
                    <a:pt x="4634" y="7355"/>
                    <a:pt x="5067" y="7132"/>
                  </a:cubicBezTo>
                  <a:cubicBezTo>
                    <a:pt x="5154" y="7089"/>
                    <a:pt x="5197" y="6987"/>
                    <a:pt x="5183" y="6886"/>
                  </a:cubicBezTo>
                  <a:cubicBezTo>
                    <a:pt x="5125" y="6468"/>
                    <a:pt x="4923" y="5212"/>
                    <a:pt x="4764" y="2960"/>
                  </a:cubicBezTo>
                  <a:cubicBezTo>
                    <a:pt x="4634" y="1127"/>
                    <a:pt x="3436" y="1"/>
                    <a:pt x="1805" y="1"/>
                  </a:cubicBezTo>
                  <a:close/>
                </a:path>
              </a:pathLst>
            </a:custGeom>
            <a:solidFill>
              <a:srgbClr val="5C728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07" name="Google Shape;16061;p73">
              <a:extLst>
                <a:ext uri="{FF2B5EF4-FFF2-40B4-BE49-F238E27FC236}">
                  <a16:creationId xmlns:a16="http://schemas.microsoft.com/office/drawing/2014/main" id="{EA265D70-C699-4DC5-912A-1FA3F0D0AC1D}"/>
                </a:ext>
              </a:extLst>
            </p:cNvPr>
            <p:cNvSpPr/>
            <p:nvPr/>
          </p:nvSpPr>
          <p:spPr>
            <a:xfrm>
              <a:off x="1888471" y="3556230"/>
              <a:ext cx="202852" cy="119619"/>
            </a:xfrm>
            <a:custGeom>
              <a:avLst/>
              <a:gdLst/>
              <a:ahLst/>
              <a:cxnLst/>
              <a:rect l="l" t="t" r="r" b="b"/>
              <a:pathLst>
                <a:path w="7738" h="4563" extrusionOk="0">
                  <a:moveTo>
                    <a:pt x="2728" y="1"/>
                  </a:moveTo>
                  <a:lnTo>
                    <a:pt x="2728" y="1011"/>
                  </a:lnTo>
                  <a:cubicBezTo>
                    <a:pt x="2728" y="1184"/>
                    <a:pt x="2627" y="1343"/>
                    <a:pt x="2454" y="1430"/>
                  </a:cubicBezTo>
                  <a:lnTo>
                    <a:pt x="549" y="2267"/>
                  </a:lnTo>
                  <a:cubicBezTo>
                    <a:pt x="217" y="2411"/>
                    <a:pt x="0" y="2744"/>
                    <a:pt x="0" y="3104"/>
                  </a:cubicBezTo>
                  <a:lnTo>
                    <a:pt x="0" y="4331"/>
                  </a:lnTo>
                  <a:cubicBezTo>
                    <a:pt x="0" y="4447"/>
                    <a:pt x="101" y="4562"/>
                    <a:pt x="231" y="4562"/>
                  </a:cubicBezTo>
                  <a:lnTo>
                    <a:pt x="7506" y="4562"/>
                  </a:lnTo>
                  <a:cubicBezTo>
                    <a:pt x="7636" y="4562"/>
                    <a:pt x="7737" y="4447"/>
                    <a:pt x="7737" y="4331"/>
                  </a:cubicBezTo>
                  <a:lnTo>
                    <a:pt x="7737" y="3104"/>
                  </a:lnTo>
                  <a:cubicBezTo>
                    <a:pt x="7737" y="2744"/>
                    <a:pt x="7521" y="2411"/>
                    <a:pt x="7189" y="2267"/>
                  </a:cubicBezTo>
                  <a:lnTo>
                    <a:pt x="5269" y="1430"/>
                  </a:lnTo>
                  <a:cubicBezTo>
                    <a:pt x="5110" y="1343"/>
                    <a:pt x="5009" y="1184"/>
                    <a:pt x="5009" y="1011"/>
                  </a:cubicBezTo>
                  <a:lnTo>
                    <a:pt x="5009" y="1"/>
                  </a:lnTo>
                  <a:close/>
                </a:path>
              </a:pathLst>
            </a:custGeom>
            <a:solidFill>
              <a:srgbClr val="AABBC8"/>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08" name="Google Shape;16062;p73">
              <a:extLst>
                <a:ext uri="{FF2B5EF4-FFF2-40B4-BE49-F238E27FC236}">
                  <a16:creationId xmlns:a16="http://schemas.microsoft.com/office/drawing/2014/main" id="{F5D44425-D065-43B0-9691-50AA17E9E83B}"/>
                </a:ext>
              </a:extLst>
            </p:cNvPr>
            <p:cNvSpPr/>
            <p:nvPr/>
          </p:nvSpPr>
          <p:spPr>
            <a:xfrm>
              <a:off x="1888471" y="3599380"/>
              <a:ext cx="202852" cy="76469"/>
            </a:xfrm>
            <a:custGeom>
              <a:avLst/>
              <a:gdLst/>
              <a:ahLst/>
              <a:cxnLst/>
              <a:rect l="l" t="t" r="r" b="b"/>
              <a:pathLst>
                <a:path w="7738" h="2917" extrusionOk="0">
                  <a:moveTo>
                    <a:pt x="1963" y="0"/>
                  </a:moveTo>
                  <a:lnTo>
                    <a:pt x="549" y="621"/>
                  </a:lnTo>
                  <a:cubicBezTo>
                    <a:pt x="217" y="765"/>
                    <a:pt x="0" y="1098"/>
                    <a:pt x="0" y="1458"/>
                  </a:cubicBezTo>
                  <a:lnTo>
                    <a:pt x="0" y="2685"/>
                  </a:lnTo>
                  <a:cubicBezTo>
                    <a:pt x="0" y="2801"/>
                    <a:pt x="101" y="2916"/>
                    <a:pt x="231" y="2916"/>
                  </a:cubicBezTo>
                  <a:lnTo>
                    <a:pt x="7506" y="2916"/>
                  </a:lnTo>
                  <a:cubicBezTo>
                    <a:pt x="7636" y="2916"/>
                    <a:pt x="7737" y="2801"/>
                    <a:pt x="7737" y="2685"/>
                  </a:cubicBezTo>
                  <a:lnTo>
                    <a:pt x="7737" y="1458"/>
                  </a:lnTo>
                  <a:cubicBezTo>
                    <a:pt x="7737" y="1098"/>
                    <a:pt x="7521" y="765"/>
                    <a:pt x="7189" y="621"/>
                  </a:cubicBezTo>
                  <a:lnTo>
                    <a:pt x="5774" y="0"/>
                  </a:lnTo>
                  <a:cubicBezTo>
                    <a:pt x="5442" y="881"/>
                    <a:pt x="4655" y="1321"/>
                    <a:pt x="3869" y="1321"/>
                  </a:cubicBezTo>
                  <a:cubicBezTo>
                    <a:pt x="3082" y="1321"/>
                    <a:pt x="2295" y="881"/>
                    <a:pt x="1963"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09" name="Google Shape;16063;p73">
              <a:extLst>
                <a:ext uri="{FF2B5EF4-FFF2-40B4-BE49-F238E27FC236}">
                  <a16:creationId xmlns:a16="http://schemas.microsoft.com/office/drawing/2014/main" id="{C9C48439-5B33-4E28-89D6-609979ACDD9C}"/>
                </a:ext>
              </a:extLst>
            </p:cNvPr>
            <p:cNvSpPr/>
            <p:nvPr/>
          </p:nvSpPr>
          <p:spPr>
            <a:xfrm>
              <a:off x="1959985" y="3556230"/>
              <a:ext cx="59823" cy="23961"/>
            </a:xfrm>
            <a:custGeom>
              <a:avLst/>
              <a:gdLst/>
              <a:ahLst/>
              <a:cxnLst/>
              <a:rect l="l" t="t" r="r" b="b"/>
              <a:pathLst>
                <a:path w="2282" h="914" extrusionOk="0">
                  <a:moveTo>
                    <a:pt x="0" y="1"/>
                  </a:moveTo>
                  <a:lnTo>
                    <a:pt x="0" y="665"/>
                  </a:lnTo>
                  <a:cubicBezTo>
                    <a:pt x="361" y="831"/>
                    <a:pt x="751" y="914"/>
                    <a:pt x="1141" y="914"/>
                  </a:cubicBezTo>
                  <a:cubicBezTo>
                    <a:pt x="1530" y="914"/>
                    <a:pt x="1920" y="831"/>
                    <a:pt x="2281" y="665"/>
                  </a:cubicBezTo>
                  <a:lnTo>
                    <a:pt x="2281" y="1"/>
                  </a:lnTo>
                  <a:close/>
                </a:path>
              </a:pathLst>
            </a:custGeom>
            <a:solidFill>
              <a:srgbClr val="94A5B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10" name="Google Shape;16064;p73">
              <a:extLst>
                <a:ext uri="{FF2B5EF4-FFF2-40B4-BE49-F238E27FC236}">
                  <a16:creationId xmlns:a16="http://schemas.microsoft.com/office/drawing/2014/main" id="{0F865036-04B4-4D3B-B373-D119CB56FCD0}"/>
                </a:ext>
              </a:extLst>
            </p:cNvPr>
            <p:cNvSpPr/>
            <p:nvPr/>
          </p:nvSpPr>
          <p:spPr>
            <a:xfrm>
              <a:off x="1929707" y="3456062"/>
              <a:ext cx="119619" cy="112069"/>
            </a:xfrm>
            <a:custGeom>
              <a:avLst/>
              <a:gdLst/>
              <a:ahLst/>
              <a:cxnLst/>
              <a:rect l="l" t="t" r="r" b="b"/>
              <a:pathLst>
                <a:path w="4563" h="4275" extrusionOk="0">
                  <a:moveTo>
                    <a:pt x="1655" y="1"/>
                  </a:moveTo>
                  <a:cubicBezTo>
                    <a:pt x="1489" y="1"/>
                    <a:pt x="1344" y="98"/>
                    <a:pt x="1271" y="256"/>
                  </a:cubicBezTo>
                  <a:cubicBezTo>
                    <a:pt x="1025" y="733"/>
                    <a:pt x="665" y="1137"/>
                    <a:pt x="203" y="1426"/>
                  </a:cubicBezTo>
                  <a:cubicBezTo>
                    <a:pt x="87" y="1512"/>
                    <a:pt x="15" y="1642"/>
                    <a:pt x="15" y="1786"/>
                  </a:cubicBezTo>
                  <a:lnTo>
                    <a:pt x="15" y="1916"/>
                  </a:lnTo>
                  <a:cubicBezTo>
                    <a:pt x="0" y="3143"/>
                    <a:pt x="924" y="4168"/>
                    <a:pt x="2137" y="4269"/>
                  </a:cubicBezTo>
                  <a:cubicBezTo>
                    <a:pt x="2188" y="4273"/>
                    <a:pt x="2239" y="4274"/>
                    <a:pt x="2290" y="4274"/>
                  </a:cubicBezTo>
                  <a:cubicBezTo>
                    <a:pt x="3536" y="4274"/>
                    <a:pt x="4562" y="3265"/>
                    <a:pt x="4562" y="2003"/>
                  </a:cubicBezTo>
                  <a:lnTo>
                    <a:pt x="4562" y="1599"/>
                  </a:lnTo>
                  <a:cubicBezTo>
                    <a:pt x="4562" y="1411"/>
                    <a:pt x="4490" y="1223"/>
                    <a:pt x="4346" y="1093"/>
                  </a:cubicBezTo>
                  <a:cubicBezTo>
                    <a:pt x="3985" y="776"/>
                    <a:pt x="3162" y="213"/>
                    <a:pt x="1747" y="11"/>
                  </a:cubicBezTo>
                  <a:cubicBezTo>
                    <a:pt x="1716" y="4"/>
                    <a:pt x="1685" y="1"/>
                    <a:pt x="1655" y="1"/>
                  </a:cubicBezTo>
                  <a:close/>
                </a:path>
              </a:pathLst>
            </a:custGeom>
            <a:solidFill>
              <a:srgbClr val="BCC9D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11" name="Google Shape;16065;p73">
              <a:extLst>
                <a:ext uri="{FF2B5EF4-FFF2-40B4-BE49-F238E27FC236}">
                  <a16:creationId xmlns:a16="http://schemas.microsoft.com/office/drawing/2014/main" id="{0FC78BBA-E27C-4410-A9D4-AD08E3C17FAE}"/>
                </a:ext>
              </a:extLst>
            </p:cNvPr>
            <p:cNvSpPr/>
            <p:nvPr/>
          </p:nvSpPr>
          <p:spPr>
            <a:xfrm>
              <a:off x="1929707" y="3456062"/>
              <a:ext cx="116971" cy="111938"/>
            </a:xfrm>
            <a:custGeom>
              <a:avLst/>
              <a:gdLst/>
              <a:ahLst/>
              <a:cxnLst/>
              <a:rect l="l" t="t" r="r" b="b"/>
              <a:pathLst>
                <a:path w="4462" h="4270" extrusionOk="0">
                  <a:moveTo>
                    <a:pt x="1655" y="1"/>
                  </a:moveTo>
                  <a:cubicBezTo>
                    <a:pt x="1489" y="1"/>
                    <a:pt x="1344" y="98"/>
                    <a:pt x="1271" y="256"/>
                  </a:cubicBezTo>
                  <a:cubicBezTo>
                    <a:pt x="1227" y="328"/>
                    <a:pt x="1184" y="415"/>
                    <a:pt x="1126" y="487"/>
                  </a:cubicBezTo>
                  <a:cubicBezTo>
                    <a:pt x="895" y="863"/>
                    <a:pt x="578" y="1180"/>
                    <a:pt x="217" y="1426"/>
                  </a:cubicBezTo>
                  <a:cubicBezTo>
                    <a:pt x="87" y="1512"/>
                    <a:pt x="15" y="1656"/>
                    <a:pt x="15" y="1801"/>
                  </a:cubicBezTo>
                  <a:lnTo>
                    <a:pt x="15" y="1931"/>
                  </a:lnTo>
                  <a:cubicBezTo>
                    <a:pt x="0" y="3100"/>
                    <a:pt x="852" y="4096"/>
                    <a:pt x="2021" y="4269"/>
                  </a:cubicBezTo>
                  <a:cubicBezTo>
                    <a:pt x="1603" y="3836"/>
                    <a:pt x="1386" y="3273"/>
                    <a:pt x="1386" y="2696"/>
                  </a:cubicBezTo>
                  <a:lnTo>
                    <a:pt x="1386" y="1267"/>
                  </a:lnTo>
                  <a:cubicBezTo>
                    <a:pt x="1386" y="1021"/>
                    <a:pt x="1560" y="834"/>
                    <a:pt x="1790" y="805"/>
                  </a:cubicBezTo>
                  <a:cubicBezTo>
                    <a:pt x="1953" y="789"/>
                    <a:pt x="2115" y="782"/>
                    <a:pt x="2278" y="782"/>
                  </a:cubicBezTo>
                  <a:cubicBezTo>
                    <a:pt x="3027" y="782"/>
                    <a:pt x="3773" y="944"/>
                    <a:pt x="4461" y="1252"/>
                  </a:cubicBezTo>
                  <a:cubicBezTo>
                    <a:pt x="4432" y="1195"/>
                    <a:pt x="4389" y="1137"/>
                    <a:pt x="4346" y="1093"/>
                  </a:cubicBezTo>
                  <a:cubicBezTo>
                    <a:pt x="3985" y="776"/>
                    <a:pt x="3147" y="213"/>
                    <a:pt x="1747" y="11"/>
                  </a:cubicBezTo>
                  <a:cubicBezTo>
                    <a:pt x="1716" y="4"/>
                    <a:pt x="1685" y="1"/>
                    <a:pt x="1655" y="1"/>
                  </a:cubicBezTo>
                  <a:close/>
                </a:path>
              </a:pathLst>
            </a:custGeom>
            <a:solidFill>
              <a:srgbClr val="AABBC8"/>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12" name="Google Shape;16066;p73">
              <a:extLst>
                <a:ext uri="{FF2B5EF4-FFF2-40B4-BE49-F238E27FC236}">
                  <a16:creationId xmlns:a16="http://schemas.microsoft.com/office/drawing/2014/main" id="{C590FD08-C17D-40F7-99DD-DE2A3C4DBF43}"/>
                </a:ext>
              </a:extLst>
            </p:cNvPr>
            <p:cNvSpPr/>
            <p:nvPr/>
          </p:nvSpPr>
          <p:spPr>
            <a:xfrm>
              <a:off x="1888471" y="3619067"/>
              <a:ext cx="41629" cy="56782"/>
            </a:xfrm>
            <a:custGeom>
              <a:avLst/>
              <a:gdLst/>
              <a:ahLst/>
              <a:cxnLst/>
              <a:rect l="l" t="t" r="r" b="b"/>
              <a:pathLst>
                <a:path w="1588" h="2166" extrusionOk="0">
                  <a:moveTo>
                    <a:pt x="346" y="0"/>
                  </a:moveTo>
                  <a:cubicBezTo>
                    <a:pt x="130" y="173"/>
                    <a:pt x="0" y="433"/>
                    <a:pt x="0" y="707"/>
                  </a:cubicBezTo>
                  <a:lnTo>
                    <a:pt x="0" y="1934"/>
                  </a:lnTo>
                  <a:cubicBezTo>
                    <a:pt x="0" y="2064"/>
                    <a:pt x="101" y="2165"/>
                    <a:pt x="231" y="2165"/>
                  </a:cubicBezTo>
                  <a:lnTo>
                    <a:pt x="1588" y="2165"/>
                  </a:lnTo>
                  <a:lnTo>
                    <a:pt x="1588" y="1530"/>
                  </a:lnTo>
                  <a:cubicBezTo>
                    <a:pt x="1588" y="1357"/>
                    <a:pt x="1516" y="1184"/>
                    <a:pt x="1386" y="1054"/>
                  </a:cubicBezTo>
                  <a:lnTo>
                    <a:pt x="346" y="0"/>
                  </a:lnTo>
                  <a:close/>
                </a:path>
              </a:pathLst>
            </a:custGeom>
            <a:solidFill>
              <a:srgbClr val="CFD9E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13" name="Google Shape;16067;p73">
              <a:extLst>
                <a:ext uri="{FF2B5EF4-FFF2-40B4-BE49-F238E27FC236}">
                  <a16:creationId xmlns:a16="http://schemas.microsoft.com/office/drawing/2014/main" id="{1E7B5342-60C3-456D-978C-EB90E2822D74}"/>
                </a:ext>
              </a:extLst>
            </p:cNvPr>
            <p:cNvSpPr/>
            <p:nvPr/>
          </p:nvSpPr>
          <p:spPr>
            <a:xfrm>
              <a:off x="2049667" y="3619067"/>
              <a:ext cx="41656" cy="56782"/>
            </a:xfrm>
            <a:custGeom>
              <a:avLst/>
              <a:gdLst/>
              <a:ahLst/>
              <a:cxnLst/>
              <a:rect l="l" t="t" r="r" b="b"/>
              <a:pathLst>
                <a:path w="1589" h="2166" extrusionOk="0">
                  <a:moveTo>
                    <a:pt x="1242" y="0"/>
                  </a:moveTo>
                  <a:lnTo>
                    <a:pt x="203" y="1054"/>
                  </a:lnTo>
                  <a:cubicBezTo>
                    <a:pt x="73" y="1184"/>
                    <a:pt x="1" y="1357"/>
                    <a:pt x="1" y="1530"/>
                  </a:cubicBezTo>
                  <a:lnTo>
                    <a:pt x="1" y="2165"/>
                  </a:lnTo>
                  <a:lnTo>
                    <a:pt x="1357" y="2165"/>
                  </a:lnTo>
                  <a:cubicBezTo>
                    <a:pt x="1487" y="2165"/>
                    <a:pt x="1588" y="2064"/>
                    <a:pt x="1588" y="1934"/>
                  </a:cubicBezTo>
                  <a:lnTo>
                    <a:pt x="1588" y="707"/>
                  </a:lnTo>
                  <a:cubicBezTo>
                    <a:pt x="1588" y="433"/>
                    <a:pt x="1459" y="173"/>
                    <a:pt x="1242" y="0"/>
                  </a:cubicBezTo>
                  <a:close/>
                </a:path>
              </a:pathLst>
            </a:custGeom>
            <a:solidFill>
              <a:srgbClr val="CFD9E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grpSp>
        <p:nvGrpSpPr>
          <p:cNvPr id="13" name="Google Shape;9682;p69">
            <a:extLst>
              <a:ext uri="{FF2B5EF4-FFF2-40B4-BE49-F238E27FC236}">
                <a16:creationId xmlns:a16="http://schemas.microsoft.com/office/drawing/2014/main" id="{A4A9399B-077A-4D6C-ACD0-37D1456A4DDA}"/>
              </a:ext>
            </a:extLst>
          </p:cNvPr>
          <p:cNvGrpSpPr/>
          <p:nvPr/>
        </p:nvGrpSpPr>
        <p:grpSpPr>
          <a:xfrm>
            <a:off x="9729797" y="2372755"/>
            <a:ext cx="2290529" cy="2734701"/>
            <a:chOff x="7159964" y="1971904"/>
            <a:chExt cx="291564" cy="348103"/>
          </a:xfrm>
        </p:grpSpPr>
        <p:sp>
          <p:nvSpPr>
            <p:cNvPr id="18" name="Google Shape;9683;p69">
              <a:extLst>
                <a:ext uri="{FF2B5EF4-FFF2-40B4-BE49-F238E27FC236}">
                  <a16:creationId xmlns:a16="http://schemas.microsoft.com/office/drawing/2014/main" id="{A3C55E67-049C-48F6-8759-3B6D5030785F}"/>
                </a:ext>
              </a:extLst>
            </p:cNvPr>
            <p:cNvSpPr/>
            <p:nvPr/>
          </p:nvSpPr>
          <p:spPr>
            <a:xfrm>
              <a:off x="7204947" y="1994277"/>
              <a:ext cx="167906" cy="153752"/>
            </a:xfrm>
            <a:custGeom>
              <a:avLst/>
              <a:gdLst/>
              <a:ahLst/>
              <a:cxnLst/>
              <a:rect l="l" t="t" r="r" b="b"/>
              <a:pathLst>
                <a:path w="6394" h="5855" extrusionOk="0">
                  <a:moveTo>
                    <a:pt x="642" y="1"/>
                  </a:moveTo>
                  <a:cubicBezTo>
                    <a:pt x="288" y="1"/>
                    <a:pt x="1" y="288"/>
                    <a:pt x="1" y="642"/>
                  </a:cubicBezTo>
                  <a:lnTo>
                    <a:pt x="1" y="4058"/>
                  </a:lnTo>
                  <a:cubicBezTo>
                    <a:pt x="1" y="4413"/>
                    <a:pt x="288" y="4700"/>
                    <a:pt x="642" y="4700"/>
                  </a:cubicBezTo>
                  <a:lnTo>
                    <a:pt x="2345" y="4700"/>
                  </a:lnTo>
                  <a:lnTo>
                    <a:pt x="4059" y="5839"/>
                  </a:lnTo>
                  <a:cubicBezTo>
                    <a:pt x="4076" y="5850"/>
                    <a:pt x="4095" y="5855"/>
                    <a:pt x="4114" y="5855"/>
                  </a:cubicBezTo>
                  <a:cubicBezTo>
                    <a:pt x="4177" y="5855"/>
                    <a:pt x="4236" y="5800"/>
                    <a:pt x="4221" y="5733"/>
                  </a:cubicBezTo>
                  <a:lnTo>
                    <a:pt x="4049" y="4700"/>
                  </a:lnTo>
                  <a:lnTo>
                    <a:pt x="5752" y="4700"/>
                  </a:lnTo>
                  <a:cubicBezTo>
                    <a:pt x="6107" y="4700"/>
                    <a:pt x="6394" y="4413"/>
                    <a:pt x="6394" y="4058"/>
                  </a:cubicBezTo>
                  <a:lnTo>
                    <a:pt x="6394" y="642"/>
                  </a:lnTo>
                  <a:cubicBezTo>
                    <a:pt x="6394" y="288"/>
                    <a:pt x="6107" y="1"/>
                    <a:pt x="5752" y="1"/>
                  </a:cubicBezTo>
                  <a:close/>
                </a:path>
              </a:pathLst>
            </a:custGeom>
            <a:solidFill>
              <a:srgbClr val="C5D1DA"/>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9" name="Google Shape;9684;p69">
              <a:extLst>
                <a:ext uri="{FF2B5EF4-FFF2-40B4-BE49-F238E27FC236}">
                  <a16:creationId xmlns:a16="http://schemas.microsoft.com/office/drawing/2014/main" id="{95C7360F-A7F4-41F1-A4D9-5D4E23165E1A}"/>
                </a:ext>
              </a:extLst>
            </p:cNvPr>
            <p:cNvSpPr/>
            <p:nvPr/>
          </p:nvSpPr>
          <p:spPr>
            <a:xfrm>
              <a:off x="7204711" y="1994277"/>
              <a:ext cx="156851" cy="112130"/>
            </a:xfrm>
            <a:custGeom>
              <a:avLst/>
              <a:gdLst/>
              <a:ahLst/>
              <a:cxnLst/>
              <a:rect l="l" t="t" r="r" b="b"/>
              <a:pathLst>
                <a:path w="5973" h="4270" extrusionOk="0">
                  <a:moveTo>
                    <a:pt x="641" y="1"/>
                  </a:moveTo>
                  <a:cubicBezTo>
                    <a:pt x="297" y="1"/>
                    <a:pt x="0" y="288"/>
                    <a:pt x="10" y="642"/>
                  </a:cubicBezTo>
                  <a:lnTo>
                    <a:pt x="10" y="4058"/>
                  </a:lnTo>
                  <a:cubicBezTo>
                    <a:pt x="10" y="4125"/>
                    <a:pt x="19" y="4202"/>
                    <a:pt x="48" y="4269"/>
                  </a:cubicBezTo>
                  <a:lnTo>
                    <a:pt x="4910" y="4269"/>
                  </a:lnTo>
                  <a:cubicBezTo>
                    <a:pt x="5503" y="4269"/>
                    <a:pt x="5972" y="3791"/>
                    <a:pt x="5972" y="3207"/>
                  </a:cubicBezTo>
                  <a:lnTo>
                    <a:pt x="5972" y="39"/>
                  </a:lnTo>
                  <a:cubicBezTo>
                    <a:pt x="5905" y="20"/>
                    <a:pt x="5838" y="1"/>
                    <a:pt x="5761" y="1"/>
                  </a:cubicBezTo>
                  <a:close/>
                </a:path>
              </a:pathLst>
            </a:custGeom>
            <a:solidFill>
              <a:srgbClr val="E3E9E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9" name="Google Shape;9694;p69">
              <a:extLst>
                <a:ext uri="{FF2B5EF4-FFF2-40B4-BE49-F238E27FC236}">
                  <a16:creationId xmlns:a16="http://schemas.microsoft.com/office/drawing/2014/main" id="{5D0B62D9-2C06-4AB7-A518-7191DCD3BE46}"/>
                </a:ext>
              </a:extLst>
            </p:cNvPr>
            <p:cNvSpPr/>
            <p:nvPr/>
          </p:nvSpPr>
          <p:spPr>
            <a:xfrm>
              <a:off x="7337140" y="2141806"/>
              <a:ext cx="33718" cy="73922"/>
            </a:xfrm>
            <a:custGeom>
              <a:avLst/>
              <a:gdLst/>
              <a:ahLst/>
              <a:cxnLst/>
              <a:rect l="l" t="t" r="r" b="b"/>
              <a:pathLst>
                <a:path w="1284" h="2815" extrusionOk="0">
                  <a:moveTo>
                    <a:pt x="776" y="0"/>
                  </a:moveTo>
                  <a:cubicBezTo>
                    <a:pt x="345" y="0"/>
                    <a:pt x="1" y="345"/>
                    <a:pt x="1" y="776"/>
                  </a:cubicBezTo>
                  <a:lnTo>
                    <a:pt x="1" y="948"/>
                  </a:lnTo>
                  <a:cubicBezTo>
                    <a:pt x="1" y="1168"/>
                    <a:pt x="39" y="1388"/>
                    <a:pt x="106" y="1599"/>
                  </a:cubicBezTo>
                  <a:lnTo>
                    <a:pt x="518" y="2814"/>
                  </a:lnTo>
                  <a:lnTo>
                    <a:pt x="1283" y="2814"/>
                  </a:lnTo>
                  <a:lnTo>
                    <a:pt x="1283" y="0"/>
                  </a:lnTo>
                  <a:close/>
                </a:path>
              </a:pathLst>
            </a:custGeom>
            <a:solidFill>
              <a:srgbClr val="657E9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0" name="Google Shape;9695;p69">
              <a:extLst>
                <a:ext uri="{FF2B5EF4-FFF2-40B4-BE49-F238E27FC236}">
                  <a16:creationId xmlns:a16="http://schemas.microsoft.com/office/drawing/2014/main" id="{4407E2A8-112C-4645-95C1-F351B27A5933}"/>
                </a:ext>
              </a:extLst>
            </p:cNvPr>
            <p:cNvSpPr/>
            <p:nvPr/>
          </p:nvSpPr>
          <p:spPr>
            <a:xfrm>
              <a:off x="7350717" y="2135031"/>
              <a:ext cx="80697" cy="80697"/>
            </a:xfrm>
            <a:custGeom>
              <a:avLst/>
              <a:gdLst/>
              <a:ahLst/>
              <a:cxnLst/>
              <a:rect l="l" t="t" r="r" b="b"/>
              <a:pathLst>
                <a:path w="3073" h="3073" extrusionOk="0">
                  <a:moveTo>
                    <a:pt x="766" y="0"/>
                  </a:moveTo>
                  <a:cubicBezTo>
                    <a:pt x="345" y="0"/>
                    <a:pt x="1" y="345"/>
                    <a:pt x="1" y="766"/>
                  </a:cubicBezTo>
                  <a:cubicBezTo>
                    <a:pt x="1" y="1053"/>
                    <a:pt x="230" y="1282"/>
                    <a:pt x="508" y="1282"/>
                  </a:cubicBezTo>
                  <a:lnTo>
                    <a:pt x="2556" y="3072"/>
                  </a:lnTo>
                  <a:lnTo>
                    <a:pt x="2986" y="1560"/>
                  </a:lnTo>
                  <a:cubicBezTo>
                    <a:pt x="3044" y="1378"/>
                    <a:pt x="3073" y="1187"/>
                    <a:pt x="3073" y="995"/>
                  </a:cubicBezTo>
                  <a:lnTo>
                    <a:pt x="3073" y="517"/>
                  </a:lnTo>
                  <a:cubicBezTo>
                    <a:pt x="3073" y="230"/>
                    <a:pt x="2843" y="0"/>
                    <a:pt x="2556" y="0"/>
                  </a:cubicBezTo>
                  <a:close/>
                </a:path>
              </a:pathLst>
            </a:custGeom>
            <a:solidFill>
              <a:srgbClr val="657E9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1" name="Google Shape;9696;p69">
              <a:extLst>
                <a:ext uri="{FF2B5EF4-FFF2-40B4-BE49-F238E27FC236}">
                  <a16:creationId xmlns:a16="http://schemas.microsoft.com/office/drawing/2014/main" id="{339C105F-8EE8-4926-8C7D-56753BF1A556}"/>
                </a:ext>
              </a:extLst>
            </p:cNvPr>
            <p:cNvSpPr/>
            <p:nvPr/>
          </p:nvSpPr>
          <p:spPr>
            <a:xfrm>
              <a:off x="7364030" y="2235791"/>
              <a:ext cx="40493" cy="29936"/>
            </a:xfrm>
            <a:custGeom>
              <a:avLst/>
              <a:gdLst/>
              <a:ahLst/>
              <a:cxnLst/>
              <a:rect l="l" t="t" r="r" b="b"/>
              <a:pathLst>
                <a:path w="1542" h="1140" extrusionOk="0">
                  <a:moveTo>
                    <a:pt x="1" y="1"/>
                  </a:moveTo>
                  <a:lnTo>
                    <a:pt x="1" y="1140"/>
                  </a:lnTo>
                  <a:lnTo>
                    <a:pt x="1542" y="1140"/>
                  </a:lnTo>
                  <a:lnTo>
                    <a:pt x="1542" y="1"/>
                  </a:lnTo>
                  <a:close/>
                </a:path>
              </a:pathLst>
            </a:custGeom>
            <a:solidFill>
              <a:srgbClr val="ACBDCA"/>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2" name="Google Shape;9697;p69">
              <a:extLst>
                <a:ext uri="{FF2B5EF4-FFF2-40B4-BE49-F238E27FC236}">
                  <a16:creationId xmlns:a16="http://schemas.microsoft.com/office/drawing/2014/main" id="{525207EF-3E4C-489D-A2F0-B18C1463D6CA}"/>
                </a:ext>
              </a:extLst>
            </p:cNvPr>
            <p:cNvSpPr/>
            <p:nvPr/>
          </p:nvSpPr>
          <p:spPr>
            <a:xfrm>
              <a:off x="7364030" y="2236053"/>
              <a:ext cx="40493" cy="16281"/>
            </a:xfrm>
            <a:custGeom>
              <a:avLst/>
              <a:gdLst/>
              <a:ahLst/>
              <a:cxnLst/>
              <a:rect l="l" t="t" r="r" b="b"/>
              <a:pathLst>
                <a:path w="1542" h="620" extrusionOk="0">
                  <a:moveTo>
                    <a:pt x="1" y="0"/>
                  </a:moveTo>
                  <a:lnTo>
                    <a:pt x="1" y="469"/>
                  </a:lnTo>
                  <a:cubicBezTo>
                    <a:pt x="250" y="570"/>
                    <a:pt x="510" y="620"/>
                    <a:pt x="771" y="620"/>
                  </a:cubicBezTo>
                  <a:cubicBezTo>
                    <a:pt x="1032" y="620"/>
                    <a:pt x="1293" y="570"/>
                    <a:pt x="1542" y="469"/>
                  </a:cubicBezTo>
                  <a:lnTo>
                    <a:pt x="1542" y="0"/>
                  </a:lnTo>
                  <a:close/>
                </a:path>
              </a:pathLst>
            </a:custGeom>
            <a:solidFill>
              <a:srgbClr val="96ABB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3" name="Google Shape;9698;p69">
              <a:extLst>
                <a:ext uri="{FF2B5EF4-FFF2-40B4-BE49-F238E27FC236}">
                  <a16:creationId xmlns:a16="http://schemas.microsoft.com/office/drawing/2014/main" id="{C89472BC-8221-4E71-9769-C09BD7B055AD}"/>
                </a:ext>
              </a:extLst>
            </p:cNvPr>
            <p:cNvSpPr/>
            <p:nvPr/>
          </p:nvSpPr>
          <p:spPr>
            <a:xfrm>
              <a:off x="7317051" y="2252124"/>
              <a:ext cx="134477" cy="67882"/>
            </a:xfrm>
            <a:custGeom>
              <a:avLst/>
              <a:gdLst/>
              <a:ahLst/>
              <a:cxnLst/>
              <a:rect l="l" t="t" r="r" b="b"/>
              <a:pathLst>
                <a:path w="5121" h="2585" extrusionOk="0">
                  <a:moveTo>
                    <a:pt x="1790" y="1"/>
                  </a:moveTo>
                  <a:lnTo>
                    <a:pt x="555" y="355"/>
                  </a:lnTo>
                  <a:cubicBezTo>
                    <a:pt x="230" y="451"/>
                    <a:pt x="0" y="757"/>
                    <a:pt x="0" y="1092"/>
                  </a:cubicBezTo>
                  <a:lnTo>
                    <a:pt x="0" y="2326"/>
                  </a:lnTo>
                  <a:cubicBezTo>
                    <a:pt x="0" y="2470"/>
                    <a:pt x="115" y="2585"/>
                    <a:pt x="258" y="2585"/>
                  </a:cubicBezTo>
                  <a:lnTo>
                    <a:pt x="4862" y="2585"/>
                  </a:lnTo>
                  <a:cubicBezTo>
                    <a:pt x="5005" y="2585"/>
                    <a:pt x="5120" y="2470"/>
                    <a:pt x="5120" y="2326"/>
                  </a:cubicBezTo>
                  <a:lnTo>
                    <a:pt x="5120" y="1092"/>
                  </a:lnTo>
                  <a:cubicBezTo>
                    <a:pt x="5120" y="757"/>
                    <a:pt x="4891" y="451"/>
                    <a:pt x="4565" y="355"/>
                  </a:cubicBezTo>
                  <a:lnTo>
                    <a:pt x="3331" y="1"/>
                  </a:lnTo>
                  <a:lnTo>
                    <a:pt x="2555" y="518"/>
                  </a:lnTo>
                  <a:lnTo>
                    <a:pt x="1790" y="1"/>
                  </a:lnTo>
                  <a:close/>
                </a:path>
              </a:pathLst>
            </a:custGeom>
            <a:solidFill>
              <a:srgbClr val="6E829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4" name="Google Shape;9699;p69">
              <a:extLst>
                <a:ext uri="{FF2B5EF4-FFF2-40B4-BE49-F238E27FC236}">
                  <a16:creationId xmlns:a16="http://schemas.microsoft.com/office/drawing/2014/main" id="{B99A042A-014F-446E-83E2-AFE06AB50C68}"/>
                </a:ext>
              </a:extLst>
            </p:cNvPr>
            <p:cNvSpPr/>
            <p:nvPr/>
          </p:nvSpPr>
          <p:spPr>
            <a:xfrm>
              <a:off x="7377607" y="2265701"/>
              <a:ext cx="13340" cy="54306"/>
            </a:xfrm>
            <a:custGeom>
              <a:avLst/>
              <a:gdLst/>
              <a:ahLst/>
              <a:cxnLst/>
              <a:rect l="l" t="t" r="r" b="b"/>
              <a:pathLst>
                <a:path w="508" h="2068" extrusionOk="0">
                  <a:moveTo>
                    <a:pt x="125" y="1"/>
                  </a:moveTo>
                  <a:lnTo>
                    <a:pt x="1" y="2068"/>
                  </a:lnTo>
                  <a:lnTo>
                    <a:pt x="508" y="2068"/>
                  </a:lnTo>
                  <a:lnTo>
                    <a:pt x="383" y="1"/>
                  </a:ln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5" name="Google Shape;9700;p69">
              <a:extLst>
                <a:ext uri="{FF2B5EF4-FFF2-40B4-BE49-F238E27FC236}">
                  <a16:creationId xmlns:a16="http://schemas.microsoft.com/office/drawing/2014/main" id="{28BEF6F6-8813-4A60-883A-2D5C2708AFF2}"/>
                </a:ext>
              </a:extLst>
            </p:cNvPr>
            <p:cNvSpPr/>
            <p:nvPr/>
          </p:nvSpPr>
          <p:spPr>
            <a:xfrm>
              <a:off x="7343941" y="2168906"/>
              <a:ext cx="80697" cy="73712"/>
            </a:xfrm>
            <a:custGeom>
              <a:avLst/>
              <a:gdLst/>
              <a:ahLst/>
              <a:cxnLst/>
              <a:rect l="l" t="t" r="r" b="b"/>
              <a:pathLst>
                <a:path w="3073" h="2807" extrusionOk="0">
                  <a:moveTo>
                    <a:pt x="955" y="1"/>
                  </a:moveTo>
                  <a:cubicBezTo>
                    <a:pt x="823" y="1"/>
                    <a:pt x="701" y="57"/>
                    <a:pt x="613" y="155"/>
                  </a:cubicBezTo>
                  <a:lnTo>
                    <a:pt x="153" y="615"/>
                  </a:lnTo>
                  <a:cubicBezTo>
                    <a:pt x="58" y="710"/>
                    <a:pt x="0" y="835"/>
                    <a:pt x="0" y="978"/>
                  </a:cubicBezTo>
                  <a:lnTo>
                    <a:pt x="0" y="1275"/>
                  </a:lnTo>
                  <a:cubicBezTo>
                    <a:pt x="0" y="2117"/>
                    <a:pt x="689" y="2806"/>
                    <a:pt x="1531" y="2806"/>
                  </a:cubicBezTo>
                  <a:cubicBezTo>
                    <a:pt x="2383" y="2806"/>
                    <a:pt x="3072" y="2117"/>
                    <a:pt x="3072" y="1275"/>
                  </a:cubicBezTo>
                  <a:lnTo>
                    <a:pt x="3072" y="949"/>
                  </a:lnTo>
                  <a:cubicBezTo>
                    <a:pt x="3072" y="815"/>
                    <a:pt x="3015" y="682"/>
                    <a:pt x="2919" y="586"/>
                  </a:cubicBezTo>
                  <a:cubicBezTo>
                    <a:pt x="2527" y="203"/>
                    <a:pt x="1799" y="31"/>
                    <a:pt x="986" y="2"/>
                  </a:cubicBezTo>
                  <a:cubicBezTo>
                    <a:pt x="975" y="1"/>
                    <a:pt x="965" y="1"/>
                    <a:pt x="955" y="1"/>
                  </a:cubicBezTo>
                  <a:close/>
                </a:path>
              </a:pathLst>
            </a:custGeom>
            <a:solidFill>
              <a:srgbClr val="BECBD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6" name="Google Shape;9701;p69">
              <a:extLst>
                <a:ext uri="{FF2B5EF4-FFF2-40B4-BE49-F238E27FC236}">
                  <a16:creationId xmlns:a16="http://schemas.microsoft.com/office/drawing/2014/main" id="{90C52496-61D3-4C99-94AE-C70237A35B62}"/>
                </a:ext>
              </a:extLst>
            </p:cNvPr>
            <p:cNvSpPr/>
            <p:nvPr/>
          </p:nvSpPr>
          <p:spPr>
            <a:xfrm>
              <a:off x="7343941" y="2168906"/>
              <a:ext cx="80434" cy="72189"/>
            </a:xfrm>
            <a:custGeom>
              <a:avLst/>
              <a:gdLst/>
              <a:ahLst/>
              <a:cxnLst/>
              <a:rect l="l" t="t" r="r" b="b"/>
              <a:pathLst>
                <a:path w="3063" h="2749" extrusionOk="0">
                  <a:moveTo>
                    <a:pt x="955" y="1"/>
                  </a:moveTo>
                  <a:cubicBezTo>
                    <a:pt x="823" y="1"/>
                    <a:pt x="701" y="57"/>
                    <a:pt x="613" y="146"/>
                  </a:cubicBezTo>
                  <a:lnTo>
                    <a:pt x="153" y="615"/>
                  </a:lnTo>
                  <a:cubicBezTo>
                    <a:pt x="58" y="710"/>
                    <a:pt x="0" y="835"/>
                    <a:pt x="0" y="969"/>
                  </a:cubicBezTo>
                  <a:lnTo>
                    <a:pt x="0" y="1275"/>
                  </a:lnTo>
                  <a:cubicBezTo>
                    <a:pt x="0" y="1954"/>
                    <a:pt x="450" y="2557"/>
                    <a:pt x="1110" y="2749"/>
                  </a:cubicBezTo>
                  <a:cubicBezTo>
                    <a:pt x="890" y="2471"/>
                    <a:pt x="766" y="2136"/>
                    <a:pt x="766" y="1792"/>
                  </a:cubicBezTo>
                  <a:lnTo>
                    <a:pt x="766" y="1036"/>
                  </a:lnTo>
                  <a:cubicBezTo>
                    <a:pt x="766" y="751"/>
                    <a:pt x="996" y="527"/>
                    <a:pt x="1277" y="527"/>
                  </a:cubicBezTo>
                  <a:cubicBezTo>
                    <a:pt x="1288" y="527"/>
                    <a:pt x="1300" y="528"/>
                    <a:pt x="1311" y="528"/>
                  </a:cubicBezTo>
                  <a:cubicBezTo>
                    <a:pt x="1828" y="557"/>
                    <a:pt x="2594" y="643"/>
                    <a:pt x="3063" y="873"/>
                  </a:cubicBezTo>
                  <a:cubicBezTo>
                    <a:pt x="3053" y="768"/>
                    <a:pt x="2996" y="662"/>
                    <a:pt x="2919" y="586"/>
                  </a:cubicBezTo>
                  <a:cubicBezTo>
                    <a:pt x="2527" y="203"/>
                    <a:pt x="1799" y="21"/>
                    <a:pt x="986" y="2"/>
                  </a:cubicBezTo>
                  <a:cubicBezTo>
                    <a:pt x="975" y="1"/>
                    <a:pt x="965" y="1"/>
                    <a:pt x="955" y="1"/>
                  </a:cubicBezTo>
                  <a:close/>
                </a:path>
              </a:pathLst>
            </a:custGeom>
            <a:solidFill>
              <a:srgbClr val="ACBDCA"/>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7" name="Google Shape;9702;p69">
              <a:extLst>
                <a:ext uri="{FF2B5EF4-FFF2-40B4-BE49-F238E27FC236}">
                  <a16:creationId xmlns:a16="http://schemas.microsoft.com/office/drawing/2014/main" id="{75C20D3D-C04D-462E-9F1D-362885741722}"/>
                </a:ext>
              </a:extLst>
            </p:cNvPr>
            <p:cNvSpPr/>
            <p:nvPr/>
          </p:nvSpPr>
          <p:spPr>
            <a:xfrm>
              <a:off x="7317051" y="2269482"/>
              <a:ext cx="26916" cy="50524"/>
            </a:xfrm>
            <a:custGeom>
              <a:avLst/>
              <a:gdLst/>
              <a:ahLst/>
              <a:cxnLst/>
              <a:rect l="l" t="t" r="r" b="b"/>
              <a:pathLst>
                <a:path w="1025" h="1924" extrusionOk="0">
                  <a:moveTo>
                    <a:pt x="144" y="0"/>
                  </a:moveTo>
                  <a:cubicBezTo>
                    <a:pt x="48" y="125"/>
                    <a:pt x="0" y="278"/>
                    <a:pt x="0" y="440"/>
                  </a:cubicBezTo>
                  <a:lnTo>
                    <a:pt x="0" y="1665"/>
                  </a:lnTo>
                  <a:cubicBezTo>
                    <a:pt x="0" y="1809"/>
                    <a:pt x="115" y="1924"/>
                    <a:pt x="258" y="1924"/>
                  </a:cubicBezTo>
                  <a:lnTo>
                    <a:pt x="1024" y="1924"/>
                  </a:lnTo>
                  <a:lnTo>
                    <a:pt x="1024" y="1206"/>
                  </a:lnTo>
                  <a:cubicBezTo>
                    <a:pt x="1024" y="995"/>
                    <a:pt x="948" y="804"/>
                    <a:pt x="804" y="660"/>
                  </a:cubicBezTo>
                  <a:lnTo>
                    <a:pt x="144" y="0"/>
                  </a:lnTo>
                  <a:close/>
                </a:path>
              </a:pathLst>
            </a:custGeom>
            <a:solidFill>
              <a:srgbClr val="5F7589"/>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8" name="Google Shape;9703;p69">
              <a:extLst>
                <a:ext uri="{FF2B5EF4-FFF2-40B4-BE49-F238E27FC236}">
                  <a16:creationId xmlns:a16="http://schemas.microsoft.com/office/drawing/2014/main" id="{E616DD9F-4CB7-42B2-B42D-EE157E8E11AF}"/>
                </a:ext>
              </a:extLst>
            </p:cNvPr>
            <p:cNvSpPr/>
            <p:nvPr/>
          </p:nvSpPr>
          <p:spPr>
            <a:xfrm>
              <a:off x="7424612" y="2269482"/>
              <a:ext cx="26916" cy="50524"/>
            </a:xfrm>
            <a:custGeom>
              <a:avLst/>
              <a:gdLst/>
              <a:ahLst/>
              <a:cxnLst/>
              <a:rect l="l" t="t" r="r" b="b"/>
              <a:pathLst>
                <a:path w="1025" h="1924" extrusionOk="0">
                  <a:moveTo>
                    <a:pt x="881" y="0"/>
                  </a:moveTo>
                  <a:lnTo>
                    <a:pt x="220" y="660"/>
                  </a:lnTo>
                  <a:cubicBezTo>
                    <a:pt x="77" y="804"/>
                    <a:pt x="0" y="995"/>
                    <a:pt x="0" y="1206"/>
                  </a:cubicBezTo>
                  <a:lnTo>
                    <a:pt x="0" y="1924"/>
                  </a:lnTo>
                  <a:lnTo>
                    <a:pt x="766" y="1924"/>
                  </a:lnTo>
                  <a:cubicBezTo>
                    <a:pt x="909" y="1924"/>
                    <a:pt x="1024" y="1809"/>
                    <a:pt x="1024" y="1665"/>
                  </a:cubicBezTo>
                  <a:lnTo>
                    <a:pt x="1024" y="440"/>
                  </a:lnTo>
                  <a:cubicBezTo>
                    <a:pt x="1024" y="278"/>
                    <a:pt x="976" y="125"/>
                    <a:pt x="881" y="0"/>
                  </a:cubicBezTo>
                  <a:close/>
                </a:path>
              </a:pathLst>
            </a:custGeom>
            <a:solidFill>
              <a:srgbClr val="5F7589"/>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9" name="Google Shape;9704;p69">
              <a:extLst>
                <a:ext uri="{FF2B5EF4-FFF2-40B4-BE49-F238E27FC236}">
                  <a16:creationId xmlns:a16="http://schemas.microsoft.com/office/drawing/2014/main" id="{A354D697-1D95-4518-BAB5-4C280FD9919B}"/>
                </a:ext>
              </a:extLst>
            </p:cNvPr>
            <p:cNvSpPr/>
            <p:nvPr/>
          </p:nvSpPr>
          <p:spPr>
            <a:xfrm>
              <a:off x="7377607" y="2265701"/>
              <a:ext cx="13340" cy="13340"/>
            </a:xfrm>
            <a:custGeom>
              <a:avLst/>
              <a:gdLst/>
              <a:ahLst/>
              <a:cxnLst/>
              <a:rect l="l" t="t" r="r" b="b"/>
              <a:pathLst>
                <a:path w="508" h="508" extrusionOk="0">
                  <a:moveTo>
                    <a:pt x="1" y="1"/>
                  </a:moveTo>
                  <a:lnTo>
                    <a:pt x="1" y="403"/>
                  </a:lnTo>
                  <a:cubicBezTo>
                    <a:pt x="1" y="460"/>
                    <a:pt x="48" y="508"/>
                    <a:pt x="106" y="508"/>
                  </a:cubicBezTo>
                  <a:lnTo>
                    <a:pt x="402" y="508"/>
                  </a:lnTo>
                  <a:cubicBezTo>
                    <a:pt x="460" y="508"/>
                    <a:pt x="508" y="460"/>
                    <a:pt x="508" y="403"/>
                  </a:cubicBezTo>
                  <a:lnTo>
                    <a:pt x="508" y="1"/>
                  </a:lnTo>
                  <a:close/>
                </a:path>
              </a:pathLst>
            </a:custGeom>
            <a:solidFill>
              <a:schemeClr val="accent2">
                <a:lumMod val="75000"/>
              </a:scheme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0" name="Google Shape;9705;p69">
              <a:extLst>
                <a:ext uri="{FF2B5EF4-FFF2-40B4-BE49-F238E27FC236}">
                  <a16:creationId xmlns:a16="http://schemas.microsoft.com/office/drawing/2014/main" id="{1C9B22CC-8105-435F-8502-1B8205A70266}"/>
                </a:ext>
              </a:extLst>
            </p:cNvPr>
            <p:cNvSpPr/>
            <p:nvPr/>
          </p:nvSpPr>
          <p:spPr>
            <a:xfrm>
              <a:off x="7356756" y="2246899"/>
              <a:ext cx="27415" cy="28229"/>
            </a:xfrm>
            <a:custGeom>
              <a:avLst/>
              <a:gdLst/>
              <a:ahLst/>
              <a:cxnLst/>
              <a:rect l="l" t="t" r="r" b="b"/>
              <a:pathLst>
                <a:path w="1044" h="1075" extrusionOk="0">
                  <a:moveTo>
                    <a:pt x="235" y="1"/>
                  </a:moveTo>
                  <a:cubicBezTo>
                    <a:pt x="204" y="1"/>
                    <a:pt x="174" y="15"/>
                    <a:pt x="153" y="47"/>
                  </a:cubicBezTo>
                  <a:lnTo>
                    <a:pt x="0" y="286"/>
                  </a:lnTo>
                  <a:lnTo>
                    <a:pt x="383" y="994"/>
                  </a:lnTo>
                  <a:cubicBezTo>
                    <a:pt x="412" y="1047"/>
                    <a:pt x="464" y="1075"/>
                    <a:pt x="517" y="1075"/>
                  </a:cubicBezTo>
                  <a:cubicBezTo>
                    <a:pt x="550" y="1075"/>
                    <a:pt x="583" y="1064"/>
                    <a:pt x="613" y="1042"/>
                  </a:cubicBezTo>
                  <a:lnTo>
                    <a:pt x="1043" y="717"/>
                  </a:lnTo>
                  <a:lnTo>
                    <a:pt x="306" y="28"/>
                  </a:lnTo>
                  <a:cubicBezTo>
                    <a:pt x="285" y="10"/>
                    <a:pt x="260" y="1"/>
                    <a:pt x="235" y="1"/>
                  </a:cubicBezTo>
                  <a:close/>
                </a:path>
              </a:pathLst>
            </a:custGeom>
            <a:solidFill>
              <a:srgbClr val="5F7589"/>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1" name="Google Shape;9706;p69">
              <a:extLst>
                <a:ext uri="{FF2B5EF4-FFF2-40B4-BE49-F238E27FC236}">
                  <a16:creationId xmlns:a16="http://schemas.microsoft.com/office/drawing/2014/main" id="{61CE34C8-177C-45DB-A4A8-9950BB2ED81B}"/>
                </a:ext>
              </a:extLst>
            </p:cNvPr>
            <p:cNvSpPr/>
            <p:nvPr/>
          </p:nvSpPr>
          <p:spPr>
            <a:xfrm>
              <a:off x="7384146" y="2246899"/>
              <a:ext cx="27678" cy="28229"/>
            </a:xfrm>
            <a:custGeom>
              <a:avLst/>
              <a:gdLst/>
              <a:ahLst/>
              <a:cxnLst/>
              <a:rect l="l" t="t" r="r" b="b"/>
              <a:pathLst>
                <a:path w="1054" h="1075" extrusionOk="0">
                  <a:moveTo>
                    <a:pt x="813" y="1"/>
                  </a:moveTo>
                  <a:cubicBezTo>
                    <a:pt x="786" y="1"/>
                    <a:pt x="759" y="10"/>
                    <a:pt x="737" y="28"/>
                  </a:cubicBezTo>
                  <a:lnTo>
                    <a:pt x="0" y="717"/>
                  </a:lnTo>
                  <a:lnTo>
                    <a:pt x="441" y="1042"/>
                  </a:lnTo>
                  <a:cubicBezTo>
                    <a:pt x="466" y="1064"/>
                    <a:pt x="499" y="1075"/>
                    <a:pt x="532" y="1075"/>
                  </a:cubicBezTo>
                  <a:cubicBezTo>
                    <a:pt x="585" y="1075"/>
                    <a:pt x="637" y="1047"/>
                    <a:pt x="661" y="994"/>
                  </a:cubicBezTo>
                  <a:lnTo>
                    <a:pt x="1053" y="286"/>
                  </a:lnTo>
                  <a:lnTo>
                    <a:pt x="900" y="47"/>
                  </a:lnTo>
                  <a:cubicBezTo>
                    <a:pt x="879" y="15"/>
                    <a:pt x="846" y="1"/>
                    <a:pt x="813" y="1"/>
                  </a:cubicBezTo>
                  <a:close/>
                </a:path>
              </a:pathLst>
            </a:custGeom>
            <a:solidFill>
              <a:srgbClr val="5F7589"/>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2" name="Google Shape;9707;p69">
              <a:extLst>
                <a:ext uri="{FF2B5EF4-FFF2-40B4-BE49-F238E27FC236}">
                  <a16:creationId xmlns:a16="http://schemas.microsoft.com/office/drawing/2014/main" id="{C329F901-AC87-4564-BC77-0BECABA7C168}"/>
                </a:ext>
              </a:extLst>
            </p:cNvPr>
            <p:cNvSpPr/>
            <p:nvPr/>
          </p:nvSpPr>
          <p:spPr>
            <a:xfrm>
              <a:off x="7159964" y="1971904"/>
              <a:ext cx="190516" cy="164151"/>
            </a:xfrm>
            <a:custGeom>
              <a:avLst/>
              <a:gdLst/>
              <a:ahLst/>
              <a:cxnLst/>
              <a:rect l="l" t="t" r="r" b="b"/>
              <a:pathLst>
                <a:path w="7255" h="6251" extrusionOk="0">
                  <a:moveTo>
                    <a:pt x="642" y="1"/>
                  </a:moveTo>
                  <a:cubicBezTo>
                    <a:pt x="288" y="1"/>
                    <a:pt x="1" y="288"/>
                    <a:pt x="1" y="642"/>
                  </a:cubicBezTo>
                  <a:lnTo>
                    <a:pt x="1" y="4059"/>
                  </a:lnTo>
                  <a:cubicBezTo>
                    <a:pt x="1" y="4413"/>
                    <a:pt x="288" y="4700"/>
                    <a:pt x="642" y="4700"/>
                  </a:cubicBezTo>
                  <a:lnTo>
                    <a:pt x="2987" y="4700"/>
                  </a:lnTo>
                  <a:lnTo>
                    <a:pt x="2632" y="6116"/>
                  </a:lnTo>
                  <a:cubicBezTo>
                    <a:pt x="2611" y="6189"/>
                    <a:pt x="2672" y="6251"/>
                    <a:pt x="2736" y="6251"/>
                  </a:cubicBezTo>
                  <a:cubicBezTo>
                    <a:pt x="2756" y="6251"/>
                    <a:pt x="2777" y="6245"/>
                    <a:pt x="2795" y="6231"/>
                  </a:cubicBezTo>
                  <a:lnTo>
                    <a:pt x="4901" y="4700"/>
                  </a:lnTo>
                  <a:lnTo>
                    <a:pt x="6614" y="4700"/>
                  </a:lnTo>
                  <a:cubicBezTo>
                    <a:pt x="6968" y="4700"/>
                    <a:pt x="7255" y="4413"/>
                    <a:pt x="7255" y="4059"/>
                  </a:cubicBezTo>
                  <a:lnTo>
                    <a:pt x="7255" y="642"/>
                  </a:lnTo>
                  <a:cubicBezTo>
                    <a:pt x="7255" y="288"/>
                    <a:pt x="6968" y="1"/>
                    <a:pt x="6614" y="1"/>
                  </a:cubicBezTo>
                  <a:close/>
                </a:path>
              </a:pathLst>
            </a:custGeom>
            <a:solidFill>
              <a:srgbClr val="E3E9E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3" name="Google Shape;9708;p69">
              <a:extLst>
                <a:ext uri="{FF2B5EF4-FFF2-40B4-BE49-F238E27FC236}">
                  <a16:creationId xmlns:a16="http://schemas.microsoft.com/office/drawing/2014/main" id="{7E94097D-C2A6-4DA2-B29C-B646F1F03FA3}"/>
                </a:ext>
              </a:extLst>
            </p:cNvPr>
            <p:cNvSpPr/>
            <p:nvPr/>
          </p:nvSpPr>
          <p:spPr>
            <a:xfrm>
              <a:off x="7191896" y="2000055"/>
              <a:ext cx="31670" cy="11082"/>
            </a:xfrm>
            <a:custGeom>
              <a:avLst/>
              <a:gdLst/>
              <a:ahLst/>
              <a:cxnLst/>
              <a:rect l="l" t="t" r="r" b="b"/>
              <a:pathLst>
                <a:path w="1206" h="422" extrusionOk="0">
                  <a:moveTo>
                    <a:pt x="287" y="1"/>
                  </a:moveTo>
                  <a:cubicBezTo>
                    <a:pt x="0" y="1"/>
                    <a:pt x="0" y="422"/>
                    <a:pt x="287" y="422"/>
                  </a:cubicBezTo>
                  <a:lnTo>
                    <a:pt x="919" y="422"/>
                  </a:lnTo>
                  <a:cubicBezTo>
                    <a:pt x="1206" y="422"/>
                    <a:pt x="1206" y="1"/>
                    <a:pt x="919" y="1"/>
                  </a:cubicBezTo>
                  <a:close/>
                </a:path>
              </a:pathLst>
            </a:custGeom>
            <a:solidFill>
              <a:srgbClr val="657E9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4" name="Google Shape;9709;p69">
              <a:extLst>
                <a:ext uri="{FF2B5EF4-FFF2-40B4-BE49-F238E27FC236}">
                  <a16:creationId xmlns:a16="http://schemas.microsoft.com/office/drawing/2014/main" id="{EEB37D43-CA72-4318-877F-6E8E13470B91}"/>
                </a:ext>
              </a:extLst>
            </p:cNvPr>
            <p:cNvSpPr/>
            <p:nvPr/>
          </p:nvSpPr>
          <p:spPr>
            <a:xfrm>
              <a:off x="7231102" y="2000055"/>
              <a:ext cx="87735" cy="11082"/>
            </a:xfrm>
            <a:custGeom>
              <a:avLst/>
              <a:gdLst/>
              <a:ahLst/>
              <a:cxnLst/>
              <a:rect l="l" t="t" r="r" b="b"/>
              <a:pathLst>
                <a:path w="3341" h="422" extrusionOk="0">
                  <a:moveTo>
                    <a:pt x="278" y="1"/>
                  </a:moveTo>
                  <a:cubicBezTo>
                    <a:pt x="0" y="1"/>
                    <a:pt x="0" y="422"/>
                    <a:pt x="278" y="422"/>
                  </a:cubicBezTo>
                  <a:lnTo>
                    <a:pt x="3053" y="422"/>
                  </a:lnTo>
                  <a:cubicBezTo>
                    <a:pt x="3340" y="422"/>
                    <a:pt x="3340" y="1"/>
                    <a:pt x="3053" y="1"/>
                  </a:cubicBezTo>
                  <a:close/>
                </a:path>
              </a:pathLst>
            </a:custGeom>
            <a:solidFill>
              <a:srgbClr val="657E9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 name="Google Shape;9710;p69">
              <a:extLst>
                <a:ext uri="{FF2B5EF4-FFF2-40B4-BE49-F238E27FC236}">
                  <a16:creationId xmlns:a16="http://schemas.microsoft.com/office/drawing/2014/main" id="{06F8E62C-58A3-4FB9-A23C-928890CE616B}"/>
                </a:ext>
              </a:extLst>
            </p:cNvPr>
            <p:cNvSpPr/>
            <p:nvPr/>
          </p:nvSpPr>
          <p:spPr>
            <a:xfrm>
              <a:off x="7191896" y="2027969"/>
              <a:ext cx="126941" cy="11318"/>
            </a:xfrm>
            <a:custGeom>
              <a:avLst/>
              <a:gdLst/>
              <a:ahLst/>
              <a:cxnLst/>
              <a:rect l="l" t="t" r="r" b="b"/>
              <a:pathLst>
                <a:path w="4834" h="431" extrusionOk="0">
                  <a:moveTo>
                    <a:pt x="287" y="0"/>
                  </a:moveTo>
                  <a:cubicBezTo>
                    <a:pt x="0" y="0"/>
                    <a:pt x="0" y="431"/>
                    <a:pt x="287" y="431"/>
                  </a:cubicBezTo>
                  <a:lnTo>
                    <a:pt x="4546" y="431"/>
                  </a:lnTo>
                  <a:cubicBezTo>
                    <a:pt x="4833" y="431"/>
                    <a:pt x="4833" y="0"/>
                    <a:pt x="4546" y="0"/>
                  </a:cubicBezTo>
                  <a:close/>
                </a:path>
              </a:pathLst>
            </a:custGeom>
            <a:solidFill>
              <a:srgbClr val="76899A"/>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6" name="Google Shape;9711;p69">
              <a:extLst>
                <a:ext uri="{FF2B5EF4-FFF2-40B4-BE49-F238E27FC236}">
                  <a16:creationId xmlns:a16="http://schemas.microsoft.com/office/drawing/2014/main" id="{F480DFAD-42BD-4408-8275-74A731CFDFDD}"/>
                </a:ext>
              </a:extLst>
            </p:cNvPr>
            <p:cNvSpPr/>
            <p:nvPr/>
          </p:nvSpPr>
          <p:spPr>
            <a:xfrm>
              <a:off x="7191896" y="2056093"/>
              <a:ext cx="87735" cy="11108"/>
            </a:xfrm>
            <a:custGeom>
              <a:avLst/>
              <a:gdLst/>
              <a:ahLst/>
              <a:cxnLst/>
              <a:rect l="l" t="t" r="r" b="b"/>
              <a:pathLst>
                <a:path w="3341" h="423" extrusionOk="0">
                  <a:moveTo>
                    <a:pt x="287" y="1"/>
                  </a:moveTo>
                  <a:cubicBezTo>
                    <a:pt x="0" y="1"/>
                    <a:pt x="0" y="422"/>
                    <a:pt x="287" y="422"/>
                  </a:cubicBezTo>
                  <a:lnTo>
                    <a:pt x="3053" y="422"/>
                  </a:lnTo>
                  <a:cubicBezTo>
                    <a:pt x="3340" y="422"/>
                    <a:pt x="3340" y="1"/>
                    <a:pt x="3053" y="1"/>
                  </a:cubicBezTo>
                  <a:close/>
                </a:path>
              </a:pathLst>
            </a:custGeom>
            <a:solidFill>
              <a:srgbClr val="63798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7" name="Google Shape;9712;p69">
              <a:extLst>
                <a:ext uri="{FF2B5EF4-FFF2-40B4-BE49-F238E27FC236}">
                  <a16:creationId xmlns:a16="http://schemas.microsoft.com/office/drawing/2014/main" id="{BDBCFAAC-F36F-49B2-BAC9-0911C6A1C389}"/>
                </a:ext>
              </a:extLst>
            </p:cNvPr>
            <p:cNvSpPr/>
            <p:nvPr/>
          </p:nvSpPr>
          <p:spPr>
            <a:xfrm>
              <a:off x="7286878" y="2056093"/>
              <a:ext cx="31958" cy="11108"/>
            </a:xfrm>
            <a:custGeom>
              <a:avLst/>
              <a:gdLst/>
              <a:ahLst/>
              <a:cxnLst/>
              <a:rect l="l" t="t" r="r" b="b"/>
              <a:pathLst>
                <a:path w="1217" h="423" extrusionOk="0">
                  <a:moveTo>
                    <a:pt x="288" y="1"/>
                  </a:moveTo>
                  <a:cubicBezTo>
                    <a:pt x="1" y="1"/>
                    <a:pt x="1" y="422"/>
                    <a:pt x="288" y="422"/>
                  </a:cubicBezTo>
                  <a:lnTo>
                    <a:pt x="929" y="422"/>
                  </a:lnTo>
                  <a:cubicBezTo>
                    <a:pt x="1216" y="422"/>
                    <a:pt x="1216" y="1"/>
                    <a:pt x="929" y="1"/>
                  </a:cubicBezTo>
                  <a:close/>
                </a:path>
              </a:pathLst>
            </a:custGeom>
            <a:solidFill>
              <a:srgbClr val="76899A"/>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cxnSp>
        <p:nvCxnSpPr>
          <p:cNvPr id="9" name="Straight Arrow Connector 8">
            <a:extLst>
              <a:ext uri="{FF2B5EF4-FFF2-40B4-BE49-F238E27FC236}">
                <a16:creationId xmlns:a16="http://schemas.microsoft.com/office/drawing/2014/main" id="{73259655-21F4-49B4-9FE9-4A859B12C1EB}"/>
              </a:ext>
            </a:extLst>
          </p:cNvPr>
          <p:cNvCxnSpPr>
            <a:cxnSpLocks/>
          </p:cNvCxnSpPr>
          <p:nvPr/>
        </p:nvCxnSpPr>
        <p:spPr>
          <a:xfrm flipV="1">
            <a:off x="7441158" y="2875845"/>
            <a:ext cx="2266100" cy="9865"/>
          </a:xfrm>
          <a:prstGeom prst="straightConnector1">
            <a:avLst/>
          </a:prstGeom>
          <a:ln w="38100" cap="flat" cmpd="sng" algn="ctr">
            <a:solidFill>
              <a:srgbClr val="5C7285"/>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39" name="Text Placeholder 4">
            <a:extLst>
              <a:ext uri="{FF2B5EF4-FFF2-40B4-BE49-F238E27FC236}">
                <a16:creationId xmlns:a16="http://schemas.microsoft.com/office/drawing/2014/main" id="{27CD0EF0-F84A-4D59-8DFC-AB5392B4F920}"/>
              </a:ext>
            </a:extLst>
          </p:cNvPr>
          <p:cNvSpPr txBox="1">
            <a:spLocks/>
          </p:cNvSpPr>
          <p:nvPr/>
        </p:nvSpPr>
        <p:spPr>
          <a:xfrm>
            <a:off x="10177925" y="5719613"/>
            <a:ext cx="1901776" cy="874988"/>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rgbClr val="434343"/>
              </a:buClr>
              <a:buSzPts val="1200"/>
              <a:buFont typeface="Open Sans SemiBold"/>
              <a:buAutoNum type="arabicPeriod"/>
              <a:defRPr sz="1200" b="0" i="0" u="none" strike="noStrike" cap="none">
                <a:solidFill>
                  <a:schemeClr val="lt1"/>
                </a:solidFill>
                <a:latin typeface="Hind Vadodara"/>
                <a:ea typeface="Hind Vadodara"/>
                <a:cs typeface="Hind Vadodara"/>
                <a:sym typeface="Hind Vadodara"/>
              </a:defRPr>
            </a:lvl1pPr>
            <a:lvl2pPr marL="914400" marR="0" lvl="1" indent="-304800" algn="l" rtl="0">
              <a:lnSpc>
                <a:spcPct val="100000"/>
              </a:lnSpc>
              <a:spcBef>
                <a:spcPts val="1600"/>
              </a:spcBef>
              <a:spcAft>
                <a:spcPts val="0"/>
              </a:spcAft>
              <a:buClr>
                <a:srgbClr val="434343"/>
              </a:buClr>
              <a:buSzPts val="12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2pPr>
            <a:lvl3pPr marL="1371600" marR="0" lvl="2" indent="-317500" algn="l" rtl="0">
              <a:lnSpc>
                <a:spcPct val="100000"/>
              </a:lnSpc>
              <a:spcBef>
                <a:spcPts val="1600"/>
              </a:spcBef>
              <a:spcAft>
                <a:spcPts val="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3pPr>
            <a:lvl4pPr marL="1828800" marR="0" lvl="3" indent="-317500" algn="l" rtl="0">
              <a:lnSpc>
                <a:spcPct val="100000"/>
              </a:lnSpc>
              <a:spcBef>
                <a:spcPts val="1600"/>
              </a:spcBef>
              <a:spcAft>
                <a:spcPts val="0"/>
              </a:spcAft>
              <a:buClr>
                <a:srgbClr val="434343"/>
              </a:buClr>
              <a:buSzPts val="1400"/>
              <a:buFont typeface="Roboto Condensed Light"/>
              <a:buAutoNum type="arabicPeriod"/>
              <a:defRPr sz="1400" b="0" i="0" u="none" strike="noStrike" cap="none">
                <a:solidFill>
                  <a:schemeClr val="lt1"/>
                </a:solidFill>
                <a:latin typeface="Hind Vadodara"/>
                <a:ea typeface="Hind Vadodara"/>
                <a:cs typeface="Hind Vadodara"/>
                <a:sym typeface="Hind Vadodara"/>
              </a:defRPr>
            </a:lvl4pPr>
            <a:lvl5pPr marL="2286000" marR="0" lvl="4" indent="-317500" algn="l" rtl="0">
              <a:lnSpc>
                <a:spcPct val="100000"/>
              </a:lnSpc>
              <a:spcBef>
                <a:spcPts val="1600"/>
              </a:spcBef>
              <a:spcAft>
                <a:spcPts val="0"/>
              </a:spcAft>
              <a:buClr>
                <a:srgbClr val="434343"/>
              </a:buClr>
              <a:buSzPts val="14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5pPr>
            <a:lvl6pPr marL="2743200" marR="0" lvl="5" indent="-317500" algn="l" rtl="0">
              <a:lnSpc>
                <a:spcPct val="100000"/>
              </a:lnSpc>
              <a:spcBef>
                <a:spcPts val="1600"/>
              </a:spcBef>
              <a:spcAft>
                <a:spcPts val="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6pPr>
            <a:lvl7pPr marL="3200400" marR="0" lvl="6" indent="-317500" algn="l" rtl="0">
              <a:lnSpc>
                <a:spcPct val="100000"/>
              </a:lnSpc>
              <a:spcBef>
                <a:spcPts val="1600"/>
              </a:spcBef>
              <a:spcAft>
                <a:spcPts val="0"/>
              </a:spcAft>
              <a:buClr>
                <a:srgbClr val="434343"/>
              </a:buClr>
              <a:buSzPts val="1400"/>
              <a:buFont typeface="Roboto Condensed Light"/>
              <a:buAutoNum type="arabicPeriod"/>
              <a:defRPr sz="1400" b="0" i="0" u="none" strike="noStrike" cap="none">
                <a:solidFill>
                  <a:schemeClr val="lt1"/>
                </a:solidFill>
                <a:latin typeface="Hind Vadodara"/>
                <a:ea typeface="Hind Vadodara"/>
                <a:cs typeface="Hind Vadodara"/>
                <a:sym typeface="Hind Vadodara"/>
              </a:defRPr>
            </a:lvl7pPr>
            <a:lvl8pPr marL="3657600" marR="0" lvl="7" indent="-317500" algn="l" rtl="0">
              <a:lnSpc>
                <a:spcPct val="100000"/>
              </a:lnSpc>
              <a:spcBef>
                <a:spcPts val="1600"/>
              </a:spcBef>
              <a:spcAft>
                <a:spcPts val="0"/>
              </a:spcAft>
              <a:buClr>
                <a:srgbClr val="434343"/>
              </a:buClr>
              <a:buSzPts val="14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8pPr>
            <a:lvl9pPr marL="4114800" marR="0" lvl="8" indent="-317500" algn="l" rtl="0">
              <a:lnSpc>
                <a:spcPct val="100000"/>
              </a:lnSpc>
              <a:spcBef>
                <a:spcPts val="1600"/>
              </a:spcBef>
              <a:spcAft>
                <a:spcPts val="160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9pPr>
          </a:lstStyle>
          <a:p>
            <a:pPr marL="202565" indent="0" defTabSz="1219170">
              <a:lnSpc>
                <a:spcPct val="150000"/>
              </a:lnSpc>
              <a:buClr>
                <a:prstClr val="white"/>
              </a:buClr>
              <a:buNone/>
              <a:defRPr/>
            </a:pPr>
            <a:r>
              <a:rPr lang="en-US" sz="2100" kern="0"/>
              <a:t> 2 minutes</a:t>
            </a:r>
            <a:endParaRPr lang="en-US" sz="2100"/>
          </a:p>
          <a:p>
            <a:pPr marL="202565" indent="0" defTabSz="1219170">
              <a:lnSpc>
                <a:spcPct val="150000"/>
              </a:lnSpc>
              <a:buClr>
                <a:prstClr val="white"/>
              </a:buClr>
              <a:buNone/>
              <a:defRPr/>
            </a:pPr>
            <a:r>
              <a:rPr lang="en-US" sz="2100" kern="0"/>
              <a:t>13 minutes</a:t>
            </a:r>
          </a:p>
        </p:txBody>
      </p:sp>
      <p:grpSp>
        <p:nvGrpSpPr>
          <p:cNvPr id="140" name="Google Shape;6077;p67">
            <a:extLst>
              <a:ext uri="{FF2B5EF4-FFF2-40B4-BE49-F238E27FC236}">
                <a16:creationId xmlns:a16="http://schemas.microsoft.com/office/drawing/2014/main" id="{69A1A7F0-B117-420F-A366-B9EB81FDAB15}"/>
              </a:ext>
            </a:extLst>
          </p:cNvPr>
          <p:cNvGrpSpPr/>
          <p:nvPr/>
        </p:nvGrpSpPr>
        <p:grpSpPr>
          <a:xfrm>
            <a:off x="9778453" y="5883369"/>
            <a:ext cx="537983" cy="537983"/>
            <a:chOff x="5873617" y="2309901"/>
            <a:chExt cx="345720" cy="345720"/>
          </a:xfrm>
        </p:grpSpPr>
        <p:sp>
          <p:nvSpPr>
            <p:cNvPr id="141" name="Google Shape;6078;p67">
              <a:extLst>
                <a:ext uri="{FF2B5EF4-FFF2-40B4-BE49-F238E27FC236}">
                  <a16:creationId xmlns:a16="http://schemas.microsoft.com/office/drawing/2014/main" id="{05BA03D2-B480-4481-A3D3-0B300AC008AA}"/>
                </a:ext>
              </a:extLst>
            </p:cNvPr>
            <p:cNvSpPr/>
            <p:nvPr/>
          </p:nvSpPr>
          <p:spPr>
            <a:xfrm>
              <a:off x="5873617" y="2309901"/>
              <a:ext cx="345720" cy="345720"/>
            </a:xfrm>
            <a:custGeom>
              <a:avLst/>
              <a:gdLst/>
              <a:ahLst/>
              <a:cxnLst/>
              <a:rect l="l" t="t" r="r" b="b"/>
              <a:pathLst>
                <a:path w="13159" h="13159" extrusionOk="0">
                  <a:moveTo>
                    <a:pt x="6583" y="1"/>
                  </a:moveTo>
                  <a:cubicBezTo>
                    <a:pt x="2949" y="1"/>
                    <a:pt x="1" y="2942"/>
                    <a:pt x="1" y="6576"/>
                  </a:cubicBezTo>
                  <a:cubicBezTo>
                    <a:pt x="1" y="10211"/>
                    <a:pt x="2949" y="13159"/>
                    <a:pt x="6583" y="13159"/>
                  </a:cubicBezTo>
                  <a:cubicBezTo>
                    <a:pt x="10218" y="13159"/>
                    <a:pt x="13159" y="10211"/>
                    <a:pt x="13159" y="6576"/>
                  </a:cubicBezTo>
                  <a:cubicBezTo>
                    <a:pt x="13159" y="2942"/>
                    <a:pt x="10218" y="1"/>
                    <a:pt x="6583" y="1"/>
                  </a:cubicBezTo>
                  <a:close/>
                </a:path>
              </a:pathLst>
            </a:custGeom>
            <a:solidFill>
              <a:srgbClr val="798898"/>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2" name="Google Shape;6079;p67">
              <a:extLst>
                <a:ext uri="{FF2B5EF4-FFF2-40B4-BE49-F238E27FC236}">
                  <a16:creationId xmlns:a16="http://schemas.microsoft.com/office/drawing/2014/main" id="{6F0D97DD-4823-41D6-976B-5233426B5606}"/>
                </a:ext>
              </a:extLst>
            </p:cNvPr>
            <p:cNvSpPr/>
            <p:nvPr/>
          </p:nvSpPr>
          <p:spPr>
            <a:xfrm>
              <a:off x="5899496" y="2335779"/>
              <a:ext cx="293963" cy="293963"/>
            </a:xfrm>
            <a:custGeom>
              <a:avLst/>
              <a:gdLst/>
              <a:ahLst/>
              <a:cxnLst/>
              <a:rect l="l" t="t" r="r" b="b"/>
              <a:pathLst>
                <a:path w="11189" h="11189" extrusionOk="0">
                  <a:moveTo>
                    <a:pt x="5598" y="1"/>
                  </a:moveTo>
                  <a:cubicBezTo>
                    <a:pt x="2505" y="1"/>
                    <a:pt x="1" y="2504"/>
                    <a:pt x="1" y="5591"/>
                  </a:cubicBezTo>
                  <a:cubicBezTo>
                    <a:pt x="1" y="8685"/>
                    <a:pt x="2505" y="11189"/>
                    <a:pt x="5598" y="11189"/>
                  </a:cubicBezTo>
                  <a:cubicBezTo>
                    <a:pt x="8685" y="11189"/>
                    <a:pt x="11189" y="8685"/>
                    <a:pt x="11189" y="5591"/>
                  </a:cubicBezTo>
                  <a:cubicBezTo>
                    <a:pt x="11189" y="2504"/>
                    <a:pt x="8685" y="1"/>
                    <a:pt x="5598" y="1"/>
                  </a:cubicBezTo>
                  <a:close/>
                </a:path>
              </a:pathLst>
            </a:custGeom>
            <a:solidFill>
              <a:srgbClr val="F2F4F7"/>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3" name="Google Shape;6080;p67">
              <a:extLst>
                <a:ext uri="{FF2B5EF4-FFF2-40B4-BE49-F238E27FC236}">
                  <a16:creationId xmlns:a16="http://schemas.microsoft.com/office/drawing/2014/main" id="{A39D49AF-CD55-4A79-B978-88926CCB56D7}"/>
                </a:ext>
              </a:extLst>
            </p:cNvPr>
            <p:cNvSpPr/>
            <p:nvPr/>
          </p:nvSpPr>
          <p:spPr>
            <a:xfrm>
              <a:off x="6041288" y="2356088"/>
              <a:ext cx="10404" cy="131888"/>
            </a:xfrm>
            <a:custGeom>
              <a:avLst/>
              <a:gdLst/>
              <a:ahLst/>
              <a:cxnLst/>
              <a:rect l="l" t="t" r="r" b="b"/>
              <a:pathLst>
                <a:path w="396" h="5020" extrusionOk="0">
                  <a:moveTo>
                    <a:pt x="198" y="1"/>
                  </a:moveTo>
                  <a:cubicBezTo>
                    <a:pt x="99" y="1"/>
                    <a:pt x="0" y="67"/>
                    <a:pt x="0" y="199"/>
                  </a:cubicBezTo>
                  <a:lnTo>
                    <a:pt x="0" y="4818"/>
                  </a:lnTo>
                  <a:cubicBezTo>
                    <a:pt x="0" y="4929"/>
                    <a:pt x="90" y="5019"/>
                    <a:pt x="201" y="5019"/>
                  </a:cubicBezTo>
                  <a:cubicBezTo>
                    <a:pt x="305" y="5019"/>
                    <a:pt x="395" y="4929"/>
                    <a:pt x="395" y="4818"/>
                  </a:cubicBezTo>
                  <a:lnTo>
                    <a:pt x="395" y="199"/>
                  </a:lnTo>
                  <a:cubicBezTo>
                    <a:pt x="395" y="67"/>
                    <a:pt x="297" y="1"/>
                    <a:pt x="198" y="1"/>
                  </a:cubicBezTo>
                  <a:close/>
                </a:path>
              </a:pathLst>
            </a:custGeom>
            <a:solidFill>
              <a:srgbClr val="A3ADB8"/>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4" name="Google Shape;6081;p67">
              <a:extLst>
                <a:ext uri="{FF2B5EF4-FFF2-40B4-BE49-F238E27FC236}">
                  <a16:creationId xmlns:a16="http://schemas.microsoft.com/office/drawing/2014/main" id="{43890253-3ED1-4FF6-8B56-BB627E81FE80}"/>
                </a:ext>
              </a:extLst>
            </p:cNvPr>
            <p:cNvSpPr/>
            <p:nvPr/>
          </p:nvSpPr>
          <p:spPr>
            <a:xfrm>
              <a:off x="6039449" y="2477546"/>
              <a:ext cx="135435" cy="10430"/>
            </a:xfrm>
            <a:custGeom>
              <a:avLst/>
              <a:gdLst/>
              <a:ahLst/>
              <a:cxnLst/>
              <a:rect l="l" t="t" r="r" b="b"/>
              <a:pathLst>
                <a:path w="5155" h="397" extrusionOk="0">
                  <a:moveTo>
                    <a:pt x="271" y="1"/>
                  </a:moveTo>
                  <a:cubicBezTo>
                    <a:pt x="1" y="1"/>
                    <a:pt x="1" y="396"/>
                    <a:pt x="271" y="396"/>
                  </a:cubicBezTo>
                  <a:lnTo>
                    <a:pt x="4891" y="396"/>
                  </a:lnTo>
                  <a:cubicBezTo>
                    <a:pt x="5154" y="396"/>
                    <a:pt x="5154" y="1"/>
                    <a:pt x="4891" y="1"/>
                  </a:cubicBezTo>
                  <a:close/>
                </a:path>
              </a:pathLst>
            </a:custGeom>
            <a:solidFill>
              <a:srgbClr val="A3ADB8"/>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5" name="Google Shape;6082;p67">
              <a:extLst>
                <a:ext uri="{FF2B5EF4-FFF2-40B4-BE49-F238E27FC236}">
                  <a16:creationId xmlns:a16="http://schemas.microsoft.com/office/drawing/2014/main" id="{32326706-E8F4-45CA-9A56-20D6BA4B1598}"/>
                </a:ext>
              </a:extLst>
            </p:cNvPr>
            <p:cNvSpPr/>
            <p:nvPr/>
          </p:nvSpPr>
          <p:spPr>
            <a:xfrm>
              <a:off x="5935778" y="2372035"/>
              <a:ext cx="275178" cy="257970"/>
            </a:xfrm>
            <a:custGeom>
              <a:avLst/>
              <a:gdLst/>
              <a:ahLst/>
              <a:cxnLst/>
              <a:rect l="l" t="t" r="r" b="b"/>
              <a:pathLst>
                <a:path w="10474" h="9819" extrusionOk="0">
                  <a:moveTo>
                    <a:pt x="7893" y="1"/>
                  </a:moveTo>
                  <a:cubicBezTo>
                    <a:pt x="9815" y="2213"/>
                    <a:pt x="9697" y="5543"/>
                    <a:pt x="7623" y="7617"/>
                  </a:cubicBezTo>
                  <a:cubicBezTo>
                    <a:pt x="6532" y="8704"/>
                    <a:pt x="5100" y="9254"/>
                    <a:pt x="3664" y="9254"/>
                  </a:cubicBezTo>
                  <a:cubicBezTo>
                    <a:pt x="2361" y="9254"/>
                    <a:pt x="1056" y="8801"/>
                    <a:pt x="0" y="7887"/>
                  </a:cubicBezTo>
                  <a:lnTo>
                    <a:pt x="0" y="7887"/>
                  </a:lnTo>
                  <a:cubicBezTo>
                    <a:pt x="1112" y="9170"/>
                    <a:pt x="2669" y="9818"/>
                    <a:pt x="4229" y="9818"/>
                  </a:cubicBezTo>
                  <a:cubicBezTo>
                    <a:pt x="5657" y="9818"/>
                    <a:pt x="7088" y="9275"/>
                    <a:pt x="8185" y="8179"/>
                  </a:cubicBezTo>
                  <a:cubicBezTo>
                    <a:pt x="10474" y="5883"/>
                    <a:pt x="10342" y="2123"/>
                    <a:pt x="7893" y="1"/>
                  </a:cubicBezTo>
                  <a:close/>
                </a:path>
              </a:pathLst>
            </a:custGeom>
            <a:solidFill>
              <a:srgbClr val="BCCAD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6" name="Google Shape;6083;p67">
              <a:extLst>
                <a:ext uri="{FF2B5EF4-FFF2-40B4-BE49-F238E27FC236}">
                  <a16:creationId xmlns:a16="http://schemas.microsoft.com/office/drawing/2014/main" id="{2A45AA7D-C49D-465B-84F8-A11B1FED79EC}"/>
                </a:ext>
              </a:extLst>
            </p:cNvPr>
            <p:cNvSpPr/>
            <p:nvPr/>
          </p:nvSpPr>
          <p:spPr>
            <a:xfrm>
              <a:off x="5918097" y="2477546"/>
              <a:ext cx="21333" cy="10430"/>
            </a:xfrm>
            <a:custGeom>
              <a:avLst/>
              <a:gdLst/>
              <a:ahLst/>
              <a:cxnLst/>
              <a:rect l="l" t="t" r="r" b="b"/>
              <a:pathLst>
                <a:path w="812" h="397" extrusionOk="0">
                  <a:moveTo>
                    <a:pt x="264" y="1"/>
                  </a:moveTo>
                  <a:cubicBezTo>
                    <a:pt x="0" y="1"/>
                    <a:pt x="0" y="396"/>
                    <a:pt x="264" y="396"/>
                  </a:cubicBezTo>
                  <a:lnTo>
                    <a:pt x="548" y="396"/>
                  </a:lnTo>
                  <a:cubicBezTo>
                    <a:pt x="812" y="396"/>
                    <a:pt x="812" y="1"/>
                    <a:pt x="548" y="1"/>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7" name="Google Shape;6084;p67">
              <a:extLst>
                <a:ext uri="{FF2B5EF4-FFF2-40B4-BE49-F238E27FC236}">
                  <a16:creationId xmlns:a16="http://schemas.microsoft.com/office/drawing/2014/main" id="{CC2FA77A-7005-4D07-80E4-A9E54613333B}"/>
                </a:ext>
              </a:extLst>
            </p:cNvPr>
            <p:cNvSpPr/>
            <p:nvPr/>
          </p:nvSpPr>
          <p:spPr>
            <a:xfrm>
              <a:off x="6041288" y="2591542"/>
              <a:ext cx="10404" cy="17970"/>
            </a:xfrm>
            <a:custGeom>
              <a:avLst/>
              <a:gdLst/>
              <a:ahLst/>
              <a:cxnLst/>
              <a:rect l="l" t="t" r="r" b="b"/>
              <a:pathLst>
                <a:path w="396" h="684" extrusionOk="0">
                  <a:moveTo>
                    <a:pt x="198" y="0"/>
                  </a:moveTo>
                  <a:cubicBezTo>
                    <a:pt x="99" y="0"/>
                    <a:pt x="0" y="66"/>
                    <a:pt x="0" y="198"/>
                  </a:cubicBezTo>
                  <a:lnTo>
                    <a:pt x="0" y="483"/>
                  </a:lnTo>
                  <a:cubicBezTo>
                    <a:pt x="0" y="594"/>
                    <a:pt x="90" y="684"/>
                    <a:pt x="201" y="684"/>
                  </a:cubicBezTo>
                  <a:cubicBezTo>
                    <a:pt x="305" y="684"/>
                    <a:pt x="395" y="594"/>
                    <a:pt x="395" y="483"/>
                  </a:cubicBezTo>
                  <a:lnTo>
                    <a:pt x="395" y="198"/>
                  </a:lnTo>
                  <a:cubicBezTo>
                    <a:pt x="395" y="66"/>
                    <a:pt x="297" y="0"/>
                    <a:pt x="198" y="0"/>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8" name="Google Shape;6085;p67">
              <a:extLst>
                <a:ext uri="{FF2B5EF4-FFF2-40B4-BE49-F238E27FC236}">
                  <a16:creationId xmlns:a16="http://schemas.microsoft.com/office/drawing/2014/main" id="{4D21261D-4102-401C-9DA0-A8D35BC5D74B}"/>
                </a:ext>
              </a:extLst>
            </p:cNvPr>
            <p:cNvSpPr/>
            <p:nvPr/>
          </p:nvSpPr>
          <p:spPr>
            <a:xfrm>
              <a:off x="5953144" y="2391556"/>
              <a:ext cx="19836" cy="15869"/>
            </a:xfrm>
            <a:custGeom>
              <a:avLst/>
              <a:gdLst/>
              <a:ahLst/>
              <a:cxnLst/>
              <a:rect l="l" t="t" r="r" b="b"/>
              <a:pathLst>
                <a:path w="755" h="604" extrusionOk="0">
                  <a:moveTo>
                    <a:pt x="285" y="0"/>
                  </a:moveTo>
                  <a:cubicBezTo>
                    <a:pt x="133" y="0"/>
                    <a:pt x="0" y="196"/>
                    <a:pt x="144" y="340"/>
                  </a:cubicBezTo>
                  <a:lnTo>
                    <a:pt x="345" y="541"/>
                  </a:lnTo>
                  <a:cubicBezTo>
                    <a:pt x="379" y="583"/>
                    <a:pt x="435" y="603"/>
                    <a:pt x="484" y="603"/>
                  </a:cubicBezTo>
                  <a:cubicBezTo>
                    <a:pt x="664" y="603"/>
                    <a:pt x="754" y="388"/>
                    <a:pt x="629" y="264"/>
                  </a:cubicBezTo>
                  <a:lnTo>
                    <a:pt x="421" y="62"/>
                  </a:lnTo>
                  <a:cubicBezTo>
                    <a:pt x="379" y="19"/>
                    <a:pt x="331" y="0"/>
                    <a:pt x="285" y="0"/>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9" name="Google Shape;6086;p67">
              <a:extLst>
                <a:ext uri="{FF2B5EF4-FFF2-40B4-BE49-F238E27FC236}">
                  <a16:creationId xmlns:a16="http://schemas.microsoft.com/office/drawing/2014/main" id="{3C141D2C-66B6-4955-92BB-0633A5DFA9D1}"/>
                </a:ext>
              </a:extLst>
            </p:cNvPr>
            <p:cNvSpPr/>
            <p:nvPr/>
          </p:nvSpPr>
          <p:spPr>
            <a:xfrm>
              <a:off x="6119686" y="2557939"/>
              <a:ext cx="19652" cy="15869"/>
            </a:xfrm>
            <a:custGeom>
              <a:avLst/>
              <a:gdLst/>
              <a:ahLst/>
              <a:cxnLst/>
              <a:rect l="l" t="t" r="r" b="b"/>
              <a:pathLst>
                <a:path w="748" h="604" extrusionOk="0">
                  <a:moveTo>
                    <a:pt x="285" y="1"/>
                  </a:moveTo>
                  <a:cubicBezTo>
                    <a:pt x="131" y="1"/>
                    <a:pt x="0" y="202"/>
                    <a:pt x="144" y="347"/>
                  </a:cubicBezTo>
                  <a:lnTo>
                    <a:pt x="345" y="548"/>
                  </a:lnTo>
                  <a:cubicBezTo>
                    <a:pt x="380" y="582"/>
                    <a:pt x="429" y="603"/>
                    <a:pt x="484" y="603"/>
                  </a:cubicBezTo>
                  <a:cubicBezTo>
                    <a:pt x="658" y="603"/>
                    <a:pt x="748" y="388"/>
                    <a:pt x="623" y="263"/>
                  </a:cubicBezTo>
                  <a:lnTo>
                    <a:pt x="422" y="62"/>
                  </a:lnTo>
                  <a:cubicBezTo>
                    <a:pt x="379" y="19"/>
                    <a:pt x="331" y="1"/>
                    <a:pt x="285" y="1"/>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0" name="Google Shape;6087;p67">
              <a:extLst>
                <a:ext uri="{FF2B5EF4-FFF2-40B4-BE49-F238E27FC236}">
                  <a16:creationId xmlns:a16="http://schemas.microsoft.com/office/drawing/2014/main" id="{1949726C-4CB9-482B-9FDB-72F89F8BA0CB}"/>
                </a:ext>
              </a:extLst>
            </p:cNvPr>
            <p:cNvSpPr/>
            <p:nvPr/>
          </p:nvSpPr>
          <p:spPr>
            <a:xfrm>
              <a:off x="6120185" y="2391556"/>
              <a:ext cx="19652" cy="15869"/>
            </a:xfrm>
            <a:custGeom>
              <a:avLst/>
              <a:gdLst/>
              <a:ahLst/>
              <a:cxnLst/>
              <a:rect l="l" t="t" r="r" b="b"/>
              <a:pathLst>
                <a:path w="748" h="604" extrusionOk="0">
                  <a:moveTo>
                    <a:pt x="466" y="0"/>
                  </a:moveTo>
                  <a:cubicBezTo>
                    <a:pt x="419" y="0"/>
                    <a:pt x="370" y="19"/>
                    <a:pt x="326" y="62"/>
                  </a:cubicBezTo>
                  <a:lnTo>
                    <a:pt x="125" y="264"/>
                  </a:lnTo>
                  <a:cubicBezTo>
                    <a:pt x="0" y="388"/>
                    <a:pt x="84" y="603"/>
                    <a:pt x="264" y="603"/>
                  </a:cubicBezTo>
                  <a:cubicBezTo>
                    <a:pt x="313" y="603"/>
                    <a:pt x="368" y="583"/>
                    <a:pt x="403" y="541"/>
                  </a:cubicBezTo>
                  <a:lnTo>
                    <a:pt x="604" y="340"/>
                  </a:lnTo>
                  <a:cubicBezTo>
                    <a:pt x="747" y="196"/>
                    <a:pt x="618" y="0"/>
                    <a:pt x="466" y="0"/>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1" name="Google Shape;6088;p67">
              <a:extLst>
                <a:ext uri="{FF2B5EF4-FFF2-40B4-BE49-F238E27FC236}">
                  <a16:creationId xmlns:a16="http://schemas.microsoft.com/office/drawing/2014/main" id="{8EECED90-BF97-4E7D-A2A2-0B2D0D152F62}"/>
                </a:ext>
              </a:extLst>
            </p:cNvPr>
            <p:cNvSpPr/>
            <p:nvPr/>
          </p:nvSpPr>
          <p:spPr>
            <a:xfrm>
              <a:off x="5953617" y="2557939"/>
              <a:ext cx="19862" cy="15869"/>
            </a:xfrm>
            <a:custGeom>
              <a:avLst/>
              <a:gdLst/>
              <a:ahLst/>
              <a:cxnLst/>
              <a:rect l="l" t="t" r="r" b="b"/>
              <a:pathLst>
                <a:path w="756" h="604" extrusionOk="0">
                  <a:moveTo>
                    <a:pt x="465" y="1"/>
                  </a:moveTo>
                  <a:cubicBezTo>
                    <a:pt x="418" y="1"/>
                    <a:pt x="370" y="19"/>
                    <a:pt x="327" y="62"/>
                  </a:cubicBezTo>
                  <a:lnTo>
                    <a:pt x="126" y="263"/>
                  </a:lnTo>
                  <a:cubicBezTo>
                    <a:pt x="1" y="388"/>
                    <a:pt x="91" y="603"/>
                    <a:pt x="264" y="603"/>
                  </a:cubicBezTo>
                  <a:cubicBezTo>
                    <a:pt x="320" y="603"/>
                    <a:pt x="368" y="582"/>
                    <a:pt x="403" y="548"/>
                  </a:cubicBezTo>
                  <a:lnTo>
                    <a:pt x="611" y="347"/>
                  </a:lnTo>
                  <a:cubicBezTo>
                    <a:pt x="755" y="202"/>
                    <a:pt x="620" y="1"/>
                    <a:pt x="465" y="1"/>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2" name="Google Shape;6089;p67">
              <a:extLst>
                <a:ext uri="{FF2B5EF4-FFF2-40B4-BE49-F238E27FC236}">
                  <a16:creationId xmlns:a16="http://schemas.microsoft.com/office/drawing/2014/main" id="{19E59D90-BF82-4DA6-8EB8-6F9EBF700ED4}"/>
                </a:ext>
              </a:extLst>
            </p:cNvPr>
            <p:cNvSpPr/>
            <p:nvPr/>
          </p:nvSpPr>
          <p:spPr>
            <a:xfrm>
              <a:off x="5927056" y="2429887"/>
              <a:ext cx="21859" cy="13425"/>
            </a:xfrm>
            <a:custGeom>
              <a:avLst/>
              <a:gdLst/>
              <a:ahLst/>
              <a:cxnLst/>
              <a:rect l="l" t="t" r="r" b="b"/>
              <a:pathLst>
                <a:path w="832" h="511" extrusionOk="0">
                  <a:moveTo>
                    <a:pt x="289" y="0"/>
                  </a:moveTo>
                  <a:cubicBezTo>
                    <a:pt x="98" y="0"/>
                    <a:pt x="1" y="295"/>
                    <a:pt x="214" y="386"/>
                  </a:cubicBezTo>
                  <a:lnTo>
                    <a:pt x="478" y="497"/>
                  </a:lnTo>
                  <a:cubicBezTo>
                    <a:pt x="499" y="504"/>
                    <a:pt x="526" y="511"/>
                    <a:pt x="554" y="511"/>
                  </a:cubicBezTo>
                  <a:cubicBezTo>
                    <a:pt x="769" y="511"/>
                    <a:pt x="831" y="213"/>
                    <a:pt x="630" y="129"/>
                  </a:cubicBezTo>
                  <a:lnTo>
                    <a:pt x="374" y="18"/>
                  </a:lnTo>
                  <a:cubicBezTo>
                    <a:pt x="344" y="6"/>
                    <a:pt x="316" y="0"/>
                    <a:pt x="289" y="0"/>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3" name="Google Shape;6090;p67">
              <a:extLst>
                <a:ext uri="{FF2B5EF4-FFF2-40B4-BE49-F238E27FC236}">
                  <a16:creationId xmlns:a16="http://schemas.microsoft.com/office/drawing/2014/main" id="{56AF77CE-0D92-44D8-83C4-C655BC755024}"/>
                </a:ext>
              </a:extLst>
            </p:cNvPr>
            <p:cNvSpPr/>
            <p:nvPr/>
          </p:nvSpPr>
          <p:spPr>
            <a:xfrm>
              <a:off x="6143751" y="2522077"/>
              <a:ext cx="21832" cy="13452"/>
            </a:xfrm>
            <a:custGeom>
              <a:avLst/>
              <a:gdLst/>
              <a:ahLst/>
              <a:cxnLst/>
              <a:rect l="l" t="t" r="r" b="b"/>
              <a:pathLst>
                <a:path w="831" h="512" extrusionOk="0">
                  <a:moveTo>
                    <a:pt x="287" y="0"/>
                  </a:moveTo>
                  <a:cubicBezTo>
                    <a:pt x="97" y="0"/>
                    <a:pt x="1" y="289"/>
                    <a:pt x="213" y="380"/>
                  </a:cubicBezTo>
                  <a:lnTo>
                    <a:pt x="477" y="491"/>
                  </a:lnTo>
                  <a:cubicBezTo>
                    <a:pt x="498" y="505"/>
                    <a:pt x="525" y="512"/>
                    <a:pt x="553" y="512"/>
                  </a:cubicBezTo>
                  <a:cubicBezTo>
                    <a:pt x="768" y="512"/>
                    <a:pt x="831" y="213"/>
                    <a:pt x="629" y="130"/>
                  </a:cubicBezTo>
                  <a:lnTo>
                    <a:pt x="373" y="19"/>
                  </a:lnTo>
                  <a:cubicBezTo>
                    <a:pt x="343" y="6"/>
                    <a:pt x="314" y="0"/>
                    <a:pt x="287" y="0"/>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4" name="Google Shape;6091;p67">
              <a:extLst>
                <a:ext uri="{FF2B5EF4-FFF2-40B4-BE49-F238E27FC236}">
                  <a16:creationId xmlns:a16="http://schemas.microsoft.com/office/drawing/2014/main" id="{9EA9FADF-5F62-4F35-BAF0-C1CF3F051B08}"/>
                </a:ext>
              </a:extLst>
            </p:cNvPr>
            <p:cNvSpPr/>
            <p:nvPr/>
          </p:nvSpPr>
          <p:spPr>
            <a:xfrm>
              <a:off x="6084822" y="2365730"/>
              <a:ext cx="15816" cy="17261"/>
            </a:xfrm>
            <a:custGeom>
              <a:avLst/>
              <a:gdLst/>
              <a:ahLst/>
              <a:cxnLst/>
              <a:rect l="l" t="t" r="r" b="b"/>
              <a:pathLst>
                <a:path w="602" h="657" extrusionOk="0">
                  <a:moveTo>
                    <a:pt x="345" y="0"/>
                  </a:moveTo>
                  <a:cubicBezTo>
                    <a:pt x="275" y="0"/>
                    <a:pt x="204" y="37"/>
                    <a:pt x="167" y="123"/>
                  </a:cubicBezTo>
                  <a:lnTo>
                    <a:pt x="56" y="386"/>
                  </a:lnTo>
                  <a:cubicBezTo>
                    <a:pt x="1" y="511"/>
                    <a:pt x="98" y="657"/>
                    <a:pt x="237" y="657"/>
                  </a:cubicBezTo>
                  <a:cubicBezTo>
                    <a:pt x="320" y="657"/>
                    <a:pt x="389" y="608"/>
                    <a:pt x="424" y="539"/>
                  </a:cubicBezTo>
                  <a:lnTo>
                    <a:pt x="535" y="276"/>
                  </a:lnTo>
                  <a:cubicBezTo>
                    <a:pt x="602" y="119"/>
                    <a:pt x="473" y="0"/>
                    <a:pt x="345" y="0"/>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5" name="Google Shape;6092;p67">
              <a:extLst>
                <a:ext uri="{FF2B5EF4-FFF2-40B4-BE49-F238E27FC236}">
                  <a16:creationId xmlns:a16="http://schemas.microsoft.com/office/drawing/2014/main" id="{0F65EB76-5C42-48FF-9FE8-9B6253AC01EC}"/>
                </a:ext>
              </a:extLst>
            </p:cNvPr>
            <p:cNvSpPr/>
            <p:nvPr/>
          </p:nvSpPr>
          <p:spPr>
            <a:xfrm>
              <a:off x="5992632" y="2582399"/>
              <a:ext cx="15816" cy="17287"/>
            </a:xfrm>
            <a:custGeom>
              <a:avLst/>
              <a:gdLst/>
              <a:ahLst/>
              <a:cxnLst/>
              <a:rect l="l" t="t" r="r" b="b"/>
              <a:pathLst>
                <a:path w="602" h="658" extrusionOk="0">
                  <a:moveTo>
                    <a:pt x="350" y="0"/>
                  </a:moveTo>
                  <a:cubicBezTo>
                    <a:pt x="280" y="0"/>
                    <a:pt x="211" y="37"/>
                    <a:pt x="174" y="123"/>
                  </a:cubicBezTo>
                  <a:lnTo>
                    <a:pt x="56" y="387"/>
                  </a:lnTo>
                  <a:cubicBezTo>
                    <a:pt x="0" y="511"/>
                    <a:pt x="97" y="657"/>
                    <a:pt x="243" y="657"/>
                  </a:cubicBezTo>
                  <a:cubicBezTo>
                    <a:pt x="319" y="657"/>
                    <a:pt x="396" y="609"/>
                    <a:pt x="423" y="539"/>
                  </a:cubicBezTo>
                  <a:lnTo>
                    <a:pt x="534" y="276"/>
                  </a:lnTo>
                  <a:cubicBezTo>
                    <a:pt x="601" y="119"/>
                    <a:pt x="475" y="0"/>
                    <a:pt x="350" y="0"/>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6" name="Google Shape;6093;p67">
              <a:extLst>
                <a:ext uri="{FF2B5EF4-FFF2-40B4-BE49-F238E27FC236}">
                  <a16:creationId xmlns:a16="http://schemas.microsoft.com/office/drawing/2014/main" id="{C6C58187-5A64-4F16-8510-90B38BD7C1E6}"/>
                </a:ext>
              </a:extLst>
            </p:cNvPr>
            <p:cNvSpPr/>
            <p:nvPr/>
          </p:nvSpPr>
          <p:spPr>
            <a:xfrm>
              <a:off x="5994445" y="2364758"/>
              <a:ext cx="15527" cy="17524"/>
            </a:xfrm>
            <a:custGeom>
              <a:avLst/>
              <a:gdLst/>
              <a:ahLst/>
              <a:cxnLst/>
              <a:rect l="l" t="t" r="r" b="b"/>
              <a:pathLst>
                <a:path w="591" h="667" extrusionOk="0">
                  <a:moveTo>
                    <a:pt x="255" y="1"/>
                  </a:moveTo>
                  <a:cubicBezTo>
                    <a:pt x="129" y="1"/>
                    <a:pt x="1" y="118"/>
                    <a:pt x="63" y="278"/>
                  </a:cubicBezTo>
                  <a:lnTo>
                    <a:pt x="174" y="541"/>
                  </a:lnTo>
                  <a:cubicBezTo>
                    <a:pt x="202" y="611"/>
                    <a:pt x="271" y="659"/>
                    <a:pt x="354" y="666"/>
                  </a:cubicBezTo>
                  <a:cubicBezTo>
                    <a:pt x="493" y="666"/>
                    <a:pt x="590" y="521"/>
                    <a:pt x="542" y="389"/>
                  </a:cubicBezTo>
                  <a:lnTo>
                    <a:pt x="431" y="125"/>
                  </a:lnTo>
                  <a:cubicBezTo>
                    <a:pt x="396" y="38"/>
                    <a:pt x="326" y="1"/>
                    <a:pt x="255" y="1"/>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7" name="Google Shape;6094;p67">
              <a:extLst>
                <a:ext uri="{FF2B5EF4-FFF2-40B4-BE49-F238E27FC236}">
                  <a16:creationId xmlns:a16="http://schemas.microsoft.com/office/drawing/2014/main" id="{945A2D23-9D84-4EA0-AD52-D00DA2402B6E}"/>
                </a:ext>
              </a:extLst>
            </p:cNvPr>
            <p:cNvSpPr/>
            <p:nvPr/>
          </p:nvSpPr>
          <p:spPr>
            <a:xfrm>
              <a:off x="6082641" y="2583161"/>
              <a:ext cx="15527" cy="17419"/>
            </a:xfrm>
            <a:custGeom>
              <a:avLst/>
              <a:gdLst/>
              <a:ahLst/>
              <a:cxnLst/>
              <a:rect l="l" t="t" r="r" b="b"/>
              <a:pathLst>
                <a:path w="591" h="663" extrusionOk="0">
                  <a:moveTo>
                    <a:pt x="254" y="1"/>
                  </a:moveTo>
                  <a:cubicBezTo>
                    <a:pt x="129" y="1"/>
                    <a:pt x="1" y="119"/>
                    <a:pt x="63" y="274"/>
                  </a:cubicBezTo>
                  <a:lnTo>
                    <a:pt x="174" y="538"/>
                  </a:lnTo>
                  <a:cubicBezTo>
                    <a:pt x="202" y="614"/>
                    <a:pt x="271" y="663"/>
                    <a:pt x="354" y="663"/>
                  </a:cubicBezTo>
                  <a:cubicBezTo>
                    <a:pt x="493" y="663"/>
                    <a:pt x="590" y="524"/>
                    <a:pt x="542" y="392"/>
                  </a:cubicBezTo>
                  <a:lnTo>
                    <a:pt x="431" y="129"/>
                  </a:lnTo>
                  <a:cubicBezTo>
                    <a:pt x="396" y="39"/>
                    <a:pt x="325" y="1"/>
                    <a:pt x="254" y="1"/>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8" name="Google Shape;6095;p67">
              <a:extLst>
                <a:ext uri="{FF2B5EF4-FFF2-40B4-BE49-F238E27FC236}">
                  <a16:creationId xmlns:a16="http://schemas.microsoft.com/office/drawing/2014/main" id="{94695391-3121-4EC4-9380-22012955D5B4}"/>
                </a:ext>
              </a:extLst>
            </p:cNvPr>
            <p:cNvSpPr/>
            <p:nvPr/>
          </p:nvSpPr>
          <p:spPr>
            <a:xfrm>
              <a:off x="6144776" y="2431936"/>
              <a:ext cx="22069" cy="13399"/>
            </a:xfrm>
            <a:custGeom>
              <a:avLst/>
              <a:gdLst/>
              <a:ahLst/>
              <a:cxnLst/>
              <a:rect l="l" t="t" r="r" b="b"/>
              <a:pathLst>
                <a:path w="840" h="510" extrusionOk="0">
                  <a:moveTo>
                    <a:pt x="552" y="1"/>
                  </a:moveTo>
                  <a:cubicBezTo>
                    <a:pt x="527" y="1"/>
                    <a:pt x="500" y="6"/>
                    <a:pt x="473" y="17"/>
                  </a:cubicBezTo>
                  <a:lnTo>
                    <a:pt x="209" y="128"/>
                  </a:lnTo>
                  <a:cubicBezTo>
                    <a:pt x="1" y="204"/>
                    <a:pt x="63" y="509"/>
                    <a:pt x="285" y="509"/>
                  </a:cubicBezTo>
                  <a:cubicBezTo>
                    <a:pt x="306" y="509"/>
                    <a:pt x="334" y="502"/>
                    <a:pt x="355" y="495"/>
                  </a:cubicBezTo>
                  <a:lnTo>
                    <a:pt x="618" y="384"/>
                  </a:lnTo>
                  <a:cubicBezTo>
                    <a:pt x="839" y="298"/>
                    <a:pt x="745" y="1"/>
                    <a:pt x="552" y="1"/>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9" name="Google Shape;6096;p67">
              <a:extLst>
                <a:ext uri="{FF2B5EF4-FFF2-40B4-BE49-F238E27FC236}">
                  <a16:creationId xmlns:a16="http://schemas.microsoft.com/office/drawing/2014/main" id="{3C3E3DA7-638E-4884-A1E2-F854F0BE1C74}"/>
                </a:ext>
              </a:extLst>
            </p:cNvPr>
            <p:cNvSpPr/>
            <p:nvPr/>
          </p:nvSpPr>
          <p:spPr>
            <a:xfrm>
              <a:off x="5926530" y="2520081"/>
              <a:ext cx="21964" cy="13268"/>
            </a:xfrm>
            <a:custGeom>
              <a:avLst/>
              <a:gdLst/>
              <a:ahLst/>
              <a:cxnLst/>
              <a:rect l="l" t="t" r="r" b="b"/>
              <a:pathLst>
                <a:path w="836" h="505" extrusionOk="0">
                  <a:moveTo>
                    <a:pt x="553" y="1"/>
                  </a:moveTo>
                  <a:cubicBezTo>
                    <a:pt x="527" y="1"/>
                    <a:pt x="499" y="6"/>
                    <a:pt x="470" y="19"/>
                  </a:cubicBezTo>
                  <a:lnTo>
                    <a:pt x="206" y="123"/>
                  </a:lnTo>
                  <a:cubicBezTo>
                    <a:pt x="1" y="205"/>
                    <a:pt x="59" y="504"/>
                    <a:pt x="275" y="504"/>
                  </a:cubicBezTo>
                  <a:cubicBezTo>
                    <a:pt x="278" y="504"/>
                    <a:pt x="280" y="504"/>
                    <a:pt x="283" y="504"/>
                  </a:cubicBezTo>
                  <a:lnTo>
                    <a:pt x="276" y="504"/>
                  </a:lnTo>
                  <a:cubicBezTo>
                    <a:pt x="303" y="504"/>
                    <a:pt x="331" y="504"/>
                    <a:pt x="352" y="490"/>
                  </a:cubicBezTo>
                  <a:lnTo>
                    <a:pt x="616" y="386"/>
                  </a:lnTo>
                  <a:cubicBezTo>
                    <a:pt x="835" y="301"/>
                    <a:pt x="744" y="1"/>
                    <a:pt x="553" y="1"/>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grpSp>
        <p:nvGrpSpPr>
          <p:cNvPr id="236" name="Google Shape;6464;p67">
            <a:extLst>
              <a:ext uri="{FF2B5EF4-FFF2-40B4-BE49-F238E27FC236}">
                <a16:creationId xmlns:a16="http://schemas.microsoft.com/office/drawing/2014/main" id="{F226C1DB-B5E3-4D16-AC39-3D31BFAAA0C5}"/>
              </a:ext>
            </a:extLst>
          </p:cNvPr>
          <p:cNvGrpSpPr/>
          <p:nvPr/>
        </p:nvGrpSpPr>
        <p:grpSpPr>
          <a:xfrm>
            <a:off x="7029831" y="5927129"/>
            <a:ext cx="495955" cy="495955"/>
            <a:chOff x="4674908" y="3682271"/>
            <a:chExt cx="371966" cy="371966"/>
          </a:xfrm>
        </p:grpSpPr>
        <p:sp>
          <p:nvSpPr>
            <p:cNvPr id="237" name="Google Shape;6465;p67">
              <a:extLst>
                <a:ext uri="{FF2B5EF4-FFF2-40B4-BE49-F238E27FC236}">
                  <a16:creationId xmlns:a16="http://schemas.microsoft.com/office/drawing/2014/main" id="{E8A77770-CDE8-42C4-81FE-21C819C46E7B}"/>
                </a:ext>
              </a:extLst>
            </p:cNvPr>
            <p:cNvSpPr/>
            <p:nvPr/>
          </p:nvSpPr>
          <p:spPr>
            <a:xfrm>
              <a:off x="4674908" y="3682271"/>
              <a:ext cx="371966" cy="371966"/>
            </a:xfrm>
            <a:custGeom>
              <a:avLst/>
              <a:gdLst/>
              <a:ahLst/>
              <a:cxnLst/>
              <a:rect l="l" t="t" r="r" b="b"/>
              <a:pathLst>
                <a:path w="14158" h="14158" extrusionOk="0">
                  <a:moveTo>
                    <a:pt x="2394" y="1"/>
                  </a:moveTo>
                  <a:cubicBezTo>
                    <a:pt x="1069" y="1"/>
                    <a:pt x="1" y="1076"/>
                    <a:pt x="1" y="2401"/>
                  </a:cubicBezTo>
                  <a:lnTo>
                    <a:pt x="1" y="11765"/>
                  </a:lnTo>
                  <a:cubicBezTo>
                    <a:pt x="1" y="13083"/>
                    <a:pt x="1076" y="14158"/>
                    <a:pt x="2394" y="14158"/>
                  </a:cubicBezTo>
                  <a:lnTo>
                    <a:pt x="11757" y="14158"/>
                  </a:lnTo>
                  <a:cubicBezTo>
                    <a:pt x="13082" y="14158"/>
                    <a:pt x="14157" y="13083"/>
                    <a:pt x="14157" y="11758"/>
                  </a:cubicBezTo>
                  <a:lnTo>
                    <a:pt x="14157" y="2394"/>
                  </a:lnTo>
                  <a:cubicBezTo>
                    <a:pt x="14150" y="1076"/>
                    <a:pt x="13082" y="1"/>
                    <a:pt x="11757" y="1"/>
                  </a:cubicBezTo>
                  <a:close/>
                </a:path>
              </a:pathLst>
            </a:custGeom>
            <a:solidFill>
              <a:srgbClr val="445D7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38" name="Google Shape;6466;p67">
              <a:extLst>
                <a:ext uri="{FF2B5EF4-FFF2-40B4-BE49-F238E27FC236}">
                  <a16:creationId xmlns:a16="http://schemas.microsoft.com/office/drawing/2014/main" id="{67DB5854-B202-41F0-A84A-C2CD5BD7E22A}"/>
                </a:ext>
              </a:extLst>
            </p:cNvPr>
            <p:cNvSpPr/>
            <p:nvPr/>
          </p:nvSpPr>
          <p:spPr>
            <a:xfrm>
              <a:off x="4690934" y="3698140"/>
              <a:ext cx="339887" cy="340071"/>
            </a:xfrm>
            <a:custGeom>
              <a:avLst/>
              <a:gdLst/>
              <a:ahLst/>
              <a:cxnLst/>
              <a:rect l="l" t="t" r="r" b="b"/>
              <a:pathLst>
                <a:path w="12937" h="12944" extrusionOk="0">
                  <a:moveTo>
                    <a:pt x="1784" y="0"/>
                  </a:moveTo>
                  <a:cubicBezTo>
                    <a:pt x="799" y="0"/>
                    <a:pt x="1" y="805"/>
                    <a:pt x="1" y="1790"/>
                  </a:cubicBezTo>
                  <a:lnTo>
                    <a:pt x="1" y="11154"/>
                  </a:lnTo>
                  <a:cubicBezTo>
                    <a:pt x="1" y="12139"/>
                    <a:pt x="799" y="12943"/>
                    <a:pt x="1784" y="12943"/>
                  </a:cubicBezTo>
                  <a:lnTo>
                    <a:pt x="11147" y="12943"/>
                  </a:lnTo>
                  <a:cubicBezTo>
                    <a:pt x="12139" y="12943"/>
                    <a:pt x="12937" y="12146"/>
                    <a:pt x="12937" y="11154"/>
                  </a:cubicBezTo>
                  <a:lnTo>
                    <a:pt x="12937" y="1790"/>
                  </a:lnTo>
                  <a:cubicBezTo>
                    <a:pt x="12937" y="805"/>
                    <a:pt x="12139" y="0"/>
                    <a:pt x="11147" y="0"/>
                  </a:cubicBezTo>
                  <a:close/>
                </a:path>
              </a:pathLst>
            </a:custGeom>
            <a:solidFill>
              <a:srgbClr val="667E9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39" name="Google Shape;6467;p67">
              <a:extLst>
                <a:ext uri="{FF2B5EF4-FFF2-40B4-BE49-F238E27FC236}">
                  <a16:creationId xmlns:a16="http://schemas.microsoft.com/office/drawing/2014/main" id="{4CF869E8-6F67-4AAD-A031-CF1D5514EF18}"/>
                </a:ext>
              </a:extLst>
            </p:cNvPr>
            <p:cNvSpPr/>
            <p:nvPr/>
          </p:nvSpPr>
          <p:spPr>
            <a:xfrm>
              <a:off x="4802829" y="3742409"/>
              <a:ext cx="103908" cy="89169"/>
            </a:xfrm>
            <a:custGeom>
              <a:avLst/>
              <a:gdLst/>
              <a:ahLst/>
              <a:cxnLst/>
              <a:rect l="l" t="t" r="r" b="b"/>
              <a:pathLst>
                <a:path w="3955" h="3394" extrusionOk="0">
                  <a:moveTo>
                    <a:pt x="2262" y="1"/>
                  </a:moveTo>
                  <a:cubicBezTo>
                    <a:pt x="757" y="1"/>
                    <a:pt x="1" y="1825"/>
                    <a:pt x="1069" y="2893"/>
                  </a:cubicBezTo>
                  <a:cubicBezTo>
                    <a:pt x="1414" y="3239"/>
                    <a:pt x="1838" y="3393"/>
                    <a:pt x="2254" y="3393"/>
                  </a:cubicBezTo>
                  <a:cubicBezTo>
                    <a:pt x="3122" y="3393"/>
                    <a:pt x="3954" y="2716"/>
                    <a:pt x="3954" y="1693"/>
                  </a:cubicBezTo>
                  <a:cubicBezTo>
                    <a:pt x="3954" y="764"/>
                    <a:pt x="3198" y="1"/>
                    <a:pt x="2262" y="1"/>
                  </a:cubicBezTo>
                  <a:close/>
                </a:path>
              </a:pathLst>
            </a:custGeom>
            <a:solidFill>
              <a:srgbClr val="A5B7C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40" name="Google Shape;6468;p67">
              <a:extLst>
                <a:ext uri="{FF2B5EF4-FFF2-40B4-BE49-F238E27FC236}">
                  <a16:creationId xmlns:a16="http://schemas.microsoft.com/office/drawing/2014/main" id="{66B21DF6-6777-45D2-9834-2D065A3F1B3B}"/>
                </a:ext>
              </a:extLst>
            </p:cNvPr>
            <p:cNvSpPr/>
            <p:nvPr/>
          </p:nvSpPr>
          <p:spPr>
            <a:xfrm>
              <a:off x="4789167" y="3855591"/>
              <a:ext cx="143448" cy="138509"/>
            </a:xfrm>
            <a:custGeom>
              <a:avLst/>
              <a:gdLst/>
              <a:ahLst/>
              <a:cxnLst/>
              <a:rect l="l" t="t" r="r" b="b"/>
              <a:pathLst>
                <a:path w="5460" h="5272" extrusionOk="0">
                  <a:moveTo>
                    <a:pt x="403" y="0"/>
                  </a:moveTo>
                  <a:cubicBezTo>
                    <a:pt x="181" y="0"/>
                    <a:pt x="1" y="181"/>
                    <a:pt x="1" y="403"/>
                  </a:cubicBezTo>
                  <a:lnTo>
                    <a:pt x="1" y="957"/>
                  </a:lnTo>
                  <a:cubicBezTo>
                    <a:pt x="1" y="1179"/>
                    <a:pt x="181" y="1360"/>
                    <a:pt x="403" y="1360"/>
                  </a:cubicBezTo>
                  <a:lnTo>
                    <a:pt x="764" y="1360"/>
                  </a:lnTo>
                  <a:cubicBezTo>
                    <a:pt x="986" y="1360"/>
                    <a:pt x="1166" y="1533"/>
                    <a:pt x="1166" y="1755"/>
                  </a:cubicBezTo>
                  <a:lnTo>
                    <a:pt x="1166" y="3517"/>
                  </a:lnTo>
                  <a:cubicBezTo>
                    <a:pt x="1166" y="3732"/>
                    <a:pt x="986" y="3912"/>
                    <a:pt x="764" y="3912"/>
                  </a:cubicBezTo>
                  <a:lnTo>
                    <a:pt x="514" y="3912"/>
                  </a:lnTo>
                  <a:cubicBezTo>
                    <a:pt x="292" y="3912"/>
                    <a:pt x="112" y="4093"/>
                    <a:pt x="112" y="4315"/>
                  </a:cubicBezTo>
                  <a:lnTo>
                    <a:pt x="112" y="4869"/>
                  </a:lnTo>
                  <a:cubicBezTo>
                    <a:pt x="112" y="5091"/>
                    <a:pt x="292" y="5272"/>
                    <a:pt x="514" y="5272"/>
                  </a:cubicBezTo>
                  <a:lnTo>
                    <a:pt x="5057" y="5272"/>
                  </a:lnTo>
                  <a:cubicBezTo>
                    <a:pt x="5279" y="5272"/>
                    <a:pt x="5459" y="5091"/>
                    <a:pt x="5459" y="4869"/>
                  </a:cubicBezTo>
                  <a:lnTo>
                    <a:pt x="5459" y="4321"/>
                  </a:lnTo>
                  <a:cubicBezTo>
                    <a:pt x="5459" y="4100"/>
                    <a:pt x="5279" y="3919"/>
                    <a:pt x="5057" y="3919"/>
                  </a:cubicBezTo>
                  <a:lnTo>
                    <a:pt x="4807" y="3919"/>
                  </a:lnTo>
                  <a:cubicBezTo>
                    <a:pt x="4585" y="3919"/>
                    <a:pt x="4405" y="3739"/>
                    <a:pt x="4405" y="3517"/>
                  </a:cubicBezTo>
                  <a:lnTo>
                    <a:pt x="4405" y="403"/>
                  </a:lnTo>
                  <a:cubicBezTo>
                    <a:pt x="4405" y="181"/>
                    <a:pt x="4225" y="0"/>
                    <a:pt x="4003" y="0"/>
                  </a:cubicBezTo>
                  <a:close/>
                </a:path>
              </a:pathLst>
            </a:custGeom>
            <a:solidFill>
              <a:srgbClr val="A5B7C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sp>
        <p:nvSpPr>
          <p:cNvPr id="241" name="Text Placeholder 4">
            <a:extLst>
              <a:ext uri="{FF2B5EF4-FFF2-40B4-BE49-F238E27FC236}">
                <a16:creationId xmlns:a16="http://schemas.microsoft.com/office/drawing/2014/main" id="{3C1DC97C-E581-4F24-9244-C03FBF9E0D27}"/>
              </a:ext>
            </a:extLst>
          </p:cNvPr>
          <p:cNvSpPr txBox="1">
            <a:spLocks/>
          </p:cNvSpPr>
          <p:nvPr/>
        </p:nvSpPr>
        <p:spPr>
          <a:xfrm>
            <a:off x="7321188" y="5831464"/>
            <a:ext cx="2419731" cy="595236"/>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rgbClr val="434343"/>
              </a:buClr>
              <a:buSzPts val="1200"/>
              <a:buFont typeface="Open Sans SemiBold"/>
              <a:buAutoNum type="arabicPeriod"/>
              <a:defRPr sz="1200" b="0" i="0" u="none" strike="noStrike" cap="none">
                <a:solidFill>
                  <a:schemeClr val="lt1"/>
                </a:solidFill>
                <a:latin typeface="Hind Vadodara"/>
                <a:ea typeface="Hind Vadodara"/>
                <a:cs typeface="Hind Vadodara"/>
                <a:sym typeface="Hind Vadodara"/>
              </a:defRPr>
            </a:lvl1pPr>
            <a:lvl2pPr marL="914400" marR="0" lvl="1" indent="-304800" algn="l" rtl="0">
              <a:lnSpc>
                <a:spcPct val="100000"/>
              </a:lnSpc>
              <a:spcBef>
                <a:spcPts val="1600"/>
              </a:spcBef>
              <a:spcAft>
                <a:spcPts val="0"/>
              </a:spcAft>
              <a:buClr>
                <a:srgbClr val="434343"/>
              </a:buClr>
              <a:buSzPts val="12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2pPr>
            <a:lvl3pPr marL="1371600" marR="0" lvl="2" indent="-317500" algn="l" rtl="0">
              <a:lnSpc>
                <a:spcPct val="100000"/>
              </a:lnSpc>
              <a:spcBef>
                <a:spcPts val="1600"/>
              </a:spcBef>
              <a:spcAft>
                <a:spcPts val="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3pPr>
            <a:lvl4pPr marL="1828800" marR="0" lvl="3" indent="-317500" algn="l" rtl="0">
              <a:lnSpc>
                <a:spcPct val="100000"/>
              </a:lnSpc>
              <a:spcBef>
                <a:spcPts val="1600"/>
              </a:spcBef>
              <a:spcAft>
                <a:spcPts val="0"/>
              </a:spcAft>
              <a:buClr>
                <a:srgbClr val="434343"/>
              </a:buClr>
              <a:buSzPts val="1400"/>
              <a:buFont typeface="Roboto Condensed Light"/>
              <a:buAutoNum type="arabicPeriod"/>
              <a:defRPr sz="1400" b="0" i="0" u="none" strike="noStrike" cap="none">
                <a:solidFill>
                  <a:schemeClr val="lt1"/>
                </a:solidFill>
                <a:latin typeface="Hind Vadodara"/>
                <a:ea typeface="Hind Vadodara"/>
                <a:cs typeface="Hind Vadodara"/>
                <a:sym typeface="Hind Vadodara"/>
              </a:defRPr>
            </a:lvl4pPr>
            <a:lvl5pPr marL="2286000" marR="0" lvl="4" indent="-317500" algn="l" rtl="0">
              <a:lnSpc>
                <a:spcPct val="100000"/>
              </a:lnSpc>
              <a:spcBef>
                <a:spcPts val="1600"/>
              </a:spcBef>
              <a:spcAft>
                <a:spcPts val="0"/>
              </a:spcAft>
              <a:buClr>
                <a:srgbClr val="434343"/>
              </a:buClr>
              <a:buSzPts val="14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5pPr>
            <a:lvl6pPr marL="2743200" marR="0" lvl="5" indent="-317500" algn="l" rtl="0">
              <a:lnSpc>
                <a:spcPct val="100000"/>
              </a:lnSpc>
              <a:spcBef>
                <a:spcPts val="1600"/>
              </a:spcBef>
              <a:spcAft>
                <a:spcPts val="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6pPr>
            <a:lvl7pPr marL="3200400" marR="0" lvl="6" indent="-317500" algn="l" rtl="0">
              <a:lnSpc>
                <a:spcPct val="100000"/>
              </a:lnSpc>
              <a:spcBef>
                <a:spcPts val="1600"/>
              </a:spcBef>
              <a:spcAft>
                <a:spcPts val="0"/>
              </a:spcAft>
              <a:buClr>
                <a:srgbClr val="434343"/>
              </a:buClr>
              <a:buSzPts val="1400"/>
              <a:buFont typeface="Roboto Condensed Light"/>
              <a:buAutoNum type="arabicPeriod"/>
              <a:defRPr sz="1400" b="0" i="0" u="none" strike="noStrike" cap="none">
                <a:solidFill>
                  <a:schemeClr val="lt1"/>
                </a:solidFill>
                <a:latin typeface="Hind Vadodara"/>
                <a:ea typeface="Hind Vadodara"/>
                <a:cs typeface="Hind Vadodara"/>
                <a:sym typeface="Hind Vadodara"/>
              </a:defRPr>
            </a:lvl7pPr>
            <a:lvl8pPr marL="3657600" marR="0" lvl="7" indent="-317500" algn="l" rtl="0">
              <a:lnSpc>
                <a:spcPct val="100000"/>
              </a:lnSpc>
              <a:spcBef>
                <a:spcPts val="1600"/>
              </a:spcBef>
              <a:spcAft>
                <a:spcPts val="0"/>
              </a:spcAft>
              <a:buClr>
                <a:srgbClr val="434343"/>
              </a:buClr>
              <a:buSzPts val="14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8pPr>
            <a:lvl9pPr marL="4114800" marR="0" lvl="8" indent="-317500" algn="l" rtl="0">
              <a:lnSpc>
                <a:spcPct val="100000"/>
              </a:lnSpc>
              <a:spcBef>
                <a:spcPts val="1600"/>
              </a:spcBef>
              <a:spcAft>
                <a:spcPts val="160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9pPr>
          </a:lstStyle>
          <a:p>
            <a:pPr marL="203195" indent="0" defTabSz="1219170">
              <a:buClr>
                <a:prstClr val="white"/>
              </a:buClr>
              <a:buNone/>
              <a:defRPr/>
            </a:pPr>
            <a:endParaRPr lang="en-US" sz="1000" kern="0">
              <a:solidFill>
                <a:prstClr val="white"/>
              </a:solidFill>
            </a:endParaRPr>
          </a:p>
          <a:p>
            <a:pPr marL="202565" indent="0" defTabSz="1219170">
              <a:buClr>
                <a:prstClr val="white"/>
              </a:buClr>
              <a:buNone/>
              <a:defRPr/>
            </a:pPr>
            <a:r>
              <a:rPr lang="en-US" sz="2100" kern="0" dirty="0"/>
              <a:t>Whole Group</a:t>
            </a:r>
          </a:p>
        </p:txBody>
      </p:sp>
      <p:sp>
        <p:nvSpPr>
          <p:cNvPr id="163" name="Google Shape;662;p43">
            <a:extLst>
              <a:ext uri="{FF2B5EF4-FFF2-40B4-BE49-F238E27FC236}">
                <a16:creationId xmlns:a16="http://schemas.microsoft.com/office/drawing/2014/main" id="{D6A72235-AE78-47C2-B0A0-92101730CB31}"/>
              </a:ext>
            </a:extLst>
          </p:cNvPr>
          <p:cNvSpPr/>
          <p:nvPr/>
        </p:nvSpPr>
        <p:spPr>
          <a:xfrm>
            <a:off x="10710443" y="467463"/>
            <a:ext cx="1158240" cy="1158240"/>
          </a:xfrm>
          <a:prstGeom prst="ellipse">
            <a:avLst/>
          </a:prstGeom>
          <a:gradFill>
            <a:gsLst>
              <a:gs pos="0">
                <a:srgbClr val="63A537"/>
              </a:gs>
              <a:gs pos="100000">
                <a:srgbClr val="99CB38"/>
              </a:gs>
            </a:gsLst>
            <a:lin ang="10800025" scaled="0"/>
          </a:gra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grpSp>
        <p:nvGrpSpPr>
          <p:cNvPr id="164" name="Group 163">
            <a:extLst>
              <a:ext uri="{FF2B5EF4-FFF2-40B4-BE49-F238E27FC236}">
                <a16:creationId xmlns:a16="http://schemas.microsoft.com/office/drawing/2014/main" id="{4C62F00B-97A2-4F7F-83B5-1073905E4159}"/>
              </a:ext>
            </a:extLst>
          </p:cNvPr>
          <p:cNvGrpSpPr/>
          <p:nvPr/>
        </p:nvGrpSpPr>
        <p:grpSpPr>
          <a:xfrm>
            <a:off x="10869680" y="698188"/>
            <a:ext cx="806237" cy="674497"/>
            <a:chOff x="5927593" y="419031"/>
            <a:chExt cx="2451625" cy="2051026"/>
          </a:xfrm>
        </p:grpSpPr>
        <p:grpSp>
          <p:nvGrpSpPr>
            <p:cNvPr id="165" name="Google Shape;16036;p73">
              <a:extLst>
                <a:ext uri="{FF2B5EF4-FFF2-40B4-BE49-F238E27FC236}">
                  <a16:creationId xmlns:a16="http://schemas.microsoft.com/office/drawing/2014/main" id="{0252F135-6FD8-4434-835E-E8743467AA3D}"/>
                </a:ext>
              </a:extLst>
            </p:cNvPr>
            <p:cNvGrpSpPr/>
            <p:nvPr/>
          </p:nvGrpSpPr>
          <p:grpSpPr>
            <a:xfrm>
              <a:off x="5927593" y="1181807"/>
              <a:ext cx="1725126" cy="1286091"/>
              <a:chOff x="1798763" y="3395401"/>
              <a:chExt cx="376185" cy="280448"/>
            </a:xfrm>
          </p:grpSpPr>
          <p:sp>
            <p:nvSpPr>
              <p:cNvPr id="188" name="Google Shape;16037;p73">
                <a:extLst>
                  <a:ext uri="{FF2B5EF4-FFF2-40B4-BE49-F238E27FC236}">
                    <a16:creationId xmlns:a16="http://schemas.microsoft.com/office/drawing/2014/main" id="{CDDA60AD-1837-48AA-B2F1-7BA60CF9053F}"/>
                  </a:ext>
                </a:extLst>
              </p:cNvPr>
              <p:cNvSpPr/>
              <p:nvPr/>
            </p:nvSpPr>
            <p:spPr>
              <a:xfrm>
                <a:off x="2097352" y="3478660"/>
                <a:ext cx="47711" cy="42023"/>
              </a:xfrm>
              <a:custGeom>
                <a:avLst/>
                <a:gdLst/>
                <a:ahLst/>
                <a:cxnLst/>
                <a:rect l="l" t="t" r="r" b="b"/>
                <a:pathLst>
                  <a:path w="1820" h="1603" extrusionOk="0">
                    <a:moveTo>
                      <a:pt x="910" y="1"/>
                    </a:moveTo>
                    <a:cubicBezTo>
                      <a:pt x="405" y="1"/>
                      <a:pt x="0" y="361"/>
                      <a:pt x="0" y="809"/>
                    </a:cubicBezTo>
                    <a:cubicBezTo>
                      <a:pt x="0" y="1242"/>
                      <a:pt x="405" y="1603"/>
                      <a:pt x="910" y="1603"/>
                    </a:cubicBezTo>
                    <a:cubicBezTo>
                      <a:pt x="1401" y="1603"/>
                      <a:pt x="1819" y="1242"/>
                      <a:pt x="1819" y="809"/>
                    </a:cubicBezTo>
                    <a:cubicBezTo>
                      <a:pt x="1819" y="361"/>
                      <a:pt x="1401" y="1"/>
                      <a:pt x="910" y="1"/>
                    </a:cubicBezTo>
                    <a:close/>
                  </a:path>
                </a:pathLst>
              </a:custGeom>
              <a:solidFill>
                <a:srgbClr val="92A9B9"/>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9" name="Google Shape;16038;p73">
                <a:extLst>
                  <a:ext uri="{FF2B5EF4-FFF2-40B4-BE49-F238E27FC236}">
                    <a16:creationId xmlns:a16="http://schemas.microsoft.com/office/drawing/2014/main" id="{D04E1C8D-D836-4DF9-B965-93B7CC321655}"/>
                  </a:ext>
                </a:extLst>
              </p:cNvPr>
              <p:cNvSpPr/>
              <p:nvPr/>
            </p:nvSpPr>
            <p:spPr>
              <a:xfrm>
                <a:off x="2097352" y="3478660"/>
                <a:ext cx="32559" cy="42023"/>
              </a:xfrm>
              <a:custGeom>
                <a:avLst/>
                <a:gdLst/>
                <a:ahLst/>
                <a:cxnLst/>
                <a:rect l="l" t="t" r="r" b="b"/>
                <a:pathLst>
                  <a:path w="1242" h="1603" extrusionOk="0">
                    <a:moveTo>
                      <a:pt x="910" y="1"/>
                    </a:moveTo>
                    <a:cubicBezTo>
                      <a:pt x="405" y="1"/>
                      <a:pt x="0" y="361"/>
                      <a:pt x="0" y="809"/>
                    </a:cubicBezTo>
                    <a:cubicBezTo>
                      <a:pt x="0" y="1242"/>
                      <a:pt x="405" y="1603"/>
                      <a:pt x="910" y="1603"/>
                    </a:cubicBezTo>
                    <a:cubicBezTo>
                      <a:pt x="1025" y="1603"/>
                      <a:pt x="1141" y="1574"/>
                      <a:pt x="1242" y="1545"/>
                    </a:cubicBezTo>
                    <a:cubicBezTo>
                      <a:pt x="924" y="1444"/>
                      <a:pt x="693" y="1141"/>
                      <a:pt x="679" y="809"/>
                    </a:cubicBezTo>
                    <a:cubicBezTo>
                      <a:pt x="693" y="462"/>
                      <a:pt x="924" y="159"/>
                      <a:pt x="1242" y="73"/>
                    </a:cubicBezTo>
                    <a:cubicBezTo>
                      <a:pt x="1141" y="29"/>
                      <a:pt x="1025" y="1"/>
                      <a:pt x="910" y="1"/>
                    </a:cubicBezTo>
                    <a:close/>
                  </a:path>
                </a:pathLst>
              </a:custGeom>
              <a:solidFill>
                <a:srgbClr val="5C7285"/>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0" name="Google Shape;16039;p73">
                <a:extLst>
                  <a:ext uri="{FF2B5EF4-FFF2-40B4-BE49-F238E27FC236}">
                    <a16:creationId xmlns:a16="http://schemas.microsoft.com/office/drawing/2014/main" id="{3F035DC2-0EC7-4602-9CF7-E3ACD6751D07}"/>
                  </a:ext>
                </a:extLst>
              </p:cNvPr>
              <p:cNvSpPr/>
              <p:nvPr/>
            </p:nvSpPr>
            <p:spPr>
              <a:xfrm>
                <a:off x="2067441" y="3580452"/>
                <a:ext cx="107508" cy="95396"/>
              </a:xfrm>
              <a:custGeom>
                <a:avLst/>
                <a:gdLst/>
                <a:ahLst/>
                <a:cxnLst/>
                <a:rect l="l" t="t" r="r" b="b"/>
                <a:pathLst>
                  <a:path w="4101" h="3639" extrusionOk="0">
                    <a:moveTo>
                      <a:pt x="1358" y="1"/>
                    </a:moveTo>
                    <a:lnTo>
                      <a:pt x="1358" y="679"/>
                    </a:lnTo>
                    <a:cubicBezTo>
                      <a:pt x="1358" y="852"/>
                      <a:pt x="1271" y="1011"/>
                      <a:pt x="1113" y="1083"/>
                    </a:cubicBezTo>
                    <a:lnTo>
                      <a:pt x="376" y="1444"/>
                    </a:lnTo>
                    <a:cubicBezTo>
                      <a:pt x="145" y="1560"/>
                      <a:pt x="1" y="1805"/>
                      <a:pt x="1" y="2065"/>
                    </a:cubicBezTo>
                    <a:lnTo>
                      <a:pt x="1" y="3407"/>
                    </a:lnTo>
                    <a:cubicBezTo>
                      <a:pt x="1" y="3523"/>
                      <a:pt x="102" y="3638"/>
                      <a:pt x="232" y="3638"/>
                    </a:cubicBezTo>
                    <a:lnTo>
                      <a:pt x="3870" y="3638"/>
                    </a:lnTo>
                    <a:cubicBezTo>
                      <a:pt x="3985" y="3638"/>
                      <a:pt x="4101" y="3523"/>
                      <a:pt x="4101" y="3407"/>
                    </a:cubicBezTo>
                    <a:lnTo>
                      <a:pt x="4101" y="2065"/>
                    </a:lnTo>
                    <a:cubicBezTo>
                      <a:pt x="4086" y="1805"/>
                      <a:pt x="3942" y="1560"/>
                      <a:pt x="3711" y="1444"/>
                    </a:cubicBezTo>
                    <a:lnTo>
                      <a:pt x="2975" y="1083"/>
                    </a:lnTo>
                    <a:cubicBezTo>
                      <a:pt x="2830" y="1011"/>
                      <a:pt x="2729" y="852"/>
                      <a:pt x="2729" y="679"/>
                    </a:cubicBezTo>
                    <a:lnTo>
                      <a:pt x="2729" y="1"/>
                    </a:lnTo>
                    <a:close/>
                  </a:path>
                </a:pathLst>
              </a:custGeom>
              <a:solidFill>
                <a:srgbClr val="AABBC8"/>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1" name="Google Shape;16040;p73">
                <a:extLst>
                  <a:ext uri="{FF2B5EF4-FFF2-40B4-BE49-F238E27FC236}">
                    <a16:creationId xmlns:a16="http://schemas.microsoft.com/office/drawing/2014/main" id="{35C1A7B4-3C8C-47B1-9F50-764281743DEA}"/>
                  </a:ext>
                </a:extLst>
              </p:cNvPr>
              <p:cNvSpPr/>
              <p:nvPr/>
            </p:nvSpPr>
            <p:spPr>
              <a:xfrm>
                <a:off x="2103014" y="3580085"/>
                <a:ext cx="36360" cy="23856"/>
              </a:xfrm>
              <a:custGeom>
                <a:avLst/>
                <a:gdLst/>
                <a:ahLst/>
                <a:cxnLst/>
                <a:rect l="l" t="t" r="r" b="b"/>
                <a:pathLst>
                  <a:path w="1387" h="910" extrusionOk="0">
                    <a:moveTo>
                      <a:pt x="1" y="0"/>
                    </a:moveTo>
                    <a:lnTo>
                      <a:pt x="1" y="693"/>
                    </a:lnTo>
                    <a:cubicBezTo>
                      <a:pt x="1" y="722"/>
                      <a:pt x="1" y="751"/>
                      <a:pt x="1" y="780"/>
                    </a:cubicBezTo>
                    <a:cubicBezTo>
                      <a:pt x="217" y="866"/>
                      <a:pt x="448" y="910"/>
                      <a:pt x="694" y="910"/>
                    </a:cubicBezTo>
                    <a:cubicBezTo>
                      <a:pt x="925" y="910"/>
                      <a:pt x="1170" y="866"/>
                      <a:pt x="1387" y="780"/>
                    </a:cubicBezTo>
                    <a:cubicBezTo>
                      <a:pt x="1372" y="751"/>
                      <a:pt x="1372" y="722"/>
                      <a:pt x="1372" y="693"/>
                    </a:cubicBezTo>
                    <a:lnTo>
                      <a:pt x="1372" y="0"/>
                    </a:lnTo>
                    <a:close/>
                  </a:path>
                </a:pathLst>
              </a:custGeom>
              <a:solidFill>
                <a:srgbClr val="94A5B3"/>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2" name="Google Shape;16041;p73">
                <a:extLst>
                  <a:ext uri="{FF2B5EF4-FFF2-40B4-BE49-F238E27FC236}">
                    <a16:creationId xmlns:a16="http://schemas.microsoft.com/office/drawing/2014/main" id="{D2EE2643-CEB5-4CFD-A16D-383887D901B2}"/>
                  </a:ext>
                </a:extLst>
              </p:cNvPr>
              <p:cNvSpPr/>
              <p:nvPr/>
            </p:nvSpPr>
            <p:spPr>
              <a:xfrm>
                <a:off x="2067441" y="3611491"/>
                <a:ext cx="107141" cy="64358"/>
              </a:xfrm>
              <a:custGeom>
                <a:avLst/>
                <a:gdLst/>
                <a:ahLst/>
                <a:cxnLst/>
                <a:rect l="l" t="t" r="r" b="b"/>
                <a:pathLst>
                  <a:path w="4087" h="2455" extrusionOk="0">
                    <a:moveTo>
                      <a:pt x="896" y="0"/>
                    </a:moveTo>
                    <a:lnTo>
                      <a:pt x="376" y="260"/>
                    </a:lnTo>
                    <a:cubicBezTo>
                      <a:pt x="145" y="376"/>
                      <a:pt x="1" y="621"/>
                      <a:pt x="1" y="881"/>
                    </a:cubicBezTo>
                    <a:lnTo>
                      <a:pt x="1" y="2223"/>
                    </a:lnTo>
                    <a:cubicBezTo>
                      <a:pt x="1" y="2339"/>
                      <a:pt x="102" y="2454"/>
                      <a:pt x="218" y="2454"/>
                    </a:cubicBezTo>
                    <a:lnTo>
                      <a:pt x="3870" y="2454"/>
                    </a:lnTo>
                    <a:cubicBezTo>
                      <a:pt x="3985" y="2454"/>
                      <a:pt x="4086" y="2339"/>
                      <a:pt x="4086" y="2223"/>
                    </a:cubicBezTo>
                    <a:lnTo>
                      <a:pt x="4086" y="881"/>
                    </a:lnTo>
                    <a:cubicBezTo>
                      <a:pt x="4086" y="621"/>
                      <a:pt x="3942" y="376"/>
                      <a:pt x="3711" y="260"/>
                    </a:cubicBezTo>
                    <a:lnTo>
                      <a:pt x="3191" y="0"/>
                    </a:lnTo>
                    <a:cubicBezTo>
                      <a:pt x="2924" y="419"/>
                      <a:pt x="2484" y="628"/>
                      <a:pt x="2044" y="628"/>
                    </a:cubicBezTo>
                    <a:cubicBezTo>
                      <a:pt x="1603" y="628"/>
                      <a:pt x="1163" y="419"/>
                      <a:pt x="896" y="0"/>
                    </a:cubicBezTo>
                    <a:close/>
                  </a:path>
                </a:pathLst>
              </a:custGeom>
              <a:solidFill>
                <a:srgbClr val="37A76F">
                  <a:lumMod val="60000"/>
                  <a:lumOff val="40000"/>
                </a:srgbClr>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3" name="Google Shape;16042;p73">
                <a:extLst>
                  <a:ext uri="{FF2B5EF4-FFF2-40B4-BE49-F238E27FC236}">
                    <a16:creationId xmlns:a16="http://schemas.microsoft.com/office/drawing/2014/main" id="{F813BCBF-D845-414A-B3D6-C35D0E412591}"/>
                  </a:ext>
                </a:extLst>
              </p:cNvPr>
              <p:cNvSpPr/>
              <p:nvPr/>
            </p:nvSpPr>
            <p:spPr>
              <a:xfrm>
                <a:off x="2079185" y="3496827"/>
                <a:ext cx="83652" cy="83285"/>
              </a:xfrm>
              <a:custGeom>
                <a:avLst/>
                <a:gdLst/>
                <a:ahLst/>
                <a:cxnLst/>
                <a:rect l="l" t="t" r="r" b="b"/>
                <a:pathLst>
                  <a:path w="3191" h="3177" extrusionOk="0">
                    <a:moveTo>
                      <a:pt x="1603" y="0"/>
                    </a:moveTo>
                    <a:cubicBezTo>
                      <a:pt x="722" y="0"/>
                      <a:pt x="0" y="708"/>
                      <a:pt x="0" y="1588"/>
                    </a:cubicBezTo>
                    <a:cubicBezTo>
                      <a:pt x="0" y="2469"/>
                      <a:pt x="722" y="3176"/>
                      <a:pt x="1603" y="3176"/>
                    </a:cubicBezTo>
                    <a:cubicBezTo>
                      <a:pt x="2483" y="3176"/>
                      <a:pt x="3191" y="2469"/>
                      <a:pt x="3191" y="1588"/>
                    </a:cubicBezTo>
                    <a:cubicBezTo>
                      <a:pt x="3191" y="708"/>
                      <a:pt x="2483" y="0"/>
                      <a:pt x="1603" y="0"/>
                    </a:cubicBezTo>
                    <a:close/>
                  </a:path>
                </a:pathLst>
              </a:custGeom>
              <a:solidFill>
                <a:srgbClr val="667A8C"/>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4" name="Google Shape;16043;p73">
                <a:extLst>
                  <a:ext uri="{FF2B5EF4-FFF2-40B4-BE49-F238E27FC236}">
                    <a16:creationId xmlns:a16="http://schemas.microsoft.com/office/drawing/2014/main" id="{84BBF8B7-5423-4B9C-9BE2-4167460AB947}"/>
                  </a:ext>
                </a:extLst>
              </p:cNvPr>
              <p:cNvSpPr/>
              <p:nvPr/>
            </p:nvSpPr>
            <p:spPr>
              <a:xfrm>
                <a:off x="2095071" y="3496827"/>
                <a:ext cx="69653" cy="75342"/>
              </a:xfrm>
              <a:custGeom>
                <a:avLst/>
                <a:gdLst/>
                <a:ahLst/>
                <a:cxnLst/>
                <a:rect l="l" t="t" r="r" b="b"/>
                <a:pathLst>
                  <a:path w="2657" h="2874" extrusionOk="0">
                    <a:moveTo>
                      <a:pt x="997" y="0"/>
                    </a:moveTo>
                    <a:cubicBezTo>
                      <a:pt x="246" y="0"/>
                      <a:pt x="1" y="1025"/>
                      <a:pt x="665" y="1372"/>
                    </a:cubicBezTo>
                    <a:cubicBezTo>
                      <a:pt x="694" y="1386"/>
                      <a:pt x="708" y="1401"/>
                      <a:pt x="737" y="1401"/>
                    </a:cubicBezTo>
                    <a:lnTo>
                      <a:pt x="1516" y="2844"/>
                    </a:lnTo>
                    <a:cubicBezTo>
                      <a:pt x="1516" y="2844"/>
                      <a:pt x="1733" y="2859"/>
                      <a:pt x="1950" y="2873"/>
                    </a:cubicBezTo>
                    <a:cubicBezTo>
                      <a:pt x="2411" y="2527"/>
                      <a:pt x="2657" y="1949"/>
                      <a:pt x="2570" y="1372"/>
                    </a:cubicBezTo>
                    <a:cubicBezTo>
                      <a:pt x="2484" y="708"/>
                      <a:pt x="1993" y="188"/>
                      <a:pt x="1343" y="29"/>
                    </a:cubicBezTo>
                    <a:cubicBezTo>
                      <a:pt x="1228" y="15"/>
                      <a:pt x="1112" y="0"/>
                      <a:pt x="997" y="0"/>
                    </a:cubicBezTo>
                    <a:close/>
                  </a:path>
                </a:pathLst>
              </a:custGeom>
              <a:solidFill>
                <a:srgbClr val="5C7285"/>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5" name="Google Shape;16044;p73">
                <a:extLst>
                  <a:ext uri="{FF2B5EF4-FFF2-40B4-BE49-F238E27FC236}">
                    <a16:creationId xmlns:a16="http://schemas.microsoft.com/office/drawing/2014/main" id="{680A64C8-9A15-4E9A-8142-9CD921D5AB28}"/>
                  </a:ext>
                </a:extLst>
              </p:cNvPr>
              <p:cNvSpPr/>
              <p:nvPr/>
            </p:nvSpPr>
            <p:spPr>
              <a:xfrm>
                <a:off x="2085241" y="3533449"/>
                <a:ext cx="71541" cy="58774"/>
              </a:xfrm>
              <a:custGeom>
                <a:avLst/>
                <a:gdLst/>
                <a:ahLst/>
                <a:cxnLst/>
                <a:rect l="l" t="t" r="r" b="b"/>
                <a:pathLst>
                  <a:path w="2729" h="2242" extrusionOk="0">
                    <a:moveTo>
                      <a:pt x="1060" y="1"/>
                    </a:moveTo>
                    <a:cubicBezTo>
                      <a:pt x="972" y="1"/>
                      <a:pt x="890" y="45"/>
                      <a:pt x="852" y="134"/>
                    </a:cubicBezTo>
                    <a:cubicBezTo>
                      <a:pt x="766" y="292"/>
                      <a:pt x="664" y="422"/>
                      <a:pt x="535" y="538"/>
                    </a:cubicBezTo>
                    <a:cubicBezTo>
                      <a:pt x="419" y="653"/>
                      <a:pt x="275" y="740"/>
                      <a:pt x="130" y="812"/>
                    </a:cubicBezTo>
                    <a:cubicBezTo>
                      <a:pt x="44" y="855"/>
                      <a:pt x="0" y="956"/>
                      <a:pt x="15" y="1057"/>
                    </a:cubicBezTo>
                    <a:cubicBezTo>
                      <a:pt x="102" y="1736"/>
                      <a:pt x="679" y="2241"/>
                      <a:pt x="1372" y="2241"/>
                    </a:cubicBezTo>
                    <a:cubicBezTo>
                      <a:pt x="2079" y="2241"/>
                      <a:pt x="2671" y="1693"/>
                      <a:pt x="2729" y="985"/>
                    </a:cubicBezTo>
                    <a:cubicBezTo>
                      <a:pt x="2729" y="913"/>
                      <a:pt x="2700" y="841"/>
                      <a:pt x="2642" y="798"/>
                    </a:cubicBezTo>
                    <a:cubicBezTo>
                      <a:pt x="2195" y="422"/>
                      <a:pt x="1675" y="148"/>
                      <a:pt x="1098" y="4"/>
                    </a:cubicBezTo>
                    <a:cubicBezTo>
                      <a:pt x="1085" y="2"/>
                      <a:pt x="1072" y="1"/>
                      <a:pt x="1060" y="1"/>
                    </a:cubicBezTo>
                    <a:close/>
                  </a:path>
                </a:pathLst>
              </a:custGeom>
              <a:solidFill>
                <a:srgbClr val="BCC9D4"/>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6" name="Google Shape;16045;p73">
                <a:extLst>
                  <a:ext uri="{FF2B5EF4-FFF2-40B4-BE49-F238E27FC236}">
                    <a16:creationId xmlns:a16="http://schemas.microsoft.com/office/drawing/2014/main" id="{6F5CE203-6278-4C49-A3B1-99B0907CD86C}"/>
                  </a:ext>
                </a:extLst>
              </p:cNvPr>
              <p:cNvSpPr/>
              <p:nvPr/>
            </p:nvSpPr>
            <p:spPr>
              <a:xfrm>
                <a:off x="2085608" y="3533449"/>
                <a:ext cx="71567" cy="58381"/>
              </a:xfrm>
              <a:custGeom>
                <a:avLst/>
                <a:gdLst/>
                <a:ahLst/>
                <a:cxnLst/>
                <a:rect l="l" t="t" r="r" b="b"/>
                <a:pathLst>
                  <a:path w="2730" h="2227" extrusionOk="0">
                    <a:moveTo>
                      <a:pt x="1060" y="1"/>
                    </a:moveTo>
                    <a:cubicBezTo>
                      <a:pt x="969" y="1"/>
                      <a:pt x="876" y="45"/>
                      <a:pt x="838" y="134"/>
                    </a:cubicBezTo>
                    <a:cubicBezTo>
                      <a:pt x="780" y="249"/>
                      <a:pt x="723" y="350"/>
                      <a:pt x="636" y="437"/>
                    </a:cubicBezTo>
                    <a:cubicBezTo>
                      <a:pt x="607" y="480"/>
                      <a:pt x="564" y="509"/>
                      <a:pt x="535" y="538"/>
                    </a:cubicBezTo>
                    <a:cubicBezTo>
                      <a:pt x="405" y="653"/>
                      <a:pt x="275" y="740"/>
                      <a:pt x="131" y="812"/>
                    </a:cubicBezTo>
                    <a:cubicBezTo>
                      <a:pt x="44" y="855"/>
                      <a:pt x="1" y="956"/>
                      <a:pt x="1" y="1057"/>
                    </a:cubicBezTo>
                    <a:cubicBezTo>
                      <a:pt x="88" y="1649"/>
                      <a:pt x="549" y="2126"/>
                      <a:pt x="1156" y="2227"/>
                    </a:cubicBezTo>
                    <a:cubicBezTo>
                      <a:pt x="838" y="2025"/>
                      <a:pt x="665" y="1693"/>
                      <a:pt x="679" y="1332"/>
                    </a:cubicBezTo>
                    <a:lnTo>
                      <a:pt x="679" y="1000"/>
                    </a:lnTo>
                    <a:cubicBezTo>
                      <a:pt x="737" y="971"/>
                      <a:pt x="780" y="928"/>
                      <a:pt x="838" y="884"/>
                    </a:cubicBezTo>
                    <a:cubicBezTo>
                      <a:pt x="954" y="769"/>
                      <a:pt x="1069" y="639"/>
                      <a:pt x="1156" y="494"/>
                    </a:cubicBezTo>
                    <a:cubicBezTo>
                      <a:pt x="1589" y="624"/>
                      <a:pt x="1993" y="855"/>
                      <a:pt x="2339" y="1144"/>
                    </a:cubicBezTo>
                    <a:cubicBezTo>
                      <a:pt x="2383" y="1173"/>
                      <a:pt x="2498" y="1274"/>
                      <a:pt x="2614" y="1389"/>
                    </a:cubicBezTo>
                    <a:cubicBezTo>
                      <a:pt x="2671" y="1260"/>
                      <a:pt x="2715" y="1130"/>
                      <a:pt x="2715" y="985"/>
                    </a:cubicBezTo>
                    <a:cubicBezTo>
                      <a:pt x="2729" y="913"/>
                      <a:pt x="2700" y="841"/>
                      <a:pt x="2643" y="798"/>
                    </a:cubicBezTo>
                    <a:cubicBezTo>
                      <a:pt x="2195" y="422"/>
                      <a:pt x="1661" y="148"/>
                      <a:pt x="1098" y="4"/>
                    </a:cubicBezTo>
                    <a:cubicBezTo>
                      <a:pt x="1085" y="2"/>
                      <a:pt x="1072" y="1"/>
                      <a:pt x="1060" y="1"/>
                    </a:cubicBezTo>
                    <a:close/>
                  </a:path>
                </a:pathLst>
              </a:custGeom>
              <a:solidFill>
                <a:srgbClr val="AABBC8"/>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7" name="Google Shape;16046;p73">
                <a:extLst>
                  <a:ext uri="{FF2B5EF4-FFF2-40B4-BE49-F238E27FC236}">
                    <a16:creationId xmlns:a16="http://schemas.microsoft.com/office/drawing/2014/main" id="{BF57A928-997F-44F6-A60A-2ECEA76370A6}"/>
                  </a:ext>
                </a:extLst>
              </p:cNvPr>
              <p:cNvSpPr/>
              <p:nvPr/>
            </p:nvSpPr>
            <p:spPr>
              <a:xfrm>
                <a:off x="2150699" y="3623969"/>
                <a:ext cx="24249" cy="51879"/>
              </a:xfrm>
              <a:custGeom>
                <a:avLst/>
                <a:gdLst/>
                <a:ahLst/>
                <a:cxnLst/>
                <a:rect l="l" t="t" r="r" b="b"/>
                <a:pathLst>
                  <a:path w="925" h="1979" extrusionOk="0">
                    <a:moveTo>
                      <a:pt x="780" y="1"/>
                    </a:moveTo>
                    <a:lnTo>
                      <a:pt x="174" y="463"/>
                    </a:lnTo>
                    <a:cubicBezTo>
                      <a:pt x="73" y="549"/>
                      <a:pt x="1" y="694"/>
                      <a:pt x="15" y="824"/>
                    </a:cubicBezTo>
                    <a:lnTo>
                      <a:pt x="15" y="1978"/>
                    </a:lnTo>
                    <a:lnTo>
                      <a:pt x="694" y="1978"/>
                    </a:lnTo>
                    <a:cubicBezTo>
                      <a:pt x="809" y="1978"/>
                      <a:pt x="925" y="1877"/>
                      <a:pt x="925" y="1747"/>
                    </a:cubicBezTo>
                    <a:lnTo>
                      <a:pt x="925" y="405"/>
                    </a:lnTo>
                    <a:cubicBezTo>
                      <a:pt x="910" y="261"/>
                      <a:pt x="867" y="116"/>
                      <a:pt x="780" y="1"/>
                    </a:cubicBezTo>
                    <a:close/>
                  </a:path>
                </a:pathLst>
              </a:custGeom>
              <a:solidFill>
                <a:srgbClr val="37A76F">
                  <a:lumMod val="60000"/>
                  <a:lumOff val="40000"/>
                </a:srgbClr>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8" name="Google Shape;16047;p73">
                <a:extLst>
                  <a:ext uri="{FF2B5EF4-FFF2-40B4-BE49-F238E27FC236}">
                    <a16:creationId xmlns:a16="http://schemas.microsoft.com/office/drawing/2014/main" id="{D580831F-D69B-429A-B825-03A8AA678F10}"/>
                  </a:ext>
                </a:extLst>
              </p:cNvPr>
              <p:cNvSpPr/>
              <p:nvPr/>
            </p:nvSpPr>
            <p:spPr>
              <a:xfrm>
                <a:off x="1816930" y="3502882"/>
                <a:ext cx="29938" cy="65485"/>
              </a:xfrm>
              <a:custGeom>
                <a:avLst/>
                <a:gdLst/>
                <a:ahLst/>
                <a:cxnLst/>
                <a:rect l="l" t="t" r="r" b="b"/>
                <a:pathLst>
                  <a:path w="1142" h="2498" extrusionOk="0">
                    <a:moveTo>
                      <a:pt x="679" y="0"/>
                    </a:moveTo>
                    <a:cubicBezTo>
                      <a:pt x="304" y="0"/>
                      <a:pt x="1" y="304"/>
                      <a:pt x="1" y="679"/>
                    </a:cubicBezTo>
                    <a:lnTo>
                      <a:pt x="1" y="838"/>
                    </a:lnTo>
                    <a:cubicBezTo>
                      <a:pt x="1" y="1025"/>
                      <a:pt x="30" y="1227"/>
                      <a:pt x="87" y="1415"/>
                    </a:cubicBezTo>
                    <a:lnTo>
                      <a:pt x="448" y="2498"/>
                    </a:lnTo>
                    <a:lnTo>
                      <a:pt x="1141" y="2498"/>
                    </a:lnTo>
                    <a:lnTo>
                      <a:pt x="1141" y="0"/>
                    </a:lnTo>
                    <a:close/>
                  </a:path>
                </a:pathLst>
              </a:custGeom>
              <a:solidFill>
                <a:srgbClr val="667A8C"/>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9" name="Google Shape;16048;p73">
                <a:extLst>
                  <a:ext uri="{FF2B5EF4-FFF2-40B4-BE49-F238E27FC236}">
                    <a16:creationId xmlns:a16="http://schemas.microsoft.com/office/drawing/2014/main" id="{1EFD721C-6421-47BA-A0E7-47A07C8843BE}"/>
                  </a:ext>
                </a:extLst>
              </p:cNvPr>
              <p:cNvSpPr/>
              <p:nvPr/>
            </p:nvSpPr>
            <p:spPr>
              <a:xfrm>
                <a:off x="1828674" y="3496827"/>
                <a:ext cx="71541" cy="71541"/>
              </a:xfrm>
              <a:custGeom>
                <a:avLst/>
                <a:gdLst/>
                <a:ahLst/>
                <a:cxnLst/>
                <a:rect l="l" t="t" r="r" b="b"/>
                <a:pathLst>
                  <a:path w="2729" h="2729" extrusionOk="0">
                    <a:moveTo>
                      <a:pt x="693" y="0"/>
                    </a:moveTo>
                    <a:cubicBezTo>
                      <a:pt x="318" y="0"/>
                      <a:pt x="0" y="304"/>
                      <a:pt x="0" y="679"/>
                    </a:cubicBezTo>
                    <a:cubicBezTo>
                      <a:pt x="0" y="939"/>
                      <a:pt x="202" y="1141"/>
                      <a:pt x="462" y="1141"/>
                    </a:cubicBezTo>
                    <a:lnTo>
                      <a:pt x="2281" y="2729"/>
                    </a:lnTo>
                    <a:lnTo>
                      <a:pt x="2671" y="1386"/>
                    </a:lnTo>
                    <a:cubicBezTo>
                      <a:pt x="2714" y="1213"/>
                      <a:pt x="2729" y="1040"/>
                      <a:pt x="2729" y="881"/>
                    </a:cubicBezTo>
                    <a:lnTo>
                      <a:pt x="2729" y="448"/>
                    </a:lnTo>
                    <a:cubicBezTo>
                      <a:pt x="2729" y="203"/>
                      <a:pt x="2526" y="0"/>
                      <a:pt x="2281" y="0"/>
                    </a:cubicBezTo>
                    <a:close/>
                  </a:path>
                </a:pathLst>
              </a:custGeom>
              <a:solidFill>
                <a:srgbClr val="5C7285"/>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0" name="Google Shape;16049;p73">
                <a:extLst>
                  <a:ext uri="{FF2B5EF4-FFF2-40B4-BE49-F238E27FC236}">
                    <a16:creationId xmlns:a16="http://schemas.microsoft.com/office/drawing/2014/main" id="{23055E72-A13F-4924-8158-DDBEC4874557}"/>
                  </a:ext>
                </a:extLst>
              </p:cNvPr>
              <p:cNvSpPr/>
              <p:nvPr/>
            </p:nvSpPr>
            <p:spPr>
              <a:xfrm>
                <a:off x="1840786" y="3586141"/>
                <a:ext cx="35967" cy="26503"/>
              </a:xfrm>
              <a:custGeom>
                <a:avLst/>
                <a:gdLst/>
                <a:ahLst/>
                <a:cxnLst/>
                <a:rect l="l" t="t" r="r" b="b"/>
                <a:pathLst>
                  <a:path w="1372" h="1011" extrusionOk="0">
                    <a:moveTo>
                      <a:pt x="0" y="0"/>
                    </a:moveTo>
                    <a:lnTo>
                      <a:pt x="0" y="1011"/>
                    </a:lnTo>
                    <a:lnTo>
                      <a:pt x="1372" y="1011"/>
                    </a:lnTo>
                    <a:lnTo>
                      <a:pt x="1372" y="0"/>
                    </a:lnTo>
                    <a:close/>
                  </a:path>
                </a:pathLst>
              </a:custGeom>
              <a:solidFill>
                <a:srgbClr val="AABBC8"/>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1" name="Google Shape;16050;p73">
                <a:extLst>
                  <a:ext uri="{FF2B5EF4-FFF2-40B4-BE49-F238E27FC236}">
                    <a16:creationId xmlns:a16="http://schemas.microsoft.com/office/drawing/2014/main" id="{EB444240-B280-4C12-AC06-123B02ED1ABD}"/>
                  </a:ext>
                </a:extLst>
              </p:cNvPr>
              <p:cNvSpPr/>
              <p:nvPr/>
            </p:nvSpPr>
            <p:spPr>
              <a:xfrm>
                <a:off x="1840786" y="3586141"/>
                <a:ext cx="35967" cy="14392"/>
              </a:xfrm>
              <a:custGeom>
                <a:avLst/>
                <a:gdLst/>
                <a:ahLst/>
                <a:cxnLst/>
                <a:rect l="l" t="t" r="r" b="b"/>
                <a:pathLst>
                  <a:path w="1372" h="549" extrusionOk="0">
                    <a:moveTo>
                      <a:pt x="0" y="0"/>
                    </a:moveTo>
                    <a:lnTo>
                      <a:pt x="0" y="419"/>
                    </a:lnTo>
                    <a:cubicBezTo>
                      <a:pt x="217" y="505"/>
                      <a:pt x="448" y="549"/>
                      <a:pt x="680" y="549"/>
                    </a:cubicBezTo>
                    <a:cubicBezTo>
                      <a:pt x="913" y="549"/>
                      <a:pt x="1148" y="505"/>
                      <a:pt x="1372" y="419"/>
                    </a:cubicBezTo>
                    <a:lnTo>
                      <a:pt x="1372" y="0"/>
                    </a:lnTo>
                    <a:close/>
                  </a:path>
                </a:pathLst>
              </a:custGeom>
              <a:solidFill>
                <a:srgbClr val="94A5B3"/>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2" name="Google Shape;16051;p73">
                <a:extLst>
                  <a:ext uri="{FF2B5EF4-FFF2-40B4-BE49-F238E27FC236}">
                    <a16:creationId xmlns:a16="http://schemas.microsoft.com/office/drawing/2014/main" id="{64635754-CA24-4B0A-8B64-6B3747752D5D}"/>
                  </a:ext>
                </a:extLst>
              </p:cNvPr>
              <p:cNvSpPr/>
              <p:nvPr/>
            </p:nvSpPr>
            <p:spPr>
              <a:xfrm>
                <a:off x="1799156" y="3600507"/>
                <a:ext cx="119226" cy="75342"/>
              </a:xfrm>
              <a:custGeom>
                <a:avLst/>
                <a:gdLst/>
                <a:ahLst/>
                <a:cxnLst/>
                <a:rect l="l" t="t" r="r" b="b"/>
                <a:pathLst>
                  <a:path w="4548" h="2874" extrusionOk="0">
                    <a:moveTo>
                      <a:pt x="1588" y="1"/>
                    </a:moveTo>
                    <a:lnTo>
                      <a:pt x="491" y="318"/>
                    </a:lnTo>
                    <a:cubicBezTo>
                      <a:pt x="202" y="405"/>
                      <a:pt x="0" y="679"/>
                      <a:pt x="0" y="982"/>
                    </a:cubicBezTo>
                    <a:lnTo>
                      <a:pt x="0" y="2642"/>
                    </a:lnTo>
                    <a:cubicBezTo>
                      <a:pt x="0" y="2772"/>
                      <a:pt x="87" y="2873"/>
                      <a:pt x="217" y="2873"/>
                    </a:cubicBezTo>
                    <a:lnTo>
                      <a:pt x="4316" y="2873"/>
                    </a:lnTo>
                    <a:cubicBezTo>
                      <a:pt x="4446" y="2873"/>
                      <a:pt x="4547" y="2772"/>
                      <a:pt x="4547" y="2642"/>
                    </a:cubicBezTo>
                    <a:lnTo>
                      <a:pt x="4547" y="968"/>
                    </a:lnTo>
                    <a:cubicBezTo>
                      <a:pt x="4547" y="665"/>
                      <a:pt x="4345" y="405"/>
                      <a:pt x="4057" y="318"/>
                    </a:cubicBezTo>
                    <a:lnTo>
                      <a:pt x="2960" y="1"/>
                    </a:lnTo>
                    <a:lnTo>
                      <a:pt x="2267" y="463"/>
                    </a:lnTo>
                    <a:lnTo>
                      <a:pt x="1588" y="1"/>
                    </a:lnTo>
                    <a:close/>
                  </a:path>
                </a:pathLst>
              </a:custGeom>
              <a:solidFill>
                <a:srgbClr val="EFF2F5"/>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3" name="Google Shape;16052;p73">
                <a:extLst>
                  <a:ext uri="{FF2B5EF4-FFF2-40B4-BE49-F238E27FC236}">
                    <a16:creationId xmlns:a16="http://schemas.microsoft.com/office/drawing/2014/main" id="{B0F6E564-5A5C-4127-955C-C559D6D4C611}"/>
                  </a:ext>
                </a:extLst>
              </p:cNvPr>
              <p:cNvSpPr/>
              <p:nvPr/>
            </p:nvSpPr>
            <p:spPr>
              <a:xfrm>
                <a:off x="1852897" y="3612618"/>
                <a:ext cx="11744" cy="63231"/>
              </a:xfrm>
              <a:custGeom>
                <a:avLst/>
                <a:gdLst/>
                <a:ahLst/>
                <a:cxnLst/>
                <a:rect l="l" t="t" r="r" b="b"/>
                <a:pathLst>
                  <a:path w="448" h="2412" extrusionOk="0">
                    <a:moveTo>
                      <a:pt x="101" y="1"/>
                    </a:moveTo>
                    <a:lnTo>
                      <a:pt x="0" y="2411"/>
                    </a:lnTo>
                    <a:lnTo>
                      <a:pt x="448" y="2411"/>
                    </a:lnTo>
                    <a:lnTo>
                      <a:pt x="332" y="1"/>
                    </a:lnTo>
                    <a:close/>
                  </a:path>
                </a:pathLst>
              </a:custGeom>
              <a:solidFill>
                <a:srgbClr val="37A76F">
                  <a:lumMod val="60000"/>
                  <a:lumOff val="40000"/>
                </a:srgbClr>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4" name="Google Shape;16053;p73">
                <a:extLst>
                  <a:ext uri="{FF2B5EF4-FFF2-40B4-BE49-F238E27FC236}">
                    <a16:creationId xmlns:a16="http://schemas.microsoft.com/office/drawing/2014/main" id="{594B1F87-BB6F-408B-AAC9-0CEF7B878DB2}"/>
                  </a:ext>
                </a:extLst>
              </p:cNvPr>
              <p:cNvSpPr/>
              <p:nvPr/>
            </p:nvSpPr>
            <p:spPr>
              <a:xfrm>
                <a:off x="1822986" y="3526712"/>
                <a:ext cx="71541" cy="65511"/>
              </a:xfrm>
              <a:custGeom>
                <a:avLst/>
                <a:gdLst/>
                <a:ahLst/>
                <a:cxnLst/>
                <a:rect l="l" t="t" r="r" b="b"/>
                <a:pathLst>
                  <a:path w="2729" h="2499" extrusionOk="0">
                    <a:moveTo>
                      <a:pt x="881" y="1"/>
                    </a:moveTo>
                    <a:cubicBezTo>
                      <a:pt x="751" y="1"/>
                      <a:pt x="636" y="44"/>
                      <a:pt x="549" y="131"/>
                    </a:cubicBezTo>
                    <a:lnTo>
                      <a:pt x="131" y="549"/>
                    </a:lnTo>
                    <a:cubicBezTo>
                      <a:pt x="44" y="636"/>
                      <a:pt x="1" y="751"/>
                      <a:pt x="1" y="867"/>
                    </a:cubicBezTo>
                    <a:lnTo>
                      <a:pt x="1" y="1127"/>
                    </a:lnTo>
                    <a:cubicBezTo>
                      <a:pt x="1" y="1892"/>
                      <a:pt x="607" y="2498"/>
                      <a:pt x="1358" y="2498"/>
                    </a:cubicBezTo>
                    <a:cubicBezTo>
                      <a:pt x="2123" y="2498"/>
                      <a:pt x="2729" y="1892"/>
                      <a:pt x="2729" y="1127"/>
                    </a:cubicBezTo>
                    <a:lnTo>
                      <a:pt x="2729" y="838"/>
                    </a:lnTo>
                    <a:cubicBezTo>
                      <a:pt x="2729" y="723"/>
                      <a:pt x="2686" y="607"/>
                      <a:pt x="2599" y="520"/>
                    </a:cubicBezTo>
                    <a:cubicBezTo>
                      <a:pt x="2253" y="174"/>
                      <a:pt x="1603" y="15"/>
                      <a:pt x="881" y="1"/>
                    </a:cubicBezTo>
                    <a:close/>
                  </a:path>
                </a:pathLst>
              </a:custGeom>
              <a:solidFill>
                <a:srgbClr val="BCC9D4"/>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5" name="Google Shape;16054;p73">
                <a:extLst>
                  <a:ext uri="{FF2B5EF4-FFF2-40B4-BE49-F238E27FC236}">
                    <a16:creationId xmlns:a16="http://schemas.microsoft.com/office/drawing/2014/main" id="{B869D487-C0FC-4DE8-A030-C836F1580945}"/>
                  </a:ext>
                </a:extLst>
              </p:cNvPr>
              <p:cNvSpPr/>
              <p:nvPr/>
            </p:nvSpPr>
            <p:spPr>
              <a:xfrm>
                <a:off x="1822986" y="3526712"/>
                <a:ext cx="71174" cy="63991"/>
              </a:xfrm>
              <a:custGeom>
                <a:avLst/>
                <a:gdLst/>
                <a:ahLst/>
                <a:cxnLst/>
                <a:rect l="l" t="t" r="r" b="b"/>
                <a:pathLst>
                  <a:path w="2715" h="2441" extrusionOk="0">
                    <a:moveTo>
                      <a:pt x="867" y="1"/>
                    </a:moveTo>
                    <a:cubicBezTo>
                      <a:pt x="751" y="1"/>
                      <a:pt x="636" y="44"/>
                      <a:pt x="535" y="131"/>
                    </a:cubicBezTo>
                    <a:lnTo>
                      <a:pt x="131" y="549"/>
                    </a:lnTo>
                    <a:cubicBezTo>
                      <a:pt x="44" y="636"/>
                      <a:pt x="1" y="751"/>
                      <a:pt x="1" y="867"/>
                    </a:cubicBezTo>
                    <a:lnTo>
                      <a:pt x="1" y="1127"/>
                    </a:lnTo>
                    <a:cubicBezTo>
                      <a:pt x="1" y="1733"/>
                      <a:pt x="405" y="2267"/>
                      <a:pt x="982" y="2440"/>
                    </a:cubicBezTo>
                    <a:cubicBezTo>
                      <a:pt x="780" y="2195"/>
                      <a:pt x="679" y="1892"/>
                      <a:pt x="679" y="1589"/>
                    </a:cubicBezTo>
                    <a:lnTo>
                      <a:pt x="679" y="925"/>
                    </a:lnTo>
                    <a:cubicBezTo>
                      <a:pt x="679" y="673"/>
                      <a:pt x="882" y="462"/>
                      <a:pt x="1131" y="462"/>
                    </a:cubicBezTo>
                    <a:cubicBezTo>
                      <a:pt x="1139" y="462"/>
                      <a:pt x="1147" y="462"/>
                      <a:pt x="1156" y="463"/>
                    </a:cubicBezTo>
                    <a:cubicBezTo>
                      <a:pt x="1617" y="492"/>
                      <a:pt x="2296" y="578"/>
                      <a:pt x="2715" y="780"/>
                    </a:cubicBezTo>
                    <a:cubicBezTo>
                      <a:pt x="2715" y="679"/>
                      <a:pt x="2657" y="593"/>
                      <a:pt x="2599" y="520"/>
                    </a:cubicBezTo>
                    <a:cubicBezTo>
                      <a:pt x="2238" y="174"/>
                      <a:pt x="1603" y="15"/>
                      <a:pt x="867" y="1"/>
                    </a:cubicBezTo>
                    <a:close/>
                  </a:path>
                </a:pathLst>
              </a:custGeom>
              <a:solidFill>
                <a:srgbClr val="AABBC8"/>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6" name="Google Shape;16055;p73">
                <a:extLst>
                  <a:ext uri="{FF2B5EF4-FFF2-40B4-BE49-F238E27FC236}">
                    <a16:creationId xmlns:a16="http://schemas.microsoft.com/office/drawing/2014/main" id="{8A5B79CB-689B-499A-A0A6-5C41055F291E}"/>
                  </a:ext>
                </a:extLst>
              </p:cNvPr>
              <p:cNvSpPr/>
              <p:nvPr/>
            </p:nvSpPr>
            <p:spPr>
              <a:xfrm>
                <a:off x="1798763" y="3616026"/>
                <a:ext cx="24249" cy="59823"/>
              </a:xfrm>
              <a:custGeom>
                <a:avLst/>
                <a:gdLst/>
                <a:ahLst/>
                <a:cxnLst/>
                <a:rect l="l" t="t" r="r" b="b"/>
                <a:pathLst>
                  <a:path w="925" h="2282" extrusionOk="0">
                    <a:moveTo>
                      <a:pt x="131" y="1"/>
                    </a:moveTo>
                    <a:cubicBezTo>
                      <a:pt x="59" y="102"/>
                      <a:pt x="15" y="246"/>
                      <a:pt x="15" y="390"/>
                    </a:cubicBezTo>
                    <a:lnTo>
                      <a:pt x="15" y="2050"/>
                    </a:lnTo>
                    <a:cubicBezTo>
                      <a:pt x="1" y="2180"/>
                      <a:pt x="102" y="2281"/>
                      <a:pt x="232" y="2281"/>
                    </a:cubicBezTo>
                    <a:lnTo>
                      <a:pt x="910" y="2281"/>
                    </a:lnTo>
                    <a:lnTo>
                      <a:pt x="925" y="1069"/>
                    </a:lnTo>
                    <a:cubicBezTo>
                      <a:pt x="925" y="881"/>
                      <a:pt x="852" y="708"/>
                      <a:pt x="723" y="578"/>
                    </a:cubicBezTo>
                    <a:lnTo>
                      <a:pt x="131" y="1"/>
                    </a:lnTo>
                    <a:close/>
                  </a:path>
                </a:pathLst>
              </a:custGeom>
              <a:solidFill>
                <a:srgbClr val="E9EDF1"/>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7" name="Google Shape;16056;p73">
                <a:extLst>
                  <a:ext uri="{FF2B5EF4-FFF2-40B4-BE49-F238E27FC236}">
                    <a16:creationId xmlns:a16="http://schemas.microsoft.com/office/drawing/2014/main" id="{36F82D27-B39C-400B-98F0-EE0CB158586C}"/>
                  </a:ext>
                </a:extLst>
              </p:cNvPr>
              <p:cNvSpPr/>
              <p:nvPr/>
            </p:nvSpPr>
            <p:spPr>
              <a:xfrm>
                <a:off x="1852504" y="3612618"/>
                <a:ext cx="12138" cy="11771"/>
              </a:xfrm>
              <a:custGeom>
                <a:avLst/>
                <a:gdLst/>
                <a:ahLst/>
                <a:cxnLst/>
                <a:rect l="l" t="t" r="r" b="b"/>
                <a:pathLst>
                  <a:path w="463" h="449" extrusionOk="0">
                    <a:moveTo>
                      <a:pt x="1" y="1"/>
                    </a:moveTo>
                    <a:lnTo>
                      <a:pt x="1" y="347"/>
                    </a:lnTo>
                    <a:cubicBezTo>
                      <a:pt x="1" y="405"/>
                      <a:pt x="58" y="448"/>
                      <a:pt x="116" y="448"/>
                    </a:cubicBezTo>
                    <a:lnTo>
                      <a:pt x="347" y="448"/>
                    </a:lnTo>
                    <a:cubicBezTo>
                      <a:pt x="405" y="448"/>
                      <a:pt x="463" y="405"/>
                      <a:pt x="463" y="347"/>
                    </a:cubicBezTo>
                    <a:lnTo>
                      <a:pt x="463" y="1"/>
                    </a:lnTo>
                    <a:close/>
                  </a:path>
                </a:pathLst>
              </a:custGeom>
              <a:solidFill>
                <a:srgbClr val="37A76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8" name="Google Shape;16057;p73">
                <a:extLst>
                  <a:ext uri="{FF2B5EF4-FFF2-40B4-BE49-F238E27FC236}">
                    <a16:creationId xmlns:a16="http://schemas.microsoft.com/office/drawing/2014/main" id="{728609DE-6CA9-4B5F-AD65-ADFAAA4A2700}"/>
                  </a:ext>
                </a:extLst>
              </p:cNvPr>
              <p:cNvSpPr/>
              <p:nvPr/>
            </p:nvSpPr>
            <p:spPr>
              <a:xfrm>
                <a:off x="1834337" y="3595919"/>
                <a:ext cx="24249" cy="25114"/>
              </a:xfrm>
              <a:custGeom>
                <a:avLst/>
                <a:gdLst/>
                <a:ahLst/>
                <a:cxnLst/>
                <a:rect l="l" t="t" r="r" b="b"/>
                <a:pathLst>
                  <a:path w="925" h="958" extrusionOk="0">
                    <a:moveTo>
                      <a:pt x="203" y="0"/>
                    </a:moveTo>
                    <a:cubicBezTo>
                      <a:pt x="174" y="0"/>
                      <a:pt x="146" y="15"/>
                      <a:pt x="131" y="46"/>
                    </a:cubicBezTo>
                    <a:lnTo>
                      <a:pt x="1" y="248"/>
                    </a:lnTo>
                    <a:lnTo>
                      <a:pt x="347" y="883"/>
                    </a:lnTo>
                    <a:cubicBezTo>
                      <a:pt x="365" y="929"/>
                      <a:pt x="413" y="957"/>
                      <a:pt x="463" y="957"/>
                    </a:cubicBezTo>
                    <a:cubicBezTo>
                      <a:pt x="492" y="957"/>
                      <a:pt x="523" y="948"/>
                      <a:pt x="549" y="926"/>
                    </a:cubicBezTo>
                    <a:lnTo>
                      <a:pt x="925" y="638"/>
                    </a:lnTo>
                    <a:lnTo>
                      <a:pt x="275" y="31"/>
                    </a:lnTo>
                    <a:cubicBezTo>
                      <a:pt x="255" y="11"/>
                      <a:pt x="229" y="0"/>
                      <a:pt x="203" y="0"/>
                    </a:cubicBezTo>
                    <a:close/>
                  </a:path>
                </a:pathLst>
              </a:custGeom>
              <a:solidFill>
                <a:srgbClr val="E9EDF1"/>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9" name="Google Shape;16058;p73">
                <a:extLst>
                  <a:ext uri="{FF2B5EF4-FFF2-40B4-BE49-F238E27FC236}">
                    <a16:creationId xmlns:a16="http://schemas.microsoft.com/office/drawing/2014/main" id="{85A04BF0-7D23-4003-B51C-9474A7254FE1}"/>
                  </a:ext>
                </a:extLst>
              </p:cNvPr>
              <p:cNvSpPr/>
              <p:nvPr/>
            </p:nvSpPr>
            <p:spPr>
              <a:xfrm>
                <a:off x="1858559" y="3595919"/>
                <a:ext cx="24616" cy="25114"/>
              </a:xfrm>
              <a:custGeom>
                <a:avLst/>
                <a:gdLst/>
                <a:ahLst/>
                <a:cxnLst/>
                <a:rect l="l" t="t" r="r" b="b"/>
                <a:pathLst>
                  <a:path w="939" h="958" extrusionOk="0">
                    <a:moveTo>
                      <a:pt x="730" y="0"/>
                    </a:moveTo>
                    <a:cubicBezTo>
                      <a:pt x="708" y="0"/>
                      <a:pt x="685" y="11"/>
                      <a:pt x="665" y="31"/>
                    </a:cubicBezTo>
                    <a:lnTo>
                      <a:pt x="1" y="638"/>
                    </a:lnTo>
                    <a:lnTo>
                      <a:pt x="390" y="926"/>
                    </a:lnTo>
                    <a:cubicBezTo>
                      <a:pt x="417" y="948"/>
                      <a:pt x="445" y="957"/>
                      <a:pt x="473" y="957"/>
                    </a:cubicBezTo>
                    <a:cubicBezTo>
                      <a:pt x="520" y="957"/>
                      <a:pt x="565" y="929"/>
                      <a:pt x="592" y="883"/>
                    </a:cubicBezTo>
                    <a:lnTo>
                      <a:pt x="939" y="248"/>
                    </a:lnTo>
                    <a:lnTo>
                      <a:pt x="795" y="46"/>
                    </a:lnTo>
                    <a:cubicBezTo>
                      <a:pt x="779" y="15"/>
                      <a:pt x="755" y="0"/>
                      <a:pt x="730" y="0"/>
                    </a:cubicBezTo>
                    <a:close/>
                  </a:path>
                </a:pathLst>
              </a:custGeom>
              <a:solidFill>
                <a:srgbClr val="E9EDF1"/>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0" name="Google Shape;16059;p73">
                <a:extLst>
                  <a:ext uri="{FF2B5EF4-FFF2-40B4-BE49-F238E27FC236}">
                    <a16:creationId xmlns:a16="http://schemas.microsoft.com/office/drawing/2014/main" id="{8F4662D6-C875-43C0-A6F2-7BB151B050CC}"/>
                  </a:ext>
                </a:extLst>
              </p:cNvPr>
              <p:cNvSpPr/>
              <p:nvPr/>
            </p:nvSpPr>
            <p:spPr>
              <a:xfrm>
                <a:off x="1900556" y="3395401"/>
                <a:ext cx="178288" cy="208540"/>
              </a:xfrm>
              <a:custGeom>
                <a:avLst/>
                <a:gdLst/>
                <a:ahLst/>
                <a:cxnLst/>
                <a:rect l="l" t="t" r="r" b="b"/>
                <a:pathLst>
                  <a:path w="6801" h="7955" extrusionOk="0">
                    <a:moveTo>
                      <a:pt x="3408" y="1"/>
                    </a:moveTo>
                    <a:cubicBezTo>
                      <a:pt x="1777" y="1"/>
                      <a:pt x="578" y="1141"/>
                      <a:pt x="448" y="2960"/>
                    </a:cubicBezTo>
                    <a:cubicBezTo>
                      <a:pt x="290" y="5212"/>
                      <a:pt x="88" y="6468"/>
                      <a:pt x="30" y="6886"/>
                    </a:cubicBezTo>
                    <a:cubicBezTo>
                      <a:pt x="1" y="6987"/>
                      <a:pt x="59" y="7089"/>
                      <a:pt x="145" y="7132"/>
                    </a:cubicBezTo>
                    <a:cubicBezTo>
                      <a:pt x="578" y="7348"/>
                      <a:pt x="1921" y="7955"/>
                      <a:pt x="3408" y="7955"/>
                    </a:cubicBezTo>
                    <a:cubicBezTo>
                      <a:pt x="4895" y="7955"/>
                      <a:pt x="6237" y="7348"/>
                      <a:pt x="6670" y="7132"/>
                    </a:cubicBezTo>
                    <a:cubicBezTo>
                      <a:pt x="6757" y="7089"/>
                      <a:pt x="6800" y="6987"/>
                      <a:pt x="6786" y="6886"/>
                    </a:cubicBezTo>
                    <a:cubicBezTo>
                      <a:pt x="6728" y="6468"/>
                      <a:pt x="6526" y="5212"/>
                      <a:pt x="6367" y="2960"/>
                    </a:cubicBezTo>
                    <a:cubicBezTo>
                      <a:pt x="6237" y="1127"/>
                      <a:pt x="5039" y="1"/>
                      <a:pt x="3408" y="1"/>
                    </a:cubicBezTo>
                    <a:close/>
                  </a:path>
                </a:pathLst>
              </a:custGeom>
              <a:solidFill>
                <a:srgbClr val="667A8C"/>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1" name="Google Shape;16060;p73">
                <a:extLst>
                  <a:ext uri="{FF2B5EF4-FFF2-40B4-BE49-F238E27FC236}">
                    <a16:creationId xmlns:a16="http://schemas.microsoft.com/office/drawing/2014/main" id="{3C7F8523-2C4D-4859-B8E5-557E0FC8694F}"/>
                  </a:ext>
                </a:extLst>
              </p:cNvPr>
              <p:cNvSpPr/>
              <p:nvPr/>
            </p:nvSpPr>
            <p:spPr>
              <a:xfrm>
                <a:off x="1942579" y="3395401"/>
                <a:ext cx="136266" cy="208593"/>
              </a:xfrm>
              <a:custGeom>
                <a:avLst/>
                <a:gdLst/>
                <a:ahLst/>
                <a:cxnLst/>
                <a:rect l="l" t="t" r="r" b="b"/>
                <a:pathLst>
                  <a:path w="5198" h="7957" extrusionOk="0">
                    <a:moveTo>
                      <a:pt x="1805" y="1"/>
                    </a:moveTo>
                    <a:cubicBezTo>
                      <a:pt x="1689" y="1"/>
                      <a:pt x="1574" y="1"/>
                      <a:pt x="1473" y="15"/>
                    </a:cubicBezTo>
                    <a:cubicBezTo>
                      <a:pt x="202" y="145"/>
                      <a:pt x="0" y="1935"/>
                      <a:pt x="1227" y="2310"/>
                    </a:cubicBezTo>
                    <a:lnTo>
                      <a:pt x="1256" y="2310"/>
                    </a:lnTo>
                    <a:lnTo>
                      <a:pt x="1718" y="7955"/>
                    </a:lnTo>
                    <a:cubicBezTo>
                      <a:pt x="1768" y="7956"/>
                      <a:pt x="1817" y="7957"/>
                      <a:pt x="1867" y="7957"/>
                    </a:cubicBezTo>
                    <a:cubicBezTo>
                      <a:pt x="3324" y="7957"/>
                      <a:pt x="4634" y="7355"/>
                      <a:pt x="5067" y="7132"/>
                    </a:cubicBezTo>
                    <a:cubicBezTo>
                      <a:pt x="5154" y="7089"/>
                      <a:pt x="5197" y="6987"/>
                      <a:pt x="5183" y="6886"/>
                    </a:cubicBezTo>
                    <a:cubicBezTo>
                      <a:pt x="5125" y="6468"/>
                      <a:pt x="4923" y="5212"/>
                      <a:pt x="4764" y="2960"/>
                    </a:cubicBezTo>
                    <a:cubicBezTo>
                      <a:pt x="4634" y="1127"/>
                      <a:pt x="3436" y="1"/>
                      <a:pt x="1805" y="1"/>
                    </a:cubicBezTo>
                    <a:close/>
                  </a:path>
                </a:pathLst>
              </a:custGeom>
              <a:solidFill>
                <a:srgbClr val="5C7285"/>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2" name="Google Shape;16061;p73">
                <a:extLst>
                  <a:ext uri="{FF2B5EF4-FFF2-40B4-BE49-F238E27FC236}">
                    <a16:creationId xmlns:a16="http://schemas.microsoft.com/office/drawing/2014/main" id="{35CD06AC-21D9-4D2D-95EF-CB4F3E12F20E}"/>
                  </a:ext>
                </a:extLst>
              </p:cNvPr>
              <p:cNvSpPr/>
              <p:nvPr/>
            </p:nvSpPr>
            <p:spPr>
              <a:xfrm>
                <a:off x="1888471" y="3556230"/>
                <a:ext cx="202852" cy="119619"/>
              </a:xfrm>
              <a:custGeom>
                <a:avLst/>
                <a:gdLst/>
                <a:ahLst/>
                <a:cxnLst/>
                <a:rect l="l" t="t" r="r" b="b"/>
                <a:pathLst>
                  <a:path w="7738" h="4563" extrusionOk="0">
                    <a:moveTo>
                      <a:pt x="2728" y="1"/>
                    </a:moveTo>
                    <a:lnTo>
                      <a:pt x="2728" y="1011"/>
                    </a:lnTo>
                    <a:cubicBezTo>
                      <a:pt x="2728" y="1184"/>
                      <a:pt x="2627" y="1343"/>
                      <a:pt x="2454" y="1430"/>
                    </a:cubicBezTo>
                    <a:lnTo>
                      <a:pt x="549" y="2267"/>
                    </a:lnTo>
                    <a:cubicBezTo>
                      <a:pt x="217" y="2411"/>
                      <a:pt x="0" y="2744"/>
                      <a:pt x="0" y="3104"/>
                    </a:cubicBezTo>
                    <a:lnTo>
                      <a:pt x="0" y="4331"/>
                    </a:lnTo>
                    <a:cubicBezTo>
                      <a:pt x="0" y="4447"/>
                      <a:pt x="101" y="4562"/>
                      <a:pt x="231" y="4562"/>
                    </a:cubicBezTo>
                    <a:lnTo>
                      <a:pt x="7506" y="4562"/>
                    </a:lnTo>
                    <a:cubicBezTo>
                      <a:pt x="7636" y="4562"/>
                      <a:pt x="7737" y="4447"/>
                      <a:pt x="7737" y="4331"/>
                    </a:cubicBezTo>
                    <a:lnTo>
                      <a:pt x="7737" y="3104"/>
                    </a:lnTo>
                    <a:cubicBezTo>
                      <a:pt x="7737" y="2744"/>
                      <a:pt x="7521" y="2411"/>
                      <a:pt x="7189" y="2267"/>
                    </a:cubicBezTo>
                    <a:lnTo>
                      <a:pt x="5269" y="1430"/>
                    </a:lnTo>
                    <a:cubicBezTo>
                      <a:pt x="5110" y="1343"/>
                      <a:pt x="5009" y="1184"/>
                      <a:pt x="5009" y="1011"/>
                    </a:cubicBezTo>
                    <a:lnTo>
                      <a:pt x="5009" y="1"/>
                    </a:lnTo>
                    <a:close/>
                  </a:path>
                </a:pathLst>
              </a:custGeom>
              <a:solidFill>
                <a:srgbClr val="AABBC8"/>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3" name="Google Shape;16062;p73">
                <a:extLst>
                  <a:ext uri="{FF2B5EF4-FFF2-40B4-BE49-F238E27FC236}">
                    <a16:creationId xmlns:a16="http://schemas.microsoft.com/office/drawing/2014/main" id="{2C393050-EA06-4C86-BF18-C57AEBDED640}"/>
                  </a:ext>
                </a:extLst>
              </p:cNvPr>
              <p:cNvSpPr/>
              <p:nvPr/>
            </p:nvSpPr>
            <p:spPr>
              <a:xfrm>
                <a:off x="1888471" y="3599380"/>
                <a:ext cx="202852" cy="76469"/>
              </a:xfrm>
              <a:custGeom>
                <a:avLst/>
                <a:gdLst/>
                <a:ahLst/>
                <a:cxnLst/>
                <a:rect l="l" t="t" r="r" b="b"/>
                <a:pathLst>
                  <a:path w="7738" h="2917" extrusionOk="0">
                    <a:moveTo>
                      <a:pt x="1963" y="0"/>
                    </a:moveTo>
                    <a:lnTo>
                      <a:pt x="549" y="621"/>
                    </a:lnTo>
                    <a:cubicBezTo>
                      <a:pt x="217" y="765"/>
                      <a:pt x="0" y="1098"/>
                      <a:pt x="0" y="1458"/>
                    </a:cubicBezTo>
                    <a:lnTo>
                      <a:pt x="0" y="2685"/>
                    </a:lnTo>
                    <a:cubicBezTo>
                      <a:pt x="0" y="2801"/>
                      <a:pt x="101" y="2916"/>
                      <a:pt x="231" y="2916"/>
                    </a:cubicBezTo>
                    <a:lnTo>
                      <a:pt x="7506" y="2916"/>
                    </a:lnTo>
                    <a:cubicBezTo>
                      <a:pt x="7636" y="2916"/>
                      <a:pt x="7737" y="2801"/>
                      <a:pt x="7737" y="2685"/>
                    </a:cubicBezTo>
                    <a:lnTo>
                      <a:pt x="7737" y="1458"/>
                    </a:lnTo>
                    <a:cubicBezTo>
                      <a:pt x="7737" y="1098"/>
                      <a:pt x="7521" y="765"/>
                      <a:pt x="7189" y="621"/>
                    </a:cubicBezTo>
                    <a:lnTo>
                      <a:pt x="5774" y="0"/>
                    </a:lnTo>
                    <a:cubicBezTo>
                      <a:pt x="5442" y="881"/>
                      <a:pt x="4655" y="1321"/>
                      <a:pt x="3869" y="1321"/>
                    </a:cubicBezTo>
                    <a:cubicBezTo>
                      <a:pt x="3082" y="1321"/>
                      <a:pt x="2295" y="881"/>
                      <a:pt x="1963" y="0"/>
                    </a:cubicBezTo>
                    <a:close/>
                  </a:path>
                </a:pathLst>
              </a:custGeom>
              <a:solidFill>
                <a:srgbClr val="63A537"/>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4" name="Google Shape;16063;p73">
                <a:extLst>
                  <a:ext uri="{FF2B5EF4-FFF2-40B4-BE49-F238E27FC236}">
                    <a16:creationId xmlns:a16="http://schemas.microsoft.com/office/drawing/2014/main" id="{CDEE17DC-80C0-4756-B892-8577AB8F9E40}"/>
                  </a:ext>
                </a:extLst>
              </p:cNvPr>
              <p:cNvSpPr/>
              <p:nvPr/>
            </p:nvSpPr>
            <p:spPr>
              <a:xfrm>
                <a:off x="1959985" y="3556230"/>
                <a:ext cx="59823" cy="23961"/>
              </a:xfrm>
              <a:custGeom>
                <a:avLst/>
                <a:gdLst/>
                <a:ahLst/>
                <a:cxnLst/>
                <a:rect l="l" t="t" r="r" b="b"/>
                <a:pathLst>
                  <a:path w="2282" h="914" extrusionOk="0">
                    <a:moveTo>
                      <a:pt x="0" y="1"/>
                    </a:moveTo>
                    <a:lnTo>
                      <a:pt x="0" y="665"/>
                    </a:lnTo>
                    <a:cubicBezTo>
                      <a:pt x="361" y="831"/>
                      <a:pt x="751" y="914"/>
                      <a:pt x="1141" y="914"/>
                    </a:cubicBezTo>
                    <a:cubicBezTo>
                      <a:pt x="1530" y="914"/>
                      <a:pt x="1920" y="831"/>
                      <a:pt x="2281" y="665"/>
                    </a:cubicBezTo>
                    <a:lnTo>
                      <a:pt x="2281" y="1"/>
                    </a:lnTo>
                    <a:close/>
                  </a:path>
                </a:pathLst>
              </a:custGeom>
              <a:solidFill>
                <a:srgbClr val="94A5B3"/>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5" name="Google Shape;16064;p73">
                <a:extLst>
                  <a:ext uri="{FF2B5EF4-FFF2-40B4-BE49-F238E27FC236}">
                    <a16:creationId xmlns:a16="http://schemas.microsoft.com/office/drawing/2014/main" id="{85429E91-42A6-4032-85BB-F71574B01CB5}"/>
                  </a:ext>
                </a:extLst>
              </p:cNvPr>
              <p:cNvSpPr/>
              <p:nvPr/>
            </p:nvSpPr>
            <p:spPr>
              <a:xfrm>
                <a:off x="1929707" y="3456062"/>
                <a:ext cx="119619" cy="112069"/>
              </a:xfrm>
              <a:custGeom>
                <a:avLst/>
                <a:gdLst/>
                <a:ahLst/>
                <a:cxnLst/>
                <a:rect l="l" t="t" r="r" b="b"/>
                <a:pathLst>
                  <a:path w="4563" h="4275" extrusionOk="0">
                    <a:moveTo>
                      <a:pt x="1655" y="1"/>
                    </a:moveTo>
                    <a:cubicBezTo>
                      <a:pt x="1489" y="1"/>
                      <a:pt x="1344" y="98"/>
                      <a:pt x="1271" y="256"/>
                    </a:cubicBezTo>
                    <a:cubicBezTo>
                      <a:pt x="1025" y="733"/>
                      <a:pt x="665" y="1137"/>
                      <a:pt x="203" y="1426"/>
                    </a:cubicBezTo>
                    <a:cubicBezTo>
                      <a:pt x="87" y="1512"/>
                      <a:pt x="15" y="1642"/>
                      <a:pt x="15" y="1786"/>
                    </a:cubicBezTo>
                    <a:lnTo>
                      <a:pt x="15" y="1916"/>
                    </a:lnTo>
                    <a:cubicBezTo>
                      <a:pt x="0" y="3143"/>
                      <a:pt x="924" y="4168"/>
                      <a:pt x="2137" y="4269"/>
                    </a:cubicBezTo>
                    <a:cubicBezTo>
                      <a:pt x="2188" y="4273"/>
                      <a:pt x="2239" y="4274"/>
                      <a:pt x="2290" y="4274"/>
                    </a:cubicBezTo>
                    <a:cubicBezTo>
                      <a:pt x="3536" y="4274"/>
                      <a:pt x="4562" y="3265"/>
                      <a:pt x="4562" y="2003"/>
                    </a:cubicBezTo>
                    <a:lnTo>
                      <a:pt x="4562" y="1599"/>
                    </a:lnTo>
                    <a:cubicBezTo>
                      <a:pt x="4562" y="1411"/>
                      <a:pt x="4490" y="1223"/>
                      <a:pt x="4346" y="1093"/>
                    </a:cubicBezTo>
                    <a:cubicBezTo>
                      <a:pt x="3985" y="776"/>
                      <a:pt x="3162" y="213"/>
                      <a:pt x="1747" y="11"/>
                    </a:cubicBezTo>
                    <a:cubicBezTo>
                      <a:pt x="1716" y="4"/>
                      <a:pt x="1685" y="1"/>
                      <a:pt x="1655" y="1"/>
                    </a:cubicBezTo>
                    <a:close/>
                  </a:path>
                </a:pathLst>
              </a:custGeom>
              <a:solidFill>
                <a:srgbClr val="BCC9D4"/>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6" name="Google Shape;16065;p73">
                <a:extLst>
                  <a:ext uri="{FF2B5EF4-FFF2-40B4-BE49-F238E27FC236}">
                    <a16:creationId xmlns:a16="http://schemas.microsoft.com/office/drawing/2014/main" id="{A2747919-97AB-4266-9060-13423F10ED97}"/>
                  </a:ext>
                </a:extLst>
              </p:cNvPr>
              <p:cNvSpPr/>
              <p:nvPr/>
            </p:nvSpPr>
            <p:spPr>
              <a:xfrm>
                <a:off x="1929707" y="3456062"/>
                <a:ext cx="116971" cy="111938"/>
              </a:xfrm>
              <a:custGeom>
                <a:avLst/>
                <a:gdLst/>
                <a:ahLst/>
                <a:cxnLst/>
                <a:rect l="l" t="t" r="r" b="b"/>
                <a:pathLst>
                  <a:path w="4462" h="4270" extrusionOk="0">
                    <a:moveTo>
                      <a:pt x="1655" y="1"/>
                    </a:moveTo>
                    <a:cubicBezTo>
                      <a:pt x="1489" y="1"/>
                      <a:pt x="1344" y="98"/>
                      <a:pt x="1271" y="256"/>
                    </a:cubicBezTo>
                    <a:cubicBezTo>
                      <a:pt x="1227" y="328"/>
                      <a:pt x="1184" y="415"/>
                      <a:pt x="1126" y="487"/>
                    </a:cubicBezTo>
                    <a:cubicBezTo>
                      <a:pt x="895" y="863"/>
                      <a:pt x="578" y="1180"/>
                      <a:pt x="217" y="1426"/>
                    </a:cubicBezTo>
                    <a:cubicBezTo>
                      <a:pt x="87" y="1512"/>
                      <a:pt x="15" y="1656"/>
                      <a:pt x="15" y="1801"/>
                    </a:cubicBezTo>
                    <a:lnTo>
                      <a:pt x="15" y="1931"/>
                    </a:lnTo>
                    <a:cubicBezTo>
                      <a:pt x="0" y="3100"/>
                      <a:pt x="852" y="4096"/>
                      <a:pt x="2021" y="4269"/>
                    </a:cubicBezTo>
                    <a:cubicBezTo>
                      <a:pt x="1603" y="3836"/>
                      <a:pt x="1386" y="3273"/>
                      <a:pt x="1386" y="2696"/>
                    </a:cubicBezTo>
                    <a:lnTo>
                      <a:pt x="1386" y="1267"/>
                    </a:lnTo>
                    <a:cubicBezTo>
                      <a:pt x="1386" y="1021"/>
                      <a:pt x="1560" y="834"/>
                      <a:pt x="1790" y="805"/>
                    </a:cubicBezTo>
                    <a:cubicBezTo>
                      <a:pt x="1953" y="789"/>
                      <a:pt x="2115" y="782"/>
                      <a:pt x="2278" y="782"/>
                    </a:cubicBezTo>
                    <a:cubicBezTo>
                      <a:pt x="3027" y="782"/>
                      <a:pt x="3773" y="944"/>
                      <a:pt x="4461" y="1252"/>
                    </a:cubicBezTo>
                    <a:cubicBezTo>
                      <a:pt x="4432" y="1195"/>
                      <a:pt x="4389" y="1137"/>
                      <a:pt x="4346" y="1093"/>
                    </a:cubicBezTo>
                    <a:cubicBezTo>
                      <a:pt x="3985" y="776"/>
                      <a:pt x="3147" y="213"/>
                      <a:pt x="1747" y="11"/>
                    </a:cubicBezTo>
                    <a:cubicBezTo>
                      <a:pt x="1716" y="4"/>
                      <a:pt x="1685" y="1"/>
                      <a:pt x="1655" y="1"/>
                    </a:cubicBezTo>
                    <a:close/>
                  </a:path>
                </a:pathLst>
              </a:custGeom>
              <a:solidFill>
                <a:srgbClr val="AABBC8"/>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7" name="Google Shape;16066;p73">
                <a:extLst>
                  <a:ext uri="{FF2B5EF4-FFF2-40B4-BE49-F238E27FC236}">
                    <a16:creationId xmlns:a16="http://schemas.microsoft.com/office/drawing/2014/main" id="{385E2AD8-2490-46A5-BAD7-064B522AA99E}"/>
                  </a:ext>
                </a:extLst>
              </p:cNvPr>
              <p:cNvSpPr/>
              <p:nvPr/>
            </p:nvSpPr>
            <p:spPr>
              <a:xfrm>
                <a:off x="1888471" y="3619067"/>
                <a:ext cx="41629" cy="56782"/>
              </a:xfrm>
              <a:custGeom>
                <a:avLst/>
                <a:gdLst/>
                <a:ahLst/>
                <a:cxnLst/>
                <a:rect l="l" t="t" r="r" b="b"/>
                <a:pathLst>
                  <a:path w="1588" h="2166" extrusionOk="0">
                    <a:moveTo>
                      <a:pt x="346" y="0"/>
                    </a:moveTo>
                    <a:cubicBezTo>
                      <a:pt x="130" y="173"/>
                      <a:pt x="0" y="433"/>
                      <a:pt x="0" y="707"/>
                    </a:cubicBezTo>
                    <a:lnTo>
                      <a:pt x="0" y="1934"/>
                    </a:lnTo>
                    <a:cubicBezTo>
                      <a:pt x="0" y="2064"/>
                      <a:pt x="101" y="2165"/>
                      <a:pt x="231" y="2165"/>
                    </a:cubicBezTo>
                    <a:lnTo>
                      <a:pt x="1588" y="2165"/>
                    </a:lnTo>
                    <a:lnTo>
                      <a:pt x="1588" y="1530"/>
                    </a:lnTo>
                    <a:cubicBezTo>
                      <a:pt x="1588" y="1357"/>
                      <a:pt x="1516" y="1184"/>
                      <a:pt x="1386" y="1054"/>
                    </a:cubicBezTo>
                    <a:lnTo>
                      <a:pt x="346" y="0"/>
                    </a:lnTo>
                    <a:close/>
                  </a:path>
                </a:pathLst>
              </a:custGeom>
              <a:solidFill>
                <a:srgbClr val="CFD9E0"/>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8" name="Google Shape;16067;p73">
                <a:extLst>
                  <a:ext uri="{FF2B5EF4-FFF2-40B4-BE49-F238E27FC236}">
                    <a16:creationId xmlns:a16="http://schemas.microsoft.com/office/drawing/2014/main" id="{4F864B22-382D-4FB4-9710-98CE415C9DAC}"/>
                  </a:ext>
                </a:extLst>
              </p:cNvPr>
              <p:cNvSpPr/>
              <p:nvPr/>
            </p:nvSpPr>
            <p:spPr>
              <a:xfrm>
                <a:off x="2049667" y="3619067"/>
                <a:ext cx="41656" cy="56782"/>
              </a:xfrm>
              <a:custGeom>
                <a:avLst/>
                <a:gdLst/>
                <a:ahLst/>
                <a:cxnLst/>
                <a:rect l="l" t="t" r="r" b="b"/>
                <a:pathLst>
                  <a:path w="1589" h="2166" extrusionOk="0">
                    <a:moveTo>
                      <a:pt x="1242" y="0"/>
                    </a:moveTo>
                    <a:lnTo>
                      <a:pt x="203" y="1054"/>
                    </a:lnTo>
                    <a:cubicBezTo>
                      <a:pt x="73" y="1184"/>
                      <a:pt x="1" y="1357"/>
                      <a:pt x="1" y="1530"/>
                    </a:cubicBezTo>
                    <a:lnTo>
                      <a:pt x="1" y="2165"/>
                    </a:lnTo>
                    <a:lnTo>
                      <a:pt x="1357" y="2165"/>
                    </a:lnTo>
                    <a:cubicBezTo>
                      <a:pt x="1487" y="2165"/>
                      <a:pt x="1588" y="2064"/>
                      <a:pt x="1588" y="1934"/>
                    </a:cubicBezTo>
                    <a:lnTo>
                      <a:pt x="1588" y="707"/>
                    </a:lnTo>
                    <a:cubicBezTo>
                      <a:pt x="1588" y="433"/>
                      <a:pt x="1459" y="173"/>
                      <a:pt x="1242" y="0"/>
                    </a:cubicBezTo>
                    <a:close/>
                  </a:path>
                </a:pathLst>
              </a:custGeom>
              <a:solidFill>
                <a:srgbClr val="CFD9E0"/>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grpSp>
        <p:grpSp>
          <p:nvGrpSpPr>
            <p:cNvPr id="166" name="Google Shape;9682;p69">
              <a:extLst>
                <a:ext uri="{FF2B5EF4-FFF2-40B4-BE49-F238E27FC236}">
                  <a16:creationId xmlns:a16="http://schemas.microsoft.com/office/drawing/2014/main" id="{84F4A6CB-CE7A-4254-A33B-A32B63CADE82}"/>
                </a:ext>
              </a:extLst>
            </p:cNvPr>
            <p:cNvGrpSpPr/>
            <p:nvPr/>
          </p:nvGrpSpPr>
          <p:grpSpPr>
            <a:xfrm>
              <a:off x="6661321" y="419031"/>
              <a:ext cx="1717897" cy="2051026"/>
              <a:chOff x="7159964" y="1971904"/>
              <a:chExt cx="291564" cy="348103"/>
            </a:xfrm>
          </p:grpSpPr>
          <p:sp>
            <p:nvSpPr>
              <p:cNvPr id="167" name="Google Shape;9683;p69">
                <a:extLst>
                  <a:ext uri="{FF2B5EF4-FFF2-40B4-BE49-F238E27FC236}">
                    <a16:creationId xmlns:a16="http://schemas.microsoft.com/office/drawing/2014/main" id="{19C78E83-5A24-4155-934A-7E1244B9F686}"/>
                  </a:ext>
                </a:extLst>
              </p:cNvPr>
              <p:cNvSpPr/>
              <p:nvPr/>
            </p:nvSpPr>
            <p:spPr>
              <a:xfrm>
                <a:off x="7204947" y="1994277"/>
                <a:ext cx="167906" cy="153752"/>
              </a:xfrm>
              <a:custGeom>
                <a:avLst/>
                <a:gdLst/>
                <a:ahLst/>
                <a:cxnLst/>
                <a:rect l="l" t="t" r="r" b="b"/>
                <a:pathLst>
                  <a:path w="6394" h="5855" extrusionOk="0">
                    <a:moveTo>
                      <a:pt x="642" y="1"/>
                    </a:moveTo>
                    <a:cubicBezTo>
                      <a:pt x="288" y="1"/>
                      <a:pt x="1" y="288"/>
                      <a:pt x="1" y="642"/>
                    </a:cubicBezTo>
                    <a:lnTo>
                      <a:pt x="1" y="4058"/>
                    </a:lnTo>
                    <a:cubicBezTo>
                      <a:pt x="1" y="4413"/>
                      <a:pt x="288" y="4700"/>
                      <a:pt x="642" y="4700"/>
                    </a:cubicBezTo>
                    <a:lnTo>
                      <a:pt x="2345" y="4700"/>
                    </a:lnTo>
                    <a:lnTo>
                      <a:pt x="4059" y="5839"/>
                    </a:lnTo>
                    <a:cubicBezTo>
                      <a:pt x="4076" y="5850"/>
                      <a:pt x="4095" y="5855"/>
                      <a:pt x="4114" y="5855"/>
                    </a:cubicBezTo>
                    <a:cubicBezTo>
                      <a:pt x="4177" y="5855"/>
                      <a:pt x="4236" y="5800"/>
                      <a:pt x="4221" y="5733"/>
                    </a:cubicBezTo>
                    <a:lnTo>
                      <a:pt x="4049" y="4700"/>
                    </a:lnTo>
                    <a:lnTo>
                      <a:pt x="5752" y="4700"/>
                    </a:lnTo>
                    <a:cubicBezTo>
                      <a:pt x="6107" y="4700"/>
                      <a:pt x="6394" y="4413"/>
                      <a:pt x="6394" y="4058"/>
                    </a:cubicBezTo>
                    <a:lnTo>
                      <a:pt x="6394" y="642"/>
                    </a:lnTo>
                    <a:cubicBezTo>
                      <a:pt x="6394" y="288"/>
                      <a:pt x="6107" y="1"/>
                      <a:pt x="5752" y="1"/>
                    </a:cubicBezTo>
                    <a:close/>
                  </a:path>
                </a:pathLst>
              </a:custGeom>
              <a:solidFill>
                <a:srgbClr val="C5D1DA"/>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68" name="Google Shape;9684;p69">
                <a:extLst>
                  <a:ext uri="{FF2B5EF4-FFF2-40B4-BE49-F238E27FC236}">
                    <a16:creationId xmlns:a16="http://schemas.microsoft.com/office/drawing/2014/main" id="{C06E2220-AF4F-4228-AFA7-19192FDADDD7}"/>
                  </a:ext>
                </a:extLst>
              </p:cNvPr>
              <p:cNvSpPr/>
              <p:nvPr/>
            </p:nvSpPr>
            <p:spPr>
              <a:xfrm>
                <a:off x="7204711" y="1994277"/>
                <a:ext cx="156851" cy="112130"/>
              </a:xfrm>
              <a:custGeom>
                <a:avLst/>
                <a:gdLst/>
                <a:ahLst/>
                <a:cxnLst/>
                <a:rect l="l" t="t" r="r" b="b"/>
                <a:pathLst>
                  <a:path w="5973" h="4270" extrusionOk="0">
                    <a:moveTo>
                      <a:pt x="641" y="1"/>
                    </a:moveTo>
                    <a:cubicBezTo>
                      <a:pt x="297" y="1"/>
                      <a:pt x="0" y="288"/>
                      <a:pt x="10" y="642"/>
                    </a:cubicBezTo>
                    <a:lnTo>
                      <a:pt x="10" y="4058"/>
                    </a:lnTo>
                    <a:cubicBezTo>
                      <a:pt x="10" y="4125"/>
                      <a:pt x="19" y="4202"/>
                      <a:pt x="48" y="4269"/>
                    </a:cubicBezTo>
                    <a:lnTo>
                      <a:pt x="4910" y="4269"/>
                    </a:lnTo>
                    <a:cubicBezTo>
                      <a:pt x="5503" y="4269"/>
                      <a:pt x="5972" y="3791"/>
                      <a:pt x="5972" y="3207"/>
                    </a:cubicBezTo>
                    <a:lnTo>
                      <a:pt x="5972" y="39"/>
                    </a:lnTo>
                    <a:cubicBezTo>
                      <a:pt x="5905" y="20"/>
                      <a:pt x="5838" y="1"/>
                      <a:pt x="5761" y="1"/>
                    </a:cubicBezTo>
                    <a:close/>
                  </a:path>
                </a:pathLst>
              </a:custGeom>
              <a:solidFill>
                <a:srgbClr val="E3E9ED"/>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69" name="Google Shape;9694;p69">
                <a:extLst>
                  <a:ext uri="{FF2B5EF4-FFF2-40B4-BE49-F238E27FC236}">
                    <a16:creationId xmlns:a16="http://schemas.microsoft.com/office/drawing/2014/main" id="{FF5AADD0-EE37-4E9A-ACF1-E361277445E4}"/>
                  </a:ext>
                </a:extLst>
              </p:cNvPr>
              <p:cNvSpPr/>
              <p:nvPr/>
            </p:nvSpPr>
            <p:spPr>
              <a:xfrm>
                <a:off x="7337140" y="2141806"/>
                <a:ext cx="33718" cy="73922"/>
              </a:xfrm>
              <a:custGeom>
                <a:avLst/>
                <a:gdLst/>
                <a:ahLst/>
                <a:cxnLst/>
                <a:rect l="l" t="t" r="r" b="b"/>
                <a:pathLst>
                  <a:path w="1284" h="2815" extrusionOk="0">
                    <a:moveTo>
                      <a:pt x="776" y="0"/>
                    </a:moveTo>
                    <a:cubicBezTo>
                      <a:pt x="345" y="0"/>
                      <a:pt x="1" y="345"/>
                      <a:pt x="1" y="776"/>
                    </a:cubicBezTo>
                    <a:lnTo>
                      <a:pt x="1" y="948"/>
                    </a:lnTo>
                    <a:cubicBezTo>
                      <a:pt x="1" y="1168"/>
                      <a:pt x="39" y="1388"/>
                      <a:pt x="106" y="1599"/>
                    </a:cubicBezTo>
                    <a:lnTo>
                      <a:pt x="518" y="2814"/>
                    </a:lnTo>
                    <a:lnTo>
                      <a:pt x="1283" y="2814"/>
                    </a:lnTo>
                    <a:lnTo>
                      <a:pt x="1283" y="0"/>
                    </a:lnTo>
                    <a:close/>
                  </a:path>
                </a:pathLst>
              </a:custGeom>
              <a:solidFill>
                <a:srgbClr val="657E93"/>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0" name="Google Shape;9695;p69">
                <a:extLst>
                  <a:ext uri="{FF2B5EF4-FFF2-40B4-BE49-F238E27FC236}">
                    <a16:creationId xmlns:a16="http://schemas.microsoft.com/office/drawing/2014/main" id="{2B1C8523-5864-452A-A151-273B1DE38E43}"/>
                  </a:ext>
                </a:extLst>
              </p:cNvPr>
              <p:cNvSpPr/>
              <p:nvPr/>
            </p:nvSpPr>
            <p:spPr>
              <a:xfrm>
                <a:off x="7350717" y="2135031"/>
                <a:ext cx="80697" cy="80697"/>
              </a:xfrm>
              <a:custGeom>
                <a:avLst/>
                <a:gdLst/>
                <a:ahLst/>
                <a:cxnLst/>
                <a:rect l="l" t="t" r="r" b="b"/>
                <a:pathLst>
                  <a:path w="3073" h="3073" extrusionOk="0">
                    <a:moveTo>
                      <a:pt x="766" y="0"/>
                    </a:moveTo>
                    <a:cubicBezTo>
                      <a:pt x="345" y="0"/>
                      <a:pt x="1" y="345"/>
                      <a:pt x="1" y="766"/>
                    </a:cubicBezTo>
                    <a:cubicBezTo>
                      <a:pt x="1" y="1053"/>
                      <a:pt x="230" y="1282"/>
                      <a:pt x="508" y="1282"/>
                    </a:cubicBezTo>
                    <a:lnTo>
                      <a:pt x="2556" y="3072"/>
                    </a:lnTo>
                    <a:lnTo>
                      <a:pt x="2986" y="1560"/>
                    </a:lnTo>
                    <a:cubicBezTo>
                      <a:pt x="3044" y="1378"/>
                      <a:pt x="3073" y="1187"/>
                      <a:pt x="3073" y="995"/>
                    </a:cubicBezTo>
                    <a:lnTo>
                      <a:pt x="3073" y="517"/>
                    </a:lnTo>
                    <a:cubicBezTo>
                      <a:pt x="3073" y="230"/>
                      <a:pt x="2843" y="0"/>
                      <a:pt x="2556" y="0"/>
                    </a:cubicBezTo>
                    <a:close/>
                  </a:path>
                </a:pathLst>
              </a:custGeom>
              <a:solidFill>
                <a:srgbClr val="657E93"/>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1" name="Google Shape;9696;p69">
                <a:extLst>
                  <a:ext uri="{FF2B5EF4-FFF2-40B4-BE49-F238E27FC236}">
                    <a16:creationId xmlns:a16="http://schemas.microsoft.com/office/drawing/2014/main" id="{D22AFB3A-4672-4A85-B4A3-0DEBE8FA811C}"/>
                  </a:ext>
                </a:extLst>
              </p:cNvPr>
              <p:cNvSpPr/>
              <p:nvPr/>
            </p:nvSpPr>
            <p:spPr>
              <a:xfrm>
                <a:off x="7364030" y="2235791"/>
                <a:ext cx="40493" cy="29936"/>
              </a:xfrm>
              <a:custGeom>
                <a:avLst/>
                <a:gdLst/>
                <a:ahLst/>
                <a:cxnLst/>
                <a:rect l="l" t="t" r="r" b="b"/>
                <a:pathLst>
                  <a:path w="1542" h="1140" extrusionOk="0">
                    <a:moveTo>
                      <a:pt x="1" y="1"/>
                    </a:moveTo>
                    <a:lnTo>
                      <a:pt x="1" y="1140"/>
                    </a:lnTo>
                    <a:lnTo>
                      <a:pt x="1542" y="1140"/>
                    </a:lnTo>
                    <a:lnTo>
                      <a:pt x="1542" y="1"/>
                    </a:lnTo>
                    <a:close/>
                  </a:path>
                </a:pathLst>
              </a:custGeom>
              <a:solidFill>
                <a:srgbClr val="ACBDCA"/>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2" name="Google Shape;9697;p69">
                <a:extLst>
                  <a:ext uri="{FF2B5EF4-FFF2-40B4-BE49-F238E27FC236}">
                    <a16:creationId xmlns:a16="http://schemas.microsoft.com/office/drawing/2014/main" id="{D2B86695-3473-44AC-8A8D-E33EE525BC96}"/>
                  </a:ext>
                </a:extLst>
              </p:cNvPr>
              <p:cNvSpPr/>
              <p:nvPr/>
            </p:nvSpPr>
            <p:spPr>
              <a:xfrm>
                <a:off x="7364030" y="2236053"/>
                <a:ext cx="40493" cy="16281"/>
              </a:xfrm>
              <a:custGeom>
                <a:avLst/>
                <a:gdLst/>
                <a:ahLst/>
                <a:cxnLst/>
                <a:rect l="l" t="t" r="r" b="b"/>
                <a:pathLst>
                  <a:path w="1542" h="620" extrusionOk="0">
                    <a:moveTo>
                      <a:pt x="1" y="0"/>
                    </a:moveTo>
                    <a:lnTo>
                      <a:pt x="1" y="469"/>
                    </a:lnTo>
                    <a:cubicBezTo>
                      <a:pt x="250" y="570"/>
                      <a:pt x="510" y="620"/>
                      <a:pt x="771" y="620"/>
                    </a:cubicBezTo>
                    <a:cubicBezTo>
                      <a:pt x="1032" y="620"/>
                      <a:pt x="1293" y="570"/>
                      <a:pt x="1542" y="469"/>
                    </a:cubicBezTo>
                    <a:lnTo>
                      <a:pt x="1542" y="0"/>
                    </a:lnTo>
                    <a:close/>
                  </a:path>
                </a:pathLst>
              </a:custGeom>
              <a:solidFill>
                <a:srgbClr val="96ABBC"/>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3" name="Google Shape;9698;p69">
                <a:extLst>
                  <a:ext uri="{FF2B5EF4-FFF2-40B4-BE49-F238E27FC236}">
                    <a16:creationId xmlns:a16="http://schemas.microsoft.com/office/drawing/2014/main" id="{403C34BF-6858-4B5A-9436-878620CD6B5D}"/>
                  </a:ext>
                </a:extLst>
              </p:cNvPr>
              <p:cNvSpPr/>
              <p:nvPr/>
            </p:nvSpPr>
            <p:spPr>
              <a:xfrm>
                <a:off x="7317051" y="2252124"/>
                <a:ext cx="134477" cy="67882"/>
              </a:xfrm>
              <a:custGeom>
                <a:avLst/>
                <a:gdLst/>
                <a:ahLst/>
                <a:cxnLst/>
                <a:rect l="l" t="t" r="r" b="b"/>
                <a:pathLst>
                  <a:path w="5121" h="2585" extrusionOk="0">
                    <a:moveTo>
                      <a:pt x="1790" y="1"/>
                    </a:moveTo>
                    <a:lnTo>
                      <a:pt x="555" y="355"/>
                    </a:lnTo>
                    <a:cubicBezTo>
                      <a:pt x="230" y="451"/>
                      <a:pt x="0" y="757"/>
                      <a:pt x="0" y="1092"/>
                    </a:cubicBezTo>
                    <a:lnTo>
                      <a:pt x="0" y="2326"/>
                    </a:lnTo>
                    <a:cubicBezTo>
                      <a:pt x="0" y="2470"/>
                      <a:pt x="115" y="2585"/>
                      <a:pt x="258" y="2585"/>
                    </a:cubicBezTo>
                    <a:lnTo>
                      <a:pt x="4862" y="2585"/>
                    </a:lnTo>
                    <a:cubicBezTo>
                      <a:pt x="5005" y="2585"/>
                      <a:pt x="5120" y="2470"/>
                      <a:pt x="5120" y="2326"/>
                    </a:cubicBezTo>
                    <a:lnTo>
                      <a:pt x="5120" y="1092"/>
                    </a:lnTo>
                    <a:cubicBezTo>
                      <a:pt x="5120" y="757"/>
                      <a:pt x="4891" y="451"/>
                      <a:pt x="4565" y="355"/>
                    </a:cubicBezTo>
                    <a:lnTo>
                      <a:pt x="3331" y="1"/>
                    </a:lnTo>
                    <a:lnTo>
                      <a:pt x="2555" y="518"/>
                    </a:lnTo>
                    <a:lnTo>
                      <a:pt x="1790" y="1"/>
                    </a:lnTo>
                    <a:close/>
                  </a:path>
                </a:pathLst>
              </a:custGeom>
              <a:solidFill>
                <a:srgbClr val="6E8294"/>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4" name="Google Shape;9699;p69">
                <a:extLst>
                  <a:ext uri="{FF2B5EF4-FFF2-40B4-BE49-F238E27FC236}">
                    <a16:creationId xmlns:a16="http://schemas.microsoft.com/office/drawing/2014/main" id="{4799154A-3631-4E08-A30C-5CE57528D8CB}"/>
                  </a:ext>
                </a:extLst>
              </p:cNvPr>
              <p:cNvSpPr/>
              <p:nvPr/>
            </p:nvSpPr>
            <p:spPr>
              <a:xfrm>
                <a:off x="7377607" y="2265701"/>
                <a:ext cx="13340" cy="54306"/>
              </a:xfrm>
              <a:custGeom>
                <a:avLst/>
                <a:gdLst/>
                <a:ahLst/>
                <a:cxnLst/>
                <a:rect l="l" t="t" r="r" b="b"/>
                <a:pathLst>
                  <a:path w="508" h="2068" extrusionOk="0">
                    <a:moveTo>
                      <a:pt x="125" y="1"/>
                    </a:moveTo>
                    <a:lnTo>
                      <a:pt x="1" y="2068"/>
                    </a:lnTo>
                    <a:lnTo>
                      <a:pt x="508" y="2068"/>
                    </a:lnTo>
                    <a:lnTo>
                      <a:pt x="383" y="1"/>
                    </a:lnTo>
                    <a:close/>
                  </a:path>
                </a:pathLst>
              </a:custGeom>
              <a:solidFill>
                <a:srgbClr val="63A537"/>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5" name="Google Shape;9700;p69">
                <a:extLst>
                  <a:ext uri="{FF2B5EF4-FFF2-40B4-BE49-F238E27FC236}">
                    <a16:creationId xmlns:a16="http://schemas.microsoft.com/office/drawing/2014/main" id="{34D283B0-372B-491A-B964-E21D35992845}"/>
                  </a:ext>
                </a:extLst>
              </p:cNvPr>
              <p:cNvSpPr/>
              <p:nvPr/>
            </p:nvSpPr>
            <p:spPr>
              <a:xfrm>
                <a:off x="7343941" y="2168906"/>
                <a:ext cx="80697" cy="73712"/>
              </a:xfrm>
              <a:custGeom>
                <a:avLst/>
                <a:gdLst/>
                <a:ahLst/>
                <a:cxnLst/>
                <a:rect l="l" t="t" r="r" b="b"/>
                <a:pathLst>
                  <a:path w="3073" h="2807" extrusionOk="0">
                    <a:moveTo>
                      <a:pt x="955" y="1"/>
                    </a:moveTo>
                    <a:cubicBezTo>
                      <a:pt x="823" y="1"/>
                      <a:pt x="701" y="57"/>
                      <a:pt x="613" y="155"/>
                    </a:cubicBezTo>
                    <a:lnTo>
                      <a:pt x="153" y="615"/>
                    </a:lnTo>
                    <a:cubicBezTo>
                      <a:pt x="58" y="710"/>
                      <a:pt x="0" y="835"/>
                      <a:pt x="0" y="978"/>
                    </a:cubicBezTo>
                    <a:lnTo>
                      <a:pt x="0" y="1275"/>
                    </a:lnTo>
                    <a:cubicBezTo>
                      <a:pt x="0" y="2117"/>
                      <a:pt x="689" y="2806"/>
                      <a:pt x="1531" y="2806"/>
                    </a:cubicBezTo>
                    <a:cubicBezTo>
                      <a:pt x="2383" y="2806"/>
                      <a:pt x="3072" y="2117"/>
                      <a:pt x="3072" y="1275"/>
                    </a:cubicBezTo>
                    <a:lnTo>
                      <a:pt x="3072" y="949"/>
                    </a:lnTo>
                    <a:cubicBezTo>
                      <a:pt x="3072" y="815"/>
                      <a:pt x="3015" y="682"/>
                      <a:pt x="2919" y="586"/>
                    </a:cubicBezTo>
                    <a:cubicBezTo>
                      <a:pt x="2527" y="203"/>
                      <a:pt x="1799" y="31"/>
                      <a:pt x="986" y="2"/>
                    </a:cubicBezTo>
                    <a:cubicBezTo>
                      <a:pt x="975" y="1"/>
                      <a:pt x="965" y="1"/>
                      <a:pt x="955" y="1"/>
                    </a:cubicBezTo>
                    <a:close/>
                  </a:path>
                </a:pathLst>
              </a:custGeom>
              <a:solidFill>
                <a:srgbClr val="BECBD5"/>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6" name="Google Shape;9701;p69">
                <a:extLst>
                  <a:ext uri="{FF2B5EF4-FFF2-40B4-BE49-F238E27FC236}">
                    <a16:creationId xmlns:a16="http://schemas.microsoft.com/office/drawing/2014/main" id="{A89AAB7B-DADD-4A25-95F1-5603688230F1}"/>
                  </a:ext>
                </a:extLst>
              </p:cNvPr>
              <p:cNvSpPr/>
              <p:nvPr/>
            </p:nvSpPr>
            <p:spPr>
              <a:xfrm>
                <a:off x="7343941" y="2168906"/>
                <a:ext cx="80434" cy="72189"/>
              </a:xfrm>
              <a:custGeom>
                <a:avLst/>
                <a:gdLst/>
                <a:ahLst/>
                <a:cxnLst/>
                <a:rect l="l" t="t" r="r" b="b"/>
                <a:pathLst>
                  <a:path w="3063" h="2749" extrusionOk="0">
                    <a:moveTo>
                      <a:pt x="955" y="1"/>
                    </a:moveTo>
                    <a:cubicBezTo>
                      <a:pt x="823" y="1"/>
                      <a:pt x="701" y="57"/>
                      <a:pt x="613" y="146"/>
                    </a:cubicBezTo>
                    <a:lnTo>
                      <a:pt x="153" y="615"/>
                    </a:lnTo>
                    <a:cubicBezTo>
                      <a:pt x="58" y="710"/>
                      <a:pt x="0" y="835"/>
                      <a:pt x="0" y="969"/>
                    </a:cubicBezTo>
                    <a:lnTo>
                      <a:pt x="0" y="1275"/>
                    </a:lnTo>
                    <a:cubicBezTo>
                      <a:pt x="0" y="1954"/>
                      <a:pt x="450" y="2557"/>
                      <a:pt x="1110" y="2749"/>
                    </a:cubicBezTo>
                    <a:cubicBezTo>
                      <a:pt x="890" y="2471"/>
                      <a:pt x="766" y="2136"/>
                      <a:pt x="766" y="1792"/>
                    </a:cubicBezTo>
                    <a:lnTo>
                      <a:pt x="766" y="1036"/>
                    </a:lnTo>
                    <a:cubicBezTo>
                      <a:pt x="766" y="751"/>
                      <a:pt x="996" y="527"/>
                      <a:pt x="1277" y="527"/>
                    </a:cubicBezTo>
                    <a:cubicBezTo>
                      <a:pt x="1288" y="527"/>
                      <a:pt x="1300" y="528"/>
                      <a:pt x="1311" y="528"/>
                    </a:cubicBezTo>
                    <a:cubicBezTo>
                      <a:pt x="1828" y="557"/>
                      <a:pt x="2594" y="643"/>
                      <a:pt x="3063" y="873"/>
                    </a:cubicBezTo>
                    <a:cubicBezTo>
                      <a:pt x="3053" y="768"/>
                      <a:pt x="2996" y="662"/>
                      <a:pt x="2919" y="586"/>
                    </a:cubicBezTo>
                    <a:cubicBezTo>
                      <a:pt x="2527" y="203"/>
                      <a:pt x="1799" y="21"/>
                      <a:pt x="986" y="2"/>
                    </a:cubicBezTo>
                    <a:cubicBezTo>
                      <a:pt x="975" y="1"/>
                      <a:pt x="965" y="1"/>
                      <a:pt x="955" y="1"/>
                    </a:cubicBezTo>
                    <a:close/>
                  </a:path>
                </a:pathLst>
              </a:custGeom>
              <a:solidFill>
                <a:srgbClr val="ACBDCA"/>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7" name="Google Shape;9702;p69">
                <a:extLst>
                  <a:ext uri="{FF2B5EF4-FFF2-40B4-BE49-F238E27FC236}">
                    <a16:creationId xmlns:a16="http://schemas.microsoft.com/office/drawing/2014/main" id="{83417B86-4EC9-4677-839E-46F27C39BB20}"/>
                  </a:ext>
                </a:extLst>
              </p:cNvPr>
              <p:cNvSpPr/>
              <p:nvPr/>
            </p:nvSpPr>
            <p:spPr>
              <a:xfrm>
                <a:off x="7317051" y="2269482"/>
                <a:ext cx="26916" cy="50524"/>
              </a:xfrm>
              <a:custGeom>
                <a:avLst/>
                <a:gdLst/>
                <a:ahLst/>
                <a:cxnLst/>
                <a:rect l="l" t="t" r="r" b="b"/>
                <a:pathLst>
                  <a:path w="1025" h="1924" extrusionOk="0">
                    <a:moveTo>
                      <a:pt x="144" y="0"/>
                    </a:moveTo>
                    <a:cubicBezTo>
                      <a:pt x="48" y="125"/>
                      <a:pt x="0" y="278"/>
                      <a:pt x="0" y="440"/>
                    </a:cubicBezTo>
                    <a:lnTo>
                      <a:pt x="0" y="1665"/>
                    </a:lnTo>
                    <a:cubicBezTo>
                      <a:pt x="0" y="1809"/>
                      <a:pt x="115" y="1924"/>
                      <a:pt x="258" y="1924"/>
                    </a:cubicBezTo>
                    <a:lnTo>
                      <a:pt x="1024" y="1924"/>
                    </a:lnTo>
                    <a:lnTo>
                      <a:pt x="1024" y="1206"/>
                    </a:lnTo>
                    <a:cubicBezTo>
                      <a:pt x="1024" y="995"/>
                      <a:pt x="948" y="804"/>
                      <a:pt x="804" y="660"/>
                    </a:cubicBezTo>
                    <a:lnTo>
                      <a:pt x="144" y="0"/>
                    </a:lnTo>
                    <a:close/>
                  </a:path>
                </a:pathLst>
              </a:custGeom>
              <a:solidFill>
                <a:srgbClr val="5F7589"/>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8" name="Google Shape;9703;p69">
                <a:extLst>
                  <a:ext uri="{FF2B5EF4-FFF2-40B4-BE49-F238E27FC236}">
                    <a16:creationId xmlns:a16="http://schemas.microsoft.com/office/drawing/2014/main" id="{D47CB38A-E30A-415B-8AF1-6C889E518045}"/>
                  </a:ext>
                </a:extLst>
              </p:cNvPr>
              <p:cNvSpPr/>
              <p:nvPr/>
            </p:nvSpPr>
            <p:spPr>
              <a:xfrm>
                <a:off x="7424612" y="2269482"/>
                <a:ext cx="26916" cy="50524"/>
              </a:xfrm>
              <a:custGeom>
                <a:avLst/>
                <a:gdLst/>
                <a:ahLst/>
                <a:cxnLst/>
                <a:rect l="l" t="t" r="r" b="b"/>
                <a:pathLst>
                  <a:path w="1025" h="1924" extrusionOk="0">
                    <a:moveTo>
                      <a:pt x="881" y="0"/>
                    </a:moveTo>
                    <a:lnTo>
                      <a:pt x="220" y="660"/>
                    </a:lnTo>
                    <a:cubicBezTo>
                      <a:pt x="77" y="804"/>
                      <a:pt x="0" y="995"/>
                      <a:pt x="0" y="1206"/>
                    </a:cubicBezTo>
                    <a:lnTo>
                      <a:pt x="0" y="1924"/>
                    </a:lnTo>
                    <a:lnTo>
                      <a:pt x="766" y="1924"/>
                    </a:lnTo>
                    <a:cubicBezTo>
                      <a:pt x="909" y="1924"/>
                      <a:pt x="1024" y="1809"/>
                      <a:pt x="1024" y="1665"/>
                    </a:cubicBezTo>
                    <a:lnTo>
                      <a:pt x="1024" y="440"/>
                    </a:lnTo>
                    <a:cubicBezTo>
                      <a:pt x="1024" y="278"/>
                      <a:pt x="976" y="125"/>
                      <a:pt x="881" y="0"/>
                    </a:cubicBezTo>
                    <a:close/>
                  </a:path>
                </a:pathLst>
              </a:custGeom>
              <a:solidFill>
                <a:srgbClr val="5F7589"/>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9" name="Google Shape;9704;p69">
                <a:extLst>
                  <a:ext uri="{FF2B5EF4-FFF2-40B4-BE49-F238E27FC236}">
                    <a16:creationId xmlns:a16="http://schemas.microsoft.com/office/drawing/2014/main" id="{FAF49E3B-9277-45BF-9810-46B34FC47F90}"/>
                  </a:ext>
                </a:extLst>
              </p:cNvPr>
              <p:cNvSpPr/>
              <p:nvPr/>
            </p:nvSpPr>
            <p:spPr>
              <a:xfrm>
                <a:off x="7377607" y="2265701"/>
                <a:ext cx="13340" cy="13340"/>
              </a:xfrm>
              <a:custGeom>
                <a:avLst/>
                <a:gdLst/>
                <a:ahLst/>
                <a:cxnLst/>
                <a:rect l="l" t="t" r="r" b="b"/>
                <a:pathLst>
                  <a:path w="508" h="508" extrusionOk="0">
                    <a:moveTo>
                      <a:pt x="1" y="1"/>
                    </a:moveTo>
                    <a:lnTo>
                      <a:pt x="1" y="403"/>
                    </a:lnTo>
                    <a:cubicBezTo>
                      <a:pt x="1" y="460"/>
                      <a:pt x="48" y="508"/>
                      <a:pt x="106" y="508"/>
                    </a:cubicBezTo>
                    <a:lnTo>
                      <a:pt x="402" y="508"/>
                    </a:lnTo>
                    <a:cubicBezTo>
                      <a:pt x="460" y="508"/>
                      <a:pt x="508" y="460"/>
                      <a:pt x="508" y="403"/>
                    </a:cubicBezTo>
                    <a:lnTo>
                      <a:pt x="508" y="1"/>
                    </a:lnTo>
                    <a:close/>
                  </a:path>
                </a:pathLst>
              </a:custGeom>
              <a:solidFill>
                <a:srgbClr val="63A537">
                  <a:lumMod val="75000"/>
                </a:srgbClr>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0" name="Google Shape;9705;p69">
                <a:extLst>
                  <a:ext uri="{FF2B5EF4-FFF2-40B4-BE49-F238E27FC236}">
                    <a16:creationId xmlns:a16="http://schemas.microsoft.com/office/drawing/2014/main" id="{6EA2B194-1482-46AA-A286-F319953CF28D}"/>
                  </a:ext>
                </a:extLst>
              </p:cNvPr>
              <p:cNvSpPr/>
              <p:nvPr/>
            </p:nvSpPr>
            <p:spPr>
              <a:xfrm>
                <a:off x="7356756" y="2246899"/>
                <a:ext cx="27415" cy="28229"/>
              </a:xfrm>
              <a:custGeom>
                <a:avLst/>
                <a:gdLst/>
                <a:ahLst/>
                <a:cxnLst/>
                <a:rect l="l" t="t" r="r" b="b"/>
                <a:pathLst>
                  <a:path w="1044" h="1075" extrusionOk="0">
                    <a:moveTo>
                      <a:pt x="235" y="1"/>
                    </a:moveTo>
                    <a:cubicBezTo>
                      <a:pt x="204" y="1"/>
                      <a:pt x="174" y="15"/>
                      <a:pt x="153" y="47"/>
                    </a:cubicBezTo>
                    <a:lnTo>
                      <a:pt x="0" y="286"/>
                    </a:lnTo>
                    <a:lnTo>
                      <a:pt x="383" y="994"/>
                    </a:lnTo>
                    <a:cubicBezTo>
                      <a:pt x="412" y="1047"/>
                      <a:pt x="464" y="1075"/>
                      <a:pt x="517" y="1075"/>
                    </a:cubicBezTo>
                    <a:cubicBezTo>
                      <a:pt x="550" y="1075"/>
                      <a:pt x="583" y="1064"/>
                      <a:pt x="613" y="1042"/>
                    </a:cubicBezTo>
                    <a:lnTo>
                      <a:pt x="1043" y="717"/>
                    </a:lnTo>
                    <a:lnTo>
                      <a:pt x="306" y="28"/>
                    </a:lnTo>
                    <a:cubicBezTo>
                      <a:pt x="285" y="10"/>
                      <a:pt x="260" y="1"/>
                      <a:pt x="235" y="1"/>
                    </a:cubicBezTo>
                    <a:close/>
                  </a:path>
                </a:pathLst>
              </a:custGeom>
              <a:solidFill>
                <a:srgbClr val="5F7589"/>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1" name="Google Shape;9706;p69">
                <a:extLst>
                  <a:ext uri="{FF2B5EF4-FFF2-40B4-BE49-F238E27FC236}">
                    <a16:creationId xmlns:a16="http://schemas.microsoft.com/office/drawing/2014/main" id="{136C6650-9612-46FC-AE7A-221C95053DED}"/>
                  </a:ext>
                </a:extLst>
              </p:cNvPr>
              <p:cNvSpPr/>
              <p:nvPr/>
            </p:nvSpPr>
            <p:spPr>
              <a:xfrm>
                <a:off x="7384146" y="2246899"/>
                <a:ext cx="27678" cy="28229"/>
              </a:xfrm>
              <a:custGeom>
                <a:avLst/>
                <a:gdLst/>
                <a:ahLst/>
                <a:cxnLst/>
                <a:rect l="l" t="t" r="r" b="b"/>
                <a:pathLst>
                  <a:path w="1054" h="1075" extrusionOk="0">
                    <a:moveTo>
                      <a:pt x="813" y="1"/>
                    </a:moveTo>
                    <a:cubicBezTo>
                      <a:pt x="786" y="1"/>
                      <a:pt x="759" y="10"/>
                      <a:pt x="737" y="28"/>
                    </a:cubicBezTo>
                    <a:lnTo>
                      <a:pt x="0" y="717"/>
                    </a:lnTo>
                    <a:lnTo>
                      <a:pt x="441" y="1042"/>
                    </a:lnTo>
                    <a:cubicBezTo>
                      <a:pt x="466" y="1064"/>
                      <a:pt x="499" y="1075"/>
                      <a:pt x="532" y="1075"/>
                    </a:cubicBezTo>
                    <a:cubicBezTo>
                      <a:pt x="585" y="1075"/>
                      <a:pt x="637" y="1047"/>
                      <a:pt x="661" y="994"/>
                    </a:cubicBezTo>
                    <a:lnTo>
                      <a:pt x="1053" y="286"/>
                    </a:lnTo>
                    <a:lnTo>
                      <a:pt x="900" y="47"/>
                    </a:lnTo>
                    <a:cubicBezTo>
                      <a:pt x="879" y="15"/>
                      <a:pt x="846" y="1"/>
                      <a:pt x="813" y="1"/>
                    </a:cubicBezTo>
                    <a:close/>
                  </a:path>
                </a:pathLst>
              </a:custGeom>
              <a:solidFill>
                <a:srgbClr val="5F7589"/>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2" name="Google Shape;9707;p69">
                <a:extLst>
                  <a:ext uri="{FF2B5EF4-FFF2-40B4-BE49-F238E27FC236}">
                    <a16:creationId xmlns:a16="http://schemas.microsoft.com/office/drawing/2014/main" id="{2D83C3C2-2C8B-4306-B864-DA26E0CBBD54}"/>
                  </a:ext>
                </a:extLst>
              </p:cNvPr>
              <p:cNvSpPr/>
              <p:nvPr/>
            </p:nvSpPr>
            <p:spPr>
              <a:xfrm>
                <a:off x="7159964" y="1971904"/>
                <a:ext cx="190516" cy="164151"/>
              </a:xfrm>
              <a:custGeom>
                <a:avLst/>
                <a:gdLst/>
                <a:ahLst/>
                <a:cxnLst/>
                <a:rect l="l" t="t" r="r" b="b"/>
                <a:pathLst>
                  <a:path w="7255" h="6251" extrusionOk="0">
                    <a:moveTo>
                      <a:pt x="642" y="1"/>
                    </a:moveTo>
                    <a:cubicBezTo>
                      <a:pt x="288" y="1"/>
                      <a:pt x="1" y="288"/>
                      <a:pt x="1" y="642"/>
                    </a:cubicBezTo>
                    <a:lnTo>
                      <a:pt x="1" y="4059"/>
                    </a:lnTo>
                    <a:cubicBezTo>
                      <a:pt x="1" y="4413"/>
                      <a:pt x="288" y="4700"/>
                      <a:pt x="642" y="4700"/>
                    </a:cubicBezTo>
                    <a:lnTo>
                      <a:pt x="2987" y="4700"/>
                    </a:lnTo>
                    <a:lnTo>
                      <a:pt x="2632" y="6116"/>
                    </a:lnTo>
                    <a:cubicBezTo>
                      <a:pt x="2611" y="6189"/>
                      <a:pt x="2672" y="6251"/>
                      <a:pt x="2736" y="6251"/>
                    </a:cubicBezTo>
                    <a:cubicBezTo>
                      <a:pt x="2756" y="6251"/>
                      <a:pt x="2777" y="6245"/>
                      <a:pt x="2795" y="6231"/>
                    </a:cubicBezTo>
                    <a:lnTo>
                      <a:pt x="4901" y="4700"/>
                    </a:lnTo>
                    <a:lnTo>
                      <a:pt x="6614" y="4700"/>
                    </a:lnTo>
                    <a:cubicBezTo>
                      <a:pt x="6968" y="4700"/>
                      <a:pt x="7255" y="4413"/>
                      <a:pt x="7255" y="4059"/>
                    </a:cubicBezTo>
                    <a:lnTo>
                      <a:pt x="7255" y="642"/>
                    </a:lnTo>
                    <a:cubicBezTo>
                      <a:pt x="7255" y="288"/>
                      <a:pt x="6968" y="1"/>
                      <a:pt x="6614" y="1"/>
                    </a:cubicBezTo>
                    <a:close/>
                  </a:path>
                </a:pathLst>
              </a:custGeom>
              <a:solidFill>
                <a:srgbClr val="E3E9ED"/>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3" name="Google Shape;9708;p69">
                <a:extLst>
                  <a:ext uri="{FF2B5EF4-FFF2-40B4-BE49-F238E27FC236}">
                    <a16:creationId xmlns:a16="http://schemas.microsoft.com/office/drawing/2014/main" id="{5A08CDE2-9325-4775-9986-F9CB8382E210}"/>
                  </a:ext>
                </a:extLst>
              </p:cNvPr>
              <p:cNvSpPr/>
              <p:nvPr/>
            </p:nvSpPr>
            <p:spPr>
              <a:xfrm>
                <a:off x="7191896" y="2000055"/>
                <a:ext cx="31670" cy="11082"/>
              </a:xfrm>
              <a:custGeom>
                <a:avLst/>
                <a:gdLst/>
                <a:ahLst/>
                <a:cxnLst/>
                <a:rect l="l" t="t" r="r" b="b"/>
                <a:pathLst>
                  <a:path w="1206" h="422" extrusionOk="0">
                    <a:moveTo>
                      <a:pt x="287" y="1"/>
                    </a:moveTo>
                    <a:cubicBezTo>
                      <a:pt x="0" y="1"/>
                      <a:pt x="0" y="422"/>
                      <a:pt x="287" y="422"/>
                    </a:cubicBezTo>
                    <a:lnTo>
                      <a:pt x="919" y="422"/>
                    </a:lnTo>
                    <a:cubicBezTo>
                      <a:pt x="1206" y="422"/>
                      <a:pt x="1206" y="1"/>
                      <a:pt x="919" y="1"/>
                    </a:cubicBezTo>
                    <a:close/>
                  </a:path>
                </a:pathLst>
              </a:custGeom>
              <a:solidFill>
                <a:srgbClr val="657E93"/>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4" name="Google Shape;9709;p69">
                <a:extLst>
                  <a:ext uri="{FF2B5EF4-FFF2-40B4-BE49-F238E27FC236}">
                    <a16:creationId xmlns:a16="http://schemas.microsoft.com/office/drawing/2014/main" id="{25CBD067-46D2-424E-ADF5-999638968438}"/>
                  </a:ext>
                </a:extLst>
              </p:cNvPr>
              <p:cNvSpPr/>
              <p:nvPr/>
            </p:nvSpPr>
            <p:spPr>
              <a:xfrm>
                <a:off x="7231102" y="2000055"/>
                <a:ext cx="87735" cy="11082"/>
              </a:xfrm>
              <a:custGeom>
                <a:avLst/>
                <a:gdLst/>
                <a:ahLst/>
                <a:cxnLst/>
                <a:rect l="l" t="t" r="r" b="b"/>
                <a:pathLst>
                  <a:path w="3341" h="422" extrusionOk="0">
                    <a:moveTo>
                      <a:pt x="278" y="1"/>
                    </a:moveTo>
                    <a:cubicBezTo>
                      <a:pt x="0" y="1"/>
                      <a:pt x="0" y="422"/>
                      <a:pt x="278" y="422"/>
                    </a:cubicBezTo>
                    <a:lnTo>
                      <a:pt x="3053" y="422"/>
                    </a:lnTo>
                    <a:cubicBezTo>
                      <a:pt x="3340" y="422"/>
                      <a:pt x="3340" y="1"/>
                      <a:pt x="3053" y="1"/>
                    </a:cubicBezTo>
                    <a:close/>
                  </a:path>
                </a:pathLst>
              </a:custGeom>
              <a:solidFill>
                <a:srgbClr val="657E93"/>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5" name="Google Shape;9710;p69">
                <a:extLst>
                  <a:ext uri="{FF2B5EF4-FFF2-40B4-BE49-F238E27FC236}">
                    <a16:creationId xmlns:a16="http://schemas.microsoft.com/office/drawing/2014/main" id="{358A144E-A06C-447A-97F9-F8B3E5D20F85}"/>
                  </a:ext>
                </a:extLst>
              </p:cNvPr>
              <p:cNvSpPr/>
              <p:nvPr/>
            </p:nvSpPr>
            <p:spPr>
              <a:xfrm>
                <a:off x="7191896" y="2027969"/>
                <a:ext cx="126941" cy="11318"/>
              </a:xfrm>
              <a:custGeom>
                <a:avLst/>
                <a:gdLst/>
                <a:ahLst/>
                <a:cxnLst/>
                <a:rect l="l" t="t" r="r" b="b"/>
                <a:pathLst>
                  <a:path w="4834" h="431" extrusionOk="0">
                    <a:moveTo>
                      <a:pt x="287" y="0"/>
                    </a:moveTo>
                    <a:cubicBezTo>
                      <a:pt x="0" y="0"/>
                      <a:pt x="0" y="431"/>
                      <a:pt x="287" y="431"/>
                    </a:cubicBezTo>
                    <a:lnTo>
                      <a:pt x="4546" y="431"/>
                    </a:lnTo>
                    <a:cubicBezTo>
                      <a:pt x="4833" y="431"/>
                      <a:pt x="4833" y="0"/>
                      <a:pt x="4546" y="0"/>
                    </a:cubicBezTo>
                    <a:close/>
                  </a:path>
                </a:pathLst>
              </a:custGeom>
              <a:solidFill>
                <a:srgbClr val="76899A"/>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6" name="Google Shape;9711;p69">
                <a:extLst>
                  <a:ext uri="{FF2B5EF4-FFF2-40B4-BE49-F238E27FC236}">
                    <a16:creationId xmlns:a16="http://schemas.microsoft.com/office/drawing/2014/main" id="{F53231B4-DAA1-4294-8828-CCCB95A81872}"/>
                  </a:ext>
                </a:extLst>
              </p:cNvPr>
              <p:cNvSpPr/>
              <p:nvPr/>
            </p:nvSpPr>
            <p:spPr>
              <a:xfrm>
                <a:off x="7191896" y="2056093"/>
                <a:ext cx="87735" cy="11108"/>
              </a:xfrm>
              <a:custGeom>
                <a:avLst/>
                <a:gdLst/>
                <a:ahLst/>
                <a:cxnLst/>
                <a:rect l="l" t="t" r="r" b="b"/>
                <a:pathLst>
                  <a:path w="3341" h="423" extrusionOk="0">
                    <a:moveTo>
                      <a:pt x="287" y="1"/>
                    </a:moveTo>
                    <a:cubicBezTo>
                      <a:pt x="0" y="1"/>
                      <a:pt x="0" y="422"/>
                      <a:pt x="287" y="422"/>
                    </a:cubicBezTo>
                    <a:lnTo>
                      <a:pt x="3053" y="422"/>
                    </a:lnTo>
                    <a:cubicBezTo>
                      <a:pt x="3340" y="422"/>
                      <a:pt x="3340" y="1"/>
                      <a:pt x="3053" y="1"/>
                    </a:cubicBezTo>
                    <a:close/>
                  </a:path>
                </a:pathLst>
              </a:custGeom>
              <a:solidFill>
                <a:srgbClr val="63798C"/>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7" name="Google Shape;9712;p69">
                <a:extLst>
                  <a:ext uri="{FF2B5EF4-FFF2-40B4-BE49-F238E27FC236}">
                    <a16:creationId xmlns:a16="http://schemas.microsoft.com/office/drawing/2014/main" id="{72E6EEC9-2F6A-424E-B2C9-176D5C0B61A0}"/>
                  </a:ext>
                </a:extLst>
              </p:cNvPr>
              <p:cNvSpPr/>
              <p:nvPr/>
            </p:nvSpPr>
            <p:spPr>
              <a:xfrm>
                <a:off x="7286878" y="2056093"/>
                <a:ext cx="31958" cy="11108"/>
              </a:xfrm>
              <a:custGeom>
                <a:avLst/>
                <a:gdLst/>
                <a:ahLst/>
                <a:cxnLst/>
                <a:rect l="l" t="t" r="r" b="b"/>
                <a:pathLst>
                  <a:path w="1217" h="423" extrusionOk="0">
                    <a:moveTo>
                      <a:pt x="288" y="1"/>
                    </a:moveTo>
                    <a:cubicBezTo>
                      <a:pt x="1" y="1"/>
                      <a:pt x="1" y="422"/>
                      <a:pt x="288" y="422"/>
                    </a:cubicBezTo>
                    <a:lnTo>
                      <a:pt x="929" y="422"/>
                    </a:lnTo>
                    <a:cubicBezTo>
                      <a:pt x="1216" y="422"/>
                      <a:pt x="1216" y="1"/>
                      <a:pt x="929" y="1"/>
                    </a:cubicBezTo>
                    <a:close/>
                  </a:path>
                </a:pathLst>
              </a:custGeom>
              <a:solidFill>
                <a:srgbClr val="76899A"/>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grpSp>
      </p:grpSp>
    </p:spTree>
    <p:extLst>
      <p:ext uri="{BB962C8B-B14F-4D97-AF65-F5344CB8AC3E}">
        <p14:creationId xmlns:p14="http://schemas.microsoft.com/office/powerpoint/2010/main" val="234347818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78"/>
        <p:cNvGrpSpPr/>
        <p:nvPr/>
      </p:nvGrpSpPr>
      <p:grpSpPr>
        <a:xfrm>
          <a:off x="0" y="0"/>
          <a:ext cx="0" cy="0"/>
          <a:chOff x="0" y="0"/>
          <a:chExt cx="0" cy="0"/>
        </a:xfrm>
      </p:grpSpPr>
      <p:sp>
        <p:nvSpPr>
          <p:cNvPr id="479" name="Google Shape;479;p38"/>
          <p:cNvSpPr/>
          <p:nvPr/>
        </p:nvSpPr>
        <p:spPr>
          <a:xfrm>
            <a:off x="365760" y="1188984"/>
            <a:ext cx="7833360" cy="5201656"/>
          </a:xfrm>
          <a:prstGeom prst="donut">
            <a:avLst>
              <a:gd name="adj" fmla="val 4516"/>
            </a:avLst>
          </a:pr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0" name="Google Shape;480;p38"/>
          <p:cNvSpPr txBox="1">
            <a:spLocks noGrp="1"/>
          </p:cNvSpPr>
          <p:nvPr>
            <p:ph type="title"/>
          </p:nvPr>
        </p:nvSpPr>
        <p:spPr>
          <a:xfrm rot="21599706">
            <a:off x="806638" y="2718139"/>
            <a:ext cx="7029196" cy="2154763"/>
          </a:xfrm>
          <a:prstGeom prst="rect">
            <a:avLst/>
          </a:prstGeom>
        </p:spPr>
        <p:txBody>
          <a:bodyPr spcFirstLastPara="1" wrap="square" lIns="121900" tIns="121900" rIns="121900" bIns="121900" anchor="ctr" anchorCtr="0">
            <a:noAutofit/>
          </a:bodyPr>
          <a:lstStyle/>
          <a:p>
            <a:r>
              <a:rPr lang="en-US" sz="4800" b="1" dirty="0"/>
              <a:t>FAMILY SCHOOL PARTNERSHIPS</a:t>
            </a:r>
            <a:endParaRPr lang="en-US" dirty="0"/>
          </a:p>
        </p:txBody>
      </p:sp>
      <p:pic>
        <p:nvPicPr>
          <p:cNvPr id="6" name="Picture 5">
            <a:extLst>
              <a:ext uri="{FF2B5EF4-FFF2-40B4-BE49-F238E27FC236}">
                <a16:creationId xmlns:a16="http://schemas.microsoft.com/office/drawing/2014/main" id="{0769406C-0E34-4163-8B3C-9A7B3412C294}"/>
              </a:ext>
            </a:extLst>
          </p:cNvPr>
          <p:cNvPicPr>
            <a:picLocks noChangeAspect="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7182381" y="6066333"/>
            <a:ext cx="2833687" cy="703251"/>
          </a:xfrm>
          <a:prstGeom prst="rect">
            <a:avLst/>
          </a:prstGeom>
        </p:spPr>
      </p:pic>
    </p:spTree>
    <p:extLst>
      <p:ext uri="{BB962C8B-B14F-4D97-AF65-F5344CB8AC3E}">
        <p14:creationId xmlns:p14="http://schemas.microsoft.com/office/powerpoint/2010/main" val="365550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36ABFF-C5BA-E8D4-FCDA-6875B0D05EFE}"/>
              </a:ext>
            </a:extLst>
          </p:cNvPr>
          <p:cNvSpPr>
            <a:spLocks noGrp="1"/>
          </p:cNvSpPr>
          <p:nvPr>
            <p:ph type="title"/>
          </p:nvPr>
        </p:nvSpPr>
        <p:spPr>
          <a:xfrm>
            <a:off x="253218" y="262436"/>
            <a:ext cx="9378000" cy="845600"/>
          </a:xfrm>
        </p:spPr>
        <p:txBody>
          <a:bodyPr/>
          <a:lstStyle/>
          <a:p>
            <a:r>
              <a:rPr lang="en-US" kern="0" dirty="0">
                <a:latin typeface="Franklin Gothic Medium"/>
                <a:ea typeface="ＭＳ Ｐゴシック" pitchFamily="-108" charset="-128"/>
                <a:cs typeface="ＭＳ Ｐゴシック" pitchFamily="-108" charset="-128"/>
              </a:rPr>
              <a:t>What is family </a:t>
            </a:r>
            <a:r>
              <a:rPr lang="en-US" dirty="0">
                <a:latin typeface="Franklin Gothic Medium"/>
                <a:ea typeface="ＭＳ Ｐゴシック" pitchFamily="-108" charset="-128"/>
                <a:cs typeface="ＭＳ Ｐゴシック" pitchFamily="-108" charset="-128"/>
              </a:rPr>
              <a:t>e</a:t>
            </a:r>
            <a:r>
              <a:rPr lang="en-US" kern="0" dirty="0">
                <a:latin typeface="Franklin Gothic Medium"/>
                <a:ea typeface="ＭＳ Ｐゴシック" pitchFamily="-108" charset="-128"/>
                <a:cs typeface="ＭＳ Ｐゴシック" pitchFamily="-108" charset="-128"/>
              </a:rPr>
              <a:t>ngagement?</a:t>
            </a:r>
            <a:br>
              <a:rPr lang="en-US" kern="0" dirty="0">
                <a:latin typeface="Franklin Gothic Medium"/>
                <a:ea typeface="ＭＳ Ｐゴシック" pitchFamily="-108" charset="-128"/>
                <a:cs typeface="ＭＳ Ｐゴシック" pitchFamily="-108" charset="-128"/>
              </a:rPr>
            </a:br>
            <a:endParaRPr lang="en-US" dirty="0"/>
          </a:p>
        </p:txBody>
      </p:sp>
      <p:sp>
        <p:nvSpPr>
          <p:cNvPr id="4" name="TextBox 3"/>
          <p:cNvSpPr txBox="1"/>
          <p:nvPr/>
        </p:nvSpPr>
        <p:spPr>
          <a:xfrm>
            <a:off x="2511280" y="6393850"/>
            <a:ext cx="9680720" cy="307777"/>
          </a:xfrm>
          <a:prstGeom prst="rect">
            <a:avLst/>
          </a:prstGeom>
          <a:noFill/>
        </p:spPr>
        <p:txBody>
          <a:bodyPr wrap="square" rtlCol="0">
            <a:spAutoFit/>
          </a:bodyPr>
          <a:lstStyle/>
          <a:p>
            <a:pPr algn="r" fontAlgn="base">
              <a:spcBef>
                <a:spcPct val="0"/>
              </a:spcBef>
              <a:spcAft>
                <a:spcPct val="0"/>
              </a:spcAft>
            </a:pPr>
            <a:r>
              <a:rPr lang="en-US" sz="1400" dirty="0">
                <a:solidFill>
                  <a:srgbClr val="000000"/>
                </a:solidFill>
                <a:latin typeface="Arial" pitchFamily="-1" charset="0"/>
                <a:ea typeface="ＭＳ Ｐゴシック" pitchFamily="-108" charset="-128"/>
              </a:rPr>
              <a:t>(Center on PBIS, 2022)</a:t>
            </a:r>
          </a:p>
        </p:txBody>
      </p:sp>
      <p:grpSp>
        <p:nvGrpSpPr>
          <p:cNvPr id="7" name="Group 6">
            <a:extLst>
              <a:ext uri="{FF2B5EF4-FFF2-40B4-BE49-F238E27FC236}">
                <a16:creationId xmlns:a16="http://schemas.microsoft.com/office/drawing/2014/main" id="{7D141BFB-2261-C5C8-D2F7-1407BAA9CBCB}"/>
              </a:ext>
            </a:extLst>
          </p:cNvPr>
          <p:cNvGrpSpPr/>
          <p:nvPr/>
        </p:nvGrpSpPr>
        <p:grpSpPr>
          <a:xfrm>
            <a:off x="694477" y="1654045"/>
            <a:ext cx="6395640" cy="3549909"/>
            <a:chOff x="1617368" y="639"/>
            <a:chExt cx="4059930" cy="2435958"/>
          </a:xfrm>
        </p:grpSpPr>
        <p:sp>
          <p:nvSpPr>
            <p:cNvPr id="8" name="Rectangle 7">
              <a:extLst>
                <a:ext uri="{FF2B5EF4-FFF2-40B4-BE49-F238E27FC236}">
                  <a16:creationId xmlns:a16="http://schemas.microsoft.com/office/drawing/2014/main" id="{DE8A346B-2FB8-9271-8B1B-55CC75E533D5}"/>
                </a:ext>
              </a:extLst>
            </p:cNvPr>
            <p:cNvSpPr/>
            <p:nvPr/>
          </p:nvSpPr>
          <p:spPr>
            <a:xfrm>
              <a:off x="1617368" y="639"/>
              <a:ext cx="4059930" cy="2435958"/>
            </a:xfrm>
            <a:prstGeom prst="rect">
              <a:avLst/>
            </a:prstGeom>
          </p:spPr>
          <p:style>
            <a:lnRef idx="2">
              <a:schemeClr val="accent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9" name="TextBox 8">
              <a:extLst>
                <a:ext uri="{FF2B5EF4-FFF2-40B4-BE49-F238E27FC236}">
                  <a16:creationId xmlns:a16="http://schemas.microsoft.com/office/drawing/2014/main" id="{626420FC-04AD-1086-3797-8B81268C72D0}"/>
                </a:ext>
              </a:extLst>
            </p:cNvPr>
            <p:cNvSpPr txBox="1"/>
            <p:nvPr/>
          </p:nvSpPr>
          <p:spPr>
            <a:xfrm>
              <a:off x="1617368" y="639"/>
              <a:ext cx="4059930" cy="2435958"/>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endParaRPr lang="en-US" sz="3200" kern="1200" dirty="0"/>
            </a:p>
          </p:txBody>
        </p:sp>
      </p:grpSp>
      <p:pic>
        <p:nvPicPr>
          <p:cNvPr id="13" name="Graphic 12" descr="Social network with solid fill">
            <a:extLst>
              <a:ext uri="{FF2B5EF4-FFF2-40B4-BE49-F238E27FC236}">
                <a16:creationId xmlns:a16="http://schemas.microsoft.com/office/drawing/2014/main" id="{FA0E76BE-CBD0-F82B-4719-C4261EE3BF0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090117" y="1491176"/>
            <a:ext cx="4814979" cy="4168463"/>
          </a:xfrm>
          <a:prstGeom prst="rect">
            <a:avLst/>
          </a:prstGeom>
        </p:spPr>
      </p:pic>
      <p:sp>
        <p:nvSpPr>
          <p:cNvPr id="17" name="TextBox 16">
            <a:extLst>
              <a:ext uri="{FF2B5EF4-FFF2-40B4-BE49-F238E27FC236}">
                <a16:creationId xmlns:a16="http://schemas.microsoft.com/office/drawing/2014/main" id="{99330CC8-9198-830B-7E0F-431A191ADBD4}"/>
              </a:ext>
            </a:extLst>
          </p:cNvPr>
          <p:cNvSpPr txBox="1"/>
          <p:nvPr/>
        </p:nvSpPr>
        <p:spPr>
          <a:xfrm>
            <a:off x="839042" y="1842247"/>
            <a:ext cx="6106510" cy="3662541"/>
          </a:xfrm>
          <a:prstGeom prst="rect">
            <a:avLst/>
          </a:prstGeom>
          <a:noFill/>
        </p:spPr>
        <p:txBody>
          <a:bodyPr wrap="square">
            <a:spAutoFit/>
          </a:bodyPr>
          <a:lstStyle/>
          <a:p>
            <a:pPr algn="l"/>
            <a:r>
              <a:rPr lang="en-US" sz="2800" b="0" i="0" dirty="0">
                <a:solidFill>
                  <a:srgbClr val="333333"/>
                </a:solidFill>
                <a:effectLst/>
                <a:latin typeface="Open Sans" panose="020B0606030504020204" pitchFamily="34" charset="0"/>
              </a:rPr>
              <a:t>Including families in PBIS implementation means families and school personnel work together and share in the responsibility making educational decisions and improving student outcomes.</a:t>
            </a:r>
          </a:p>
          <a:p>
            <a:br>
              <a:rPr lang="en-US" dirty="0"/>
            </a:br>
            <a:endParaRPr lang="en-US" dirty="0"/>
          </a:p>
        </p:txBody>
      </p:sp>
    </p:spTree>
    <p:extLst>
      <p:ext uri="{BB962C8B-B14F-4D97-AF65-F5344CB8AC3E}">
        <p14:creationId xmlns:p14="http://schemas.microsoft.com/office/powerpoint/2010/main" val="32435931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B07B52-45B4-F598-A054-0F6493088FA2}"/>
              </a:ext>
            </a:extLst>
          </p:cNvPr>
          <p:cNvSpPr>
            <a:spLocks noGrp="1"/>
          </p:cNvSpPr>
          <p:nvPr>
            <p:ph type="title"/>
          </p:nvPr>
        </p:nvSpPr>
        <p:spPr>
          <a:xfrm>
            <a:off x="236880" y="228924"/>
            <a:ext cx="11698872" cy="845600"/>
          </a:xfrm>
        </p:spPr>
        <p:txBody>
          <a:bodyPr/>
          <a:lstStyle/>
          <a:p>
            <a:r>
              <a:rPr lang="en-US" dirty="0"/>
              <a:t>Why family engagement? Students benefit!</a:t>
            </a:r>
          </a:p>
        </p:txBody>
      </p:sp>
      <p:graphicFrame>
        <p:nvGraphicFramePr>
          <p:cNvPr id="5" name="Content Placeholder 4">
            <a:extLst>
              <a:ext uri="{FF2B5EF4-FFF2-40B4-BE49-F238E27FC236}">
                <a16:creationId xmlns:a16="http://schemas.microsoft.com/office/drawing/2014/main" id="{C5AB7BFB-AD0A-13EF-EC7E-F9FA3958914F}"/>
              </a:ext>
            </a:extLst>
          </p:cNvPr>
          <p:cNvGraphicFramePr>
            <a:graphicFrameLocks noGrp="1"/>
          </p:cNvGraphicFramePr>
          <p:nvPr>
            <p:ph idx="4294967295"/>
            <p:extLst>
              <p:ext uri="{D42A27DB-BD31-4B8C-83A1-F6EECF244321}">
                <p14:modId xmlns:p14="http://schemas.microsoft.com/office/powerpoint/2010/main" val="4194982710"/>
              </p:ext>
            </p:extLst>
          </p:nvPr>
        </p:nvGraphicFramePr>
        <p:xfrm>
          <a:off x="-619594" y="1313063"/>
          <a:ext cx="14120734" cy="559133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4130709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B07B52-45B4-F598-A054-0F6493088FA2}"/>
              </a:ext>
            </a:extLst>
          </p:cNvPr>
          <p:cNvSpPr>
            <a:spLocks noGrp="1"/>
          </p:cNvSpPr>
          <p:nvPr>
            <p:ph type="title"/>
          </p:nvPr>
        </p:nvSpPr>
        <p:spPr>
          <a:xfrm>
            <a:off x="236879" y="215027"/>
            <a:ext cx="11955121" cy="845600"/>
          </a:xfrm>
        </p:spPr>
        <p:txBody>
          <a:bodyPr/>
          <a:lstStyle/>
          <a:p>
            <a:r>
              <a:rPr lang="en-US" dirty="0"/>
              <a:t>Why family engagement? Parents and teachers benefit, too!</a:t>
            </a:r>
          </a:p>
        </p:txBody>
      </p:sp>
      <p:graphicFrame>
        <p:nvGraphicFramePr>
          <p:cNvPr id="5" name="Content Placeholder 4">
            <a:extLst>
              <a:ext uri="{FF2B5EF4-FFF2-40B4-BE49-F238E27FC236}">
                <a16:creationId xmlns:a16="http://schemas.microsoft.com/office/drawing/2014/main" id="{C5AB7BFB-AD0A-13EF-EC7E-F9FA3958914F}"/>
              </a:ext>
            </a:extLst>
          </p:cNvPr>
          <p:cNvGraphicFramePr>
            <a:graphicFrameLocks noGrp="1"/>
          </p:cNvGraphicFramePr>
          <p:nvPr>
            <p:ph idx="4294967295"/>
            <p:extLst>
              <p:ext uri="{D42A27DB-BD31-4B8C-83A1-F6EECF244321}">
                <p14:modId xmlns:p14="http://schemas.microsoft.com/office/powerpoint/2010/main" val="3461581731"/>
              </p:ext>
            </p:extLst>
          </p:nvPr>
        </p:nvGraphicFramePr>
        <p:xfrm>
          <a:off x="0" y="1561218"/>
          <a:ext cx="14120734" cy="49684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07646340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36ABFF-C5BA-E8D4-FCDA-6875B0D05EFE}"/>
              </a:ext>
            </a:extLst>
          </p:cNvPr>
          <p:cNvSpPr>
            <a:spLocks noGrp="1"/>
          </p:cNvSpPr>
          <p:nvPr>
            <p:ph type="title"/>
          </p:nvPr>
        </p:nvSpPr>
        <p:spPr>
          <a:xfrm>
            <a:off x="0" y="296764"/>
            <a:ext cx="10872788" cy="845600"/>
          </a:xfrm>
        </p:spPr>
        <p:txBody>
          <a:bodyPr/>
          <a:lstStyle/>
          <a:p>
            <a:pPr algn="l"/>
            <a:r>
              <a:rPr lang="en-US" sz="3200" kern="0" dirty="0">
                <a:solidFill>
                  <a:schemeClr val="bg1"/>
                </a:solidFill>
                <a:latin typeface="Franklin Gothic Medium"/>
                <a:ea typeface="ＭＳ Ｐゴシック" pitchFamily="-108" charset="-128"/>
                <a:cs typeface="ＭＳ Ｐゴシック" pitchFamily="-108" charset="-128"/>
              </a:rPr>
              <a:t>What </a:t>
            </a:r>
            <a:r>
              <a:rPr lang="en-US" sz="3200" dirty="0">
                <a:solidFill>
                  <a:schemeClr val="bg1"/>
                </a:solidFill>
                <a:latin typeface="Franklin Gothic Medium"/>
                <a:ea typeface="ＭＳ Ｐゴシック" pitchFamily="-108" charset="-128"/>
                <a:cs typeface="ＭＳ Ｐゴシック" pitchFamily="-108" charset="-128"/>
              </a:rPr>
              <a:t>are the foundational elements of </a:t>
            </a:r>
            <a:r>
              <a:rPr lang="en-US" sz="3200" kern="0" dirty="0">
                <a:solidFill>
                  <a:schemeClr val="bg1"/>
                </a:solidFill>
                <a:latin typeface="Franklin Gothic Medium"/>
                <a:ea typeface="ＭＳ Ｐゴシック" pitchFamily="-108" charset="-128"/>
                <a:cs typeface="ＭＳ Ｐゴシック" pitchFamily="-108" charset="-128"/>
              </a:rPr>
              <a:t>family </a:t>
            </a:r>
            <a:r>
              <a:rPr lang="en-US" sz="3200" dirty="0">
                <a:solidFill>
                  <a:schemeClr val="bg1"/>
                </a:solidFill>
                <a:latin typeface="Franklin Gothic Medium"/>
                <a:ea typeface="ＭＳ Ｐゴシック" pitchFamily="-108" charset="-128"/>
                <a:cs typeface="ＭＳ Ｐゴシック" pitchFamily="-108" charset="-128"/>
              </a:rPr>
              <a:t>e</a:t>
            </a:r>
            <a:r>
              <a:rPr lang="en-US" sz="3200" kern="0" dirty="0">
                <a:solidFill>
                  <a:schemeClr val="bg1"/>
                </a:solidFill>
                <a:latin typeface="Franklin Gothic Medium"/>
                <a:ea typeface="ＭＳ Ｐゴシック" pitchFamily="-108" charset="-128"/>
                <a:cs typeface="ＭＳ Ｐゴシック" pitchFamily="-108" charset="-128"/>
              </a:rPr>
              <a:t>ngagement?</a:t>
            </a:r>
            <a:endParaRPr lang="en-US" sz="3200" dirty="0">
              <a:solidFill>
                <a:schemeClr val="bg1"/>
              </a:solidFill>
            </a:endParaRPr>
          </a:p>
        </p:txBody>
      </p:sp>
      <p:graphicFrame>
        <p:nvGraphicFramePr>
          <p:cNvPr id="6" name="Diagram 5">
            <a:extLst>
              <a:ext uri="{FF2B5EF4-FFF2-40B4-BE49-F238E27FC236}">
                <a16:creationId xmlns:a16="http://schemas.microsoft.com/office/drawing/2014/main" id="{DF5CAB40-E8F1-A10C-5F19-CCCF752D0FEE}"/>
              </a:ext>
            </a:extLst>
          </p:cNvPr>
          <p:cNvGraphicFramePr/>
          <p:nvPr>
            <p:extLst>
              <p:ext uri="{D42A27DB-BD31-4B8C-83A1-F6EECF244321}">
                <p14:modId xmlns:p14="http://schemas.microsoft.com/office/powerpoint/2010/main" val="2769012112"/>
              </p:ext>
            </p:extLst>
          </p:nvPr>
        </p:nvGraphicFramePr>
        <p:xfrm>
          <a:off x="0" y="719564"/>
          <a:ext cx="12189142" cy="61436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Box 3"/>
          <p:cNvSpPr txBox="1"/>
          <p:nvPr/>
        </p:nvSpPr>
        <p:spPr>
          <a:xfrm>
            <a:off x="0" y="6550224"/>
            <a:ext cx="12189142" cy="307777"/>
          </a:xfrm>
          <a:prstGeom prst="rect">
            <a:avLst/>
          </a:prstGeom>
          <a:noFill/>
        </p:spPr>
        <p:txBody>
          <a:bodyPr wrap="square" rtlCol="0">
            <a:spAutoFit/>
          </a:bodyPr>
          <a:lstStyle/>
          <a:p>
            <a:pPr fontAlgn="base">
              <a:spcBef>
                <a:spcPct val="0"/>
              </a:spcBef>
              <a:spcAft>
                <a:spcPct val="0"/>
              </a:spcAft>
            </a:pPr>
            <a:r>
              <a:rPr lang="en-US" sz="1400" dirty="0">
                <a:solidFill>
                  <a:srgbClr val="000000"/>
                </a:solidFill>
                <a:latin typeface="Arial" pitchFamily="-1" charset="0"/>
                <a:ea typeface="ＭＳ Ｐゴシック" pitchFamily="-108" charset="-128"/>
              </a:rPr>
              <a:t>(Center on PBIS, 2022)</a:t>
            </a:r>
          </a:p>
        </p:txBody>
      </p:sp>
    </p:spTree>
    <p:extLst>
      <p:ext uri="{BB962C8B-B14F-4D97-AF65-F5344CB8AC3E}">
        <p14:creationId xmlns:p14="http://schemas.microsoft.com/office/powerpoint/2010/main" val="16593259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FD9E79-C4FE-19AE-B984-4E9C4D49F8F6}"/>
              </a:ext>
            </a:extLst>
          </p:cNvPr>
          <p:cNvSpPr>
            <a:spLocks noGrp="1"/>
          </p:cNvSpPr>
          <p:nvPr>
            <p:ph type="title"/>
          </p:nvPr>
        </p:nvSpPr>
        <p:spPr>
          <a:xfrm>
            <a:off x="621506" y="266276"/>
            <a:ext cx="9378000" cy="845600"/>
          </a:xfrm>
        </p:spPr>
        <p:txBody>
          <a:bodyPr/>
          <a:lstStyle/>
          <a:p>
            <a:r>
              <a:rPr lang="en-US" sz="4000" dirty="0"/>
              <a:t>Family Engagement in PBIS</a:t>
            </a:r>
            <a:br>
              <a:rPr lang="en-US" sz="4000" dirty="0"/>
            </a:br>
            <a:endParaRPr lang="en-US" sz="4000" dirty="0"/>
          </a:p>
        </p:txBody>
      </p:sp>
      <p:sp>
        <p:nvSpPr>
          <p:cNvPr id="4" name="TextBox 3">
            <a:extLst>
              <a:ext uri="{FF2B5EF4-FFF2-40B4-BE49-F238E27FC236}">
                <a16:creationId xmlns:a16="http://schemas.microsoft.com/office/drawing/2014/main" id="{ED82C85C-DA32-0046-8F69-C3DA67011739}"/>
              </a:ext>
            </a:extLst>
          </p:cNvPr>
          <p:cNvSpPr txBox="1"/>
          <p:nvPr/>
        </p:nvSpPr>
        <p:spPr>
          <a:xfrm>
            <a:off x="5502349" y="6390537"/>
            <a:ext cx="6412875" cy="338554"/>
          </a:xfrm>
          <a:prstGeom prst="rect">
            <a:avLst/>
          </a:prstGeom>
          <a:noFill/>
        </p:spPr>
        <p:txBody>
          <a:bodyPr wrap="square" rtlCol="0">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pitchFamily="-1" charset="0"/>
                <a:ea typeface="ＭＳ Ｐゴシック" pitchFamily="-108" charset="-128"/>
                <a:cs typeface="+mn-cs"/>
              </a:rPr>
              <a:t>(Center on PBIS, 2017)</a:t>
            </a:r>
          </a:p>
        </p:txBody>
      </p:sp>
      <p:pic>
        <p:nvPicPr>
          <p:cNvPr id="5" name="Content Placeholder 3">
            <a:hlinkClick r:id="rId3"/>
            <a:extLst>
              <a:ext uri="{FF2B5EF4-FFF2-40B4-BE49-F238E27FC236}">
                <a16:creationId xmlns:a16="http://schemas.microsoft.com/office/drawing/2014/main" id="{92440317-5990-2C48-B485-6694237667DD}"/>
              </a:ext>
            </a:extLst>
          </p:cNvPr>
          <p:cNvPicPr>
            <a:picLocks noChangeAspect="1"/>
          </p:cNvPicPr>
          <p:nvPr/>
        </p:nvPicPr>
        <p:blipFill>
          <a:blip r:embed="rId4"/>
          <a:srcRect/>
          <a:stretch/>
        </p:blipFill>
        <p:spPr>
          <a:xfrm>
            <a:off x="7405287" y="1313062"/>
            <a:ext cx="4177113" cy="4754315"/>
          </a:xfrm>
          <a:prstGeom prst="rect">
            <a:avLst/>
          </a:prstGeom>
          <a:effectLst>
            <a:glow rad="6350">
              <a:schemeClr val="tx2"/>
            </a:glow>
            <a:softEdge rad="139700"/>
          </a:effectLst>
        </p:spPr>
      </p:pic>
      <p:sp>
        <p:nvSpPr>
          <p:cNvPr id="9" name="TextBox 8">
            <a:extLst>
              <a:ext uri="{FF2B5EF4-FFF2-40B4-BE49-F238E27FC236}">
                <a16:creationId xmlns:a16="http://schemas.microsoft.com/office/drawing/2014/main" id="{67B4CDEA-4555-222C-BA0E-99C31B882E15}"/>
              </a:ext>
            </a:extLst>
          </p:cNvPr>
          <p:cNvSpPr txBox="1"/>
          <p:nvPr/>
        </p:nvSpPr>
        <p:spPr>
          <a:xfrm>
            <a:off x="902748" y="1458271"/>
            <a:ext cx="6255026" cy="4278094"/>
          </a:xfrm>
          <a:prstGeom prst="rect">
            <a:avLst/>
          </a:prstGeom>
          <a:noFill/>
        </p:spPr>
        <p:txBody>
          <a:bodyPr wrap="square">
            <a:spAutoFit/>
          </a:bodyPr>
          <a:lstStyle/>
          <a:p>
            <a:pPr algn="l"/>
            <a:r>
              <a:rPr lang="en-US" sz="2400" b="0" i="0" dirty="0">
                <a:solidFill>
                  <a:schemeClr val="bg1"/>
                </a:solidFill>
                <a:effectLst/>
              </a:rPr>
              <a:t>Researchers in Indiana sat down with families and staff from six schools to find out:</a:t>
            </a:r>
            <a:br>
              <a:rPr lang="en-US" sz="2400" b="0" i="0" dirty="0">
                <a:solidFill>
                  <a:schemeClr val="bg1"/>
                </a:solidFill>
                <a:effectLst/>
              </a:rPr>
            </a:br>
            <a:endParaRPr lang="en-US" sz="2400" b="0" i="0" dirty="0">
              <a:solidFill>
                <a:schemeClr val="bg1"/>
              </a:solidFill>
              <a:effectLst/>
            </a:endParaRPr>
          </a:p>
          <a:p>
            <a:pPr lvl="1">
              <a:buFont typeface="+mj-lt"/>
              <a:buAutoNum type="arabicPeriod"/>
            </a:pPr>
            <a:r>
              <a:rPr lang="en-US" sz="2000" b="0" i="0" dirty="0">
                <a:solidFill>
                  <a:schemeClr val="bg1"/>
                </a:solidFill>
                <a:effectLst/>
              </a:rPr>
              <a:t> What are the barriers or limitations to families attending school events?</a:t>
            </a:r>
            <a:br>
              <a:rPr lang="en-US" sz="2000" b="0" i="0" dirty="0">
                <a:solidFill>
                  <a:schemeClr val="bg1"/>
                </a:solidFill>
                <a:effectLst/>
              </a:rPr>
            </a:br>
            <a:endParaRPr lang="en-US" sz="2000" b="0" i="0" dirty="0">
              <a:solidFill>
                <a:schemeClr val="bg1"/>
              </a:solidFill>
              <a:effectLst/>
            </a:endParaRPr>
          </a:p>
          <a:p>
            <a:pPr lvl="1">
              <a:buFont typeface="+mj-lt"/>
              <a:buAutoNum type="arabicPeriod"/>
            </a:pPr>
            <a:r>
              <a:rPr lang="en-US" sz="2000" b="0" i="0" dirty="0">
                <a:solidFill>
                  <a:schemeClr val="bg1"/>
                </a:solidFill>
                <a:effectLst/>
              </a:rPr>
              <a:t> What can be done differently to increase family involvement?</a:t>
            </a:r>
          </a:p>
          <a:p>
            <a:pPr lvl="1">
              <a:buFont typeface="+mj-lt"/>
              <a:buAutoNum type="arabicPeriod"/>
            </a:pPr>
            <a:endParaRPr lang="en-US" sz="2400" dirty="0">
              <a:solidFill>
                <a:schemeClr val="bg1"/>
              </a:solidFill>
            </a:endParaRPr>
          </a:p>
          <a:p>
            <a:r>
              <a:rPr lang="en-US" sz="2400" b="0" i="0" dirty="0">
                <a:solidFill>
                  <a:schemeClr val="bg1"/>
                </a:solidFill>
                <a:effectLst/>
              </a:rPr>
              <a:t>They identified 4 barriers and offer 11 strategies for engagement.</a:t>
            </a:r>
          </a:p>
          <a:p>
            <a:pPr marL="457200" marR="0" lvl="0" indent="-457200" algn="l" defTabSz="914400" rtl="0" eaLnBrk="1" fontAlgn="auto" latinLnBrk="0" hangingPunct="1">
              <a:lnSpc>
                <a:spcPct val="100000"/>
              </a:lnSpc>
              <a:spcBef>
                <a:spcPts val="0"/>
              </a:spcBef>
              <a:spcAft>
                <a:spcPts val="1200"/>
              </a:spcAft>
              <a:buClr>
                <a:srgbClr val="00ACC2"/>
              </a:buClr>
              <a:buSzTx/>
              <a:buFont typeface="Arial" panose="020B0604020202020204" pitchFamily="34" charset="0"/>
              <a:buChar char="•"/>
              <a:tabLst/>
              <a:defRPr/>
            </a:pPr>
            <a:endParaRPr kumimoji="0" lang="en-US" sz="28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27845689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FD9E79-C4FE-19AE-B984-4E9C4D49F8F6}"/>
              </a:ext>
            </a:extLst>
          </p:cNvPr>
          <p:cNvSpPr>
            <a:spLocks noGrp="1"/>
          </p:cNvSpPr>
          <p:nvPr>
            <p:ph type="title"/>
          </p:nvPr>
        </p:nvSpPr>
        <p:spPr>
          <a:xfrm>
            <a:off x="621506" y="266276"/>
            <a:ext cx="9378000" cy="845600"/>
          </a:xfrm>
        </p:spPr>
        <p:txBody>
          <a:bodyPr/>
          <a:lstStyle/>
          <a:p>
            <a:r>
              <a:rPr lang="en-US" sz="4000" dirty="0"/>
              <a:t>Family Engagement in PBIS</a:t>
            </a:r>
            <a:br>
              <a:rPr lang="en-US" sz="4000" dirty="0"/>
            </a:br>
            <a:endParaRPr lang="en-US" sz="4000" dirty="0"/>
          </a:p>
        </p:txBody>
      </p:sp>
      <p:sp>
        <p:nvSpPr>
          <p:cNvPr id="4" name="TextBox 3">
            <a:extLst>
              <a:ext uri="{FF2B5EF4-FFF2-40B4-BE49-F238E27FC236}">
                <a16:creationId xmlns:a16="http://schemas.microsoft.com/office/drawing/2014/main" id="{ED82C85C-DA32-0046-8F69-C3DA67011739}"/>
              </a:ext>
            </a:extLst>
          </p:cNvPr>
          <p:cNvSpPr txBox="1"/>
          <p:nvPr/>
        </p:nvSpPr>
        <p:spPr>
          <a:xfrm>
            <a:off x="5502349" y="6390537"/>
            <a:ext cx="6412875" cy="338554"/>
          </a:xfrm>
          <a:prstGeom prst="rect">
            <a:avLst/>
          </a:prstGeom>
          <a:noFill/>
        </p:spPr>
        <p:txBody>
          <a:bodyPr wrap="square" rtlCol="0">
            <a:spAutoFit/>
          </a:bodyPr>
          <a:lstStyle/>
          <a:p>
            <a:pPr algn="r" fontAlgn="base">
              <a:spcBef>
                <a:spcPct val="0"/>
              </a:spcBef>
              <a:spcAft>
                <a:spcPct val="0"/>
              </a:spcAft>
            </a:pPr>
            <a:r>
              <a:rPr lang="en-US" sz="1600" dirty="0">
                <a:solidFill>
                  <a:srgbClr val="000000"/>
                </a:solidFill>
                <a:latin typeface="Arial" pitchFamily="-1" charset="0"/>
                <a:ea typeface="ＭＳ Ｐゴシック" pitchFamily="-108" charset="-128"/>
              </a:rPr>
              <a:t>(Center on PBIS, 2017)</a:t>
            </a:r>
          </a:p>
        </p:txBody>
      </p:sp>
      <p:pic>
        <p:nvPicPr>
          <p:cNvPr id="5" name="Content Placeholder 3">
            <a:hlinkClick r:id="rId3"/>
            <a:extLst>
              <a:ext uri="{FF2B5EF4-FFF2-40B4-BE49-F238E27FC236}">
                <a16:creationId xmlns:a16="http://schemas.microsoft.com/office/drawing/2014/main" id="{92440317-5990-2C48-B485-6694237667D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299020" y="1313062"/>
            <a:ext cx="4285817" cy="4623911"/>
          </a:xfrm>
          <a:prstGeom prst="rect">
            <a:avLst/>
          </a:prstGeom>
          <a:effectLst>
            <a:glow rad="6350">
              <a:schemeClr val="tx2"/>
            </a:glow>
            <a:softEdge rad="139700"/>
          </a:effectLst>
        </p:spPr>
      </p:pic>
      <p:sp>
        <p:nvSpPr>
          <p:cNvPr id="9" name="TextBox 8">
            <a:extLst>
              <a:ext uri="{FF2B5EF4-FFF2-40B4-BE49-F238E27FC236}">
                <a16:creationId xmlns:a16="http://schemas.microsoft.com/office/drawing/2014/main" id="{67B4CDEA-4555-222C-BA0E-99C31B882E15}"/>
              </a:ext>
            </a:extLst>
          </p:cNvPr>
          <p:cNvSpPr txBox="1"/>
          <p:nvPr/>
        </p:nvSpPr>
        <p:spPr>
          <a:xfrm>
            <a:off x="621506" y="1589027"/>
            <a:ext cx="6100762" cy="4001095"/>
          </a:xfrm>
          <a:prstGeom prst="rect">
            <a:avLst/>
          </a:prstGeom>
          <a:noFill/>
        </p:spPr>
        <p:txBody>
          <a:bodyPr wrap="square">
            <a:spAutoFit/>
          </a:bodyPr>
          <a:lstStyle/>
          <a:p>
            <a:pPr>
              <a:spcAft>
                <a:spcPts val="1200"/>
              </a:spcAft>
              <a:buClr>
                <a:schemeClr val="accent5"/>
              </a:buClr>
            </a:pPr>
            <a:r>
              <a:rPr lang="en-US" sz="2800" dirty="0">
                <a:solidFill>
                  <a:schemeClr val="bg1"/>
                </a:solidFill>
                <a:latin typeface="Arial" panose="020B0604020202020204" pitchFamily="34" charset="0"/>
                <a:cs typeface="Arial" panose="020B0604020202020204" pitchFamily="34" charset="0"/>
              </a:rPr>
              <a:t>A more in depth look at:</a:t>
            </a:r>
          </a:p>
          <a:p>
            <a:pPr marL="457200" indent="-457200">
              <a:spcAft>
                <a:spcPts val="1200"/>
              </a:spcAft>
              <a:buClr>
                <a:schemeClr val="accent5"/>
              </a:buClr>
              <a:buFont typeface="Arial" panose="020B0604020202020204" pitchFamily="34" charset="0"/>
              <a:buChar char="•"/>
            </a:pPr>
            <a:r>
              <a:rPr lang="en-US" sz="2800" b="0" i="0" dirty="0">
                <a:solidFill>
                  <a:schemeClr val="bg1"/>
                </a:solidFill>
                <a:effectLst/>
                <a:latin typeface="Arial" panose="020B0604020202020204" pitchFamily="34" charset="0"/>
                <a:cs typeface="Arial" panose="020B0604020202020204" pitchFamily="34" charset="0"/>
              </a:rPr>
              <a:t>The reasons for family engagement in schools</a:t>
            </a:r>
          </a:p>
          <a:p>
            <a:pPr marL="457200" indent="-457200">
              <a:spcAft>
                <a:spcPts val="1200"/>
              </a:spcAft>
              <a:buClr>
                <a:schemeClr val="accent5"/>
              </a:buClr>
              <a:buFont typeface="Arial" panose="020B0604020202020204" pitchFamily="34" charset="0"/>
              <a:buChar char="•"/>
            </a:pPr>
            <a:r>
              <a:rPr lang="en-US" sz="2800" dirty="0">
                <a:solidFill>
                  <a:schemeClr val="bg1"/>
                </a:solidFill>
                <a:latin typeface="Arial" panose="020B0604020202020204" pitchFamily="34" charset="0"/>
                <a:cs typeface="Arial" panose="020B0604020202020204" pitchFamily="34" charset="0"/>
              </a:rPr>
              <a:t>Practical strategies for promoting and supporting family engagement</a:t>
            </a:r>
          </a:p>
          <a:p>
            <a:pPr marL="457200" indent="-457200">
              <a:spcAft>
                <a:spcPts val="1200"/>
              </a:spcAft>
              <a:buClr>
                <a:schemeClr val="accent5"/>
              </a:buClr>
              <a:buFont typeface="Arial" panose="020B0604020202020204" pitchFamily="34" charset="0"/>
              <a:buChar char="•"/>
            </a:pPr>
            <a:r>
              <a:rPr lang="en-US" sz="2800" dirty="0">
                <a:solidFill>
                  <a:schemeClr val="bg1"/>
                </a:solidFill>
                <a:latin typeface="Arial" panose="020B0604020202020204" pitchFamily="34" charset="0"/>
                <a:cs typeface="Arial" panose="020B0604020202020204" pitchFamily="34" charset="0"/>
              </a:rPr>
              <a:t>Family engagement across diverse contexts and groups</a:t>
            </a:r>
          </a:p>
        </p:txBody>
      </p:sp>
    </p:spTree>
    <p:extLst>
      <p:ext uri="{BB962C8B-B14F-4D97-AF65-F5344CB8AC3E}">
        <p14:creationId xmlns:p14="http://schemas.microsoft.com/office/powerpoint/2010/main" val="270166131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DE0828-EAD7-67B8-92F8-5387A807F122}"/>
              </a:ext>
            </a:extLst>
          </p:cNvPr>
          <p:cNvSpPr>
            <a:spLocks noGrp="1"/>
          </p:cNvSpPr>
          <p:nvPr>
            <p:ph type="title"/>
          </p:nvPr>
        </p:nvSpPr>
        <p:spPr>
          <a:xfrm>
            <a:off x="490185" y="195802"/>
            <a:ext cx="11360800" cy="763600"/>
          </a:xfrm>
        </p:spPr>
        <p:txBody>
          <a:bodyPr/>
          <a:lstStyle/>
          <a:p>
            <a:pPr algn="l"/>
            <a:r>
              <a:rPr lang="en-US" dirty="0">
                <a:solidFill>
                  <a:schemeClr val="bg1"/>
                </a:solidFill>
              </a:rPr>
              <a:t>Family Collaboration</a:t>
            </a:r>
          </a:p>
        </p:txBody>
      </p:sp>
      <p:sp>
        <p:nvSpPr>
          <p:cNvPr id="5" name="Content Placeholder 4">
            <a:extLst>
              <a:ext uri="{FF2B5EF4-FFF2-40B4-BE49-F238E27FC236}">
                <a16:creationId xmlns:a16="http://schemas.microsoft.com/office/drawing/2014/main" id="{5A3DCD8D-C883-600C-A2A6-F0FAE7BE18DF}"/>
              </a:ext>
            </a:extLst>
          </p:cNvPr>
          <p:cNvSpPr>
            <a:spLocks noGrp="1"/>
          </p:cNvSpPr>
          <p:nvPr>
            <p:ph sz="half" idx="2"/>
          </p:nvPr>
        </p:nvSpPr>
        <p:spPr>
          <a:xfrm>
            <a:off x="5075583" y="1224729"/>
            <a:ext cx="6838121" cy="3788253"/>
          </a:xfrm>
        </p:spPr>
        <p:txBody>
          <a:bodyPr/>
          <a:lstStyle/>
          <a:p>
            <a:r>
              <a:rPr lang="en-US" dirty="0">
                <a:latin typeface="+mn-lt"/>
              </a:rPr>
              <a:t>Explores key strategies for promoting equity in family-school partnerships including:</a:t>
            </a:r>
          </a:p>
          <a:p>
            <a:pPr lvl="1"/>
            <a:r>
              <a:rPr lang="en-US" dirty="0">
                <a:latin typeface="+mn-lt"/>
              </a:rPr>
              <a:t> developing relationships, </a:t>
            </a:r>
          </a:p>
          <a:p>
            <a:pPr lvl="1"/>
            <a:r>
              <a:rPr lang="en-US" dirty="0">
                <a:latin typeface="+mn-lt"/>
              </a:rPr>
              <a:t>two-way home-school communication, </a:t>
            </a:r>
          </a:p>
          <a:p>
            <a:pPr lvl="1"/>
            <a:r>
              <a:rPr lang="en-US" dirty="0">
                <a:latin typeface="+mn-lt"/>
              </a:rPr>
              <a:t>shared decision-making. </a:t>
            </a:r>
          </a:p>
        </p:txBody>
      </p:sp>
      <p:pic>
        <p:nvPicPr>
          <p:cNvPr id="3" name="Content Placeholder 3">
            <a:hlinkClick r:id="rId3"/>
            <a:extLst>
              <a:ext uri="{FF2B5EF4-FFF2-40B4-BE49-F238E27FC236}">
                <a16:creationId xmlns:a16="http://schemas.microsoft.com/office/drawing/2014/main" id="{9E176246-453A-0B53-C608-5029C1958621}"/>
              </a:ext>
            </a:extLst>
          </p:cNvPr>
          <p:cNvPicPr>
            <a:picLocks noChangeAspect="1"/>
          </p:cNvPicPr>
          <p:nvPr/>
        </p:nvPicPr>
        <p:blipFill>
          <a:blip r:embed="rId4"/>
          <a:srcRect/>
          <a:stretch/>
        </p:blipFill>
        <p:spPr>
          <a:xfrm>
            <a:off x="802215" y="1224729"/>
            <a:ext cx="3783036" cy="491174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5304558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22"/>
        <p:cNvGrpSpPr/>
        <p:nvPr/>
      </p:nvGrpSpPr>
      <p:grpSpPr>
        <a:xfrm>
          <a:off x="0" y="0"/>
          <a:ext cx="0" cy="0"/>
          <a:chOff x="0" y="0"/>
          <a:chExt cx="0" cy="0"/>
        </a:xfrm>
      </p:grpSpPr>
      <p:grpSp>
        <p:nvGrpSpPr>
          <p:cNvPr id="326" name="Google Shape;326;p32" descr="Decorative"/>
          <p:cNvGrpSpPr/>
          <p:nvPr/>
        </p:nvGrpSpPr>
        <p:grpSpPr>
          <a:xfrm>
            <a:off x="-572003" y="4254339"/>
            <a:ext cx="2339700" cy="2603661"/>
            <a:chOff x="-488378" y="3190879"/>
            <a:chExt cx="1754775" cy="1952746"/>
          </a:xfrm>
        </p:grpSpPr>
        <p:sp>
          <p:nvSpPr>
            <p:cNvPr id="327" name="Google Shape;327;p32"/>
            <p:cNvSpPr/>
            <p:nvPr/>
          </p:nvSpPr>
          <p:spPr>
            <a:xfrm flipH="1">
              <a:off x="-488369" y="3190879"/>
              <a:ext cx="1754765" cy="1951990"/>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gradFill>
              <a:gsLst>
                <a:gs pos="0">
                  <a:srgbClr val="00ACC2">
                    <a:alpha val="30588"/>
                    <a:alpha val="54189"/>
                  </a:srgbClr>
                </a:gs>
                <a:gs pos="100000">
                  <a:srgbClr val="00A791">
                    <a:alpha val="29411"/>
                    <a:alpha val="54189"/>
                  </a:srgbClr>
                </a:gs>
              </a:gsLst>
              <a:lin ang="10800025" scaled="0"/>
            </a:gra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D0F41"/>
                </a:solidFill>
                <a:effectLst/>
                <a:uLnTx/>
                <a:uFillTx/>
                <a:latin typeface="Arial"/>
                <a:ea typeface="+mn-ea"/>
                <a:cs typeface="+mn-cs"/>
              </a:endParaRPr>
            </a:p>
          </p:txBody>
        </p:sp>
        <p:sp>
          <p:nvSpPr>
            <p:cNvPr id="328" name="Google Shape;328;p32"/>
            <p:cNvSpPr/>
            <p:nvPr/>
          </p:nvSpPr>
          <p:spPr>
            <a:xfrm flipH="1">
              <a:off x="-488371" y="3525889"/>
              <a:ext cx="1454283" cy="16177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D0F41"/>
                </a:solidFill>
                <a:effectLst/>
                <a:uLnTx/>
                <a:uFillTx/>
                <a:latin typeface="Arial"/>
                <a:ea typeface="+mn-ea"/>
                <a:cs typeface="+mn-cs"/>
              </a:endParaRPr>
            </a:p>
          </p:txBody>
        </p:sp>
        <p:sp>
          <p:nvSpPr>
            <p:cNvPr id="329" name="Google Shape;329;p32"/>
            <p:cNvSpPr/>
            <p:nvPr/>
          </p:nvSpPr>
          <p:spPr>
            <a:xfrm flipH="1">
              <a:off x="-488378" y="3943296"/>
              <a:ext cx="1062363" cy="12003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D0F41"/>
                </a:solidFill>
                <a:effectLst/>
                <a:uLnTx/>
                <a:uFillTx/>
                <a:latin typeface="Arial"/>
                <a:ea typeface="+mn-ea"/>
                <a:cs typeface="+mn-cs"/>
              </a:endParaRPr>
            </a:p>
          </p:txBody>
        </p:sp>
      </p:grpSp>
      <p:graphicFrame>
        <p:nvGraphicFramePr>
          <p:cNvPr id="3" name="Diagram 2" descr="Self&#10; Self-monitor&#10;  Are you participating?&#10;  Engaged as a learner?&#10;  &#10; Stretch, break, stand as needed​&#10; &#10; If you have questions or comments:&#10;  unmute&#10;  use the chat box&#10;Others&#10; Mute when listening, unmute to talk​&#10; &#10; Work as a team:&#10;  Room for every voice&#10;  Reinforce participation&#10;Environment&#10; Have your computer charged and ready to go​&#10; &#10; Keep necessary materials at hand&#10;  action plan&#10;  relevant docs&#10;  water/snacks&#10;  &#10; Minimize distractions if possible​&#10;">
            <a:extLst>
              <a:ext uri="{FF2B5EF4-FFF2-40B4-BE49-F238E27FC236}">
                <a16:creationId xmlns:a16="http://schemas.microsoft.com/office/drawing/2014/main" id="{63B24D00-2905-428E-AB35-01C8365E60D3}"/>
              </a:ext>
            </a:extLst>
          </p:cNvPr>
          <p:cNvGraphicFramePr/>
          <p:nvPr>
            <p:extLst>
              <p:ext uri="{D42A27DB-BD31-4B8C-83A1-F6EECF244321}">
                <p14:modId xmlns:p14="http://schemas.microsoft.com/office/powerpoint/2010/main" val="3861682659"/>
              </p:ext>
            </p:extLst>
          </p:nvPr>
        </p:nvGraphicFramePr>
        <p:xfrm>
          <a:off x="359428" y="-1220571"/>
          <a:ext cx="11984199" cy="84867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25" name="Google Shape;325;p32"/>
          <p:cNvSpPr txBox="1">
            <a:spLocks noGrp="1"/>
          </p:cNvSpPr>
          <p:nvPr>
            <p:ph type="title"/>
          </p:nvPr>
        </p:nvSpPr>
        <p:spPr>
          <a:xfrm>
            <a:off x="6102340" y="5851226"/>
            <a:ext cx="5279600" cy="845600"/>
          </a:xfrm>
          <a:prstGeom prst="rect">
            <a:avLst/>
          </a:prstGeom>
        </p:spPr>
        <p:txBody>
          <a:bodyPr spcFirstLastPara="1" wrap="square" lIns="121900" tIns="121900" rIns="121900" bIns="121900" anchor="t" anchorCtr="0">
            <a:noAutofit/>
          </a:bodyPr>
          <a:lstStyle/>
          <a:p>
            <a:r>
              <a:rPr lang="en"/>
              <a:t>EXPECTATIONS</a:t>
            </a:r>
            <a:endParaRPr/>
          </a:p>
        </p:txBody>
      </p:sp>
      <p:pic>
        <p:nvPicPr>
          <p:cNvPr id="323" name="Google Shape;323;p32" descr="magnifying glass&#10;"/>
          <p:cNvPicPr preferRelativeResize="0"/>
          <p:nvPr/>
        </p:nvPicPr>
        <p:blipFill>
          <a:blip r:embed="rId8">
            <a:extLst>
              <a:ext uri="{837473B0-CC2E-450A-ABE3-18F120FF3D39}">
                <a1611:picAttrSrcUrl xmlns:a1611="http://schemas.microsoft.com/office/drawing/2016/11/main" r:id="rId9"/>
              </a:ext>
            </a:extLst>
          </a:blip>
          <a:srcRect/>
          <a:stretch/>
        </p:blipFill>
        <p:spPr>
          <a:xfrm flipH="1">
            <a:off x="-3662681" y="3260300"/>
            <a:ext cx="8120417" cy="4590729"/>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7E90FDE-CB6C-1A41-67EC-FDFA80DEDD76}"/>
              </a:ext>
            </a:extLst>
          </p:cNvPr>
          <p:cNvSpPr>
            <a:spLocks noGrp="1"/>
          </p:cNvSpPr>
          <p:nvPr>
            <p:ph type="body" idx="1"/>
          </p:nvPr>
        </p:nvSpPr>
        <p:spPr>
          <a:xfrm>
            <a:off x="443445" y="1147979"/>
            <a:ext cx="7494941" cy="1525908"/>
          </a:xfrm>
        </p:spPr>
        <p:txBody>
          <a:bodyPr/>
          <a:lstStyle/>
          <a:p>
            <a:pPr marL="168910" indent="0">
              <a:buNone/>
            </a:pPr>
            <a:r>
              <a:rPr lang="en-US" sz="2000" dirty="0"/>
              <a:t>School improvement happens best when people and organizations come together to achieve common goals, recognizing that they can accomplish more together than separately. </a:t>
            </a:r>
          </a:p>
        </p:txBody>
      </p:sp>
      <p:sp>
        <p:nvSpPr>
          <p:cNvPr id="3" name="Title 2">
            <a:extLst>
              <a:ext uri="{FF2B5EF4-FFF2-40B4-BE49-F238E27FC236}">
                <a16:creationId xmlns:a16="http://schemas.microsoft.com/office/drawing/2014/main" id="{3817C057-8324-614C-51AD-75A737EE41EA}"/>
              </a:ext>
            </a:extLst>
          </p:cNvPr>
          <p:cNvSpPr>
            <a:spLocks noGrp="1"/>
          </p:cNvSpPr>
          <p:nvPr>
            <p:ph type="title"/>
          </p:nvPr>
        </p:nvSpPr>
        <p:spPr>
          <a:xfrm>
            <a:off x="198782" y="259062"/>
            <a:ext cx="12099235" cy="845600"/>
          </a:xfrm>
        </p:spPr>
        <p:txBody>
          <a:bodyPr/>
          <a:lstStyle/>
          <a:p>
            <a:r>
              <a:rPr lang="en-US" sz="3200" dirty="0"/>
              <a:t>Working Systemically: Engaging Family and Community</a:t>
            </a:r>
          </a:p>
        </p:txBody>
      </p:sp>
      <p:pic>
        <p:nvPicPr>
          <p:cNvPr id="7" name="Picture 6">
            <a:extLst>
              <a:ext uri="{FF2B5EF4-FFF2-40B4-BE49-F238E27FC236}">
                <a16:creationId xmlns:a16="http://schemas.microsoft.com/office/drawing/2014/main" id="{6985FF5F-FEB9-4EF5-BF69-EAF3243E5C52}"/>
              </a:ext>
            </a:extLst>
          </p:cNvPr>
          <p:cNvPicPr>
            <a:picLocks noChangeAspect="1"/>
          </p:cNvPicPr>
          <p:nvPr/>
        </p:nvPicPr>
        <p:blipFill>
          <a:blip r:embed="rId3"/>
          <a:srcRect/>
          <a:stretch/>
        </p:blipFill>
        <p:spPr>
          <a:xfrm>
            <a:off x="8300203" y="1592401"/>
            <a:ext cx="3448352" cy="441186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TextBox 3">
            <a:extLst>
              <a:ext uri="{FF2B5EF4-FFF2-40B4-BE49-F238E27FC236}">
                <a16:creationId xmlns:a16="http://schemas.microsoft.com/office/drawing/2014/main" id="{BA4C9091-E9FF-652C-12D2-BA8F0F6A68AE}"/>
              </a:ext>
            </a:extLst>
          </p:cNvPr>
          <p:cNvSpPr txBox="1"/>
          <p:nvPr/>
        </p:nvSpPr>
        <p:spPr>
          <a:xfrm>
            <a:off x="2374636" y="3344445"/>
            <a:ext cx="4953815" cy="2862322"/>
          </a:xfrm>
          <a:prstGeom prst="rect">
            <a:avLst/>
          </a:prstGeom>
          <a:noFill/>
        </p:spPr>
        <p:txBody>
          <a:bodyPr wrap="square" rtlCol="0">
            <a:spAutoFit/>
          </a:bodyPr>
          <a:lstStyle/>
          <a:p>
            <a:pPr marL="626110" indent="-457200">
              <a:buFont typeface="+mj-lt"/>
              <a:buAutoNum type="arabicPeriod"/>
            </a:pPr>
            <a:r>
              <a:rPr lang="en-US" sz="2000" dirty="0">
                <a:solidFill>
                  <a:schemeClr val="bg1"/>
                </a:solidFill>
              </a:rPr>
              <a:t>Family and Community</a:t>
            </a:r>
          </a:p>
          <a:p>
            <a:pPr marL="626110" indent="-457200">
              <a:buFont typeface="+mj-lt"/>
              <a:buAutoNum type="arabicPeriod"/>
            </a:pPr>
            <a:r>
              <a:rPr lang="en-US" sz="2000" dirty="0">
                <a:solidFill>
                  <a:schemeClr val="bg1"/>
                </a:solidFill>
              </a:rPr>
              <a:t>Standards</a:t>
            </a:r>
          </a:p>
          <a:p>
            <a:pPr marL="626110" indent="-457200">
              <a:buFont typeface="+mj-lt"/>
              <a:buAutoNum type="arabicPeriod"/>
            </a:pPr>
            <a:r>
              <a:rPr lang="en-US" sz="2000" dirty="0">
                <a:solidFill>
                  <a:schemeClr val="bg1"/>
                </a:solidFill>
              </a:rPr>
              <a:t>Curriculum</a:t>
            </a:r>
          </a:p>
          <a:p>
            <a:pPr marL="626110" indent="-457200">
              <a:buFont typeface="+mj-lt"/>
              <a:buAutoNum type="arabicPeriod"/>
            </a:pPr>
            <a:r>
              <a:rPr lang="en-US" sz="2000" dirty="0">
                <a:solidFill>
                  <a:schemeClr val="bg1"/>
                </a:solidFill>
              </a:rPr>
              <a:t>Instruction</a:t>
            </a:r>
          </a:p>
          <a:p>
            <a:pPr marL="626110" indent="-457200">
              <a:buFont typeface="+mj-lt"/>
              <a:buAutoNum type="arabicPeriod"/>
            </a:pPr>
            <a:r>
              <a:rPr lang="en-US" sz="2000" dirty="0">
                <a:solidFill>
                  <a:schemeClr val="bg1"/>
                </a:solidFill>
              </a:rPr>
              <a:t>Assessment</a:t>
            </a:r>
          </a:p>
          <a:p>
            <a:pPr marL="626110" indent="-457200">
              <a:buFont typeface="+mj-lt"/>
              <a:buAutoNum type="arabicPeriod"/>
            </a:pPr>
            <a:r>
              <a:rPr lang="en-US" sz="2000" dirty="0">
                <a:solidFill>
                  <a:schemeClr val="bg1"/>
                </a:solidFill>
              </a:rPr>
              <a:t>Resources</a:t>
            </a:r>
          </a:p>
          <a:p>
            <a:pPr marL="626110" indent="-457200">
              <a:buFont typeface="+mj-lt"/>
              <a:buAutoNum type="arabicPeriod"/>
            </a:pPr>
            <a:r>
              <a:rPr lang="en-US" sz="2000" dirty="0">
                <a:solidFill>
                  <a:schemeClr val="bg1"/>
                </a:solidFill>
              </a:rPr>
              <a:t>Professional Staff</a:t>
            </a:r>
          </a:p>
          <a:p>
            <a:pPr marL="626110" indent="-457200">
              <a:buFont typeface="+mj-lt"/>
              <a:buAutoNum type="arabicPeriod"/>
            </a:pPr>
            <a:r>
              <a:rPr lang="en-US" sz="2000" dirty="0">
                <a:solidFill>
                  <a:schemeClr val="bg1"/>
                </a:solidFill>
              </a:rPr>
              <a:t>Policy and Governance</a:t>
            </a:r>
          </a:p>
          <a:p>
            <a:endParaRPr lang="en-US" sz="2000" dirty="0">
              <a:solidFill>
                <a:schemeClr val="bg1"/>
              </a:solidFill>
            </a:endParaRPr>
          </a:p>
        </p:txBody>
      </p:sp>
      <p:sp>
        <p:nvSpPr>
          <p:cNvPr id="8" name="TextBox 7">
            <a:extLst>
              <a:ext uri="{FF2B5EF4-FFF2-40B4-BE49-F238E27FC236}">
                <a16:creationId xmlns:a16="http://schemas.microsoft.com/office/drawing/2014/main" id="{EFD238B1-969E-E333-9F48-6217B745B48C}"/>
              </a:ext>
            </a:extLst>
          </p:cNvPr>
          <p:cNvSpPr txBox="1"/>
          <p:nvPr/>
        </p:nvSpPr>
        <p:spPr>
          <a:xfrm>
            <a:off x="940903" y="2714542"/>
            <a:ext cx="6864626" cy="369332"/>
          </a:xfrm>
          <a:prstGeom prst="rect">
            <a:avLst/>
          </a:prstGeom>
          <a:noFill/>
        </p:spPr>
        <p:txBody>
          <a:bodyPr wrap="square">
            <a:spAutoFit/>
          </a:bodyPr>
          <a:lstStyle/>
          <a:p>
            <a:r>
              <a:rPr lang="en-US" sz="1800" dirty="0">
                <a:solidFill>
                  <a:schemeClr val="bg1"/>
                </a:solidFill>
              </a:rPr>
              <a:t>The eight components in the Working Systemically approach: </a:t>
            </a:r>
            <a:endParaRPr lang="en-US" dirty="0"/>
          </a:p>
        </p:txBody>
      </p:sp>
    </p:spTree>
    <p:extLst>
      <p:ext uri="{BB962C8B-B14F-4D97-AF65-F5344CB8AC3E}">
        <p14:creationId xmlns:p14="http://schemas.microsoft.com/office/powerpoint/2010/main" val="279272468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2">
            <a:lumMod val="5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09900E1-52DF-4869-AC2D-AC9A9D6C8B24}"/>
              </a:ext>
            </a:extLst>
          </p:cNvPr>
          <p:cNvSpPr>
            <a:spLocks noGrp="1"/>
          </p:cNvSpPr>
          <p:nvPr>
            <p:ph type="body" idx="1"/>
          </p:nvPr>
        </p:nvSpPr>
        <p:spPr>
          <a:xfrm>
            <a:off x="430312" y="2014031"/>
            <a:ext cx="7845255" cy="3117947"/>
          </a:xfrm>
          <a:prstGeom prst="roundRect">
            <a:avLst/>
          </a:prstGeom>
          <a:noFill/>
          <a:ln w="38100"/>
        </p:spPr>
        <p:style>
          <a:lnRef idx="2">
            <a:schemeClr val="accent1"/>
          </a:lnRef>
          <a:fillRef idx="1">
            <a:schemeClr val="lt1"/>
          </a:fillRef>
          <a:effectRef idx="0">
            <a:schemeClr val="accent1"/>
          </a:effectRef>
          <a:fontRef idx="minor">
            <a:schemeClr val="dk1"/>
          </a:fontRef>
        </p:style>
        <p:txBody>
          <a:bodyPr spcFirstLastPara="1" vert="horz" wrap="square" lIns="91440" tIns="45720" rIns="91440" bIns="45720" rtlCol="0" anchor="ctr" anchorCtr="0">
            <a:noAutofit/>
          </a:bodyPr>
          <a:lstStyle/>
          <a:p>
            <a:pPr marL="640080" indent="-457200">
              <a:spcAft>
                <a:spcPts val="600"/>
              </a:spcAft>
              <a:buClr>
                <a:schemeClr val="bg1"/>
              </a:buClr>
              <a:buSzPct val="100000"/>
              <a:buFont typeface="Wingdings" panose="05000000000000000000" pitchFamily="2" charset="2"/>
              <a:buChar char="v"/>
            </a:pPr>
            <a:r>
              <a:rPr lang="en-US" sz="2400" dirty="0"/>
              <a:t>Independently or with your co-coach, review one of the 4 resources article.  (10 minutes)</a:t>
            </a:r>
          </a:p>
          <a:p>
            <a:pPr marL="640080" indent="-457200">
              <a:spcAft>
                <a:spcPts val="600"/>
              </a:spcAft>
              <a:buClr>
                <a:schemeClr val="bg1"/>
              </a:buClr>
              <a:buSzPct val="100000"/>
              <a:buFont typeface="Wingdings" panose="05000000000000000000" pitchFamily="2" charset="2"/>
              <a:buChar char="v"/>
            </a:pPr>
            <a:r>
              <a:rPr lang="en-US" sz="2400" dirty="0">
                <a:solidFill>
                  <a:schemeClr val="bg1"/>
                </a:solidFill>
              </a:rPr>
              <a:t>Whole group discussion of common take aways</a:t>
            </a:r>
            <a:br>
              <a:rPr lang="en-US" sz="2400" dirty="0">
                <a:solidFill>
                  <a:schemeClr val="bg1"/>
                </a:solidFill>
              </a:rPr>
            </a:br>
            <a:r>
              <a:rPr lang="en-US" sz="2400" dirty="0">
                <a:solidFill>
                  <a:schemeClr val="bg1"/>
                </a:solidFill>
              </a:rPr>
              <a:t>(5 minutes)</a:t>
            </a:r>
            <a:endParaRPr lang="en-US" sz="2400" i="1" dirty="0">
              <a:solidFill>
                <a:schemeClr val="bg1"/>
              </a:solidFill>
            </a:endParaRPr>
          </a:p>
        </p:txBody>
      </p:sp>
      <p:sp>
        <p:nvSpPr>
          <p:cNvPr id="2" name="Title 1">
            <a:extLst>
              <a:ext uri="{FF2B5EF4-FFF2-40B4-BE49-F238E27FC236}">
                <a16:creationId xmlns:a16="http://schemas.microsoft.com/office/drawing/2014/main" id="{8E63E907-7F3B-407B-9675-B2EF94C7CA09}"/>
              </a:ext>
            </a:extLst>
          </p:cNvPr>
          <p:cNvSpPr>
            <a:spLocks noGrp="1"/>
          </p:cNvSpPr>
          <p:nvPr>
            <p:ph type="title"/>
          </p:nvPr>
        </p:nvSpPr>
        <p:spPr>
          <a:xfrm>
            <a:off x="309470" y="343098"/>
            <a:ext cx="10360431" cy="845600"/>
          </a:xfrm>
        </p:spPr>
        <p:txBody>
          <a:bodyPr>
            <a:noAutofit/>
          </a:bodyPr>
          <a:lstStyle/>
          <a:p>
            <a:r>
              <a:rPr lang="en-US" sz="3200" b="1" dirty="0">
                <a:solidFill>
                  <a:schemeClr val="bg1"/>
                </a:solidFill>
                <a:cs typeface="Calibri Light"/>
              </a:rPr>
              <a:t>DISCUSSION: </a:t>
            </a:r>
            <a:r>
              <a:rPr lang="en-US" sz="3200" dirty="0">
                <a:solidFill>
                  <a:schemeClr val="bg1"/>
                </a:solidFill>
                <a:cs typeface="Calibri Light"/>
              </a:rPr>
              <a:t>Slow the Climb: 4 De-escalation Strategies to Keep Behavior from Going Downhill</a:t>
            </a:r>
          </a:p>
        </p:txBody>
      </p:sp>
      <p:grpSp>
        <p:nvGrpSpPr>
          <p:cNvPr id="82" name="Google Shape;16036;p73">
            <a:extLst>
              <a:ext uri="{FF2B5EF4-FFF2-40B4-BE49-F238E27FC236}">
                <a16:creationId xmlns:a16="http://schemas.microsoft.com/office/drawing/2014/main" id="{CD718688-6DFD-4A92-BEFA-9D2926C20B17}"/>
              </a:ext>
            </a:extLst>
          </p:cNvPr>
          <p:cNvGrpSpPr/>
          <p:nvPr/>
        </p:nvGrpSpPr>
        <p:grpSpPr>
          <a:xfrm>
            <a:off x="8751492" y="3389790"/>
            <a:ext cx="2300168" cy="1714788"/>
            <a:chOff x="1798763" y="3395401"/>
            <a:chExt cx="376185" cy="280448"/>
          </a:xfrm>
        </p:grpSpPr>
        <p:sp>
          <p:nvSpPr>
            <p:cNvPr id="83" name="Google Shape;16037;p73">
              <a:extLst>
                <a:ext uri="{FF2B5EF4-FFF2-40B4-BE49-F238E27FC236}">
                  <a16:creationId xmlns:a16="http://schemas.microsoft.com/office/drawing/2014/main" id="{1F512D5B-411D-4442-97CF-3BA7BC887833}"/>
                </a:ext>
              </a:extLst>
            </p:cNvPr>
            <p:cNvSpPr/>
            <p:nvPr/>
          </p:nvSpPr>
          <p:spPr>
            <a:xfrm>
              <a:off x="2097352" y="3478660"/>
              <a:ext cx="47711" cy="42023"/>
            </a:xfrm>
            <a:custGeom>
              <a:avLst/>
              <a:gdLst/>
              <a:ahLst/>
              <a:cxnLst/>
              <a:rect l="l" t="t" r="r" b="b"/>
              <a:pathLst>
                <a:path w="1820" h="1603" extrusionOk="0">
                  <a:moveTo>
                    <a:pt x="910" y="1"/>
                  </a:moveTo>
                  <a:cubicBezTo>
                    <a:pt x="405" y="1"/>
                    <a:pt x="0" y="361"/>
                    <a:pt x="0" y="809"/>
                  </a:cubicBezTo>
                  <a:cubicBezTo>
                    <a:pt x="0" y="1242"/>
                    <a:pt x="405" y="1603"/>
                    <a:pt x="910" y="1603"/>
                  </a:cubicBezTo>
                  <a:cubicBezTo>
                    <a:pt x="1401" y="1603"/>
                    <a:pt x="1819" y="1242"/>
                    <a:pt x="1819" y="809"/>
                  </a:cubicBezTo>
                  <a:cubicBezTo>
                    <a:pt x="1819" y="361"/>
                    <a:pt x="1401" y="1"/>
                    <a:pt x="910" y="1"/>
                  </a:cubicBezTo>
                  <a:close/>
                </a:path>
              </a:pathLst>
            </a:custGeom>
            <a:solidFill>
              <a:srgbClr val="92A9B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 name="Google Shape;16038;p73">
              <a:extLst>
                <a:ext uri="{FF2B5EF4-FFF2-40B4-BE49-F238E27FC236}">
                  <a16:creationId xmlns:a16="http://schemas.microsoft.com/office/drawing/2014/main" id="{1A76D813-18CC-423A-929E-A27BFB00D04F}"/>
                </a:ext>
              </a:extLst>
            </p:cNvPr>
            <p:cNvSpPr/>
            <p:nvPr/>
          </p:nvSpPr>
          <p:spPr>
            <a:xfrm>
              <a:off x="2097352" y="3478660"/>
              <a:ext cx="32559" cy="42023"/>
            </a:xfrm>
            <a:custGeom>
              <a:avLst/>
              <a:gdLst/>
              <a:ahLst/>
              <a:cxnLst/>
              <a:rect l="l" t="t" r="r" b="b"/>
              <a:pathLst>
                <a:path w="1242" h="1603" extrusionOk="0">
                  <a:moveTo>
                    <a:pt x="910" y="1"/>
                  </a:moveTo>
                  <a:cubicBezTo>
                    <a:pt x="405" y="1"/>
                    <a:pt x="0" y="361"/>
                    <a:pt x="0" y="809"/>
                  </a:cubicBezTo>
                  <a:cubicBezTo>
                    <a:pt x="0" y="1242"/>
                    <a:pt x="405" y="1603"/>
                    <a:pt x="910" y="1603"/>
                  </a:cubicBezTo>
                  <a:cubicBezTo>
                    <a:pt x="1025" y="1603"/>
                    <a:pt x="1141" y="1574"/>
                    <a:pt x="1242" y="1545"/>
                  </a:cubicBezTo>
                  <a:cubicBezTo>
                    <a:pt x="924" y="1444"/>
                    <a:pt x="693" y="1141"/>
                    <a:pt x="679" y="809"/>
                  </a:cubicBezTo>
                  <a:cubicBezTo>
                    <a:pt x="693" y="462"/>
                    <a:pt x="924" y="159"/>
                    <a:pt x="1242" y="73"/>
                  </a:cubicBezTo>
                  <a:cubicBezTo>
                    <a:pt x="1141" y="29"/>
                    <a:pt x="1025" y="1"/>
                    <a:pt x="910" y="1"/>
                  </a:cubicBezTo>
                  <a:close/>
                </a:path>
              </a:pathLst>
            </a:custGeom>
            <a:solidFill>
              <a:srgbClr val="5C728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 name="Google Shape;16039;p73">
              <a:extLst>
                <a:ext uri="{FF2B5EF4-FFF2-40B4-BE49-F238E27FC236}">
                  <a16:creationId xmlns:a16="http://schemas.microsoft.com/office/drawing/2014/main" id="{6F4A14BA-71BB-41E1-9DA1-82DC41B529AF}"/>
                </a:ext>
              </a:extLst>
            </p:cNvPr>
            <p:cNvSpPr/>
            <p:nvPr/>
          </p:nvSpPr>
          <p:spPr>
            <a:xfrm>
              <a:off x="2067441" y="3580452"/>
              <a:ext cx="107508" cy="95396"/>
            </a:xfrm>
            <a:custGeom>
              <a:avLst/>
              <a:gdLst/>
              <a:ahLst/>
              <a:cxnLst/>
              <a:rect l="l" t="t" r="r" b="b"/>
              <a:pathLst>
                <a:path w="4101" h="3639" extrusionOk="0">
                  <a:moveTo>
                    <a:pt x="1358" y="1"/>
                  </a:moveTo>
                  <a:lnTo>
                    <a:pt x="1358" y="679"/>
                  </a:lnTo>
                  <a:cubicBezTo>
                    <a:pt x="1358" y="852"/>
                    <a:pt x="1271" y="1011"/>
                    <a:pt x="1113" y="1083"/>
                  </a:cubicBezTo>
                  <a:lnTo>
                    <a:pt x="376" y="1444"/>
                  </a:lnTo>
                  <a:cubicBezTo>
                    <a:pt x="145" y="1560"/>
                    <a:pt x="1" y="1805"/>
                    <a:pt x="1" y="2065"/>
                  </a:cubicBezTo>
                  <a:lnTo>
                    <a:pt x="1" y="3407"/>
                  </a:lnTo>
                  <a:cubicBezTo>
                    <a:pt x="1" y="3523"/>
                    <a:pt x="102" y="3638"/>
                    <a:pt x="232" y="3638"/>
                  </a:cubicBezTo>
                  <a:lnTo>
                    <a:pt x="3870" y="3638"/>
                  </a:lnTo>
                  <a:cubicBezTo>
                    <a:pt x="3985" y="3638"/>
                    <a:pt x="4101" y="3523"/>
                    <a:pt x="4101" y="3407"/>
                  </a:cubicBezTo>
                  <a:lnTo>
                    <a:pt x="4101" y="2065"/>
                  </a:lnTo>
                  <a:cubicBezTo>
                    <a:pt x="4086" y="1805"/>
                    <a:pt x="3942" y="1560"/>
                    <a:pt x="3711" y="1444"/>
                  </a:cubicBezTo>
                  <a:lnTo>
                    <a:pt x="2975" y="1083"/>
                  </a:lnTo>
                  <a:cubicBezTo>
                    <a:pt x="2830" y="1011"/>
                    <a:pt x="2729" y="852"/>
                    <a:pt x="2729" y="679"/>
                  </a:cubicBezTo>
                  <a:lnTo>
                    <a:pt x="2729" y="1"/>
                  </a:lnTo>
                  <a:close/>
                </a:path>
              </a:pathLst>
            </a:custGeom>
            <a:solidFill>
              <a:srgbClr val="AABBC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 name="Google Shape;16040;p73">
              <a:extLst>
                <a:ext uri="{FF2B5EF4-FFF2-40B4-BE49-F238E27FC236}">
                  <a16:creationId xmlns:a16="http://schemas.microsoft.com/office/drawing/2014/main" id="{1B4F88CA-C05B-4773-8D79-2964B31C0D0D}"/>
                </a:ext>
              </a:extLst>
            </p:cNvPr>
            <p:cNvSpPr/>
            <p:nvPr/>
          </p:nvSpPr>
          <p:spPr>
            <a:xfrm>
              <a:off x="2103014" y="3580085"/>
              <a:ext cx="36360" cy="23856"/>
            </a:xfrm>
            <a:custGeom>
              <a:avLst/>
              <a:gdLst/>
              <a:ahLst/>
              <a:cxnLst/>
              <a:rect l="l" t="t" r="r" b="b"/>
              <a:pathLst>
                <a:path w="1387" h="910" extrusionOk="0">
                  <a:moveTo>
                    <a:pt x="1" y="0"/>
                  </a:moveTo>
                  <a:lnTo>
                    <a:pt x="1" y="693"/>
                  </a:lnTo>
                  <a:cubicBezTo>
                    <a:pt x="1" y="722"/>
                    <a:pt x="1" y="751"/>
                    <a:pt x="1" y="780"/>
                  </a:cubicBezTo>
                  <a:cubicBezTo>
                    <a:pt x="217" y="866"/>
                    <a:pt x="448" y="910"/>
                    <a:pt x="694" y="910"/>
                  </a:cubicBezTo>
                  <a:cubicBezTo>
                    <a:pt x="925" y="910"/>
                    <a:pt x="1170" y="866"/>
                    <a:pt x="1387" y="780"/>
                  </a:cubicBezTo>
                  <a:cubicBezTo>
                    <a:pt x="1372" y="751"/>
                    <a:pt x="1372" y="722"/>
                    <a:pt x="1372" y="693"/>
                  </a:cubicBezTo>
                  <a:lnTo>
                    <a:pt x="1372" y="0"/>
                  </a:lnTo>
                  <a:close/>
                </a:path>
              </a:pathLst>
            </a:custGeom>
            <a:solidFill>
              <a:srgbClr val="94A5B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 name="Google Shape;16041;p73">
              <a:extLst>
                <a:ext uri="{FF2B5EF4-FFF2-40B4-BE49-F238E27FC236}">
                  <a16:creationId xmlns:a16="http://schemas.microsoft.com/office/drawing/2014/main" id="{3672D5C6-D37D-4628-97F5-7321464B05A0}"/>
                </a:ext>
              </a:extLst>
            </p:cNvPr>
            <p:cNvSpPr/>
            <p:nvPr/>
          </p:nvSpPr>
          <p:spPr>
            <a:xfrm>
              <a:off x="2067441" y="3611491"/>
              <a:ext cx="107141" cy="64358"/>
            </a:xfrm>
            <a:custGeom>
              <a:avLst/>
              <a:gdLst/>
              <a:ahLst/>
              <a:cxnLst/>
              <a:rect l="l" t="t" r="r" b="b"/>
              <a:pathLst>
                <a:path w="4087" h="2455" extrusionOk="0">
                  <a:moveTo>
                    <a:pt x="896" y="0"/>
                  </a:moveTo>
                  <a:lnTo>
                    <a:pt x="376" y="260"/>
                  </a:lnTo>
                  <a:cubicBezTo>
                    <a:pt x="145" y="376"/>
                    <a:pt x="1" y="621"/>
                    <a:pt x="1" y="881"/>
                  </a:cubicBezTo>
                  <a:lnTo>
                    <a:pt x="1" y="2223"/>
                  </a:lnTo>
                  <a:cubicBezTo>
                    <a:pt x="1" y="2339"/>
                    <a:pt x="102" y="2454"/>
                    <a:pt x="218" y="2454"/>
                  </a:cubicBezTo>
                  <a:lnTo>
                    <a:pt x="3870" y="2454"/>
                  </a:lnTo>
                  <a:cubicBezTo>
                    <a:pt x="3985" y="2454"/>
                    <a:pt x="4086" y="2339"/>
                    <a:pt x="4086" y="2223"/>
                  </a:cubicBezTo>
                  <a:lnTo>
                    <a:pt x="4086" y="881"/>
                  </a:lnTo>
                  <a:cubicBezTo>
                    <a:pt x="4086" y="621"/>
                    <a:pt x="3942" y="376"/>
                    <a:pt x="3711" y="260"/>
                  </a:cubicBezTo>
                  <a:lnTo>
                    <a:pt x="3191" y="0"/>
                  </a:lnTo>
                  <a:cubicBezTo>
                    <a:pt x="2924" y="419"/>
                    <a:pt x="2484" y="628"/>
                    <a:pt x="2044" y="628"/>
                  </a:cubicBezTo>
                  <a:cubicBezTo>
                    <a:pt x="1603" y="628"/>
                    <a:pt x="1163" y="419"/>
                    <a:pt x="896" y="0"/>
                  </a:cubicBezTo>
                  <a:close/>
                </a:path>
              </a:pathLst>
            </a:custGeom>
            <a:solidFill>
              <a:schemeClr val="accent3">
                <a:lumMod val="60000"/>
                <a:lumOff val="40000"/>
              </a:scheme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 name="Google Shape;16042;p73">
              <a:extLst>
                <a:ext uri="{FF2B5EF4-FFF2-40B4-BE49-F238E27FC236}">
                  <a16:creationId xmlns:a16="http://schemas.microsoft.com/office/drawing/2014/main" id="{B5D496CA-8BCD-4C29-BB88-560CE002C077}"/>
                </a:ext>
              </a:extLst>
            </p:cNvPr>
            <p:cNvSpPr/>
            <p:nvPr/>
          </p:nvSpPr>
          <p:spPr>
            <a:xfrm>
              <a:off x="2079185" y="3496827"/>
              <a:ext cx="83652" cy="83285"/>
            </a:xfrm>
            <a:custGeom>
              <a:avLst/>
              <a:gdLst/>
              <a:ahLst/>
              <a:cxnLst/>
              <a:rect l="l" t="t" r="r" b="b"/>
              <a:pathLst>
                <a:path w="3191" h="3177" extrusionOk="0">
                  <a:moveTo>
                    <a:pt x="1603" y="0"/>
                  </a:moveTo>
                  <a:cubicBezTo>
                    <a:pt x="722" y="0"/>
                    <a:pt x="0" y="708"/>
                    <a:pt x="0" y="1588"/>
                  </a:cubicBezTo>
                  <a:cubicBezTo>
                    <a:pt x="0" y="2469"/>
                    <a:pt x="722" y="3176"/>
                    <a:pt x="1603" y="3176"/>
                  </a:cubicBezTo>
                  <a:cubicBezTo>
                    <a:pt x="2483" y="3176"/>
                    <a:pt x="3191" y="2469"/>
                    <a:pt x="3191" y="1588"/>
                  </a:cubicBezTo>
                  <a:cubicBezTo>
                    <a:pt x="3191" y="708"/>
                    <a:pt x="2483" y="0"/>
                    <a:pt x="1603" y="0"/>
                  </a:cubicBezTo>
                  <a:close/>
                </a:path>
              </a:pathLst>
            </a:custGeom>
            <a:solidFill>
              <a:srgbClr val="667A8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9" name="Google Shape;16043;p73">
              <a:extLst>
                <a:ext uri="{FF2B5EF4-FFF2-40B4-BE49-F238E27FC236}">
                  <a16:creationId xmlns:a16="http://schemas.microsoft.com/office/drawing/2014/main" id="{A649B921-0A18-4B1F-8766-4B7D4C72982D}"/>
                </a:ext>
              </a:extLst>
            </p:cNvPr>
            <p:cNvSpPr/>
            <p:nvPr/>
          </p:nvSpPr>
          <p:spPr>
            <a:xfrm>
              <a:off x="2095071" y="3496827"/>
              <a:ext cx="69653" cy="75342"/>
            </a:xfrm>
            <a:custGeom>
              <a:avLst/>
              <a:gdLst/>
              <a:ahLst/>
              <a:cxnLst/>
              <a:rect l="l" t="t" r="r" b="b"/>
              <a:pathLst>
                <a:path w="2657" h="2874" extrusionOk="0">
                  <a:moveTo>
                    <a:pt x="997" y="0"/>
                  </a:moveTo>
                  <a:cubicBezTo>
                    <a:pt x="246" y="0"/>
                    <a:pt x="1" y="1025"/>
                    <a:pt x="665" y="1372"/>
                  </a:cubicBezTo>
                  <a:cubicBezTo>
                    <a:pt x="694" y="1386"/>
                    <a:pt x="708" y="1401"/>
                    <a:pt x="737" y="1401"/>
                  </a:cubicBezTo>
                  <a:lnTo>
                    <a:pt x="1516" y="2844"/>
                  </a:lnTo>
                  <a:cubicBezTo>
                    <a:pt x="1516" y="2844"/>
                    <a:pt x="1733" y="2859"/>
                    <a:pt x="1950" y="2873"/>
                  </a:cubicBezTo>
                  <a:cubicBezTo>
                    <a:pt x="2411" y="2527"/>
                    <a:pt x="2657" y="1949"/>
                    <a:pt x="2570" y="1372"/>
                  </a:cubicBezTo>
                  <a:cubicBezTo>
                    <a:pt x="2484" y="708"/>
                    <a:pt x="1993" y="188"/>
                    <a:pt x="1343" y="29"/>
                  </a:cubicBezTo>
                  <a:cubicBezTo>
                    <a:pt x="1228" y="15"/>
                    <a:pt x="1112" y="0"/>
                    <a:pt x="997" y="0"/>
                  </a:cubicBezTo>
                  <a:close/>
                </a:path>
              </a:pathLst>
            </a:custGeom>
            <a:solidFill>
              <a:srgbClr val="5C728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 name="Google Shape;16044;p73">
              <a:extLst>
                <a:ext uri="{FF2B5EF4-FFF2-40B4-BE49-F238E27FC236}">
                  <a16:creationId xmlns:a16="http://schemas.microsoft.com/office/drawing/2014/main" id="{84AF3D5E-0101-40D4-AA9E-C298DA6A558A}"/>
                </a:ext>
              </a:extLst>
            </p:cNvPr>
            <p:cNvSpPr/>
            <p:nvPr/>
          </p:nvSpPr>
          <p:spPr>
            <a:xfrm>
              <a:off x="2085241" y="3533449"/>
              <a:ext cx="71541" cy="58774"/>
            </a:xfrm>
            <a:custGeom>
              <a:avLst/>
              <a:gdLst/>
              <a:ahLst/>
              <a:cxnLst/>
              <a:rect l="l" t="t" r="r" b="b"/>
              <a:pathLst>
                <a:path w="2729" h="2242" extrusionOk="0">
                  <a:moveTo>
                    <a:pt x="1060" y="1"/>
                  </a:moveTo>
                  <a:cubicBezTo>
                    <a:pt x="972" y="1"/>
                    <a:pt x="890" y="45"/>
                    <a:pt x="852" y="134"/>
                  </a:cubicBezTo>
                  <a:cubicBezTo>
                    <a:pt x="766" y="292"/>
                    <a:pt x="664" y="422"/>
                    <a:pt x="535" y="538"/>
                  </a:cubicBezTo>
                  <a:cubicBezTo>
                    <a:pt x="419" y="653"/>
                    <a:pt x="275" y="740"/>
                    <a:pt x="130" y="812"/>
                  </a:cubicBezTo>
                  <a:cubicBezTo>
                    <a:pt x="44" y="855"/>
                    <a:pt x="0" y="956"/>
                    <a:pt x="15" y="1057"/>
                  </a:cubicBezTo>
                  <a:cubicBezTo>
                    <a:pt x="102" y="1736"/>
                    <a:pt x="679" y="2241"/>
                    <a:pt x="1372" y="2241"/>
                  </a:cubicBezTo>
                  <a:cubicBezTo>
                    <a:pt x="2079" y="2241"/>
                    <a:pt x="2671" y="1693"/>
                    <a:pt x="2729" y="985"/>
                  </a:cubicBezTo>
                  <a:cubicBezTo>
                    <a:pt x="2729" y="913"/>
                    <a:pt x="2700" y="841"/>
                    <a:pt x="2642" y="798"/>
                  </a:cubicBezTo>
                  <a:cubicBezTo>
                    <a:pt x="2195" y="422"/>
                    <a:pt x="1675" y="148"/>
                    <a:pt x="1098" y="4"/>
                  </a:cubicBezTo>
                  <a:cubicBezTo>
                    <a:pt x="1085" y="2"/>
                    <a:pt x="1072" y="1"/>
                    <a:pt x="1060" y="1"/>
                  </a:cubicBezTo>
                  <a:close/>
                </a:path>
              </a:pathLst>
            </a:custGeom>
            <a:solidFill>
              <a:srgbClr val="BCC9D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 name="Google Shape;16045;p73">
              <a:extLst>
                <a:ext uri="{FF2B5EF4-FFF2-40B4-BE49-F238E27FC236}">
                  <a16:creationId xmlns:a16="http://schemas.microsoft.com/office/drawing/2014/main" id="{8A7D3078-04B5-41FA-A75B-AFCDBCDC52B6}"/>
                </a:ext>
              </a:extLst>
            </p:cNvPr>
            <p:cNvSpPr/>
            <p:nvPr/>
          </p:nvSpPr>
          <p:spPr>
            <a:xfrm>
              <a:off x="2085608" y="3533449"/>
              <a:ext cx="71567" cy="58381"/>
            </a:xfrm>
            <a:custGeom>
              <a:avLst/>
              <a:gdLst/>
              <a:ahLst/>
              <a:cxnLst/>
              <a:rect l="l" t="t" r="r" b="b"/>
              <a:pathLst>
                <a:path w="2730" h="2227" extrusionOk="0">
                  <a:moveTo>
                    <a:pt x="1060" y="1"/>
                  </a:moveTo>
                  <a:cubicBezTo>
                    <a:pt x="969" y="1"/>
                    <a:pt x="876" y="45"/>
                    <a:pt x="838" y="134"/>
                  </a:cubicBezTo>
                  <a:cubicBezTo>
                    <a:pt x="780" y="249"/>
                    <a:pt x="723" y="350"/>
                    <a:pt x="636" y="437"/>
                  </a:cubicBezTo>
                  <a:cubicBezTo>
                    <a:pt x="607" y="480"/>
                    <a:pt x="564" y="509"/>
                    <a:pt x="535" y="538"/>
                  </a:cubicBezTo>
                  <a:cubicBezTo>
                    <a:pt x="405" y="653"/>
                    <a:pt x="275" y="740"/>
                    <a:pt x="131" y="812"/>
                  </a:cubicBezTo>
                  <a:cubicBezTo>
                    <a:pt x="44" y="855"/>
                    <a:pt x="1" y="956"/>
                    <a:pt x="1" y="1057"/>
                  </a:cubicBezTo>
                  <a:cubicBezTo>
                    <a:pt x="88" y="1649"/>
                    <a:pt x="549" y="2126"/>
                    <a:pt x="1156" y="2227"/>
                  </a:cubicBezTo>
                  <a:cubicBezTo>
                    <a:pt x="838" y="2025"/>
                    <a:pt x="665" y="1693"/>
                    <a:pt x="679" y="1332"/>
                  </a:cubicBezTo>
                  <a:lnTo>
                    <a:pt x="679" y="1000"/>
                  </a:lnTo>
                  <a:cubicBezTo>
                    <a:pt x="737" y="971"/>
                    <a:pt x="780" y="928"/>
                    <a:pt x="838" y="884"/>
                  </a:cubicBezTo>
                  <a:cubicBezTo>
                    <a:pt x="954" y="769"/>
                    <a:pt x="1069" y="639"/>
                    <a:pt x="1156" y="494"/>
                  </a:cubicBezTo>
                  <a:cubicBezTo>
                    <a:pt x="1589" y="624"/>
                    <a:pt x="1993" y="855"/>
                    <a:pt x="2339" y="1144"/>
                  </a:cubicBezTo>
                  <a:cubicBezTo>
                    <a:pt x="2383" y="1173"/>
                    <a:pt x="2498" y="1274"/>
                    <a:pt x="2614" y="1389"/>
                  </a:cubicBezTo>
                  <a:cubicBezTo>
                    <a:pt x="2671" y="1260"/>
                    <a:pt x="2715" y="1130"/>
                    <a:pt x="2715" y="985"/>
                  </a:cubicBezTo>
                  <a:cubicBezTo>
                    <a:pt x="2729" y="913"/>
                    <a:pt x="2700" y="841"/>
                    <a:pt x="2643" y="798"/>
                  </a:cubicBezTo>
                  <a:cubicBezTo>
                    <a:pt x="2195" y="422"/>
                    <a:pt x="1661" y="148"/>
                    <a:pt x="1098" y="4"/>
                  </a:cubicBezTo>
                  <a:cubicBezTo>
                    <a:pt x="1085" y="2"/>
                    <a:pt x="1072" y="1"/>
                    <a:pt x="1060" y="1"/>
                  </a:cubicBezTo>
                  <a:close/>
                </a:path>
              </a:pathLst>
            </a:custGeom>
            <a:solidFill>
              <a:srgbClr val="AABBC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 name="Google Shape;16046;p73">
              <a:extLst>
                <a:ext uri="{FF2B5EF4-FFF2-40B4-BE49-F238E27FC236}">
                  <a16:creationId xmlns:a16="http://schemas.microsoft.com/office/drawing/2014/main" id="{FE927DF6-04A9-4556-8AFA-A883E31FD645}"/>
                </a:ext>
              </a:extLst>
            </p:cNvPr>
            <p:cNvSpPr/>
            <p:nvPr/>
          </p:nvSpPr>
          <p:spPr>
            <a:xfrm>
              <a:off x="2150699" y="3623969"/>
              <a:ext cx="24249" cy="51879"/>
            </a:xfrm>
            <a:custGeom>
              <a:avLst/>
              <a:gdLst/>
              <a:ahLst/>
              <a:cxnLst/>
              <a:rect l="l" t="t" r="r" b="b"/>
              <a:pathLst>
                <a:path w="925" h="1979" extrusionOk="0">
                  <a:moveTo>
                    <a:pt x="780" y="1"/>
                  </a:moveTo>
                  <a:lnTo>
                    <a:pt x="174" y="463"/>
                  </a:lnTo>
                  <a:cubicBezTo>
                    <a:pt x="73" y="549"/>
                    <a:pt x="1" y="694"/>
                    <a:pt x="15" y="824"/>
                  </a:cubicBezTo>
                  <a:lnTo>
                    <a:pt x="15" y="1978"/>
                  </a:lnTo>
                  <a:lnTo>
                    <a:pt x="694" y="1978"/>
                  </a:lnTo>
                  <a:cubicBezTo>
                    <a:pt x="809" y="1978"/>
                    <a:pt x="925" y="1877"/>
                    <a:pt x="925" y="1747"/>
                  </a:cubicBezTo>
                  <a:lnTo>
                    <a:pt x="925" y="405"/>
                  </a:lnTo>
                  <a:cubicBezTo>
                    <a:pt x="910" y="261"/>
                    <a:pt x="867" y="116"/>
                    <a:pt x="780" y="1"/>
                  </a:cubicBezTo>
                  <a:close/>
                </a:path>
              </a:pathLst>
            </a:custGeom>
            <a:solidFill>
              <a:schemeClr val="accent3">
                <a:lumMod val="60000"/>
                <a:lumOff val="40000"/>
              </a:scheme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 name="Google Shape;16047;p73">
              <a:extLst>
                <a:ext uri="{FF2B5EF4-FFF2-40B4-BE49-F238E27FC236}">
                  <a16:creationId xmlns:a16="http://schemas.microsoft.com/office/drawing/2014/main" id="{8968929A-8FAA-4F5C-A24D-0EA8E3B781FE}"/>
                </a:ext>
              </a:extLst>
            </p:cNvPr>
            <p:cNvSpPr/>
            <p:nvPr/>
          </p:nvSpPr>
          <p:spPr>
            <a:xfrm>
              <a:off x="1816930" y="3502882"/>
              <a:ext cx="29938" cy="65485"/>
            </a:xfrm>
            <a:custGeom>
              <a:avLst/>
              <a:gdLst/>
              <a:ahLst/>
              <a:cxnLst/>
              <a:rect l="l" t="t" r="r" b="b"/>
              <a:pathLst>
                <a:path w="1142" h="2498" extrusionOk="0">
                  <a:moveTo>
                    <a:pt x="679" y="0"/>
                  </a:moveTo>
                  <a:cubicBezTo>
                    <a:pt x="304" y="0"/>
                    <a:pt x="1" y="304"/>
                    <a:pt x="1" y="679"/>
                  </a:cubicBezTo>
                  <a:lnTo>
                    <a:pt x="1" y="838"/>
                  </a:lnTo>
                  <a:cubicBezTo>
                    <a:pt x="1" y="1025"/>
                    <a:pt x="30" y="1227"/>
                    <a:pt x="87" y="1415"/>
                  </a:cubicBezTo>
                  <a:lnTo>
                    <a:pt x="448" y="2498"/>
                  </a:lnTo>
                  <a:lnTo>
                    <a:pt x="1141" y="2498"/>
                  </a:lnTo>
                  <a:lnTo>
                    <a:pt x="1141" y="0"/>
                  </a:lnTo>
                  <a:close/>
                </a:path>
              </a:pathLst>
            </a:custGeom>
            <a:solidFill>
              <a:srgbClr val="667A8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 name="Google Shape;16048;p73">
              <a:extLst>
                <a:ext uri="{FF2B5EF4-FFF2-40B4-BE49-F238E27FC236}">
                  <a16:creationId xmlns:a16="http://schemas.microsoft.com/office/drawing/2014/main" id="{F3A6CFB4-C982-4CEE-8736-9631E1379DFD}"/>
                </a:ext>
              </a:extLst>
            </p:cNvPr>
            <p:cNvSpPr/>
            <p:nvPr/>
          </p:nvSpPr>
          <p:spPr>
            <a:xfrm>
              <a:off x="1828674" y="3496827"/>
              <a:ext cx="71541" cy="71541"/>
            </a:xfrm>
            <a:custGeom>
              <a:avLst/>
              <a:gdLst/>
              <a:ahLst/>
              <a:cxnLst/>
              <a:rect l="l" t="t" r="r" b="b"/>
              <a:pathLst>
                <a:path w="2729" h="2729" extrusionOk="0">
                  <a:moveTo>
                    <a:pt x="693" y="0"/>
                  </a:moveTo>
                  <a:cubicBezTo>
                    <a:pt x="318" y="0"/>
                    <a:pt x="0" y="304"/>
                    <a:pt x="0" y="679"/>
                  </a:cubicBezTo>
                  <a:cubicBezTo>
                    <a:pt x="0" y="939"/>
                    <a:pt x="202" y="1141"/>
                    <a:pt x="462" y="1141"/>
                  </a:cubicBezTo>
                  <a:lnTo>
                    <a:pt x="2281" y="2729"/>
                  </a:lnTo>
                  <a:lnTo>
                    <a:pt x="2671" y="1386"/>
                  </a:lnTo>
                  <a:cubicBezTo>
                    <a:pt x="2714" y="1213"/>
                    <a:pt x="2729" y="1040"/>
                    <a:pt x="2729" y="881"/>
                  </a:cubicBezTo>
                  <a:lnTo>
                    <a:pt x="2729" y="448"/>
                  </a:lnTo>
                  <a:cubicBezTo>
                    <a:pt x="2729" y="203"/>
                    <a:pt x="2526" y="0"/>
                    <a:pt x="2281" y="0"/>
                  </a:cubicBezTo>
                  <a:close/>
                </a:path>
              </a:pathLst>
            </a:custGeom>
            <a:solidFill>
              <a:srgbClr val="5C728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5" name="Google Shape;16049;p73">
              <a:extLst>
                <a:ext uri="{FF2B5EF4-FFF2-40B4-BE49-F238E27FC236}">
                  <a16:creationId xmlns:a16="http://schemas.microsoft.com/office/drawing/2014/main" id="{D7010C81-EE62-46E8-96FC-F048B08AC74E}"/>
                </a:ext>
              </a:extLst>
            </p:cNvPr>
            <p:cNvSpPr/>
            <p:nvPr/>
          </p:nvSpPr>
          <p:spPr>
            <a:xfrm>
              <a:off x="1840786" y="3586141"/>
              <a:ext cx="35967" cy="26503"/>
            </a:xfrm>
            <a:custGeom>
              <a:avLst/>
              <a:gdLst/>
              <a:ahLst/>
              <a:cxnLst/>
              <a:rect l="l" t="t" r="r" b="b"/>
              <a:pathLst>
                <a:path w="1372" h="1011" extrusionOk="0">
                  <a:moveTo>
                    <a:pt x="0" y="0"/>
                  </a:moveTo>
                  <a:lnTo>
                    <a:pt x="0" y="1011"/>
                  </a:lnTo>
                  <a:lnTo>
                    <a:pt x="1372" y="1011"/>
                  </a:lnTo>
                  <a:lnTo>
                    <a:pt x="1372" y="0"/>
                  </a:lnTo>
                  <a:close/>
                </a:path>
              </a:pathLst>
            </a:custGeom>
            <a:solidFill>
              <a:srgbClr val="AABBC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 name="Google Shape;16050;p73">
              <a:extLst>
                <a:ext uri="{FF2B5EF4-FFF2-40B4-BE49-F238E27FC236}">
                  <a16:creationId xmlns:a16="http://schemas.microsoft.com/office/drawing/2014/main" id="{29D1EAC8-FE22-4EB8-8029-771F416CF554}"/>
                </a:ext>
              </a:extLst>
            </p:cNvPr>
            <p:cNvSpPr/>
            <p:nvPr/>
          </p:nvSpPr>
          <p:spPr>
            <a:xfrm>
              <a:off x="1840786" y="3586141"/>
              <a:ext cx="35967" cy="14392"/>
            </a:xfrm>
            <a:custGeom>
              <a:avLst/>
              <a:gdLst/>
              <a:ahLst/>
              <a:cxnLst/>
              <a:rect l="l" t="t" r="r" b="b"/>
              <a:pathLst>
                <a:path w="1372" h="549" extrusionOk="0">
                  <a:moveTo>
                    <a:pt x="0" y="0"/>
                  </a:moveTo>
                  <a:lnTo>
                    <a:pt x="0" y="419"/>
                  </a:lnTo>
                  <a:cubicBezTo>
                    <a:pt x="217" y="505"/>
                    <a:pt x="448" y="549"/>
                    <a:pt x="680" y="549"/>
                  </a:cubicBezTo>
                  <a:cubicBezTo>
                    <a:pt x="913" y="549"/>
                    <a:pt x="1148" y="505"/>
                    <a:pt x="1372" y="419"/>
                  </a:cubicBezTo>
                  <a:lnTo>
                    <a:pt x="1372" y="0"/>
                  </a:lnTo>
                  <a:close/>
                </a:path>
              </a:pathLst>
            </a:custGeom>
            <a:solidFill>
              <a:srgbClr val="94A5B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7" name="Google Shape;16051;p73">
              <a:extLst>
                <a:ext uri="{FF2B5EF4-FFF2-40B4-BE49-F238E27FC236}">
                  <a16:creationId xmlns:a16="http://schemas.microsoft.com/office/drawing/2014/main" id="{88B0C7E6-36BB-406F-B768-94F8D0A1B5C2}"/>
                </a:ext>
              </a:extLst>
            </p:cNvPr>
            <p:cNvSpPr/>
            <p:nvPr/>
          </p:nvSpPr>
          <p:spPr>
            <a:xfrm>
              <a:off x="1799156" y="3600507"/>
              <a:ext cx="119226" cy="75342"/>
            </a:xfrm>
            <a:custGeom>
              <a:avLst/>
              <a:gdLst/>
              <a:ahLst/>
              <a:cxnLst/>
              <a:rect l="l" t="t" r="r" b="b"/>
              <a:pathLst>
                <a:path w="4548" h="2874" extrusionOk="0">
                  <a:moveTo>
                    <a:pt x="1588" y="1"/>
                  </a:moveTo>
                  <a:lnTo>
                    <a:pt x="491" y="318"/>
                  </a:lnTo>
                  <a:cubicBezTo>
                    <a:pt x="202" y="405"/>
                    <a:pt x="0" y="679"/>
                    <a:pt x="0" y="982"/>
                  </a:cubicBezTo>
                  <a:lnTo>
                    <a:pt x="0" y="2642"/>
                  </a:lnTo>
                  <a:cubicBezTo>
                    <a:pt x="0" y="2772"/>
                    <a:pt x="87" y="2873"/>
                    <a:pt x="217" y="2873"/>
                  </a:cubicBezTo>
                  <a:lnTo>
                    <a:pt x="4316" y="2873"/>
                  </a:lnTo>
                  <a:cubicBezTo>
                    <a:pt x="4446" y="2873"/>
                    <a:pt x="4547" y="2772"/>
                    <a:pt x="4547" y="2642"/>
                  </a:cubicBezTo>
                  <a:lnTo>
                    <a:pt x="4547" y="968"/>
                  </a:lnTo>
                  <a:cubicBezTo>
                    <a:pt x="4547" y="665"/>
                    <a:pt x="4345" y="405"/>
                    <a:pt x="4057" y="318"/>
                  </a:cubicBezTo>
                  <a:lnTo>
                    <a:pt x="2960" y="1"/>
                  </a:lnTo>
                  <a:lnTo>
                    <a:pt x="2267" y="463"/>
                  </a:lnTo>
                  <a:lnTo>
                    <a:pt x="1588" y="1"/>
                  </a:lnTo>
                  <a:close/>
                </a:path>
              </a:pathLst>
            </a:custGeom>
            <a:solidFill>
              <a:srgbClr val="EFF2F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8" name="Google Shape;16052;p73">
              <a:extLst>
                <a:ext uri="{FF2B5EF4-FFF2-40B4-BE49-F238E27FC236}">
                  <a16:creationId xmlns:a16="http://schemas.microsoft.com/office/drawing/2014/main" id="{537DAD99-BBE5-4B41-AC4C-484F07E3F5D7}"/>
                </a:ext>
              </a:extLst>
            </p:cNvPr>
            <p:cNvSpPr/>
            <p:nvPr/>
          </p:nvSpPr>
          <p:spPr>
            <a:xfrm>
              <a:off x="1852897" y="3612618"/>
              <a:ext cx="11744" cy="63231"/>
            </a:xfrm>
            <a:custGeom>
              <a:avLst/>
              <a:gdLst/>
              <a:ahLst/>
              <a:cxnLst/>
              <a:rect l="l" t="t" r="r" b="b"/>
              <a:pathLst>
                <a:path w="448" h="2412" extrusionOk="0">
                  <a:moveTo>
                    <a:pt x="101" y="1"/>
                  </a:moveTo>
                  <a:lnTo>
                    <a:pt x="0" y="2411"/>
                  </a:lnTo>
                  <a:lnTo>
                    <a:pt x="448" y="2411"/>
                  </a:lnTo>
                  <a:lnTo>
                    <a:pt x="332" y="1"/>
                  </a:lnTo>
                  <a:close/>
                </a:path>
              </a:pathLst>
            </a:custGeom>
            <a:solidFill>
              <a:schemeClr val="accent3">
                <a:lumMod val="60000"/>
                <a:lumOff val="40000"/>
              </a:scheme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9" name="Google Shape;16053;p73">
              <a:extLst>
                <a:ext uri="{FF2B5EF4-FFF2-40B4-BE49-F238E27FC236}">
                  <a16:creationId xmlns:a16="http://schemas.microsoft.com/office/drawing/2014/main" id="{ECAB1227-5616-40E3-A003-AB2826A69583}"/>
                </a:ext>
              </a:extLst>
            </p:cNvPr>
            <p:cNvSpPr/>
            <p:nvPr/>
          </p:nvSpPr>
          <p:spPr>
            <a:xfrm>
              <a:off x="1822986" y="3526712"/>
              <a:ext cx="71541" cy="65511"/>
            </a:xfrm>
            <a:custGeom>
              <a:avLst/>
              <a:gdLst/>
              <a:ahLst/>
              <a:cxnLst/>
              <a:rect l="l" t="t" r="r" b="b"/>
              <a:pathLst>
                <a:path w="2729" h="2499" extrusionOk="0">
                  <a:moveTo>
                    <a:pt x="881" y="1"/>
                  </a:moveTo>
                  <a:cubicBezTo>
                    <a:pt x="751" y="1"/>
                    <a:pt x="636" y="44"/>
                    <a:pt x="549" y="131"/>
                  </a:cubicBezTo>
                  <a:lnTo>
                    <a:pt x="131" y="549"/>
                  </a:lnTo>
                  <a:cubicBezTo>
                    <a:pt x="44" y="636"/>
                    <a:pt x="1" y="751"/>
                    <a:pt x="1" y="867"/>
                  </a:cubicBezTo>
                  <a:lnTo>
                    <a:pt x="1" y="1127"/>
                  </a:lnTo>
                  <a:cubicBezTo>
                    <a:pt x="1" y="1892"/>
                    <a:pt x="607" y="2498"/>
                    <a:pt x="1358" y="2498"/>
                  </a:cubicBezTo>
                  <a:cubicBezTo>
                    <a:pt x="2123" y="2498"/>
                    <a:pt x="2729" y="1892"/>
                    <a:pt x="2729" y="1127"/>
                  </a:cubicBezTo>
                  <a:lnTo>
                    <a:pt x="2729" y="838"/>
                  </a:lnTo>
                  <a:cubicBezTo>
                    <a:pt x="2729" y="723"/>
                    <a:pt x="2686" y="607"/>
                    <a:pt x="2599" y="520"/>
                  </a:cubicBezTo>
                  <a:cubicBezTo>
                    <a:pt x="2253" y="174"/>
                    <a:pt x="1603" y="15"/>
                    <a:pt x="881" y="1"/>
                  </a:cubicBezTo>
                  <a:close/>
                </a:path>
              </a:pathLst>
            </a:custGeom>
            <a:solidFill>
              <a:srgbClr val="BCC9D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0" name="Google Shape;16054;p73">
              <a:extLst>
                <a:ext uri="{FF2B5EF4-FFF2-40B4-BE49-F238E27FC236}">
                  <a16:creationId xmlns:a16="http://schemas.microsoft.com/office/drawing/2014/main" id="{F9E7516E-D33E-46CA-85F2-70B2D9FAE0DD}"/>
                </a:ext>
              </a:extLst>
            </p:cNvPr>
            <p:cNvSpPr/>
            <p:nvPr/>
          </p:nvSpPr>
          <p:spPr>
            <a:xfrm>
              <a:off x="1822986" y="3526712"/>
              <a:ext cx="71174" cy="63991"/>
            </a:xfrm>
            <a:custGeom>
              <a:avLst/>
              <a:gdLst/>
              <a:ahLst/>
              <a:cxnLst/>
              <a:rect l="l" t="t" r="r" b="b"/>
              <a:pathLst>
                <a:path w="2715" h="2441" extrusionOk="0">
                  <a:moveTo>
                    <a:pt x="867" y="1"/>
                  </a:moveTo>
                  <a:cubicBezTo>
                    <a:pt x="751" y="1"/>
                    <a:pt x="636" y="44"/>
                    <a:pt x="535" y="131"/>
                  </a:cubicBezTo>
                  <a:lnTo>
                    <a:pt x="131" y="549"/>
                  </a:lnTo>
                  <a:cubicBezTo>
                    <a:pt x="44" y="636"/>
                    <a:pt x="1" y="751"/>
                    <a:pt x="1" y="867"/>
                  </a:cubicBezTo>
                  <a:lnTo>
                    <a:pt x="1" y="1127"/>
                  </a:lnTo>
                  <a:cubicBezTo>
                    <a:pt x="1" y="1733"/>
                    <a:pt x="405" y="2267"/>
                    <a:pt x="982" y="2440"/>
                  </a:cubicBezTo>
                  <a:cubicBezTo>
                    <a:pt x="780" y="2195"/>
                    <a:pt x="679" y="1892"/>
                    <a:pt x="679" y="1589"/>
                  </a:cubicBezTo>
                  <a:lnTo>
                    <a:pt x="679" y="925"/>
                  </a:lnTo>
                  <a:cubicBezTo>
                    <a:pt x="679" y="673"/>
                    <a:pt x="882" y="462"/>
                    <a:pt x="1131" y="462"/>
                  </a:cubicBezTo>
                  <a:cubicBezTo>
                    <a:pt x="1139" y="462"/>
                    <a:pt x="1147" y="462"/>
                    <a:pt x="1156" y="463"/>
                  </a:cubicBezTo>
                  <a:cubicBezTo>
                    <a:pt x="1617" y="492"/>
                    <a:pt x="2296" y="578"/>
                    <a:pt x="2715" y="780"/>
                  </a:cubicBezTo>
                  <a:cubicBezTo>
                    <a:pt x="2715" y="679"/>
                    <a:pt x="2657" y="593"/>
                    <a:pt x="2599" y="520"/>
                  </a:cubicBezTo>
                  <a:cubicBezTo>
                    <a:pt x="2238" y="174"/>
                    <a:pt x="1603" y="15"/>
                    <a:pt x="867" y="1"/>
                  </a:cubicBezTo>
                  <a:close/>
                </a:path>
              </a:pathLst>
            </a:custGeom>
            <a:solidFill>
              <a:srgbClr val="AABBC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1" name="Google Shape;16055;p73">
              <a:extLst>
                <a:ext uri="{FF2B5EF4-FFF2-40B4-BE49-F238E27FC236}">
                  <a16:creationId xmlns:a16="http://schemas.microsoft.com/office/drawing/2014/main" id="{54BA7F3A-7A27-4484-8D92-2F1AD0A4C543}"/>
                </a:ext>
              </a:extLst>
            </p:cNvPr>
            <p:cNvSpPr/>
            <p:nvPr/>
          </p:nvSpPr>
          <p:spPr>
            <a:xfrm>
              <a:off x="1798763" y="3616026"/>
              <a:ext cx="24249" cy="59823"/>
            </a:xfrm>
            <a:custGeom>
              <a:avLst/>
              <a:gdLst/>
              <a:ahLst/>
              <a:cxnLst/>
              <a:rect l="l" t="t" r="r" b="b"/>
              <a:pathLst>
                <a:path w="925" h="2282" extrusionOk="0">
                  <a:moveTo>
                    <a:pt x="131" y="1"/>
                  </a:moveTo>
                  <a:cubicBezTo>
                    <a:pt x="59" y="102"/>
                    <a:pt x="15" y="246"/>
                    <a:pt x="15" y="390"/>
                  </a:cubicBezTo>
                  <a:lnTo>
                    <a:pt x="15" y="2050"/>
                  </a:lnTo>
                  <a:cubicBezTo>
                    <a:pt x="1" y="2180"/>
                    <a:pt x="102" y="2281"/>
                    <a:pt x="232" y="2281"/>
                  </a:cubicBezTo>
                  <a:lnTo>
                    <a:pt x="910" y="2281"/>
                  </a:lnTo>
                  <a:lnTo>
                    <a:pt x="925" y="1069"/>
                  </a:lnTo>
                  <a:cubicBezTo>
                    <a:pt x="925" y="881"/>
                    <a:pt x="852" y="708"/>
                    <a:pt x="723" y="578"/>
                  </a:cubicBezTo>
                  <a:lnTo>
                    <a:pt x="131" y="1"/>
                  </a:lnTo>
                  <a:close/>
                </a:path>
              </a:pathLst>
            </a:custGeom>
            <a:solidFill>
              <a:srgbClr val="E9EDF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 name="Google Shape;16056;p73">
              <a:extLst>
                <a:ext uri="{FF2B5EF4-FFF2-40B4-BE49-F238E27FC236}">
                  <a16:creationId xmlns:a16="http://schemas.microsoft.com/office/drawing/2014/main" id="{89EB1491-B2E6-4DF1-81F4-D95B952799CE}"/>
                </a:ext>
              </a:extLst>
            </p:cNvPr>
            <p:cNvSpPr/>
            <p:nvPr/>
          </p:nvSpPr>
          <p:spPr>
            <a:xfrm>
              <a:off x="1852504" y="3612618"/>
              <a:ext cx="12138" cy="11771"/>
            </a:xfrm>
            <a:custGeom>
              <a:avLst/>
              <a:gdLst/>
              <a:ahLst/>
              <a:cxnLst/>
              <a:rect l="l" t="t" r="r" b="b"/>
              <a:pathLst>
                <a:path w="463" h="449" extrusionOk="0">
                  <a:moveTo>
                    <a:pt x="1" y="1"/>
                  </a:moveTo>
                  <a:lnTo>
                    <a:pt x="1" y="347"/>
                  </a:lnTo>
                  <a:cubicBezTo>
                    <a:pt x="1" y="405"/>
                    <a:pt x="58" y="448"/>
                    <a:pt x="116" y="448"/>
                  </a:cubicBezTo>
                  <a:lnTo>
                    <a:pt x="347" y="448"/>
                  </a:lnTo>
                  <a:cubicBezTo>
                    <a:pt x="405" y="448"/>
                    <a:pt x="463" y="405"/>
                    <a:pt x="463" y="347"/>
                  </a:cubicBezTo>
                  <a:lnTo>
                    <a:pt x="463"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3" name="Google Shape;16057;p73">
              <a:extLst>
                <a:ext uri="{FF2B5EF4-FFF2-40B4-BE49-F238E27FC236}">
                  <a16:creationId xmlns:a16="http://schemas.microsoft.com/office/drawing/2014/main" id="{CBE983F6-15CF-4AF5-9B31-89128BAAFD6D}"/>
                </a:ext>
              </a:extLst>
            </p:cNvPr>
            <p:cNvSpPr/>
            <p:nvPr/>
          </p:nvSpPr>
          <p:spPr>
            <a:xfrm>
              <a:off x="1834337" y="3595919"/>
              <a:ext cx="24249" cy="25114"/>
            </a:xfrm>
            <a:custGeom>
              <a:avLst/>
              <a:gdLst/>
              <a:ahLst/>
              <a:cxnLst/>
              <a:rect l="l" t="t" r="r" b="b"/>
              <a:pathLst>
                <a:path w="925" h="958" extrusionOk="0">
                  <a:moveTo>
                    <a:pt x="203" y="0"/>
                  </a:moveTo>
                  <a:cubicBezTo>
                    <a:pt x="174" y="0"/>
                    <a:pt x="146" y="15"/>
                    <a:pt x="131" y="46"/>
                  </a:cubicBezTo>
                  <a:lnTo>
                    <a:pt x="1" y="248"/>
                  </a:lnTo>
                  <a:lnTo>
                    <a:pt x="347" y="883"/>
                  </a:lnTo>
                  <a:cubicBezTo>
                    <a:pt x="365" y="929"/>
                    <a:pt x="413" y="957"/>
                    <a:pt x="463" y="957"/>
                  </a:cubicBezTo>
                  <a:cubicBezTo>
                    <a:pt x="492" y="957"/>
                    <a:pt x="523" y="948"/>
                    <a:pt x="549" y="926"/>
                  </a:cubicBezTo>
                  <a:lnTo>
                    <a:pt x="925" y="638"/>
                  </a:lnTo>
                  <a:lnTo>
                    <a:pt x="275" y="31"/>
                  </a:lnTo>
                  <a:cubicBezTo>
                    <a:pt x="255" y="11"/>
                    <a:pt x="229" y="0"/>
                    <a:pt x="203" y="0"/>
                  </a:cubicBezTo>
                  <a:close/>
                </a:path>
              </a:pathLst>
            </a:custGeom>
            <a:solidFill>
              <a:srgbClr val="E9EDF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4" name="Google Shape;16058;p73">
              <a:extLst>
                <a:ext uri="{FF2B5EF4-FFF2-40B4-BE49-F238E27FC236}">
                  <a16:creationId xmlns:a16="http://schemas.microsoft.com/office/drawing/2014/main" id="{4B896ECC-F230-4E05-ADAD-3AAF62D62314}"/>
                </a:ext>
              </a:extLst>
            </p:cNvPr>
            <p:cNvSpPr/>
            <p:nvPr/>
          </p:nvSpPr>
          <p:spPr>
            <a:xfrm>
              <a:off x="1858559" y="3595919"/>
              <a:ext cx="24616" cy="25114"/>
            </a:xfrm>
            <a:custGeom>
              <a:avLst/>
              <a:gdLst/>
              <a:ahLst/>
              <a:cxnLst/>
              <a:rect l="l" t="t" r="r" b="b"/>
              <a:pathLst>
                <a:path w="939" h="958" extrusionOk="0">
                  <a:moveTo>
                    <a:pt x="730" y="0"/>
                  </a:moveTo>
                  <a:cubicBezTo>
                    <a:pt x="708" y="0"/>
                    <a:pt x="685" y="11"/>
                    <a:pt x="665" y="31"/>
                  </a:cubicBezTo>
                  <a:lnTo>
                    <a:pt x="1" y="638"/>
                  </a:lnTo>
                  <a:lnTo>
                    <a:pt x="390" y="926"/>
                  </a:lnTo>
                  <a:cubicBezTo>
                    <a:pt x="417" y="948"/>
                    <a:pt x="445" y="957"/>
                    <a:pt x="473" y="957"/>
                  </a:cubicBezTo>
                  <a:cubicBezTo>
                    <a:pt x="520" y="957"/>
                    <a:pt x="565" y="929"/>
                    <a:pt x="592" y="883"/>
                  </a:cubicBezTo>
                  <a:lnTo>
                    <a:pt x="939" y="248"/>
                  </a:lnTo>
                  <a:lnTo>
                    <a:pt x="795" y="46"/>
                  </a:lnTo>
                  <a:cubicBezTo>
                    <a:pt x="779" y="15"/>
                    <a:pt x="755" y="0"/>
                    <a:pt x="730" y="0"/>
                  </a:cubicBezTo>
                  <a:close/>
                </a:path>
              </a:pathLst>
            </a:custGeom>
            <a:solidFill>
              <a:srgbClr val="E9EDF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5" name="Google Shape;16059;p73">
              <a:extLst>
                <a:ext uri="{FF2B5EF4-FFF2-40B4-BE49-F238E27FC236}">
                  <a16:creationId xmlns:a16="http://schemas.microsoft.com/office/drawing/2014/main" id="{6430A9A8-2EBD-43B9-B16D-851A2D54E73B}"/>
                </a:ext>
              </a:extLst>
            </p:cNvPr>
            <p:cNvSpPr/>
            <p:nvPr/>
          </p:nvSpPr>
          <p:spPr>
            <a:xfrm>
              <a:off x="1900556" y="3395401"/>
              <a:ext cx="178288" cy="208540"/>
            </a:xfrm>
            <a:custGeom>
              <a:avLst/>
              <a:gdLst/>
              <a:ahLst/>
              <a:cxnLst/>
              <a:rect l="l" t="t" r="r" b="b"/>
              <a:pathLst>
                <a:path w="6801" h="7955" extrusionOk="0">
                  <a:moveTo>
                    <a:pt x="3408" y="1"/>
                  </a:moveTo>
                  <a:cubicBezTo>
                    <a:pt x="1777" y="1"/>
                    <a:pt x="578" y="1141"/>
                    <a:pt x="448" y="2960"/>
                  </a:cubicBezTo>
                  <a:cubicBezTo>
                    <a:pt x="290" y="5212"/>
                    <a:pt x="88" y="6468"/>
                    <a:pt x="30" y="6886"/>
                  </a:cubicBezTo>
                  <a:cubicBezTo>
                    <a:pt x="1" y="6987"/>
                    <a:pt x="59" y="7089"/>
                    <a:pt x="145" y="7132"/>
                  </a:cubicBezTo>
                  <a:cubicBezTo>
                    <a:pt x="578" y="7348"/>
                    <a:pt x="1921" y="7955"/>
                    <a:pt x="3408" y="7955"/>
                  </a:cubicBezTo>
                  <a:cubicBezTo>
                    <a:pt x="4895" y="7955"/>
                    <a:pt x="6237" y="7348"/>
                    <a:pt x="6670" y="7132"/>
                  </a:cubicBezTo>
                  <a:cubicBezTo>
                    <a:pt x="6757" y="7089"/>
                    <a:pt x="6800" y="6987"/>
                    <a:pt x="6786" y="6886"/>
                  </a:cubicBezTo>
                  <a:cubicBezTo>
                    <a:pt x="6728" y="6468"/>
                    <a:pt x="6526" y="5212"/>
                    <a:pt x="6367" y="2960"/>
                  </a:cubicBezTo>
                  <a:cubicBezTo>
                    <a:pt x="6237" y="1127"/>
                    <a:pt x="5039" y="1"/>
                    <a:pt x="3408" y="1"/>
                  </a:cubicBezTo>
                  <a:close/>
                </a:path>
              </a:pathLst>
            </a:custGeom>
            <a:solidFill>
              <a:srgbClr val="667A8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6" name="Google Shape;16060;p73">
              <a:extLst>
                <a:ext uri="{FF2B5EF4-FFF2-40B4-BE49-F238E27FC236}">
                  <a16:creationId xmlns:a16="http://schemas.microsoft.com/office/drawing/2014/main" id="{A1A83D41-52B3-43D7-AE0F-E91A4908B967}"/>
                </a:ext>
              </a:extLst>
            </p:cNvPr>
            <p:cNvSpPr/>
            <p:nvPr/>
          </p:nvSpPr>
          <p:spPr>
            <a:xfrm>
              <a:off x="1942579" y="3395401"/>
              <a:ext cx="136266" cy="208593"/>
            </a:xfrm>
            <a:custGeom>
              <a:avLst/>
              <a:gdLst/>
              <a:ahLst/>
              <a:cxnLst/>
              <a:rect l="l" t="t" r="r" b="b"/>
              <a:pathLst>
                <a:path w="5198" h="7957" extrusionOk="0">
                  <a:moveTo>
                    <a:pt x="1805" y="1"/>
                  </a:moveTo>
                  <a:cubicBezTo>
                    <a:pt x="1689" y="1"/>
                    <a:pt x="1574" y="1"/>
                    <a:pt x="1473" y="15"/>
                  </a:cubicBezTo>
                  <a:cubicBezTo>
                    <a:pt x="202" y="145"/>
                    <a:pt x="0" y="1935"/>
                    <a:pt x="1227" y="2310"/>
                  </a:cubicBezTo>
                  <a:lnTo>
                    <a:pt x="1256" y="2310"/>
                  </a:lnTo>
                  <a:lnTo>
                    <a:pt x="1718" y="7955"/>
                  </a:lnTo>
                  <a:cubicBezTo>
                    <a:pt x="1768" y="7956"/>
                    <a:pt x="1817" y="7957"/>
                    <a:pt x="1867" y="7957"/>
                  </a:cubicBezTo>
                  <a:cubicBezTo>
                    <a:pt x="3324" y="7957"/>
                    <a:pt x="4634" y="7355"/>
                    <a:pt x="5067" y="7132"/>
                  </a:cubicBezTo>
                  <a:cubicBezTo>
                    <a:pt x="5154" y="7089"/>
                    <a:pt x="5197" y="6987"/>
                    <a:pt x="5183" y="6886"/>
                  </a:cubicBezTo>
                  <a:cubicBezTo>
                    <a:pt x="5125" y="6468"/>
                    <a:pt x="4923" y="5212"/>
                    <a:pt x="4764" y="2960"/>
                  </a:cubicBezTo>
                  <a:cubicBezTo>
                    <a:pt x="4634" y="1127"/>
                    <a:pt x="3436" y="1"/>
                    <a:pt x="1805" y="1"/>
                  </a:cubicBezTo>
                  <a:close/>
                </a:path>
              </a:pathLst>
            </a:custGeom>
            <a:solidFill>
              <a:srgbClr val="5C728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7" name="Google Shape;16061;p73">
              <a:extLst>
                <a:ext uri="{FF2B5EF4-FFF2-40B4-BE49-F238E27FC236}">
                  <a16:creationId xmlns:a16="http://schemas.microsoft.com/office/drawing/2014/main" id="{EA265D70-C699-4DC5-912A-1FA3F0D0AC1D}"/>
                </a:ext>
              </a:extLst>
            </p:cNvPr>
            <p:cNvSpPr/>
            <p:nvPr/>
          </p:nvSpPr>
          <p:spPr>
            <a:xfrm>
              <a:off x="1888471" y="3556230"/>
              <a:ext cx="202852" cy="119619"/>
            </a:xfrm>
            <a:custGeom>
              <a:avLst/>
              <a:gdLst/>
              <a:ahLst/>
              <a:cxnLst/>
              <a:rect l="l" t="t" r="r" b="b"/>
              <a:pathLst>
                <a:path w="7738" h="4563" extrusionOk="0">
                  <a:moveTo>
                    <a:pt x="2728" y="1"/>
                  </a:moveTo>
                  <a:lnTo>
                    <a:pt x="2728" y="1011"/>
                  </a:lnTo>
                  <a:cubicBezTo>
                    <a:pt x="2728" y="1184"/>
                    <a:pt x="2627" y="1343"/>
                    <a:pt x="2454" y="1430"/>
                  </a:cubicBezTo>
                  <a:lnTo>
                    <a:pt x="549" y="2267"/>
                  </a:lnTo>
                  <a:cubicBezTo>
                    <a:pt x="217" y="2411"/>
                    <a:pt x="0" y="2744"/>
                    <a:pt x="0" y="3104"/>
                  </a:cubicBezTo>
                  <a:lnTo>
                    <a:pt x="0" y="4331"/>
                  </a:lnTo>
                  <a:cubicBezTo>
                    <a:pt x="0" y="4447"/>
                    <a:pt x="101" y="4562"/>
                    <a:pt x="231" y="4562"/>
                  </a:cubicBezTo>
                  <a:lnTo>
                    <a:pt x="7506" y="4562"/>
                  </a:lnTo>
                  <a:cubicBezTo>
                    <a:pt x="7636" y="4562"/>
                    <a:pt x="7737" y="4447"/>
                    <a:pt x="7737" y="4331"/>
                  </a:cubicBezTo>
                  <a:lnTo>
                    <a:pt x="7737" y="3104"/>
                  </a:lnTo>
                  <a:cubicBezTo>
                    <a:pt x="7737" y="2744"/>
                    <a:pt x="7521" y="2411"/>
                    <a:pt x="7189" y="2267"/>
                  </a:cubicBezTo>
                  <a:lnTo>
                    <a:pt x="5269" y="1430"/>
                  </a:lnTo>
                  <a:cubicBezTo>
                    <a:pt x="5110" y="1343"/>
                    <a:pt x="5009" y="1184"/>
                    <a:pt x="5009" y="1011"/>
                  </a:cubicBezTo>
                  <a:lnTo>
                    <a:pt x="5009" y="1"/>
                  </a:lnTo>
                  <a:close/>
                </a:path>
              </a:pathLst>
            </a:custGeom>
            <a:solidFill>
              <a:srgbClr val="AABBC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8" name="Google Shape;16062;p73">
              <a:extLst>
                <a:ext uri="{FF2B5EF4-FFF2-40B4-BE49-F238E27FC236}">
                  <a16:creationId xmlns:a16="http://schemas.microsoft.com/office/drawing/2014/main" id="{F5D44425-D065-43B0-9691-50AA17E9E83B}"/>
                </a:ext>
              </a:extLst>
            </p:cNvPr>
            <p:cNvSpPr/>
            <p:nvPr/>
          </p:nvSpPr>
          <p:spPr>
            <a:xfrm>
              <a:off x="1888471" y="3599380"/>
              <a:ext cx="202852" cy="76469"/>
            </a:xfrm>
            <a:custGeom>
              <a:avLst/>
              <a:gdLst/>
              <a:ahLst/>
              <a:cxnLst/>
              <a:rect l="l" t="t" r="r" b="b"/>
              <a:pathLst>
                <a:path w="7738" h="2917" extrusionOk="0">
                  <a:moveTo>
                    <a:pt x="1963" y="0"/>
                  </a:moveTo>
                  <a:lnTo>
                    <a:pt x="549" y="621"/>
                  </a:lnTo>
                  <a:cubicBezTo>
                    <a:pt x="217" y="765"/>
                    <a:pt x="0" y="1098"/>
                    <a:pt x="0" y="1458"/>
                  </a:cubicBezTo>
                  <a:lnTo>
                    <a:pt x="0" y="2685"/>
                  </a:lnTo>
                  <a:cubicBezTo>
                    <a:pt x="0" y="2801"/>
                    <a:pt x="101" y="2916"/>
                    <a:pt x="231" y="2916"/>
                  </a:cubicBezTo>
                  <a:lnTo>
                    <a:pt x="7506" y="2916"/>
                  </a:lnTo>
                  <a:cubicBezTo>
                    <a:pt x="7636" y="2916"/>
                    <a:pt x="7737" y="2801"/>
                    <a:pt x="7737" y="2685"/>
                  </a:cubicBezTo>
                  <a:lnTo>
                    <a:pt x="7737" y="1458"/>
                  </a:lnTo>
                  <a:cubicBezTo>
                    <a:pt x="7737" y="1098"/>
                    <a:pt x="7521" y="765"/>
                    <a:pt x="7189" y="621"/>
                  </a:cubicBezTo>
                  <a:lnTo>
                    <a:pt x="5774" y="0"/>
                  </a:lnTo>
                  <a:cubicBezTo>
                    <a:pt x="5442" y="881"/>
                    <a:pt x="4655" y="1321"/>
                    <a:pt x="3869" y="1321"/>
                  </a:cubicBezTo>
                  <a:cubicBezTo>
                    <a:pt x="3082" y="1321"/>
                    <a:pt x="2295" y="881"/>
                    <a:pt x="1963"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9" name="Google Shape;16063;p73">
              <a:extLst>
                <a:ext uri="{FF2B5EF4-FFF2-40B4-BE49-F238E27FC236}">
                  <a16:creationId xmlns:a16="http://schemas.microsoft.com/office/drawing/2014/main" id="{C9C48439-5B33-4E28-89D6-609979ACDD9C}"/>
                </a:ext>
              </a:extLst>
            </p:cNvPr>
            <p:cNvSpPr/>
            <p:nvPr/>
          </p:nvSpPr>
          <p:spPr>
            <a:xfrm>
              <a:off x="1959985" y="3556230"/>
              <a:ext cx="59823" cy="23961"/>
            </a:xfrm>
            <a:custGeom>
              <a:avLst/>
              <a:gdLst/>
              <a:ahLst/>
              <a:cxnLst/>
              <a:rect l="l" t="t" r="r" b="b"/>
              <a:pathLst>
                <a:path w="2282" h="914" extrusionOk="0">
                  <a:moveTo>
                    <a:pt x="0" y="1"/>
                  </a:moveTo>
                  <a:lnTo>
                    <a:pt x="0" y="665"/>
                  </a:lnTo>
                  <a:cubicBezTo>
                    <a:pt x="361" y="831"/>
                    <a:pt x="751" y="914"/>
                    <a:pt x="1141" y="914"/>
                  </a:cubicBezTo>
                  <a:cubicBezTo>
                    <a:pt x="1530" y="914"/>
                    <a:pt x="1920" y="831"/>
                    <a:pt x="2281" y="665"/>
                  </a:cubicBezTo>
                  <a:lnTo>
                    <a:pt x="2281" y="1"/>
                  </a:lnTo>
                  <a:close/>
                </a:path>
              </a:pathLst>
            </a:custGeom>
            <a:solidFill>
              <a:srgbClr val="94A5B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0" name="Google Shape;16064;p73">
              <a:extLst>
                <a:ext uri="{FF2B5EF4-FFF2-40B4-BE49-F238E27FC236}">
                  <a16:creationId xmlns:a16="http://schemas.microsoft.com/office/drawing/2014/main" id="{0F865036-04B4-4D3B-B373-D119CB56FCD0}"/>
                </a:ext>
              </a:extLst>
            </p:cNvPr>
            <p:cNvSpPr/>
            <p:nvPr/>
          </p:nvSpPr>
          <p:spPr>
            <a:xfrm>
              <a:off x="1929707" y="3456062"/>
              <a:ext cx="119619" cy="112069"/>
            </a:xfrm>
            <a:custGeom>
              <a:avLst/>
              <a:gdLst/>
              <a:ahLst/>
              <a:cxnLst/>
              <a:rect l="l" t="t" r="r" b="b"/>
              <a:pathLst>
                <a:path w="4563" h="4275" extrusionOk="0">
                  <a:moveTo>
                    <a:pt x="1655" y="1"/>
                  </a:moveTo>
                  <a:cubicBezTo>
                    <a:pt x="1489" y="1"/>
                    <a:pt x="1344" y="98"/>
                    <a:pt x="1271" y="256"/>
                  </a:cubicBezTo>
                  <a:cubicBezTo>
                    <a:pt x="1025" y="733"/>
                    <a:pt x="665" y="1137"/>
                    <a:pt x="203" y="1426"/>
                  </a:cubicBezTo>
                  <a:cubicBezTo>
                    <a:pt x="87" y="1512"/>
                    <a:pt x="15" y="1642"/>
                    <a:pt x="15" y="1786"/>
                  </a:cubicBezTo>
                  <a:lnTo>
                    <a:pt x="15" y="1916"/>
                  </a:lnTo>
                  <a:cubicBezTo>
                    <a:pt x="0" y="3143"/>
                    <a:pt x="924" y="4168"/>
                    <a:pt x="2137" y="4269"/>
                  </a:cubicBezTo>
                  <a:cubicBezTo>
                    <a:pt x="2188" y="4273"/>
                    <a:pt x="2239" y="4274"/>
                    <a:pt x="2290" y="4274"/>
                  </a:cubicBezTo>
                  <a:cubicBezTo>
                    <a:pt x="3536" y="4274"/>
                    <a:pt x="4562" y="3265"/>
                    <a:pt x="4562" y="2003"/>
                  </a:cubicBezTo>
                  <a:lnTo>
                    <a:pt x="4562" y="1599"/>
                  </a:lnTo>
                  <a:cubicBezTo>
                    <a:pt x="4562" y="1411"/>
                    <a:pt x="4490" y="1223"/>
                    <a:pt x="4346" y="1093"/>
                  </a:cubicBezTo>
                  <a:cubicBezTo>
                    <a:pt x="3985" y="776"/>
                    <a:pt x="3162" y="213"/>
                    <a:pt x="1747" y="11"/>
                  </a:cubicBezTo>
                  <a:cubicBezTo>
                    <a:pt x="1716" y="4"/>
                    <a:pt x="1685" y="1"/>
                    <a:pt x="1655" y="1"/>
                  </a:cubicBezTo>
                  <a:close/>
                </a:path>
              </a:pathLst>
            </a:custGeom>
            <a:solidFill>
              <a:srgbClr val="BCC9D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1" name="Google Shape;16065;p73">
              <a:extLst>
                <a:ext uri="{FF2B5EF4-FFF2-40B4-BE49-F238E27FC236}">
                  <a16:creationId xmlns:a16="http://schemas.microsoft.com/office/drawing/2014/main" id="{0FC78BBA-E27C-4410-A9D4-AD08E3C17FAE}"/>
                </a:ext>
              </a:extLst>
            </p:cNvPr>
            <p:cNvSpPr/>
            <p:nvPr/>
          </p:nvSpPr>
          <p:spPr>
            <a:xfrm>
              <a:off x="1929707" y="3456062"/>
              <a:ext cx="116971" cy="111938"/>
            </a:xfrm>
            <a:custGeom>
              <a:avLst/>
              <a:gdLst/>
              <a:ahLst/>
              <a:cxnLst/>
              <a:rect l="l" t="t" r="r" b="b"/>
              <a:pathLst>
                <a:path w="4462" h="4270" extrusionOk="0">
                  <a:moveTo>
                    <a:pt x="1655" y="1"/>
                  </a:moveTo>
                  <a:cubicBezTo>
                    <a:pt x="1489" y="1"/>
                    <a:pt x="1344" y="98"/>
                    <a:pt x="1271" y="256"/>
                  </a:cubicBezTo>
                  <a:cubicBezTo>
                    <a:pt x="1227" y="328"/>
                    <a:pt x="1184" y="415"/>
                    <a:pt x="1126" y="487"/>
                  </a:cubicBezTo>
                  <a:cubicBezTo>
                    <a:pt x="895" y="863"/>
                    <a:pt x="578" y="1180"/>
                    <a:pt x="217" y="1426"/>
                  </a:cubicBezTo>
                  <a:cubicBezTo>
                    <a:pt x="87" y="1512"/>
                    <a:pt x="15" y="1656"/>
                    <a:pt x="15" y="1801"/>
                  </a:cubicBezTo>
                  <a:lnTo>
                    <a:pt x="15" y="1931"/>
                  </a:lnTo>
                  <a:cubicBezTo>
                    <a:pt x="0" y="3100"/>
                    <a:pt x="852" y="4096"/>
                    <a:pt x="2021" y="4269"/>
                  </a:cubicBezTo>
                  <a:cubicBezTo>
                    <a:pt x="1603" y="3836"/>
                    <a:pt x="1386" y="3273"/>
                    <a:pt x="1386" y="2696"/>
                  </a:cubicBezTo>
                  <a:lnTo>
                    <a:pt x="1386" y="1267"/>
                  </a:lnTo>
                  <a:cubicBezTo>
                    <a:pt x="1386" y="1021"/>
                    <a:pt x="1560" y="834"/>
                    <a:pt x="1790" y="805"/>
                  </a:cubicBezTo>
                  <a:cubicBezTo>
                    <a:pt x="1953" y="789"/>
                    <a:pt x="2115" y="782"/>
                    <a:pt x="2278" y="782"/>
                  </a:cubicBezTo>
                  <a:cubicBezTo>
                    <a:pt x="3027" y="782"/>
                    <a:pt x="3773" y="944"/>
                    <a:pt x="4461" y="1252"/>
                  </a:cubicBezTo>
                  <a:cubicBezTo>
                    <a:pt x="4432" y="1195"/>
                    <a:pt x="4389" y="1137"/>
                    <a:pt x="4346" y="1093"/>
                  </a:cubicBezTo>
                  <a:cubicBezTo>
                    <a:pt x="3985" y="776"/>
                    <a:pt x="3147" y="213"/>
                    <a:pt x="1747" y="11"/>
                  </a:cubicBezTo>
                  <a:cubicBezTo>
                    <a:pt x="1716" y="4"/>
                    <a:pt x="1685" y="1"/>
                    <a:pt x="1655" y="1"/>
                  </a:cubicBezTo>
                  <a:close/>
                </a:path>
              </a:pathLst>
            </a:custGeom>
            <a:solidFill>
              <a:srgbClr val="AABBC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2" name="Google Shape;16066;p73">
              <a:extLst>
                <a:ext uri="{FF2B5EF4-FFF2-40B4-BE49-F238E27FC236}">
                  <a16:creationId xmlns:a16="http://schemas.microsoft.com/office/drawing/2014/main" id="{C590FD08-C17D-40F7-99DD-DE2A3C4DBF43}"/>
                </a:ext>
              </a:extLst>
            </p:cNvPr>
            <p:cNvSpPr/>
            <p:nvPr/>
          </p:nvSpPr>
          <p:spPr>
            <a:xfrm>
              <a:off x="1888471" y="3619067"/>
              <a:ext cx="41629" cy="56782"/>
            </a:xfrm>
            <a:custGeom>
              <a:avLst/>
              <a:gdLst/>
              <a:ahLst/>
              <a:cxnLst/>
              <a:rect l="l" t="t" r="r" b="b"/>
              <a:pathLst>
                <a:path w="1588" h="2166" extrusionOk="0">
                  <a:moveTo>
                    <a:pt x="346" y="0"/>
                  </a:moveTo>
                  <a:cubicBezTo>
                    <a:pt x="130" y="173"/>
                    <a:pt x="0" y="433"/>
                    <a:pt x="0" y="707"/>
                  </a:cubicBezTo>
                  <a:lnTo>
                    <a:pt x="0" y="1934"/>
                  </a:lnTo>
                  <a:cubicBezTo>
                    <a:pt x="0" y="2064"/>
                    <a:pt x="101" y="2165"/>
                    <a:pt x="231" y="2165"/>
                  </a:cubicBezTo>
                  <a:lnTo>
                    <a:pt x="1588" y="2165"/>
                  </a:lnTo>
                  <a:lnTo>
                    <a:pt x="1588" y="1530"/>
                  </a:lnTo>
                  <a:cubicBezTo>
                    <a:pt x="1588" y="1357"/>
                    <a:pt x="1516" y="1184"/>
                    <a:pt x="1386" y="1054"/>
                  </a:cubicBezTo>
                  <a:lnTo>
                    <a:pt x="346" y="0"/>
                  </a:lnTo>
                  <a:close/>
                </a:path>
              </a:pathLst>
            </a:custGeom>
            <a:solidFill>
              <a:srgbClr val="CFD9E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3" name="Google Shape;16067;p73">
              <a:extLst>
                <a:ext uri="{FF2B5EF4-FFF2-40B4-BE49-F238E27FC236}">
                  <a16:creationId xmlns:a16="http://schemas.microsoft.com/office/drawing/2014/main" id="{1E7B5342-60C3-456D-978C-EB90E2822D74}"/>
                </a:ext>
              </a:extLst>
            </p:cNvPr>
            <p:cNvSpPr/>
            <p:nvPr/>
          </p:nvSpPr>
          <p:spPr>
            <a:xfrm>
              <a:off x="2049667" y="3619067"/>
              <a:ext cx="41656" cy="56782"/>
            </a:xfrm>
            <a:custGeom>
              <a:avLst/>
              <a:gdLst/>
              <a:ahLst/>
              <a:cxnLst/>
              <a:rect l="l" t="t" r="r" b="b"/>
              <a:pathLst>
                <a:path w="1589" h="2166" extrusionOk="0">
                  <a:moveTo>
                    <a:pt x="1242" y="0"/>
                  </a:moveTo>
                  <a:lnTo>
                    <a:pt x="203" y="1054"/>
                  </a:lnTo>
                  <a:cubicBezTo>
                    <a:pt x="73" y="1184"/>
                    <a:pt x="1" y="1357"/>
                    <a:pt x="1" y="1530"/>
                  </a:cubicBezTo>
                  <a:lnTo>
                    <a:pt x="1" y="2165"/>
                  </a:lnTo>
                  <a:lnTo>
                    <a:pt x="1357" y="2165"/>
                  </a:lnTo>
                  <a:cubicBezTo>
                    <a:pt x="1487" y="2165"/>
                    <a:pt x="1588" y="2064"/>
                    <a:pt x="1588" y="1934"/>
                  </a:cubicBezTo>
                  <a:lnTo>
                    <a:pt x="1588" y="707"/>
                  </a:lnTo>
                  <a:cubicBezTo>
                    <a:pt x="1588" y="433"/>
                    <a:pt x="1459" y="173"/>
                    <a:pt x="1242" y="0"/>
                  </a:cubicBezTo>
                  <a:close/>
                </a:path>
              </a:pathLst>
            </a:custGeom>
            <a:solidFill>
              <a:srgbClr val="CFD9E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3" name="Google Shape;9682;p69">
            <a:extLst>
              <a:ext uri="{FF2B5EF4-FFF2-40B4-BE49-F238E27FC236}">
                <a16:creationId xmlns:a16="http://schemas.microsoft.com/office/drawing/2014/main" id="{A4A9399B-077A-4D6C-ACD0-37D1456A4DDA}"/>
              </a:ext>
            </a:extLst>
          </p:cNvPr>
          <p:cNvGrpSpPr/>
          <p:nvPr/>
        </p:nvGrpSpPr>
        <p:grpSpPr>
          <a:xfrm>
            <a:off x="9729797" y="2372755"/>
            <a:ext cx="2290529" cy="2734701"/>
            <a:chOff x="7159964" y="1971904"/>
            <a:chExt cx="291564" cy="348103"/>
          </a:xfrm>
        </p:grpSpPr>
        <p:sp>
          <p:nvSpPr>
            <p:cNvPr id="18" name="Google Shape;9683;p69">
              <a:extLst>
                <a:ext uri="{FF2B5EF4-FFF2-40B4-BE49-F238E27FC236}">
                  <a16:creationId xmlns:a16="http://schemas.microsoft.com/office/drawing/2014/main" id="{A3C55E67-049C-48F6-8759-3B6D5030785F}"/>
                </a:ext>
              </a:extLst>
            </p:cNvPr>
            <p:cNvSpPr/>
            <p:nvPr/>
          </p:nvSpPr>
          <p:spPr>
            <a:xfrm>
              <a:off x="7204947" y="1994277"/>
              <a:ext cx="167906" cy="153752"/>
            </a:xfrm>
            <a:custGeom>
              <a:avLst/>
              <a:gdLst/>
              <a:ahLst/>
              <a:cxnLst/>
              <a:rect l="l" t="t" r="r" b="b"/>
              <a:pathLst>
                <a:path w="6394" h="5855" extrusionOk="0">
                  <a:moveTo>
                    <a:pt x="642" y="1"/>
                  </a:moveTo>
                  <a:cubicBezTo>
                    <a:pt x="288" y="1"/>
                    <a:pt x="1" y="288"/>
                    <a:pt x="1" y="642"/>
                  </a:cubicBezTo>
                  <a:lnTo>
                    <a:pt x="1" y="4058"/>
                  </a:lnTo>
                  <a:cubicBezTo>
                    <a:pt x="1" y="4413"/>
                    <a:pt x="288" y="4700"/>
                    <a:pt x="642" y="4700"/>
                  </a:cubicBezTo>
                  <a:lnTo>
                    <a:pt x="2345" y="4700"/>
                  </a:lnTo>
                  <a:lnTo>
                    <a:pt x="4059" y="5839"/>
                  </a:lnTo>
                  <a:cubicBezTo>
                    <a:pt x="4076" y="5850"/>
                    <a:pt x="4095" y="5855"/>
                    <a:pt x="4114" y="5855"/>
                  </a:cubicBezTo>
                  <a:cubicBezTo>
                    <a:pt x="4177" y="5855"/>
                    <a:pt x="4236" y="5800"/>
                    <a:pt x="4221" y="5733"/>
                  </a:cubicBezTo>
                  <a:lnTo>
                    <a:pt x="4049" y="4700"/>
                  </a:lnTo>
                  <a:lnTo>
                    <a:pt x="5752" y="4700"/>
                  </a:lnTo>
                  <a:cubicBezTo>
                    <a:pt x="6107" y="4700"/>
                    <a:pt x="6394" y="4413"/>
                    <a:pt x="6394" y="4058"/>
                  </a:cubicBezTo>
                  <a:lnTo>
                    <a:pt x="6394" y="642"/>
                  </a:lnTo>
                  <a:cubicBezTo>
                    <a:pt x="6394" y="288"/>
                    <a:pt x="6107" y="1"/>
                    <a:pt x="5752" y="1"/>
                  </a:cubicBezTo>
                  <a:close/>
                </a:path>
              </a:pathLst>
            </a:custGeom>
            <a:solidFill>
              <a:srgbClr val="C5D1D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 name="Google Shape;9684;p69">
              <a:extLst>
                <a:ext uri="{FF2B5EF4-FFF2-40B4-BE49-F238E27FC236}">
                  <a16:creationId xmlns:a16="http://schemas.microsoft.com/office/drawing/2014/main" id="{95C7360F-A7F4-41F1-A4D9-5D4E23165E1A}"/>
                </a:ext>
              </a:extLst>
            </p:cNvPr>
            <p:cNvSpPr/>
            <p:nvPr/>
          </p:nvSpPr>
          <p:spPr>
            <a:xfrm>
              <a:off x="7204711" y="1994277"/>
              <a:ext cx="156851" cy="112130"/>
            </a:xfrm>
            <a:custGeom>
              <a:avLst/>
              <a:gdLst/>
              <a:ahLst/>
              <a:cxnLst/>
              <a:rect l="l" t="t" r="r" b="b"/>
              <a:pathLst>
                <a:path w="5973" h="4270" extrusionOk="0">
                  <a:moveTo>
                    <a:pt x="641" y="1"/>
                  </a:moveTo>
                  <a:cubicBezTo>
                    <a:pt x="297" y="1"/>
                    <a:pt x="0" y="288"/>
                    <a:pt x="10" y="642"/>
                  </a:cubicBezTo>
                  <a:lnTo>
                    <a:pt x="10" y="4058"/>
                  </a:lnTo>
                  <a:cubicBezTo>
                    <a:pt x="10" y="4125"/>
                    <a:pt x="19" y="4202"/>
                    <a:pt x="48" y="4269"/>
                  </a:cubicBezTo>
                  <a:lnTo>
                    <a:pt x="4910" y="4269"/>
                  </a:lnTo>
                  <a:cubicBezTo>
                    <a:pt x="5503" y="4269"/>
                    <a:pt x="5972" y="3791"/>
                    <a:pt x="5972" y="3207"/>
                  </a:cubicBezTo>
                  <a:lnTo>
                    <a:pt x="5972" y="39"/>
                  </a:lnTo>
                  <a:cubicBezTo>
                    <a:pt x="5905" y="20"/>
                    <a:pt x="5838" y="1"/>
                    <a:pt x="5761" y="1"/>
                  </a:cubicBezTo>
                  <a:close/>
                </a:path>
              </a:pathLst>
            </a:custGeom>
            <a:solidFill>
              <a:srgbClr val="E3E9E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 name="Google Shape;9694;p69">
              <a:extLst>
                <a:ext uri="{FF2B5EF4-FFF2-40B4-BE49-F238E27FC236}">
                  <a16:creationId xmlns:a16="http://schemas.microsoft.com/office/drawing/2014/main" id="{5D0B62D9-2C06-4AB7-A518-7191DCD3BE46}"/>
                </a:ext>
              </a:extLst>
            </p:cNvPr>
            <p:cNvSpPr/>
            <p:nvPr/>
          </p:nvSpPr>
          <p:spPr>
            <a:xfrm>
              <a:off x="7337140" y="2141806"/>
              <a:ext cx="33718" cy="73922"/>
            </a:xfrm>
            <a:custGeom>
              <a:avLst/>
              <a:gdLst/>
              <a:ahLst/>
              <a:cxnLst/>
              <a:rect l="l" t="t" r="r" b="b"/>
              <a:pathLst>
                <a:path w="1284" h="2815" extrusionOk="0">
                  <a:moveTo>
                    <a:pt x="776" y="0"/>
                  </a:moveTo>
                  <a:cubicBezTo>
                    <a:pt x="345" y="0"/>
                    <a:pt x="1" y="345"/>
                    <a:pt x="1" y="776"/>
                  </a:cubicBezTo>
                  <a:lnTo>
                    <a:pt x="1" y="948"/>
                  </a:lnTo>
                  <a:cubicBezTo>
                    <a:pt x="1" y="1168"/>
                    <a:pt x="39" y="1388"/>
                    <a:pt x="106" y="1599"/>
                  </a:cubicBezTo>
                  <a:lnTo>
                    <a:pt x="518" y="2814"/>
                  </a:lnTo>
                  <a:lnTo>
                    <a:pt x="1283" y="2814"/>
                  </a:lnTo>
                  <a:lnTo>
                    <a:pt x="1283" y="0"/>
                  </a:lnTo>
                  <a:close/>
                </a:path>
              </a:pathLst>
            </a:custGeom>
            <a:solidFill>
              <a:srgbClr val="657E9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 name="Google Shape;9695;p69">
              <a:extLst>
                <a:ext uri="{FF2B5EF4-FFF2-40B4-BE49-F238E27FC236}">
                  <a16:creationId xmlns:a16="http://schemas.microsoft.com/office/drawing/2014/main" id="{4407E2A8-112C-4645-95C1-F351B27A5933}"/>
                </a:ext>
              </a:extLst>
            </p:cNvPr>
            <p:cNvSpPr/>
            <p:nvPr/>
          </p:nvSpPr>
          <p:spPr>
            <a:xfrm>
              <a:off x="7350717" y="2135031"/>
              <a:ext cx="80697" cy="80697"/>
            </a:xfrm>
            <a:custGeom>
              <a:avLst/>
              <a:gdLst/>
              <a:ahLst/>
              <a:cxnLst/>
              <a:rect l="l" t="t" r="r" b="b"/>
              <a:pathLst>
                <a:path w="3073" h="3073" extrusionOk="0">
                  <a:moveTo>
                    <a:pt x="766" y="0"/>
                  </a:moveTo>
                  <a:cubicBezTo>
                    <a:pt x="345" y="0"/>
                    <a:pt x="1" y="345"/>
                    <a:pt x="1" y="766"/>
                  </a:cubicBezTo>
                  <a:cubicBezTo>
                    <a:pt x="1" y="1053"/>
                    <a:pt x="230" y="1282"/>
                    <a:pt x="508" y="1282"/>
                  </a:cubicBezTo>
                  <a:lnTo>
                    <a:pt x="2556" y="3072"/>
                  </a:lnTo>
                  <a:lnTo>
                    <a:pt x="2986" y="1560"/>
                  </a:lnTo>
                  <a:cubicBezTo>
                    <a:pt x="3044" y="1378"/>
                    <a:pt x="3073" y="1187"/>
                    <a:pt x="3073" y="995"/>
                  </a:cubicBezTo>
                  <a:lnTo>
                    <a:pt x="3073" y="517"/>
                  </a:lnTo>
                  <a:cubicBezTo>
                    <a:pt x="3073" y="230"/>
                    <a:pt x="2843" y="0"/>
                    <a:pt x="2556" y="0"/>
                  </a:cubicBezTo>
                  <a:close/>
                </a:path>
              </a:pathLst>
            </a:custGeom>
            <a:solidFill>
              <a:srgbClr val="657E9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 name="Google Shape;9696;p69">
              <a:extLst>
                <a:ext uri="{FF2B5EF4-FFF2-40B4-BE49-F238E27FC236}">
                  <a16:creationId xmlns:a16="http://schemas.microsoft.com/office/drawing/2014/main" id="{339C105F-8EE8-4926-8C7D-56753BF1A556}"/>
                </a:ext>
              </a:extLst>
            </p:cNvPr>
            <p:cNvSpPr/>
            <p:nvPr/>
          </p:nvSpPr>
          <p:spPr>
            <a:xfrm>
              <a:off x="7364030" y="2235791"/>
              <a:ext cx="40493" cy="29936"/>
            </a:xfrm>
            <a:custGeom>
              <a:avLst/>
              <a:gdLst/>
              <a:ahLst/>
              <a:cxnLst/>
              <a:rect l="l" t="t" r="r" b="b"/>
              <a:pathLst>
                <a:path w="1542" h="1140" extrusionOk="0">
                  <a:moveTo>
                    <a:pt x="1" y="1"/>
                  </a:moveTo>
                  <a:lnTo>
                    <a:pt x="1" y="1140"/>
                  </a:lnTo>
                  <a:lnTo>
                    <a:pt x="1542" y="1140"/>
                  </a:lnTo>
                  <a:lnTo>
                    <a:pt x="1542" y="1"/>
                  </a:lnTo>
                  <a:close/>
                </a:path>
              </a:pathLst>
            </a:custGeom>
            <a:solidFill>
              <a:srgbClr val="ACBD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 name="Google Shape;9697;p69">
              <a:extLst>
                <a:ext uri="{FF2B5EF4-FFF2-40B4-BE49-F238E27FC236}">
                  <a16:creationId xmlns:a16="http://schemas.microsoft.com/office/drawing/2014/main" id="{525207EF-3E4C-489D-A2F0-B18C1463D6CA}"/>
                </a:ext>
              </a:extLst>
            </p:cNvPr>
            <p:cNvSpPr/>
            <p:nvPr/>
          </p:nvSpPr>
          <p:spPr>
            <a:xfrm>
              <a:off x="7364030" y="2236053"/>
              <a:ext cx="40493" cy="16281"/>
            </a:xfrm>
            <a:custGeom>
              <a:avLst/>
              <a:gdLst/>
              <a:ahLst/>
              <a:cxnLst/>
              <a:rect l="l" t="t" r="r" b="b"/>
              <a:pathLst>
                <a:path w="1542" h="620" extrusionOk="0">
                  <a:moveTo>
                    <a:pt x="1" y="0"/>
                  </a:moveTo>
                  <a:lnTo>
                    <a:pt x="1" y="469"/>
                  </a:lnTo>
                  <a:cubicBezTo>
                    <a:pt x="250" y="570"/>
                    <a:pt x="510" y="620"/>
                    <a:pt x="771" y="620"/>
                  </a:cubicBezTo>
                  <a:cubicBezTo>
                    <a:pt x="1032" y="620"/>
                    <a:pt x="1293" y="570"/>
                    <a:pt x="1542" y="469"/>
                  </a:cubicBezTo>
                  <a:lnTo>
                    <a:pt x="1542" y="0"/>
                  </a:lnTo>
                  <a:close/>
                </a:path>
              </a:pathLst>
            </a:custGeom>
            <a:solidFill>
              <a:srgbClr val="96ABB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 name="Google Shape;9698;p69">
              <a:extLst>
                <a:ext uri="{FF2B5EF4-FFF2-40B4-BE49-F238E27FC236}">
                  <a16:creationId xmlns:a16="http://schemas.microsoft.com/office/drawing/2014/main" id="{C89472BC-8221-4E71-9769-C09BD7B055AD}"/>
                </a:ext>
              </a:extLst>
            </p:cNvPr>
            <p:cNvSpPr/>
            <p:nvPr/>
          </p:nvSpPr>
          <p:spPr>
            <a:xfrm>
              <a:off x="7317051" y="2252124"/>
              <a:ext cx="134477" cy="67882"/>
            </a:xfrm>
            <a:custGeom>
              <a:avLst/>
              <a:gdLst/>
              <a:ahLst/>
              <a:cxnLst/>
              <a:rect l="l" t="t" r="r" b="b"/>
              <a:pathLst>
                <a:path w="5121" h="2585" extrusionOk="0">
                  <a:moveTo>
                    <a:pt x="1790" y="1"/>
                  </a:moveTo>
                  <a:lnTo>
                    <a:pt x="555" y="355"/>
                  </a:lnTo>
                  <a:cubicBezTo>
                    <a:pt x="230" y="451"/>
                    <a:pt x="0" y="757"/>
                    <a:pt x="0" y="1092"/>
                  </a:cubicBezTo>
                  <a:lnTo>
                    <a:pt x="0" y="2326"/>
                  </a:lnTo>
                  <a:cubicBezTo>
                    <a:pt x="0" y="2470"/>
                    <a:pt x="115" y="2585"/>
                    <a:pt x="258" y="2585"/>
                  </a:cubicBezTo>
                  <a:lnTo>
                    <a:pt x="4862" y="2585"/>
                  </a:lnTo>
                  <a:cubicBezTo>
                    <a:pt x="5005" y="2585"/>
                    <a:pt x="5120" y="2470"/>
                    <a:pt x="5120" y="2326"/>
                  </a:cubicBezTo>
                  <a:lnTo>
                    <a:pt x="5120" y="1092"/>
                  </a:lnTo>
                  <a:cubicBezTo>
                    <a:pt x="5120" y="757"/>
                    <a:pt x="4891" y="451"/>
                    <a:pt x="4565" y="355"/>
                  </a:cubicBezTo>
                  <a:lnTo>
                    <a:pt x="3331" y="1"/>
                  </a:lnTo>
                  <a:lnTo>
                    <a:pt x="2555" y="518"/>
                  </a:lnTo>
                  <a:lnTo>
                    <a:pt x="1790" y="1"/>
                  </a:lnTo>
                  <a:close/>
                </a:path>
              </a:pathLst>
            </a:custGeom>
            <a:solidFill>
              <a:srgbClr val="6E829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 name="Google Shape;9699;p69">
              <a:extLst>
                <a:ext uri="{FF2B5EF4-FFF2-40B4-BE49-F238E27FC236}">
                  <a16:creationId xmlns:a16="http://schemas.microsoft.com/office/drawing/2014/main" id="{B99A042A-014F-446E-83E2-AFE06AB50C68}"/>
                </a:ext>
              </a:extLst>
            </p:cNvPr>
            <p:cNvSpPr/>
            <p:nvPr/>
          </p:nvSpPr>
          <p:spPr>
            <a:xfrm>
              <a:off x="7377607" y="2265701"/>
              <a:ext cx="13340" cy="54306"/>
            </a:xfrm>
            <a:custGeom>
              <a:avLst/>
              <a:gdLst/>
              <a:ahLst/>
              <a:cxnLst/>
              <a:rect l="l" t="t" r="r" b="b"/>
              <a:pathLst>
                <a:path w="508" h="2068" extrusionOk="0">
                  <a:moveTo>
                    <a:pt x="125" y="1"/>
                  </a:moveTo>
                  <a:lnTo>
                    <a:pt x="1" y="2068"/>
                  </a:lnTo>
                  <a:lnTo>
                    <a:pt x="508" y="2068"/>
                  </a:lnTo>
                  <a:lnTo>
                    <a:pt x="383" y="1"/>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 name="Google Shape;9700;p69">
              <a:extLst>
                <a:ext uri="{FF2B5EF4-FFF2-40B4-BE49-F238E27FC236}">
                  <a16:creationId xmlns:a16="http://schemas.microsoft.com/office/drawing/2014/main" id="{28BEF6F6-8813-4A60-883A-2D5C2708AFF2}"/>
                </a:ext>
              </a:extLst>
            </p:cNvPr>
            <p:cNvSpPr/>
            <p:nvPr/>
          </p:nvSpPr>
          <p:spPr>
            <a:xfrm>
              <a:off x="7343941" y="2168906"/>
              <a:ext cx="80697" cy="73712"/>
            </a:xfrm>
            <a:custGeom>
              <a:avLst/>
              <a:gdLst/>
              <a:ahLst/>
              <a:cxnLst/>
              <a:rect l="l" t="t" r="r" b="b"/>
              <a:pathLst>
                <a:path w="3073" h="2807" extrusionOk="0">
                  <a:moveTo>
                    <a:pt x="955" y="1"/>
                  </a:moveTo>
                  <a:cubicBezTo>
                    <a:pt x="823" y="1"/>
                    <a:pt x="701" y="57"/>
                    <a:pt x="613" y="155"/>
                  </a:cubicBezTo>
                  <a:lnTo>
                    <a:pt x="153" y="615"/>
                  </a:lnTo>
                  <a:cubicBezTo>
                    <a:pt x="58" y="710"/>
                    <a:pt x="0" y="835"/>
                    <a:pt x="0" y="978"/>
                  </a:cubicBezTo>
                  <a:lnTo>
                    <a:pt x="0" y="1275"/>
                  </a:lnTo>
                  <a:cubicBezTo>
                    <a:pt x="0" y="2117"/>
                    <a:pt x="689" y="2806"/>
                    <a:pt x="1531" y="2806"/>
                  </a:cubicBezTo>
                  <a:cubicBezTo>
                    <a:pt x="2383" y="2806"/>
                    <a:pt x="3072" y="2117"/>
                    <a:pt x="3072" y="1275"/>
                  </a:cubicBezTo>
                  <a:lnTo>
                    <a:pt x="3072" y="949"/>
                  </a:lnTo>
                  <a:cubicBezTo>
                    <a:pt x="3072" y="815"/>
                    <a:pt x="3015" y="682"/>
                    <a:pt x="2919" y="586"/>
                  </a:cubicBezTo>
                  <a:cubicBezTo>
                    <a:pt x="2527" y="203"/>
                    <a:pt x="1799" y="31"/>
                    <a:pt x="986" y="2"/>
                  </a:cubicBezTo>
                  <a:cubicBezTo>
                    <a:pt x="975" y="1"/>
                    <a:pt x="965" y="1"/>
                    <a:pt x="955" y="1"/>
                  </a:cubicBezTo>
                  <a:close/>
                </a:path>
              </a:pathLst>
            </a:custGeom>
            <a:solidFill>
              <a:srgbClr val="BECBD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 name="Google Shape;9701;p69">
              <a:extLst>
                <a:ext uri="{FF2B5EF4-FFF2-40B4-BE49-F238E27FC236}">
                  <a16:creationId xmlns:a16="http://schemas.microsoft.com/office/drawing/2014/main" id="{90C52496-61D3-4C99-94AE-C70237A35B62}"/>
                </a:ext>
              </a:extLst>
            </p:cNvPr>
            <p:cNvSpPr/>
            <p:nvPr/>
          </p:nvSpPr>
          <p:spPr>
            <a:xfrm>
              <a:off x="7343941" y="2168906"/>
              <a:ext cx="80434" cy="72189"/>
            </a:xfrm>
            <a:custGeom>
              <a:avLst/>
              <a:gdLst/>
              <a:ahLst/>
              <a:cxnLst/>
              <a:rect l="l" t="t" r="r" b="b"/>
              <a:pathLst>
                <a:path w="3063" h="2749" extrusionOk="0">
                  <a:moveTo>
                    <a:pt x="955" y="1"/>
                  </a:moveTo>
                  <a:cubicBezTo>
                    <a:pt x="823" y="1"/>
                    <a:pt x="701" y="57"/>
                    <a:pt x="613" y="146"/>
                  </a:cubicBezTo>
                  <a:lnTo>
                    <a:pt x="153" y="615"/>
                  </a:lnTo>
                  <a:cubicBezTo>
                    <a:pt x="58" y="710"/>
                    <a:pt x="0" y="835"/>
                    <a:pt x="0" y="969"/>
                  </a:cubicBezTo>
                  <a:lnTo>
                    <a:pt x="0" y="1275"/>
                  </a:lnTo>
                  <a:cubicBezTo>
                    <a:pt x="0" y="1954"/>
                    <a:pt x="450" y="2557"/>
                    <a:pt x="1110" y="2749"/>
                  </a:cubicBezTo>
                  <a:cubicBezTo>
                    <a:pt x="890" y="2471"/>
                    <a:pt x="766" y="2136"/>
                    <a:pt x="766" y="1792"/>
                  </a:cubicBezTo>
                  <a:lnTo>
                    <a:pt x="766" y="1036"/>
                  </a:lnTo>
                  <a:cubicBezTo>
                    <a:pt x="766" y="751"/>
                    <a:pt x="996" y="527"/>
                    <a:pt x="1277" y="527"/>
                  </a:cubicBezTo>
                  <a:cubicBezTo>
                    <a:pt x="1288" y="527"/>
                    <a:pt x="1300" y="528"/>
                    <a:pt x="1311" y="528"/>
                  </a:cubicBezTo>
                  <a:cubicBezTo>
                    <a:pt x="1828" y="557"/>
                    <a:pt x="2594" y="643"/>
                    <a:pt x="3063" y="873"/>
                  </a:cubicBezTo>
                  <a:cubicBezTo>
                    <a:pt x="3053" y="768"/>
                    <a:pt x="2996" y="662"/>
                    <a:pt x="2919" y="586"/>
                  </a:cubicBezTo>
                  <a:cubicBezTo>
                    <a:pt x="2527" y="203"/>
                    <a:pt x="1799" y="21"/>
                    <a:pt x="986" y="2"/>
                  </a:cubicBezTo>
                  <a:cubicBezTo>
                    <a:pt x="975" y="1"/>
                    <a:pt x="965" y="1"/>
                    <a:pt x="955" y="1"/>
                  </a:cubicBezTo>
                  <a:close/>
                </a:path>
              </a:pathLst>
            </a:custGeom>
            <a:solidFill>
              <a:srgbClr val="ACBD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 name="Google Shape;9702;p69">
              <a:extLst>
                <a:ext uri="{FF2B5EF4-FFF2-40B4-BE49-F238E27FC236}">
                  <a16:creationId xmlns:a16="http://schemas.microsoft.com/office/drawing/2014/main" id="{75C20D3D-C04D-462E-9F1D-362885741722}"/>
                </a:ext>
              </a:extLst>
            </p:cNvPr>
            <p:cNvSpPr/>
            <p:nvPr/>
          </p:nvSpPr>
          <p:spPr>
            <a:xfrm>
              <a:off x="7317051" y="2269482"/>
              <a:ext cx="26916" cy="50524"/>
            </a:xfrm>
            <a:custGeom>
              <a:avLst/>
              <a:gdLst/>
              <a:ahLst/>
              <a:cxnLst/>
              <a:rect l="l" t="t" r="r" b="b"/>
              <a:pathLst>
                <a:path w="1025" h="1924" extrusionOk="0">
                  <a:moveTo>
                    <a:pt x="144" y="0"/>
                  </a:moveTo>
                  <a:cubicBezTo>
                    <a:pt x="48" y="125"/>
                    <a:pt x="0" y="278"/>
                    <a:pt x="0" y="440"/>
                  </a:cubicBezTo>
                  <a:lnTo>
                    <a:pt x="0" y="1665"/>
                  </a:lnTo>
                  <a:cubicBezTo>
                    <a:pt x="0" y="1809"/>
                    <a:pt x="115" y="1924"/>
                    <a:pt x="258" y="1924"/>
                  </a:cubicBezTo>
                  <a:lnTo>
                    <a:pt x="1024" y="1924"/>
                  </a:lnTo>
                  <a:lnTo>
                    <a:pt x="1024" y="1206"/>
                  </a:lnTo>
                  <a:cubicBezTo>
                    <a:pt x="1024" y="995"/>
                    <a:pt x="948" y="804"/>
                    <a:pt x="804" y="660"/>
                  </a:cubicBezTo>
                  <a:lnTo>
                    <a:pt x="144" y="0"/>
                  </a:lnTo>
                  <a:close/>
                </a:path>
              </a:pathLst>
            </a:custGeom>
            <a:solidFill>
              <a:srgbClr val="5F758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 name="Google Shape;9703;p69">
              <a:extLst>
                <a:ext uri="{FF2B5EF4-FFF2-40B4-BE49-F238E27FC236}">
                  <a16:creationId xmlns:a16="http://schemas.microsoft.com/office/drawing/2014/main" id="{E616DD9F-4CB7-42B2-B42D-EE157E8E11AF}"/>
                </a:ext>
              </a:extLst>
            </p:cNvPr>
            <p:cNvSpPr/>
            <p:nvPr/>
          </p:nvSpPr>
          <p:spPr>
            <a:xfrm>
              <a:off x="7424612" y="2269482"/>
              <a:ext cx="26916" cy="50524"/>
            </a:xfrm>
            <a:custGeom>
              <a:avLst/>
              <a:gdLst/>
              <a:ahLst/>
              <a:cxnLst/>
              <a:rect l="l" t="t" r="r" b="b"/>
              <a:pathLst>
                <a:path w="1025" h="1924" extrusionOk="0">
                  <a:moveTo>
                    <a:pt x="881" y="0"/>
                  </a:moveTo>
                  <a:lnTo>
                    <a:pt x="220" y="660"/>
                  </a:lnTo>
                  <a:cubicBezTo>
                    <a:pt x="77" y="804"/>
                    <a:pt x="0" y="995"/>
                    <a:pt x="0" y="1206"/>
                  </a:cubicBezTo>
                  <a:lnTo>
                    <a:pt x="0" y="1924"/>
                  </a:lnTo>
                  <a:lnTo>
                    <a:pt x="766" y="1924"/>
                  </a:lnTo>
                  <a:cubicBezTo>
                    <a:pt x="909" y="1924"/>
                    <a:pt x="1024" y="1809"/>
                    <a:pt x="1024" y="1665"/>
                  </a:cubicBezTo>
                  <a:lnTo>
                    <a:pt x="1024" y="440"/>
                  </a:lnTo>
                  <a:cubicBezTo>
                    <a:pt x="1024" y="278"/>
                    <a:pt x="976" y="125"/>
                    <a:pt x="881" y="0"/>
                  </a:cubicBezTo>
                  <a:close/>
                </a:path>
              </a:pathLst>
            </a:custGeom>
            <a:solidFill>
              <a:srgbClr val="5F758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 name="Google Shape;9704;p69">
              <a:extLst>
                <a:ext uri="{FF2B5EF4-FFF2-40B4-BE49-F238E27FC236}">
                  <a16:creationId xmlns:a16="http://schemas.microsoft.com/office/drawing/2014/main" id="{A354D697-1D95-4518-BAB5-4C280FD9919B}"/>
                </a:ext>
              </a:extLst>
            </p:cNvPr>
            <p:cNvSpPr/>
            <p:nvPr/>
          </p:nvSpPr>
          <p:spPr>
            <a:xfrm>
              <a:off x="7377607" y="2265701"/>
              <a:ext cx="13340" cy="13340"/>
            </a:xfrm>
            <a:custGeom>
              <a:avLst/>
              <a:gdLst/>
              <a:ahLst/>
              <a:cxnLst/>
              <a:rect l="l" t="t" r="r" b="b"/>
              <a:pathLst>
                <a:path w="508" h="508" extrusionOk="0">
                  <a:moveTo>
                    <a:pt x="1" y="1"/>
                  </a:moveTo>
                  <a:lnTo>
                    <a:pt x="1" y="403"/>
                  </a:lnTo>
                  <a:cubicBezTo>
                    <a:pt x="1" y="460"/>
                    <a:pt x="48" y="508"/>
                    <a:pt x="106" y="508"/>
                  </a:cubicBezTo>
                  <a:lnTo>
                    <a:pt x="402" y="508"/>
                  </a:lnTo>
                  <a:cubicBezTo>
                    <a:pt x="460" y="508"/>
                    <a:pt x="508" y="460"/>
                    <a:pt x="508" y="403"/>
                  </a:cubicBezTo>
                  <a:lnTo>
                    <a:pt x="508" y="1"/>
                  </a:lnTo>
                  <a:close/>
                </a:path>
              </a:pathLst>
            </a:custGeom>
            <a:solidFill>
              <a:schemeClr val="accent2">
                <a:lumMod val="75000"/>
              </a:scheme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 name="Google Shape;9705;p69">
              <a:extLst>
                <a:ext uri="{FF2B5EF4-FFF2-40B4-BE49-F238E27FC236}">
                  <a16:creationId xmlns:a16="http://schemas.microsoft.com/office/drawing/2014/main" id="{1C9B22CC-8105-435F-8502-1B8205A70266}"/>
                </a:ext>
              </a:extLst>
            </p:cNvPr>
            <p:cNvSpPr/>
            <p:nvPr/>
          </p:nvSpPr>
          <p:spPr>
            <a:xfrm>
              <a:off x="7356756" y="2246899"/>
              <a:ext cx="27415" cy="28229"/>
            </a:xfrm>
            <a:custGeom>
              <a:avLst/>
              <a:gdLst/>
              <a:ahLst/>
              <a:cxnLst/>
              <a:rect l="l" t="t" r="r" b="b"/>
              <a:pathLst>
                <a:path w="1044" h="1075" extrusionOk="0">
                  <a:moveTo>
                    <a:pt x="235" y="1"/>
                  </a:moveTo>
                  <a:cubicBezTo>
                    <a:pt x="204" y="1"/>
                    <a:pt x="174" y="15"/>
                    <a:pt x="153" y="47"/>
                  </a:cubicBezTo>
                  <a:lnTo>
                    <a:pt x="0" y="286"/>
                  </a:lnTo>
                  <a:lnTo>
                    <a:pt x="383" y="994"/>
                  </a:lnTo>
                  <a:cubicBezTo>
                    <a:pt x="412" y="1047"/>
                    <a:pt x="464" y="1075"/>
                    <a:pt x="517" y="1075"/>
                  </a:cubicBezTo>
                  <a:cubicBezTo>
                    <a:pt x="550" y="1075"/>
                    <a:pt x="583" y="1064"/>
                    <a:pt x="613" y="1042"/>
                  </a:cubicBezTo>
                  <a:lnTo>
                    <a:pt x="1043" y="717"/>
                  </a:lnTo>
                  <a:lnTo>
                    <a:pt x="306" y="28"/>
                  </a:lnTo>
                  <a:cubicBezTo>
                    <a:pt x="285" y="10"/>
                    <a:pt x="260" y="1"/>
                    <a:pt x="235" y="1"/>
                  </a:cubicBezTo>
                  <a:close/>
                </a:path>
              </a:pathLst>
            </a:custGeom>
            <a:solidFill>
              <a:srgbClr val="5F758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 name="Google Shape;9706;p69">
              <a:extLst>
                <a:ext uri="{FF2B5EF4-FFF2-40B4-BE49-F238E27FC236}">
                  <a16:creationId xmlns:a16="http://schemas.microsoft.com/office/drawing/2014/main" id="{61CE34C8-177C-45DB-A4A8-9950BB2ED81B}"/>
                </a:ext>
              </a:extLst>
            </p:cNvPr>
            <p:cNvSpPr/>
            <p:nvPr/>
          </p:nvSpPr>
          <p:spPr>
            <a:xfrm>
              <a:off x="7384146" y="2246899"/>
              <a:ext cx="27678" cy="28229"/>
            </a:xfrm>
            <a:custGeom>
              <a:avLst/>
              <a:gdLst/>
              <a:ahLst/>
              <a:cxnLst/>
              <a:rect l="l" t="t" r="r" b="b"/>
              <a:pathLst>
                <a:path w="1054" h="1075" extrusionOk="0">
                  <a:moveTo>
                    <a:pt x="813" y="1"/>
                  </a:moveTo>
                  <a:cubicBezTo>
                    <a:pt x="786" y="1"/>
                    <a:pt x="759" y="10"/>
                    <a:pt x="737" y="28"/>
                  </a:cubicBezTo>
                  <a:lnTo>
                    <a:pt x="0" y="717"/>
                  </a:lnTo>
                  <a:lnTo>
                    <a:pt x="441" y="1042"/>
                  </a:lnTo>
                  <a:cubicBezTo>
                    <a:pt x="466" y="1064"/>
                    <a:pt x="499" y="1075"/>
                    <a:pt x="532" y="1075"/>
                  </a:cubicBezTo>
                  <a:cubicBezTo>
                    <a:pt x="585" y="1075"/>
                    <a:pt x="637" y="1047"/>
                    <a:pt x="661" y="994"/>
                  </a:cubicBezTo>
                  <a:lnTo>
                    <a:pt x="1053" y="286"/>
                  </a:lnTo>
                  <a:lnTo>
                    <a:pt x="900" y="47"/>
                  </a:lnTo>
                  <a:cubicBezTo>
                    <a:pt x="879" y="15"/>
                    <a:pt x="846" y="1"/>
                    <a:pt x="813" y="1"/>
                  </a:cubicBezTo>
                  <a:close/>
                </a:path>
              </a:pathLst>
            </a:custGeom>
            <a:solidFill>
              <a:srgbClr val="5F758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 name="Google Shape;9707;p69">
              <a:extLst>
                <a:ext uri="{FF2B5EF4-FFF2-40B4-BE49-F238E27FC236}">
                  <a16:creationId xmlns:a16="http://schemas.microsoft.com/office/drawing/2014/main" id="{C329F901-AC87-4564-BC77-0BECABA7C168}"/>
                </a:ext>
              </a:extLst>
            </p:cNvPr>
            <p:cNvSpPr/>
            <p:nvPr/>
          </p:nvSpPr>
          <p:spPr>
            <a:xfrm>
              <a:off x="7159964" y="1971904"/>
              <a:ext cx="190516" cy="164151"/>
            </a:xfrm>
            <a:custGeom>
              <a:avLst/>
              <a:gdLst/>
              <a:ahLst/>
              <a:cxnLst/>
              <a:rect l="l" t="t" r="r" b="b"/>
              <a:pathLst>
                <a:path w="7255" h="6251" extrusionOk="0">
                  <a:moveTo>
                    <a:pt x="642" y="1"/>
                  </a:moveTo>
                  <a:cubicBezTo>
                    <a:pt x="288" y="1"/>
                    <a:pt x="1" y="288"/>
                    <a:pt x="1" y="642"/>
                  </a:cubicBezTo>
                  <a:lnTo>
                    <a:pt x="1" y="4059"/>
                  </a:lnTo>
                  <a:cubicBezTo>
                    <a:pt x="1" y="4413"/>
                    <a:pt x="288" y="4700"/>
                    <a:pt x="642" y="4700"/>
                  </a:cubicBezTo>
                  <a:lnTo>
                    <a:pt x="2987" y="4700"/>
                  </a:lnTo>
                  <a:lnTo>
                    <a:pt x="2632" y="6116"/>
                  </a:lnTo>
                  <a:cubicBezTo>
                    <a:pt x="2611" y="6189"/>
                    <a:pt x="2672" y="6251"/>
                    <a:pt x="2736" y="6251"/>
                  </a:cubicBezTo>
                  <a:cubicBezTo>
                    <a:pt x="2756" y="6251"/>
                    <a:pt x="2777" y="6245"/>
                    <a:pt x="2795" y="6231"/>
                  </a:cubicBezTo>
                  <a:lnTo>
                    <a:pt x="4901" y="4700"/>
                  </a:lnTo>
                  <a:lnTo>
                    <a:pt x="6614" y="4700"/>
                  </a:lnTo>
                  <a:cubicBezTo>
                    <a:pt x="6968" y="4700"/>
                    <a:pt x="7255" y="4413"/>
                    <a:pt x="7255" y="4059"/>
                  </a:cubicBezTo>
                  <a:lnTo>
                    <a:pt x="7255" y="642"/>
                  </a:lnTo>
                  <a:cubicBezTo>
                    <a:pt x="7255" y="288"/>
                    <a:pt x="6968" y="1"/>
                    <a:pt x="6614" y="1"/>
                  </a:cubicBezTo>
                  <a:close/>
                </a:path>
              </a:pathLst>
            </a:custGeom>
            <a:solidFill>
              <a:srgbClr val="E3E9E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 name="Google Shape;9708;p69">
              <a:extLst>
                <a:ext uri="{FF2B5EF4-FFF2-40B4-BE49-F238E27FC236}">
                  <a16:creationId xmlns:a16="http://schemas.microsoft.com/office/drawing/2014/main" id="{7E94097D-C2A6-4DA2-B29C-B646F1F03FA3}"/>
                </a:ext>
              </a:extLst>
            </p:cNvPr>
            <p:cNvSpPr/>
            <p:nvPr/>
          </p:nvSpPr>
          <p:spPr>
            <a:xfrm>
              <a:off x="7191896" y="2000055"/>
              <a:ext cx="31670" cy="11082"/>
            </a:xfrm>
            <a:custGeom>
              <a:avLst/>
              <a:gdLst/>
              <a:ahLst/>
              <a:cxnLst/>
              <a:rect l="l" t="t" r="r" b="b"/>
              <a:pathLst>
                <a:path w="1206" h="422" extrusionOk="0">
                  <a:moveTo>
                    <a:pt x="287" y="1"/>
                  </a:moveTo>
                  <a:cubicBezTo>
                    <a:pt x="0" y="1"/>
                    <a:pt x="0" y="422"/>
                    <a:pt x="287" y="422"/>
                  </a:cubicBezTo>
                  <a:lnTo>
                    <a:pt x="919" y="422"/>
                  </a:lnTo>
                  <a:cubicBezTo>
                    <a:pt x="1206" y="422"/>
                    <a:pt x="1206" y="1"/>
                    <a:pt x="919" y="1"/>
                  </a:cubicBezTo>
                  <a:close/>
                </a:path>
              </a:pathLst>
            </a:custGeom>
            <a:solidFill>
              <a:srgbClr val="657E9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 name="Google Shape;9709;p69">
              <a:extLst>
                <a:ext uri="{FF2B5EF4-FFF2-40B4-BE49-F238E27FC236}">
                  <a16:creationId xmlns:a16="http://schemas.microsoft.com/office/drawing/2014/main" id="{EEB37D43-CA72-4318-877F-6E8E13470B91}"/>
                </a:ext>
              </a:extLst>
            </p:cNvPr>
            <p:cNvSpPr/>
            <p:nvPr/>
          </p:nvSpPr>
          <p:spPr>
            <a:xfrm>
              <a:off x="7231102" y="2000055"/>
              <a:ext cx="87735" cy="11082"/>
            </a:xfrm>
            <a:custGeom>
              <a:avLst/>
              <a:gdLst/>
              <a:ahLst/>
              <a:cxnLst/>
              <a:rect l="l" t="t" r="r" b="b"/>
              <a:pathLst>
                <a:path w="3341" h="422" extrusionOk="0">
                  <a:moveTo>
                    <a:pt x="278" y="1"/>
                  </a:moveTo>
                  <a:cubicBezTo>
                    <a:pt x="0" y="1"/>
                    <a:pt x="0" y="422"/>
                    <a:pt x="278" y="422"/>
                  </a:cubicBezTo>
                  <a:lnTo>
                    <a:pt x="3053" y="422"/>
                  </a:lnTo>
                  <a:cubicBezTo>
                    <a:pt x="3340" y="422"/>
                    <a:pt x="3340" y="1"/>
                    <a:pt x="3053" y="1"/>
                  </a:cubicBezTo>
                  <a:close/>
                </a:path>
              </a:pathLst>
            </a:custGeom>
            <a:solidFill>
              <a:srgbClr val="657E9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 name="Google Shape;9710;p69">
              <a:extLst>
                <a:ext uri="{FF2B5EF4-FFF2-40B4-BE49-F238E27FC236}">
                  <a16:creationId xmlns:a16="http://schemas.microsoft.com/office/drawing/2014/main" id="{06F8E62C-58A3-4FB9-A23C-928890CE616B}"/>
                </a:ext>
              </a:extLst>
            </p:cNvPr>
            <p:cNvSpPr/>
            <p:nvPr/>
          </p:nvSpPr>
          <p:spPr>
            <a:xfrm>
              <a:off x="7191896" y="2027969"/>
              <a:ext cx="126941" cy="11318"/>
            </a:xfrm>
            <a:custGeom>
              <a:avLst/>
              <a:gdLst/>
              <a:ahLst/>
              <a:cxnLst/>
              <a:rect l="l" t="t" r="r" b="b"/>
              <a:pathLst>
                <a:path w="4834" h="431" extrusionOk="0">
                  <a:moveTo>
                    <a:pt x="287" y="0"/>
                  </a:moveTo>
                  <a:cubicBezTo>
                    <a:pt x="0" y="0"/>
                    <a:pt x="0" y="431"/>
                    <a:pt x="287" y="431"/>
                  </a:cubicBezTo>
                  <a:lnTo>
                    <a:pt x="4546" y="431"/>
                  </a:lnTo>
                  <a:cubicBezTo>
                    <a:pt x="4833" y="431"/>
                    <a:pt x="4833" y="0"/>
                    <a:pt x="4546" y="0"/>
                  </a:cubicBezTo>
                  <a:close/>
                </a:path>
              </a:pathLst>
            </a:custGeom>
            <a:solidFill>
              <a:srgbClr val="76899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 name="Google Shape;9711;p69">
              <a:extLst>
                <a:ext uri="{FF2B5EF4-FFF2-40B4-BE49-F238E27FC236}">
                  <a16:creationId xmlns:a16="http://schemas.microsoft.com/office/drawing/2014/main" id="{F480DFAD-42BD-4408-8275-74A731CFDFDD}"/>
                </a:ext>
              </a:extLst>
            </p:cNvPr>
            <p:cNvSpPr/>
            <p:nvPr/>
          </p:nvSpPr>
          <p:spPr>
            <a:xfrm>
              <a:off x="7191896" y="2056093"/>
              <a:ext cx="87735" cy="11108"/>
            </a:xfrm>
            <a:custGeom>
              <a:avLst/>
              <a:gdLst/>
              <a:ahLst/>
              <a:cxnLst/>
              <a:rect l="l" t="t" r="r" b="b"/>
              <a:pathLst>
                <a:path w="3341" h="423" extrusionOk="0">
                  <a:moveTo>
                    <a:pt x="287" y="1"/>
                  </a:moveTo>
                  <a:cubicBezTo>
                    <a:pt x="0" y="1"/>
                    <a:pt x="0" y="422"/>
                    <a:pt x="287" y="422"/>
                  </a:cubicBezTo>
                  <a:lnTo>
                    <a:pt x="3053" y="422"/>
                  </a:lnTo>
                  <a:cubicBezTo>
                    <a:pt x="3340" y="422"/>
                    <a:pt x="3340" y="1"/>
                    <a:pt x="3053" y="1"/>
                  </a:cubicBezTo>
                  <a:close/>
                </a:path>
              </a:pathLst>
            </a:custGeom>
            <a:solidFill>
              <a:srgbClr val="63798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 name="Google Shape;9712;p69">
              <a:extLst>
                <a:ext uri="{FF2B5EF4-FFF2-40B4-BE49-F238E27FC236}">
                  <a16:creationId xmlns:a16="http://schemas.microsoft.com/office/drawing/2014/main" id="{BDBCFAAC-F36F-49B2-BAC9-0911C6A1C389}"/>
                </a:ext>
              </a:extLst>
            </p:cNvPr>
            <p:cNvSpPr/>
            <p:nvPr/>
          </p:nvSpPr>
          <p:spPr>
            <a:xfrm>
              <a:off x="7286878" y="2056093"/>
              <a:ext cx="31958" cy="11108"/>
            </a:xfrm>
            <a:custGeom>
              <a:avLst/>
              <a:gdLst/>
              <a:ahLst/>
              <a:cxnLst/>
              <a:rect l="l" t="t" r="r" b="b"/>
              <a:pathLst>
                <a:path w="1217" h="423" extrusionOk="0">
                  <a:moveTo>
                    <a:pt x="288" y="1"/>
                  </a:moveTo>
                  <a:cubicBezTo>
                    <a:pt x="1" y="1"/>
                    <a:pt x="1" y="422"/>
                    <a:pt x="288" y="422"/>
                  </a:cubicBezTo>
                  <a:lnTo>
                    <a:pt x="929" y="422"/>
                  </a:lnTo>
                  <a:cubicBezTo>
                    <a:pt x="1216" y="422"/>
                    <a:pt x="1216" y="1"/>
                    <a:pt x="929" y="1"/>
                  </a:cubicBezTo>
                  <a:close/>
                </a:path>
              </a:pathLst>
            </a:custGeom>
            <a:solidFill>
              <a:srgbClr val="76899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cxnSp>
        <p:nvCxnSpPr>
          <p:cNvPr id="9" name="Straight Arrow Connector 8">
            <a:extLst>
              <a:ext uri="{FF2B5EF4-FFF2-40B4-BE49-F238E27FC236}">
                <a16:creationId xmlns:a16="http://schemas.microsoft.com/office/drawing/2014/main" id="{73259655-21F4-49B4-9FE9-4A859B12C1EB}"/>
              </a:ext>
            </a:extLst>
          </p:cNvPr>
          <p:cNvCxnSpPr>
            <a:cxnSpLocks/>
          </p:cNvCxnSpPr>
          <p:nvPr/>
        </p:nvCxnSpPr>
        <p:spPr>
          <a:xfrm>
            <a:off x="8751492" y="2848045"/>
            <a:ext cx="955766" cy="27800"/>
          </a:xfrm>
          <a:prstGeom prst="straightConnector1">
            <a:avLst/>
          </a:prstGeom>
          <a:ln w="38100" cap="flat" cmpd="sng" algn="ctr">
            <a:solidFill>
              <a:srgbClr val="5C7285"/>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63" name="Google Shape;662;p43">
            <a:extLst>
              <a:ext uri="{FF2B5EF4-FFF2-40B4-BE49-F238E27FC236}">
                <a16:creationId xmlns:a16="http://schemas.microsoft.com/office/drawing/2014/main" id="{D6A72235-AE78-47C2-B0A0-92101730CB31}"/>
              </a:ext>
            </a:extLst>
          </p:cNvPr>
          <p:cNvSpPr/>
          <p:nvPr/>
        </p:nvSpPr>
        <p:spPr>
          <a:xfrm>
            <a:off x="10710443" y="467463"/>
            <a:ext cx="1158240" cy="1158240"/>
          </a:xfrm>
          <a:prstGeom prst="ellipse">
            <a:avLst/>
          </a:prstGeom>
          <a:gradFill>
            <a:gsLst>
              <a:gs pos="0">
                <a:srgbClr val="63A537"/>
              </a:gs>
              <a:gs pos="100000">
                <a:srgbClr val="99CB38"/>
              </a:gs>
            </a:gsLst>
            <a:lin ang="10800025" scaled="0"/>
          </a:gra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grpSp>
        <p:nvGrpSpPr>
          <p:cNvPr id="164" name="Group 163">
            <a:extLst>
              <a:ext uri="{FF2B5EF4-FFF2-40B4-BE49-F238E27FC236}">
                <a16:creationId xmlns:a16="http://schemas.microsoft.com/office/drawing/2014/main" id="{4C62F00B-97A2-4F7F-83B5-1073905E4159}"/>
              </a:ext>
            </a:extLst>
          </p:cNvPr>
          <p:cNvGrpSpPr/>
          <p:nvPr/>
        </p:nvGrpSpPr>
        <p:grpSpPr>
          <a:xfrm>
            <a:off x="10869680" y="698188"/>
            <a:ext cx="806237" cy="674497"/>
            <a:chOff x="5927593" y="419031"/>
            <a:chExt cx="2451625" cy="2051026"/>
          </a:xfrm>
        </p:grpSpPr>
        <p:grpSp>
          <p:nvGrpSpPr>
            <p:cNvPr id="165" name="Google Shape;16036;p73">
              <a:extLst>
                <a:ext uri="{FF2B5EF4-FFF2-40B4-BE49-F238E27FC236}">
                  <a16:creationId xmlns:a16="http://schemas.microsoft.com/office/drawing/2014/main" id="{0252F135-6FD8-4434-835E-E8743467AA3D}"/>
                </a:ext>
              </a:extLst>
            </p:cNvPr>
            <p:cNvGrpSpPr/>
            <p:nvPr/>
          </p:nvGrpSpPr>
          <p:grpSpPr>
            <a:xfrm>
              <a:off x="5927593" y="1181807"/>
              <a:ext cx="1725126" cy="1286091"/>
              <a:chOff x="1798763" y="3395401"/>
              <a:chExt cx="376185" cy="280448"/>
            </a:xfrm>
          </p:grpSpPr>
          <p:sp>
            <p:nvSpPr>
              <p:cNvPr id="188" name="Google Shape;16037;p73">
                <a:extLst>
                  <a:ext uri="{FF2B5EF4-FFF2-40B4-BE49-F238E27FC236}">
                    <a16:creationId xmlns:a16="http://schemas.microsoft.com/office/drawing/2014/main" id="{CDDA60AD-1837-48AA-B2F1-7BA60CF9053F}"/>
                  </a:ext>
                </a:extLst>
              </p:cNvPr>
              <p:cNvSpPr/>
              <p:nvPr/>
            </p:nvSpPr>
            <p:spPr>
              <a:xfrm>
                <a:off x="2097352" y="3478660"/>
                <a:ext cx="47711" cy="42023"/>
              </a:xfrm>
              <a:custGeom>
                <a:avLst/>
                <a:gdLst/>
                <a:ahLst/>
                <a:cxnLst/>
                <a:rect l="l" t="t" r="r" b="b"/>
                <a:pathLst>
                  <a:path w="1820" h="1603" extrusionOk="0">
                    <a:moveTo>
                      <a:pt x="910" y="1"/>
                    </a:moveTo>
                    <a:cubicBezTo>
                      <a:pt x="405" y="1"/>
                      <a:pt x="0" y="361"/>
                      <a:pt x="0" y="809"/>
                    </a:cubicBezTo>
                    <a:cubicBezTo>
                      <a:pt x="0" y="1242"/>
                      <a:pt x="405" y="1603"/>
                      <a:pt x="910" y="1603"/>
                    </a:cubicBezTo>
                    <a:cubicBezTo>
                      <a:pt x="1401" y="1603"/>
                      <a:pt x="1819" y="1242"/>
                      <a:pt x="1819" y="809"/>
                    </a:cubicBezTo>
                    <a:cubicBezTo>
                      <a:pt x="1819" y="361"/>
                      <a:pt x="1401" y="1"/>
                      <a:pt x="910" y="1"/>
                    </a:cubicBezTo>
                    <a:close/>
                  </a:path>
                </a:pathLst>
              </a:custGeom>
              <a:solidFill>
                <a:srgbClr val="92A9B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89" name="Google Shape;16038;p73">
                <a:extLst>
                  <a:ext uri="{FF2B5EF4-FFF2-40B4-BE49-F238E27FC236}">
                    <a16:creationId xmlns:a16="http://schemas.microsoft.com/office/drawing/2014/main" id="{D04E1C8D-D836-4DF9-B965-93B7CC321655}"/>
                  </a:ext>
                </a:extLst>
              </p:cNvPr>
              <p:cNvSpPr/>
              <p:nvPr/>
            </p:nvSpPr>
            <p:spPr>
              <a:xfrm>
                <a:off x="2097352" y="3478660"/>
                <a:ext cx="32559" cy="42023"/>
              </a:xfrm>
              <a:custGeom>
                <a:avLst/>
                <a:gdLst/>
                <a:ahLst/>
                <a:cxnLst/>
                <a:rect l="l" t="t" r="r" b="b"/>
                <a:pathLst>
                  <a:path w="1242" h="1603" extrusionOk="0">
                    <a:moveTo>
                      <a:pt x="910" y="1"/>
                    </a:moveTo>
                    <a:cubicBezTo>
                      <a:pt x="405" y="1"/>
                      <a:pt x="0" y="361"/>
                      <a:pt x="0" y="809"/>
                    </a:cubicBezTo>
                    <a:cubicBezTo>
                      <a:pt x="0" y="1242"/>
                      <a:pt x="405" y="1603"/>
                      <a:pt x="910" y="1603"/>
                    </a:cubicBezTo>
                    <a:cubicBezTo>
                      <a:pt x="1025" y="1603"/>
                      <a:pt x="1141" y="1574"/>
                      <a:pt x="1242" y="1545"/>
                    </a:cubicBezTo>
                    <a:cubicBezTo>
                      <a:pt x="924" y="1444"/>
                      <a:pt x="693" y="1141"/>
                      <a:pt x="679" y="809"/>
                    </a:cubicBezTo>
                    <a:cubicBezTo>
                      <a:pt x="693" y="462"/>
                      <a:pt x="924" y="159"/>
                      <a:pt x="1242" y="73"/>
                    </a:cubicBezTo>
                    <a:cubicBezTo>
                      <a:pt x="1141" y="29"/>
                      <a:pt x="1025" y="1"/>
                      <a:pt x="910" y="1"/>
                    </a:cubicBezTo>
                    <a:close/>
                  </a:path>
                </a:pathLst>
              </a:custGeom>
              <a:solidFill>
                <a:srgbClr val="5C728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90" name="Google Shape;16039;p73">
                <a:extLst>
                  <a:ext uri="{FF2B5EF4-FFF2-40B4-BE49-F238E27FC236}">
                    <a16:creationId xmlns:a16="http://schemas.microsoft.com/office/drawing/2014/main" id="{3F035DC2-0EC7-4602-9CF7-E3ACD6751D07}"/>
                  </a:ext>
                </a:extLst>
              </p:cNvPr>
              <p:cNvSpPr/>
              <p:nvPr/>
            </p:nvSpPr>
            <p:spPr>
              <a:xfrm>
                <a:off x="2067441" y="3580452"/>
                <a:ext cx="107508" cy="95396"/>
              </a:xfrm>
              <a:custGeom>
                <a:avLst/>
                <a:gdLst/>
                <a:ahLst/>
                <a:cxnLst/>
                <a:rect l="l" t="t" r="r" b="b"/>
                <a:pathLst>
                  <a:path w="4101" h="3639" extrusionOk="0">
                    <a:moveTo>
                      <a:pt x="1358" y="1"/>
                    </a:moveTo>
                    <a:lnTo>
                      <a:pt x="1358" y="679"/>
                    </a:lnTo>
                    <a:cubicBezTo>
                      <a:pt x="1358" y="852"/>
                      <a:pt x="1271" y="1011"/>
                      <a:pt x="1113" y="1083"/>
                    </a:cubicBezTo>
                    <a:lnTo>
                      <a:pt x="376" y="1444"/>
                    </a:lnTo>
                    <a:cubicBezTo>
                      <a:pt x="145" y="1560"/>
                      <a:pt x="1" y="1805"/>
                      <a:pt x="1" y="2065"/>
                    </a:cubicBezTo>
                    <a:lnTo>
                      <a:pt x="1" y="3407"/>
                    </a:lnTo>
                    <a:cubicBezTo>
                      <a:pt x="1" y="3523"/>
                      <a:pt x="102" y="3638"/>
                      <a:pt x="232" y="3638"/>
                    </a:cubicBezTo>
                    <a:lnTo>
                      <a:pt x="3870" y="3638"/>
                    </a:lnTo>
                    <a:cubicBezTo>
                      <a:pt x="3985" y="3638"/>
                      <a:pt x="4101" y="3523"/>
                      <a:pt x="4101" y="3407"/>
                    </a:cubicBezTo>
                    <a:lnTo>
                      <a:pt x="4101" y="2065"/>
                    </a:lnTo>
                    <a:cubicBezTo>
                      <a:pt x="4086" y="1805"/>
                      <a:pt x="3942" y="1560"/>
                      <a:pt x="3711" y="1444"/>
                    </a:cubicBezTo>
                    <a:lnTo>
                      <a:pt x="2975" y="1083"/>
                    </a:lnTo>
                    <a:cubicBezTo>
                      <a:pt x="2830" y="1011"/>
                      <a:pt x="2729" y="852"/>
                      <a:pt x="2729" y="679"/>
                    </a:cubicBezTo>
                    <a:lnTo>
                      <a:pt x="2729" y="1"/>
                    </a:lnTo>
                    <a:close/>
                  </a:path>
                </a:pathLst>
              </a:custGeom>
              <a:solidFill>
                <a:srgbClr val="AABBC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91" name="Google Shape;16040;p73">
                <a:extLst>
                  <a:ext uri="{FF2B5EF4-FFF2-40B4-BE49-F238E27FC236}">
                    <a16:creationId xmlns:a16="http://schemas.microsoft.com/office/drawing/2014/main" id="{35C1A7B4-3C8C-47B1-9F50-764281743DEA}"/>
                  </a:ext>
                </a:extLst>
              </p:cNvPr>
              <p:cNvSpPr/>
              <p:nvPr/>
            </p:nvSpPr>
            <p:spPr>
              <a:xfrm>
                <a:off x="2103014" y="3580085"/>
                <a:ext cx="36360" cy="23856"/>
              </a:xfrm>
              <a:custGeom>
                <a:avLst/>
                <a:gdLst/>
                <a:ahLst/>
                <a:cxnLst/>
                <a:rect l="l" t="t" r="r" b="b"/>
                <a:pathLst>
                  <a:path w="1387" h="910" extrusionOk="0">
                    <a:moveTo>
                      <a:pt x="1" y="0"/>
                    </a:moveTo>
                    <a:lnTo>
                      <a:pt x="1" y="693"/>
                    </a:lnTo>
                    <a:cubicBezTo>
                      <a:pt x="1" y="722"/>
                      <a:pt x="1" y="751"/>
                      <a:pt x="1" y="780"/>
                    </a:cubicBezTo>
                    <a:cubicBezTo>
                      <a:pt x="217" y="866"/>
                      <a:pt x="448" y="910"/>
                      <a:pt x="694" y="910"/>
                    </a:cubicBezTo>
                    <a:cubicBezTo>
                      <a:pt x="925" y="910"/>
                      <a:pt x="1170" y="866"/>
                      <a:pt x="1387" y="780"/>
                    </a:cubicBezTo>
                    <a:cubicBezTo>
                      <a:pt x="1372" y="751"/>
                      <a:pt x="1372" y="722"/>
                      <a:pt x="1372" y="693"/>
                    </a:cubicBezTo>
                    <a:lnTo>
                      <a:pt x="1372" y="0"/>
                    </a:lnTo>
                    <a:close/>
                  </a:path>
                </a:pathLst>
              </a:custGeom>
              <a:solidFill>
                <a:srgbClr val="94A5B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92" name="Google Shape;16041;p73">
                <a:extLst>
                  <a:ext uri="{FF2B5EF4-FFF2-40B4-BE49-F238E27FC236}">
                    <a16:creationId xmlns:a16="http://schemas.microsoft.com/office/drawing/2014/main" id="{D2EE2643-CEB5-4CFD-A16D-383887D901B2}"/>
                  </a:ext>
                </a:extLst>
              </p:cNvPr>
              <p:cNvSpPr/>
              <p:nvPr/>
            </p:nvSpPr>
            <p:spPr>
              <a:xfrm>
                <a:off x="2067441" y="3611491"/>
                <a:ext cx="107141" cy="64358"/>
              </a:xfrm>
              <a:custGeom>
                <a:avLst/>
                <a:gdLst/>
                <a:ahLst/>
                <a:cxnLst/>
                <a:rect l="l" t="t" r="r" b="b"/>
                <a:pathLst>
                  <a:path w="4087" h="2455" extrusionOk="0">
                    <a:moveTo>
                      <a:pt x="896" y="0"/>
                    </a:moveTo>
                    <a:lnTo>
                      <a:pt x="376" y="260"/>
                    </a:lnTo>
                    <a:cubicBezTo>
                      <a:pt x="145" y="376"/>
                      <a:pt x="1" y="621"/>
                      <a:pt x="1" y="881"/>
                    </a:cubicBezTo>
                    <a:lnTo>
                      <a:pt x="1" y="2223"/>
                    </a:lnTo>
                    <a:cubicBezTo>
                      <a:pt x="1" y="2339"/>
                      <a:pt x="102" y="2454"/>
                      <a:pt x="218" y="2454"/>
                    </a:cubicBezTo>
                    <a:lnTo>
                      <a:pt x="3870" y="2454"/>
                    </a:lnTo>
                    <a:cubicBezTo>
                      <a:pt x="3985" y="2454"/>
                      <a:pt x="4086" y="2339"/>
                      <a:pt x="4086" y="2223"/>
                    </a:cubicBezTo>
                    <a:lnTo>
                      <a:pt x="4086" y="881"/>
                    </a:lnTo>
                    <a:cubicBezTo>
                      <a:pt x="4086" y="621"/>
                      <a:pt x="3942" y="376"/>
                      <a:pt x="3711" y="260"/>
                    </a:cubicBezTo>
                    <a:lnTo>
                      <a:pt x="3191" y="0"/>
                    </a:lnTo>
                    <a:cubicBezTo>
                      <a:pt x="2924" y="419"/>
                      <a:pt x="2484" y="628"/>
                      <a:pt x="2044" y="628"/>
                    </a:cubicBezTo>
                    <a:cubicBezTo>
                      <a:pt x="1603" y="628"/>
                      <a:pt x="1163" y="419"/>
                      <a:pt x="896" y="0"/>
                    </a:cubicBezTo>
                    <a:close/>
                  </a:path>
                </a:pathLst>
              </a:custGeom>
              <a:solidFill>
                <a:srgbClr val="37A76F">
                  <a:lumMod val="60000"/>
                  <a:lumOff val="400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93" name="Google Shape;16042;p73">
                <a:extLst>
                  <a:ext uri="{FF2B5EF4-FFF2-40B4-BE49-F238E27FC236}">
                    <a16:creationId xmlns:a16="http://schemas.microsoft.com/office/drawing/2014/main" id="{F813BCBF-D845-414A-B3D6-C35D0E412591}"/>
                  </a:ext>
                </a:extLst>
              </p:cNvPr>
              <p:cNvSpPr/>
              <p:nvPr/>
            </p:nvSpPr>
            <p:spPr>
              <a:xfrm>
                <a:off x="2079185" y="3496827"/>
                <a:ext cx="83652" cy="83285"/>
              </a:xfrm>
              <a:custGeom>
                <a:avLst/>
                <a:gdLst/>
                <a:ahLst/>
                <a:cxnLst/>
                <a:rect l="l" t="t" r="r" b="b"/>
                <a:pathLst>
                  <a:path w="3191" h="3177" extrusionOk="0">
                    <a:moveTo>
                      <a:pt x="1603" y="0"/>
                    </a:moveTo>
                    <a:cubicBezTo>
                      <a:pt x="722" y="0"/>
                      <a:pt x="0" y="708"/>
                      <a:pt x="0" y="1588"/>
                    </a:cubicBezTo>
                    <a:cubicBezTo>
                      <a:pt x="0" y="2469"/>
                      <a:pt x="722" y="3176"/>
                      <a:pt x="1603" y="3176"/>
                    </a:cubicBezTo>
                    <a:cubicBezTo>
                      <a:pt x="2483" y="3176"/>
                      <a:pt x="3191" y="2469"/>
                      <a:pt x="3191" y="1588"/>
                    </a:cubicBezTo>
                    <a:cubicBezTo>
                      <a:pt x="3191" y="708"/>
                      <a:pt x="2483" y="0"/>
                      <a:pt x="1603" y="0"/>
                    </a:cubicBezTo>
                    <a:close/>
                  </a:path>
                </a:pathLst>
              </a:custGeom>
              <a:solidFill>
                <a:srgbClr val="667A8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94" name="Google Shape;16043;p73">
                <a:extLst>
                  <a:ext uri="{FF2B5EF4-FFF2-40B4-BE49-F238E27FC236}">
                    <a16:creationId xmlns:a16="http://schemas.microsoft.com/office/drawing/2014/main" id="{84BBF8B7-5423-4B9C-9BE2-4167460AB947}"/>
                  </a:ext>
                </a:extLst>
              </p:cNvPr>
              <p:cNvSpPr/>
              <p:nvPr/>
            </p:nvSpPr>
            <p:spPr>
              <a:xfrm>
                <a:off x="2095071" y="3496827"/>
                <a:ext cx="69653" cy="75342"/>
              </a:xfrm>
              <a:custGeom>
                <a:avLst/>
                <a:gdLst/>
                <a:ahLst/>
                <a:cxnLst/>
                <a:rect l="l" t="t" r="r" b="b"/>
                <a:pathLst>
                  <a:path w="2657" h="2874" extrusionOk="0">
                    <a:moveTo>
                      <a:pt x="997" y="0"/>
                    </a:moveTo>
                    <a:cubicBezTo>
                      <a:pt x="246" y="0"/>
                      <a:pt x="1" y="1025"/>
                      <a:pt x="665" y="1372"/>
                    </a:cubicBezTo>
                    <a:cubicBezTo>
                      <a:pt x="694" y="1386"/>
                      <a:pt x="708" y="1401"/>
                      <a:pt x="737" y="1401"/>
                    </a:cubicBezTo>
                    <a:lnTo>
                      <a:pt x="1516" y="2844"/>
                    </a:lnTo>
                    <a:cubicBezTo>
                      <a:pt x="1516" y="2844"/>
                      <a:pt x="1733" y="2859"/>
                      <a:pt x="1950" y="2873"/>
                    </a:cubicBezTo>
                    <a:cubicBezTo>
                      <a:pt x="2411" y="2527"/>
                      <a:pt x="2657" y="1949"/>
                      <a:pt x="2570" y="1372"/>
                    </a:cubicBezTo>
                    <a:cubicBezTo>
                      <a:pt x="2484" y="708"/>
                      <a:pt x="1993" y="188"/>
                      <a:pt x="1343" y="29"/>
                    </a:cubicBezTo>
                    <a:cubicBezTo>
                      <a:pt x="1228" y="15"/>
                      <a:pt x="1112" y="0"/>
                      <a:pt x="997" y="0"/>
                    </a:cubicBezTo>
                    <a:close/>
                  </a:path>
                </a:pathLst>
              </a:custGeom>
              <a:solidFill>
                <a:srgbClr val="5C728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95" name="Google Shape;16044;p73">
                <a:extLst>
                  <a:ext uri="{FF2B5EF4-FFF2-40B4-BE49-F238E27FC236}">
                    <a16:creationId xmlns:a16="http://schemas.microsoft.com/office/drawing/2014/main" id="{680A64C8-9A15-4E9A-8142-9CD921D5AB28}"/>
                  </a:ext>
                </a:extLst>
              </p:cNvPr>
              <p:cNvSpPr/>
              <p:nvPr/>
            </p:nvSpPr>
            <p:spPr>
              <a:xfrm>
                <a:off x="2085241" y="3533449"/>
                <a:ext cx="71541" cy="58774"/>
              </a:xfrm>
              <a:custGeom>
                <a:avLst/>
                <a:gdLst/>
                <a:ahLst/>
                <a:cxnLst/>
                <a:rect l="l" t="t" r="r" b="b"/>
                <a:pathLst>
                  <a:path w="2729" h="2242" extrusionOk="0">
                    <a:moveTo>
                      <a:pt x="1060" y="1"/>
                    </a:moveTo>
                    <a:cubicBezTo>
                      <a:pt x="972" y="1"/>
                      <a:pt x="890" y="45"/>
                      <a:pt x="852" y="134"/>
                    </a:cubicBezTo>
                    <a:cubicBezTo>
                      <a:pt x="766" y="292"/>
                      <a:pt x="664" y="422"/>
                      <a:pt x="535" y="538"/>
                    </a:cubicBezTo>
                    <a:cubicBezTo>
                      <a:pt x="419" y="653"/>
                      <a:pt x="275" y="740"/>
                      <a:pt x="130" y="812"/>
                    </a:cubicBezTo>
                    <a:cubicBezTo>
                      <a:pt x="44" y="855"/>
                      <a:pt x="0" y="956"/>
                      <a:pt x="15" y="1057"/>
                    </a:cubicBezTo>
                    <a:cubicBezTo>
                      <a:pt x="102" y="1736"/>
                      <a:pt x="679" y="2241"/>
                      <a:pt x="1372" y="2241"/>
                    </a:cubicBezTo>
                    <a:cubicBezTo>
                      <a:pt x="2079" y="2241"/>
                      <a:pt x="2671" y="1693"/>
                      <a:pt x="2729" y="985"/>
                    </a:cubicBezTo>
                    <a:cubicBezTo>
                      <a:pt x="2729" y="913"/>
                      <a:pt x="2700" y="841"/>
                      <a:pt x="2642" y="798"/>
                    </a:cubicBezTo>
                    <a:cubicBezTo>
                      <a:pt x="2195" y="422"/>
                      <a:pt x="1675" y="148"/>
                      <a:pt x="1098" y="4"/>
                    </a:cubicBezTo>
                    <a:cubicBezTo>
                      <a:pt x="1085" y="2"/>
                      <a:pt x="1072" y="1"/>
                      <a:pt x="1060" y="1"/>
                    </a:cubicBezTo>
                    <a:close/>
                  </a:path>
                </a:pathLst>
              </a:custGeom>
              <a:solidFill>
                <a:srgbClr val="BCC9D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96" name="Google Shape;16045;p73">
                <a:extLst>
                  <a:ext uri="{FF2B5EF4-FFF2-40B4-BE49-F238E27FC236}">
                    <a16:creationId xmlns:a16="http://schemas.microsoft.com/office/drawing/2014/main" id="{6F5CE203-6278-4C49-A3B1-99B0907CD86C}"/>
                  </a:ext>
                </a:extLst>
              </p:cNvPr>
              <p:cNvSpPr/>
              <p:nvPr/>
            </p:nvSpPr>
            <p:spPr>
              <a:xfrm>
                <a:off x="2085608" y="3533449"/>
                <a:ext cx="71567" cy="58381"/>
              </a:xfrm>
              <a:custGeom>
                <a:avLst/>
                <a:gdLst/>
                <a:ahLst/>
                <a:cxnLst/>
                <a:rect l="l" t="t" r="r" b="b"/>
                <a:pathLst>
                  <a:path w="2730" h="2227" extrusionOk="0">
                    <a:moveTo>
                      <a:pt x="1060" y="1"/>
                    </a:moveTo>
                    <a:cubicBezTo>
                      <a:pt x="969" y="1"/>
                      <a:pt x="876" y="45"/>
                      <a:pt x="838" y="134"/>
                    </a:cubicBezTo>
                    <a:cubicBezTo>
                      <a:pt x="780" y="249"/>
                      <a:pt x="723" y="350"/>
                      <a:pt x="636" y="437"/>
                    </a:cubicBezTo>
                    <a:cubicBezTo>
                      <a:pt x="607" y="480"/>
                      <a:pt x="564" y="509"/>
                      <a:pt x="535" y="538"/>
                    </a:cubicBezTo>
                    <a:cubicBezTo>
                      <a:pt x="405" y="653"/>
                      <a:pt x="275" y="740"/>
                      <a:pt x="131" y="812"/>
                    </a:cubicBezTo>
                    <a:cubicBezTo>
                      <a:pt x="44" y="855"/>
                      <a:pt x="1" y="956"/>
                      <a:pt x="1" y="1057"/>
                    </a:cubicBezTo>
                    <a:cubicBezTo>
                      <a:pt x="88" y="1649"/>
                      <a:pt x="549" y="2126"/>
                      <a:pt x="1156" y="2227"/>
                    </a:cubicBezTo>
                    <a:cubicBezTo>
                      <a:pt x="838" y="2025"/>
                      <a:pt x="665" y="1693"/>
                      <a:pt x="679" y="1332"/>
                    </a:cubicBezTo>
                    <a:lnTo>
                      <a:pt x="679" y="1000"/>
                    </a:lnTo>
                    <a:cubicBezTo>
                      <a:pt x="737" y="971"/>
                      <a:pt x="780" y="928"/>
                      <a:pt x="838" y="884"/>
                    </a:cubicBezTo>
                    <a:cubicBezTo>
                      <a:pt x="954" y="769"/>
                      <a:pt x="1069" y="639"/>
                      <a:pt x="1156" y="494"/>
                    </a:cubicBezTo>
                    <a:cubicBezTo>
                      <a:pt x="1589" y="624"/>
                      <a:pt x="1993" y="855"/>
                      <a:pt x="2339" y="1144"/>
                    </a:cubicBezTo>
                    <a:cubicBezTo>
                      <a:pt x="2383" y="1173"/>
                      <a:pt x="2498" y="1274"/>
                      <a:pt x="2614" y="1389"/>
                    </a:cubicBezTo>
                    <a:cubicBezTo>
                      <a:pt x="2671" y="1260"/>
                      <a:pt x="2715" y="1130"/>
                      <a:pt x="2715" y="985"/>
                    </a:cubicBezTo>
                    <a:cubicBezTo>
                      <a:pt x="2729" y="913"/>
                      <a:pt x="2700" y="841"/>
                      <a:pt x="2643" y="798"/>
                    </a:cubicBezTo>
                    <a:cubicBezTo>
                      <a:pt x="2195" y="422"/>
                      <a:pt x="1661" y="148"/>
                      <a:pt x="1098" y="4"/>
                    </a:cubicBezTo>
                    <a:cubicBezTo>
                      <a:pt x="1085" y="2"/>
                      <a:pt x="1072" y="1"/>
                      <a:pt x="1060" y="1"/>
                    </a:cubicBezTo>
                    <a:close/>
                  </a:path>
                </a:pathLst>
              </a:custGeom>
              <a:solidFill>
                <a:srgbClr val="AABBC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97" name="Google Shape;16046;p73">
                <a:extLst>
                  <a:ext uri="{FF2B5EF4-FFF2-40B4-BE49-F238E27FC236}">
                    <a16:creationId xmlns:a16="http://schemas.microsoft.com/office/drawing/2014/main" id="{BF57A928-997F-44F6-A60A-2ECEA76370A6}"/>
                  </a:ext>
                </a:extLst>
              </p:cNvPr>
              <p:cNvSpPr/>
              <p:nvPr/>
            </p:nvSpPr>
            <p:spPr>
              <a:xfrm>
                <a:off x="2150699" y="3623969"/>
                <a:ext cx="24249" cy="51879"/>
              </a:xfrm>
              <a:custGeom>
                <a:avLst/>
                <a:gdLst/>
                <a:ahLst/>
                <a:cxnLst/>
                <a:rect l="l" t="t" r="r" b="b"/>
                <a:pathLst>
                  <a:path w="925" h="1979" extrusionOk="0">
                    <a:moveTo>
                      <a:pt x="780" y="1"/>
                    </a:moveTo>
                    <a:lnTo>
                      <a:pt x="174" y="463"/>
                    </a:lnTo>
                    <a:cubicBezTo>
                      <a:pt x="73" y="549"/>
                      <a:pt x="1" y="694"/>
                      <a:pt x="15" y="824"/>
                    </a:cubicBezTo>
                    <a:lnTo>
                      <a:pt x="15" y="1978"/>
                    </a:lnTo>
                    <a:lnTo>
                      <a:pt x="694" y="1978"/>
                    </a:lnTo>
                    <a:cubicBezTo>
                      <a:pt x="809" y="1978"/>
                      <a:pt x="925" y="1877"/>
                      <a:pt x="925" y="1747"/>
                    </a:cubicBezTo>
                    <a:lnTo>
                      <a:pt x="925" y="405"/>
                    </a:lnTo>
                    <a:cubicBezTo>
                      <a:pt x="910" y="261"/>
                      <a:pt x="867" y="116"/>
                      <a:pt x="780" y="1"/>
                    </a:cubicBezTo>
                    <a:close/>
                  </a:path>
                </a:pathLst>
              </a:custGeom>
              <a:solidFill>
                <a:srgbClr val="37A76F">
                  <a:lumMod val="60000"/>
                  <a:lumOff val="400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98" name="Google Shape;16047;p73">
                <a:extLst>
                  <a:ext uri="{FF2B5EF4-FFF2-40B4-BE49-F238E27FC236}">
                    <a16:creationId xmlns:a16="http://schemas.microsoft.com/office/drawing/2014/main" id="{D580831F-D69B-429A-B825-03A8AA678F10}"/>
                  </a:ext>
                </a:extLst>
              </p:cNvPr>
              <p:cNvSpPr/>
              <p:nvPr/>
            </p:nvSpPr>
            <p:spPr>
              <a:xfrm>
                <a:off x="1816930" y="3502882"/>
                <a:ext cx="29938" cy="65485"/>
              </a:xfrm>
              <a:custGeom>
                <a:avLst/>
                <a:gdLst/>
                <a:ahLst/>
                <a:cxnLst/>
                <a:rect l="l" t="t" r="r" b="b"/>
                <a:pathLst>
                  <a:path w="1142" h="2498" extrusionOk="0">
                    <a:moveTo>
                      <a:pt x="679" y="0"/>
                    </a:moveTo>
                    <a:cubicBezTo>
                      <a:pt x="304" y="0"/>
                      <a:pt x="1" y="304"/>
                      <a:pt x="1" y="679"/>
                    </a:cubicBezTo>
                    <a:lnTo>
                      <a:pt x="1" y="838"/>
                    </a:lnTo>
                    <a:cubicBezTo>
                      <a:pt x="1" y="1025"/>
                      <a:pt x="30" y="1227"/>
                      <a:pt x="87" y="1415"/>
                    </a:cubicBezTo>
                    <a:lnTo>
                      <a:pt x="448" y="2498"/>
                    </a:lnTo>
                    <a:lnTo>
                      <a:pt x="1141" y="2498"/>
                    </a:lnTo>
                    <a:lnTo>
                      <a:pt x="1141" y="0"/>
                    </a:lnTo>
                    <a:close/>
                  </a:path>
                </a:pathLst>
              </a:custGeom>
              <a:solidFill>
                <a:srgbClr val="667A8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99" name="Google Shape;16048;p73">
                <a:extLst>
                  <a:ext uri="{FF2B5EF4-FFF2-40B4-BE49-F238E27FC236}">
                    <a16:creationId xmlns:a16="http://schemas.microsoft.com/office/drawing/2014/main" id="{1EFD721C-6421-47BA-A0E7-47A07C8843BE}"/>
                  </a:ext>
                </a:extLst>
              </p:cNvPr>
              <p:cNvSpPr/>
              <p:nvPr/>
            </p:nvSpPr>
            <p:spPr>
              <a:xfrm>
                <a:off x="1828674" y="3496827"/>
                <a:ext cx="71541" cy="71541"/>
              </a:xfrm>
              <a:custGeom>
                <a:avLst/>
                <a:gdLst/>
                <a:ahLst/>
                <a:cxnLst/>
                <a:rect l="l" t="t" r="r" b="b"/>
                <a:pathLst>
                  <a:path w="2729" h="2729" extrusionOk="0">
                    <a:moveTo>
                      <a:pt x="693" y="0"/>
                    </a:moveTo>
                    <a:cubicBezTo>
                      <a:pt x="318" y="0"/>
                      <a:pt x="0" y="304"/>
                      <a:pt x="0" y="679"/>
                    </a:cubicBezTo>
                    <a:cubicBezTo>
                      <a:pt x="0" y="939"/>
                      <a:pt x="202" y="1141"/>
                      <a:pt x="462" y="1141"/>
                    </a:cubicBezTo>
                    <a:lnTo>
                      <a:pt x="2281" y="2729"/>
                    </a:lnTo>
                    <a:lnTo>
                      <a:pt x="2671" y="1386"/>
                    </a:lnTo>
                    <a:cubicBezTo>
                      <a:pt x="2714" y="1213"/>
                      <a:pt x="2729" y="1040"/>
                      <a:pt x="2729" y="881"/>
                    </a:cubicBezTo>
                    <a:lnTo>
                      <a:pt x="2729" y="448"/>
                    </a:lnTo>
                    <a:cubicBezTo>
                      <a:pt x="2729" y="203"/>
                      <a:pt x="2526" y="0"/>
                      <a:pt x="2281" y="0"/>
                    </a:cubicBezTo>
                    <a:close/>
                  </a:path>
                </a:pathLst>
              </a:custGeom>
              <a:solidFill>
                <a:srgbClr val="5C728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00" name="Google Shape;16049;p73">
                <a:extLst>
                  <a:ext uri="{FF2B5EF4-FFF2-40B4-BE49-F238E27FC236}">
                    <a16:creationId xmlns:a16="http://schemas.microsoft.com/office/drawing/2014/main" id="{23055E72-A13F-4924-8158-DDBEC4874557}"/>
                  </a:ext>
                </a:extLst>
              </p:cNvPr>
              <p:cNvSpPr/>
              <p:nvPr/>
            </p:nvSpPr>
            <p:spPr>
              <a:xfrm>
                <a:off x="1840786" y="3586141"/>
                <a:ext cx="35967" cy="26503"/>
              </a:xfrm>
              <a:custGeom>
                <a:avLst/>
                <a:gdLst/>
                <a:ahLst/>
                <a:cxnLst/>
                <a:rect l="l" t="t" r="r" b="b"/>
                <a:pathLst>
                  <a:path w="1372" h="1011" extrusionOk="0">
                    <a:moveTo>
                      <a:pt x="0" y="0"/>
                    </a:moveTo>
                    <a:lnTo>
                      <a:pt x="0" y="1011"/>
                    </a:lnTo>
                    <a:lnTo>
                      <a:pt x="1372" y="1011"/>
                    </a:lnTo>
                    <a:lnTo>
                      <a:pt x="1372" y="0"/>
                    </a:lnTo>
                    <a:close/>
                  </a:path>
                </a:pathLst>
              </a:custGeom>
              <a:solidFill>
                <a:srgbClr val="AABBC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01" name="Google Shape;16050;p73">
                <a:extLst>
                  <a:ext uri="{FF2B5EF4-FFF2-40B4-BE49-F238E27FC236}">
                    <a16:creationId xmlns:a16="http://schemas.microsoft.com/office/drawing/2014/main" id="{EB444240-B280-4C12-AC06-123B02ED1ABD}"/>
                  </a:ext>
                </a:extLst>
              </p:cNvPr>
              <p:cNvSpPr/>
              <p:nvPr/>
            </p:nvSpPr>
            <p:spPr>
              <a:xfrm>
                <a:off x="1840786" y="3586141"/>
                <a:ext cx="35967" cy="14392"/>
              </a:xfrm>
              <a:custGeom>
                <a:avLst/>
                <a:gdLst/>
                <a:ahLst/>
                <a:cxnLst/>
                <a:rect l="l" t="t" r="r" b="b"/>
                <a:pathLst>
                  <a:path w="1372" h="549" extrusionOk="0">
                    <a:moveTo>
                      <a:pt x="0" y="0"/>
                    </a:moveTo>
                    <a:lnTo>
                      <a:pt x="0" y="419"/>
                    </a:lnTo>
                    <a:cubicBezTo>
                      <a:pt x="217" y="505"/>
                      <a:pt x="448" y="549"/>
                      <a:pt x="680" y="549"/>
                    </a:cubicBezTo>
                    <a:cubicBezTo>
                      <a:pt x="913" y="549"/>
                      <a:pt x="1148" y="505"/>
                      <a:pt x="1372" y="419"/>
                    </a:cubicBezTo>
                    <a:lnTo>
                      <a:pt x="1372" y="0"/>
                    </a:lnTo>
                    <a:close/>
                  </a:path>
                </a:pathLst>
              </a:custGeom>
              <a:solidFill>
                <a:srgbClr val="94A5B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02" name="Google Shape;16051;p73">
                <a:extLst>
                  <a:ext uri="{FF2B5EF4-FFF2-40B4-BE49-F238E27FC236}">
                    <a16:creationId xmlns:a16="http://schemas.microsoft.com/office/drawing/2014/main" id="{64635754-CA24-4B0A-8B64-6B3747752D5D}"/>
                  </a:ext>
                </a:extLst>
              </p:cNvPr>
              <p:cNvSpPr/>
              <p:nvPr/>
            </p:nvSpPr>
            <p:spPr>
              <a:xfrm>
                <a:off x="1799156" y="3600507"/>
                <a:ext cx="119226" cy="75342"/>
              </a:xfrm>
              <a:custGeom>
                <a:avLst/>
                <a:gdLst/>
                <a:ahLst/>
                <a:cxnLst/>
                <a:rect l="l" t="t" r="r" b="b"/>
                <a:pathLst>
                  <a:path w="4548" h="2874" extrusionOk="0">
                    <a:moveTo>
                      <a:pt x="1588" y="1"/>
                    </a:moveTo>
                    <a:lnTo>
                      <a:pt x="491" y="318"/>
                    </a:lnTo>
                    <a:cubicBezTo>
                      <a:pt x="202" y="405"/>
                      <a:pt x="0" y="679"/>
                      <a:pt x="0" y="982"/>
                    </a:cubicBezTo>
                    <a:lnTo>
                      <a:pt x="0" y="2642"/>
                    </a:lnTo>
                    <a:cubicBezTo>
                      <a:pt x="0" y="2772"/>
                      <a:pt x="87" y="2873"/>
                      <a:pt x="217" y="2873"/>
                    </a:cubicBezTo>
                    <a:lnTo>
                      <a:pt x="4316" y="2873"/>
                    </a:lnTo>
                    <a:cubicBezTo>
                      <a:pt x="4446" y="2873"/>
                      <a:pt x="4547" y="2772"/>
                      <a:pt x="4547" y="2642"/>
                    </a:cubicBezTo>
                    <a:lnTo>
                      <a:pt x="4547" y="968"/>
                    </a:lnTo>
                    <a:cubicBezTo>
                      <a:pt x="4547" y="665"/>
                      <a:pt x="4345" y="405"/>
                      <a:pt x="4057" y="318"/>
                    </a:cubicBezTo>
                    <a:lnTo>
                      <a:pt x="2960" y="1"/>
                    </a:lnTo>
                    <a:lnTo>
                      <a:pt x="2267" y="463"/>
                    </a:lnTo>
                    <a:lnTo>
                      <a:pt x="1588" y="1"/>
                    </a:lnTo>
                    <a:close/>
                  </a:path>
                </a:pathLst>
              </a:custGeom>
              <a:solidFill>
                <a:srgbClr val="EFF2F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03" name="Google Shape;16052;p73">
                <a:extLst>
                  <a:ext uri="{FF2B5EF4-FFF2-40B4-BE49-F238E27FC236}">
                    <a16:creationId xmlns:a16="http://schemas.microsoft.com/office/drawing/2014/main" id="{B0F6E564-5A5C-4127-955C-C559D6D4C611}"/>
                  </a:ext>
                </a:extLst>
              </p:cNvPr>
              <p:cNvSpPr/>
              <p:nvPr/>
            </p:nvSpPr>
            <p:spPr>
              <a:xfrm>
                <a:off x="1852897" y="3612618"/>
                <a:ext cx="11744" cy="63231"/>
              </a:xfrm>
              <a:custGeom>
                <a:avLst/>
                <a:gdLst/>
                <a:ahLst/>
                <a:cxnLst/>
                <a:rect l="l" t="t" r="r" b="b"/>
                <a:pathLst>
                  <a:path w="448" h="2412" extrusionOk="0">
                    <a:moveTo>
                      <a:pt x="101" y="1"/>
                    </a:moveTo>
                    <a:lnTo>
                      <a:pt x="0" y="2411"/>
                    </a:lnTo>
                    <a:lnTo>
                      <a:pt x="448" y="2411"/>
                    </a:lnTo>
                    <a:lnTo>
                      <a:pt x="332" y="1"/>
                    </a:lnTo>
                    <a:close/>
                  </a:path>
                </a:pathLst>
              </a:custGeom>
              <a:solidFill>
                <a:srgbClr val="37A76F">
                  <a:lumMod val="60000"/>
                  <a:lumOff val="400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04" name="Google Shape;16053;p73">
                <a:extLst>
                  <a:ext uri="{FF2B5EF4-FFF2-40B4-BE49-F238E27FC236}">
                    <a16:creationId xmlns:a16="http://schemas.microsoft.com/office/drawing/2014/main" id="{594B1F87-BB6F-408B-AAC9-0CEF7B878DB2}"/>
                  </a:ext>
                </a:extLst>
              </p:cNvPr>
              <p:cNvSpPr/>
              <p:nvPr/>
            </p:nvSpPr>
            <p:spPr>
              <a:xfrm>
                <a:off x="1822986" y="3526712"/>
                <a:ext cx="71541" cy="65511"/>
              </a:xfrm>
              <a:custGeom>
                <a:avLst/>
                <a:gdLst/>
                <a:ahLst/>
                <a:cxnLst/>
                <a:rect l="l" t="t" r="r" b="b"/>
                <a:pathLst>
                  <a:path w="2729" h="2499" extrusionOk="0">
                    <a:moveTo>
                      <a:pt x="881" y="1"/>
                    </a:moveTo>
                    <a:cubicBezTo>
                      <a:pt x="751" y="1"/>
                      <a:pt x="636" y="44"/>
                      <a:pt x="549" y="131"/>
                    </a:cubicBezTo>
                    <a:lnTo>
                      <a:pt x="131" y="549"/>
                    </a:lnTo>
                    <a:cubicBezTo>
                      <a:pt x="44" y="636"/>
                      <a:pt x="1" y="751"/>
                      <a:pt x="1" y="867"/>
                    </a:cubicBezTo>
                    <a:lnTo>
                      <a:pt x="1" y="1127"/>
                    </a:lnTo>
                    <a:cubicBezTo>
                      <a:pt x="1" y="1892"/>
                      <a:pt x="607" y="2498"/>
                      <a:pt x="1358" y="2498"/>
                    </a:cubicBezTo>
                    <a:cubicBezTo>
                      <a:pt x="2123" y="2498"/>
                      <a:pt x="2729" y="1892"/>
                      <a:pt x="2729" y="1127"/>
                    </a:cubicBezTo>
                    <a:lnTo>
                      <a:pt x="2729" y="838"/>
                    </a:lnTo>
                    <a:cubicBezTo>
                      <a:pt x="2729" y="723"/>
                      <a:pt x="2686" y="607"/>
                      <a:pt x="2599" y="520"/>
                    </a:cubicBezTo>
                    <a:cubicBezTo>
                      <a:pt x="2253" y="174"/>
                      <a:pt x="1603" y="15"/>
                      <a:pt x="881" y="1"/>
                    </a:cubicBezTo>
                    <a:close/>
                  </a:path>
                </a:pathLst>
              </a:custGeom>
              <a:solidFill>
                <a:srgbClr val="BCC9D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05" name="Google Shape;16054;p73">
                <a:extLst>
                  <a:ext uri="{FF2B5EF4-FFF2-40B4-BE49-F238E27FC236}">
                    <a16:creationId xmlns:a16="http://schemas.microsoft.com/office/drawing/2014/main" id="{B869D487-C0FC-4DE8-A030-C836F1580945}"/>
                  </a:ext>
                </a:extLst>
              </p:cNvPr>
              <p:cNvSpPr/>
              <p:nvPr/>
            </p:nvSpPr>
            <p:spPr>
              <a:xfrm>
                <a:off x="1822986" y="3526712"/>
                <a:ext cx="71174" cy="63991"/>
              </a:xfrm>
              <a:custGeom>
                <a:avLst/>
                <a:gdLst/>
                <a:ahLst/>
                <a:cxnLst/>
                <a:rect l="l" t="t" r="r" b="b"/>
                <a:pathLst>
                  <a:path w="2715" h="2441" extrusionOk="0">
                    <a:moveTo>
                      <a:pt x="867" y="1"/>
                    </a:moveTo>
                    <a:cubicBezTo>
                      <a:pt x="751" y="1"/>
                      <a:pt x="636" y="44"/>
                      <a:pt x="535" y="131"/>
                    </a:cubicBezTo>
                    <a:lnTo>
                      <a:pt x="131" y="549"/>
                    </a:lnTo>
                    <a:cubicBezTo>
                      <a:pt x="44" y="636"/>
                      <a:pt x="1" y="751"/>
                      <a:pt x="1" y="867"/>
                    </a:cubicBezTo>
                    <a:lnTo>
                      <a:pt x="1" y="1127"/>
                    </a:lnTo>
                    <a:cubicBezTo>
                      <a:pt x="1" y="1733"/>
                      <a:pt x="405" y="2267"/>
                      <a:pt x="982" y="2440"/>
                    </a:cubicBezTo>
                    <a:cubicBezTo>
                      <a:pt x="780" y="2195"/>
                      <a:pt x="679" y="1892"/>
                      <a:pt x="679" y="1589"/>
                    </a:cubicBezTo>
                    <a:lnTo>
                      <a:pt x="679" y="925"/>
                    </a:lnTo>
                    <a:cubicBezTo>
                      <a:pt x="679" y="673"/>
                      <a:pt x="882" y="462"/>
                      <a:pt x="1131" y="462"/>
                    </a:cubicBezTo>
                    <a:cubicBezTo>
                      <a:pt x="1139" y="462"/>
                      <a:pt x="1147" y="462"/>
                      <a:pt x="1156" y="463"/>
                    </a:cubicBezTo>
                    <a:cubicBezTo>
                      <a:pt x="1617" y="492"/>
                      <a:pt x="2296" y="578"/>
                      <a:pt x="2715" y="780"/>
                    </a:cubicBezTo>
                    <a:cubicBezTo>
                      <a:pt x="2715" y="679"/>
                      <a:pt x="2657" y="593"/>
                      <a:pt x="2599" y="520"/>
                    </a:cubicBezTo>
                    <a:cubicBezTo>
                      <a:pt x="2238" y="174"/>
                      <a:pt x="1603" y="15"/>
                      <a:pt x="867" y="1"/>
                    </a:cubicBezTo>
                    <a:close/>
                  </a:path>
                </a:pathLst>
              </a:custGeom>
              <a:solidFill>
                <a:srgbClr val="AABBC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06" name="Google Shape;16055;p73">
                <a:extLst>
                  <a:ext uri="{FF2B5EF4-FFF2-40B4-BE49-F238E27FC236}">
                    <a16:creationId xmlns:a16="http://schemas.microsoft.com/office/drawing/2014/main" id="{8A5B79CB-689B-499A-A0A6-5C41055F291E}"/>
                  </a:ext>
                </a:extLst>
              </p:cNvPr>
              <p:cNvSpPr/>
              <p:nvPr/>
            </p:nvSpPr>
            <p:spPr>
              <a:xfrm>
                <a:off x="1798763" y="3616026"/>
                <a:ext cx="24249" cy="59823"/>
              </a:xfrm>
              <a:custGeom>
                <a:avLst/>
                <a:gdLst/>
                <a:ahLst/>
                <a:cxnLst/>
                <a:rect l="l" t="t" r="r" b="b"/>
                <a:pathLst>
                  <a:path w="925" h="2282" extrusionOk="0">
                    <a:moveTo>
                      <a:pt x="131" y="1"/>
                    </a:moveTo>
                    <a:cubicBezTo>
                      <a:pt x="59" y="102"/>
                      <a:pt x="15" y="246"/>
                      <a:pt x="15" y="390"/>
                    </a:cubicBezTo>
                    <a:lnTo>
                      <a:pt x="15" y="2050"/>
                    </a:lnTo>
                    <a:cubicBezTo>
                      <a:pt x="1" y="2180"/>
                      <a:pt x="102" y="2281"/>
                      <a:pt x="232" y="2281"/>
                    </a:cubicBezTo>
                    <a:lnTo>
                      <a:pt x="910" y="2281"/>
                    </a:lnTo>
                    <a:lnTo>
                      <a:pt x="925" y="1069"/>
                    </a:lnTo>
                    <a:cubicBezTo>
                      <a:pt x="925" y="881"/>
                      <a:pt x="852" y="708"/>
                      <a:pt x="723" y="578"/>
                    </a:cubicBezTo>
                    <a:lnTo>
                      <a:pt x="131" y="1"/>
                    </a:lnTo>
                    <a:close/>
                  </a:path>
                </a:pathLst>
              </a:custGeom>
              <a:solidFill>
                <a:srgbClr val="E9EDF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07" name="Google Shape;16056;p73">
                <a:extLst>
                  <a:ext uri="{FF2B5EF4-FFF2-40B4-BE49-F238E27FC236}">
                    <a16:creationId xmlns:a16="http://schemas.microsoft.com/office/drawing/2014/main" id="{36F82D27-B39C-400B-98F0-EE0CB158586C}"/>
                  </a:ext>
                </a:extLst>
              </p:cNvPr>
              <p:cNvSpPr/>
              <p:nvPr/>
            </p:nvSpPr>
            <p:spPr>
              <a:xfrm>
                <a:off x="1852504" y="3612618"/>
                <a:ext cx="12138" cy="11771"/>
              </a:xfrm>
              <a:custGeom>
                <a:avLst/>
                <a:gdLst/>
                <a:ahLst/>
                <a:cxnLst/>
                <a:rect l="l" t="t" r="r" b="b"/>
                <a:pathLst>
                  <a:path w="463" h="449" extrusionOk="0">
                    <a:moveTo>
                      <a:pt x="1" y="1"/>
                    </a:moveTo>
                    <a:lnTo>
                      <a:pt x="1" y="347"/>
                    </a:lnTo>
                    <a:cubicBezTo>
                      <a:pt x="1" y="405"/>
                      <a:pt x="58" y="448"/>
                      <a:pt x="116" y="448"/>
                    </a:cubicBezTo>
                    <a:lnTo>
                      <a:pt x="347" y="448"/>
                    </a:lnTo>
                    <a:cubicBezTo>
                      <a:pt x="405" y="448"/>
                      <a:pt x="463" y="405"/>
                      <a:pt x="463" y="347"/>
                    </a:cubicBezTo>
                    <a:lnTo>
                      <a:pt x="463" y="1"/>
                    </a:lnTo>
                    <a:close/>
                  </a:path>
                </a:pathLst>
              </a:custGeom>
              <a:solidFill>
                <a:srgbClr val="37A76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08" name="Google Shape;16057;p73">
                <a:extLst>
                  <a:ext uri="{FF2B5EF4-FFF2-40B4-BE49-F238E27FC236}">
                    <a16:creationId xmlns:a16="http://schemas.microsoft.com/office/drawing/2014/main" id="{728609DE-6CA9-4B5F-AD65-ADFAAA4A2700}"/>
                  </a:ext>
                </a:extLst>
              </p:cNvPr>
              <p:cNvSpPr/>
              <p:nvPr/>
            </p:nvSpPr>
            <p:spPr>
              <a:xfrm>
                <a:off x="1834337" y="3595919"/>
                <a:ext cx="24249" cy="25114"/>
              </a:xfrm>
              <a:custGeom>
                <a:avLst/>
                <a:gdLst/>
                <a:ahLst/>
                <a:cxnLst/>
                <a:rect l="l" t="t" r="r" b="b"/>
                <a:pathLst>
                  <a:path w="925" h="958" extrusionOk="0">
                    <a:moveTo>
                      <a:pt x="203" y="0"/>
                    </a:moveTo>
                    <a:cubicBezTo>
                      <a:pt x="174" y="0"/>
                      <a:pt x="146" y="15"/>
                      <a:pt x="131" y="46"/>
                    </a:cubicBezTo>
                    <a:lnTo>
                      <a:pt x="1" y="248"/>
                    </a:lnTo>
                    <a:lnTo>
                      <a:pt x="347" y="883"/>
                    </a:lnTo>
                    <a:cubicBezTo>
                      <a:pt x="365" y="929"/>
                      <a:pt x="413" y="957"/>
                      <a:pt x="463" y="957"/>
                    </a:cubicBezTo>
                    <a:cubicBezTo>
                      <a:pt x="492" y="957"/>
                      <a:pt x="523" y="948"/>
                      <a:pt x="549" y="926"/>
                    </a:cubicBezTo>
                    <a:lnTo>
                      <a:pt x="925" y="638"/>
                    </a:lnTo>
                    <a:lnTo>
                      <a:pt x="275" y="31"/>
                    </a:lnTo>
                    <a:cubicBezTo>
                      <a:pt x="255" y="11"/>
                      <a:pt x="229" y="0"/>
                      <a:pt x="203" y="0"/>
                    </a:cubicBezTo>
                    <a:close/>
                  </a:path>
                </a:pathLst>
              </a:custGeom>
              <a:solidFill>
                <a:srgbClr val="E9EDF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09" name="Google Shape;16058;p73">
                <a:extLst>
                  <a:ext uri="{FF2B5EF4-FFF2-40B4-BE49-F238E27FC236}">
                    <a16:creationId xmlns:a16="http://schemas.microsoft.com/office/drawing/2014/main" id="{85A04BF0-7D23-4003-B51C-9474A7254FE1}"/>
                  </a:ext>
                </a:extLst>
              </p:cNvPr>
              <p:cNvSpPr/>
              <p:nvPr/>
            </p:nvSpPr>
            <p:spPr>
              <a:xfrm>
                <a:off x="1858559" y="3595919"/>
                <a:ext cx="24616" cy="25114"/>
              </a:xfrm>
              <a:custGeom>
                <a:avLst/>
                <a:gdLst/>
                <a:ahLst/>
                <a:cxnLst/>
                <a:rect l="l" t="t" r="r" b="b"/>
                <a:pathLst>
                  <a:path w="939" h="958" extrusionOk="0">
                    <a:moveTo>
                      <a:pt x="730" y="0"/>
                    </a:moveTo>
                    <a:cubicBezTo>
                      <a:pt x="708" y="0"/>
                      <a:pt x="685" y="11"/>
                      <a:pt x="665" y="31"/>
                    </a:cubicBezTo>
                    <a:lnTo>
                      <a:pt x="1" y="638"/>
                    </a:lnTo>
                    <a:lnTo>
                      <a:pt x="390" y="926"/>
                    </a:lnTo>
                    <a:cubicBezTo>
                      <a:pt x="417" y="948"/>
                      <a:pt x="445" y="957"/>
                      <a:pt x="473" y="957"/>
                    </a:cubicBezTo>
                    <a:cubicBezTo>
                      <a:pt x="520" y="957"/>
                      <a:pt x="565" y="929"/>
                      <a:pt x="592" y="883"/>
                    </a:cubicBezTo>
                    <a:lnTo>
                      <a:pt x="939" y="248"/>
                    </a:lnTo>
                    <a:lnTo>
                      <a:pt x="795" y="46"/>
                    </a:lnTo>
                    <a:cubicBezTo>
                      <a:pt x="779" y="15"/>
                      <a:pt x="755" y="0"/>
                      <a:pt x="730" y="0"/>
                    </a:cubicBezTo>
                    <a:close/>
                  </a:path>
                </a:pathLst>
              </a:custGeom>
              <a:solidFill>
                <a:srgbClr val="E9EDF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10" name="Google Shape;16059;p73">
                <a:extLst>
                  <a:ext uri="{FF2B5EF4-FFF2-40B4-BE49-F238E27FC236}">
                    <a16:creationId xmlns:a16="http://schemas.microsoft.com/office/drawing/2014/main" id="{8F4662D6-C875-43C0-A6F2-7BB151B050CC}"/>
                  </a:ext>
                </a:extLst>
              </p:cNvPr>
              <p:cNvSpPr/>
              <p:nvPr/>
            </p:nvSpPr>
            <p:spPr>
              <a:xfrm>
                <a:off x="1900556" y="3395401"/>
                <a:ext cx="178288" cy="208540"/>
              </a:xfrm>
              <a:custGeom>
                <a:avLst/>
                <a:gdLst/>
                <a:ahLst/>
                <a:cxnLst/>
                <a:rect l="l" t="t" r="r" b="b"/>
                <a:pathLst>
                  <a:path w="6801" h="7955" extrusionOk="0">
                    <a:moveTo>
                      <a:pt x="3408" y="1"/>
                    </a:moveTo>
                    <a:cubicBezTo>
                      <a:pt x="1777" y="1"/>
                      <a:pt x="578" y="1141"/>
                      <a:pt x="448" y="2960"/>
                    </a:cubicBezTo>
                    <a:cubicBezTo>
                      <a:pt x="290" y="5212"/>
                      <a:pt x="88" y="6468"/>
                      <a:pt x="30" y="6886"/>
                    </a:cubicBezTo>
                    <a:cubicBezTo>
                      <a:pt x="1" y="6987"/>
                      <a:pt x="59" y="7089"/>
                      <a:pt x="145" y="7132"/>
                    </a:cubicBezTo>
                    <a:cubicBezTo>
                      <a:pt x="578" y="7348"/>
                      <a:pt x="1921" y="7955"/>
                      <a:pt x="3408" y="7955"/>
                    </a:cubicBezTo>
                    <a:cubicBezTo>
                      <a:pt x="4895" y="7955"/>
                      <a:pt x="6237" y="7348"/>
                      <a:pt x="6670" y="7132"/>
                    </a:cubicBezTo>
                    <a:cubicBezTo>
                      <a:pt x="6757" y="7089"/>
                      <a:pt x="6800" y="6987"/>
                      <a:pt x="6786" y="6886"/>
                    </a:cubicBezTo>
                    <a:cubicBezTo>
                      <a:pt x="6728" y="6468"/>
                      <a:pt x="6526" y="5212"/>
                      <a:pt x="6367" y="2960"/>
                    </a:cubicBezTo>
                    <a:cubicBezTo>
                      <a:pt x="6237" y="1127"/>
                      <a:pt x="5039" y="1"/>
                      <a:pt x="3408" y="1"/>
                    </a:cubicBezTo>
                    <a:close/>
                  </a:path>
                </a:pathLst>
              </a:custGeom>
              <a:solidFill>
                <a:srgbClr val="667A8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11" name="Google Shape;16060;p73">
                <a:extLst>
                  <a:ext uri="{FF2B5EF4-FFF2-40B4-BE49-F238E27FC236}">
                    <a16:creationId xmlns:a16="http://schemas.microsoft.com/office/drawing/2014/main" id="{3C7F8523-2C4D-4859-B8E5-557E0FC8694F}"/>
                  </a:ext>
                </a:extLst>
              </p:cNvPr>
              <p:cNvSpPr/>
              <p:nvPr/>
            </p:nvSpPr>
            <p:spPr>
              <a:xfrm>
                <a:off x="1942579" y="3395401"/>
                <a:ext cx="136266" cy="208593"/>
              </a:xfrm>
              <a:custGeom>
                <a:avLst/>
                <a:gdLst/>
                <a:ahLst/>
                <a:cxnLst/>
                <a:rect l="l" t="t" r="r" b="b"/>
                <a:pathLst>
                  <a:path w="5198" h="7957" extrusionOk="0">
                    <a:moveTo>
                      <a:pt x="1805" y="1"/>
                    </a:moveTo>
                    <a:cubicBezTo>
                      <a:pt x="1689" y="1"/>
                      <a:pt x="1574" y="1"/>
                      <a:pt x="1473" y="15"/>
                    </a:cubicBezTo>
                    <a:cubicBezTo>
                      <a:pt x="202" y="145"/>
                      <a:pt x="0" y="1935"/>
                      <a:pt x="1227" y="2310"/>
                    </a:cubicBezTo>
                    <a:lnTo>
                      <a:pt x="1256" y="2310"/>
                    </a:lnTo>
                    <a:lnTo>
                      <a:pt x="1718" y="7955"/>
                    </a:lnTo>
                    <a:cubicBezTo>
                      <a:pt x="1768" y="7956"/>
                      <a:pt x="1817" y="7957"/>
                      <a:pt x="1867" y="7957"/>
                    </a:cubicBezTo>
                    <a:cubicBezTo>
                      <a:pt x="3324" y="7957"/>
                      <a:pt x="4634" y="7355"/>
                      <a:pt x="5067" y="7132"/>
                    </a:cubicBezTo>
                    <a:cubicBezTo>
                      <a:pt x="5154" y="7089"/>
                      <a:pt x="5197" y="6987"/>
                      <a:pt x="5183" y="6886"/>
                    </a:cubicBezTo>
                    <a:cubicBezTo>
                      <a:pt x="5125" y="6468"/>
                      <a:pt x="4923" y="5212"/>
                      <a:pt x="4764" y="2960"/>
                    </a:cubicBezTo>
                    <a:cubicBezTo>
                      <a:pt x="4634" y="1127"/>
                      <a:pt x="3436" y="1"/>
                      <a:pt x="1805" y="1"/>
                    </a:cubicBezTo>
                    <a:close/>
                  </a:path>
                </a:pathLst>
              </a:custGeom>
              <a:solidFill>
                <a:srgbClr val="5C728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12" name="Google Shape;16061;p73">
                <a:extLst>
                  <a:ext uri="{FF2B5EF4-FFF2-40B4-BE49-F238E27FC236}">
                    <a16:creationId xmlns:a16="http://schemas.microsoft.com/office/drawing/2014/main" id="{35CD06AC-21D9-4D2D-95EF-CB4F3E12F20E}"/>
                  </a:ext>
                </a:extLst>
              </p:cNvPr>
              <p:cNvSpPr/>
              <p:nvPr/>
            </p:nvSpPr>
            <p:spPr>
              <a:xfrm>
                <a:off x="1888471" y="3556230"/>
                <a:ext cx="202852" cy="119619"/>
              </a:xfrm>
              <a:custGeom>
                <a:avLst/>
                <a:gdLst/>
                <a:ahLst/>
                <a:cxnLst/>
                <a:rect l="l" t="t" r="r" b="b"/>
                <a:pathLst>
                  <a:path w="7738" h="4563" extrusionOk="0">
                    <a:moveTo>
                      <a:pt x="2728" y="1"/>
                    </a:moveTo>
                    <a:lnTo>
                      <a:pt x="2728" y="1011"/>
                    </a:lnTo>
                    <a:cubicBezTo>
                      <a:pt x="2728" y="1184"/>
                      <a:pt x="2627" y="1343"/>
                      <a:pt x="2454" y="1430"/>
                    </a:cubicBezTo>
                    <a:lnTo>
                      <a:pt x="549" y="2267"/>
                    </a:lnTo>
                    <a:cubicBezTo>
                      <a:pt x="217" y="2411"/>
                      <a:pt x="0" y="2744"/>
                      <a:pt x="0" y="3104"/>
                    </a:cubicBezTo>
                    <a:lnTo>
                      <a:pt x="0" y="4331"/>
                    </a:lnTo>
                    <a:cubicBezTo>
                      <a:pt x="0" y="4447"/>
                      <a:pt x="101" y="4562"/>
                      <a:pt x="231" y="4562"/>
                    </a:cubicBezTo>
                    <a:lnTo>
                      <a:pt x="7506" y="4562"/>
                    </a:lnTo>
                    <a:cubicBezTo>
                      <a:pt x="7636" y="4562"/>
                      <a:pt x="7737" y="4447"/>
                      <a:pt x="7737" y="4331"/>
                    </a:cubicBezTo>
                    <a:lnTo>
                      <a:pt x="7737" y="3104"/>
                    </a:lnTo>
                    <a:cubicBezTo>
                      <a:pt x="7737" y="2744"/>
                      <a:pt x="7521" y="2411"/>
                      <a:pt x="7189" y="2267"/>
                    </a:cubicBezTo>
                    <a:lnTo>
                      <a:pt x="5269" y="1430"/>
                    </a:lnTo>
                    <a:cubicBezTo>
                      <a:pt x="5110" y="1343"/>
                      <a:pt x="5009" y="1184"/>
                      <a:pt x="5009" y="1011"/>
                    </a:cubicBezTo>
                    <a:lnTo>
                      <a:pt x="5009" y="1"/>
                    </a:lnTo>
                    <a:close/>
                  </a:path>
                </a:pathLst>
              </a:custGeom>
              <a:solidFill>
                <a:srgbClr val="AABBC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13" name="Google Shape;16062;p73">
                <a:extLst>
                  <a:ext uri="{FF2B5EF4-FFF2-40B4-BE49-F238E27FC236}">
                    <a16:creationId xmlns:a16="http://schemas.microsoft.com/office/drawing/2014/main" id="{2C393050-EA06-4C86-BF18-C57AEBDED640}"/>
                  </a:ext>
                </a:extLst>
              </p:cNvPr>
              <p:cNvSpPr/>
              <p:nvPr/>
            </p:nvSpPr>
            <p:spPr>
              <a:xfrm>
                <a:off x="1888471" y="3599380"/>
                <a:ext cx="202852" cy="76469"/>
              </a:xfrm>
              <a:custGeom>
                <a:avLst/>
                <a:gdLst/>
                <a:ahLst/>
                <a:cxnLst/>
                <a:rect l="l" t="t" r="r" b="b"/>
                <a:pathLst>
                  <a:path w="7738" h="2917" extrusionOk="0">
                    <a:moveTo>
                      <a:pt x="1963" y="0"/>
                    </a:moveTo>
                    <a:lnTo>
                      <a:pt x="549" y="621"/>
                    </a:lnTo>
                    <a:cubicBezTo>
                      <a:pt x="217" y="765"/>
                      <a:pt x="0" y="1098"/>
                      <a:pt x="0" y="1458"/>
                    </a:cubicBezTo>
                    <a:lnTo>
                      <a:pt x="0" y="2685"/>
                    </a:lnTo>
                    <a:cubicBezTo>
                      <a:pt x="0" y="2801"/>
                      <a:pt x="101" y="2916"/>
                      <a:pt x="231" y="2916"/>
                    </a:cubicBezTo>
                    <a:lnTo>
                      <a:pt x="7506" y="2916"/>
                    </a:lnTo>
                    <a:cubicBezTo>
                      <a:pt x="7636" y="2916"/>
                      <a:pt x="7737" y="2801"/>
                      <a:pt x="7737" y="2685"/>
                    </a:cubicBezTo>
                    <a:lnTo>
                      <a:pt x="7737" y="1458"/>
                    </a:lnTo>
                    <a:cubicBezTo>
                      <a:pt x="7737" y="1098"/>
                      <a:pt x="7521" y="765"/>
                      <a:pt x="7189" y="621"/>
                    </a:cubicBezTo>
                    <a:lnTo>
                      <a:pt x="5774" y="0"/>
                    </a:lnTo>
                    <a:cubicBezTo>
                      <a:pt x="5442" y="881"/>
                      <a:pt x="4655" y="1321"/>
                      <a:pt x="3869" y="1321"/>
                    </a:cubicBezTo>
                    <a:cubicBezTo>
                      <a:pt x="3082" y="1321"/>
                      <a:pt x="2295" y="881"/>
                      <a:pt x="1963" y="0"/>
                    </a:cubicBezTo>
                    <a:close/>
                  </a:path>
                </a:pathLst>
              </a:custGeom>
              <a:solidFill>
                <a:srgbClr val="63A53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14" name="Google Shape;16063;p73">
                <a:extLst>
                  <a:ext uri="{FF2B5EF4-FFF2-40B4-BE49-F238E27FC236}">
                    <a16:creationId xmlns:a16="http://schemas.microsoft.com/office/drawing/2014/main" id="{CDEE17DC-80C0-4756-B892-8577AB8F9E40}"/>
                  </a:ext>
                </a:extLst>
              </p:cNvPr>
              <p:cNvSpPr/>
              <p:nvPr/>
            </p:nvSpPr>
            <p:spPr>
              <a:xfrm>
                <a:off x="1959985" y="3556230"/>
                <a:ext cx="59823" cy="23961"/>
              </a:xfrm>
              <a:custGeom>
                <a:avLst/>
                <a:gdLst/>
                <a:ahLst/>
                <a:cxnLst/>
                <a:rect l="l" t="t" r="r" b="b"/>
                <a:pathLst>
                  <a:path w="2282" h="914" extrusionOk="0">
                    <a:moveTo>
                      <a:pt x="0" y="1"/>
                    </a:moveTo>
                    <a:lnTo>
                      <a:pt x="0" y="665"/>
                    </a:lnTo>
                    <a:cubicBezTo>
                      <a:pt x="361" y="831"/>
                      <a:pt x="751" y="914"/>
                      <a:pt x="1141" y="914"/>
                    </a:cubicBezTo>
                    <a:cubicBezTo>
                      <a:pt x="1530" y="914"/>
                      <a:pt x="1920" y="831"/>
                      <a:pt x="2281" y="665"/>
                    </a:cubicBezTo>
                    <a:lnTo>
                      <a:pt x="2281" y="1"/>
                    </a:lnTo>
                    <a:close/>
                  </a:path>
                </a:pathLst>
              </a:custGeom>
              <a:solidFill>
                <a:srgbClr val="94A5B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15" name="Google Shape;16064;p73">
                <a:extLst>
                  <a:ext uri="{FF2B5EF4-FFF2-40B4-BE49-F238E27FC236}">
                    <a16:creationId xmlns:a16="http://schemas.microsoft.com/office/drawing/2014/main" id="{85429E91-42A6-4032-85BB-F71574B01CB5}"/>
                  </a:ext>
                </a:extLst>
              </p:cNvPr>
              <p:cNvSpPr/>
              <p:nvPr/>
            </p:nvSpPr>
            <p:spPr>
              <a:xfrm>
                <a:off x="1929707" y="3456062"/>
                <a:ext cx="119619" cy="112069"/>
              </a:xfrm>
              <a:custGeom>
                <a:avLst/>
                <a:gdLst/>
                <a:ahLst/>
                <a:cxnLst/>
                <a:rect l="l" t="t" r="r" b="b"/>
                <a:pathLst>
                  <a:path w="4563" h="4275" extrusionOk="0">
                    <a:moveTo>
                      <a:pt x="1655" y="1"/>
                    </a:moveTo>
                    <a:cubicBezTo>
                      <a:pt x="1489" y="1"/>
                      <a:pt x="1344" y="98"/>
                      <a:pt x="1271" y="256"/>
                    </a:cubicBezTo>
                    <a:cubicBezTo>
                      <a:pt x="1025" y="733"/>
                      <a:pt x="665" y="1137"/>
                      <a:pt x="203" y="1426"/>
                    </a:cubicBezTo>
                    <a:cubicBezTo>
                      <a:pt x="87" y="1512"/>
                      <a:pt x="15" y="1642"/>
                      <a:pt x="15" y="1786"/>
                    </a:cubicBezTo>
                    <a:lnTo>
                      <a:pt x="15" y="1916"/>
                    </a:lnTo>
                    <a:cubicBezTo>
                      <a:pt x="0" y="3143"/>
                      <a:pt x="924" y="4168"/>
                      <a:pt x="2137" y="4269"/>
                    </a:cubicBezTo>
                    <a:cubicBezTo>
                      <a:pt x="2188" y="4273"/>
                      <a:pt x="2239" y="4274"/>
                      <a:pt x="2290" y="4274"/>
                    </a:cubicBezTo>
                    <a:cubicBezTo>
                      <a:pt x="3536" y="4274"/>
                      <a:pt x="4562" y="3265"/>
                      <a:pt x="4562" y="2003"/>
                    </a:cubicBezTo>
                    <a:lnTo>
                      <a:pt x="4562" y="1599"/>
                    </a:lnTo>
                    <a:cubicBezTo>
                      <a:pt x="4562" y="1411"/>
                      <a:pt x="4490" y="1223"/>
                      <a:pt x="4346" y="1093"/>
                    </a:cubicBezTo>
                    <a:cubicBezTo>
                      <a:pt x="3985" y="776"/>
                      <a:pt x="3162" y="213"/>
                      <a:pt x="1747" y="11"/>
                    </a:cubicBezTo>
                    <a:cubicBezTo>
                      <a:pt x="1716" y="4"/>
                      <a:pt x="1685" y="1"/>
                      <a:pt x="1655" y="1"/>
                    </a:cubicBezTo>
                    <a:close/>
                  </a:path>
                </a:pathLst>
              </a:custGeom>
              <a:solidFill>
                <a:srgbClr val="BCC9D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16" name="Google Shape;16065;p73">
                <a:extLst>
                  <a:ext uri="{FF2B5EF4-FFF2-40B4-BE49-F238E27FC236}">
                    <a16:creationId xmlns:a16="http://schemas.microsoft.com/office/drawing/2014/main" id="{A2747919-97AB-4266-9060-13423F10ED97}"/>
                  </a:ext>
                </a:extLst>
              </p:cNvPr>
              <p:cNvSpPr/>
              <p:nvPr/>
            </p:nvSpPr>
            <p:spPr>
              <a:xfrm>
                <a:off x="1929707" y="3456062"/>
                <a:ext cx="116971" cy="111938"/>
              </a:xfrm>
              <a:custGeom>
                <a:avLst/>
                <a:gdLst/>
                <a:ahLst/>
                <a:cxnLst/>
                <a:rect l="l" t="t" r="r" b="b"/>
                <a:pathLst>
                  <a:path w="4462" h="4270" extrusionOk="0">
                    <a:moveTo>
                      <a:pt x="1655" y="1"/>
                    </a:moveTo>
                    <a:cubicBezTo>
                      <a:pt x="1489" y="1"/>
                      <a:pt x="1344" y="98"/>
                      <a:pt x="1271" y="256"/>
                    </a:cubicBezTo>
                    <a:cubicBezTo>
                      <a:pt x="1227" y="328"/>
                      <a:pt x="1184" y="415"/>
                      <a:pt x="1126" y="487"/>
                    </a:cubicBezTo>
                    <a:cubicBezTo>
                      <a:pt x="895" y="863"/>
                      <a:pt x="578" y="1180"/>
                      <a:pt x="217" y="1426"/>
                    </a:cubicBezTo>
                    <a:cubicBezTo>
                      <a:pt x="87" y="1512"/>
                      <a:pt x="15" y="1656"/>
                      <a:pt x="15" y="1801"/>
                    </a:cubicBezTo>
                    <a:lnTo>
                      <a:pt x="15" y="1931"/>
                    </a:lnTo>
                    <a:cubicBezTo>
                      <a:pt x="0" y="3100"/>
                      <a:pt x="852" y="4096"/>
                      <a:pt x="2021" y="4269"/>
                    </a:cubicBezTo>
                    <a:cubicBezTo>
                      <a:pt x="1603" y="3836"/>
                      <a:pt x="1386" y="3273"/>
                      <a:pt x="1386" y="2696"/>
                    </a:cubicBezTo>
                    <a:lnTo>
                      <a:pt x="1386" y="1267"/>
                    </a:lnTo>
                    <a:cubicBezTo>
                      <a:pt x="1386" y="1021"/>
                      <a:pt x="1560" y="834"/>
                      <a:pt x="1790" y="805"/>
                    </a:cubicBezTo>
                    <a:cubicBezTo>
                      <a:pt x="1953" y="789"/>
                      <a:pt x="2115" y="782"/>
                      <a:pt x="2278" y="782"/>
                    </a:cubicBezTo>
                    <a:cubicBezTo>
                      <a:pt x="3027" y="782"/>
                      <a:pt x="3773" y="944"/>
                      <a:pt x="4461" y="1252"/>
                    </a:cubicBezTo>
                    <a:cubicBezTo>
                      <a:pt x="4432" y="1195"/>
                      <a:pt x="4389" y="1137"/>
                      <a:pt x="4346" y="1093"/>
                    </a:cubicBezTo>
                    <a:cubicBezTo>
                      <a:pt x="3985" y="776"/>
                      <a:pt x="3147" y="213"/>
                      <a:pt x="1747" y="11"/>
                    </a:cubicBezTo>
                    <a:cubicBezTo>
                      <a:pt x="1716" y="4"/>
                      <a:pt x="1685" y="1"/>
                      <a:pt x="1655" y="1"/>
                    </a:cubicBezTo>
                    <a:close/>
                  </a:path>
                </a:pathLst>
              </a:custGeom>
              <a:solidFill>
                <a:srgbClr val="AABBC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17" name="Google Shape;16066;p73">
                <a:extLst>
                  <a:ext uri="{FF2B5EF4-FFF2-40B4-BE49-F238E27FC236}">
                    <a16:creationId xmlns:a16="http://schemas.microsoft.com/office/drawing/2014/main" id="{385E2AD8-2490-46A5-BAD7-064B522AA99E}"/>
                  </a:ext>
                </a:extLst>
              </p:cNvPr>
              <p:cNvSpPr/>
              <p:nvPr/>
            </p:nvSpPr>
            <p:spPr>
              <a:xfrm>
                <a:off x="1888471" y="3619067"/>
                <a:ext cx="41629" cy="56782"/>
              </a:xfrm>
              <a:custGeom>
                <a:avLst/>
                <a:gdLst/>
                <a:ahLst/>
                <a:cxnLst/>
                <a:rect l="l" t="t" r="r" b="b"/>
                <a:pathLst>
                  <a:path w="1588" h="2166" extrusionOk="0">
                    <a:moveTo>
                      <a:pt x="346" y="0"/>
                    </a:moveTo>
                    <a:cubicBezTo>
                      <a:pt x="130" y="173"/>
                      <a:pt x="0" y="433"/>
                      <a:pt x="0" y="707"/>
                    </a:cubicBezTo>
                    <a:lnTo>
                      <a:pt x="0" y="1934"/>
                    </a:lnTo>
                    <a:cubicBezTo>
                      <a:pt x="0" y="2064"/>
                      <a:pt x="101" y="2165"/>
                      <a:pt x="231" y="2165"/>
                    </a:cubicBezTo>
                    <a:lnTo>
                      <a:pt x="1588" y="2165"/>
                    </a:lnTo>
                    <a:lnTo>
                      <a:pt x="1588" y="1530"/>
                    </a:lnTo>
                    <a:cubicBezTo>
                      <a:pt x="1588" y="1357"/>
                      <a:pt x="1516" y="1184"/>
                      <a:pt x="1386" y="1054"/>
                    </a:cubicBezTo>
                    <a:lnTo>
                      <a:pt x="346" y="0"/>
                    </a:lnTo>
                    <a:close/>
                  </a:path>
                </a:pathLst>
              </a:custGeom>
              <a:solidFill>
                <a:srgbClr val="CFD9E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18" name="Google Shape;16067;p73">
                <a:extLst>
                  <a:ext uri="{FF2B5EF4-FFF2-40B4-BE49-F238E27FC236}">
                    <a16:creationId xmlns:a16="http://schemas.microsoft.com/office/drawing/2014/main" id="{4F864B22-382D-4FB4-9710-98CE415C9DAC}"/>
                  </a:ext>
                </a:extLst>
              </p:cNvPr>
              <p:cNvSpPr/>
              <p:nvPr/>
            </p:nvSpPr>
            <p:spPr>
              <a:xfrm>
                <a:off x="2049667" y="3619067"/>
                <a:ext cx="41656" cy="56782"/>
              </a:xfrm>
              <a:custGeom>
                <a:avLst/>
                <a:gdLst/>
                <a:ahLst/>
                <a:cxnLst/>
                <a:rect l="l" t="t" r="r" b="b"/>
                <a:pathLst>
                  <a:path w="1589" h="2166" extrusionOk="0">
                    <a:moveTo>
                      <a:pt x="1242" y="0"/>
                    </a:moveTo>
                    <a:lnTo>
                      <a:pt x="203" y="1054"/>
                    </a:lnTo>
                    <a:cubicBezTo>
                      <a:pt x="73" y="1184"/>
                      <a:pt x="1" y="1357"/>
                      <a:pt x="1" y="1530"/>
                    </a:cubicBezTo>
                    <a:lnTo>
                      <a:pt x="1" y="2165"/>
                    </a:lnTo>
                    <a:lnTo>
                      <a:pt x="1357" y="2165"/>
                    </a:lnTo>
                    <a:cubicBezTo>
                      <a:pt x="1487" y="2165"/>
                      <a:pt x="1588" y="2064"/>
                      <a:pt x="1588" y="1934"/>
                    </a:cubicBezTo>
                    <a:lnTo>
                      <a:pt x="1588" y="707"/>
                    </a:lnTo>
                    <a:cubicBezTo>
                      <a:pt x="1588" y="433"/>
                      <a:pt x="1459" y="173"/>
                      <a:pt x="1242" y="0"/>
                    </a:cubicBezTo>
                    <a:close/>
                  </a:path>
                </a:pathLst>
              </a:custGeom>
              <a:solidFill>
                <a:srgbClr val="CFD9E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grpSp>
        <p:grpSp>
          <p:nvGrpSpPr>
            <p:cNvPr id="166" name="Google Shape;9682;p69">
              <a:extLst>
                <a:ext uri="{FF2B5EF4-FFF2-40B4-BE49-F238E27FC236}">
                  <a16:creationId xmlns:a16="http://schemas.microsoft.com/office/drawing/2014/main" id="{84F4A6CB-CE7A-4254-A33B-A32B63CADE82}"/>
                </a:ext>
              </a:extLst>
            </p:cNvPr>
            <p:cNvGrpSpPr/>
            <p:nvPr/>
          </p:nvGrpSpPr>
          <p:grpSpPr>
            <a:xfrm>
              <a:off x="6661321" y="419031"/>
              <a:ext cx="1717897" cy="2051026"/>
              <a:chOff x="7159964" y="1971904"/>
              <a:chExt cx="291564" cy="348103"/>
            </a:xfrm>
          </p:grpSpPr>
          <p:sp>
            <p:nvSpPr>
              <p:cNvPr id="167" name="Google Shape;9683;p69">
                <a:extLst>
                  <a:ext uri="{FF2B5EF4-FFF2-40B4-BE49-F238E27FC236}">
                    <a16:creationId xmlns:a16="http://schemas.microsoft.com/office/drawing/2014/main" id="{19C78E83-5A24-4155-934A-7E1244B9F686}"/>
                  </a:ext>
                </a:extLst>
              </p:cNvPr>
              <p:cNvSpPr/>
              <p:nvPr/>
            </p:nvSpPr>
            <p:spPr>
              <a:xfrm>
                <a:off x="7204947" y="1994277"/>
                <a:ext cx="167906" cy="153752"/>
              </a:xfrm>
              <a:custGeom>
                <a:avLst/>
                <a:gdLst/>
                <a:ahLst/>
                <a:cxnLst/>
                <a:rect l="l" t="t" r="r" b="b"/>
                <a:pathLst>
                  <a:path w="6394" h="5855" extrusionOk="0">
                    <a:moveTo>
                      <a:pt x="642" y="1"/>
                    </a:moveTo>
                    <a:cubicBezTo>
                      <a:pt x="288" y="1"/>
                      <a:pt x="1" y="288"/>
                      <a:pt x="1" y="642"/>
                    </a:cubicBezTo>
                    <a:lnTo>
                      <a:pt x="1" y="4058"/>
                    </a:lnTo>
                    <a:cubicBezTo>
                      <a:pt x="1" y="4413"/>
                      <a:pt x="288" y="4700"/>
                      <a:pt x="642" y="4700"/>
                    </a:cubicBezTo>
                    <a:lnTo>
                      <a:pt x="2345" y="4700"/>
                    </a:lnTo>
                    <a:lnTo>
                      <a:pt x="4059" y="5839"/>
                    </a:lnTo>
                    <a:cubicBezTo>
                      <a:pt x="4076" y="5850"/>
                      <a:pt x="4095" y="5855"/>
                      <a:pt x="4114" y="5855"/>
                    </a:cubicBezTo>
                    <a:cubicBezTo>
                      <a:pt x="4177" y="5855"/>
                      <a:pt x="4236" y="5800"/>
                      <a:pt x="4221" y="5733"/>
                    </a:cubicBezTo>
                    <a:lnTo>
                      <a:pt x="4049" y="4700"/>
                    </a:lnTo>
                    <a:lnTo>
                      <a:pt x="5752" y="4700"/>
                    </a:lnTo>
                    <a:cubicBezTo>
                      <a:pt x="6107" y="4700"/>
                      <a:pt x="6394" y="4413"/>
                      <a:pt x="6394" y="4058"/>
                    </a:cubicBezTo>
                    <a:lnTo>
                      <a:pt x="6394" y="642"/>
                    </a:lnTo>
                    <a:cubicBezTo>
                      <a:pt x="6394" y="288"/>
                      <a:pt x="6107" y="1"/>
                      <a:pt x="5752" y="1"/>
                    </a:cubicBezTo>
                    <a:close/>
                  </a:path>
                </a:pathLst>
              </a:custGeom>
              <a:solidFill>
                <a:srgbClr val="C5D1D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68" name="Google Shape;9684;p69">
                <a:extLst>
                  <a:ext uri="{FF2B5EF4-FFF2-40B4-BE49-F238E27FC236}">
                    <a16:creationId xmlns:a16="http://schemas.microsoft.com/office/drawing/2014/main" id="{C06E2220-AF4F-4228-AFA7-19192FDADDD7}"/>
                  </a:ext>
                </a:extLst>
              </p:cNvPr>
              <p:cNvSpPr/>
              <p:nvPr/>
            </p:nvSpPr>
            <p:spPr>
              <a:xfrm>
                <a:off x="7204711" y="1994277"/>
                <a:ext cx="156851" cy="112130"/>
              </a:xfrm>
              <a:custGeom>
                <a:avLst/>
                <a:gdLst/>
                <a:ahLst/>
                <a:cxnLst/>
                <a:rect l="l" t="t" r="r" b="b"/>
                <a:pathLst>
                  <a:path w="5973" h="4270" extrusionOk="0">
                    <a:moveTo>
                      <a:pt x="641" y="1"/>
                    </a:moveTo>
                    <a:cubicBezTo>
                      <a:pt x="297" y="1"/>
                      <a:pt x="0" y="288"/>
                      <a:pt x="10" y="642"/>
                    </a:cubicBezTo>
                    <a:lnTo>
                      <a:pt x="10" y="4058"/>
                    </a:lnTo>
                    <a:cubicBezTo>
                      <a:pt x="10" y="4125"/>
                      <a:pt x="19" y="4202"/>
                      <a:pt x="48" y="4269"/>
                    </a:cubicBezTo>
                    <a:lnTo>
                      <a:pt x="4910" y="4269"/>
                    </a:lnTo>
                    <a:cubicBezTo>
                      <a:pt x="5503" y="4269"/>
                      <a:pt x="5972" y="3791"/>
                      <a:pt x="5972" y="3207"/>
                    </a:cubicBezTo>
                    <a:lnTo>
                      <a:pt x="5972" y="39"/>
                    </a:lnTo>
                    <a:cubicBezTo>
                      <a:pt x="5905" y="20"/>
                      <a:pt x="5838" y="1"/>
                      <a:pt x="5761" y="1"/>
                    </a:cubicBezTo>
                    <a:close/>
                  </a:path>
                </a:pathLst>
              </a:custGeom>
              <a:solidFill>
                <a:srgbClr val="E3E9E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69" name="Google Shape;9694;p69">
                <a:extLst>
                  <a:ext uri="{FF2B5EF4-FFF2-40B4-BE49-F238E27FC236}">
                    <a16:creationId xmlns:a16="http://schemas.microsoft.com/office/drawing/2014/main" id="{FF5AADD0-EE37-4E9A-ACF1-E361277445E4}"/>
                  </a:ext>
                </a:extLst>
              </p:cNvPr>
              <p:cNvSpPr/>
              <p:nvPr/>
            </p:nvSpPr>
            <p:spPr>
              <a:xfrm>
                <a:off x="7337140" y="2141806"/>
                <a:ext cx="33718" cy="73922"/>
              </a:xfrm>
              <a:custGeom>
                <a:avLst/>
                <a:gdLst/>
                <a:ahLst/>
                <a:cxnLst/>
                <a:rect l="l" t="t" r="r" b="b"/>
                <a:pathLst>
                  <a:path w="1284" h="2815" extrusionOk="0">
                    <a:moveTo>
                      <a:pt x="776" y="0"/>
                    </a:moveTo>
                    <a:cubicBezTo>
                      <a:pt x="345" y="0"/>
                      <a:pt x="1" y="345"/>
                      <a:pt x="1" y="776"/>
                    </a:cubicBezTo>
                    <a:lnTo>
                      <a:pt x="1" y="948"/>
                    </a:lnTo>
                    <a:cubicBezTo>
                      <a:pt x="1" y="1168"/>
                      <a:pt x="39" y="1388"/>
                      <a:pt x="106" y="1599"/>
                    </a:cubicBezTo>
                    <a:lnTo>
                      <a:pt x="518" y="2814"/>
                    </a:lnTo>
                    <a:lnTo>
                      <a:pt x="1283" y="2814"/>
                    </a:lnTo>
                    <a:lnTo>
                      <a:pt x="1283" y="0"/>
                    </a:lnTo>
                    <a:close/>
                  </a:path>
                </a:pathLst>
              </a:custGeom>
              <a:solidFill>
                <a:srgbClr val="657E9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70" name="Google Shape;9695;p69">
                <a:extLst>
                  <a:ext uri="{FF2B5EF4-FFF2-40B4-BE49-F238E27FC236}">
                    <a16:creationId xmlns:a16="http://schemas.microsoft.com/office/drawing/2014/main" id="{2B1C8523-5864-452A-A151-273B1DE38E43}"/>
                  </a:ext>
                </a:extLst>
              </p:cNvPr>
              <p:cNvSpPr/>
              <p:nvPr/>
            </p:nvSpPr>
            <p:spPr>
              <a:xfrm>
                <a:off x="7350717" y="2135031"/>
                <a:ext cx="80697" cy="80697"/>
              </a:xfrm>
              <a:custGeom>
                <a:avLst/>
                <a:gdLst/>
                <a:ahLst/>
                <a:cxnLst/>
                <a:rect l="l" t="t" r="r" b="b"/>
                <a:pathLst>
                  <a:path w="3073" h="3073" extrusionOk="0">
                    <a:moveTo>
                      <a:pt x="766" y="0"/>
                    </a:moveTo>
                    <a:cubicBezTo>
                      <a:pt x="345" y="0"/>
                      <a:pt x="1" y="345"/>
                      <a:pt x="1" y="766"/>
                    </a:cubicBezTo>
                    <a:cubicBezTo>
                      <a:pt x="1" y="1053"/>
                      <a:pt x="230" y="1282"/>
                      <a:pt x="508" y="1282"/>
                    </a:cubicBezTo>
                    <a:lnTo>
                      <a:pt x="2556" y="3072"/>
                    </a:lnTo>
                    <a:lnTo>
                      <a:pt x="2986" y="1560"/>
                    </a:lnTo>
                    <a:cubicBezTo>
                      <a:pt x="3044" y="1378"/>
                      <a:pt x="3073" y="1187"/>
                      <a:pt x="3073" y="995"/>
                    </a:cubicBezTo>
                    <a:lnTo>
                      <a:pt x="3073" y="517"/>
                    </a:lnTo>
                    <a:cubicBezTo>
                      <a:pt x="3073" y="230"/>
                      <a:pt x="2843" y="0"/>
                      <a:pt x="2556" y="0"/>
                    </a:cubicBezTo>
                    <a:close/>
                  </a:path>
                </a:pathLst>
              </a:custGeom>
              <a:solidFill>
                <a:srgbClr val="657E9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71" name="Google Shape;9696;p69">
                <a:extLst>
                  <a:ext uri="{FF2B5EF4-FFF2-40B4-BE49-F238E27FC236}">
                    <a16:creationId xmlns:a16="http://schemas.microsoft.com/office/drawing/2014/main" id="{D22AFB3A-4672-4A85-B4A3-0DEBE8FA811C}"/>
                  </a:ext>
                </a:extLst>
              </p:cNvPr>
              <p:cNvSpPr/>
              <p:nvPr/>
            </p:nvSpPr>
            <p:spPr>
              <a:xfrm>
                <a:off x="7364030" y="2235791"/>
                <a:ext cx="40493" cy="29936"/>
              </a:xfrm>
              <a:custGeom>
                <a:avLst/>
                <a:gdLst/>
                <a:ahLst/>
                <a:cxnLst/>
                <a:rect l="l" t="t" r="r" b="b"/>
                <a:pathLst>
                  <a:path w="1542" h="1140" extrusionOk="0">
                    <a:moveTo>
                      <a:pt x="1" y="1"/>
                    </a:moveTo>
                    <a:lnTo>
                      <a:pt x="1" y="1140"/>
                    </a:lnTo>
                    <a:lnTo>
                      <a:pt x="1542" y="1140"/>
                    </a:lnTo>
                    <a:lnTo>
                      <a:pt x="1542" y="1"/>
                    </a:lnTo>
                    <a:close/>
                  </a:path>
                </a:pathLst>
              </a:custGeom>
              <a:solidFill>
                <a:srgbClr val="ACBD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72" name="Google Shape;9697;p69">
                <a:extLst>
                  <a:ext uri="{FF2B5EF4-FFF2-40B4-BE49-F238E27FC236}">
                    <a16:creationId xmlns:a16="http://schemas.microsoft.com/office/drawing/2014/main" id="{D2B86695-3473-44AC-8A8D-E33EE525BC96}"/>
                  </a:ext>
                </a:extLst>
              </p:cNvPr>
              <p:cNvSpPr/>
              <p:nvPr/>
            </p:nvSpPr>
            <p:spPr>
              <a:xfrm>
                <a:off x="7364030" y="2236053"/>
                <a:ext cx="40493" cy="16281"/>
              </a:xfrm>
              <a:custGeom>
                <a:avLst/>
                <a:gdLst/>
                <a:ahLst/>
                <a:cxnLst/>
                <a:rect l="l" t="t" r="r" b="b"/>
                <a:pathLst>
                  <a:path w="1542" h="620" extrusionOk="0">
                    <a:moveTo>
                      <a:pt x="1" y="0"/>
                    </a:moveTo>
                    <a:lnTo>
                      <a:pt x="1" y="469"/>
                    </a:lnTo>
                    <a:cubicBezTo>
                      <a:pt x="250" y="570"/>
                      <a:pt x="510" y="620"/>
                      <a:pt x="771" y="620"/>
                    </a:cubicBezTo>
                    <a:cubicBezTo>
                      <a:pt x="1032" y="620"/>
                      <a:pt x="1293" y="570"/>
                      <a:pt x="1542" y="469"/>
                    </a:cubicBezTo>
                    <a:lnTo>
                      <a:pt x="1542" y="0"/>
                    </a:lnTo>
                    <a:close/>
                  </a:path>
                </a:pathLst>
              </a:custGeom>
              <a:solidFill>
                <a:srgbClr val="96ABB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73" name="Google Shape;9698;p69">
                <a:extLst>
                  <a:ext uri="{FF2B5EF4-FFF2-40B4-BE49-F238E27FC236}">
                    <a16:creationId xmlns:a16="http://schemas.microsoft.com/office/drawing/2014/main" id="{403C34BF-6858-4B5A-9436-878620CD6B5D}"/>
                  </a:ext>
                </a:extLst>
              </p:cNvPr>
              <p:cNvSpPr/>
              <p:nvPr/>
            </p:nvSpPr>
            <p:spPr>
              <a:xfrm>
                <a:off x="7317051" y="2252124"/>
                <a:ext cx="134477" cy="67882"/>
              </a:xfrm>
              <a:custGeom>
                <a:avLst/>
                <a:gdLst/>
                <a:ahLst/>
                <a:cxnLst/>
                <a:rect l="l" t="t" r="r" b="b"/>
                <a:pathLst>
                  <a:path w="5121" h="2585" extrusionOk="0">
                    <a:moveTo>
                      <a:pt x="1790" y="1"/>
                    </a:moveTo>
                    <a:lnTo>
                      <a:pt x="555" y="355"/>
                    </a:lnTo>
                    <a:cubicBezTo>
                      <a:pt x="230" y="451"/>
                      <a:pt x="0" y="757"/>
                      <a:pt x="0" y="1092"/>
                    </a:cubicBezTo>
                    <a:lnTo>
                      <a:pt x="0" y="2326"/>
                    </a:lnTo>
                    <a:cubicBezTo>
                      <a:pt x="0" y="2470"/>
                      <a:pt x="115" y="2585"/>
                      <a:pt x="258" y="2585"/>
                    </a:cubicBezTo>
                    <a:lnTo>
                      <a:pt x="4862" y="2585"/>
                    </a:lnTo>
                    <a:cubicBezTo>
                      <a:pt x="5005" y="2585"/>
                      <a:pt x="5120" y="2470"/>
                      <a:pt x="5120" y="2326"/>
                    </a:cubicBezTo>
                    <a:lnTo>
                      <a:pt x="5120" y="1092"/>
                    </a:lnTo>
                    <a:cubicBezTo>
                      <a:pt x="5120" y="757"/>
                      <a:pt x="4891" y="451"/>
                      <a:pt x="4565" y="355"/>
                    </a:cubicBezTo>
                    <a:lnTo>
                      <a:pt x="3331" y="1"/>
                    </a:lnTo>
                    <a:lnTo>
                      <a:pt x="2555" y="518"/>
                    </a:lnTo>
                    <a:lnTo>
                      <a:pt x="1790" y="1"/>
                    </a:lnTo>
                    <a:close/>
                  </a:path>
                </a:pathLst>
              </a:custGeom>
              <a:solidFill>
                <a:srgbClr val="6E829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74" name="Google Shape;9699;p69">
                <a:extLst>
                  <a:ext uri="{FF2B5EF4-FFF2-40B4-BE49-F238E27FC236}">
                    <a16:creationId xmlns:a16="http://schemas.microsoft.com/office/drawing/2014/main" id="{4799154A-3631-4E08-A30C-5CE57528D8CB}"/>
                  </a:ext>
                </a:extLst>
              </p:cNvPr>
              <p:cNvSpPr/>
              <p:nvPr/>
            </p:nvSpPr>
            <p:spPr>
              <a:xfrm>
                <a:off x="7377607" y="2265701"/>
                <a:ext cx="13340" cy="54306"/>
              </a:xfrm>
              <a:custGeom>
                <a:avLst/>
                <a:gdLst/>
                <a:ahLst/>
                <a:cxnLst/>
                <a:rect l="l" t="t" r="r" b="b"/>
                <a:pathLst>
                  <a:path w="508" h="2068" extrusionOk="0">
                    <a:moveTo>
                      <a:pt x="125" y="1"/>
                    </a:moveTo>
                    <a:lnTo>
                      <a:pt x="1" y="2068"/>
                    </a:lnTo>
                    <a:lnTo>
                      <a:pt x="508" y="2068"/>
                    </a:lnTo>
                    <a:lnTo>
                      <a:pt x="383" y="1"/>
                    </a:lnTo>
                    <a:close/>
                  </a:path>
                </a:pathLst>
              </a:custGeom>
              <a:solidFill>
                <a:srgbClr val="63A53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75" name="Google Shape;9700;p69">
                <a:extLst>
                  <a:ext uri="{FF2B5EF4-FFF2-40B4-BE49-F238E27FC236}">
                    <a16:creationId xmlns:a16="http://schemas.microsoft.com/office/drawing/2014/main" id="{34D283B0-372B-491A-B964-E21D35992845}"/>
                  </a:ext>
                </a:extLst>
              </p:cNvPr>
              <p:cNvSpPr/>
              <p:nvPr/>
            </p:nvSpPr>
            <p:spPr>
              <a:xfrm>
                <a:off x="7343941" y="2168906"/>
                <a:ext cx="80697" cy="73712"/>
              </a:xfrm>
              <a:custGeom>
                <a:avLst/>
                <a:gdLst/>
                <a:ahLst/>
                <a:cxnLst/>
                <a:rect l="l" t="t" r="r" b="b"/>
                <a:pathLst>
                  <a:path w="3073" h="2807" extrusionOk="0">
                    <a:moveTo>
                      <a:pt x="955" y="1"/>
                    </a:moveTo>
                    <a:cubicBezTo>
                      <a:pt x="823" y="1"/>
                      <a:pt x="701" y="57"/>
                      <a:pt x="613" y="155"/>
                    </a:cubicBezTo>
                    <a:lnTo>
                      <a:pt x="153" y="615"/>
                    </a:lnTo>
                    <a:cubicBezTo>
                      <a:pt x="58" y="710"/>
                      <a:pt x="0" y="835"/>
                      <a:pt x="0" y="978"/>
                    </a:cubicBezTo>
                    <a:lnTo>
                      <a:pt x="0" y="1275"/>
                    </a:lnTo>
                    <a:cubicBezTo>
                      <a:pt x="0" y="2117"/>
                      <a:pt x="689" y="2806"/>
                      <a:pt x="1531" y="2806"/>
                    </a:cubicBezTo>
                    <a:cubicBezTo>
                      <a:pt x="2383" y="2806"/>
                      <a:pt x="3072" y="2117"/>
                      <a:pt x="3072" y="1275"/>
                    </a:cubicBezTo>
                    <a:lnTo>
                      <a:pt x="3072" y="949"/>
                    </a:lnTo>
                    <a:cubicBezTo>
                      <a:pt x="3072" y="815"/>
                      <a:pt x="3015" y="682"/>
                      <a:pt x="2919" y="586"/>
                    </a:cubicBezTo>
                    <a:cubicBezTo>
                      <a:pt x="2527" y="203"/>
                      <a:pt x="1799" y="31"/>
                      <a:pt x="986" y="2"/>
                    </a:cubicBezTo>
                    <a:cubicBezTo>
                      <a:pt x="975" y="1"/>
                      <a:pt x="965" y="1"/>
                      <a:pt x="955" y="1"/>
                    </a:cubicBezTo>
                    <a:close/>
                  </a:path>
                </a:pathLst>
              </a:custGeom>
              <a:solidFill>
                <a:srgbClr val="BECBD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76" name="Google Shape;9701;p69">
                <a:extLst>
                  <a:ext uri="{FF2B5EF4-FFF2-40B4-BE49-F238E27FC236}">
                    <a16:creationId xmlns:a16="http://schemas.microsoft.com/office/drawing/2014/main" id="{A89AAB7B-DADD-4A25-95F1-5603688230F1}"/>
                  </a:ext>
                </a:extLst>
              </p:cNvPr>
              <p:cNvSpPr/>
              <p:nvPr/>
            </p:nvSpPr>
            <p:spPr>
              <a:xfrm>
                <a:off x="7343941" y="2168906"/>
                <a:ext cx="80434" cy="72189"/>
              </a:xfrm>
              <a:custGeom>
                <a:avLst/>
                <a:gdLst/>
                <a:ahLst/>
                <a:cxnLst/>
                <a:rect l="l" t="t" r="r" b="b"/>
                <a:pathLst>
                  <a:path w="3063" h="2749" extrusionOk="0">
                    <a:moveTo>
                      <a:pt x="955" y="1"/>
                    </a:moveTo>
                    <a:cubicBezTo>
                      <a:pt x="823" y="1"/>
                      <a:pt x="701" y="57"/>
                      <a:pt x="613" y="146"/>
                    </a:cubicBezTo>
                    <a:lnTo>
                      <a:pt x="153" y="615"/>
                    </a:lnTo>
                    <a:cubicBezTo>
                      <a:pt x="58" y="710"/>
                      <a:pt x="0" y="835"/>
                      <a:pt x="0" y="969"/>
                    </a:cubicBezTo>
                    <a:lnTo>
                      <a:pt x="0" y="1275"/>
                    </a:lnTo>
                    <a:cubicBezTo>
                      <a:pt x="0" y="1954"/>
                      <a:pt x="450" y="2557"/>
                      <a:pt x="1110" y="2749"/>
                    </a:cubicBezTo>
                    <a:cubicBezTo>
                      <a:pt x="890" y="2471"/>
                      <a:pt x="766" y="2136"/>
                      <a:pt x="766" y="1792"/>
                    </a:cubicBezTo>
                    <a:lnTo>
                      <a:pt x="766" y="1036"/>
                    </a:lnTo>
                    <a:cubicBezTo>
                      <a:pt x="766" y="751"/>
                      <a:pt x="996" y="527"/>
                      <a:pt x="1277" y="527"/>
                    </a:cubicBezTo>
                    <a:cubicBezTo>
                      <a:pt x="1288" y="527"/>
                      <a:pt x="1300" y="528"/>
                      <a:pt x="1311" y="528"/>
                    </a:cubicBezTo>
                    <a:cubicBezTo>
                      <a:pt x="1828" y="557"/>
                      <a:pt x="2594" y="643"/>
                      <a:pt x="3063" y="873"/>
                    </a:cubicBezTo>
                    <a:cubicBezTo>
                      <a:pt x="3053" y="768"/>
                      <a:pt x="2996" y="662"/>
                      <a:pt x="2919" y="586"/>
                    </a:cubicBezTo>
                    <a:cubicBezTo>
                      <a:pt x="2527" y="203"/>
                      <a:pt x="1799" y="21"/>
                      <a:pt x="986" y="2"/>
                    </a:cubicBezTo>
                    <a:cubicBezTo>
                      <a:pt x="975" y="1"/>
                      <a:pt x="965" y="1"/>
                      <a:pt x="955" y="1"/>
                    </a:cubicBezTo>
                    <a:close/>
                  </a:path>
                </a:pathLst>
              </a:custGeom>
              <a:solidFill>
                <a:srgbClr val="ACBD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77" name="Google Shape;9702;p69">
                <a:extLst>
                  <a:ext uri="{FF2B5EF4-FFF2-40B4-BE49-F238E27FC236}">
                    <a16:creationId xmlns:a16="http://schemas.microsoft.com/office/drawing/2014/main" id="{83417B86-4EC9-4677-839E-46F27C39BB20}"/>
                  </a:ext>
                </a:extLst>
              </p:cNvPr>
              <p:cNvSpPr/>
              <p:nvPr/>
            </p:nvSpPr>
            <p:spPr>
              <a:xfrm>
                <a:off x="7317051" y="2269482"/>
                <a:ext cx="26916" cy="50524"/>
              </a:xfrm>
              <a:custGeom>
                <a:avLst/>
                <a:gdLst/>
                <a:ahLst/>
                <a:cxnLst/>
                <a:rect l="l" t="t" r="r" b="b"/>
                <a:pathLst>
                  <a:path w="1025" h="1924" extrusionOk="0">
                    <a:moveTo>
                      <a:pt x="144" y="0"/>
                    </a:moveTo>
                    <a:cubicBezTo>
                      <a:pt x="48" y="125"/>
                      <a:pt x="0" y="278"/>
                      <a:pt x="0" y="440"/>
                    </a:cubicBezTo>
                    <a:lnTo>
                      <a:pt x="0" y="1665"/>
                    </a:lnTo>
                    <a:cubicBezTo>
                      <a:pt x="0" y="1809"/>
                      <a:pt x="115" y="1924"/>
                      <a:pt x="258" y="1924"/>
                    </a:cubicBezTo>
                    <a:lnTo>
                      <a:pt x="1024" y="1924"/>
                    </a:lnTo>
                    <a:lnTo>
                      <a:pt x="1024" y="1206"/>
                    </a:lnTo>
                    <a:cubicBezTo>
                      <a:pt x="1024" y="995"/>
                      <a:pt x="948" y="804"/>
                      <a:pt x="804" y="660"/>
                    </a:cubicBezTo>
                    <a:lnTo>
                      <a:pt x="144" y="0"/>
                    </a:lnTo>
                    <a:close/>
                  </a:path>
                </a:pathLst>
              </a:custGeom>
              <a:solidFill>
                <a:srgbClr val="5F758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78" name="Google Shape;9703;p69">
                <a:extLst>
                  <a:ext uri="{FF2B5EF4-FFF2-40B4-BE49-F238E27FC236}">
                    <a16:creationId xmlns:a16="http://schemas.microsoft.com/office/drawing/2014/main" id="{D47CB38A-E30A-415B-8AF1-6C889E518045}"/>
                  </a:ext>
                </a:extLst>
              </p:cNvPr>
              <p:cNvSpPr/>
              <p:nvPr/>
            </p:nvSpPr>
            <p:spPr>
              <a:xfrm>
                <a:off x="7424612" y="2269482"/>
                <a:ext cx="26916" cy="50524"/>
              </a:xfrm>
              <a:custGeom>
                <a:avLst/>
                <a:gdLst/>
                <a:ahLst/>
                <a:cxnLst/>
                <a:rect l="l" t="t" r="r" b="b"/>
                <a:pathLst>
                  <a:path w="1025" h="1924" extrusionOk="0">
                    <a:moveTo>
                      <a:pt x="881" y="0"/>
                    </a:moveTo>
                    <a:lnTo>
                      <a:pt x="220" y="660"/>
                    </a:lnTo>
                    <a:cubicBezTo>
                      <a:pt x="77" y="804"/>
                      <a:pt x="0" y="995"/>
                      <a:pt x="0" y="1206"/>
                    </a:cubicBezTo>
                    <a:lnTo>
                      <a:pt x="0" y="1924"/>
                    </a:lnTo>
                    <a:lnTo>
                      <a:pt x="766" y="1924"/>
                    </a:lnTo>
                    <a:cubicBezTo>
                      <a:pt x="909" y="1924"/>
                      <a:pt x="1024" y="1809"/>
                      <a:pt x="1024" y="1665"/>
                    </a:cubicBezTo>
                    <a:lnTo>
                      <a:pt x="1024" y="440"/>
                    </a:lnTo>
                    <a:cubicBezTo>
                      <a:pt x="1024" y="278"/>
                      <a:pt x="976" y="125"/>
                      <a:pt x="881" y="0"/>
                    </a:cubicBezTo>
                    <a:close/>
                  </a:path>
                </a:pathLst>
              </a:custGeom>
              <a:solidFill>
                <a:srgbClr val="5F758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79" name="Google Shape;9704;p69">
                <a:extLst>
                  <a:ext uri="{FF2B5EF4-FFF2-40B4-BE49-F238E27FC236}">
                    <a16:creationId xmlns:a16="http://schemas.microsoft.com/office/drawing/2014/main" id="{FAF49E3B-9277-45BF-9810-46B34FC47F90}"/>
                  </a:ext>
                </a:extLst>
              </p:cNvPr>
              <p:cNvSpPr/>
              <p:nvPr/>
            </p:nvSpPr>
            <p:spPr>
              <a:xfrm>
                <a:off x="7377607" y="2265701"/>
                <a:ext cx="13340" cy="13340"/>
              </a:xfrm>
              <a:custGeom>
                <a:avLst/>
                <a:gdLst/>
                <a:ahLst/>
                <a:cxnLst/>
                <a:rect l="l" t="t" r="r" b="b"/>
                <a:pathLst>
                  <a:path w="508" h="508" extrusionOk="0">
                    <a:moveTo>
                      <a:pt x="1" y="1"/>
                    </a:moveTo>
                    <a:lnTo>
                      <a:pt x="1" y="403"/>
                    </a:lnTo>
                    <a:cubicBezTo>
                      <a:pt x="1" y="460"/>
                      <a:pt x="48" y="508"/>
                      <a:pt x="106" y="508"/>
                    </a:cubicBezTo>
                    <a:lnTo>
                      <a:pt x="402" y="508"/>
                    </a:lnTo>
                    <a:cubicBezTo>
                      <a:pt x="460" y="508"/>
                      <a:pt x="508" y="460"/>
                      <a:pt x="508" y="403"/>
                    </a:cubicBezTo>
                    <a:lnTo>
                      <a:pt x="508" y="1"/>
                    </a:lnTo>
                    <a:close/>
                  </a:path>
                </a:pathLst>
              </a:custGeom>
              <a:solidFill>
                <a:srgbClr val="63A537">
                  <a:lumMod val="750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80" name="Google Shape;9705;p69">
                <a:extLst>
                  <a:ext uri="{FF2B5EF4-FFF2-40B4-BE49-F238E27FC236}">
                    <a16:creationId xmlns:a16="http://schemas.microsoft.com/office/drawing/2014/main" id="{6EA2B194-1482-46AA-A286-F319953CF28D}"/>
                  </a:ext>
                </a:extLst>
              </p:cNvPr>
              <p:cNvSpPr/>
              <p:nvPr/>
            </p:nvSpPr>
            <p:spPr>
              <a:xfrm>
                <a:off x="7356756" y="2246899"/>
                <a:ext cx="27415" cy="28229"/>
              </a:xfrm>
              <a:custGeom>
                <a:avLst/>
                <a:gdLst/>
                <a:ahLst/>
                <a:cxnLst/>
                <a:rect l="l" t="t" r="r" b="b"/>
                <a:pathLst>
                  <a:path w="1044" h="1075" extrusionOk="0">
                    <a:moveTo>
                      <a:pt x="235" y="1"/>
                    </a:moveTo>
                    <a:cubicBezTo>
                      <a:pt x="204" y="1"/>
                      <a:pt x="174" y="15"/>
                      <a:pt x="153" y="47"/>
                    </a:cubicBezTo>
                    <a:lnTo>
                      <a:pt x="0" y="286"/>
                    </a:lnTo>
                    <a:lnTo>
                      <a:pt x="383" y="994"/>
                    </a:lnTo>
                    <a:cubicBezTo>
                      <a:pt x="412" y="1047"/>
                      <a:pt x="464" y="1075"/>
                      <a:pt x="517" y="1075"/>
                    </a:cubicBezTo>
                    <a:cubicBezTo>
                      <a:pt x="550" y="1075"/>
                      <a:pt x="583" y="1064"/>
                      <a:pt x="613" y="1042"/>
                    </a:cubicBezTo>
                    <a:lnTo>
                      <a:pt x="1043" y="717"/>
                    </a:lnTo>
                    <a:lnTo>
                      <a:pt x="306" y="28"/>
                    </a:lnTo>
                    <a:cubicBezTo>
                      <a:pt x="285" y="10"/>
                      <a:pt x="260" y="1"/>
                      <a:pt x="235" y="1"/>
                    </a:cubicBezTo>
                    <a:close/>
                  </a:path>
                </a:pathLst>
              </a:custGeom>
              <a:solidFill>
                <a:srgbClr val="5F758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81" name="Google Shape;9706;p69">
                <a:extLst>
                  <a:ext uri="{FF2B5EF4-FFF2-40B4-BE49-F238E27FC236}">
                    <a16:creationId xmlns:a16="http://schemas.microsoft.com/office/drawing/2014/main" id="{136C6650-9612-46FC-AE7A-221C95053DED}"/>
                  </a:ext>
                </a:extLst>
              </p:cNvPr>
              <p:cNvSpPr/>
              <p:nvPr/>
            </p:nvSpPr>
            <p:spPr>
              <a:xfrm>
                <a:off x="7384146" y="2246899"/>
                <a:ext cx="27678" cy="28229"/>
              </a:xfrm>
              <a:custGeom>
                <a:avLst/>
                <a:gdLst/>
                <a:ahLst/>
                <a:cxnLst/>
                <a:rect l="l" t="t" r="r" b="b"/>
                <a:pathLst>
                  <a:path w="1054" h="1075" extrusionOk="0">
                    <a:moveTo>
                      <a:pt x="813" y="1"/>
                    </a:moveTo>
                    <a:cubicBezTo>
                      <a:pt x="786" y="1"/>
                      <a:pt x="759" y="10"/>
                      <a:pt x="737" y="28"/>
                    </a:cubicBezTo>
                    <a:lnTo>
                      <a:pt x="0" y="717"/>
                    </a:lnTo>
                    <a:lnTo>
                      <a:pt x="441" y="1042"/>
                    </a:lnTo>
                    <a:cubicBezTo>
                      <a:pt x="466" y="1064"/>
                      <a:pt x="499" y="1075"/>
                      <a:pt x="532" y="1075"/>
                    </a:cubicBezTo>
                    <a:cubicBezTo>
                      <a:pt x="585" y="1075"/>
                      <a:pt x="637" y="1047"/>
                      <a:pt x="661" y="994"/>
                    </a:cubicBezTo>
                    <a:lnTo>
                      <a:pt x="1053" y="286"/>
                    </a:lnTo>
                    <a:lnTo>
                      <a:pt x="900" y="47"/>
                    </a:lnTo>
                    <a:cubicBezTo>
                      <a:pt x="879" y="15"/>
                      <a:pt x="846" y="1"/>
                      <a:pt x="813" y="1"/>
                    </a:cubicBezTo>
                    <a:close/>
                  </a:path>
                </a:pathLst>
              </a:custGeom>
              <a:solidFill>
                <a:srgbClr val="5F758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82" name="Google Shape;9707;p69">
                <a:extLst>
                  <a:ext uri="{FF2B5EF4-FFF2-40B4-BE49-F238E27FC236}">
                    <a16:creationId xmlns:a16="http://schemas.microsoft.com/office/drawing/2014/main" id="{2D83C3C2-2C8B-4306-B864-DA26E0CBBD54}"/>
                  </a:ext>
                </a:extLst>
              </p:cNvPr>
              <p:cNvSpPr/>
              <p:nvPr/>
            </p:nvSpPr>
            <p:spPr>
              <a:xfrm>
                <a:off x="7159964" y="1971904"/>
                <a:ext cx="190516" cy="164151"/>
              </a:xfrm>
              <a:custGeom>
                <a:avLst/>
                <a:gdLst/>
                <a:ahLst/>
                <a:cxnLst/>
                <a:rect l="l" t="t" r="r" b="b"/>
                <a:pathLst>
                  <a:path w="7255" h="6251" extrusionOk="0">
                    <a:moveTo>
                      <a:pt x="642" y="1"/>
                    </a:moveTo>
                    <a:cubicBezTo>
                      <a:pt x="288" y="1"/>
                      <a:pt x="1" y="288"/>
                      <a:pt x="1" y="642"/>
                    </a:cubicBezTo>
                    <a:lnTo>
                      <a:pt x="1" y="4059"/>
                    </a:lnTo>
                    <a:cubicBezTo>
                      <a:pt x="1" y="4413"/>
                      <a:pt x="288" y="4700"/>
                      <a:pt x="642" y="4700"/>
                    </a:cubicBezTo>
                    <a:lnTo>
                      <a:pt x="2987" y="4700"/>
                    </a:lnTo>
                    <a:lnTo>
                      <a:pt x="2632" y="6116"/>
                    </a:lnTo>
                    <a:cubicBezTo>
                      <a:pt x="2611" y="6189"/>
                      <a:pt x="2672" y="6251"/>
                      <a:pt x="2736" y="6251"/>
                    </a:cubicBezTo>
                    <a:cubicBezTo>
                      <a:pt x="2756" y="6251"/>
                      <a:pt x="2777" y="6245"/>
                      <a:pt x="2795" y="6231"/>
                    </a:cubicBezTo>
                    <a:lnTo>
                      <a:pt x="4901" y="4700"/>
                    </a:lnTo>
                    <a:lnTo>
                      <a:pt x="6614" y="4700"/>
                    </a:lnTo>
                    <a:cubicBezTo>
                      <a:pt x="6968" y="4700"/>
                      <a:pt x="7255" y="4413"/>
                      <a:pt x="7255" y="4059"/>
                    </a:cubicBezTo>
                    <a:lnTo>
                      <a:pt x="7255" y="642"/>
                    </a:lnTo>
                    <a:cubicBezTo>
                      <a:pt x="7255" y="288"/>
                      <a:pt x="6968" y="1"/>
                      <a:pt x="6614" y="1"/>
                    </a:cubicBezTo>
                    <a:close/>
                  </a:path>
                </a:pathLst>
              </a:custGeom>
              <a:solidFill>
                <a:srgbClr val="E3E9E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83" name="Google Shape;9708;p69">
                <a:extLst>
                  <a:ext uri="{FF2B5EF4-FFF2-40B4-BE49-F238E27FC236}">
                    <a16:creationId xmlns:a16="http://schemas.microsoft.com/office/drawing/2014/main" id="{5A08CDE2-9325-4775-9986-F9CB8382E210}"/>
                  </a:ext>
                </a:extLst>
              </p:cNvPr>
              <p:cNvSpPr/>
              <p:nvPr/>
            </p:nvSpPr>
            <p:spPr>
              <a:xfrm>
                <a:off x="7191896" y="2000055"/>
                <a:ext cx="31670" cy="11082"/>
              </a:xfrm>
              <a:custGeom>
                <a:avLst/>
                <a:gdLst/>
                <a:ahLst/>
                <a:cxnLst/>
                <a:rect l="l" t="t" r="r" b="b"/>
                <a:pathLst>
                  <a:path w="1206" h="422" extrusionOk="0">
                    <a:moveTo>
                      <a:pt x="287" y="1"/>
                    </a:moveTo>
                    <a:cubicBezTo>
                      <a:pt x="0" y="1"/>
                      <a:pt x="0" y="422"/>
                      <a:pt x="287" y="422"/>
                    </a:cubicBezTo>
                    <a:lnTo>
                      <a:pt x="919" y="422"/>
                    </a:lnTo>
                    <a:cubicBezTo>
                      <a:pt x="1206" y="422"/>
                      <a:pt x="1206" y="1"/>
                      <a:pt x="919" y="1"/>
                    </a:cubicBezTo>
                    <a:close/>
                  </a:path>
                </a:pathLst>
              </a:custGeom>
              <a:solidFill>
                <a:srgbClr val="657E9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84" name="Google Shape;9709;p69">
                <a:extLst>
                  <a:ext uri="{FF2B5EF4-FFF2-40B4-BE49-F238E27FC236}">
                    <a16:creationId xmlns:a16="http://schemas.microsoft.com/office/drawing/2014/main" id="{25CBD067-46D2-424E-ADF5-999638968438}"/>
                  </a:ext>
                </a:extLst>
              </p:cNvPr>
              <p:cNvSpPr/>
              <p:nvPr/>
            </p:nvSpPr>
            <p:spPr>
              <a:xfrm>
                <a:off x="7231102" y="2000055"/>
                <a:ext cx="87735" cy="11082"/>
              </a:xfrm>
              <a:custGeom>
                <a:avLst/>
                <a:gdLst/>
                <a:ahLst/>
                <a:cxnLst/>
                <a:rect l="l" t="t" r="r" b="b"/>
                <a:pathLst>
                  <a:path w="3341" h="422" extrusionOk="0">
                    <a:moveTo>
                      <a:pt x="278" y="1"/>
                    </a:moveTo>
                    <a:cubicBezTo>
                      <a:pt x="0" y="1"/>
                      <a:pt x="0" y="422"/>
                      <a:pt x="278" y="422"/>
                    </a:cubicBezTo>
                    <a:lnTo>
                      <a:pt x="3053" y="422"/>
                    </a:lnTo>
                    <a:cubicBezTo>
                      <a:pt x="3340" y="422"/>
                      <a:pt x="3340" y="1"/>
                      <a:pt x="3053" y="1"/>
                    </a:cubicBezTo>
                    <a:close/>
                  </a:path>
                </a:pathLst>
              </a:custGeom>
              <a:solidFill>
                <a:srgbClr val="657E9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85" name="Google Shape;9710;p69">
                <a:extLst>
                  <a:ext uri="{FF2B5EF4-FFF2-40B4-BE49-F238E27FC236}">
                    <a16:creationId xmlns:a16="http://schemas.microsoft.com/office/drawing/2014/main" id="{358A144E-A06C-447A-97F9-F8B3E5D20F85}"/>
                  </a:ext>
                </a:extLst>
              </p:cNvPr>
              <p:cNvSpPr/>
              <p:nvPr/>
            </p:nvSpPr>
            <p:spPr>
              <a:xfrm>
                <a:off x="7191896" y="2027969"/>
                <a:ext cx="126941" cy="11318"/>
              </a:xfrm>
              <a:custGeom>
                <a:avLst/>
                <a:gdLst/>
                <a:ahLst/>
                <a:cxnLst/>
                <a:rect l="l" t="t" r="r" b="b"/>
                <a:pathLst>
                  <a:path w="4834" h="431" extrusionOk="0">
                    <a:moveTo>
                      <a:pt x="287" y="0"/>
                    </a:moveTo>
                    <a:cubicBezTo>
                      <a:pt x="0" y="0"/>
                      <a:pt x="0" y="431"/>
                      <a:pt x="287" y="431"/>
                    </a:cubicBezTo>
                    <a:lnTo>
                      <a:pt x="4546" y="431"/>
                    </a:lnTo>
                    <a:cubicBezTo>
                      <a:pt x="4833" y="431"/>
                      <a:pt x="4833" y="0"/>
                      <a:pt x="4546" y="0"/>
                    </a:cubicBezTo>
                    <a:close/>
                  </a:path>
                </a:pathLst>
              </a:custGeom>
              <a:solidFill>
                <a:srgbClr val="76899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86" name="Google Shape;9711;p69">
                <a:extLst>
                  <a:ext uri="{FF2B5EF4-FFF2-40B4-BE49-F238E27FC236}">
                    <a16:creationId xmlns:a16="http://schemas.microsoft.com/office/drawing/2014/main" id="{F53231B4-DAA1-4294-8828-CCCB95A81872}"/>
                  </a:ext>
                </a:extLst>
              </p:cNvPr>
              <p:cNvSpPr/>
              <p:nvPr/>
            </p:nvSpPr>
            <p:spPr>
              <a:xfrm>
                <a:off x="7191896" y="2056093"/>
                <a:ext cx="87735" cy="11108"/>
              </a:xfrm>
              <a:custGeom>
                <a:avLst/>
                <a:gdLst/>
                <a:ahLst/>
                <a:cxnLst/>
                <a:rect l="l" t="t" r="r" b="b"/>
                <a:pathLst>
                  <a:path w="3341" h="423" extrusionOk="0">
                    <a:moveTo>
                      <a:pt x="287" y="1"/>
                    </a:moveTo>
                    <a:cubicBezTo>
                      <a:pt x="0" y="1"/>
                      <a:pt x="0" y="422"/>
                      <a:pt x="287" y="422"/>
                    </a:cubicBezTo>
                    <a:lnTo>
                      <a:pt x="3053" y="422"/>
                    </a:lnTo>
                    <a:cubicBezTo>
                      <a:pt x="3340" y="422"/>
                      <a:pt x="3340" y="1"/>
                      <a:pt x="3053" y="1"/>
                    </a:cubicBezTo>
                    <a:close/>
                  </a:path>
                </a:pathLst>
              </a:custGeom>
              <a:solidFill>
                <a:srgbClr val="63798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87" name="Google Shape;9712;p69">
                <a:extLst>
                  <a:ext uri="{FF2B5EF4-FFF2-40B4-BE49-F238E27FC236}">
                    <a16:creationId xmlns:a16="http://schemas.microsoft.com/office/drawing/2014/main" id="{72E6EEC9-2F6A-424E-B2C9-176D5C0B61A0}"/>
                  </a:ext>
                </a:extLst>
              </p:cNvPr>
              <p:cNvSpPr/>
              <p:nvPr/>
            </p:nvSpPr>
            <p:spPr>
              <a:xfrm>
                <a:off x="7286878" y="2056093"/>
                <a:ext cx="31958" cy="11108"/>
              </a:xfrm>
              <a:custGeom>
                <a:avLst/>
                <a:gdLst/>
                <a:ahLst/>
                <a:cxnLst/>
                <a:rect l="l" t="t" r="r" b="b"/>
                <a:pathLst>
                  <a:path w="1217" h="423" extrusionOk="0">
                    <a:moveTo>
                      <a:pt x="288" y="1"/>
                    </a:moveTo>
                    <a:cubicBezTo>
                      <a:pt x="1" y="1"/>
                      <a:pt x="1" y="422"/>
                      <a:pt x="288" y="422"/>
                    </a:cubicBezTo>
                    <a:lnTo>
                      <a:pt x="929" y="422"/>
                    </a:lnTo>
                    <a:cubicBezTo>
                      <a:pt x="1216" y="422"/>
                      <a:pt x="1216" y="1"/>
                      <a:pt x="929" y="1"/>
                    </a:cubicBezTo>
                    <a:close/>
                  </a:path>
                </a:pathLst>
              </a:custGeom>
              <a:solidFill>
                <a:srgbClr val="76899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grpSp>
      </p:grpSp>
      <p:sp>
        <p:nvSpPr>
          <p:cNvPr id="4" name="Text Placeholder 4">
            <a:extLst>
              <a:ext uri="{FF2B5EF4-FFF2-40B4-BE49-F238E27FC236}">
                <a16:creationId xmlns:a16="http://schemas.microsoft.com/office/drawing/2014/main" id="{0E0751E7-07CD-E811-E625-CA0DF4914BAA}"/>
              </a:ext>
            </a:extLst>
          </p:cNvPr>
          <p:cNvSpPr txBox="1">
            <a:spLocks/>
          </p:cNvSpPr>
          <p:nvPr/>
        </p:nvSpPr>
        <p:spPr>
          <a:xfrm>
            <a:off x="10260118" y="5793689"/>
            <a:ext cx="1901776" cy="874988"/>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rgbClr val="434343"/>
              </a:buClr>
              <a:buSzPts val="1200"/>
              <a:buFont typeface="Open Sans SemiBold"/>
              <a:buAutoNum type="arabicPeriod"/>
              <a:defRPr sz="1200" b="0" i="0" u="none" strike="noStrike" cap="none">
                <a:solidFill>
                  <a:schemeClr val="lt1"/>
                </a:solidFill>
                <a:latin typeface="Hind Vadodara"/>
                <a:ea typeface="Hind Vadodara"/>
                <a:cs typeface="Hind Vadodara"/>
                <a:sym typeface="Hind Vadodara"/>
              </a:defRPr>
            </a:lvl1pPr>
            <a:lvl2pPr marL="914400" marR="0" lvl="1" indent="-304800" algn="l" rtl="0">
              <a:lnSpc>
                <a:spcPct val="100000"/>
              </a:lnSpc>
              <a:spcBef>
                <a:spcPts val="1600"/>
              </a:spcBef>
              <a:spcAft>
                <a:spcPts val="0"/>
              </a:spcAft>
              <a:buClr>
                <a:srgbClr val="434343"/>
              </a:buClr>
              <a:buSzPts val="12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2pPr>
            <a:lvl3pPr marL="1371600" marR="0" lvl="2" indent="-317500" algn="l" rtl="0">
              <a:lnSpc>
                <a:spcPct val="100000"/>
              </a:lnSpc>
              <a:spcBef>
                <a:spcPts val="1600"/>
              </a:spcBef>
              <a:spcAft>
                <a:spcPts val="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3pPr>
            <a:lvl4pPr marL="1828800" marR="0" lvl="3" indent="-317500" algn="l" rtl="0">
              <a:lnSpc>
                <a:spcPct val="100000"/>
              </a:lnSpc>
              <a:spcBef>
                <a:spcPts val="1600"/>
              </a:spcBef>
              <a:spcAft>
                <a:spcPts val="0"/>
              </a:spcAft>
              <a:buClr>
                <a:srgbClr val="434343"/>
              </a:buClr>
              <a:buSzPts val="1400"/>
              <a:buFont typeface="Roboto Condensed Light"/>
              <a:buAutoNum type="arabicPeriod"/>
              <a:defRPr sz="1400" b="0" i="0" u="none" strike="noStrike" cap="none">
                <a:solidFill>
                  <a:schemeClr val="lt1"/>
                </a:solidFill>
                <a:latin typeface="Hind Vadodara"/>
                <a:ea typeface="Hind Vadodara"/>
                <a:cs typeface="Hind Vadodara"/>
                <a:sym typeface="Hind Vadodara"/>
              </a:defRPr>
            </a:lvl4pPr>
            <a:lvl5pPr marL="2286000" marR="0" lvl="4" indent="-317500" algn="l" rtl="0">
              <a:lnSpc>
                <a:spcPct val="100000"/>
              </a:lnSpc>
              <a:spcBef>
                <a:spcPts val="1600"/>
              </a:spcBef>
              <a:spcAft>
                <a:spcPts val="0"/>
              </a:spcAft>
              <a:buClr>
                <a:srgbClr val="434343"/>
              </a:buClr>
              <a:buSzPts val="14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5pPr>
            <a:lvl6pPr marL="2743200" marR="0" lvl="5" indent="-317500" algn="l" rtl="0">
              <a:lnSpc>
                <a:spcPct val="100000"/>
              </a:lnSpc>
              <a:spcBef>
                <a:spcPts val="1600"/>
              </a:spcBef>
              <a:spcAft>
                <a:spcPts val="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6pPr>
            <a:lvl7pPr marL="3200400" marR="0" lvl="6" indent="-317500" algn="l" rtl="0">
              <a:lnSpc>
                <a:spcPct val="100000"/>
              </a:lnSpc>
              <a:spcBef>
                <a:spcPts val="1600"/>
              </a:spcBef>
              <a:spcAft>
                <a:spcPts val="0"/>
              </a:spcAft>
              <a:buClr>
                <a:srgbClr val="434343"/>
              </a:buClr>
              <a:buSzPts val="1400"/>
              <a:buFont typeface="Roboto Condensed Light"/>
              <a:buAutoNum type="arabicPeriod"/>
              <a:defRPr sz="1400" b="0" i="0" u="none" strike="noStrike" cap="none">
                <a:solidFill>
                  <a:schemeClr val="lt1"/>
                </a:solidFill>
                <a:latin typeface="Hind Vadodara"/>
                <a:ea typeface="Hind Vadodara"/>
                <a:cs typeface="Hind Vadodara"/>
                <a:sym typeface="Hind Vadodara"/>
              </a:defRPr>
            </a:lvl7pPr>
            <a:lvl8pPr marL="3657600" marR="0" lvl="7" indent="-317500" algn="l" rtl="0">
              <a:lnSpc>
                <a:spcPct val="100000"/>
              </a:lnSpc>
              <a:spcBef>
                <a:spcPts val="1600"/>
              </a:spcBef>
              <a:spcAft>
                <a:spcPts val="0"/>
              </a:spcAft>
              <a:buClr>
                <a:srgbClr val="434343"/>
              </a:buClr>
              <a:buSzPts val="14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8pPr>
            <a:lvl9pPr marL="4114800" marR="0" lvl="8" indent="-317500" algn="l" rtl="0">
              <a:lnSpc>
                <a:spcPct val="100000"/>
              </a:lnSpc>
              <a:spcBef>
                <a:spcPts val="1600"/>
              </a:spcBef>
              <a:spcAft>
                <a:spcPts val="160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9pPr>
          </a:lstStyle>
          <a:p>
            <a:pPr marL="203195" marR="0" lvl="0" indent="0" algn="l" defTabSz="1219170" rtl="0" eaLnBrk="1" fontAlgn="auto" latinLnBrk="0" hangingPunct="1">
              <a:lnSpc>
                <a:spcPct val="150000"/>
              </a:lnSpc>
              <a:spcBef>
                <a:spcPts val="0"/>
              </a:spcBef>
              <a:spcAft>
                <a:spcPts val="0"/>
              </a:spcAft>
              <a:buClr>
                <a:prstClr val="white"/>
              </a:buClr>
              <a:buSzPts val="1200"/>
              <a:buFont typeface="Open Sans SemiBold"/>
              <a:buNone/>
              <a:tabLst/>
              <a:defRPr/>
            </a:pPr>
            <a:r>
              <a:rPr kumimoji="0" lang="en-US" sz="2133" b="0" i="0" u="none" strike="noStrike" kern="0" cap="none" spc="0" normalizeH="0" baseline="0" noProof="0" dirty="0">
                <a:ln>
                  <a:noFill/>
                </a:ln>
                <a:solidFill>
                  <a:prstClr val="white"/>
                </a:solidFill>
                <a:effectLst/>
                <a:uLnTx/>
                <a:uFillTx/>
                <a:latin typeface="Hind Vadodara"/>
                <a:cs typeface="Hind Vadodara"/>
                <a:sym typeface="Hind Vadodara"/>
              </a:rPr>
              <a:t> 10 minutes</a:t>
            </a:r>
          </a:p>
          <a:p>
            <a:pPr marL="203195" marR="0" lvl="0" indent="0" algn="l" defTabSz="1219170" rtl="0" eaLnBrk="1" fontAlgn="auto" latinLnBrk="0" hangingPunct="1">
              <a:lnSpc>
                <a:spcPct val="150000"/>
              </a:lnSpc>
              <a:spcBef>
                <a:spcPts val="0"/>
              </a:spcBef>
              <a:spcAft>
                <a:spcPts val="0"/>
              </a:spcAft>
              <a:buClr>
                <a:prstClr val="white"/>
              </a:buClr>
              <a:buSzPts val="1200"/>
              <a:buFont typeface="Open Sans SemiBold"/>
              <a:buNone/>
              <a:tabLst/>
              <a:defRPr/>
            </a:pPr>
            <a:r>
              <a:rPr kumimoji="0" lang="en-US" sz="2133" b="0" i="0" u="none" strike="noStrike" kern="0" cap="none" spc="0" normalizeH="0" baseline="0" noProof="0" dirty="0">
                <a:ln>
                  <a:noFill/>
                </a:ln>
                <a:solidFill>
                  <a:prstClr val="white"/>
                </a:solidFill>
                <a:effectLst/>
                <a:uLnTx/>
                <a:uFillTx/>
                <a:latin typeface="Hind Vadodara"/>
                <a:cs typeface="Hind Vadodara"/>
                <a:sym typeface="Hind Vadodara"/>
              </a:rPr>
              <a:t> </a:t>
            </a:r>
            <a:r>
              <a:rPr lang="en-US" sz="2133" kern="0" dirty="0">
                <a:solidFill>
                  <a:prstClr val="white"/>
                </a:solidFill>
              </a:rPr>
              <a:t>5</a:t>
            </a:r>
            <a:r>
              <a:rPr kumimoji="0" lang="en-US" sz="2133" b="0" i="0" u="none" strike="noStrike" kern="0" cap="none" spc="0" normalizeH="0" baseline="0" noProof="0" dirty="0">
                <a:ln>
                  <a:noFill/>
                </a:ln>
                <a:solidFill>
                  <a:prstClr val="white"/>
                </a:solidFill>
                <a:effectLst/>
                <a:uLnTx/>
                <a:uFillTx/>
                <a:latin typeface="Hind Vadodara"/>
                <a:cs typeface="Hind Vadodara"/>
                <a:sym typeface="Hind Vadodara"/>
              </a:rPr>
              <a:t> minutes</a:t>
            </a:r>
          </a:p>
        </p:txBody>
      </p:sp>
      <p:grpSp>
        <p:nvGrpSpPr>
          <p:cNvPr id="5" name="Google Shape;6077;p67">
            <a:extLst>
              <a:ext uri="{FF2B5EF4-FFF2-40B4-BE49-F238E27FC236}">
                <a16:creationId xmlns:a16="http://schemas.microsoft.com/office/drawing/2014/main" id="{A1E9523D-8949-33DA-52DA-38DBEB428BD6}"/>
              </a:ext>
            </a:extLst>
          </p:cNvPr>
          <p:cNvGrpSpPr/>
          <p:nvPr/>
        </p:nvGrpSpPr>
        <p:grpSpPr>
          <a:xfrm>
            <a:off x="9967411" y="5162511"/>
            <a:ext cx="537983" cy="537983"/>
            <a:chOff x="5873617" y="2309901"/>
            <a:chExt cx="345720" cy="345720"/>
          </a:xfrm>
        </p:grpSpPr>
        <p:sp>
          <p:nvSpPr>
            <p:cNvPr id="6" name="Google Shape;6078;p67">
              <a:extLst>
                <a:ext uri="{FF2B5EF4-FFF2-40B4-BE49-F238E27FC236}">
                  <a16:creationId xmlns:a16="http://schemas.microsoft.com/office/drawing/2014/main" id="{B1C790D6-1459-BAEB-2EB4-4684FB41F49E}"/>
                </a:ext>
              </a:extLst>
            </p:cNvPr>
            <p:cNvSpPr/>
            <p:nvPr/>
          </p:nvSpPr>
          <p:spPr>
            <a:xfrm>
              <a:off x="5873617" y="2309901"/>
              <a:ext cx="345720" cy="345720"/>
            </a:xfrm>
            <a:custGeom>
              <a:avLst/>
              <a:gdLst/>
              <a:ahLst/>
              <a:cxnLst/>
              <a:rect l="l" t="t" r="r" b="b"/>
              <a:pathLst>
                <a:path w="13159" h="13159" extrusionOk="0">
                  <a:moveTo>
                    <a:pt x="6583" y="1"/>
                  </a:moveTo>
                  <a:cubicBezTo>
                    <a:pt x="2949" y="1"/>
                    <a:pt x="1" y="2942"/>
                    <a:pt x="1" y="6576"/>
                  </a:cubicBezTo>
                  <a:cubicBezTo>
                    <a:pt x="1" y="10211"/>
                    <a:pt x="2949" y="13159"/>
                    <a:pt x="6583" y="13159"/>
                  </a:cubicBezTo>
                  <a:cubicBezTo>
                    <a:pt x="10218" y="13159"/>
                    <a:pt x="13159" y="10211"/>
                    <a:pt x="13159" y="6576"/>
                  </a:cubicBezTo>
                  <a:cubicBezTo>
                    <a:pt x="13159" y="2942"/>
                    <a:pt x="10218" y="1"/>
                    <a:pt x="6583" y="1"/>
                  </a:cubicBezTo>
                  <a:close/>
                </a:path>
              </a:pathLst>
            </a:custGeom>
            <a:solidFill>
              <a:srgbClr val="79889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 name="Google Shape;6079;p67">
              <a:extLst>
                <a:ext uri="{FF2B5EF4-FFF2-40B4-BE49-F238E27FC236}">
                  <a16:creationId xmlns:a16="http://schemas.microsoft.com/office/drawing/2014/main" id="{7071D22B-C3F8-EF97-E3CF-D0818D66C334}"/>
                </a:ext>
              </a:extLst>
            </p:cNvPr>
            <p:cNvSpPr/>
            <p:nvPr/>
          </p:nvSpPr>
          <p:spPr>
            <a:xfrm>
              <a:off x="5899496" y="2335779"/>
              <a:ext cx="293963" cy="293963"/>
            </a:xfrm>
            <a:custGeom>
              <a:avLst/>
              <a:gdLst/>
              <a:ahLst/>
              <a:cxnLst/>
              <a:rect l="l" t="t" r="r" b="b"/>
              <a:pathLst>
                <a:path w="11189" h="11189" extrusionOk="0">
                  <a:moveTo>
                    <a:pt x="5598" y="1"/>
                  </a:moveTo>
                  <a:cubicBezTo>
                    <a:pt x="2505" y="1"/>
                    <a:pt x="1" y="2504"/>
                    <a:pt x="1" y="5591"/>
                  </a:cubicBezTo>
                  <a:cubicBezTo>
                    <a:pt x="1" y="8685"/>
                    <a:pt x="2505" y="11189"/>
                    <a:pt x="5598" y="11189"/>
                  </a:cubicBezTo>
                  <a:cubicBezTo>
                    <a:pt x="8685" y="11189"/>
                    <a:pt x="11189" y="8685"/>
                    <a:pt x="11189" y="5591"/>
                  </a:cubicBezTo>
                  <a:cubicBezTo>
                    <a:pt x="11189" y="2504"/>
                    <a:pt x="8685" y="1"/>
                    <a:pt x="5598" y="1"/>
                  </a:cubicBezTo>
                  <a:close/>
                </a:path>
              </a:pathLst>
            </a:custGeom>
            <a:solidFill>
              <a:srgbClr val="F2F4F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 name="Google Shape;6080;p67">
              <a:extLst>
                <a:ext uri="{FF2B5EF4-FFF2-40B4-BE49-F238E27FC236}">
                  <a16:creationId xmlns:a16="http://schemas.microsoft.com/office/drawing/2014/main" id="{EF51AA94-E2D0-3F70-F0F9-D4436823D880}"/>
                </a:ext>
              </a:extLst>
            </p:cNvPr>
            <p:cNvSpPr/>
            <p:nvPr/>
          </p:nvSpPr>
          <p:spPr>
            <a:xfrm>
              <a:off x="6041288" y="2356088"/>
              <a:ext cx="10404" cy="131888"/>
            </a:xfrm>
            <a:custGeom>
              <a:avLst/>
              <a:gdLst/>
              <a:ahLst/>
              <a:cxnLst/>
              <a:rect l="l" t="t" r="r" b="b"/>
              <a:pathLst>
                <a:path w="396" h="5020" extrusionOk="0">
                  <a:moveTo>
                    <a:pt x="198" y="1"/>
                  </a:moveTo>
                  <a:cubicBezTo>
                    <a:pt x="99" y="1"/>
                    <a:pt x="0" y="67"/>
                    <a:pt x="0" y="199"/>
                  </a:cubicBezTo>
                  <a:lnTo>
                    <a:pt x="0" y="4818"/>
                  </a:lnTo>
                  <a:cubicBezTo>
                    <a:pt x="0" y="4929"/>
                    <a:pt x="90" y="5019"/>
                    <a:pt x="201" y="5019"/>
                  </a:cubicBezTo>
                  <a:cubicBezTo>
                    <a:pt x="305" y="5019"/>
                    <a:pt x="395" y="4929"/>
                    <a:pt x="395" y="4818"/>
                  </a:cubicBezTo>
                  <a:lnTo>
                    <a:pt x="395" y="199"/>
                  </a:lnTo>
                  <a:cubicBezTo>
                    <a:pt x="395" y="67"/>
                    <a:pt x="297" y="1"/>
                    <a:pt x="198" y="1"/>
                  </a:cubicBezTo>
                  <a:close/>
                </a:path>
              </a:pathLst>
            </a:custGeom>
            <a:solidFill>
              <a:srgbClr val="A3ADB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 name="Google Shape;6081;p67">
              <a:extLst>
                <a:ext uri="{FF2B5EF4-FFF2-40B4-BE49-F238E27FC236}">
                  <a16:creationId xmlns:a16="http://schemas.microsoft.com/office/drawing/2014/main" id="{A8815B68-BC12-0F5C-1314-B0B8B34BFD5C}"/>
                </a:ext>
              </a:extLst>
            </p:cNvPr>
            <p:cNvSpPr/>
            <p:nvPr/>
          </p:nvSpPr>
          <p:spPr>
            <a:xfrm>
              <a:off x="6039449" y="2477546"/>
              <a:ext cx="135435" cy="10430"/>
            </a:xfrm>
            <a:custGeom>
              <a:avLst/>
              <a:gdLst/>
              <a:ahLst/>
              <a:cxnLst/>
              <a:rect l="l" t="t" r="r" b="b"/>
              <a:pathLst>
                <a:path w="5155" h="397" extrusionOk="0">
                  <a:moveTo>
                    <a:pt x="271" y="1"/>
                  </a:moveTo>
                  <a:cubicBezTo>
                    <a:pt x="1" y="1"/>
                    <a:pt x="1" y="396"/>
                    <a:pt x="271" y="396"/>
                  </a:cubicBezTo>
                  <a:lnTo>
                    <a:pt x="4891" y="396"/>
                  </a:lnTo>
                  <a:cubicBezTo>
                    <a:pt x="5154" y="396"/>
                    <a:pt x="5154" y="1"/>
                    <a:pt x="4891" y="1"/>
                  </a:cubicBezTo>
                  <a:close/>
                </a:path>
              </a:pathLst>
            </a:custGeom>
            <a:solidFill>
              <a:srgbClr val="A3ADB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 name="Google Shape;6082;p67">
              <a:extLst>
                <a:ext uri="{FF2B5EF4-FFF2-40B4-BE49-F238E27FC236}">
                  <a16:creationId xmlns:a16="http://schemas.microsoft.com/office/drawing/2014/main" id="{101E5900-BB69-5F2D-74CD-9D142F19FC56}"/>
                </a:ext>
              </a:extLst>
            </p:cNvPr>
            <p:cNvSpPr/>
            <p:nvPr/>
          </p:nvSpPr>
          <p:spPr>
            <a:xfrm>
              <a:off x="5935778" y="2372035"/>
              <a:ext cx="275178" cy="257970"/>
            </a:xfrm>
            <a:custGeom>
              <a:avLst/>
              <a:gdLst/>
              <a:ahLst/>
              <a:cxnLst/>
              <a:rect l="l" t="t" r="r" b="b"/>
              <a:pathLst>
                <a:path w="10474" h="9819" extrusionOk="0">
                  <a:moveTo>
                    <a:pt x="7893" y="1"/>
                  </a:moveTo>
                  <a:cubicBezTo>
                    <a:pt x="9815" y="2213"/>
                    <a:pt x="9697" y="5543"/>
                    <a:pt x="7623" y="7617"/>
                  </a:cubicBezTo>
                  <a:cubicBezTo>
                    <a:pt x="6532" y="8704"/>
                    <a:pt x="5100" y="9254"/>
                    <a:pt x="3664" y="9254"/>
                  </a:cubicBezTo>
                  <a:cubicBezTo>
                    <a:pt x="2361" y="9254"/>
                    <a:pt x="1056" y="8801"/>
                    <a:pt x="0" y="7887"/>
                  </a:cubicBezTo>
                  <a:lnTo>
                    <a:pt x="0" y="7887"/>
                  </a:lnTo>
                  <a:cubicBezTo>
                    <a:pt x="1112" y="9170"/>
                    <a:pt x="2669" y="9818"/>
                    <a:pt x="4229" y="9818"/>
                  </a:cubicBezTo>
                  <a:cubicBezTo>
                    <a:pt x="5657" y="9818"/>
                    <a:pt x="7088" y="9275"/>
                    <a:pt x="8185" y="8179"/>
                  </a:cubicBezTo>
                  <a:cubicBezTo>
                    <a:pt x="10474" y="5883"/>
                    <a:pt x="10342" y="2123"/>
                    <a:pt x="7893" y="1"/>
                  </a:cubicBezTo>
                  <a:close/>
                </a:path>
              </a:pathLst>
            </a:custGeom>
            <a:solidFill>
              <a:srgbClr val="BCCAD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 name="Google Shape;6083;p67">
              <a:extLst>
                <a:ext uri="{FF2B5EF4-FFF2-40B4-BE49-F238E27FC236}">
                  <a16:creationId xmlns:a16="http://schemas.microsoft.com/office/drawing/2014/main" id="{F703AE31-90F1-F7BC-31C0-539F78C01246}"/>
                </a:ext>
              </a:extLst>
            </p:cNvPr>
            <p:cNvSpPr/>
            <p:nvPr/>
          </p:nvSpPr>
          <p:spPr>
            <a:xfrm>
              <a:off x="5918097" y="2477546"/>
              <a:ext cx="21333" cy="10430"/>
            </a:xfrm>
            <a:custGeom>
              <a:avLst/>
              <a:gdLst/>
              <a:ahLst/>
              <a:cxnLst/>
              <a:rect l="l" t="t" r="r" b="b"/>
              <a:pathLst>
                <a:path w="812" h="397" extrusionOk="0">
                  <a:moveTo>
                    <a:pt x="264" y="1"/>
                  </a:moveTo>
                  <a:cubicBezTo>
                    <a:pt x="0" y="1"/>
                    <a:pt x="0" y="396"/>
                    <a:pt x="264" y="396"/>
                  </a:cubicBezTo>
                  <a:lnTo>
                    <a:pt x="548" y="396"/>
                  </a:lnTo>
                  <a:cubicBezTo>
                    <a:pt x="812" y="396"/>
                    <a:pt x="812" y="1"/>
                    <a:pt x="548"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 name="Google Shape;6084;p67">
              <a:extLst>
                <a:ext uri="{FF2B5EF4-FFF2-40B4-BE49-F238E27FC236}">
                  <a16:creationId xmlns:a16="http://schemas.microsoft.com/office/drawing/2014/main" id="{546E0329-B48B-24EC-EB27-600279FE7114}"/>
                </a:ext>
              </a:extLst>
            </p:cNvPr>
            <p:cNvSpPr/>
            <p:nvPr/>
          </p:nvSpPr>
          <p:spPr>
            <a:xfrm>
              <a:off x="6041288" y="2591542"/>
              <a:ext cx="10404" cy="17970"/>
            </a:xfrm>
            <a:custGeom>
              <a:avLst/>
              <a:gdLst/>
              <a:ahLst/>
              <a:cxnLst/>
              <a:rect l="l" t="t" r="r" b="b"/>
              <a:pathLst>
                <a:path w="396" h="684" extrusionOk="0">
                  <a:moveTo>
                    <a:pt x="198" y="0"/>
                  </a:moveTo>
                  <a:cubicBezTo>
                    <a:pt x="99" y="0"/>
                    <a:pt x="0" y="66"/>
                    <a:pt x="0" y="198"/>
                  </a:cubicBezTo>
                  <a:lnTo>
                    <a:pt x="0" y="483"/>
                  </a:lnTo>
                  <a:cubicBezTo>
                    <a:pt x="0" y="594"/>
                    <a:pt x="90" y="684"/>
                    <a:pt x="201" y="684"/>
                  </a:cubicBezTo>
                  <a:cubicBezTo>
                    <a:pt x="305" y="684"/>
                    <a:pt x="395" y="594"/>
                    <a:pt x="395" y="483"/>
                  </a:cubicBezTo>
                  <a:lnTo>
                    <a:pt x="395" y="198"/>
                  </a:lnTo>
                  <a:cubicBezTo>
                    <a:pt x="395" y="66"/>
                    <a:pt x="297" y="0"/>
                    <a:pt x="198"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 name="Google Shape;6085;p67">
              <a:extLst>
                <a:ext uri="{FF2B5EF4-FFF2-40B4-BE49-F238E27FC236}">
                  <a16:creationId xmlns:a16="http://schemas.microsoft.com/office/drawing/2014/main" id="{6DDBB26F-717C-28AC-108A-8B458895D01B}"/>
                </a:ext>
              </a:extLst>
            </p:cNvPr>
            <p:cNvSpPr/>
            <p:nvPr/>
          </p:nvSpPr>
          <p:spPr>
            <a:xfrm>
              <a:off x="5953144" y="2391556"/>
              <a:ext cx="19836" cy="15869"/>
            </a:xfrm>
            <a:custGeom>
              <a:avLst/>
              <a:gdLst/>
              <a:ahLst/>
              <a:cxnLst/>
              <a:rect l="l" t="t" r="r" b="b"/>
              <a:pathLst>
                <a:path w="755" h="604" extrusionOk="0">
                  <a:moveTo>
                    <a:pt x="285" y="0"/>
                  </a:moveTo>
                  <a:cubicBezTo>
                    <a:pt x="133" y="0"/>
                    <a:pt x="0" y="196"/>
                    <a:pt x="144" y="340"/>
                  </a:cubicBezTo>
                  <a:lnTo>
                    <a:pt x="345" y="541"/>
                  </a:lnTo>
                  <a:cubicBezTo>
                    <a:pt x="379" y="583"/>
                    <a:pt x="435" y="603"/>
                    <a:pt x="484" y="603"/>
                  </a:cubicBezTo>
                  <a:cubicBezTo>
                    <a:pt x="664" y="603"/>
                    <a:pt x="754" y="388"/>
                    <a:pt x="629" y="264"/>
                  </a:cubicBezTo>
                  <a:lnTo>
                    <a:pt x="421" y="62"/>
                  </a:lnTo>
                  <a:cubicBezTo>
                    <a:pt x="379" y="19"/>
                    <a:pt x="331" y="0"/>
                    <a:pt x="285"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 name="Google Shape;6086;p67">
              <a:extLst>
                <a:ext uri="{FF2B5EF4-FFF2-40B4-BE49-F238E27FC236}">
                  <a16:creationId xmlns:a16="http://schemas.microsoft.com/office/drawing/2014/main" id="{9409A0D7-EC8E-23F0-0F8F-E689A3FFFAF3}"/>
                </a:ext>
              </a:extLst>
            </p:cNvPr>
            <p:cNvSpPr/>
            <p:nvPr/>
          </p:nvSpPr>
          <p:spPr>
            <a:xfrm>
              <a:off x="6119686" y="2557939"/>
              <a:ext cx="19652" cy="15869"/>
            </a:xfrm>
            <a:custGeom>
              <a:avLst/>
              <a:gdLst/>
              <a:ahLst/>
              <a:cxnLst/>
              <a:rect l="l" t="t" r="r" b="b"/>
              <a:pathLst>
                <a:path w="748" h="604" extrusionOk="0">
                  <a:moveTo>
                    <a:pt x="285" y="1"/>
                  </a:moveTo>
                  <a:cubicBezTo>
                    <a:pt x="131" y="1"/>
                    <a:pt x="0" y="202"/>
                    <a:pt x="144" y="347"/>
                  </a:cubicBezTo>
                  <a:lnTo>
                    <a:pt x="345" y="548"/>
                  </a:lnTo>
                  <a:cubicBezTo>
                    <a:pt x="380" y="582"/>
                    <a:pt x="429" y="603"/>
                    <a:pt x="484" y="603"/>
                  </a:cubicBezTo>
                  <a:cubicBezTo>
                    <a:pt x="658" y="603"/>
                    <a:pt x="748" y="388"/>
                    <a:pt x="623" y="263"/>
                  </a:cubicBezTo>
                  <a:lnTo>
                    <a:pt x="422" y="62"/>
                  </a:lnTo>
                  <a:cubicBezTo>
                    <a:pt x="379" y="19"/>
                    <a:pt x="331" y="1"/>
                    <a:pt x="285"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 name="Google Shape;6087;p67">
              <a:extLst>
                <a:ext uri="{FF2B5EF4-FFF2-40B4-BE49-F238E27FC236}">
                  <a16:creationId xmlns:a16="http://schemas.microsoft.com/office/drawing/2014/main" id="{F1F00ABD-A80F-3DD9-C8CC-B8B52E13EC68}"/>
                </a:ext>
              </a:extLst>
            </p:cNvPr>
            <p:cNvSpPr/>
            <p:nvPr/>
          </p:nvSpPr>
          <p:spPr>
            <a:xfrm>
              <a:off x="6120185" y="2391556"/>
              <a:ext cx="19652" cy="15869"/>
            </a:xfrm>
            <a:custGeom>
              <a:avLst/>
              <a:gdLst/>
              <a:ahLst/>
              <a:cxnLst/>
              <a:rect l="l" t="t" r="r" b="b"/>
              <a:pathLst>
                <a:path w="748" h="604" extrusionOk="0">
                  <a:moveTo>
                    <a:pt x="466" y="0"/>
                  </a:moveTo>
                  <a:cubicBezTo>
                    <a:pt x="419" y="0"/>
                    <a:pt x="370" y="19"/>
                    <a:pt x="326" y="62"/>
                  </a:cubicBezTo>
                  <a:lnTo>
                    <a:pt x="125" y="264"/>
                  </a:lnTo>
                  <a:cubicBezTo>
                    <a:pt x="0" y="388"/>
                    <a:pt x="84" y="603"/>
                    <a:pt x="264" y="603"/>
                  </a:cubicBezTo>
                  <a:cubicBezTo>
                    <a:pt x="313" y="603"/>
                    <a:pt x="368" y="583"/>
                    <a:pt x="403" y="541"/>
                  </a:cubicBezTo>
                  <a:lnTo>
                    <a:pt x="604" y="340"/>
                  </a:lnTo>
                  <a:cubicBezTo>
                    <a:pt x="747" y="196"/>
                    <a:pt x="618" y="0"/>
                    <a:pt x="466"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 name="Google Shape;6088;p67">
              <a:extLst>
                <a:ext uri="{FF2B5EF4-FFF2-40B4-BE49-F238E27FC236}">
                  <a16:creationId xmlns:a16="http://schemas.microsoft.com/office/drawing/2014/main" id="{0E57ABE6-92FE-C58B-1FFD-E068A30674F3}"/>
                </a:ext>
              </a:extLst>
            </p:cNvPr>
            <p:cNvSpPr/>
            <p:nvPr/>
          </p:nvSpPr>
          <p:spPr>
            <a:xfrm>
              <a:off x="5953617" y="2557939"/>
              <a:ext cx="19862" cy="15869"/>
            </a:xfrm>
            <a:custGeom>
              <a:avLst/>
              <a:gdLst/>
              <a:ahLst/>
              <a:cxnLst/>
              <a:rect l="l" t="t" r="r" b="b"/>
              <a:pathLst>
                <a:path w="756" h="604" extrusionOk="0">
                  <a:moveTo>
                    <a:pt x="465" y="1"/>
                  </a:moveTo>
                  <a:cubicBezTo>
                    <a:pt x="418" y="1"/>
                    <a:pt x="370" y="19"/>
                    <a:pt x="327" y="62"/>
                  </a:cubicBezTo>
                  <a:lnTo>
                    <a:pt x="126" y="263"/>
                  </a:lnTo>
                  <a:cubicBezTo>
                    <a:pt x="1" y="388"/>
                    <a:pt x="91" y="603"/>
                    <a:pt x="264" y="603"/>
                  </a:cubicBezTo>
                  <a:cubicBezTo>
                    <a:pt x="320" y="603"/>
                    <a:pt x="368" y="582"/>
                    <a:pt x="403" y="548"/>
                  </a:cubicBezTo>
                  <a:lnTo>
                    <a:pt x="611" y="347"/>
                  </a:lnTo>
                  <a:cubicBezTo>
                    <a:pt x="755" y="202"/>
                    <a:pt x="620" y="1"/>
                    <a:pt x="465"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 name="Google Shape;6089;p67">
              <a:extLst>
                <a:ext uri="{FF2B5EF4-FFF2-40B4-BE49-F238E27FC236}">
                  <a16:creationId xmlns:a16="http://schemas.microsoft.com/office/drawing/2014/main" id="{D8517F32-CC8A-BC91-E25F-7E33A54279FD}"/>
                </a:ext>
              </a:extLst>
            </p:cNvPr>
            <p:cNvSpPr/>
            <p:nvPr/>
          </p:nvSpPr>
          <p:spPr>
            <a:xfrm>
              <a:off x="5927056" y="2429887"/>
              <a:ext cx="21859" cy="13425"/>
            </a:xfrm>
            <a:custGeom>
              <a:avLst/>
              <a:gdLst/>
              <a:ahLst/>
              <a:cxnLst/>
              <a:rect l="l" t="t" r="r" b="b"/>
              <a:pathLst>
                <a:path w="832" h="511" extrusionOk="0">
                  <a:moveTo>
                    <a:pt x="289" y="0"/>
                  </a:moveTo>
                  <a:cubicBezTo>
                    <a:pt x="98" y="0"/>
                    <a:pt x="1" y="295"/>
                    <a:pt x="214" y="386"/>
                  </a:cubicBezTo>
                  <a:lnTo>
                    <a:pt x="478" y="497"/>
                  </a:lnTo>
                  <a:cubicBezTo>
                    <a:pt x="499" y="504"/>
                    <a:pt x="526" y="511"/>
                    <a:pt x="554" y="511"/>
                  </a:cubicBezTo>
                  <a:cubicBezTo>
                    <a:pt x="769" y="511"/>
                    <a:pt x="831" y="213"/>
                    <a:pt x="630" y="129"/>
                  </a:cubicBezTo>
                  <a:lnTo>
                    <a:pt x="374" y="18"/>
                  </a:lnTo>
                  <a:cubicBezTo>
                    <a:pt x="344" y="6"/>
                    <a:pt x="316" y="0"/>
                    <a:pt x="289"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 name="Google Shape;6090;p67">
              <a:extLst>
                <a:ext uri="{FF2B5EF4-FFF2-40B4-BE49-F238E27FC236}">
                  <a16:creationId xmlns:a16="http://schemas.microsoft.com/office/drawing/2014/main" id="{276F7E28-8FCA-1CFD-0BB6-27D3F5FB7702}"/>
                </a:ext>
              </a:extLst>
            </p:cNvPr>
            <p:cNvSpPr/>
            <p:nvPr/>
          </p:nvSpPr>
          <p:spPr>
            <a:xfrm>
              <a:off x="6143751" y="2522077"/>
              <a:ext cx="21832" cy="13452"/>
            </a:xfrm>
            <a:custGeom>
              <a:avLst/>
              <a:gdLst/>
              <a:ahLst/>
              <a:cxnLst/>
              <a:rect l="l" t="t" r="r" b="b"/>
              <a:pathLst>
                <a:path w="831" h="512" extrusionOk="0">
                  <a:moveTo>
                    <a:pt x="287" y="0"/>
                  </a:moveTo>
                  <a:cubicBezTo>
                    <a:pt x="97" y="0"/>
                    <a:pt x="1" y="289"/>
                    <a:pt x="213" y="380"/>
                  </a:cubicBezTo>
                  <a:lnTo>
                    <a:pt x="477" y="491"/>
                  </a:lnTo>
                  <a:cubicBezTo>
                    <a:pt x="498" y="505"/>
                    <a:pt x="525" y="512"/>
                    <a:pt x="553" y="512"/>
                  </a:cubicBezTo>
                  <a:cubicBezTo>
                    <a:pt x="768" y="512"/>
                    <a:pt x="831" y="213"/>
                    <a:pt x="629" y="130"/>
                  </a:cubicBezTo>
                  <a:lnTo>
                    <a:pt x="373" y="19"/>
                  </a:lnTo>
                  <a:cubicBezTo>
                    <a:pt x="343" y="6"/>
                    <a:pt x="314" y="0"/>
                    <a:pt x="287"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 name="Google Shape;6091;p67">
              <a:extLst>
                <a:ext uri="{FF2B5EF4-FFF2-40B4-BE49-F238E27FC236}">
                  <a16:creationId xmlns:a16="http://schemas.microsoft.com/office/drawing/2014/main" id="{254CADAC-2542-6A58-A3E9-8D73343781D1}"/>
                </a:ext>
              </a:extLst>
            </p:cNvPr>
            <p:cNvSpPr/>
            <p:nvPr/>
          </p:nvSpPr>
          <p:spPr>
            <a:xfrm>
              <a:off x="6084822" y="2365730"/>
              <a:ext cx="15816" cy="17261"/>
            </a:xfrm>
            <a:custGeom>
              <a:avLst/>
              <a:gdLst/>
              <a:ahLst/>
              <a:cxnLst/>
              <a:rect l="l" t="t" r="r" b="b"/>
              <a:pathLst>
                <a:path w="602" h="657" extrusionOk="0">
                  <a:moveTo>
                    <a:pt x="345" y="0"/>
                  </a:moveTo>
                  <a:cubicBezTo>
                    <a:pt x="275" y="0"/>
                    <a:pt x="204" y="37"/>
                    <a:pt x="167" y="123"/>
                  </a:cubicBezTo>
                  <a:lnTo>
                    <a:pt x="56" y="386"/>
                  </a:lnTo>
                  <a:cubicBezTo>
                    <a:pt x="1" y="511"/>
                    <a:pt x="98" y="657"/>
                    <a:pt x="237" y="657"/>
                  </a:cubicBezTo>
                  <a:cubicBezTo>
                    <a:pt x="320" y="657"/>
                    <a:pt x="389" y="608"/>
                    <a:pt x="424" y="539"/>
                  </a:cubicBezTo>
                  <a:lnTo>
                    <a:pt x="535" y="276"/>
                  </a:lnTo>
                  <a:cubicBezTo>
                    <a:pt x="602" y="119"/>
                    <a:pt x="473" y="0"/>
                    <a:pt x="345"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 name="Google Shape;6092;p67">
              <a:extLst>
                <a:ext uri="{FF2B5EF4-FFF2-40B4-BE49-F238E27FC236}">
                  <a16:creationId xmlns:a16="http://schemas.microsoft.com/office/drawing/2014/main" id="{ACF5C91D-BAA0-1BDB-5682-D39B62CECFC4}"/>
                </a:ext>
              </a:extLst>
            </p:cNvPr>
            <p:cNvSpPr/>
            <p:nvPr/>
          </p:nvSpPr>
          <p:spPr>
            <a:xfrm>
              <a:off x="5992632" y="2582399"/>
              <a:ext cx="15816" cy="17287"/>
            </a:xfrm>
            <a:custGeom>
              <a:avLst/>
              <a:gdLst/>
              <a:ahLst/>
              <a:cxnLst/>
              <a:rect l="l" t="t" r="r" b="b"/>
              <a:pathLst>
                <a:path w="602" h="658" extrusionOk="0">
                  <a:moveTo>
                    <a:pt x="350" y="0"/>
                  </a:moveTo>
                  <a:cubicBezTo>
                    <a:pt x="280" y="0"/>
                    <a:pt x="211" y="37"/>
                    <a:pt x="174" y="123"/>
                  </a:cubicBezTo>
                  <a:lnTo>
                    <a:pt x="56" y="387"/>
                  </a:lnTo>
                  <a:cubicBezTo>
                    <a:pt x="0" y="511"/>
                    <a:pt x="97" y="657"/>
                    <a:pt x="243" y="657"/>
                  </a:cubicBezTo>
                  <a:cubicBezTo>
                    <a:pt x="319" y="657"/>
                    <a:pt x="396" y="609"/>
                    <a:pt x="423" y="539"/>
                  </a:cubicBezTo>
                  <a:lnTo>
                    <a:pt x="534" y="276"/>
                  </a:lnTo>
                  <a:cubicBezTo>
                    <a:pt x="601" y="119"/>
                    <a:pt x="475" y="0"/>
                    <a:pt x="350"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 name="Google Shape;6093;p67">
              <a:extLst>
                <a:ext uri="{FF2B5EF4-FFF2-40B4-BE49-F238E27FC236}">
                  <a16:creationId xmlns:a16="http://schemas.microsoft.com/office/drawing/2014/main" id="{FDBDA932-6D4C-3C47-947A-BFD78775FD60}"/>
                </a:ext>
              </a:extLst>
            </p:cNvPr>
            <p:cNvSpPr/>
            <p:nvPr/>
          </p:nvSpPr>
          <p:spPr>
            <a:xfrm>
              <a:off x="5994445" y="2364758"/>
              <a:ext cx="15527" cy="17524"/>
            </a:xfrm>
            <a:custGeom>
              <a:avLst/>
              <a:gdLst/>
              <a:ahLst/>
              <a:cxnLst/>
              <a:rect l="l" t="t" r="r" b="b"/>
              <a:pathLst>
                <a:path w="591" h="667" extrusionOk="0">
                  <a:moveTo>
                    <a:pt x="255" y="1"/>
                  </a:moveTo>
                  <a:cubicBezTo>
                    <a:pt x="129" y="1"/>
                    <a:pt x="1" y="118"/>
                    <a:pt x="63" y="278"/>
                  </a:cubicBezTo>
                  <a:lnTo>
                    <a:pt x="174" y="541"/>
                  </a:lnTo>
                  <a:cubicBezTo>
                    <a:pt x="202" y="611"/>
                    <a:pt x="271" y="659"/>
                    <a:pt x="354" y="666"/>
                  </a:cubicBezTo>
                  <a:cubicBezTo>
                    <a:pt x="493" y="666"/>
                    <a:pt x="590" y="521"/>
                    <a:pt x="542" y="389"/>
                  </a:cubicBezTo>
                  <a:lnTo>
                    <a:pt x="431" y="125"/>
                  </a:lnTo>
                  <a:cubicBezTo>
                    <a:pt x="396" y="38"/>
                    <a:pt x="326" y="1"/>
                    <a:pt x="255"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 name="Google Shape;6094;p67">
              <a:extLst>
                <a:ext uri="{FF2B5EF4-FFF2-40B4-BE49-F238E27FC236}">
                  <a16:creationId xmlns:a16="http://schemas.microsoft.com/office/drawing/2014/main" id="{CA662B6C-7303-A6B4-BE4D-2BAF18D4DB30}"/>
                </a:ext>
              </a:extLst>
            </p:cNvPr>
            <p:cNvSpPr/>
            <p:nvPr/>
          </p:nvSpPr>
          <p:spPr>
            <a:xfrm>
              <a:off x="6082641" y="2583161"/>
              <a:ext cx="15527" cy="17419"/>
            </a:xfrm>
            <a:custGeom>
              <a:avLst/>
              <a:gdLst/>
              <a:ahLst/>
              <a:cxnLst/>
              <a:rect l="l" t="t" r="r" b="b"/>
              <a:pathLst>
                <a:path w="591" h="663" extrusionOk="0">
                  <a:moveTo>
                    <a:pt x="254" y="1"/>
                  </a:moveTo>
                  <a:cubicBezTo>
                    <a:pt x="129" y="1"/>
                    <a:pt x="1" y="119"/>
                    <a:pt x="63" y="274"/>
                  </a:cubicBezTo>
                  <a:lnTo>
                    <a:pt x="174" y="538"/>
                  </a:lnTo>
                  <a:cubicBezTo>
                    <a:pt x="202" y="614"/>
                    <a:pt x="271" y="663"/>
                    <a:pt x="354" y="663"/>
                  </a:cubicBezTo>
                  <a:cubicBezTo>
                    <a:pt x="493" y="663"/>
                    <a:pt x="590" y="524"/>
                    <a:pt x="542" y="392"/>
                  </a:cubicBezTo>
                  <a:lnTo>
                    <a:pt x="431" y="129"/>
                  </a:lnTo>
                  <a:cubicBezTo>
                    <a:pt x="396" y="39"/>
                    <a:pt x="325" y="1"/>
                    <a:pt x="254"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 name="Google Shape;6095;p67">
              <a:extLst>
                <a:ext uri="{FF2B5EF4-FFF2-40B4-BE49-F238E27FC236}">
                  <a16:creationId xmlns:a16="http://schemas.microsoft.com/office/drawing/2014/main" id="{C148ED3F-468D-17B9-630A-0359B8FAEEBB}"/>
                </a:ext>
              </a:extLst>
            </p:cNvPr>
            <p:cNvSpPr/>
            <p:nvPr/>
          </p:nvSpPr>
          <p:spPr>
            <a:xfrm>
              <a:off x="6144776" y="2431936"/>
              <a:ext cx="22069" cy="13399"/>
            </a:xfrm>
            <a:custGeom>
              <a:avLst/>
              <a:gdLst/>
              <a:ahLst/>
              <a:cxnLst/>
              <a:rect l="l" t="t" r="r" b="b"/>
              <a:pathLst>
                <a:path w="840" h="510" extrusionOk="0">
                  <a:moveTo>
                    <a:pt x="552" y="1"/>
                  </a:moveTo>
                  <a:cubicBezTo>
                    <a:pt x="527" y="1"/>
                    <a:pt x="500" y="6"/>
                    <a:pt x="473" y="17"/>
                  </a:cubicBezTo>
                  <a:lnTo>
                    <a:pt x="209" y="128"/>
                  </a:lnTo>
                  <a:cubicBezTo>
                    <a:pt x="1" y="204"/>
                    <a:pt x="63" y="509"/>
                    <a:pt x="285" y="509"/>
                  </a:cubicBezTo>
                  <a:cubicBezTo>
                    <a:pt x="306" y="509"/>
                    <a:pt x="334" y="502"/>
                    <a:pt x="355" y="495"/>
                  </a:cubicBezTo>
                  <a:lnTo>
                    <a:pt x="618" y="384"/>
                  </a:lnTo>
                  <a:cubicBezTo>
                    <a:pt x="839" y="298"/>
                    <a:pt x="745" y="1"/>
                    <a:pt x="552"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 name="Google Shape;6096;p67">
              <a:extLst>
                <a:ext uri="{FF2B5EF4-FFF2-40B4-BE49-F238E27FC236}">
                  <a16:creationId xmlns:a16="http://schemas.microsoft.com/office/drawing/2014/main" id="{779F2152-6BA2-8097-E84B-DE8D68EA78D3}"/>
                </a:ext>
              </a:extLst>
            </p:cNvPr>
            <p:cNvSpPr/>
            <p:nvPr/>
          </p:nvSpPr>
          <p:spPr>
            <a:xfrm>
              <a:off x="5926530" y="2520081"/>
              <a:ext cx="21964" cy="13268"/>
            </a:xfrm>
            <a:custGeom>
              <a:avLst/>
              <a:gdLst/>
              <a:ahLst/>
              <a:cxnLst/>
              <a:rect l="l" t="t" r="r" b="b"/>
              <a:pathLst>
                <a:path w="836" h="505" extrusionOk="0">
                  <a:moveTo>
                    <a:pt x="553" y="1"/>
                  </a:moveTo>
                  <a:cubicBezTo>
                    <a:pt x="527" y="1"/>
                    <a:pt x="499" y="6"/>
                    <a:pt x="470" y="19"/>
                  </a:cubicBezTo>
                  <a:lnTo>
                    <a:pt x="206" y="123"/>
                  </a:lnTo>
                  <a:cubicBezTo>
                    <a:pt x="1" y="205"/>
                    <a:pt x="59" y="504"/>
                    <a:pt x="275" y="504"/>
                  </a:cubicBezTo>
                  <a:cubicBezTo>
                    <a:pt x="278" y="504"/>
                    <a:pt x="280" y="504"/>
                    <a:pt x="283" y="504"/>
                  </a:cubicBezTo>
                  <a:lnTo>
                    <a:pt x="276" y="504"/>
                  </a:lnTo>
                  <a:cubicBezTo>
                    <a:pt x="303" y="504"/>
                    <a:pt x="331" y="504"/>
                    <a:pt x="352" y="490"/>
                  </a:cubicBezTo>
                  <a:lnTo>
                    <a:pt x="616" y="386"/>
                  </a:lnTo>
                  <a:cubicBezTo>
                    <a:pt x="835" y="301"/>
                    <a:pt x="744" y="1"/>
                    <a:pt x="553"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48" name="Google Shape;6464;p67">
            <a:extLst>
              <a:ext uri="{FF2B5EF4-FFF2-40B4-BE49-F238E27FC236}">
                <a16:creationId xmlns:a16="http://schemas.microsoft.com/office/drawing/2014/main" id="{3937D6E0-7A24-F92B-5177-82EA5067CA7F}"/>
              </a:ext>
            </a:extLst>
          </p:cNvPr>
          <p:cNvGrpSpPr/>
          <p:nvPr/>
        </p:nvGrpSpPr>
        <p:grpSpPr>
          <a:xfrm>
            <a:off x="8238523" y="6207692"/>
            <a:ext cx="495955" cy="495955"/>
            <a:chOff x="4674908" y="3682271"/>
            <a:chExt cx="371966" cy="371966"/>
          </a:xfrm>
        </p:grpSpPr>
        <p:sp>
          <p:nvSpPr>
            <p:cNvPr id="49" name="Google Shape;6465;p67">
              <a:extLst>
                <a:ext uri="{FF2B5EF4-FFF2-40B4-BE49-F238E27FC236}">
                  <a16:creationId xmlns:a16="http://schemas.microsoft.com/office/drawing/2014/main" id="{84FC435E-EDC8-B603-D2E3-225FCE07EF2E}"/>
                </a:ext>
              </a:extLst>
            </p:cNvPr>
            <p:cNvSpPr/>
            <p:nvPr/>
          </p:nvSpPr>
          <p:spPr>
            <a:xfrm>
              <a:off x="4674908" y="3682271"/>
              <a:ext cx="371966" cy="371966"/>
            </a:xfrm>
            <a:custGeom>
              <a:avLst/>
              <a:gdLst/>
              <a:ahLst/>
              <a:cxnLst/>
              <a:rect l="l" t="t" r="r" b="b"/>
              <a:pathLst>
                <a:path w="14158" h="14158" extrusionOk="0">
                  <a:moveTo>
                    <a:pt x="2394" y="1"/>
                  </a:moveTo>
                  <a:cubicBezTo>
                    <a:pt x="1069" y="1"/>
                    <a:pt x="1" y="1076"/>
                    <a:pt x="1" y="2401"/>
                  </a:cubicBezTo>
                  <a:lnTo>
                    <a:pt x="1" y="11765"/>
                  </a:lnTo>
                  <a:cubicBezTo>
                    <a:pt x="1" y="13083"/>
                    <a:pt x="1076" y="14158"/>
                    <a:pt x="2394" y="14158"/>
                  </a:cubicBezTo>
                  <a:lnTo>
                    <a:pt x="11757" y="14158"/>
                  </a:lnTo>
                  <a:cubicBezTo>
                    <a:pt x="13082" y="14158"/>
                    <a:pt x="14157" y="13083"/>
                    <a:pt x="14157" y="11758"/>
                  </a:cubicBezTo>
                  <a:lnTo>
                    <a:pt x="14157" y="2394"/>
                  </a:lnTo>
                  <a:cubicBezTo>
                    <a:pt x="14150" y="1076"/>
                    <a:pt x="13082" y="1"/>
                    <a:pt x="11757" y="1"/>
                  </a:cubicBezTo>
                  <a:close/>
                </a:path>
              </a:pathLst>
            </a:custGeom>
            <a:solidFill>
              <a:srgbClr val="445D7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 name="Google Shape;6466;p67">
              <a:extLst>
                <a:ext uri="{FF2B5EF4-FFF2-40B4-BE49-F238E27FC236}">
                  <a16:creationId xmlns:a16="http://schemas.microsoft.com/office/drawing/2014/main" id="{91BAFA48-DBD0-AF25-D74B-11A4A5737F08}"/>
                </a:ext>
              </a:extLst>
            </p:cNvPr>
            <p:cNvSpPr/>
            <p:nvPr/>
          </p:nvSpPr>
          <p:spPr>
            <a:xfrm>
              <a:off x="4690934" y="3698140"/>
              <a:ext cx="339887" cy="340071"/>
            </a:xfrm>
            <a:custGeom>
              <a:avLst/>
              <a:gdLst/>
              <a:ahLst/>
              <a:cxnLst/>
              <a:rect l="l" t="t" r="r" b="b"/>
              <a:pathLst>
                <a:path w="12937" h="12944" extrusionOk="0">
                  <a:moveTo>
                    <a:pt x="1784" y="0"/>
                  </a:moveTo>
                  <a:cubicBezTo>
                    <a:pt x="799" y="0"/>
                    <a:pt x="1" y="805"/>
                    <a:pt x="1" y="1790"/>
                  </a:cubicBezTo>
                  <a:lnTo>
                    <a:pt x="1" y="11154"/>
                  </a:lnTo>
                  <a:cubicBezTo>
                    <a:pt x="1" y="12139"/>
                    <a:pt x="799" y="12943"/>
                    <a:pt x="1784" y="12943"/>
                  </a:cubicBezTo>
                  <a:lnTo>
                    <a:pt x="11147" y="12943"/>
                  </a:lnTo>
                  <a:cubicBezTo>
                    <a:pt x="12139" y="12943"/>
                    <a:pt x="12937" y="12146"/>
                    <a:pt x="12937" y="11154"/>
                  </a:cubicBezTo>
                  <a:lnTo>
                    <a:pt x="12937" y="1790"/>
                  </a:lnTo>
                  <a:cubicBezTo>
                    <a:pt x="12937" y="805"/>
                    <a:pt x="12139" y="0"/>
                    <a:pt x="11147" y="0"/>
                  </a:cubicBezTo>
                  <a:close/>
                </a:path>
              </a:pathLst>
            </a:custGeom>
            <a:solidFill>
              <a:srgbClr val="667E9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 name="Google Shape;6467;p67">
              <a:extLst>
                <a:ext uri="{FF2B5EF4-FFF2-40B4-BE49-F238E27FC236}">
                  <a16:creationId xmlns:a16="http://schemas.microsoft.com/office/drawing/2014/main" id="{CB586A0E-C236-A687-B5EB-1ABAD793EDC9}"/>
                </a:ext>
              </a:extLst>
            </p:cNvPr>
            <p:cNvSpPr/>
            <p:nvPr/>
          </p:nvSpPr>
          <p:spPr>
            <a:xfrm>
              <a:off x="4802829" y="3742409"/>
              <a:ext cx="103908" cy="89169"/>
            </a:xfrm>
            <a:custGeom>
              <a:avLst/>
              <a:gdLst/>
              <a:ahLst/>
              <a:cxnLst/>
              <a:rect l="l" t="t" r="r" b="b"/>
              <a:pathLst>
                <a:path w="3955" h="3394" extrusionOk="0">
                  <a:moveTo>
                    <a:pt x="2262" y="1"/>
                  </a:moveTo>
                  <a:cubicBezTo>
                    <a:pt x="757" y="1"/>
                    <a:pt x="1" y="1825"/>
                    <a:pt x="1069" y="2893"/>
                  </a:cubicBezTo>
                  <a:cubicBezTo>
                    <a:pt x="1414" y="3239"/>
                    <a:pt x="1838" y="3393"/>
                    <a:pt x="2254" y="3393"/>
                  </a:cubicBezTo>
                  <a:cubicBezTo>
                    <a:pt x="3122" y="3393"/>
                    <a:pt x="3954" y="2716"/>
                    <a:pt x="3954" y="1693"/>
                  </a:cubicBezTo>
                  <a:cubicBezTo>
                    <a:pt x="3954" y="764"/>
                    <a:pt x="3198" y="1"/>
                    <a:pt x="2262" y="1"/>
                  </a:cubicBezTo>
                  <a:close/>
                </a:path>
              </a:pathLst>
            </a:custGeom>
            <a:solidFill>
              <a:srgbClr val="A5B7C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 name="Google Shape;6468;p67">
              <a:extLst>
                <a:ext uri="{FF2B5EF4-FFF2-40B4-BE49-F238E27FC236}">
                  <a16:creationId xmlns:a16="http://schemas.microsoft.com/office/drawing/2014/main" id="{6964E44F-8C32-B03F-6229-3038EFB4057C}"/>
                </a:ext>
              </a:extLst>
            </p:cNvPr>
            <p:cNvSpPr/>
            <p:nvPr/>
          </p:nvSpPr>
          <p:spPr>
            <a:xfrm>
              <a:off x="4789167" y="3855591"/>
              <a:ext cx="143448" cy="138509"/>
            </a:xfrm>
            <a:custGeom>
              <a:avLst/>
              <a:gdLst/>
              <a:ahLst/>
              <a:cxnLst/>
              <a:rect l="l" t="t" r="r" b="b"/>
              <a:pathLst>
                <a:path w="5460" h="5272" extrusionOk="0">
                  <a:moveTo>
                    <a:pt x="403" y="0"/>
                  </a:moveTo>
                  <a:cubicBezTo>
                    <a:pt x="181" y="0"/>
                    <a:pt x="1" y="181"/>
                    <a:pt x="1" y="403"/>
                  </a:cubicBezTo>
                  <a:lnTo>
                    <a:pt x="1" y="957"/>
                  </a:lnTo>
                  <a:cubicBezTo>
                    <a:pt x="1" y="1179"/>
                    <a:pt x="181" y="1360"/>
                    <a:pt x="403" y="1360"/>
                  </a:cubicBezTo>
                  <a:lnTo>
                    <a:pt x="764" y="1360"/>
                  </a:lnTo>
                  <a:cubicBezTo>
                    <a:pt x="986" y="1360"/>
                    <a:pt x="1166" y="1533"/>
                    <a:pt x="1166" y="1755"/>
                  </a:cubicBezTo>
                  <a:lnTo>
                    <a:pt x="1166" y="3517"/>
                  </a:lnTo>
                  <a:cubicBezTo>
                    <a:pt x="1166" y="3732"/>
                    <a:pt x="986" y="3912"/>
                    <a:pt x="764" y="3912"/>
                  </a:cubicBezTo>
                  <a:lnTo>
                    <a:pt x="514" y="3912"/>
                  </a:lnTo>
                  <a:cubicBezTo>
                    <a:pt x="292" y="3912"/>
                    <a:pt x="112" y="4093"/>
                    <a:pt x="112" y="4315"/>
                  </a:cubicBezTo>
                  <a:lnTo>
                    <a:pt x="112" y="4869"/>
                  </a:lnTo>
                  <a:cubicBezTo>
                    <a:pt x="112" y="5091"/>
                    <a:pt x="292" y="5272"/>
                    <a:pt x="514" y="5272"/>
                  </a:cubicBezTo>
                  <a:lnTo>
                    <a:pt x="5057" y="5272"/>
                  </a:lnTo>
                  <a:cubicBezTo>
                    <a:pt x="5279" y="5272"/>
                    <a:pt x="5459" y="5091"/>
                    <a:pt x="5459" y="4869"/>
                  </a:cubicBezTo>
                  <a:lnTo>
                    <a:pt x="5459" y="4321"/>
                  </a:lnTo>
                  <a:cubicBezTo>
                    <a:pt x="5459" y="4100"/>
                    <a:pt x="5279" y="3919"/>
                    <a:pt x="5057" y="3919"/>
                  </a:cubicBezTo>
                  <a:lnTo>
                    <a:pt x="4807" y="3919"/>
                  </a:lnTo>
                  <a:cubicBezTo>
                    <a:pt x="4585" y="3919"/>
                    <a:pt x="4405" y="3739"/>
                    <a:pt x="4405" y="3517"/>
                  </a:cubicBezTo>
                  <a:lnTo>
                    <a:pt x="4405" y="403"/>
                  </a:lnTo>
                  <a:cubicBezTo>
                    <a:pt x="4405" y="181"/>
                    <a:pt x="4225" y="0"/>
                    <a:pt x="4003" y="0"/>
                  </a:cubicBezTo>
                  <a:close/>
                </a:path>
              </a:pathLst>
            </a:custGeom>
            <a:solidFill>
              <a:srgbClr val="A5B7C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53" name="Text Placeholder 4">
            <a:extLst>
              <a:ext uri="{FF2B5EF4-FFF2-40B4-BE49-F238E27FC236}">
                <a16:creationId xmlns:a16="http://schemas.microsoft.com/office/drawing/2014/main" id="{337AE237-73C3-B5DB-019C-B3F729C1BD48}"/>
              </a:ext>
            </a:extLst>
          </p:cNvPr>
          <p:cNvSpPr txBox="1">
            <a:spLocks/>
          </p:cNvSpPr>
          <p:nvPr/>
        </p:nvSpPr>
        <p:spPr>
          <a:xfrm>
            <a:off x="7598301" y="5951050"/>
            <a:ext cx="3037953" cy="595236"/>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rgbClr val="434343"/>
              </a:buClr>
              <a:buSzPts val="1200"/>
              <a:buFont typeface="Open Sans SemiBold"/>
              <a:buAutoNum type="arabicPeriod"/>
              <a:defRPr sz="1200" b="0" i="0" u="none" strike="noStrike" cap="none">
                <a:solidFill>
                  <a:schemeClr val="lt1"/>
                </a:solidFill>
                <a:latin typeface="Hind Vadodara"/>
                <a:ea typeface="Hind Vadodara"/>
                <a:cs typeface="Hind Vadodara"/>
                <a:sym typeface="Hind Vadodara"/>
              </a:defRPr>
            </a:lvl1pPr>
            <a:lvl2pPr marL="914400" marR="0" lvl="1" indent="-304800" algn="l" rtl="0">
              <a:lnSpc>
                <a:spcPct val="100000"/>
              </a:lnSpc>
              <a:spcBef>
                <a:spcPts val="1600"/>
              </a:spcBef>
              <a:spcAft>
                <a:spcPts val="0"/>
              </a:spcAft>
              <a:buClr>
                <a:srgbClr val="434343"/>
              </a:buClr>
              <a:buSzPts val="12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2pPr>
            <a:lvl3pPr marL="1371600" marR="0" lvl="2" indent="-317500" algn="l" rtl="0">
              <a:lnSpc>
                <a:spcPct val="100000"/>
              </a:lnSpc>
              <a:spcBef>
                <a:spcPts val="1600"/>
              </a:spcBef>
              <a:spcAft>
                <a:spcPts val="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3pPr>
            <a:lvl4pPr marL="1828800" marR="0" lvl="3" indent="-317500" algn="l" rtl="0">
              <a:lnSpc>
                <a:spcPct val="100000"/>
              </a:lnSpc>
              <a:spcBef>
                <a:spcPts val="1600"/>
              </a:spcBef>
              <a:spcAft>
                <a:spcPts val="0"/>
              </a:spcAft>
              <a:buClr>
                <a:srgbClr val="434343"/>
              </a:buClr>
              <a:buSzPts val="1400"/>
              <a:buFont typeface="Roboto Condensed Light"/>
              <a:buAutoNum type="arabicPeriod"/>
              <a:defRPr sz="1400" b="0" i="0" u="none" strike="noStrike" cap="none">
                <a:solidFill>
                  <a:schemeClr val="lt1"/>
                </a:solidFill>
                <a:latin typeface="Hind Vadodara"/>
                <a:ea typeface="Hind Vadodara"/>
                <a:cs typeface="Hind Vadodara"/>
                <a:sym typeface="Hind Vadodara"/>
              </a:defRPr>
            </a:lvl4pPr>
            <a:lvl5pPr marL="2286000" marR="0" lvl="4" indent="-317500" algn="l" rtl="0">
              <a:lnSpc>
                <a:spcPct val="100000"/>
              </a:lnSpc>
              <a:spcBef>
                <a:spcPts val="1600"/>
              </a:spcBef>
              <a:spcAft>
                <a:spcPts val="0"/>
              </a:spcAft>
              <a:buClr>
                <a:srgbClr val="434343"/>
              </a:buClr>
              <a:buSzPts val="14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5pPr>
            <a:lvl6pPr marL="2743200" marR="0" lvl="5" indent="-317500" algn="l" rtl="0">
              <a:lnSpc>
                <a:spcPct val="100000"/>
              </a:lnSpc>
              <a:spcBef>
                <a:spcPts val="1600"/>
              </a:spcBef>
              <a:spcAft>
                <a:spcPts val="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6pPr>
            <a:lvl7pPr marL="3200400" marR="0" lvl="6" indent="-317500" algn="l" rtl="0">
              <a:lnSpc>
                <a:spcPct val="100000"/>
              </a:lnSpc>
              <a:spcBef>
                <a:spcPts val="1600"/>
              </a:spcBef>
              <a:spcAft>
                <a:spcPts val="0"/>
              </a:spcAft>
              <a:buClr>
                <a:srgbClr val="434343"/>
              </a:buClr>
              <a:buSzPts val="1400"/>
              <a:buFont typeface="Roboto Condensed Light"/>
              <a:buAutoNum type="arabicPeriod"/>
              <a:defRPr sz="1400" b="0" i="0" u="none" strike="noStrike" cap="none">
                <a:solidFill>
                  <a:schemeClr val="lt1"/>
                </a:solidFill>
                <a:latin typeface="Hind Vadodara"/>
                <a:ea typeface="Hind Vadodara"/>
                <a:cs typeface="Hind Vadodara"/>
                <a:sym typeface="Hind Vadodara"/>
              </a:defRPr>
            </a:lvl7pPr>
            <a:lvl8pPr marL="3657600" marR="0" lvl="7" indent="-317500" algn="l" rtl="0">
              <a:lnSpc>
                <a:spcPct val="100000"/>
              </a:lnSpc>
              <a:spcBef>
                <a:spcPts val="1600"/>
              </a:spcBef>
              <a:spcAft>
                <a:spcPts val="0"/>
              </a:spcAft>
              <a:buClr>
                <a:srgbClr val="434343"/>
              </a:buClr>
              <a:buSzPts val="14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8pPr>
            <a:lvl9pPr marL="4114800" marR="0" lvl="8" indent="-317500" algn="l" rtl="0">
              <a:lnSpc>
                <a:spcPct val="100000"/>
              </a:lnSpc>
              <a:spcBef>
                <a:spcPts val="1600"/>
              </a:spcBef>
              <a:spcAft>
                <a:spcPts val="160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9pPr>
          </a:lstStyle>
          <a:p>
            <a:pPr marL="203195" marR="0" lvl="0" indent="0" algn="r" defTabSz="1219170" rtl="0" eaLnBrk="1" fontAlgn="auto" latinLnBrk="0" hangingPunct="1">
              <a:lnSpc>
                <a:spcPct val="100000"/>
              </a:lnSpc>
              <a:spcBef>
                <a:spcPts val="0"/>
              </a:spcBef>
              <a:spcAft>
                <a:spcPts val="0"/>
              </a:spcAft>
              <a:buClr>
                <a:prstClr val="white"/>
              </a:buClr>
              <a:buSzPts val="1200"/>
              <a:buFont typeface="Open Sans SemiBold"/>
              <a:buNone/>
              <a:tabLst/>
              <a:defRPr/>
            </a:pPr>
            <a:r>
              <a:rPr kumimoji="0" lang="en-US" sz="2133" b="0" i="0" u="none" strike="noStrike" kern="0" cap="none" spc="0" normalizeH="0" baseline="0" noProof="0" dirty="0">
                <a:ln>
                  <a:noFill/>
                </a:ln>
                <a:solidFill>
                  <a:prstClr val="white"/>
                </a:solidFill>
                <a:effectLst/>
                <a:uLnTx/>
                <a:uFillTx/>
                <a:latin typeface="Hind Vadodara"/>
                <a:cs typeface="Hind Vadodara"/>
                <a:sym typeface="Hind Vadodara"/>
              </a:rPr>
              <a:t>Coach Review/Chat</a:t>
            </a:r>
          </a:p>
          <a:p>
            <a:pPr marL="203195" marR="0" lvl="0" indent="0" algn="r" defTabSz="1219170" rtl="0" eaLnBrk="1" fontAlgn="auto" latinLnBrk="0" hangingPunct="1">
              <a:lnSpc>
                <a:spcPct val="100000"/>
              </a:lnSpc>
              <a:spcBef>
                <a:spcPts val="0"/>
              </a:spcBef>
              <a:spcAft>
                <a:spcPts val="0"/>
              </a:spcAft>
              <a:buClr>
                <a:prstClr val="white"/>
              </a:buClr>
              <a:buSzPts val="1200"/>
              <a:buFont typeface="Open Sans SemiBold"/>
              <a:buNone/>
              <a:tabLst/>
              <a:defRPr/>
            </a:pPr>
            <a:endParaRPr kumimoji="0" lang="en-US" sz="1000" b="0" i="0" u="none" strike="noStrike" kern="0" cap="none" spc="0" normalizeH="0" baseline="0" noProof="0" dirty="0">
              <a:ln>
                <a:noFill/>
              </a:ln>
              <a:solidFill>
                <a:prstClr val="white"/>
              </a:solidFill>
              <a:effectLst/>
              <a:uLnTx/>
              <a:uFillTx/>
              <a:latin typeface="Hind Vadodara"/>
              <a:cs typeface="Hind Vadodara"/>
              <a:sym typeface="Hind Vadodara"/>
            </a:endParaRPr>
          </a:p>
          <a:p>
            <a:pPr marL="203195" marR="0" lvl="0" indent="0" algn="r" defTabSz="1219170" rtl="0" eaLnBrk="1" fontAlgn="auto" latinLnBrk="0" hangingPunct="1">
              <a:lnSpc>
                <a:spcPct val="100000"/>
              </a:lnSpc>
              <a:spcBef>
                <a:spcPts val="0"/>
              </a:spcBef>
              <a:spcAft>
                <a:spcPts val="0"/>
              </a:spcAft>
              <a:buClr>
                <a:prstClr val="white"/>
              </a:buClr>
              <a:buSzPts val="1200"/>
              <a:buFont typeface="Open Sans SemiBold"/>
              <a:buNone/>
              <a:tabLst/>
              <a:defRPr/>
            </a:pPr>
            <a:r>
              <a:rPr kumimoji="0" lang="en-US" sz="2133" b="0" i="0" u="none" strike="noStrike" kern="0" cap="none" spc="0" normalizeH="0" baseline="0" noProof="0" dirty="0">
                <a:ln>
                  <a:noFill/>
                </a:ln>
                <a:solidFill>
                  <a:prstClr val="white"/>
                </a:solidFill>
                <a:effectLst/>
                <a:uLnTx/>
                <a:uFillTx/>
                <a:latin typeface="Hind Vadodara"/>
                <a:cs typeface="Hind Vadodara"/>
                <a:sym typeface="Hind Vadodara"/>
              </a:rPr>
              <a:t>Whole Group</a:t>
            </a:r>
          </a:p>
        </p:txBody>
      </p:sp>
    </p:spTree>
    <p:extLst>
      <p:ext uri="{BB962C8B-B14F-4D97-AF65-F5344CB8AC3E}">
        <p14:creationId xmlns:p14="http://schemas.microsoft.com/office/powerpoint/2010/main" val="200374202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78"/>
        <p:cNvGrpSpPr/>
        <p:nvPr/>
      </p:nvGrpSpPr>
      <p:grpSpPr>
        <a:xfrm>
          <a:off x="0" y="0"/>
          <a:ext cx="0" cy="0"/>
          <a:chOff x="0" y="0"/>
          <a:chExt cx="0" cy="0"/>
        </a:xfrm>
      </p:grpSpPr>
      <p:sp>
        <p:nvSpPr>
          <p:cNvPr id="480" name="Google Shape;480;p38"/>
          <p:cNvSpPr txBox="1">
            <a:spLocks noGrp="1"/>
          </p:cNvSpPr>
          <p:nvPr>
            <p:ph type="ctrTitle"/>
          </p:nvPr>
        </p:nvSpPr>
        <p:spPr>
          <a:xfrm>
            <a:off x="2160104" y="1750801"/>
            <a:ext cx="9349409" cy="2242662"/>
          </a:xfrm>
          <a:prstGeom prst="rect">
            <a:avLst/>
          </a:prstGeom>
        </p:spPr>
        <p:txBody>
          <a:bodyPr spcFirstLastPara="1" wrap="square" lIns="121900" tIns="121900" rIns="121900" bIns="121900" anchor="ctr" anchorCtr="0">
            <a:noAutofit/>
          </a:bodyPr>
          <a:lstStyle/>
          <a:p>
            <a:r>
              <a:rPr lang="en-US" sz="4800" b="1" dirty="0">
                <a:latin typeface="Arial"/>
                <a:cs typeface="Arial"/>
              </a:rPr>
              <a:t>PBIS</a:t>
            </a:r>
            <a:r>
              <a:rPr lang="en-US" sz="4800" b="1" dirty="0">
                <a:latin typeface="Arial" panose="020B0604020202020204" pitchFamily="34" charset="0"/>
                <a:cs typeface="Arial" panose="020B0604020202020204" pitchFamily="34" charset="0"/>
              </a:rPr>
              <a:t> </a:t>
            </a:r>
            <a:r>
              <a:rPr lang="en-US" sz="4800" b="1" dirty="0">
                <a:latin typeface="Arial"/>
                <a:cs typeface="Arial"/>
              </a:rPr>
              <a:t>Resource Spotlight:</a:t>
            </a:r>
            <a:br>
              <a:rPr lang="en-US" sz="4000" b="1" dirty="0">
                <a:solidFill>
                  <a:schemeClr val="bg1"/>
                </a:solidFill>
                <a:latin typeface="Arial" panose="020B0604020202020204" pitchFamily="34" charset="0"/>
                <a:cs typeface="Arial" panose="020B0604020202020204" pitchFamily="34" charset="0"/>
              </a:rPr>
            </a:br>
            <a:r>
              <a:rPr lang="en-US" sz="4000" dirty="0">
                <a:solidFill>
                  <a:schemeClr val="bg1"/>
                </a:solidFill>
                <a:latin typeface="Arial" panose="020B0604020202020204" pitchFamily="34" charset="0"/>
                <a:cs typeface="Arial" panose="020B0604020202020204" pitchFamily="34" charset="0"/>
              </a:rPr>
              <a:t>The Family-School Practices Survey</a:t>
            </a:r>
            <a:br>
              <a:rPr lang="en-US" sz="4000" b="1" dirty="0">
                <a:solidFill>
                  <a:schemeClr val="bg1"/>
                </a:solidFill>
                <a:latin typeface="Arial" panose="020B0604020202020204" pitchFamily="34" charset="0"/>
                <a:cs typeface="Arial" panose="020B0604020202020204" pitchFamily="34" charset="0"/>
              </a:rPr>
            </a:br>
            <a:endParaRPr sz="4000" b="1" dirty="0">
              <a:solidFill>
                <a:schemeClr val="bg1"/>
              </a:solidFill>
              <a:latin typeface="Arial" panose="020B0604020202020204" pitchFamily="34" charset="0"/>
              <a:cs typeface="Arial" panose="020B0604020202020204" pitchFamily="34" charset="0"/>
            </a:endParaRPr>
          </a:p>
        </p:txBody>
      </p:sp>
      <p:pic>
        <p:nvPicPr>
          <p:cNvPr id="6" name="Picture 5" descr="Center on Positive Behavior Interventions &amp; Supports (PBIS) Logo of three interconnected circles">
            <a:extLst>
              <a:ext uri="{FF2B5EF4-FFF2-40B4-BE49-F238E27FC236}">
                <a16:creationId xmlns:a16="http://schemas.microsoft.com/office/drawing/2014/main" id="{0769406C-0E34-4163-8B3C-9A7B3412C294}"/>
              </a:ext>
            </a:extLst>
          </p:cNvPr>
          <p:cNvPicPr>
            <a:picLocks noChangeAspect="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5765537" y="5300196"/>
            <a:ext cx="2833687" cy="703251"/>
          </a:xfrm>
          <a:prstGeom prst="rect">
            <a:avLst/>
          </a:prstGeom>
        </p:spPr>
      </p:pic>
    </p:spTree>
    <p:extLst>
      <p:ext uri="{BB962C8B-B14F-4D97-AF65-F5344CB8AC3E}">
        <p14:creationId xmlns:p14="http://schemas.microsoft.com/office/powerpoint/2010/main" val="172264931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Box 22">
            <a:extLst>
              <a:ext uri="{FF2B5EF4-FFF2-40B4-BE49-F238E27FC236}">
                <a16:creationId xmlns:a16="http://schemas.microsoft.com/office/drawing/2014/main" id="{6AA95456-4329-5C4E-9548-673A13BC6FCD}"/>
              </a:ext>
            </a:extLst>
          </p:cNvPr>
          <p:cNvSpPr txBox="1"/>
          <p:nvPr/>
        </p:nvSpPr>
        <p:spPr>
          <a:xfrm>
            <a:off x="1735963" y="1116835"/>
            <a:ext cx="7957225" cy="1508105"/>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dirty="0">
              <a:ln>
                <a:noFill/>
              </a:ln>
              <a:solidFill>
                <a:schemeClr val="bg1"/>
              </a:solidFill>
              <a:effectLst/>
              <a:uLnTx/>
              <a:uFillTx/>
              <a:latin typeface="Arial" pitchFamily="-1" charset="0"/>
              <a:ea typeface="ＭＳ Ｐゴシック" pitchFamily="-108"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dirty="0">
              <a:ln>
                <a:noFill/>
              </a:ln>
              <a:solidFill>
                <a:schemeClr val="bg1"/>
              </a:solidFill>
              <a:effectLst/>
              <a:uLnTx/>
              <a:uFillTx/>
              <a:latin typeface="Arial" pitchFamily="-1" charset="0"/>
              <a:ea typeface="ＭＳ Ｐゴシック" pitchFamily="-108" charset="-128"/>
              <a:cs typeface="+mn-cs"/>
            </a:endParaRPr>
          </a:p>
          <a:p>
            <a:pPr marR="0" lvl="0" algn="ctr" defTabSz="914400" rtl="0" eaLnBrk="1" fontAlgn="base" latinLnBrk="0" hangingPunct="1">
              <a:lnSpc>
                <a:spcPct val="100000"/>
              </a:lnSpc>
              <a:spcBef>
                <a:spcPct val="0"/>
              </a:spcBef>
              <a:spcAft>
                <a:spcPct val="0"/>
              </a:spcAft>
              <a:buClrTx/>
              <a:buSzTx/>
              <a:tabLst/>
              <a:defRPr/>
            </a:pPr>
            <a:r>
              <a:rPr lang="en-US" sz="2400" dirty="0">
                <a:solidFill>
                  <a:schemeClr val="bg1"/>
                </a:solidFill>
                <a:latin typeface="Arial" pitchFamily="-1" charset="0"/>
                <a:ea typeface="ＭＳ Ｐゴシック" pitchFamily="-108" charset="-128"/>
              </a:rPr>
              <a:t>How do we ensure families are actively participating in our framework?</a:t>
            </a:r>
          </a:p>
          <a:p>
            <a:pPr marR="0" lvl="0" algn="ctr" defTabSz="914400" rtl="0" eaLnBrk="1" fontAlgn="base" latinLnBrk="0" hangingPunct="1">
              <a:lnSpc>
                <a:spcPct val="100000"/>
              </a:lnSpc>
              <a:spcBef>
                <a:spcPct val="0"/>
              </a:spcBef>
              <a:spcAft>
                <a:spcPct val="0"/>
              </a:spcAft>
              <a:buClrTx/>
              <a:buSzTx/>
              <a:tabLst/>
              <a:defRPr/>
            </a:pPr>
            <a:endParaRPr kumimoji="0" lang="en-US" sz="2400" b="0" i="0" u="none" strike="noStrike" kern="1200" cap="none" spc="0" normalizeH="0" baseline="0" noProof="0" dirty="0">
              <a:ln>
                <a:noFill/>
              </a:ln>
              <a:solidFill>
                <a:schemeClr val="bg1"/>
              </a:solidFill>
              <a:effectLst/>
              <a:uLnTx/>
              <a:uFillTx/>
              <a:latin typeface="Arial" pitchFamily="-1" charset="0"/>
              <a:ea typeface="ＭＳ Ｐゴシック" pitchFamily="-108" charset="-128"/>
              <a:cs typeface="+mn-cs"/>
            </a:endParaRPr>
          </a:p>
        </p:txBody>
      </p:sp>
      <p:sp>
        <p:nvSpPr>
          <p:cNvPr id="4" name="Rounded Rectangle 3">
            <a:extLst>
              <a:ext uri="{FF2B5EF4-FFF2-40B4-BE49-F238E27FC236}">
                <a16:creationId xmlns:a16="http://schemas.microsoft.com/office/drawing/2014/main" id="{3D4CC9D4-CEA7-E518-4396-557DF8E2ED5B}"/>
              </a:ext>
            </a:extLst>
          </p:cNvPr>
          <p:cNvSpPr/>
          <p:nvPr/>
        </p:nvSpPr>
        <p:spPr>
          <a:xfrm>
            <a:off x="655989" y="2672686"/>
            <a:ext cx="6376987" cy="2482409"/>
          </a:xfrm>
          <a:prstGeom prst="roundRect">
            <a:avLst/>
          </a:prstGeom>
          <a:solidFill>
            <a:schemeClr val="bg1"/>
          </a:solidFill>
        </p:spPr>
        <p:style>
          <a:lnRef idx="2">
            <a:schemeClr val="accent1"/>
          </a:lnRef>
          <a:fillRef idx="1">
            <a:schemeClr val="lt1"/>
          </a:fillRef>
          <a:effectRef idx="0">
            <a:schemeClr val="accent1"/>
          </a:effectRef>
          <a:fontRef idx="minor">
            <a:schemeClr val="dk1"/>
          </a:fontRef>
        </p:style>
        <p:txBody>
          <a:bodyPr rtlCol="0" anchor="ctr"/>
          <a:lstStyle/>
          <a:p>
            <a:pPr marL="457200" indent="-457200" defTabSz="1066800" fontAlgn="base">
              <a:spcBef>
                <a:spcPct val="0"/>
              </a:spcBef>
              <a:buClr>
                <a:schemeClr val="accent4">
                  <a:lumMod val="50000"/>
                </a:schemeClr>
              </a:buClr>
              <a:buFont typeface="Arial" panose="020B0604020202020204" pitchFamily="34" charset="0"/>
              <a:buChar char="•"/>
              <a:defRPr/>
            </a:pPr>
            <a:r>
              <a:rPr lang="en-US" sz="2800" dirty="0">
                <a:solidFill>
                  <a:srgbClr val="0D0F41"/>
                </a:solidFill>
                <a:latin typeface="Calibri" panose="020F0502020204030204" pitchFamily="34" charset="0"/>
                <a:cs typeface="Calibri" panose="020F0502020204030204" pitchFamily="34" charset="0"/>
              </a:rPr>
              <a:t>Complete Family-School Practices survey </a:t>
            </a:r>
          </a:p>
          <a:p>
            <a:pPr defTabSz="1066800" fontAlgn="base">
              <a:spcBef>
                <a:spcPct val="0"/>
              </a:spcBef>
              <a:buClr>
                <a:schemeClr val="accent4">
                  <a:lumMod val="50000"/>
                </a:schemeClr>
              </a:buClr>
              <a:defRPr/>
            </a:pPr>
            <a:endParaRPr lang="en-US" sz="2800" dirty="0">
              <a:solidFill>
                <a:srgbClr val="0D0F41"/>
              </a:solidFill>
              <a:latin typeface="Calibri" panose="020F0502020204030204" pitchFamily="34" charset="0"/>
              <a:cs typeface="Calibri" panose="020F0502020204030204" pitchFamily="34" charset="0"/>
            </a:endParaRPr>
          </a:p>
          <a:p>
            <a:pPr marL="457200" indent="-457200" defTabSz="1066800" fontAlgn="base">
              <a:spcBef>
                <a:spcPct val="0"/>
              </a:spcBef>
              <a:buClr>
                <a:schemeClr val="accent4">
                  <a:lumMod val="50000"/>
                </a:schemeClr>
              </a:buClr>
              <a:buFont typeface="Arial" panose="020B0604020202020204" pitchFamily="34" charset="0"/>
              <a:buChar char="•"/>
              <a:defRPr/>
            </a:pPr>
            <a:r>
              <a:rPr lang="en-US" sz="2800" dirty="0">
                <a:solidFill>
                  <a:srgbClr val="0D0F41"/>
                </a:solidFill>
                <a:latin typeface="Calibri" panose="020F0502020204030204" pitchFamily="34" charset="0"/>
                <a:cs typeface="Calibri" panose="020F0502020204030204" pitchFamily="34" charset="0"/>
              </a:rPr>
              <a:t>Identify action steps</a:t>
            </a:r>
          </a:p>
        </p:txBody>
      </p:sp>
      <p:sp>
        <p:nvSpPr>
          <p:cNvPr id="7" name="Title 6">
            <a:extLst>
              <a:ext uri="{FF2B5EF4-FFF2-40B4-BE49-F238E27FC236}">
                <a16:creationId xmlns:a16="http://schemas.microsoft.com/office/drawing/2014/main" id="{82337FA0-CC8A-B13F-A24E-FB03E252C92A}"/>
              </a:ext>
            </a:extLst>
          </p:cNvPr>
          <p:cNvSpPr>
            <a:spLocks noGrp="1"/>
          </p:cNvSpPr>
          <p:nvPr>
            <p:ph type="title"/>
          </p:nvPr>
        </p:nvSpPr>
        <p:spPr/>
        <p:txBody>
          <a:bodyPr/>
          <a:lstStyle/>
          <a:p>
            <a:pPr lvl="0" algn="ctr" fontAlgn="base">
              <a:spcBef>
                <a:spcPct val="0"/>
              </a:spcBef>
              <a:spcAft>
                <a:spcPct val="0"/>
              </a:spcAft>
              <a:buClrTx/>
              <a:buSzTx/>
              <a:defRPr/>
            </a:pPr>
            <a:r>
              <a:rPr lang="en-US" b="1" kern="1200" dirty="0">
                <a:solidFill>
                  <a:schemeClr val="bg1"/>
                </a:solidFill>
                <a:latin typeface="Arial" pitchFamily="-1" charset="0"/>
                <a:ea typeface="ＭＳ Ｐゴシック" pitchFamily="-108" charset="-128"/>
                <a:cs typeface="+mn-cs"/>
              </a:rPr>
              <a:t>FAMILY ENGAGEMENT</a:t>
            </a:r>
            <a:endParaRPr lang="en-US" dirty="0"/>
          </a:p>
        </p:txBody>
      </p:sp>
      <p:pic>
        <p:nvPicPr>
          <p:cNvPr id="9" name="Picture 8">
            <a:extLst>
              <a:ext uri="{FF2B5EF4-FFF2-40B4-BE49-F238E27FC236}">
                <a16:creationId xmlns:a16="http://schemas.microsoft.com/office/drawing/2014/main" id="{040C6DAD-D2AA-BCC7-8353-31CF739365C4}"/>
              </a:ext>
            </a:extLst>
          </p:cNvPr>
          <p:cNvPicPr>
            <a:picLocks noChangeAspect="1"/>
          </p:cNvPicPr>
          <p:nvPr/>
        </p:nvPicPr>
        <p:blipFill>
          <a:blip r:embed="rId3"/>
          <a:stretch>
            <a:fillRect/>
          </a:stretch>
        </p:blipFill>
        <p:spPr>
          <a:xfrm>
            <a:off x="7437322" y="2672687"/>
            <a:ext cx="4511731" cy="3833107"/>
          </a:xfrm>
          <a:prstGeom prst="rect">
            <a:avLst/>
          </a:prstGeom>
        </p:spPr>
      </p:pic>
    </p:spTree>
    <p:extLst>
      <p:ext uri="{BB962C8B-B14F-4D97-AF65-F5344CB8AC3E}">
        <p14:creationId xmlns:p14="http://schemas.microsoft.com/office/powerpoint/2010/main" val="326373646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F7D0B5-1F39-11BE-F83C-C960FE40CFA5}"/>
              </a:ext>
            </a:extLst>
          </p:cNvPr>
          <p:cNvSpPr>
            <a:spLocks noGrp="1"/>
          </p:cNvSpPr>
          <p:nvPr>
            <p:ph type="title"/>
          </p:nvPr>
        </p:nvSpPr>
        <p:spPr>
          <a:xfrm>
            <a:off x="170848" y="204377"/>
            <a:ext cx="10144727" cy="845600"/>
          </a:xfrm>
        </p:spPr>
        <p:txBody>
          <a:bodyPr/>
          <a:lstStyle/>
          <a:p>
            <a:pPr algn="l"/>
            <a:r>
              <a:rPr lang="en-US" dirty="0">
                <a:solidFill>
                  <a:schemeClr val="bg1"/>
                </a:solidFill>
              </a:rPr>
              <a:t>Examining School Approaches to Family Engagement in PBIS</a:t>
            </a:r>
          </a:p>
        </p:txBody>
      </p:sp>
      <p:sp>
        <p:nvSpPr>
          <p:cNvPr id="3" name="Content Placeholder 2">
            <a:extLst>
              <a:ext uri="{FF2B5EF4-FFF2-40B4-BE49-F238E27FC236}">
                <a16:creationId xmlns:a16="http://schemas.microsoft.com/office/drawing/2014/main" id="{03E408EA-EE89-384E-B70E-2F24F2CD341D}"/>
              </a:ext>
            </a:extLst>
          </p:cNvPr>
          <p:cNvSpPr>
            <a:spLocks noGrp="1"/>
          </p:cNvSpPr>
          <p:nvPr>
            <p:ph idx="4294967295"/>
          </p:nvPr>
        </p:nvSpPr>
        <p:spPr>
          <a:xfrm>
            <a:off x="285750" y="1797049"/>
            <a:ext cx="6408738" cy="4475163"/>
          </a:xfrm>
        </p:spPr>
        <p:style>
          <a:lnRef idx="2">
            <a:schemeClr val="accent2"/>
          </a:lnRef>
          <a:fillRef idx="1">
            <a:schemeClr val="lt1"/>
          </a:fillRef>
          <a:effectRef idx="0">
            <a:schemeClr val="accent2"/>
          </a:effectRef>
          <a:fontRef idx="minor">
            <a:schemeClr val="dk1"/>
          </a:fontRef>
        </p:style>
        <p:txBody>
          <a:bodyPr>
            <a:noAutofit/>
          </a:bodyPr>
          <a:lstStyle/>
          <a:p>
            <a:pPr marL="139700" indent="0">
              <a:buNone/>
            </a:pPr>
            <a:r>
              <a:rPr lang="en-US" dirty="0">
                <a:solidFill>
                  <a:schemeClr val="accent6">
                    <a:lumMod val="50000"/>
                  </a:schemeClr>
                </a:solidFill>
                <a:latin typeface="Arial" panose="020B0604020202020204" pitchFamily="34" charset="0"/>
                <a:cs typeface="Arial" panose="020B0604020202020204" pitchFamily="34" charset="0"/>
              </a:rPr>
              <a:t>The Family-School Practices Survey for school teams is a </a:t>
            </a:r>
            <a:r>
              <a:rPr lang="en-US" b="1" i="1" dirty="0">
                <a:solidFill>
                  <a:schemeClr val="accent6">
                    <a:lumMod val="50000"/>
                  </a:schemeClr>
                </a:solidFill>
                <a:latin typeface="Arial" panose="020B0604020202020204" pitchFamily="34" charset="0"/>
                <a:cs typeface="Arial" panose="020B0604020202020204" pitchFamily="34" charset="0"/>
              </a:rPr>
              <a:t>self-assessment</a:t>
            </a:r>
            <a:r>
              <a:rPr lang="en-US" dirty="0">
                <a:solidFill>
                  <a:schemeClr val="accent6">
                    <a:lumMod val="50000"/>
                  </a:schemeClr>
                </a:solidFill>
                <a:latin typeface="Arial" panose="020B0604020202020204" pitchFamily="34" charset="0"/>
                <a:cs typeface="Arial" panose="020B0604020202020204" pitchFamily="34" charset="0"/>
              </a:rPr>
              <a:t> and </a:t>
            </a:r>
            <a:r>
              <a:rPr lang="en-US" b="1" i="1" dirty="0">
                <a:solidFill>
                  <a:schemeClr val="accent6">
                    <a:lumMod val="50000"/>
                  </a:schemeClr>
                </a:solidFill>
                <a:latin typeface="Arial" panose="020B0604020202020204" pitchFamily="34" charset="0"/>
                <a:cs typeface="Arial" panose="020B0604020202020204" pitchFamily="34" charset="0"/>
              </a:rPr>
              <a:t>action planning tool</a:t>
            </a:r>
            <a:r>
              <a:rPr lang="en-US" dirty="0">
                <a:solidFill>
                  <a:schemeClr val="accent6">
                    <a:lumMod val="50000"/>
                  </a:schemeClr>
                </a:solidFill>
                <a:latin typeface="Arial" panose="020B0604020202020204" pitchFamily="34" charset="0"/>
                <a:cs typeface="Arial" panose="020B0604020202020204" pitchFamily="34" charset="0"/>
              </a:rPr>
              <a:t>.</a:t>
            </a:r>
          </a:p>
          <a:p>
            <a:pPr marL="139700" indent="0">
              <a:buNone/>
            </a:pPr>
            <a:endParaRPr lang="en-US" dirty="0">
              <a:solidFill>
                <a:schemeClr val="accent6">
                  <a:lumMod val="50000"/>
                </a:schemeClr>
              </a:solidFill>
              <a:latin typeface="Arial" panose="020B0604020202020204" pitchFamily="34" charset="0"/>
              <a:cs typeface="Arial" panose="020B0604020202020204" pitchFamily="34" charset="0"/>
            </a:endParaRPr>
          </a:p>
          <a:p>
            <a:pPr marL="139700" indent="0">
              <a:buNone/>
            </a:pPr>
            <a:r>
              <a:rPr lang="en-US" dirty="0">
                <a:solidFill>
                  <a:schemeClr val="accent6">
                    <a:lumMod val="50000"/>
                  </a:schemeClr>
                </a:solidFill>
                <a:latin typeface="Arial" panose="020B0604020202020204" pitchFamily="34" charset="0"/>
                <a:cs typeface="Arial" panose="020B0604020202020204" pitchFamily="34" charset="0"/>
              </a:rPr>
              <a:t>Approaches to family engagement are assessed in several areas:</a:t>
            </a:r>
          </a:p>
          <a:p>
            <a:pPr>
              <a:buClr>
                <a:schemeClr val="accent5"/>
              </a:buClr>
              <a:buSzPct val="75000"/>
            </a:pPr>
            <a:r>
              <a:rPr lang="en-US" dirty="0">
                <a:solidFill>
                  <a:schemeClr val="accent6">
                    <a:lumMod val="50000"/>
                  </a:schemeClr>
                </a:solidFill>
                <a:latin typeface="Arial" panose="020B0604020202020204" pitchFamily="34" charset="0"/>
                <a:cs typeface="Arial" panose="020B0604020202020204" pitchFamily="34" charset="0"/>
              </a:rPr>
              <a:t>Communication</a:t>
            </a:r>
          </a:p>
          <a:p>
            <a:pPr>
              <a:buClr>
                <a:schemeClr val="accent5"/>
              </a:buClr>
              <a:buSzPct val="75000"/>
            </a:pPr>
            <a:r>
              <a:rPr lang="en-US" dirty="0">
                <a:solidFill>
                  <a:schemeClr val="accent6">
                    <a:lumMod val="50000"/>
                  </a:schemeClr>
                </a:solidFill>
                <a:latin typeface="Arial" panose="020B0604020202020204" pitchFamily="34" charset="0"/>
                <a:cs typeface="Arial" panose="020B0604020202020204" pitchFamily="34" charset="0"/>
              </a:rPr>
              <a:t>Family-School Activities</a:t>
            </a:r>
          </a:p>
          <a:p>
            <a:pPr>
              <a:buClr>
                <a:schemeClr val="accent5"/>
              </a:buClr>
              <a:buSzPct val="75000"/>
            </a:pPr>
            <a:r>
              <a:rPr lang="en-US" dirty="0">
                <a:solidFill>
                  <a:schemeClr val="accent6">
                    <a:lumMod val="50000"/>
                  </a:schemeClr>
                </a:solidFill>
                <a:latin typeface="Arial" panose="020B0604020202020204" pitchFamily="34" charset="0"/>
                <a:cs typeface="Arial" panose="020B0604020202020204" pitchFamily="34" charset="0"/>
              </a:rPr>
              <a:t>PBIS Practices at Home and School</a:t>
            </a:r>
          </a:p>
          <a:p>
            <a:pPr>
              <a:buClr>
                <a:schemeClr val="accent5"/>
              </a:buClr>
              <a:buSzPct val="75000"/>
            </a:pPr>
            <a:r>
              <a:rPr lang="en-US" dirty="0">
                <a:solidFill>
                  <a:schemeClr val="accent6">
                    <a:lumMod val="50000"/>
                  </a:schemeClr>
                </a:solidFill>
                <a:latin typeface="Arial" panose="020B0604020202020204" pitchFamily="34" charset="0"/>
                <a:cs typeface="Arial" panose="020B0604020202020204" pitchFamily="34" charset="0"/>
              </a:rPr>
              <a:t>Decision-Making/Shared-Ownership</a:t>
            </a:r>
          </a:p>
          <a:p>
            <a:pPr>
              <a:buClr>
                <a:schemeClr val="accent5"/>
              </a:buClr>
              <a:buSzPct val="75000"/>
            </a:pPr>
            <a:r>
              <a:rPr lang="en-US" dirty="0">
                <a:solidFill>
                  <a:schemeClr val="accent6">
                    <a:lumMod val="50000"/>
                  </a:schemeClr>
                </a:solidFill>
                <a:latin typeface="Arial" panose="020B0604020202020204" pitchFamily="34" charset="0"/>
                <a:cs typeface="Arial" panose="020B0604020202020204" pitchFamily="34" charset="0"/>
              </a:rPr>
              <a:t>Resources</a:t>
            </a:r>
          </a:p>
        </p:txBody>
      </p:sp>
      <p:pic>
        <p:nvPicPr>
          <p:cNvPr id="4" name="Picture 3">
            <a:hlinkClick r:id="rId3"/>
            <a:extLst>
              <a:ext uri="{FF2B5EF4-FFF2-40B4-BE49-F238E27FC236}">
                <a16:creationId xmlns:a16="http://schemas.microsoft.com/office/drawing/2014/main" id="{337CACB4-50F3-434C-B468-7D0F6E5862EA}"/>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520169" y="1049977"/>
            <a:ext cx="4438851" cy="4023554"/>
          </a:xfrm>
          <a:prstGeom prst="rect">
            <a:avLst/>
          </a:prstGeom>
          <a:ln w="12700">
            <a:solidFill>
              <a:schemeClr val="bg2"/>
            </a:solidFill>
          </a:ln>
        </p:spPr>
      </p:pic>
      <p:sp>
        <p:nvSpPr>
          <p:cNvPr id="5" name="TextBox 4">
            <a:extLst>
              <a:ext uri="{FF2B5EF4-FFF2-40B4-BE49-F238E27FC236}">
                <a16:creationId xmlns:a16="http://schemas.microsoft.com/office/drawing/2014/main" id="{1D3F58F8-A1F2-9C4F-80A9-D71E2AA2DE6C}"/>
              </a:ext>
            </a:extLst>
          </p:cNvPr>
          <p:cNvSpPr txBox="1"/>
          <p:nvPr/>
        </p:nvSpPr>
        <p:spPr>
          <a:xfrm>
            <a:off x="285750" y="6484346"/>
            <a:ext cx="3535343" cy="338554"/>
          </a:xfrm>
          <a:prstGeom prst="rect">
            <a:avLst/>
          </a:prstGeom>
          <a:noFill/>
        </p:spPr>
        <p:txBody>
          <a:bodyPr wrap="square" rtlCol="0">
            <a:spAutoFit/>
          </a:bodyPr>
          <a:lstStyle/>
          <a:p>
            <a:pPr algn="ctr" fontAlgn="base">
              <a:spcBef>
                <a:spcPct val="0"/>
              </a:spcBef>
              <a:spcAft>
                <a:spcPct val="0"/>
              </a:spcAft>
            </a:pPr>
            <a:r>
              <a:rPr lang="en-US" sz="1600" dirty="0">
                <a:solidFill>
                  <a:schemeClr val="bg1"/>
                </a:solidFill>
                <a:latin typeface="Arial" pitchFamily="-1" charset="0"/>
                <a:ea typeface="ＭＳ Ｐゴシック" pitchFamily="-108" charset="-128"/>
              </a:rPr>
              <a:t>(</a:t>
            </a:r>
            <a:r>
              <a:rPr lang="en-US" sz="1600" dirty="0" err="1">
                <a:solidFill>
                  <a:schemeClr val="bg1"/>
                </a:solidFill>
                <a:latin typeface="Arial" pitchFamily="-1" charset="0"/>
                <a:ea typeface="ＭＳ Ｐゴシック" pitchFamily="-108" charset="-128"/>
              </a:rPr>
              <a:t>Garbacz</a:t>
            </a:r>
            <a:r>
              <a:rPr lang="en-US" sz="1600" dirty="0">
                <a:solidFill>
                  <a:schemeClr val="bg1"/>
                </a:solidFill>
                <a:latin typeface="Arial" pitchFamily="-1" charset="0"/>
                <a:ea typeface="ＭＳ Ｐゴシック" pitchFamily="-108" charset="-128"/>
              </a:rPr>
              <a:t>, McIntosh, &amp; Eagle, 2014)</a:t>
            </a:r>
          </a:p>
        </p:txBody>
      </p:sp>
      <p:pic>
        <p:nvPicPr>
          <p:cNvPr id="10" name="Picture 9">
            <a:extLst>
              <a:ext uri="{FF2B5EF4-FFF2-40B4-BE49-F238E27FC236}">
                <a16:creationId xmlns:a16="http://schemas.microsoft.com/office/drawing/2014/main" id="{F3066C47-77D2-744C-9B73-F97189E2F3FD}"/>
              </a:ext>
            </a:extLst>
          </p:cNvPr>
          <p:cNvPicPr>
            <a:picLocks noChangeAspect="1"/>
          </p:cNvPicPr>
          <p:nvPr/>
        </p:nvPicPr>
        <p:blipFill>
          <a:blip r:embed="rId5"/>
          <a:stretch>
            <a:fillRect/>
          </a:stretch>
        </p:blipFill>
        <p:spPr>
          <a:xfrm>
            <a:off x="8958352" y="5042831"/>
            <a:ext cx="1752600" cy="1752600"/>
          </a:xfrm>
          <a:prstGeom prst="rect">
            <a:avLst/>
          </a:prstGeom>
        </p:spPr>
      </p:pic>
    </p:spTree>
    <p:extLst>
      <p:ext uri="{BB962C8B-B14F-4D97-AF65-F5344CB8AC3E}">
        <p14:creationId xmlns:p14="http://schemas.microsoft.com/office/powerpoint/2010/main" val="44936658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2">
            <a:lumMod val="50000"/>
          </a:schemeClr>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13656BD-692E-4E1A-9B33-A8BFA25CA0EB}"/>
              </a:ext>
            </a:extLst>
          </p:cNvPr>
          <p:cNvSpPr>
            <a:spLocks noGrp="1"/>
          </p:cNvSpPr>
          <p:nvPr>
            <p:ph type="title"/>
          </p:nvPr>
        </p:nvSpPr>
        <p:spPr>
          <a:xfrm>
            <a:off x="232980" y="238531"/>
            <a:ext cx="9378000" cy="845600"/>
          </a:xfrm>
        </p:spPr>
        <p:txBody>
          <a:bodyPr/>
          <a:lstStyle/>
          <a:p>
            <a:r>
              <a:rPr lang="en-US" sz="3200" b="1" dirty="0">
                <a:solidFill>
                  <a:schemeClr val="bg1"/>
                </a:solidFill>
              </a:rPr>
              <a:t>ACTIVITY: Family-School Practices Survey</a:t>
            </a:r>
            <a:br>
              <a:rPr lang="en-US" sz="3200" kern="1200" dirty="0">
                <a:solidFill>
                  <a:schemeClr val="bg1"/>
                </a:solidFill>
              </a:rPr>
            </a:br>
            <a:endParaRPr lang="en-US" sz="3200" b="1" dirty="0">
              <a:solidFill>
                <a:schemeClr val="bg1"/>
              </a:solidFill>
            </a:endParaRPr>
          </a:p>
        </p:txBody>
      </p:sp>
      <p:grpSp>
        <p:nvGrpSpPr>
          <p:cNvPr id="32" name="Google Shape;6077;p67">
            <a:extLst>
              <a:ext uri="{FF2B5EF4-FFF2-40B4-BE49-F238E27FC236}">
                <a16:creationId xmlns:a16="http://schemas.microsoft.com/office/drawing/2014/main" id="{7E9AEA36-D448-4F7F-BF42-74D8C366DEF5}"/>
              </a:ext>
            </a:extLst>
          </p:cNvPr>
          <p:cNvGrpSpPr/>
          <p:nvPr/>
        </p:nvGrpSpPr>
        <p:grpSpPr>
          <a:xfrm>
            <a:off x="5838472" y="6073739"/>
            <a:ext cx="537983" cy="537983"/>
            <a:chOff x="5873617" y="2309901"/>
            <a:chExt cx="345720" cy="345720"/>
          </a:xfrm>
        </p:grpSpPr>
        <p:sp>
          <p:nvSpPr>
            <p:cNvPr id="33" name="Google Shape;6078;p67">
              <a:extLst>
                <a:ext uri="{FF2B5EF4-FFF2-40B4-BE49-F238E27FC236}">
                  <a16:creationId xmlns:a16="http://schemas.microsoft.com/office/drawing/2014/main" id="{DFAE6B64-CBBA-482A-814D-A62C5DB3FD51}"/>
                </a:ext>
              </a:extLst>
            </p:cNvPr>
            <p:cNvSpPr/>
            <p:nvPr/>
          </p:nvSpPr>
          <p:spPr>
            <a:xfrm>
              <a:off x="5873617" y="2309901"/>
              <a:ext cx="345720" cy="345720"/>
            </a:xfrm>
            <a:custGeom>
              <a:avLst/>
              <a:gdLst/>
              <a:ahLst/>
              <a:cxnLst/>
              <a:rect l="l" t="t" r="r" b="b"/>
              <a:pathLst>
                <a:path w="13159" h="13159" extrusionOk="0">
                  <a:moveTo>
                    <a:pt x="6583" y="1"/>
                  </a:moveTo>
                  <a:cubicBezTo>
                    <a:pt x="2949" y="1"/>
                    <a:pt x="1" y="2942"/>
                    <a:pt x="1" y="6576"/>
                  </a:cubicBezTo>
                  <a:cubicBezTo>
                    <a:pt x="1" y="10211"/>
                    <a:pt x="2949" y="13159"/>
                    <a:pt x="6583" y="13159"/>
                  </a:cubicBezTo>
                  <a:cubicBezTo>
                    <a:pt x="10218" y="13159"/>
                    <a:pt x="13159" y="10211"/>
                    <a:pt x="13159" y="6576"/>
                  </a:cubicBezTo>
                  <a:cubicBezTo>
                    <a:pt x="13159" y="2942"/>
                    <a:pt x="10218" y="1"/>
                    <a:pt x="6583" y="1"/>
                  </a:cubicBezTo>
                  <a:close/>
                </a:path>
              </a:pathLst>
            </a:custGeom>
            <a:solidFill>
              <a:srgbClr val="79889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34" name="Google Shape;6079;p67">
              <a:extLst>
                <a:ext uri="{FF2B5EF4-FFF2-40B4-BE49-F238E27FC236}">
                  <a16:creationId xmlns:a16="http://schemas.microsoft.com/office/drawing/2014/main" id="{4A0C0596-40E9-4BC7-BBE5-38F138CD806B}"/>
                </a:ext>
              </a:extLst>
            </p:cNvPr>
            <p:cNvSpPr/>
            <p:nvPr/>
          </p:nvSpPr>
          <p:spPr>
            <a:xfrm>
              <a:off x="5899496" y="2335779"/>
              <a:ext cx="293963" cy="293963"/>
            </a:xfrm>
            <a:custGeom>
              <a:avLst/>
              <a:gdLst/>
              <a:ahLst/>
              <a:cxnLst/>
              <a:rect l="l" t="t" r="r" b="b"/>
              <a:pathLst>
                <a:path w="11189" h="11189" extrusionOk="0">
                  <a:moveTo>
                    <a:pt x="5598" y="1"/>
                  </a:moveTo>
                  <a:cubicBezTo>
                    <a:pt x="2505" y="1"/>
                    <a:pt x="1" y="2504"/>
                    <a:pt x="1" y="5591"/>
                  </a:cubicBezTo>
                  <a:cubicBezTo>
                    <a:pt x="1" y="8685"/>
                    <a:pt x="2505" y="11189"/>
                    <a:pt x="5598" y="11189"/>
                  </a:cubicBezTo>
                  <a:cubicBezTo>
                    <a:pt x="8685" y="11189"/>
                    <a:pt x="11189" y="8685"/>
                    <a:pt x="11189" y="5591"/>
                  </a:cubicBezTo>
                  <a:cubicBezTo>
                    <a:pt x="11189" y="2504"/>
                    <a:pt x="8685" y="1"/>
                    <a:pt x="5598" y="1"/>
                  </a:cubicBezTo>
                  <a:close/>
                </a:path>
              </a:pathLst>
            </a:custGeom>
            <a:solidFill>
              <a:srgbClr val="F2F4F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35" name="Google Shape;6080;p67">
              <a:extLst>
                <a:ext uri="{FF2B5EF4-FFF2-40B4-BE49-F238E27FC236}">
                  <a16:creationId xmlns:a16="http://schemas.microsoft.com/office/drawing/2014/main" id="{E54246DA-CDA7-44D5-A9D8-BA91A2DD050A}"/>
                </a:ext>
              </a:extLst>
            </p:cNvPr>
            <p:cNvSpPr/>
            <p:nvPr/>
          </p:nvSpPr>
          <p:spPr>
            <a:xfrm>
              <a:off x="6041288" y="2356088"/>
              <a:ext cx="10404" cy="131888"/>
            </a:xfrm>
            <a:custGeom>
              <a:avLst/>
              <a:gdLst/>
              <a:ahLst/>
              <a:cxnLst/>
              <a:rect l="l" t="t" r="r" b="b"/>
              <a:pathLst>
                <a:path w="396" h="5020" extrusionOk="0">
                  <a:moveTo>
                    <a:pt x="198" y="1"/>
                  </a:moveTo>
                  <a:cubicBezTo>
                    <a:pt x="99" y="1"/>
                    <a:pt x="0" y="67"/>
                    <a:pt x="0" y="199"/>
                  </a:cubicBezTo>
                  <a:lnTo>
                    <a:pt x="0" y="4818"/>
                  </a:lnTo>
                  <a:cubicBezTo>
                    <a:pt x="0" y="4929"/>
                    <a:pt x="90" y="5019"/>
                    <a:pt x="201" y="5019"/>
                  </a:cubicBezTo>
                  <a:cubicBezTo>
                    <a:pt x="305" y="5019"/>
                    <a:pt x="395" y="4929"/>
                    <a:pt x="395" y="4818"/>
                  </a:cubicBezTo>
                  <a:lnTo>
                    <a:pt x="395" y="199"/>
                  </a:lnTo>
                  <a:cubicBezTo>
                    <a:pt x="395" y="67"/>
                    <a:pt x="297" y="1"/>
                    <a:pt x="198" y="1"/>
                  </a:cubicBezTo>
                  <a:close/>
                </a:path>
              </a:pathLst>
            </a:custGeom>
            <a:solidFill>
              <a:srgbClr val="A3ADB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36" name="Google Shape;6081;p67">
              <a:extLst>
                <a:ext uri="{FF2B5EF4-FFF2-40B4-BE49-F238E27FC236}">
                  <a16:creationId xmlns:a16="http://schemas.microsoft.com/office/drawing/2014/main" id="{B6094AA4-5509-4632-99C6-1CB0D9303EBB}"/>
                </a:ext>
              </a:extLst>
            </p:cNvPr>
            <p:cNvSpPr/>
            <p:nvPr/>
          </p:nvSpPr>
          <p:spPr>
            <a:xfrm>
              <a:off x="6039449" y="2477546"/>
              <a:ext cx="135435" cy="10430"/>
            </a:xfrm>
            <a:custGeom>
              <a:avLst/>
              <a:gdLst/>
              <a:ahLst/>
              <a:cxnLst/>
              <a:rect l="l" t="t" r="r" b="b"/>
              <a:pathLst>
                <a:path w="5155" h="397" extrusionOk="0">
                  <a:moveTo>
                    <a:pt x="271" y="1"/>
                  </a:moveTo>
                  <a:cubicBezTo>
                    <a:pt x="1" y="1"/>
                    <a:pt x="1" y="396"/>
                    <a:pt x="271" y="396"/>
                  </a:cubicBezTo>
                  <a:lnTo>
                    <a:pt x="4891" y="396"/>
                  </a:lnTo>
                  <a:cubicBezTo>
                    <a:pt x="5154" y="396"/>
                    <a:pt x="5154" y="1"/>
                    <a:pt x="4891" y="1"/>
                  </a:cubicBezTo>
                  <a:close/>
                </a:path>
              </a:pathLst>
            </a:custGeom>
            <a:solidFill>
              <a:srgbClr val="A3ADB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37" name="Google Shape;6082;p67">
              <a:extLst>
                <a:ext uri="{FF2B5EF4-FFF2-40B4-BE49-F238E27FC236}">
                  <a16:creationId xmlns:a16="http://schemas.microsoft.com/office/drawing/2014/main" id="{65843CFF-3437-4FDF-81F5-9946F0196092}"/>
                </a:ext>
              </a:extLst>
            </p:cNvPr>
            <p:cNvSpPr/>
            <p:nvPr/>
          </p:nvSpPr>
          <p:spPr>
            <a:xfrm>
              <a:off x="5935778" y="2372035"/>
              <a:ext cx="275178" cy="257970"/>
            </a:xfrm>
            <a:custGeom>
              <a:avLst/>
              <a:gdLst/>
              <a:ahLst/>
              <a:cxnLst/>
              <a:rect l="l" t="t" r="r" b="b"/>
              <a:pathLst>
                <a:path w="10474" h="9819" extrusionOk="0">
                  <a:moveTo>
                    <a:pt x="7893" y="1"/>
                  </a:moveTo>
                  <a:cubicBezTo>
                    <a:pt x="9815" y="2213"/>
                    <a:pt x="9697" y="5543"/>
                    <a:pt x="7623" y="7617"/>
                  </a:cubicBezTo>
                  <a:cubicBezTo>
                    <a:pt x="6532" y="8704"/>
                    <a:pt x="5100" y="9254"/>
                    <a:pt x="3664" y="9254"/>
                  </a:cubicBezTo>
                  <a:cubicBezTo>
                    <a:pt x="2361" y="9254"/>
                    <a:pt x="1056" y="8801"/>
                    <a:pt x="0" y="7887"/>
                  </a:cubicBezTo>
                  <a:lnTo>
                    <a:pt x="0" y="7887"/>
                  </a:lnTo>
                  <a:cubicBezTo>
                    <a:pt x="1112" y="9170"/>
                    <a:pt x="2669" y="9818"/>
                    <a:pt x="4229" y="9818"/>
                  </a:cubicBezTo>
                  <a:cubicBezTo>
                    <a:pt x="5657" y="9818"/>
                    <a:pt x="7088" y="9275"/>
                    <a:pt x="8185" y="8179"/>
                  </a:cubicBezTo>
                  <a:cubicBezTo>
                    <a:pt x="10474" y="5883"/>
                    <a:pt x="10342" y="2123"/>
                    <a:pt x="7893" y="1"/>
                  </a:cubicBezTo>
                  <a:close/>
                </a:path>
              </a:pathLst>
            </a:custGeom>
            <a:solidFill>
              <a:srgbClr val="BCCAD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38" name="Google Shape;6083;p67">
              <a:extLst>
                <a:ext uri="{FF2B5EF4-FFF2-40B4-BE49-F238E27FC236}">
                  <a16:creationId xmlns:a16="http://schemas.microsoft.com/office/drawing/2014/main" id="{80FCCCDC-5147-4161-A906-6547943D4922}"/>
                </a:ext>
              </a:extLst>
            </p:cNvPr>
            <p:cNvSpPr/>
            <p:nvPr/>
          </p:nvSpPr>
          <p:spPr>
            <a:xfrm>
              <a:off x="5918097" y="2477546"/>
              <a:ext cx="21333" cy="10430"/>
            </a:xfrm>
            <a:custGeom>
              <a:avLst/>
              <a:gdLst/>
              <a:ahLst/>
              <a:cxnLst/>
              <a:rect l="l" t="t" r="r" b="b"/>
              <a:pathLst>
                <a:path w="812" h="397" extrusionOk="0">
                  <a:moveTo>
                    <a:pt x="264" y="1"/>
                  </a:moveTo>
                  <a:cubicBezTo>
                    <a:pt x="0" y="1"/>
                    <a:pt x="0" y="396"/>
                    <a:pt x="264" y="396"/>
                  </a:cubicBezTo>
                  <a:lnTo>
                    <a:pt x="548" y="396"/>
                  </a:lnTo>
                  <a:cubicBezTo>
                    <a:pt x="812" y="396"/>
                    <a:pt x="812" y="1"/>
                    <a:pt x="548"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39" name="Google Shape;6084;p67">
              <a:extLst>
                <a:ext uri="{FF2B5EF4-FFF2-40B4-BE49-F238E27FC236}">
                  <a16:creationId xmlns:a16="http://schemas.microsoft.com/office/drawing/2014/main" id="{DB6B1A19-236B-46D1-8142-47C674B8A0E2}"/>
                </a:ext>
              </a:extLst>
            </p:cNvPr>
            <p:cNvSpPr/>
            <p:nvPr/>
          </p:nvSpPr>
          <p:spPr>
            <a:xfrm>
              <a:off x="6041288" y="2591542"/>
              <a:ext cx="10404" cy="17970"/>
            </a:xfrm>
            <a:custGeom>
              <a:avLst/>
              <a:gdLst/>
              <a:ahLst/>
              <a:cxnLst/>
              <a:rect l="l" t="t" r="r" b="b"/>
              <a:pathLst>
                <a:path w="396" h="684" extrusionOk="0">
                  <a:moveTo>
                    <a:pt x="198" y="0"/>
                  </a:moveTo>
                  <a:cubicBezTo>
                    <a:pt x="99" y="0"/>
                    <a:pt x="0" y="66"/>
                    <a:pt x="0" y="198"/>
                  </a:cubicBezTo>
                  <a:lnTo>
                    <a:pt x="0" y="483"/>
                  </a:lnTo>
                  <a:cubicBezTo>
                    <a:pt x="0" y="594"/>
                    <a:pt x="90" y="684"/>
                    <a:pt x="201" y="684"/>
                  </a:cubicBezTo>
                  <a:cubicBezTo>
                    <a:pt x="305" y="684"/>
                    <a:pt x="395" y="594"/>
                    <a:pt x="395" y="483"/>
                  </a:cubicBezTo>
                  <a:lnTo>
                    <a:pt x="395" y="198"/>
                  </a:lnTo>
                  <a:cubicBezTo>
                    <a:pt x="395" y="66"/>
                    <a:pt x="297" y="0"/>
                    <a:pt x="198"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0" name="Google Shape;6085;p67">
              <a:extLst>
                <a:ext uri="{FF2B5EF4-FFF2-40B4-BE49-F238E27FC236}">
                  <a16:creationId xmlns:a16="http://schemas.microsoft.com/office/drawing/2014/main" id="{9ABED8E4-A18F-404E-89ED-8D8C991EDC9B}"/>
                </a:ext>
              </a:extLst>
            </p:cNvPr>
            <p:cNvSpPr/>
            <p:nvPr/>
          </p:nvSpPr>
          <p:spPr>
            <a:xfrm>
              <a:off x="5953144" y="2391556"/>
              <a:ext cx="19836" cy="15869"/>
            </a:xfrm>
            <a:custGeom>
              <a:avLst/>
              <a:gdLst/>
              <a:ahLst/>
              <a:cxnLst/>
              <a:rect l="l" t="t" r="r" b="b"/>
              <a:pathLst>
                <a:path w="755" h="604" extrusionOk="0">
                  <a:moveTo>
                    <a:pt x="285" y="0"/>
                  </a:moveTo>
                  <a:cubicBezTo>
                    <a:pt x="133" y="0"/>
                    <a:pt x="0" y="196"/>
                    <a:pt x="144" y="340"/>
                  </a:cubicBezTo>
                  <a:lnTo>
                    <a:pt x="345" y="541"/>
                  </a:lnTo>
                  <a:cubicBezTo>
                    <a:pt x="379" y="583"/>
                    <a:pt x="435" y="603"/>
                    <a:pt x="484" y="603"/>
                  </a:cubicBezTo>
                  <a:cubicBezTo>
                    <a:pt x="664" y="603"/>
                    <a:pt x="754" y="388"/>
                    <a:pt x="629" y="264"/>
                  </a:cubicBezTo>
                  <a:lnTo>
                    <a:pt x="421" y="62"/>
                  </a:lnTo>
                  <a:cubicBezTo>
                    <a:pt x="379" y="19"/>
                    <a:pt x="331" y="0"/>
                    <a:pt x="285"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1" name="Google Shape;6086;p67">
              <a:extLst>
                <a:ext uri="{FF2B5EF4-FFF2-40B4-BE49-F238E27FC236}">
                  <a16:creationId xmlns:a16="http://schemas.microsoft.com/office/drawing/2014/main" id="{6A14F321-6F11-4037-BF60-7DA5A01567D9}"/>
                </a:ext>
              </a:extLst>
            </p:cNvPr>
            <p:cNvSpPr/>
            <p:nvPr/>
          </p:nvSpPr>
          <p:spPr>
            <a:xfrm>
              <a:off x="6119686" y="2557939"/>
              <a:ext cx="19652" cy="15869"/>
            </a:xfrm>
            <a:custGeom>
              <a:avLst/>
              <a:gdLst/>
              <a:ahLst/>
              <a:cxnLst/>
              <a:rect l="l" t="t" r="r" b="b"/>
              <a:pathLst>
                <a:path w="748" h="604" extrusionOk="0">
                  <a:moveTo>
                    <a:pt x="285" y="1"/>
                  </a:moveTo>
                  <a:cubicBezTo>
                    <a:pt x="131" y="1"/>
                    <a:pt x="0" y="202"/>
                    <a:pt x="144" y="347"/>
                  </a:cubicBezTo>
                  <a:lnTo>
                    <a:pt x="345" y="548"/>
                  </a:lnTo>
                  <a:cubicBezTo>
                    <a:pt x="380" y="582"/>
                    <a:pt x="429" y="603"/>
                    <a:pt x="484" y="603"/>
                  </a:cubicBezTo>
                  <a:cubicBezTo>
                    <a:pt x="658" y="603"/>
                    <a:pt x="748" y="388"/>
                    <a:pt x="623" y="263"/>
                  </a:cubicBezTo>
                  <a:lnTo>
                    <a:pt x="422" y="62"/>
                  </a:lnTo>
                  <a:cubicBezTo>
                    <a:pt x="379" y="19"/>
                    <a:pt x="331" y="1"/>
                    <a:pt x="285"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2" name="Google Shape;6087;p67">
              <a:extLst>
                <a:ext uri="{FF2B5EF4-FFF2-40B4-BE49-F238E27FC236}">
                  <a16:creationId xmlns:a16="http://schemas.microsoft.com/office/drawing/2014/main" id="{F9A616D1-8BB0-45C6-99FA-E439A535E5B0}"/>
                </a:ext>
              </a:extLst>
            </p:cNvPr>
            <p:cNvSpPr/>
            <p:nvPr/>
          </p:nvSpPr>
          <p:spPr>
            <a:xfrm>
              <a:off x="6120185" y="2391556"/>
              <a:ext cx="19652" cy="15869"/>
            </a:xfrm>
            <a:custGeom>
              <a:avLst/>
              <a:gdLst/>
              <a:ahLst/>
              <a:cxnLst/>
              <a:rect l="l" t="t" r="r" b="b"/>
              <a:pathLst>
                <a:path w="748" h="604" extrusionOk="0">
                  <a:moveTo>
                    <a:pt x="466" y="0"/>
                  </a:moveTo>
                  <a:cubicBezTo>
                    <a:pt x="419" y="0"/>
                    <a:pt x="370" y="19"/>
                    <a:pt x="326" y="62"/>
                  </a:cubicBezTo>
                  <a:lnTo>
                    <a:pt x="125" y="264"/>
                  </a:lnTo>
                  <a:cubicBezTo>
                    <a:pt x="0" y="388"/>
                    <a:pt x="84" y="603"/>
                    <a:pt x="264" y="603"/>
                  </a:cubicBezTo>
                  <a:cubicBezTo>
                    <a:pt x="313" y="603"/>
                    <a:pt x="368" y="583"/>
                    <a:pt x="403" y="541"/>
                  </a:cubicBezTo>
                  <a:lnTo>
                    <a:pt x="604" y="340"/>
                  </a:lnTo>
                  <a:cubicBezTo>
                    <a:pt x="747" y="196"/>
                    <a:pt x="618" y="0"/>
                    <a:pt x="466"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3" name="Google Shape;6088;p67">
              <a:extLst>
                <a:ext uri="{FF2B5EF4-FFF2-40B4-BE49-F238E27FC236}">
                  <a16:creationId xmlns:a16="http://schemas.microsoft.com/office/drawing/2014/main" id="{301623FF-FCC9-4113-9C87-BBAE1575FAF1}"/>
                </a:ext>
              </a:extLst>
            </p:cNvPr>
            <p:cNvSpPr/>
            <p:nvPr/>
          </p:nvSpPr>
          <p:spPr>
            <a:xfrm>
              <a:off x="5953617" y="2557939"/>
              <a:ext cx="19862" cy="15869"/>
            </a:xfrm>
            <a:custGeom>
              <a:avLst/>
              <a:gdLst/>
              <a:ahLst/>
              <a:cxnLst/>
              <a:rect l="l" t="t" r="r" b="b"/>
              <a:pathLst>
                <a:path w="756" h="604" extrusionOk="0">
                  <a:moveTo>
                    <a:pt x="465" y="1"/>
                  </a:moveTo>
                  <a:cubicBezTo>
                    <a:pt x="418" y="1"/>
                    <a:pt x="370" y="19"/>
                    <a:pt x="327" y="62"/>
                  </a:cubicBezTo>
                  <a:lnTo>
                    <a:pt x="126" y="263"/>
                  </a:lnTo>
                  <a:cubicBezTo>
                    <a:pt x="1" y="388"/>
                    <a:pt x="91" y="603"/>
                    <a:pt x="264" y="603"/>
                  </a:cubicBezTo>
                  <a:cubicBezTo>
                    <a:pt x="320" y="603"/>
                    <a:pt x="368" y="582"/>
                    <a:pt x="403" y="548"/>
                  </a:cubicBezTo>
                  <a:lnTo>
                    <a:pt x="611" y="347"/>
                  </a:lnTo>
                  <a:cubicBezTo>
                    <a:pt x="755" y="202"/>
                    <a:pt x="620" y="1"/>
                    <a:pt x="465"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4" name="Google Shape;6089;p67">
              <a:extLst>
                <a:ext uri="{FF2B5EF4-FFF2-40B4-BE49-F238E27FC236}">
                  <a16:creationId xmlns:a16="http://schemas.microsoft.com/office/drawing/2014/main" id="{AD788C01-35EA-4508-B478-4E1BA4980E60}"/>
                </a:ext>
              </a:extLst>
            </p:cNvPr>
            <p:cNvSpPr/>
            <p:nvPr/>
          </p:nvSpPr>
          <p:spPr>
            <a:xfrm>
              <a:off x="5927056" y="2429887"/>
              <a:ext cx="21859" cy="13425"/>
            </a:xfrm>
            <a:custGeom>
              <a:avLst/>
              <a:gdLst/>
              <a:ahLst/>
              <a:cxnLst/>
              <a:rect l="l" t="t" r="r" b="b"/>
              <a:pathLst>
                <a:path w="832" h="511" extrusionOk="0">
                  <a:moveTo>
                    <a:pt x="289" y="0"/>
                  </a:moveTo>
                  <a:cubicBezTo>
                    <a:pt x="98" y="0"/>
                    <a:pt x="1" y="295"/>
                    <a:pt x="214" y="386"/>
                  </a:cubicBezTo>
                  <a:lnTo>
                    <a:pt x="478" y="497"/>
                  </a:lnTo>
                  <a:cubicBezTo>
                    <a:pt x="499" y="504"/>
                    <a:pt x="526" y="511"/>
                    <a:pt x="554" y="511"/>
                  </a:cubicBezTo>
                  <a:cubicBezTo>
                    <a:pt x="769" y="511"/>
                    <a:pt x="831" y="213"/>
                    <a:pt x="630" y="129"/>
                  </a:cubicBezTo>
                  <a:lnTo>
                    <a:pt x="374" y="18"/>
                  </a:lnTo>
                  <a:cubicBezTo>
                    <a:pt x="344" y="6"/>
                    <a:pt x="316" y="0"/>
                    <a:pt x="289"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5" name="Google Shape;6090;p67">
              <a:extLst>
                <a:ext uri="{FF2B5EF4-FFF2-40B4-BE49-F238E27FC236}">
                  <a16:creationId xmlns:a16="http://schemas.microsoft.com/office/drawing/2014/main" id="{AB67AA51-5433-48AC-A3BF-36687F3A76D1}"/>
                </a:ext>
              </a:extLst>
            </p:cNvPr>
            <p:cNvSpPr/>
            <p:nvPr/>
          </p:nvSpPr>
          <p:spPr>
            <a:xfrm>
              <a:off x="6143751" y="2522077"/>
              <a:ext cx="21832" cy="13452"/>
            </a:xfrm>
            <a:custGeom>
              <a:avLst/>
              <a:gdLst/>
              <a:ahLst/>
              <a:cxnLst/>
              <a:rect l="l" t="t" r="r" b="b"/>
              <a:pathLst>
                <a:path w="831" h="512" extrusionOk="0">
                  <a:moveTo>
                    <a:pt x="287" y="0"/>
                  </a:moveTo>
                  <a:cubicBezTo>
                    <a:pt x="97" y="0"/>
                    <a:pt x="1" y="289"/>
                    <a:pt x="213" y="380"/>
                  </a:cubicBezTo>
                  <a:lnTo>
                    <a:pt x="477" y="491"/>
                  </a:lnTo>
                  <a:cubicBezTo>
                    <a:pt x="498" y="505"/>
                    <a:pt x="525" y="512"/>
                    <a:pt x="553" y="512"/>
                  </a:cubicBezTo>
                  <a:cubicBezTo>
                    <a:pt x="768" y="512"/>
                    <a:pt x="831" y="213"/>
                    <a:pt x="629" y="130"/>
                  </a:cubicBezTo>
                  <a:lnTo>
                    <a:pt x="373" y="19"/>
                  </a:lnTo>
                  <a:cubicBezTo>
                    <a:pt x="343" y="6"/>
                    <a:pt x="314" y="0"/>
                    <a:pt x="287"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6" name="Google Shape;6091;p67">
              <a:extLst>
                <a:ext uri="{FF2B5EF4-FFF2-40B4-BE49-F238E27FC236}">
                  <a16:creationId xmlns:a16="http://schemas.microsoft.com/office/drawing/2014/main" id="{F5B2CBAB-65A6-4126-9B01-0DEADA9E4EBE}"/>
                </a:ext>
              </a:extLst>
            </p:cNvPr>
            <p:cNvSpPr/>
            <p:nvPr/>
          </p:nvSpPr>
          <p:spPr>
            <a:xfrm>
              <a:off x="6084822" y="2365730"/>
              <a:ext cx="15816" cy="17261"/>
            </a:xfrm>
            <a:custGeom>
              <a:avLst/>
              <a:gdLst/>
              <a:ahLst/>
              <a:cxnLst/>
              <a:rect l="l" t="t" r="r" b="b"/>
              <a:pathLst>
                <a:path w="602" h="657" extrusionOk="0">
                  <a:moveTo>
                    <a:pt x="345" y="0"/>
                  </a:moveTo>
                  <a:cubicBezTo>
                    <a:pt x="275" y="0"/>
                    <a:pt x="204" y="37"/>
                    <a:pt x="167" y="123"/>
                  </a:cubicBezTo>
                  <a:lnTo>
                    <a:pt x="56" y="386"/>
                  </a:lnTo>
                  <a:cubicBezTo>
                    <a:pt x="1" y="511"/>
                    <a:pt x="98" y="657"/>
                    <a:pt x="237" y="657"/>
                  </a:cubicBezTo>
                  <a:cubicBezTo>
                    <a:pt x="320" y="657"/>
                    <a:pt x="389" y="608"/>
                    <a:pt x="424" y="539"/>
                  </a:cubicBezTo>
                  <a:lnTo>
                    <a:pt x="535" y="276"/>
                  </a:lnTo>
                  <a:cubicBezTo>
                    <a:pt x="602" y="119"/>
                    <a:pt x="473" y="0"/>
                    <a:pt x="345"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7" name="Google Shape;6092;p67">
              <a:extLst>
                <a:ext uri="{FF2B5EF4-FFF2-40B4-BE49-F238E27FC236}">
                  <a16:creationId xmlns:a16="http://schemas.microsoft.com/office/drawing/2014/main" id="{E7F0B039-BB1E-49A2-922C-861C6DA56C82}"/>
                </a:ext>
              </a:extLst>
            </p:cNvPr>
            <p:cNvSpPr/>
            <p:nvPr/>
          </p:nvSpPr>
          <p:spPr>
            <a:xfrm>
              <a:off x="5992632" y="2582399"/>
              <a:ext cx="15816" cy="17287"/>
            </a:xfrm>
            <a:custGeom>
              <a:avLst/>
              <a:gdLst/>
              <a:ahLst/>
              <a:cxnLst/>
              <a:rect l="l" t="t" r="r" b="b"/>
              <a:pathLst>
                <a:path w="602" h="658" extrusionOk="0">
                  <a:moveTo>
                    <a:pt x="350" y="0"/>
                  </a:moveTo>
                  <a:cubicBezTo>
                    <a:pt x="280" y="0"/>
                    <a:pt x="211" y="37"/>
                    <a:pt x="174" y="123"/>
                  </a:cubicBezTo>
                  <a:lnTo>
                    <a:pt x="56" y="387"/>
                  </a:lnTo>
                  <a:cubicBezTo>
                    <a:pt x="0" y="511"/>
                    <a:pt x="97" y="657"/>
                    <a:pt x="243" y="657"/>
                  </a:cubicBezTo>
                  <a:cubicBezTo>
                    <a:pt x="319" y="657"/>
                    <a:pt x="396" y="609"/>
                    <a:pt x="423" y="539"/>
                  </a:cubicBezTo>
                  <a:lnTo>
                    <a:pt x="534" y="276"/>
                  </a:lnTo>
                  <a:cubicBezTo>
                    <a:pt x="601" y="119"/>
                    <a:pt x="475" y="0"/>
                    <a:pt x="350"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8" name="Google Shape;6093;p67">
              <a:extLst>
                <a:ext uri="{FF2B5EF4-FFF2-40B4-BE49-F238E27FC236}">
                  <a16:creationId xmlns:a16="http://schemas.microsoft.com/office/drawing/2014/main" id="{CDA3C80F-B444-43A9-B650-76ACD3014E1A}"/>
                </a:ext>
              </a:extLst>
            </p:cNvPr>
            <p:cNvSpPr/>
            <p:nvPr/>
          </p:nvSpPr>
          <p:spPr>
            <a:xfrm>
              <a:off x="5994445" y="2364758"/>
              <a:ext cx="15527" cy="17524"/>
            </a:xfrm>
            <a:custGeom>
              <a:avLst/>
              <a:gdLst/>
              <a:ahLst/>
              <a:cxnLst/>
              <a:rect l="l" t="t" r="r" b="b"/>
              <a:pathLst>
                <a:path w="591" h="667" extrusionOk="0">
                  <a:moveTo>
                    <a:pt x="255" y="1"/>
                  </a:moveTo>
                  <a:cubicBezTo>
                    <a:pt x="129" y="1"/>
                    <a:pt x="1" y="118"/>
                    <a:pt x="63" y="278"/>
                  </a:cubicBezTo>
                  <a:lnTo>
                    <a:pt x="174" y="541"/>
                  </a:lnTo>
                  <a:cubicBezTo>
                    <a:pt x="202" y="611"/>
                    <a:pt x="271" y="659"/>
                    <a:pt x="354" y="666"/>
                  </a:cubicBezTo>
                  <a:cubicBezTo>
                    <a:pt x="493" y="666"/>
                    <a:pt x="590" y="521"/>
                    <a:pt x="542" y="389"/>
                  </a:cubicBezTo>
                  <a:lnTo>
                    <a:pt x="431" y="125"/>
                  </a:lnTo>
                  <a:cubicBezTo>
                    <a:pt x="396" y="38"/>
                    <a:pt x="326" y="1"/>
                    <a:pt x="255"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9" name="Google Shape;6094;p67">
              <a:extLst>
                <a:ext uri="{FF2B5EF4-FFF2-40B4-BE49-F238E27FC236}">
                  <a16:creationId xmlns:a16="http://schemas.microsoft.com/office/drawing/2014/main" id="{D2BAADA8-E759-43CE-A3D8-71E03C626F29}"/>
                </a:ext>
              </a:extLst>
            </p:cNvPr>
            <p:cNvSpPr/>
            <p:nvPr/>
          </p:nvSpPr>
          <p:spPr>
            <a:xfrm>
              <a:off x="6082641" y="2583161"/>
              <a:ext cx="15527" cy="17419"/>
            </a:xfrm>
            <a:custGeom>
              <a:avLst/>
              <a:gdLst/>
              <a:ahLst/>
              <a:cxnLst/>
              <a:rect l="l" t="t" r="r" b="b"/>
              <a:pathLst>
                <a:path w="591" h="663" extrusionOk="0">
                  <a:moveTo>
                    <a:pt x="254" y="1"/>
                  </a:moveTo>
                  <a:cubicBezTo>
                    <a:pt x="129" y="1"/>
                    <a:pt x="1" y="119"/>
                    <a:pt x="63" y="274"/>
                  </a:cubicBezTo>
                  <a:lnTo>
                    <a:pt x="174" y="538"/>
                  </a:lnTo>
                  <a:cubicBezTo>
                    <a:pt x="202" y="614"/>
                    <a:pt x="271" y="663"/>
                    <a:pt x="354" y="663"/>
                  </a:cubicBezTo>
                  <a:cubicBezTo>
                    <a:pt x="493" y="663"/>
                    <a:pt x="590" y="524"/>
                    <a:pt x="542" y="392"/>
                  </a:cubicBezTo>
                  <a:lnTo>
                    <a:pt x="431" y="129"/>
                  </a:lnTo>
                  <a:cubicBezTo>
                    <a:pt x="396" y="39"/>
                    <a:pt x="325" y="1"/>
                    <a:pt x="254"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50" name="Google Shape;6095;p67">
              <a:extLst>
                <a:ext uri="{FF2B5EF4-FFF2-40B4-BE49-F238E27FC236}">
                  <a16:creationId xmlns:a16="http://schemas.microsoft.com/office/drawing/2014/main" id="{5D4C3ECD-F635-4B6E-B294-CAFA9729E7F9}"/>
                </a:ext>
              </a:extLst>
            </p:cNvPr>
            <p:cNvSpPr/>
            <p:nvPr/>
          </p:nvSpPr>
          <p:spPr>
            <a:xfrm>
              <a:off x="6144776" y="2431936"/>
              <a:ext cx="22069" cy="13399"/>
            </a:xfrm>
            <a:custGeom>
              <a:avLst/>
              <a:gdLst/>
              <a:ahLst/>
              <a:cxnLst/>
              <a:rect l="l" t="t" r="r" b="b"/>
              <a:pathLst>
                <a:path w="840" h="510" extrusionOk="0">
                  <a:moveTo>
                    <a:pt x="552" y="1"/>
                  </a:moveTo>
                  <a:cubicBezTo>
                    <a:pt x="527" y="1"/>
                    <a:pt x="500" y="6"/>
                    <a:pt x="473" y="17"/>
                  </a:cubicBezTo>
                  <a:lnTo>
                    <a:pt x="209" y="128"/>
                  </a:lnTo>
                  <a:cubicBezTo>
                    <a:pt x="1" y="204"/>
                    <a:pt x="63" y="509"/>
                    <a:pt x="285" y="509"/>
                  </a:cubicBezTo>
                  <a:cubicBezTo>
                    <a:pt x="306" y="509"/>
                    <a:pt x="334" y="502"/>
                    <a:pt x="355" y="495"/>
                  </a:cubicBezTo>
                  <a:lnTo>
                    <a:pt x="618" y="384"/>
                  </a:lnTo>
                  <a:cubicBezTo>
                    <a:pt x="839" y="298"/>
                    <a:pt x="745" y="1"/>
                    <a:pt x="552"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51" name="Google Shape;6096;p67">
              <a:extLst>
                <a:ext uri="{FF2B5EF4-FFF2-40B4-BE49-F238E27FC236}">
                  <a16:creationId xmlns:a16="http://schemas.microsoft.com/office/drawing/2014/main" id="{162ADBCE-35D3-432C-9701-198894247B0D}"/>
                </a:ext>
              </a:extLst>
            </p:cNvPr>
            <p:cNvSpPr/>
            <p:nvPr/>
          </p:nvSpPr>
          <p:spPr>
            <a:xfrm>
              <a:off x="5926530" y="2520081"/>
              <a:ext cx="21964" cy="13268"/>
            </a:xfrm>
            <a:custGeom>
              <a:avLst/>
              <a:gdLst/>
              <a:ahLst/>
              <a:cxnLst/>
              <a:rect l="l" t="t" r="r" b="b"/>
              <a:pathLst>
                <a:path w="836" h="505" extrusionOk="0">
                  <a:moveTo>
                    <a:pt x="553" y="1"/>
                  </a:moveTo>
                  <a:cubicBezTo>
                    <a:pt x="527" y="1"/>
                    <a:pt x="499" y="6"/>
                    <a:pt x="470" y="19"/>
                  </a:cubicBezTo>
                  <a:lnTo>
                    <a:pt x="206" y="123"/>
                  </a:lnTo>
                  <a:cubicBezTo>
                    <a:pt x="1" y="205"/>
                    <a:pt x="59" y="504"/>
                    <a:pt x="275" y="504"/>
                  </a:cubicBezTo>
                  <a:cubicBezTo>
                    <a:pt x="278" y="504"/>
                    <a:pt x="280" y="504"/>
                    <a:pt x="283" y="504"/>
                  </a:cubicBezTo>
                  <a:lnTo>
                    <a:pt x="276" y="504"/>
                  </a:lnTo>
                  <a:cubicBezTo>
                    <a:pt x="303" y="504"/>
                    <a:pt x="331" y="504"/>
                    <a:pt x="352" y="490"/>
                  </a:cubicBezTo>
                  <a:lnTo>
                    <a:pt x="616" y="386"/>
                  </a:lnTo>
                  <a:cubicBezTo>
                    <a:pt x="835" y="301"/>
                    <a:pt x="744" y="1"/>
                    <a:pt x="553"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grpSp>
      <p:sp>
        <p:nvSpPr>
          <p:cNvPr id="3" name="Rectangle 2">
            <a:extLst>
              <a:ext uri="{FF2B5EF4-FFF2-40B4-BE49-F238E27FC236}">
                <a16:creationId xmlns:a16="http://schemas.microsoft.com/office/drawing/2014/main" id="{73EDE45A-8E8C-2E47-A631-283F1042A866}"/>
              </a:ext>
            </a:extLst>
          </p:cNvPr>
          <p:cNvSpPr/>
          <p:nvPr/>
        </p:nvSpPr>
        <p:spPr>
          <a:xfrm>
            <a:off x="6532097" y="6070726"/>
            <a:ext cx="1841017"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b="1" dirty="0">
                <a:solidFill>
                  <a:prstClr val="white"/>
                </a:solidFill>
                <a:latin typeface="Calibri" panose="020F0502020204030204" pitchFamily="34" charset="0"/>
                <a:ea typeface="ＭＳ Ｐゴシック" pitchFamily="-108" charset="-128"/>
                <a:cs typeface="Calibri" panose="020F0502020204030204" pitchFamily="34" charset="0"/>
              </a:rPr>
              <a:t>15</a:t>
            </a:r>
            <a:r>
              <a:rPr kumimoji="0" lang="en-US" sz="2800" b="1" i="0" u="none" strike="noStrike" kern="1200" cap="none" spc="0" normalizeH="0" baseline="0" noProof="0" dirty="0">
                <a:ln>
                  <a:noFill/>
                </a:ln>
                <a:solidFill>
                  <a:prstClr val="white"/>
                </a:solidFill>
                <a:effectLst/>
                <a:uLnTx/>
                <a:uFillTx/>
                <a:latin typeface="Calibri" panose="020F0502020204030204" pitchFamily="34" charset="0"/>
                <a:ea typeface="ＭＳ Ｐゴシック" pitchFamily="-108" charset="-128"/>
                <a:cs typeface="Calibri" panose="020F0502020204030204" pitchFamily="34" charset="0"/>
              </a:rPr>
              <a:t> minutes</a:t>
            </a:r>
          </a:p>
        </p:txBody>
      </p:sp>
      <p:sp>
        <p:nvSpPr>
          <p:cNvPr id="52" name="Text Placeholder 4">
            <a:extLst>
              <a:ext uri="{FF2B5EF4-FFF2-40B4-BE49-F238E27FC236}">
                <a16:creationId xmlns:a16="http://schemas.microsoft.com/office/drawing/2014/main" id="{DE580F98-E635-F14B-B5E6-A1F3B51071C4}"/>
              </a:ext>
            </a:extLst>
          </p:cNvPr>
          <p:cNvSpPr txBox="1">
            <a:spLocks/>
          </p:cNvSpPr>
          <p:nvPr/>
        </p:nvSpPr>
        <p:spPr>
          <a:xfrm>
            <a:off x="232980" y="1089793"/>
            <a:ext cx="7479602" cy="4868512"/>
          </a:xfrm>
          <a:prstGeom prst="rect">
            <a:avLst/>
          </a:prstGeom>
          <a:ln/>
        </p:spPr>
        <p:style>
          <a:lnRef idx="2">
            <a:schemeClr val="accent2"/>
          </a:lnRef>
          <a:fillRef idx="1">
            <a:schemeClr val="lt1"/>
          </a:fillRef>
          <a:effectRef idx="0">
            <a:schemeClr val="accent2"/>
          </a:effectRef>
          <a:fontRef idx="minor">
            <a:schemeClr val="dk1"/>
          </a:fontRef>
        </p:style>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
                <a:srgbClr val="00ACC2">
                  <a:lumMod val="50000"/>
                </a:srgbClr>
              </a:buClr>
              <a:buSzTx/>
              <a:buFont typeface="Arial"/>
              <a:buNone/>
              <a:tabLst/>
              <a:defRPr/>
            </a:pPr>
            <a:r>
              <a:rPr kumimoji="0" lang="en-US" sz="2400" b="0" i="0" u="none" strike="noStrike" kern="0" cap="none" spc="0" normalizeH="0" baseline="0" noProof="0" dirty="0">
                <a:ln>
                  <a:noFill/>
                </a:ln>
                <a:solidFill>
                  <a:srgbClr val="292C73">
                    <a:lumMod val="50000"/>
                  </a:srgbClr>
                </a:solidFill>
                <a:effectLst/>
                <a:uLnTx/>
                <a:uFillTx/>
                <a:latin typeface="+mn-lt"/>
                <a:cs typeface="Calibri" panose="020F0502020204030204" pitchFamily="34" charset="0"/>
                <a:sym typeface="Arial"/>
              </a:rPr>
              <a:t>As a coach:</a:t>
            </a:r>
          </a:p>
          <a:p>
            <a:pPr marL="0" marR="0" lvl="0" indent="0" algn="l" defTabSz="1219170" rtl="0" eaLnBrk="1" fontAlgn="auto" latinLnBrk="0" hangingPunct="1">
              <a:lnSpc>
                <a:spcPct val="100000"/>
              </a:lnSpc>
              <a:spcBef>
                <a:spcPts val="0"/>
              </a:spcBef>
              <a:spcAft>
                <a:spcPts val="0"/>
              </a:spcAft>
              <a:buClr>
                <a:srgbClr val="00ACC2">
                  <a:lumMod val="50000"/>
                </a:srgbClr>
              </a:buClr>
              <a:buSzTx/>
              <a:buFont typeface="Arial"/>
              <a:buNone/>
              <a:tabLst/>
              <a:defRPr/>
            </a:pPr>
            <a:endParaRPr kumimoji="0" lang="en-US" sz="2400" b="0" i="0" u="none" strike="noStrike" kern="0" cap="none" spc="0" normalizeH="0" baseline="0" noProof="0" dirty="0">
              <a:ln>
                <a:noFill/>
              </a:ln>
              <a:solidFill>
                <a:srgbClr val="292C73">
                  <a:lumMod val="50000"/>
                </a:srgbClr>
              </a:solidFill>
              <a:effectLst/>
              <a:uLnTx/>
              <a:uFillTx/>
              <a:latin typeface="+mn-lt"/>
              <a:cs typeface="Calibri" panose="020F0502020204030204" pitchFamily="34" charset="0"/>
              <a:sym typeface="Arial"/>
            </a:endParaRPr>
          </a:p>
          <a:p>
            <a:pPr marL="457200" indent="-457200" eaLnBrk="1" hangingPunct="1">
              <a:lnSpc>
                <a:spcPct val="120000"/>
              </a:lnSpc>
              <a:spcAft>
                <a:spcPts val="1200"/>
              </a:spcAft>
              <a:buFont typeface="Arial" panose="020B0604020202020204" pitchFamily="34" charset="0"/>
              <a:buChar char="•"/>
            </a:pPr>
            <a:r>
              <a:rPr lang="en-US" sz="2400" dirty="0">
                <a:latin typeface="+mn-lt"/>
              </a:rPr>
              <a:t>Independently review the </a:t>
            </a:r>
            <a:r>
              <a:rPr lang="en-US" sz="2400" dirty="0">
                <a:solidFill>
                  <a:schemeClr val="accent6">
                    <a:lumMod val="50000"/>
                  </a:schemeClr>
                </a:solidFill>
                <a:latin typeface="+mn-lt"/>
              </a:rPr>
              <a:t>Family-School Practices Survey (</a:t>
            </a:r>
            <a:r>
              <a:rPr lang="en-US" sz="2400" i="1" dirty="0">
                <a:solidFill>
                  <a:schemeClr val="accent6">
                    <a:lumMod val="50000"/>
                  </a:schemeClr>
                </a:solidFill>
                <a:latin typeface="+mn-lt"/>
              </a:rPr>
              <a:t>6 minutes</a:t>
            </a:r>
            <a:r>
              <a:rPr lang="en-US" sz="2400" dirty="0">
                <a:solidFill>
                  <a:schemeClr val="accent6">
                    <a:lumMod val="50000"/>
                  </a:schemeClr>
                </a:solidFill>
                <a:latin typeface="+mn-lt"/>
              </a:rPr>
              <a:t>)</a:t>
            </a:r>
          </a:p>
          <a:p>
            <a:pPr marL="457200" indent="-457200" eaLnBrk="1" hangingPunct="1">
              <a:lnSpc>
                <a:spcPct val="120000"/>
              </a:lnSpc>
              <a:spcAft>
                <a:spcPts val="1200"/>
              </a:spcAft>
              <a:buFont typeface="Arial" panose="020B0604020202020204" pitchFamily="34" charset="0"/>
              <a:buChar char="•"/>
            </a:pPr>
            <a:r>
              <a:rPr lang="en-US" sz="2400" dirty="0">
                <a:latin typeface="+mn-lt"/>
              </a:rPr>
              <a:t>Plan when to complete this with your team and discuss key items.</a:t>
            </a:r>
          </a:p>
          <a:p>
            <a:pPr marL="457200" indent="-457200" eaLnBrk="1" hangingPunct="1">
              <a:lnSpc>
                <a:spcPct val="120000"/>
              </a:lnSpc>
              <a:spcAft>
                <a:spcPts val="1200"/>
              </a:spcAft>
              <a:buFont typeface="Arial" panose="020B0604020202020204" pitchFamily="34" charset="0"/>
              <a:buChar char="•"/>
            </a:pPr>
            <a:r>
              <a:rPr lang="en-US" sz="2400" b="1" i="1" dirty="0">
                <a:latin typeface="+mn-lt"/>
              </a:rPr>
              <a:t>Remember </a:t>
            </a:r>
            <a:r>
              <a:rPr lang="en-US" sz="2400" dirty="0">
                <a:latin typeface="+mn-lt"/>
              </a:rPr>
              <a:t>to your action plan based on priorities discussed while completing the survey.</a:t>
            </a:r>
          </a:p>
          <a:p>
            <a:pPr marL="457200" indent="-457200" eaLnBrk="1" hangingPunct="1">
              <a:lnSpc>
                <a:spcPct val="120000"/>
              </a:lnSpc>
              <a:spcAft>
                <a:spcPts val="1200"/>
              </a:spcAft>
              <a:buFont typeface="Arial" panose="020B0604020202020204" pitchFamily="34" charset="0"/>
              <a:buChar char="•"/>
            </a:pPr>
            <a:r>
              <a:rPr lang="en-US" sz="2400" i="1" dirty="0">
                <a:latin typeface="+mn-lt"/>
              </a:rPr>
              <a:t>Today let’s discuss how we can use this to guide team planning!</a:t>
            </a:r>
          </a:p>
        </p:txBody>
      </p:sp>
      <p:pic>
        <p:nvPicPr>
          <p:cNvPr id="54" name="Picture 53">
            <a:extLst>
              <a:ext uri="{FF2B5EF4-FFF2-40B4-BE49-F238E27FC236}">
                <a16:creationId xmlns:a16="http://schemas.microsoft.com/office/drawing/2014/main" id="{F8D2F765-057D-424A-86C1-0129A0165F8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1048999" y="5740583"/>
            <a:ext cx="1002323" cy="966095"/>
          </a:xfrm>
          <a:prstGeom prst="ellipse">
            <a:avLst/>
          </a:prstGeom>
          <a:ln w="19050">
            <a:solidFill>
              <a:schemeClr val="accent2">
                <a:lumMod val="50000"/>
              </a:schemeClr>
            </a:solidFill>
          </a:ln>
        </p:spPr>
      </p:pic>
      <p:pic>
        <p:nvPicPr>
          <p:cNvPr id="2" name="Picture 1">
            <a:hlinkClick r:id="rId4"/>
            <a:extLst>
              <a:ext uri="{FF2B5EF4-FFF2-40B4-BE49-F238E27FC236}">
                <a16:creationId xmlns:a16="http://schemas.microsoft.com/office/drawing/2014/main" id="{1B677275-FECB-579C-5AF7-A3EB5B4F4265}"/>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8008817" y="1089793"/>
            <a:ext cx="4062299" cy="3682232"/>
          </a:xfrm>
          <a:prstGeom prst="rect">
            <a:avLst/>
          </a:prstGeom>
          <a:ln w="12700">
            <a:solidFill>
              <a:schemeClr val="bg2"/>
            </a:solidFill>
          </a:ln>
        </p:spPr>
      </p:pic>
      <p:pic>
        <p:nvPicPr>
          <p:cNvPr id="5" name="Picture 4">
            <a:extLst>
              <a:ext uri="{FF2B5EF4-FFF2-40B4-BE49-F238E27FC236}">
                <a16:creationId xmlns:a16="http://schemas.microsoft.com/office/drawing/2014/main" id="{F13C5E27-0F8F-97F2-65B2-995D33F13AC6}"/>
              </a:ext>
            </a:extLst>
          </p:cNvPr>
          <p:cNvPicPr>
            <a:picLocks noChangeAspect="1"/>
          </p:cNvPicPr>
          <p:nvPr/>
        </p:nvPicPr>
        <p:blipFill>
          <a:blip r:embed="rId6"/>
          <a:stretch>
            <a:fillRect/>
          </a:stretch>
        </p:blipFill>
        <p:spPr>
          <a:xfrm>
            <a:off x="8913037" y="4954078"/>
            <a:ext cx="1752600" cy="1752600"/>
          </a:xfrm>
          <a:prstGeom prst="rect">
            <a:avLst/>
          </a:prstGeom>
        </p:spPr>
      </p:pic>
    </p:spTree>
    <p:extLst>
      <p:ext uri="{BB962C8B-B14F-4D97-AF65-F5344CB8AC3E}">
        <p14:creationId xmlns:p14="http://schemas.microsoft.com/office/powerpoint/2010/main" val="117572219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78"/>
        <p:cNvGrpSpPr/>
        <p:nvPr/>
      </p:nvGrpSpPr>
      <p:grpSpPr>
        <a:xfrm>
          <a:off x="0" y="0"/>
          <a:ext cx="0" cy="0"/>
          <a:chOff x="0" y="0"/>
          <a:chExt cx="0" cy="0"/>
        </a:xfrm>
      </p:grpSpPr>
      <p:sp>
        <p:nvSpPr>
          <p:cNvPr id="479" name="Google Shape;479;p38"/>
          <p:cNvSpPr/>
          <p:nvPr/>
        </p:nvSpPr>
        <p:spPr>
          <a:xfrm>
            <a:off x="365760" y="1188984"/>
            <a:ext cx="7833360" cy="5201656"/>
          </a:xfrm>
          <a:prstGeom prst="donut">
            <a:avLst>
              <a:gd name="adj" fmla="val 4516"/>
            </a:avLst>
          </a:pr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0" name="Google Shape;480;p38"/>
          <p:cNvSpPr txBox="1">
            <a:spLocks noGrp="1"/>
          </p:cNvSpPr>
          <p:nvPr>
            <p:ph type="title"/>
          </p:nvPr>
        </p:nvSpPr>
        <p:spPr>
          <a:xfrm rot="21599706">
            <a:off x="806638" y="2718139"/>
            <a:ext cx="7029196" cy="2154763"/>
          </a:xfrm>
          <a:prstGeom prst="rect">
            <a:avLst/>
          </a:prstGeom>
        </p:spPr>
        <p:txBody>
          <a:bodyPr spcFirstLastPara="1" wrap="square" lIns="121900" tIns="121900" rIns="121900" bIns="121900" anchor="ctr" anchorCtr="0">
            <a:noAutofit/>
          </a:bodyPr>
          <a:lstStyle/>
          <a:p>
            <a:r>
              <a:rPr lang="en-US" sz="4800" b="1" dirty="0"/>
              <a:t>TFI SELF-ASSESSMENT</a:t>
            </a:r>
            <a:endParaRPr lang="en-US" dirty="0"/>
          </a:p>
        </p:txBody>
      </p:sp>
      <p:pic>
        <p:nvPicPr>
          <p:cNvPr id="6" name="Picture 5">
            <a:extLst>
              <a:ext uri="{FF2B5EF4-FFF2-40B4-BE49-F238E27FC236}">
                <a16:creationId xmlns:a16="http://schemas.microsoft.com/office/drawing/2014/main" id="{0769406C-0E34-4163-8B3C-9A7B3412C294}"/>
              </a:ext>
            </a:extLst>
          </p:cNvPr>
          <p:cNvPicPr>
            <a:picLocks noChangeAspect="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7182381" y="6066333"/>
            <a:ext cx="2833687" cy="703251"/>
          </a:xfrm>
          <a:prstGeom prst="rect">
            <a:avLst/>
          </a:prstGeom>
        </p:spPr>
      </p:pic>
    </p:spTree>
    <p:extLst>
      <p:ext uri="{BB962C8B-B14F-4D97-AF65-F5344CB8AC3E}">
        <p14:creationId xmlns:p14="http://schemas.microsoft.com/office/powerpoint/2010/main" val="303905841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Box 22">
            <a:extLst>
              <a:ext uri="{FF2B5EF4-FFF2-40B4-BE49-F238E27FC236}">
                <a16:creationId xmlns:a16="http://schemas.microsoft.com/office/drawing/2014/main" id="{6AA95456-4329-5C4E-9548-673A13BC6FCD}"/>
              </a:ext>
            </a:extLst>
          </p:cNvPr>
          <p:cNvSpPr txBox="1"/>
          <p:nvPr/>
        </p:nvSpPr>
        <p:spPr>
          <a:xfrm>
            <a:off x="1735963" y="1116835"/>
            <a:ext cx="7957225" cy="615553"/>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dirty="0">
              <a:ln>
                <a:noFill/>
              </a:ln>
              <a:solidFill>
                <a:srgbClr val="FFFFFF"/>
              </a:solidFill>
              <a:effectLst/>
              <a:uLnTx/>
              <a:uFillTx/>
              <a:latin typeface="Arial" pitchFamily="-1" charset="0"/>
              <a:ea typeface="ＭＳ Ｐゴシック" pitchFamily="-108"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lang="en-US" sz="2400" dirty="0">
                <a:solidFill>
                  <a:schemeClr val="bg1"/>
                </a:solidFill>
                <a:latin typeface="Arial" pitchFamily="-1" charset="0"/>
                <a:ea typeface="ＭＳ Ｐゴシック" pitchFamily="-108" charset="-128"/>
              </a:rPr>
              <a:t>Are we effectively implementing a PBIS framework?</a:t>
            </a:r>
            <a:endParaRPr kumimoji="0" lang="en-US" sz="2400" b="0" i="0" u="none" strike="noStrike" kern="1200" cap="none" spc="0" normalizeH="0" baseline="0" noProof="0" dirty="0">
              <a:ln>
                <a:noFill/>
              </a:ln>
              <a:solidFill>
                <a:srgbClr val="FFFFFF"/>
              </a:solidFill>
              <a:effectLst/>
              <a:uLnTx/>
              <a:uFillTx/>
              <a:latin typeface="Arial" pitchFamily="-1" charset="0"/>
              <a:ea typeface="ＭＳ Ｐゴシック" pitchFamily="-108" charset="-128"/>
              <a:cs typeface="+mn-cs"/>
            </a:endParaRPr>
          </a:p>
        </p:txBody>
      </p:sp>
      <p:sp>
        <p:nvSpPr>
          <p:cNvPr id="4" name="Rounded Rectangle 3">
            <a:extLst>
              <a:ext uri="{FF2B5EF4-FFF2-40B4-BE49-F238E27FC236}">
                <a16:creationId xmlns:a16="http://schemas.microsoft.com/office/drawing/2014/main" id="{3D4CC9D4-CEA7-E518-4396-557DF8E2ED5B}"/>
              </a:ext>
            </a:extLst>
          </p:cNvPr>
          <p:cNvSpPr/>
          <p:nvPr/>
        </p:nvSpPr>
        <p:spPr>
          <a:xfrm>
            <a:off x="655989" y="2672686"/>
            <a:ext cx="6376987" cy="2482409"/>
          </a:xfrm>
          <a:prstGeom prst="roundRect">
            <a:avLst/>
          </a:prstGeom>
          <a:solidFill>
            <a:schemeClr val="bg1"/>
          </a:solidFill>
        </p:spPr>
        <p:style>
          <a:lnRef idx="2">
            <a:schemeClr val="accent1"/>
          </a:lnRef>
          <a:fillRef idx="1">
            <a:schemeClr val="lt1"/>
          </a:fillRef>
          <a:effectRef idx="0">
            <a:schemeClr val="accent1"/>
          </a:effectRef>
          <a:fontRef idx="minor">
            <a:schemeClr val="dk1"/>
          </a:fontRef>
        </p:style>
        <p:txBody>
          <a:bodyPr rtlCol="0" anchor="ctr"/>
          <a:lstStyle/>
          <a:p>
            <a:pPr marL="457200" indent="-457200" defTabSz="1066800" fontAlgn="base">
              <a:spcBef>
                <a:spcPct val="0"/>
              </a:spcBef>
              <a:buClr>
                <a:schemeClr val="accent4">
                  <a:lumMod val="50000"/>
                </a:schemeClr>
              </a:buClr>
              <a:buFont typeface="Arial" panose="020B0604020202020204" pitchFamily="34" charset="0"/>
              <a:buChar char="•"/>
              <a:defRPr/>
            </a:pPr>
            <a:r>
              <a:rPr lang="en-US" sz="2800" dirty="0">
                <a:solidFill>
                  <a:srgbClr val="0D0F41"/>
                </a:solidFill>
                <a:latin typeface="Calibri" panose="020F0502020204030204" pitchFamily="34" charset="0"/>
                <a:cs typeface="Calibri" panose="020F0502020204030204" pitchFamily="34" charset="0"/>
              </a:rPr>
              <a:t>Complete TFI Self Assessment as a Team</a:t>
            </a:r>
          </a:p>
          <a:p>
            <a:pPr marL="457200" indent="-457200" defTabSz="1066800" fontAlgn="base">
              <a:spcBef>
                <a:spcPct val="0"/>
              </a:spcBef>
              <a:buClr>
                <a:schemeClr val="accent4">
                  <a:lumMod val="50000"/>
                </a:schemeClr>
              </a:buClr>
              <a:buFont typeface="Arial" panose="020B0604020202020204" pitchFamily="34" charset="0"/>
              <a:buChar char="•"/>
              <a:defRPr/>
            </a:pPr>
            <a:endParaRPr lang="en-US" sz="2800" dirty="0">
              <a:solidFill>
                <a:srgbClr val="0D0F41"/>
              </a:solidFill>
              <a:latin typeface="Calibri" panose="020F0502020204030204" pitchFamily="34" charset="0"/>
              <a:cs typeface="Calibri" panose="020F0502020204030204" pitchFamily="34" charset="0"/>
            </a:endParaRPr>
          </a:p>
          <a:p>
            <a:pPr marL="457200" indent="-457200" defTabSz="1066800" fontAlgn="base">
              <a:spcBef>
                <a:spcPct val="0"/>
              </a:spcBef>
              <a:buClr>
                <a:schemeClr val="accent4">
                  <a:lumMod val="50000"/>
                </a:schemeClr>
              </a:buClr>
              <a:buFont typeface="Arial" panose="020B0604020202020204" pitchFamily="34" charset="0"/>
              <a:buChar char="•"/>
              <a:defRPr/>
            </a:pPr>
            <a:r>
              <a:rPr lang="en-US" sz="2800" dirty="0">
                <a:solidFill>
                  <a:srgbClr val="0D0F41"/>
                </a:solidFill>
                <a:latin typeface="Calibri" panose="020F0502020204030204" pitchFamily="34" charset="0"/>
                <a:cs typeface="Calibri" panose="020F0502020204030204" pitchFamily="34" charset="0"/>
              </a:rPr>
              <a:t>Identify action steps</a:t>
            </a:r>
          </a:p>
        </p:txBody>
      </p:sp>
      <p:sp>
        <p:nvSpPr>
          <p:cNvPr id="7" name="Title 6">
            <a:extLst>
              <a:ext uri="{FF2B5EF4-FFF2-40B4-BE49-F238E27FC236}">
                <a16:creationId xmlns:a16="http://schemas.microsoft.com/office/drawing/2014/main" id="{82337FA0-CC8A-B13F-A24E-FB03E252C92A}"/>
              </a:ext>
            </a:extLst>
          </p:cNvPr>
          <p:cNvSpPr>
            <a:spLocks noGrp="1"/>
          </p:cNvSpPr>
          <p:nvPr>
            <p:ph type="title"/>
          </p:nvPr>
        </p:nvSpPr>
        <p:spPr>
          <a:xfrm>
            <a:off x="813349" y="467463"/>
            <a:ext cx="10079938" cy="845600"/>
          </a:xfrm>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4000" b="1" dirty="0">
                <a:solidFill>
                  <a:schemeClr val="bg1"/>
                </a:solidFill>
                <a:latin typeface="Arial" pitchFamily="-1" charset="0"/>
                <a:ea typeface="ＭＳ Ｐゴシック" pitchFamily="-108" charset="-128"/>
              </a:rPr>
              <a:t>DATA</a:t>
            </a:r>
            <a:r>
              <a:rPr lang="en-US" b="1" kern="1200" dirty="0">
                <a:solidFill>
                  <a:schemeClr val="bg1"/>
                </a:solidFill>
                <a:latin typeface="Arial" pitchFamily="-1" charset="0"/>
                <a:ea typeface="ＭＳ Ｐゴシック" pitchFamily="-108" charset="-128"/>
                <a:cs typeface="+mn-cs"/>
              </a:rPr>
              <a:t>: </a:t>
            </a:r>
            <a:r>
              <a:rPr kumimoji="0" lang="en-US" sz="4000" b="1" i="0" u="none" strike="noStrike" kern="1200" cap="none" spc="0" normalizeH="0" baseline="0" noProof="0" dirty="0">
                <a:ln>
                  <a:noFill/>
                </a:ln>
                <a:solidFill>
                  <a:schemeClr val="bg1"/>
                </a:solidFill>
                <a:effectLst/>
                <a:uLnTx/>
                <a:uFillTx/>
                <a:latin typeface="Calibri" panose="020F0502020204030204" pitchFamily="34" charset="0"/>
                <a:ea typeface="+mn-ea"/>
                <a:cs typeface="Calibri" panose="020F0502020204030204" pitchFamily="34" charset="0"/>
                <a:sym typeface="Arial"/>
              </a:rPr>
              <a:t>PBIS FIDELITY of IMPLEMENTATION</a:t>
            </a:r>
          </a:p>
        </p:txBody>
      </p:sp>
      <p:pic>
        <p:nvPicPr>
          <p:cNvPr id="9" name="Picture 8">
            <a:extLst>
              <a:ext uri="{FF2B5EF4-FFF2-40B4-BE49-F238E27FC236}">
                <a16:creationId xmlns:a16="http://schemas.microsoft.com/office/drawing/2014/main" id="{040C6DAD-D2AA-BCC7-8353-31CF739365C4}"/>
              </a:ext>
            </a:extLst>
          </p:cNvPr>
          <p:cNvPicPr>
            <a:picLocks noChangeAspect="1"/>
          </p:cNvPicPr>
          <p:nvPr/>
        </p:nvPicPr>
        <p:blipFill>
          <a:blip r:embed="rId3"/>
          <a:srcRect/>
          <a:stretch/>
        </p:blipFill>
        <p:spPr>
          <a:xfrm>
            <a:off x="7692560" y="2195609"/>
            <a:ext cx="4186785" cy="3833107"/>
          </a:xfrm>
          <a:prstGeom prst="rect">
            <a:avLst/>
          </a:prstGeom>
        </p:spPr>
      </p:pic>
    </p:spTree>
    <p:extLst>
      <p:ext uri="{BB962C8B-B14F-4D97-AF65-F5344CB8AC3E}">
        <p14:creationId xmlns:p14="http://schemas.microsoft.com/office/powerpoint/2010/main" val="407519817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2"/>
          <p:cNvSpPr>
            <a:spLocks noGrp="1" noChangeArrowheads="1"/>
          </p:cNvSpPr>
          <p:nvPr>
            <p:ph type="title"/>
          </p:nvPr>
        </p:nvSpPr>
        <p:spPr>
          <a:noFill/>
        </p:spPr>
        <p:txBody>
          <a:bodyPr/>
          <a:lstStyle/>
          <a:p>
            <a:r>
              <a:rPr lang="en-US" dirty="0">
                <a:solidFill>
                  <a:schemeClr val="bg1"/>
                </a:solidFill>
              </a:rPr>
              <a:t>TIERED FIDELITY INVENTORY (TFI)</a:t>
            </a:r>
          </a:p>
        </p:txBody>
      </p:sp>
      <p:graphicFrame>
        <p:nvGraphicFramePr>
          <p:cNvPr id="331779" name="Group 3"/>
          <p:cNvGraphicFramePr>
            <a:graphicFrameLocks noGrp="1"/>
          </p:cNvGraphicFramePr>
          <p:nvPr>
            <p:ph idx="4294967295"/>
            <p:extLst>
              <p:ext uri="{D42A27DB-BD31-4B8C-83A1-F6EECF244321}">
                <p14:modId xmlns:p14="http://schemas.microsoft.com/office/powerpoint/2010/main" val="1907590135"/>
              </p:ext>
            </p:extLst>
          </p:nvPr>
        </p:nvGraphicFramePr>
        <p:xfrm>
          <a:off x="615271" y="1516517"/>
          <a:ext cx="7772402" cy="4874020"/>
        </p:xfrm>
        <a:graphic>
          <a:graphicData uri="http://schemas.openxmlformats.org/drawingml/2006/table">
            <a:tbl>
              <a:tblPr>
                <a:tableStyleId>{5DA37D80-6434-44D0-A028-1B22A696006F}</a:tableStyleId>
              </a:tblPr>
              <a:tblGrid>
                <a:gridCol w="1711355">
                  <a:extLst>
                    <a:ext uri="{9D8B030D-6E8A-4147-A177-3AD203B41FA5}">
                      <a16:colId xmlns:a16="http://schemas.microsoft.com/office/drawing/2014/main" val="20000"/>
                    </a:ext>
                  </a:extLst>
                </a:gridCol>
                <a:gridCol w="6061047">
                  <a:extLst>
                    <a:ext uri="{9D8B030D-6E8A-4147-A177-3AD203B41FA5}">
                      <a16:colId xmlns:a16="http://schemas.microsoft.com/office/drawing/2014/main" val="20001"/>
                    </a:ext>
                  </a:extLst>
                </a:gridCol>
              </a:tblGrid>
              <a:tr h="1310811">
                <a:tc>
                  <a:txBody>
                    <a:bodyPr/>
                    <a:lstStyle/>
                    <a:p>
                      <a:pPr marL="0" marR="0" lvl="0" indent="0" algn="l" defTabSz="914400" rtl="0" eaLnBrk="0" fontAlgn="base" latinLnBrk="0" hangingPunct="0">
                        <a:lnSpc>
                          <a:spcPct val="100000"/>
                        </a:lnSpc>
                        <a:spcBef>
                          <a:spcPct val="20000"/>
                        </a:spcBef>
                        <a:spcAft>
                          <a:spcPct val="30000"/>
                        </a:spcAft>
                        <a:buClrTx/>
                        <a:buSzTx/>
                        <a:buFontTx/>
                        <a:buNone/>
                        <a:tabLst/>
                      </a:pPr>
                      <a:r>
                        <a:rPr kumimoji="0" lang="en-US" sz="2000" b="0" u="none" strike="noStrike" cap="none" normalizeH="0" baseline="0">
                          <a:ln>
                            <a:noFill/>
                          </a:ln>
                          <a:solidFill>
                            <a:schemeClr val="tx1"/>
                          </a:solidFill>
                          <a:effectLst/>
                          <a:latin typeface="Hind Vadodara" panose="020B0604020202020204" charset="0"/>
                          <a:cs typeface="Hind Vadodara" panose="020B0604020202020204" charset="0"/>
                        </a:rPr>
                        <a:t>Purpose:</a:t>
                      </a:r>
                      <a:endParaRPr kumimoji="0" lang="en-US" sz="2000" b="0" i="0" u="none" strike="noStrike" cap="none" normalizeH="0" baseline="0">
                        <a:ln>
                          <a:noFill/>
                        </a:ln>
                        <a:solidFill>
                          <a:schemeClr val="tx1"/>
                        </a:solidFill>
                        <a:effectLst/>
                        <a:latin typeface="Hind Vadodara" panose="020B0604020202020204" charset="0"/>
                        <a:cs typeface="Hind Vadodara" panose="020B0604020202020204" charset="0"/>
                      </a:endParaRPr>
                    </a:p>
                  </a:txBody>
                  <a:tcPr marL="85568" marR="85568" marT="45727" marB="45727" anchor="ctr" horzOverflow="overflow">
                    <a:solidFill>
                      <a:schemeClr val="accent5">
                        <a:lumMod val="40000"/>
                        <a:lumOff val="60000"/>
                      </a:schemeClr>
                    </a:solidFill>
                  </a:tcPr>
                </a:tc>
                <a:tc>
                  <a:txBody>
                    <a:bodyPr/>
                    <a:lstStyle/>
                    <a:p>
                      <a:pPr marL="0" marR="0" lvl="0" indent="0" algn="l" defTabSz="914400" rtl="0" eaLnBrk="0" fontAlgn="base" latinLnBrk="0" hangingPunct="0">
                        <a:lnSpc>
                          <a:spcPct val="100000"/>
                        </a:lnSpc>
                        <a:spcBef>
                          <a:spcPct val="20000"/>
                        </a:spcBef>
                        <a:spcAft>
                          <a:spcPct val="30000"/>
                        </a:spcAft>
                        <a:buClrTx/>
                        <a:buSzTx/>
                        <a:buFontTx/>
                        <a:buNone/>
                        <a:tabLst/>
                      </a:pPr>
                      <a:r>
                        <a:rPr kumimoji="0" lang="en-US" sz="2000" b="0" u="none" strike="noStrike" cap="none" normalizeH="0" baseline="0">
                          <a:ln>
                            <a:noFill/>
                          </a:ln>
                          <a:solidFill>
                            <a:schemeClr val="tx1"/>
                          </a:solidFill>
                          <a:effectLst/>
                          <a:latin typeface="Hind Vadodara" panose="020B0604020202020204" charset="0"/>
                          <a:cs typeface="Hind Vadodara" panose="020B0604020202020204" charset="0"/>
                        </a:rPr>
                        <a:t>Assess evidence of critical features of school-wide PBS implementation; Progress over time; Helps team make data-based decisions on intervention and program efficacy; Guides action-planning.</a:t>
                      </a:r>
                      <a:endParaRPr kumimoji="0" lang="en-US" sz="2000" b="0" i="0" u="none" strike="noStrike" cap="none" normalizeH="0" baseline="0">
                        <a:ln>
                          <a:noFill/>
                        </a:ln>
                        <a:solidFill>
                          <a:schemeClr val="tx1"/>
                        </a:solidFill>
                        <a:effectLst/>
                        <a:latin typeface="Hind Vadodara" panose="020B0604020202020204" charset="0"/>
                        <a:cs typeface="Hind Vadodara" panose="020B0604020202020204" charset="0"/>
                      </a:endParaRPr>
                    </a:p>
                  </a:txBody>
                  <a:tcPr marL="85568" marR="85568" marT="45727" marB="45727" anchor="ctr" horzOverflow="overflow">
                    <a:solidFill>
                      <a:schemeClr val="bg1"/>
                    </a:solidFill>
                  </a:tcPr>
                </a:tc>
                <a:extLst>
                  <a:ext uri="{0D108BD9-81ED-4DB2-BD59-A6C34878D82A}">
                    <a16:rowId xmlns:a16="http://schemas.microsoft.com/office/drawing/2014/main" val="10000"/>
                  </a:ext>
                </a:extLst>
              </a:tr>
              <a:tr h="1047887">
                <a:tc>
                  <a:txBody>
                    <a:bodyPr/>
                    <a:lstStyle/>
                    <a:p>
                      <a:pPr marL="0" marR="0" lvl="0" indent="0" algn="l" defTabSz="914400" rtl="0" eaLnBrk="0" fontAlgn="base" latinLnBrk="0" hangingPunct="0">
                        <a:lnSpc>
                          <a:spcPct val="100000"/>
                        </a:lnSpc>
                        <a:spcBef>
                          <a:spcPct val="20000"/>
                        </a:spcBef>
                        <a:spcAft>
                          <a:spcPct val="30000"/>
                        </a:spcAft>
                        <a:buClrTx/>
                        <a:buSzTx/>
                        <a:buFontTx/>
                        <a:buNone/>
                        <a:tabLst/>
                      </a:pPr>
                      <a:r>
                        <a:rPr kumimoji="0" lang="en-US" sz="2000" b="0" u="none" strike="noStrike" cap="none" normalizeH="0" baseline="0">
                          <a:ln>
                            <a:noFill/>
                          </a:ln>
                          <a:solidFill>
                            <a:schemeClr val="tx1"/>
                          </a:solidFill>
                          <a:effectLst/>
                          <a:latin typeface="Hind Vadodara" panose="020B0604020202020204" charset="0"/>
                          <a:cs typeface="Hind Vadodara" panose="020B0604020202020204" charset="0"/>
                        </a:rPr>
                        <a:t>Format:</a:t>
                      </a:r>
                      <a:endParaRPr kumimoji="0" lang="en-US" sz="2000" b="0" i="0" u="none" strike="noStrike" cap="none" normalizeH="0" baseline="0">
                        <a:ln>
                          <a:noFill/>
                        </a:ln>
                        <a:solidFill>
                          <a:schemeClr val="tx1"/>
                        </a:solidFill>
                        <a:effectLst/>
                        <a:latin typeface="Hind Vadodara" panose="020B0604020202020204" charset="0"/>
                        <a:cs typeface="Hind Vadodara" panose="020B0604020202020204" charset="0"/>
                      </a:endParaRPr>
                    </a:p>
                  </a:txBody>
                  <a:tcPr marL="85568" marR="85568" marT="45727" marB="45727" anchor="ctr" horzOverflow="overflow">
                    <a:solidFill>
                      <a:schemeClr val="accent5">
                        <a:lumMod val="40000"/>
                        <a:lumOff val="60000"/>
                      </a:schemeClr>
                    </a:solidFill>
                  </a:tcPr>
                </a:tc>
                <a:tc>
                  <a:txBody>
                    <a:bodyPr/>
                    <a:lstStyle/>
                    <a:p>
                      <a:pPr marL="0" marR="0" lvl="0" indent="0" algn="l" defTabSz="914400" rtl="0" eaLnBrk="0" fontAlgn="base" latinLnBrk="0" hangingPunct="0">
                        <a:lnSpc>
                          <a:spcPct val="100000"/>
                        </a:lnSpc>
                        <a:spcBef>
                          <a:spcPct val="20000"/>
                        </a:spcBef>
                        <a:spcAft>
                          <a:spcPct val="30000"/>
                        </a:spcAft>
                        <a:buClrTx/>
                        <a:buSzTx/>
                        <a:buFontTx/>
                        <a:buNone/>
                        <a:tabLst/>
                      </a:pPr>
                      <a:r>
                        <a:rPr kumimoji="0" lang="en-US" sz="2000" b="0" u="none" strike="noStrike" cap="none" normalizeH="0" baseline="0">
                          <a:ln>
                            <a:noFill/>
                          </a:ln>
                          <a:solidFill>
                            <a:schemeClr val="tx1"/>
                          </a:solidFill>
                          <a:effectLst/>
                          <a:latin typeface="Hind Vadodara" panose="020B0604020202020204" charset="0"/>
                          <a:cs typeface="Hind Vadodara" panose="020B0604020202020204" charset="0"/>
                        </a:rPr>
                        <a:t>Survey ratings of features in place (self-assessment). About 30 mins per tier.</a:t>
                      </a:r>
                      <a:endParaRPr kumimoji="0" lang="en-US" sz="2000" b="0" i="0" u="none" strike="noStrike" cap="none" normalizeH="0" baseline="0">
                        <a:ln>
                          <a:noFill/>
                        </a:ln>
                        <a:solidFill>
                          <a:schemeClr val="tx1"/>
                        </a:solidFill>
                        <a:effectLst/>
                        <a:latin typeface="Hind Vadodara" panose="020B0604020202020204" charset="0"/>
                        <a:cs typeface="Hind Vadodara" panose="020B0604020202020204" charset="0"/>
                      </a:endParaRPr>
                    </a:p>
                  </a:txBody>
                  <a:tcPr marL="85568" marR="85568" marT="45727" marB="45727" anchor="ctr" horzOverflow="overflow">
                    <a:solidFill>
                      <a:schemeClr val="bg1"/>
                    </a:solidFill>
                  </a:tcPr>
                </a:tc>
                <a:extLst>
                  <a:ext uri="{0D108BD9-81ED-4DB2-BD59-A6C34878D82A}">
                    <a16:rowId xmlns:a16="http://schemas.microsoft.com/office/drawing/2014/main" val="10001"/>
                  </a:ext>
                </a:extLst>
              </a:tr>
              <a:tr h="1033599">
                <a:tc>
                  <a:txBody>
                    <a:bodyPr/>
                    <a:lstStyle/>
                    <a:p>
                      <a:pPr marL="0" marR="0" lvl="0" indent="0" algn="l" defTabSz="914400" rtl="0" eaLnBrk="0" fontAlgn="base" latinLnBrk="0" hangingPunct="0">
                        <a:lnSpc>
                          <a:spcPct val="100000"/>
                        </a:lnSpc>
                        <a:spcBef>
                          <a:spcPct val="20000"/>
                        </a:spcBef>
                        <a:spcAft>
                          <a:spcPct val="30000"/>
                        </a:spcAft>
                        <a:buClrTx/>
                        <a:buSzTx/>
                        <a:buFontTx/>
                        <a:buNone/>
                        <a:tabLst/>
                      </a:pPr>
                      <a:r>
                        <a:rPr kumimoji="0" lang="en-US" sz="2000" b="0" u="none" strike="noStrike" cap="none" normalizeH="0" baseline="0">
                          <a:ln>
                            <a:noFill/>
                          </a:ln>
                          <a:solidFill>
                            <a:schemeClr val="tx1"/>
                          </a:solidFill>
                          <a:effectLst/>
                          <a:latin typeface="Hind Vadodara" panose="020B0604020202020204" charset="0"/>
                          <a:cs typeface="Hind Vadodara" panose="020B0604020202020204" charset="0"/>
                        </a:rPr>
                        <a:t>Completed by:</a:t>
                      </a:r>
                      <a:endParaRPr kumimoji="0" lang="en-US" sz="2000" b="0" i="0" u="none" strike="noStrike" cap="none" normalizeH="0" baseline="0">
                        <a:ln>
                          <a:noFill/>
                        </a:ln>
                        <a:solidFill>
                          <a:schemeClr val="tx1"/>
                        </a:solidFill>
                        <a:effectLst/>
                        <a:latin typeface="Hind Vadodara" panose="020B0604020202020204" charset="0"/>
                        <a:cs typeface="Hind Vadodara" panose="020B0604020202020204" charset="0"/>
                      </a:endParaRPr>
                    </a:p>
                  </a:txBody>
                  <a:tcPr marL="85568" marR="85568" marT="45727" marB="45727" anchor="ctr" horzOverflow="overflow">
                    <a:solidFill>
                      <a:schemeClr val="accent5">
                        <a:lumMod val="40000"/>
                        <a:lumOff val="60000"/>
                      </a:schemeClr>
                    </a:solidFill>
                  </a:tcPr>
                </a:tc>
                <a:tc>
                  <a:txBody>
                    <a:bodyPr/>
                    <a:lstStyle/>
                    <a:p>
                      <a:pPr marL="0" marR="0" lvl="0" indent="0" algn="l" defTabSz="914400" rtl="0" eaLnBrk="0" fontAlgn="base" latinLnBrk="0" hangingPunct="0">
                        <a:lnSpc>
                          <a:spcPct val="100000"/>
                        </a:lnSpc>
                        <a:spcBef>
                          <a:spcPct val="20000"/>
                        </a:spcBef>
                        <a:spcAft>
                          <a:spcPct val="30000"/>
                        </a:spcAft>
                        <a:buClrTx/>
                        <a:buSzTx/>
                        <a:buFontTx/>
                        <a:buNone/>
                        <a:tabLst/>
                      </a:pPr>
                      <a:r>
                        <a:rPr kumimoji="0" lang="en-US" sz="2000" b="0" u="none" strike="noStrike" cap="none" normalizeH="0" baseline="0">
                          <a:ln>
                            <a:noFill/>
                          </a:ln>
                          <a:solidFill>
                            <a:schemeClr val="tx1"/>
                          </a:solidFill>
                          <a:effectLst/>
                          <a:latin typeface="Hind Vadodara" panose="020B0604020202020204" charset="0"/>
                          <a:cs typeface="Hind Vadodara" panose="020B0604020202020204" charset="0"/>
                        </a:rPr>
                        <a:t>Team members with the coaches. Walkthrough tool completed by external coach.</a:t>
                      </a:r>
                      <a:endParaRPr kumimoji="0" lang="en-US" sz="2000" b="0" i="0" u="none" strike="noStrike" cap="none" normalizeH="0" baseline="0">
                        <a:ln>
                          <a:noFill/>
                        </a:ln>
                        <a:solidFill>
                          <a:schemeClr val="tx1"/>
                        </a:solidFill>
                        <a:effectLst/>
                        <a:latin typeface="Hind Vadodara" panose="020B0604020202020204" charset="0"/>
                        <a:cs typeface="Hind Vadodara" panose="020B0604020202020204" charset="0"/>
                      </a:endParaRPr>
                    </a:p>
                  </a:txBody>
                  <a:tcPr marL="85568" marR="85568" marT="45727" marB="45727" anchor="ctr" horzOverflow="overflow">
                    <a:solidFill>
                      <a:schemeClr val="bg1"/>
                    </a:solidFill>
                  </a:tcPr>
                </a:tc>
                <a:extLst>
                  <a:ext uri="{0D108BD9-81ED-4DB2-BD59-A6C34878D82A}">
                    <a16:rowId xmlns:a16="http://schemas.microsoft.com/office/drawing/2014/main" val="10002"/>
                  </a:ext>
                </a:extLst>
              </a:tr>
              <a:tr h="1481723">
                <a:tc>
                  <a:txBody>
                    <a:bodyPr/>
                    <a:lstStyle/>
                    <a:p>
                      <a:pPr marL="0" marR="0" lvl="0" indent="0" algn="l" defTabSz="914400" rtl="0" eaLnBrk="0" fontAlgn="base" latinLnBrk="0" hangingPunct="0">
                        <a:lnSpc>
                          <a:spcPct val="100000"/>
                        </a:lnSpc>
                        <a:spcBef>
                          <a:spcPct val="20000"/>
                        </a:spcBef>
                        <a:spcAft>
                          <a:spcPct val="30000"/>
                        </a:spcAft>
                        <a:buClrTx/>
                        <a:buSzTx/>
                        <a:buFontTx/>
                        <a:buNone/>
                        <a:tabLst/>
                      </a:pPr>
                      <a:r>
                        <a:rPr kumimoji="0" lang="en-US" sz="2000" b="0" u="none" strike="noStrike" cap="none" normalizeH="0" baseline="0">
                          <a:ln>
                            <a:noFill/>
                          </a:ln>
                          <a:solidFill>
                            <a:schemeClr val="tx1"/>
                          </a:solidFill>
                          <a:effectLst/>
                          <a:latin typeface="Hind Vadodara" panose="020B0604020202020204" charset="0"/>
                          <a:cs typeface="Hind Vadodara" panose="020B0604020202020204" charset="0"/>
                        </a:rPr>
                        <a:t>When?</a:t>
                      </a:r>
                      <a:endParaRPr kumimoji="0" lang="en-US" sz="2000" b="0" i="0" u="none" strike="noStrike" cap="none" normalizeH="0" baseline="0">
                        <a:ln>
                          <a:noFill/>
                        </a:ln>
                        <a:solidFill>
                          <a:schemeClr val="tx1"/>
                        </a:solidFill>
                        <a:effectLst/>
                        <a:latin typeface="Hind Vadodara" panose="020B0604020202020204" charset="0"/>
                        <a:cs typeface="Hind Vadodara" panose="020B0604020202020204" charset="0"/>
                      </a:endParaRPr>
                    </a:p>
                  </a:txBody>
                  <a:tcPr marL="85568" marR="85568" marT="45727" marB="45727" anchor="ctr" horzOverflow="overflow">
                    <a:solidFill>
                      <a:schemeClr val="accent5">
                        <a:lumMod val="40000"/>
                        <a:lumOff val="60000"/>
                      </a:schemeClr>
                    </a:solidFill>
                  </a:tcPr>
                </a:tc>
                <a:tc>
                  <a:txBody>
                    <a:bodyPr/>
                    <a:lstStyle/>
                    <a:p>
                      <a:pPr marL="0" marR="0" lvl="0" indent="0" algn="l" defTabSz="914400" rtl="0" eaLnBrk="0" fontAlgn="base" latinLnBrk="0" hangingPunct="0">
                        <a:lnSpc>
                          <a:spcPct val="100000"/>
                        </a:lnSpc>
                        <a:spcBef>
                          <a:spcPct val="20000"/>
                        </a:spcBef>
                        <a:spcAft>
                          <a:spcPct val="30000"/>
                        </a:spcAft>
                        <a:buClrTx/>
                        <a:buSzTx/>
                        <a:buFontTx/>
                        <a:buNone/>
                        <a:tabLst/>
                      </a:pPr>
                      <a:r>
                        <a:rPr kumimoji="0" lang="en-US" sz="2000" b="0" u="none" strike="noStrike" cap="none" normalizeH="0" baseline="0" dirty="0">
                          <a:ln>
                            <a:noFill/>
                          </a:ln>
                          <a:solidFill>
                            <a:schemeClr val="tx1"/>
                          </a:solidFill>
                          <a:effectLst/>
                          <a:latin typeface="Hind Vadodara" panose="020B0604020202020204" charset="0"/>
                          <a:cs typeface="Hind Vadodara" panose="020B0604020202020204" charset="0"/>
                        </a:rPr>
                        <a:t>Self-Assessment Fall and/or Winter &amp;</a:t>
                      </a:r>
                      <a:br>
                        <a:rPr kumimoji="0" lang="en-US" sz="2000" b="0" u="none" strike="noStrike" cap="none" normalizeH="0" baseline="0" dirty="0">
                          <a:ln>
                            <a:noFill/>
                          </a:ln>
                          <a:solidFill>
                            <a:schemeClr val="tx1"/>
                          </a:solidFill>
                          <a:effectLst/>
                          <a:latin typeface="Hind Vadodara" panose="020B0604020202020204" charset="0"/>
                          <a:cs typeface="Hind Vadodara" panose="020B0604020202020204" charset="0"/>
                        </a:rPr>
                      </a:br>
                      <a:r>
                        <a:rPr kumimoji="0" lang="en-US" sz="2000" b="0" u="none" strike="noStrike" cap="none" normalizeH="0" baseline="0" dirty="0">
                          <a:ln>
                            <a:noFill/>
                          </a:ln>
                          <a:solidFill>
                            <a:schemeClr val="tx1"/>
                          </a:solidFill>
                          <a:effectLst/>
                          <a:latin typeface="Hind Vadodara" panose="020B0604020202020204" charset="0"/>
                          <a:cs typeface="Hind Vadodara" panose="020B0604020202020204" charset="0"/>
                        </a:rPr>
                        <a:t>Annually with external trainer (in spring)</a:t>
                      </a:r>
                      <a:endParaRPr kumimoji="0" lang="en-US" sz="2000" b="0" i="0" u="none" strike="noStrike" cap="none" normalizeH="0" baseline="0" dirty="0">
                        <a:ln>
                          <a:noFill/>
                        </a:ln>
                        <a:solidFill>
                          <a:schemeClr val="tx1"/>
                        </a:solidFill>
                        <a:effectLst/>
                        <a:latin typeface="Hind Vadodara" panose="020B0604020202020204" charset="0"/>
                        <a:cs typeface="Hind Vadodara" panose="020B0604020202020204" charset="0"/>
                      </a:endParaRPr>
                    </a:p>
                  </a:txBody>
                  <a:tcPr marL="85568" marR="85568" marT="45727" marB="45727" anchor="ctr" horzOverflow="overflow">
                    <a:solidFill>
                      <a:schemeClr val="bg1"/>
                    </a:solidFill>
                  </a:tcPr>
                </a:tc>
                <a:extLst>
                  <a:ext uri="{0D108BD9-81ED-4DB2-BD59-A6C34878D82A}">
                    <a16:rowId xmlns:a16="http://schemas.microsoft.com/office/drawing/2014/main" val="10003"/>
                  </a:ext>
                </a:extLst>
              </a:tr>
            </a:tbl>
          </a:graphicData>
        </a:graphic>
      </p:graphicFrame>
      <p:sp>
        <p:nvSpPr>
          <p:cNvPr id="2" name="Left Arrow 1">
            <a:extLst>
              <a:ext uri="{FF2B5EF4-FFF2-40B4-BE49-F238E27FC236}">
                <a16:creationId xmlns:a16="http://schemas.microsoft.com/office/drawing/2014/main" id="{63C89007-360C-B54C-805A-53D2912839F0}"/>
              </a:ext>
            </a:extLst>
          </p:cNvPr>
          <p:cNvSpPr/>
          <p:nvPr/>
        </p:nvSpPr>
        <p:spPr bwMode="auto">
          <a:xfrm>
            <a:off x="8253666" y="2881809"/>
            <a:ext cx="3607351" cy="3029834"/>
          </a:xfrm>
          <a:prstGeom prst="leftArrow">
            <a:avLst/>
          </a:prstGeom>
          <a:solidFill>
            <a:schemeClr val="accent2"/>
          </a:solidFill>
          <a:ln w="9525" cap="flat" cmpd="sng" algn="ctr">
            <a:solidFill>
              <a:schemeClr val="accent2"/>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defTabSz="914377" fontAlgn="base">
              <a:spcBef>
                <a:spcPct val="0"/>
              </a:spcBef>
              <a:spcAft>
                <a:spcPct val="0"/>
              </a:spcAft>
            </a:pPr>
            <a:r>
              <a:rPr lang="en-US" sz="2000" dirty="0">
                <a:solidFill>
                  <a:schemeClr val="bg1"/>
                </a:solidFill>
                <a:latin typeface="Poppins"/>
                <a:cs typeface="Poppins"/>
              </a:rPr>
              <a:t>Have you completed and have your walkthrough data available?</a:t>
            </a:r>
            <a:endParaRPr lang="en-US" sz="2000" dirty="0">
              <a:solidFill>
                <a:schemeClr val="bg1"/>
              </a:solidFill>
              <a:latin typeface="Poppins" panose="020B0604020202020204" charset="0"/>
              <a:cs typeface="Poppins" panose="020B0604020202020204" charset="0"/>
            </a:endParaRPr>
          </a:p>
        </p:txBody>
      </p:sp>
    </p:spTree>
    <p:extLst>
      <p:ext uri="{BB962C8B-B14F-4D97-AF65-F5344CB8AC3E}">
        <p14:creationId xmlns:p14="http://schemas.microsoft.com/office/powerpoint/2010/main" val="1097509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2"/>
          <p:cNvPicPr>
            <a:picLocks noChangeAspect="1" noChangeArrowheads="1"/>
          </p:cNvPicPr>
          <p:nvPr/>
        </p:nvPicPr>
        <p:blipFill>
          <a:blip r:embed="rId3"/>
          <a:srcRect/>
          <a:stretch/>
        </p:blipFill>
        <p:spPr bwMode="auto">
          <a:xfrm>
            <a:off x="958060" y="1403807"/>
            <a:ext cx="5651462" cy="4883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8914" name="Picture 2"/>
          <p:cNvPicPr>
            <a:picLocks noChangeAspect="1" noChangeArrowheads="1"/>
          </p:cNvPicPr>
          <p:nvPr/>
        </p:nvPicPr>
        <p:blipFill>
          <a:blip r:embed="rId4"/>
          <a:srcRect/>
          <a:stretch/>
        </p:blipFill>
        <p:spPr bwMode="auto">
          <a:xfrm>
            <a:off x="7485243" y="1313063"/>
            <a:ext cx="4409356" cy="50337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2"/>
          <p:cNvSpPr>
            <a:spLocks noGrp="1" noChangeArrowheads="1"/>
          </p:cNvSpPr>
          <p:nvPr>
            <p:ph type="title"/>
          </p:nvPr>
        </p:nvSpPr>
        <p:spPr>
          <a:noFill/>
        </p:spPr>
        <p:txBody>
          <a:bodyPr/>
          <a:lstStyle/>
          <a:p>
            <a:r>
              <a:rPr lang="en-US" sz="4267">
                <a:solidFill>
                  <a:schemeClr val="bg1"/>
                </a:solidFill>
              </a:rPr>
              <a:t>TIERED FIDELITY INVENTORY</a:t>
            </a:r>
            <a:br>
              <a:rPr lang="en-US" sz="4267">
                <a:solidFill>
                  <a:schemeClr val="bg1"/>
                </a:solidFill>
              </a:rPr>
            </a:br>
            <a:endParaRPr lang="en-US">
              <a:solidFill>
                <a:schemeClr val="bg1"/>
              </a:solidFill>
            </a:endParaRPr>
          </a:p>
        </p:txBody>
      </p:sp>
      <p:sp>
        <p:nvSpPr>
          <p:cNvPr id="4" name="Text Placeholder 3"/>
          <p:cNvSpPr>
            <a:spLocks noGrp="1"/>
          </p:cNvSpPr>
          <p:nvPr>
            <p:ph type="body" idx="4294967295"/>
          </p:nvPr>
        </p:nvSpPr>
        <p:spPr>
          <a:xfrm>
            <a:off x="1998736" y="6287107"/>
            <a:ext cx="3503613" cy="433388"/>
          </a:xfrm>
        </p:spPr>
        <p:txBody>
          <a:bodyPr/>
          <a:lstStyle/>
          <a:p>
            <a:pPr marL="211662" indent="0">
              <a:buNone/>
            </a:pPr>
            <a:r>
              <a:rPr lang="en-US" sz="2400" dirty="0"/>
              <a:t>PBIS Assessments - TFI</a:t>
            </a:r>
          </a:p>
        </p:txBody>
      </p:sp>
      <p:sp>
        <p:nvSpPr>
          <p:cNvPr id="8" name="Text Placeholder 7"/>
          <p:cNvSpPr>
            <a:spLocks noGrp="1"/>
          </p:cNvSpPr>
          <p:nvPr>
            <p:ph type="body" idx="4294967295"/>
          </p:nvPr>
        </p:nvSpPr>
        <p:spPr>
          <a:xfrm>
            <a:off x="8120677" y="6258533"/>
            <a:ext cx="3138487" cy="461962"/>
          </a:xfrm>
        </p:spPr>
        <p:txBody>
          <a:bodyPr/>
          <a:lstStyle/>
          <a:p>
            <a:pPr marL="211455" indent="0">
              <a:buNone/>
            </a:pPr>
            <a:r>
              <a:rPr lang="en-US" sz="2400" dirty="0"/>
              <a:t>Walkthrough Tool</a:t>
            </a:r>
            <a:endParaRPr lang="en-US" dirty="0"/>
          </a:p>
        </p:txBody>
      </p:sp>
    </p:spTree>
    <p:extLst>
      <p:ext uri="{BB962C8B-B14F-4D97-AF65-F5344CB8AC3E}">
        <p14:creationId xmlns:p14="http://schemas.microsoft.com/office/powerpoint/2010/main" val="31644998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2">
            <a:lumMod val="50000"/>
          </a:schemeClr>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13656BD-692E-4E1A-9B33-A8BFA25CA0EB}"/>
              </a:ext>
            </a:extLst>
          </p:cNvPr>
          <p:cNvSpPr>
            <a:spLocks noGrp="1"/>
          </p:cNvSpPr>
          <p:nvPr>
            <p:ph type="title"/>
          </p:nvPr>
        </p:nvSpPr>
        <p:spPr/>
        <p:txBody>
          <a:bodyPr/>
          <a:lstStyle/>
          <a:p>
            <a:r>
              <a:rPr lang="en-US" b="1" dirty="0">
                <a:latin typeface="Arial" panose="020B0604020202020204" pitchFamily="34" charset="0"/>
                <a:cs typeface="Arial" panose="020B0604020202020204" pitchFamily="34" charset="0"/>
              </a:rPr>
              <a:t>ACTIVITY: ATTENDANCE</a:t>
            </a:r>
          </a:p>
        </p:txBody>
      </p:sp>
      <p:sp>
        <p:nvSpPr>
          <p:cNvPr id="5" name="Text Placeholder 4">
            <a:extLst>
              <a:ext uri="{FF2B5EF4-FFF2-40B4-BE49-F238E27FC236}">
                <a16:creationId xmlns:a16="http://schemas.microsoft.com/office/drawing/2014/main" id="{3B5B2C9F-C2F8-40E8-8EF9-4DF407966056}"/>
              </a:ext>
            </a:extLst>
          </p:cNvPr>
          <p:cNvSpPr>
            <a:spLocks noGrp="1"/>
          </p:cNvSpPr>
          <p:nvPr>
            <p:ph type="body" idx="4294967295"/>
          </p:nvPr>
        </p:nvSpPr>
        <p:spPr>
          <a:xfrm>
            <a:off x="4678667" y="1410218"/>
            <a:ext cx="7127875" cy="4559300"/>
          </a:xfrm>
        </p:spPr>
        <p:txBody>
          <a:bodyPr/>
          <a:lstStyle/>
          <a:p>
            <a:pPr>
              <a:spcAft>
                <a:spcPts val="1800"/>
              </a:spcAft>
              <a:buClr>
                <a:schemeClr val="bg1"/>
              </a:buClr>
              <a:buSzPct val="100000"/>
            </a:pPr>
            <a:r>
              <a:rPr lang="en-US" sz="2400" dirty="0">
                <a:solidFill>
                  <a:schemeClr val="bg1"/>
                </a:solidFill>
                <a:latin typeface="Arial" panose="020B0604020202020204" pitchFamily="34" charset="0"/>
                <a:cs typeface="Arial" panose="020B0604020202020204" pitchFamily="34" charset="0"/>
              </a:rPr>
              <a:t>Scan QR code on the left or follow the URL posted in the chat to access the online attendance survey Follow prompts to enter attendance information</a:t>
            </a:r>
          </a:p>
          <a:p>
            <a:pPr>
              <a:spcAft>
                <a:spcPts val="1800"/>
              </a:spcAft>
              <a:buClr>
                <a:schemeClr val="bg1"/>
              </a:buClr>
              <a:buSzPct val="100000"/>
            </a:pPr>
            <a:r>
              <a:rPr lang="en-US" sz="2400" dirty="0">
                <a:solidFill>
                  <a:schemeClr val="bg1"/>
                </a:solidFill>
                <a:latin typeface="Arial" panose="020B0604020202020204" pitchFamily="34" charset="0"/>
                <a:cs typeface="Arial" panose="020B0604020202020204" pitchFamily="34" charset="0"/>
              </a:rPr>
              <a:t>Notify trainers if you require assistance (e.g., identifying your cohort or cohort group)</a:t>
            </a:r>
          </a:p>
          <a:p>
            <a:pPr>
              <a:spcAft>
                <a:spcPts val="1800"/>
              </a:spcAft>
              <a:buClr>
                <a:schemeClr val="bg1"/>
              </a:buClr>
              <a:buSzPct val="100000"/>
            </a:pPr>
            <a:r>
              <a:rPr lang="en-US" sz="2400" dirty="0">
                <a:solidFill>
                  <a:srgbClr val="FFFF00"/>
                </a:solidFill>
                <a:latin typeface="Arial" panose="020B0604020202020204" pitchFamily="34" charset="0"/>
                <a:cs typeface="Arial" panose="020B0604020202020204" pitchFamily="34" charset="0"/>
              </a:rPr>
              <a:t>Certificates of Attendance</a:t>
            </a:r>
            <a:r>
              <a:rPr lang="en-US" sz="2400" dirty="0">
                <a:solidFill>
                  <a:schemeClr val="bg1"/>
                </a:solidFill>
                <a:latin typeface="Arial" panose="020B0604020202020204" pitchFamily="34" charset="0"/>
                <a:cs typeface="Arial" panose="020B0604020202020204" pitchFamily="34" charset="0"/>
              </a:rPr>
              <a:t> will be sent in January and June.  Attendance records and Zoom log in will be use as verification </a:t>
            </a:r>
          </a:p>
          <a:p>
            <a:pPr marL="203190" indent="0" algn="r">
              <a:lnSpc>
                <a:spcPct val="150000"/>
              </a:lnSpc>
              <a:buClr>
                <a:schemeClr val="bg1"/>
              </a:buClr>
              <a:buNone/>
            </a:pPr>
            <a:r>
              <a:rPr lang="en-US" sz="2133" dirty="0">
                <a:solidFill>
                  <a:schemeClr val="bg1"/>
                </a:solidFill>
              </a:rPr>
              <a:t>	  </a:t>
            </a:r>
          </a:p>
          <a:p>
            <a:pPr marL="203190" indent="0" algn="r">
              <a:lnSpc>
                <a:spcPct val="150000"/>
              </a:lnSpc>
              <a:buClr>
                <a:schemeClr val="bg1"/>
              </a:buClr>
              <a:buNone/>
            </a:pPr>
            <a:endParaRPr lang="en-US" sz="2133" dirty="0">
              <a:solidFill>
                <a:schemeClr val="bg1"/>
              </a:solidFill>
            </a:endParaRPr>
          </a:p>
        </p:txBody>
      </p:sp>
      <p:grpSp>
        <p:nvGrpSpPr>
          <p:cNvPr id="6" name="Group 5" descr="pencil and ruler">
            <a:extLst>
              <a:ext uri="{FF2B5EF4-FFF2-40B4-BE49-F238E27FC236}">
                <a16:creationId xmlns:a16="http://schemas.microsoft.com/office/drawing/2014/main" id="{1A61BB3F-A561-4650-AB31-80BE6A096FC9}"/>
              </a:ext>
            </a:extLst>
          </p:cNvPr>
          <p:cNvGrpSpPr/>
          <p:nvPr/>
        </p:nvGrpSpPr>
        <p:grpSpPr>
          <a:xfrm>
            <a:off x="10652880" y="287492"/>
            <a:ext cx="1158240" cy="1158240"/>
            <a:chOff x="7429182" y="2594804"/>
            <a:chExt cx="868680" cy="868680"/>
          </a:xfrm>
        </p:grpSpPr>
        <p:sp>
          <p:nvSpPr>
            <p:cNvPr id="7" name="Google Shape;662;p43">
              <a:extLst>
                <a:ext uri="{FF2B5EF4-FFF2-40B4-BE49-F238E27FC236}">
                  <a16:creationId xmlns:a16="http://schemas.microsoft.com/office/drawing/2014/main" id="{8F922E58-9678-40F5-9EA1-A7258612794C}"/>
                </a:ext>
              </a:extLst>
            </p:cNvPr>
            <p:cNvSpPr/>
            <p:nvPr/>
          </p:nvSpPr>
          <p:spPr>
            <a:xfrm>
              <a:off x="7429182" y="2594804"/>
              <a:ext cx="868680" cy="868680"/>
            </a:xfrm>
            <a:prstGeom prst="ellipse">
              <a:avLst/>
            </a:prstGeom>
            <a:gradFill>
              <a:gsLst>
                <a:gs pos="0">
                  <a:schemeClr val="accent2"/>
                </a:gs>
                <a:gs pos="100000">
                  <a:schemeClr val="accent1"/>
                </a:gs>
              </a:gsLst>
              <a:lin ang="10800025" scaled="0"/>
            </a:gra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8" name="Google Shape;7825;p68">
              <a:extLst>
                <a:ext uri="{FF2B5EF4-FFF2-40B4-BE49-F238E27FC236}">
                  <a16:creationId xmlns:a16="http://schemas.microsoft.com/office/drawing/2014/main" id="{BA210673-EF27-47A9-B2DE-0A6577FCF113}"/>
                </a:ext>
              </a:extLst>
            </p:cNvPr>
            <p:cNvGrpSpPr/>
            <p:nvPr/>
          </p:nvGrpSpPr>
          <p:grpSpPr>
            <a:xfrm>
              <a:off x="7695803" y="2835669"/>
              <a:ext cx="354145" cy="351869"/>
              <a:chOff x="3514900" y="1489020"/>
              <a:chExt cx="354145" cy="351869"/>
            </a:xfrm>
          </p:grpSpPr>
          <p:sp>
            <p:nvSpPr>
              <p:cNvPr id="9" name="Google Shape;7826;p68">
                <a:extLst>
                  <a:ext uri="{FF2B5EF4-FFF2-40B4-BE49-F238E27FC236}">
                    <a16:creationId xmlns:a16="http://schemas.microsoft.com/office/drawing/2014/main" id="{E83D9B99-F43E-4D73-B125-512387751B34}"/>
                  </a:ext>
                </a:extLst>
              </p:cNvPr>
              <p:cNvSpPr/>
              <p:nvPr/>
            </p:nvSpPr>
            <p:spPr>
              <a:xfrm>
                <a:off x="3514900" y="1489020"/>
                <a:ext cx="354145" cy="351869"/>
              </a:xfrm>
              <a:custGeom>
                <a:avLst/>
                <a:gdLst/>
                <a:ahLst/>
                <a:cxnLst/>
                <a:rect l="l" t="t" r="r" b="b"/>
                <a:pathLst>
                  <a:path w="23653" h="23501" extrusionOk="0">
                    <a:moveTo>
                      <a:pt x="19698" y="1"/>
                    </a:moveTo>
                    <a:cubicBezTo>
                      <a:pt x="19495" y="1"/>
                      <a:pt x="19290" y="80"/>
                      <a:pt x="19133" y="237"/>
                    </a:cubicBezTo>
                    <a:lnTo>
                      <a:pt x="316" y="19075"/>
                    </a:lnTo>
                    <a:cubicBezTo>
                      <a:pt x="0" y="19369"/>
                      <a:pt x="0" y="19874"/>
                      <a:pt x="316" y="20168"/>
                    </a:cubicBezTo>
                    <a:lnTo>
                      <a:pt x="3406" y="23280"/>
                    </a:lnTo>
                    <a:cubicBezTo>
                      <a:pt x="3564" y="23427"/>
                      <a:pt x="3764" y="23501"/>
                      <a:pt x="3964" y="23501"/>
                    </a:cubicBezTo>
                    <a:cubicBezTo>
                      <a:pt x="4163" y="23501"/>
                      <a:pt x="4363" y="23427"/>
                      <a:pt x="4521" y="23280"/>
                    </a:cubicBezTo>
                    <a:lnTo>
                      <a:pt x="23358" y="4442"/>
                    </a:lnTo>
                    <a:cubicBezTo>
                      <a:pt x="23653" y="4148"/>
                      <a:pt x="23653" y="3643"/>
                      <a:pt x="23358" y="3328"/>
                    </a:cubicBezTo>
                    <a:lnTo>
                      <a:pt x="20247" y="237"/>
                    </a:lnTo>
                    <a:cubicBezTo>
                      <a:pt x="20100" y="80"/>
                      <a:pt x="19900" y="1"/>
                      <a:pt x="19698" y="1"/>
                    </a:cubicBezTo>
                    <a:close/>
                  </a:path>
                </a:pathLst>
              </a:custGeom>
              <a:solidFill>
                <a:srgbClr val="BECBD5"/>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 name="Google Shape;7827;p68">
                <a:extLst>
                  <a:ext uri="{FF2B5EF4-FFF2-40B4-BE49-F238E27FC236}">
                    <a16:creationId xmlns:a16="http://schemas.microsoft.com/office/drawing/2014/main" id="{B1E3BB45-79CD-4C32-9BCB-F5A36F99BC0C}"/>
                  </a:ext>
                </a:extLst>
              </p:cNvPr>
              <p:cNvSpPr/>
              <p:nvPr/>
            </p:nvSpPr>
            <p:spPr>
              <a:xfrm>
                <a:off x="3619094" y="1759498"/>
                <a:ext cx="24570" cy="24884"/>
              </a:xfrm>
              <a:custGeom>
                <a:avLst/>
                <a:gdLst/>
                <a:ahLst/>
                <a:cxnLst/>
                <a:rect l="l" t="t" r="r" b="b"/>
                <a:pathLst>
                  <a:path w="1641" h="1662" extrusionOk="0">
                    <a:moveTo>
                      <a:pt x="526" y="1"/>
                    </a:moveTo>
                    <a:lnTo>
                      <a:pt x="1" y="548"/>
                    </a:lnTo>
                    <a:lnTo>
                      <a:pt x="1115" y="1662"/>
                    </a:lnTo>
                    <a:lnTo>
                      <a:pt x="1640" y="1136"/>
                    </a:lnTo>
                    <a:lnTo>
                      <a:pt x="526" y="1"/>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 name="Google Shape;7828;p68">
                <a:extLst>
                  <a:ext uri="{FF2B5EF4-FFF2-40B4-BE49-F238E27FC236}">
                    <a16:creationId xmlns:a16="http://schemas.microsoft.com/office/drawing/2014/main" id="{BBD68F72-108A-4DF2-85DE-67491B34D323}"/>
                  </a:ext>
                </a:extLst>
              </p:cNvPr>
              <p:cNvSpPr/>
              <p:nvPr/>
            </p:nvSpPr>
            <p:spPr>
              <a:xfrm>
                <a:off x="3623181" y="1722052"/>
                <a:ext cx="41249" cy="41249"/>
              </a:xfrm>
              <a:custGeom>
                <a:avLst/>
                <a:gdLst/>
                <a:ahLst/>
                <a:cxnLst/>
                <a:rect l="l" t="t" r="r" b="b"/>
                <a:pathLst>
                  <a:path w="2755" h="2755" extrusionOk="0">
                    <a:moveTo>
                      <a:pt x="526" y="0"/>
                    </a:moveTo>
                    <a:lnTo>
                      <a:pt x="1" y="526"/>
                    </a:lnTo>
                    <a:lnTo>
                      <a:pt x="2229" y="2754"/>
                    </a:lnTo>
                    <a:lnTo>
                      <a:pt x="2755" y="2229"/>
                    </a:lnTo>
                    <a:lnTo>
                      <a:pt x="526" y="0"/>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 name="Google Shape;7829;p68">
                <a:extLst>
                  <a:ext uri="{FF2B5EF4-FFF2-40B4-BE49-F238E27FC236}">
                    <a16:creationId xmlns:a16="http://schemas.microsoft.com/office/drawing/2014/main" id="{7044CE38-B734-4AC8-99B2-5BD16475D4A2}"/>
                  </a:ext>
                </a:extLst>
              </p:cNvPr>
              <p:cNvSpPr/>
              <p:nvPr/>
            </p:nvSpPr>
            <p:spPr>
              <a:xfrm>
                <a:off x="3560536" y="1784682"/>
                <a:ext cx="41264" cy="41579"/>
              </a:xfrm>
              <a:custGeom>
                <a:avLst/>
                <a:gdLst/>
                <a:ahLst/>
                <a:cxnLst/>
                <a:rect l="l" t="t" r="r" b="b"/>
                <a:pathLst>
                  <a:path w="2756" h="2777" extrusionOk="0">
                    <a:moveTo>
                      <a:pt x="527" y="1"/>
                    </a:moveTo>
                    <a:lnTo>
                      <a:pt x="1" y="548"/>
                    </a:lnTo>
                    <a:lnTo>
                      <a:pt x="2230" y="2776"/>
                    </a:lnTo>
                    <a:lnTo>
                      <a:pt x="2755" y="2251"/>
                    </a:lnTo>
                    <a:lnTo>
                      <a:pt x="527" y="1"/>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 name="Google Shape;7830;p68">
                <a:extLst>
                  <a:ext uri="{FF2B5EF4-FFF2-40B4-BE49-F238E27FC236}">
                    <a16:creationId xmlns:a16="http://schemas.microsoft.com/office/drawing/2014/main" id="{1BDAE948-3AB9-4D52-ADF6-7CD8A0B740E4}"/>
                  </a:ext>
                </a:extLst>
              </p:cNvPr>
              <p:cNvSpPr/>
              <p:nvPr/>
            </p:nvSpPr>
            <p:spPr>
              <a:xfrm>
                <a:off x="3660957" y="1717635"/>
                <a:ext cx="24570" cy="24884"/>
              </a:xfrm>
              <a:custGeom>
                <a:avLst/>
                <a:gdLst/>
                <a:ahLst/>
                <a:cxnLst/>
                <a:rect l="l" t="t" r="r" b="b"/>
                <a:pathLst>
                  <a:path w="1641" h="1662" extrusionOk="0">
                    <a:moveTo>
                      <a:pt x="526" y="1"/>
                    </a:moveTo>
                    <a:lnTo>
                      <a:pt x="1" y="547"/>
                    </a:lnTo>
                    <a:lnTo>
                      <a:pt x="1115" y="1662"/>
                    </a:lnTo>
                    <a:lnTo>
                      <a:pt x="1641" y="1136"/>
                    </a:lnTo>
                    <a:lnTo>
                      <a:pt x="526" y="1"/>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 name="Google Shape;7831;p68">
                <a:extLst>
                  <a:ext uri="{FF2B5EF4-FFF2-40B4-BE49-F238E27FC236}">
                    <a16:creationId xmlns:a16="http://schemas.microsoft.com/office/drawing/2014/main" id="{2CF165C3-9F5A-40CC-8E1A-57276BB026EA}"/>
                  </a:ext>
                </a:extLst>
              </p:cNvPr>
              <p:cNvSpPr/>
              <p:nvPr/>
            </p:nvSpPr>
            <p:spPr>
              <a:xfrm>
                <a:off x="3681739" y="1696868"/>
                <a:ext cx="24570" cy="24555"/>
              </a:xfrm>
              <a:custGeom>
                <a:avLst/>
                <a:gdLst/>
                <a:ahLst/>
                <a:cxnLst/>
                <a:rect l="l" t="t" r="r" b="b"/>
                <a:pathLst>
                  <a:path w="1641" h="1640" extrusionOk="0">
                    <a:moveTo>
                      <a:pt x="526" y="0"/>
                    </a:moveTo>
                    <a:lnTo>
                      <a:pt x="0" y="526"/>
                    </a:lnTo>
                    <a:lnTo>
                      <a:pt x="1115" y="1640"/>
                    </a:lnTo>
                    <a:lnTo>
                      <a:pt x="1640" y="1114"/>
                    </a:lnTo>
                    <a:lnTo>
                      <a:pt x="526" y="0"/>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 name="Google Shape;7832;p68">
                <a:extLst>
                  <a:ext uri="{FF2B5EF4-FFF2-40B4-BE49-F238E27FC236}">
                    <a16:creationId xmlns:a16="http://schemas.microsoft.com/office/drawing/2014/main" id="{051AC3A3-5FD0-4162-B78A-08FC0AA998D3}"/>
                  </a:ext>
                </a:extLst>
              </p:cNvPr>
              <p:cNvSpPr/>
              <p:nvPr/>
            </p:nvSpPr>
            <p:spPr>
              <a:xfrm>
                <a:off x="3686141" y="1659092"/>
                <a:ext cx="41249" cy="41564"/>
              </a:xfrm>
              <a:custGeom>
                <a:avLst/>
                <a:gdLst/>
                <a:ahLst/>
                <a:cxnLst/>
                <a:rect l="l" t="t" r="r" b="b"/>
                <a:pathLst>
                  <a:path w="2755" h="2776" extrusionOk="0">
                    <a:moveTo>
                      <a:pt x="526" y="0"/>
                    </a:moveTo>
                    <a:lnTo>
                      <a:pt x="1" y="547"/>
                    </a:lnTo>
                    <a:lnTo>
                      <a:pt x="2229" y="2775"/>
                    </a:lnTo>
                    <a:lnTo>
                      <a:pt x="2755" y="2250"/>
                    </a:lnTo>
                    <a:lnTo>
                      <a:pt x="526" y="0"/>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 name="Google Shape;7833;p68">
                <a:extLst>
                  <a:ext uri="{FF2B5EF4-FFF2-40B4-BE49-F238E27FC236}">
                    <a16:creationId xmlns:a16="http://schemas.microsoft.com/office/drawing/2014/main" id="{3E61AA81-FFE5-43B7-9D9E-86C33377A184}"/>
                  </a:ext>
                </a:extLst>
              </p:cNvPr>
              <p:cNvSpPr/>
              <p:nvPr/>
            </p:nvSpPr>
            <p:spPr>
              <a:xfrm>
                <a:off x="3723602" y="1654990"/>
                <a:ext cx="24884" cy="24570"/>
              </a:xfrm>
              <a:custGeom>
                <a:avLst/>
                <a:gdLst/>
                <a:ahLst/>
                <a:cxnLst/>
                <a:rect l="l" t="t" r="r" b="b"/>
                <a:pathLst>
                  <a:path w="1662" h="1641" extrusionOk="0">
                    <a:moveTo>
                      <a:pt x="526" y="1"/>
                    </a:moveTo>
                    <a:lnTo>
                      <a:pt x="1" y="526"/>
                    </a:lnTo>
                    <a:lnTo>
                      <a:pt x="1115" y="1641"/>
                    </a:lnTo>
                    <a:lnTo>
                      <a:pt x="1662" y="1115"/>
                    </a:lnTo>
                    <a:lnTo>
                      <a:pt x="526" y="1"/>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 name="Google Shape;7834;p68">
                <a:extLst>
                  <a:ext uri="{FF2B5EF4-FFF2-40B4-BE49-F238E27FC236}">
                    <a16:creationId xmlns:a16="http://schemas.microsoft.com/office/drawing/2014/main" id="{A18DA078-94DA-41BE-B3A7-09A63A60D4BD}"/>
                  </a:ext>
                </a:extLst>
              </p:cNvPr>
              <p:cNvSpPr/>
              <p:nvPr/>
            </p:nvSpPr>
            <p:spPr>
              <a:xfrm>
                <a:off x="3744698" y="1633909"/>
                <a:ext cx="24570" cy="24884"/>
              </a:xfrm>
              <a:custGeom>
                <a:avLst/>
                <a:gdLst/>
                <a:ahLst/>
                <a:cxnLst/>
                <a:rect l="l" t="t" r="r" b="b"/>
                <a:pathLst>
                  <a:path w="1641" h="1662" extrusionOk="0">
                    <a:moveTo>
                      <a:pt x="526" y="0"/>
                    </a:moveTo>
                    <a:lnTo>
                      <a:pt x="0" y="547"/>
                    </a:lnTo>
                    <a:lnTo>
                      <a:pt x="1115" y="1661"/>
                    </a:lnTo>
                    <a:lnTo>
                      <a:pt x="1640" y="1115"/>
                    </a:lnTo>
                    <a:lnTo>
                      <a:pt x="526" y="0"/>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 name="Google Shape;7835;p68">
                <a:extLst>
                  <a:ext uri="{FF2B5EF4-FFF2-40B4-BE49-F238E27FC236}">
                    <a16:creationId xmlns:a16="http://schemas.microsoft.com/office/drawing/2014/main" id="{1A28F0CE-ACD8-4CC5-ABB8-99937EE472F6}"/>
                  </a:ext>
                </a:extLst>
              </p:cNvPr>
              <p:cNvSpPr/>
              <p:nvPr/>
            </p:nvSpPr>
            <p:spPr>
              <a:xfrm>
                <a:off x="3748786" y="1596447"/>
                <a:ext cx="41564" cy="41249"/>
              </a:xfrm>
              <a:custGeom>
                <a:avLst/>
                <a:gdLst/>
                <a:ahLst/>
                <a:cxnLst/>
                <a:rect l="l" t="t" r="r" b="b"/>
                <a:pathLst>
                  <a:path w="2776" h="2755" extrusionOk="0">
                    <a:moveTo>
                      <a:pt x="526" y="0"/>
                    </a:moveTo>
                    <a:lnTo>
                      <a:pt x="1" y="526"/>
                    </a:lnTo>
                    <a:lnTo>
                      <a:pt x="2229" y="2755"/>
                    </a:lnTo>
                    <a:lnTo>
                      <a:pt x="2776" y="2229"/>
                    </a:lnTo>
                    <a:lnTo>
                      <a:pt x="526" y="0"/>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 name="Google Shape;7836;p68">
                <a:extLst>
                  <a:ext uri="{FF2B5EF4-FFF2-40B4-BE49-F238E27FC236}">
                    <a16:creationId xmlns:a16="http://schemas.microsoft.com/office/drawing/2014/main" id="{FD3B88F4-CA42-478F-B7E8-367730F2E8D9}"/>
                  </a:ext>
                </a:extLst>
              </p:cNvPr>
              <p:cNvSpPr/>
              <p:nvPr/>
            </p:nvSpPr>
            <p:spPr>
              <a:xfrm>
                <a:off x="3786561" y="1592030"/>
                <a:ext cx="24570" cy="24884"/>
              </a:xfrm>
              <a:custGeom>
                <a:avLst/>
                <a:gdLst/>
                <a:ahLst/>
                <a:cxnLst/>
                <a:rect l="l" t="t" r="r" b="b"/>
                <a:pathLst>
                  <a:path w="1641" h="1662" extrusionOk="0">
                    <a:moveTo>
                      <a:pt x="526" y="1"/>
                    </a:moveTo>
                    <a:lnTo>
                      <a:pt x="0" y="548"/>
                    </a:lnTo>
                    <a:lnTo>
                      <a:pt x="1115" y="1662"/>
                    </a:lnTo>
                    <a:lnTo>
                      <a:pt x="1640" y="1136"/>
                    </a:lnTo>
                    <a:lnTo>
                      <a:pt x="526" y="1"/>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 name="Google Shape;7837;p68">
                <a:extLst>
                  <a:ext uri="{FF2B5EF4-FFF2-40B4-BE49-F238E27FC236}">
                    <a16:creationId xmlns:a16="http://schemas.microsoft.com/office/drawing/2014/main" id="{C8131860-F9AF-4BFD-A04F-F8FBF9FDB39C}"/>
                  </a:ext>
                </a:extLst>
              </p:cNvPr>
              <p:cNvSpPr/>
              <p:nvPr/>
            </p:nvSpPr>
            <p:spPr>
              <a:xfrm>
                <a:off x="3807343" y="1571264"/>
                <a:ext cx="24869" cy="24570"/>
              </a:xfrm>
              <a:custGeom>
                <a:avLst/>
                <a:gdLst/>
                <a:ahLst/>
                <a:cxnLst/>
                <a:rect l="l" t="t" r="r" b="b"/>
                <a:pathLst>
                  <a:path w="1661" h="1641" extrusionOk="0">
                    <a:moveTo>
                      <a:pt x="526" y="0"/>
                    </a:moveTo>
                    <a:lnTo>
                      <a:pt x="0" y="526"/>
                    </a:lnTo>
                    <a:lnTo>
                      <a:pt x="1114" y="1640"/>
                    </a:lnTo>
                    <a:lnTo>
                      <a:pt x="1661" y="1115"/>
                    </a:lnTo>
                    <a:lnTo>
                      <a:pt x="526" y="0"/>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 name="Google Shape;7838;p68">
                <a:extLst>
                  <a:ext uri="{FF2B5EF4-FFF2-40B4-BE49-F238E27FC236}">
                    <a16:creationId xmlns:a16="http://schemas.microsoft.com/office/drawing/2014/main" id="{A75E7C0C-00B7-449B-8FC8-87BE8F66A825}"/>
                  </a:ext>
                </a:extLst>
              </p:cNvPr>
              <p:cNvSpPr/>
              <p:nvPr/>
            </p:nvSpPr>
            <p:spPr>
              <a:xfrm>
                <a:off x="3811745" y="1533488"/>
                <a:ext cx="41249" cy="41564"/>
              </a:xfrm>
              <a:custGeom>
                <a:avLst/>
                <a:gdLst/>
                <a:ahLst/>
                <a:cxnLst/>
                <a:rect l="l" t="t" r="r" b="b"/>
                <a:pathLst>
                  <a:path w="2755" h="2776" extrusionOk="0">
                    <a:moveTo>
                      <a:pt x="526" y="0"/>
                    </a:moveTo>
                    <a:lnTo>
                      <a:pt x="0" y="526"/>
                    </a:lnTo>
                    <a:lnTo>
                      <a:pt x="2229" y="2776"/>
                    </a:lnTo>
                    <a:lnTo>
                      <a:pt x="2755" y="2229"/>
                    </a:lnTo>
                    <a:lnTo>
                      <a:pt x="526" y="0"/>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 name="Google Shape;7839;p68">
                <a:extLst>
                  <a:ext uri="{FF2B5EF4-FFF2-40B4-BE49-F238E27FC236}">
                    <a16:creationId xmlns:a16="http://schemas.microsoft.com/office/drawing/2014/main" id="{F6424179-C46C-4799-A15B-74B59B080D5F}"/>
                  </a:ext>
                </a:extLst>
              </p:cNvPr>
              <p:cNvSpPr/>
              <p:nvPr/>
            </p:nvSpPr>
            <p:spPr>
              <a:xfrm>
                <a:off x="3597998" y="1780594"/>
                <a:ext cx="24570" cy="24570"/>
              </a:xfrm>
              <a:custGeom>
                <a:avLst/>
                <a:gdLst/>
                <a:ahLst/>
                <a:cxnLst/>
                <a:rect l="l" t="t" r="r" b="b"/>
                <a:pathLst>
                  <a:path w="1641" h="1641" extrusionOk="0">
                    <a:moveTo>
                      <a:pt x="526" y="1"/>
                    </a:moveTo>
                    <a:lnTo>
                      <a:pt x="1" y="526"/>
                    </a:lnTo>
                    <a:lnTo>
                      <a:pt x="1115" y="1640"/>
                    </a:lnTo>
                    <a:lnTo>
                      <a:pt x="1641" y="1115"/>
                    </a:lnTo>
                    <a:lnTo>
                      <a:pt x="526" y="1"/>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 name="Google Shape;7840;p68">
                <a:extLst>
                  <a:ext uri="{FF2B5EF4-FFF2-40B4-BE49-F238E27FC236}">
                    <a16:creationId xmlns:a16="http://schemas.microsoft.com/office/drawing/2014/main" id="{ADA67211-35EA-47DA-90F2-5B53FA87CAF1}"/>
                  </a:ext>
                </a:extLst>
              </p:cNvPr>
              <p:cNvSpPr/>
              <p:nvPr/>
            </p:nvSpPr>
            <p:spPr>
              <a:xfrm>
                <a:off x="3623181" y="1625090"/>
                <a:ext cx="108940" cy="108925"/>
              </a:xfrm>
              <a:custGeom>
                <a:avLst/>
                <a:gdLst/>
                <a:ahLst/>
                <a:cxnLst/>
                <a:rect l="l" t="t" r="r" b="b"/>
                <a:pathLst>
                  <a:path w="7276" h="7275" extrusionOk="0">
                    <a:moveTo>
                      <a:pt x="3070" y="1"/>
                    </a:moveTo>
                    <a:lnTo>
                      <a:pt x="1" y="3049"/>
                    </a:lnTo>
                    <a:lnTo>
                      <a:pt x="4206" y="7275"/>
                    </a:lnTo>
                    <a:lnTo>
                      <a:pt x="7275" y="4205"/>
                    </a:lnTo>
                    <a:lnTo>
                      <a:pt x="3070" y="1"/>
                    </a:lnTo>
                    <a:close/>
                  </a:path>
                </a:pathLst>
              </a:custGeom>
              <a:solidFill>
                <a:srgbClr val="B2C2CE"/>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 name="Google Shape;7841;p68">
                <a:extLst>
                  <a:ext uri="{FF2B5EF4-FFF2-40B4-BE49-F238E27FC236}">
                    <a16:creationId xmlns:a16="http://schemas.microsoft.com/office/drawing/2014/main" id="{2052BC9A-BF9F-4C91-8715-B559C66DEF81}"/>
                  </a:ext>
                </a:extLst>
              </p:cNvPr>
              <p:cNvSpPr/>
              <p:nvPr/>
            </p:nvSpPr>
            <p:spPr>
              <a:xfrm>
                <a:off x="3517416" y="1493826"/>
                <a:ext cx="316698" cy="313225"/>
              </a:xfrm>
              <a:custGeom>
                <a:avLst/>
                <a:gdLst/>
                <a:ahLst/>
                <a:cxnLst/>
                <a:rect l="l" t="t" r="r" b="b"/>
                <a:pathLst>
                  <a:path w="21152" h="20920" extrusionOk="0">
                    <a:moveTo>
                      <a:pt x="2387" y="0"/>
                    </a:moveTo>
                    <a:cubicBezTo>
                      <a:pt x="1835" y="0"/>
                      <a:pt x="1283" y="211"/>
                      <a:pt x="863" y="631"/>
                    </a:cubicBezTo>
                    <a:cubicBezTo>
                      <a:pt x="1" y="1472"/>
                      <a:pt x="1" y="2839"/>
                      <a:pt x="863" y="3701"/>
                    </a:cubicBezTo>
                    <a:lnTo>
                      <a:pt x="18082" y="20920"/>
                    </a:lnTo>
                    <a:lnTo>
                      <a:pt x="21151" y="17871"/>
                    </a:lnTo>
                    <a:lnTo>
                      <a:pt x="3911" y="631"/>
                    </a:lnTo>
                    <a:cubicBezTo>
                      <a:pt x="3491" y="211"/>
                      <a:pt x="2939" y="0"/>
                      <a:pt x="2387" y="0"/>
                    </a:cubicBezTo>
                    <a:close/>
                  </a:path>
                </a:pathLst>
              </a:custGeom>
              <a:solidFill>
                <a:srgbClr val="6B8397"/>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 name="Google Shape;7842;p68">
                <a:extLst>
                  <a:ext uri="{FF2B5EF4-FFF2-40B4-BE49-F238E27FC236}">
                    <a16:creationId xmlns:a16="http://schemas.microsoft.com/office/drawing/2014/main" id="{EF55AD48-AAF7-4487-A58D-33E10F3BCFAE}"/>
                  </a:ext>
                </a:extLst>
              </p:cNvPr>
              <p:cNvSpPr/>
              <p:nvPr/>
            </p:nvSpPr>
            <p:spPr>
              <a:xfrm>
                <a:off x="3788133" y="1761399"/>
                <a:ext cx="73230" cy="72287"/>
              </a:xfrm>
              <a:custGeom>
                <a:avLst/>
                <a:gdLst/>
                <a:ahLst/>
                <a:cxnLst/>
                <a:rect l="l" t="t" r="r" b="b"/>
                <a:pathLst>
                  <a:path w="4891" h="4828" extrusionOk="0">
                    <a:moveTo>
                      <a:pt x="3070" y="0"/>
                    </a:moveTo>
                    <a:lnTo>
                      <a:pt x="1" y="3049"/>
                    </a:lnTo>
                    <a:lnTo>
                      <a:pt x="4521" y="4815"/>
                    </a:lnTo>
                    <a:cubicBezTo>
                      <a:pt x="4546" y="4823"/>
                      <a:pt x="4572" y="4827"/>
                      <a:pt x="4597" y="4827"/>
                    </a:cubicBezTo>
                    <a:cubicBezTo>
                      <a:pt x="4756" y="4827"/>
                      <a:pt x="4891" y="4666"/>
                      <a:pt x="4836" y="4520"/>
                    </a:cubicBezTo>
                    <a:lnTo>
                      <a:pt x="3070" y="0"/>
                    </a:lnTo>
                    <a:close/>
                  </a:path>
                </a:pathLst>
              </a:custGeom>
              <a:solidFill>
                <a:srgbClr val="BECBD5"/>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 name="Google Shape;7843;p68">
                <a:extLst>
                  <a:ext uri="{FF2B5EF4-FFF2-40B4-BE49-F238E27FC236}">
                    <a16:creationId xmlns:a16="http://schemas.microsoft.com/office/drawing/2014/main" id="{9E60AB6E-4922-4CF2-B0CD-6E840A2ED3A8}"/>
                  </a:ext>
                </a:extLst>
              </p:cNvPr>
              <p:cNvSpPr/>
              <p:nvPr/>
            </p:nvSpPr>
            <p:spPr>
              <a:xfrm>
                <a:off x="3822136" y="1761399"/>
                <a:ext cx="39198" cy="72407"/>
              </a:xfrm>
              <a:custGeom>
                <a:avLst/>
                <a:gdLst/>
                <a:ahLst/>
                <a:cxnLst/>
                <a:rect l="l" t="t" r="r" b="b"/>
                <a:pathLst>
                  <a:path w="2618" h="4836" extrusionOk="0">
                    <a:moveTo>
                      <a:pt x="799" y="0"/>
                    </a:moveTo>
                    <a:lnTo>
                      <a:pt x="0" y="778"/>
                    </a:lnTo>
                    <a:lnTo>
                      <a:pt x="1451" y="4499"/>
                    </a:lnTo>
                    <a:lnTo>
                      <a:pt x="2250" y="4815"/>
                    </a:lnTo>
                    <a:cubicBezTo>
                      <a:pt x="2282" y="4829"/>
                      <a:pt x="2313" y="4835"/>
                      <a:pt x="2344" y="4835"/>
                    </a:cubicBezTo>
                    <a:cubicBezTo>
                      <a:pt x="2495" y="4835"/>
                      <a:pt x="2618" y="4678"/>
                      <a:pt x="2565" y="4520"/>
                    </a:cubicBezTo>
                    <a:lnTo>
                      <a:pt x="799" y="0"/>
                    </a:lnTo>
                    <a:close/>
                  </a:path>
                </a:pathLst>
              </a:custGeom>
              <a:solidFill>
                <a:srgbClr val="9FB3C2"/>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 name="Google Shape;7844;p68">
                <a:extLst>
                  <a:ext uri="{FF2B5EF4-FFF2-40B4-BE49-F238E27FC236}">
                    <a16:creationId xmlns:a16="http://schemas.microsoft.com/office/drawing/2014/main" id="{9380EF8D-B88C-49BB-A40A-15C0B04A2AE1}"/>
                  </a:ext>
                </a:extLst>
              </p:cNvPr>
              <p:cNvSpPr/>
              <p:nvPr/>
            </p:nvSpPr>
            <p:spPr>
              <a:xfrm>
                <a:off x="3541656" y="1493781"/>
                <a:ext cx="292458" cy="313270"/>
              </a:xfrm>
              <a:custGeom>
                <a:avLst/>
                <a:gdLst/>
                <a:ahLst/>
                <a:cxnLst/>
                <a:rect l="l" t="t" r="r" b="b"/>
                <a:pathLst>
                  <a:path w="19533" h="20923" extrusionOk="0">
                    <a:moveTo>
                      <a:pt x="789" y="0"/>
                    </a:moveTo>
                    <a:cubicBezTo>
                      <a:pt x="524" y="0"/>
                      <a:pt x="257" y="49"/>
                      <a:pt x="1" y="151"/>
                    </a:cubicBezTo>
                    <a:cubicBezTo>
                      <a:pt x="295" y="256"/>
                      <a:pt x="547" y="424"/>
                      <a:pt x="778" y="634"/>
                    </a:cubicBezTo>
                    <a:lnTo>
                      <a:pt x="15706" y="15561"/>
                    </a:lnTo>
                    <a:cubicBezTo>
                      <a:pt x="16967" y="16844"/>
                      <a:pt x="16967" y="18904"/>
                      <a:pt x="15706" y="20166"/>
                    </a:cubicBezTo>
                    <a:lnTo>
                      <a:pt x="16463" y="20923"/>
                    </a:lnTo>
                    <a:lnTo>
                      <a:pt x="19532" y="17874"/>
                    </a:lnTo>
                    <a:lnTo>
                      <a:pt x="2292" y="634"/>
                    </a:lnTo>
                    <a:cubicBezTo>
                      <a:pt x="1893" y="220"/>
                      <a:pt x="1348" y="0"/>
                      <a:pt x="789" y="0"/>
                    </a:cubicBezTo>
                    <a:close/>
                  </a:path>
                </a:pathLst>
              </a:custGeom>
              <a:solidFill>
                <a:srgbClr val="4E677C"/>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 name="Google Shape;7845;p68">
                <a:extLst>
                  <a:ext uri="{FF2B5EF4-FFF2-40B4-BE49-F238E27FC236}">
                    <a16:creationId xmlns:a16="http://schemas.microsoft.com/office/drawing/2014/main" id="{11C085F3-029C-4305-8243-E0AB68B83CA3}"/>
                  </a:ext>
                </a:extLst>
              </p:cNvPr>
              <p:cNvSpPr/>
              <p:nvPr/>
            </p:nvSpPr>
            <p:spPr>
              <a:xfrm>
                <a:off x="3834728" y="1807979"/>
                <a:ext cx="26636" cy="25708"/>
              </a:xfrm>
              <a:custGeom>
                <a:avLst/>
                <a:gdLst/>
                <a:ahLst/>
                <a:cxnLst/>
                <a:rect l="l" t="t" r="r" b="b"/>
                <a:pathLst>
                  <a:path w="1779" h="1717" extrusionOk="0">
                    <a:moveTo>
                      <a:pt x="1157" y="1"/>
                    </a:moveTo>
                    <a:lnTo>
                      <a:pt x="0" y="1157"/>
                    </a:lnTo>
                    <a:lnTo>
                      <a:pt x="1409" y="1704"/>
                    </a:lnTo>
                    <a:cubicBezTo>
                      <a:pt x="1434" y="1712"/>
                      <a:pt x="1460" y="1716"/>
                      <a:pt x="1485" y="1716"/>
                    </a:cubicBezTo>
                    <a:cubicBezTo>
                      <a:pt x="1644" y="1716"/>
                      <a:pt x="1779" y="1555"/>
                      <a:pt x="1724" y="1409"/>
                    </a:cubicBezTo>
                    <a:lnTo>
                      <a:pt x="1157" y="1"/>
                    </a:lnTo>
                    <a:close/>
                  </a:path>
                </a:pathLst>
              </a:custGeom>
              <a:solidFill>
                <a:srgbClr val="29435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 name="Google Shape;7846;p68">
                <a:extLst>
                  <a:ext uri="{FF2B5EF4-FFF2-40B4-BE49-F238E27FC236}">
                    <a16:creationId xmlns:a16="http://schemas.microsoft.com/office/drawing/2014/main" id="{57732370-041E-428E-BD4A-6AA5EAF87317}"/>
                  </a:ext>
                </a:extLst>
              </p:cNvPr>
              <p:cNvSpPr/>
              <p:nvPr/>
            </p:nvSpPr>
            <p:spPr>
              <a:xfrm>
                <a:off x="3552047" y="1524984"/>
                <a:ext cx="68320" cy="68334"/>
              </a:xfrm>
              <a:custGeom>
                <a:avLst/>
                <a:gdLst/>
                <a:ahLst/>
                <a:cxnLst/>
                <a:rect l="l" t="t" r="r" b="b"/>
                <a:pathLst>
                  <a:path w="4563" h="4564" extrusionOk="0">
                    <a:moveTo>
                      <a:pt x="3049" y="1"/>
                    </a:moveTo>
                    <a:lnTo>
                      <a:pt x="0" y="3070"/>
                    </a:lnTo>
                    <a:lnTo>
                      <a:pt x="1493" y="4563"/>
                    </a:lnTo>
                    <a:lnTo>
                      <a:pt x="4563" y="1494"/>
                    </a:lnTo>
                    <a:lnTo>
                      <a:pt x="3049" y="1"/>
                    </a:lnTo>
                    <a:close/>
                  </a:path>
                </a:pathLst>
              </a:custGeom>
              <a:solidFill>
                <a:srgbClr val="29435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 name="Google Shape;7847;p68">
                <a:extLst>
                  <a:ext uri="{FF2B5EF4-FFF2-40B4-BE49-F238E27FC236}">
                    <a16:creationId xmlns:a16="http://schemas.microsoft.com/office/drawing/2014/main" id="{CFF4EC09-AA47-4BF9-B6DD-BAFD3D676D58}"/>
                  </a:ext>
                </a:extLst>
              </p:cNvPr>
              <p:cNvSpPr/>
              <p:nvPr/>
            </p:nvSpPr>
            <p:spPr>
              <a:xfrm>
                <a:off x="3593281" y="1566218"/>
                <a:ext cx="221623" cy="221952"/>
              </a:xfrm>
              <a:custGeom>
                <a:avLst/>
                <a:gdLst/>
                <a:ahLst/>
                <a:cxnLst/>
                <a:rect l="l" t="t" r="r" b="b"/>
                <a:pathLst>
                  <a:path w="14802" h="14824" extrusionOk="0">
                    <a:moveTo>
                      <a:pt x="526" y="1"/>
                    </a:moveTo>
                    <a:lnTo>
                      <a:pt x="1" y="548"/>
                    </a:lnTo>
                    <a:lnTo>
                      <a:pt x="14276" y="14823"/>
                    </a:lnTo>
                    <a:lnTo>
                      <a:pt x="14802" y="14298"/>
                    </a:lnTo>
                    <a:lnTo>
                      <a:pt x="526" y="1"/>
                    </a:lnTo>
                    <a:close/>
                  </a:path>
                </a:pathLst>
              </a:custGeom>
              <a:solidFill>
                <a:srgbClr val="BECBD5"/>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grpSp>
        <p:nvGrpSpPr>
          <p:cNvPr id="32" name="Google Shape;6077;p67" descr="clock">
            <a:extLst>
              <a:ext uri="{FF2B5EF4-FFF2-40B4-BE49-F238E27FC236}">
                <a16:creationId xmlns:a16="http://schemas.microsoft.com/office/drawing/2014/main" id="{7E9AEA36-D448-4F7F-BF42-74D8C366DEF5}"/>
              </a:ext>
            </a:extLst>
          </p:cNvPr>
          <p:cNvGrpSpPr/>
          <p:nvPr/>
        </p:nvGrpSpPr>
        <p:grpSpPr>
          <a:xfrm>
            <a:off x="9176260" y="6014033"/>
            <a:ext cx="537983" cy="537983"/>
            <a:chOff x="5873617" y="2309901"/>
            <a:chExt cx="345720" cy="345720"/>
          </a:xfrm>
        </p:grpSpPr>
        <p:sp>
          <p:nvSpPr>
            <p:cNvPr id="33" name="Google Shape;6078;p67">
              <a:extLst>
                <a:ext uri="{FF2B5EF4-FFF2-40B4-BE49-F238E27FC236}">
                  <a16:creationId xmlns:a16="http://schemas.microsoft.com/office/drawing/2014/main" id="{DFAE6B64-CBBA-482A-814D-A62C5DB3FD51}"/>
                </a:ext>
              </a:extLst>
            </p:cNvPr>
            <p:cNvSpPr/>
            <p:nvPr/>
          </p:nvSpPr>
          <p:spPr>
            <a:xfrm>
              <a:off x="5873617" y="2309901"/>
              <a:ext cx="345720" cy="345720"/>
            </a:xfrm>
            <a:custGeom>
              <a:avLst/>
              <a:gdLst/>
              <a:ahLst/>
              <a:cxnLst/>
              <a:rect l="l" t="t" r="r" b="b"/>
              <a:pathLst>
                <a:path w="13159" h="13159" extrusionOk="0">
                  <a:moveTo>
                    <a:pt x="6583" y="1"/>
                  </a:moveTo>
                  <a:cubicBezTo>
                    <a:pt x="2949" y="1"/>
                    <a:pt x="1" y="2942"/>
                    <a:pt x="1" y="6576"/>
                  </a:cubicBezTo>
                  <a:cubicBezTo>
                    <a:pt x="1" y="10211"/>
                    <a:pt x="2949" y="13159"/>
                    <a:pt x="6583" y="13159"/>
                  </a:cubicBezTo>
                  <a:cubicBezTo>
                    <a:pt x="10218" y="13159"/>
                    <a:pt x="13159" y="10211"/>
                    <a:pt x="13159" y="6576"/>
                  </a:cubicBezTo>
                  <a:cubicBezTo>
                    <a:pt x="13159" y="2942"/>
                    <a:pt x="10218" y="1"/>
                    <a:pt x="6583" y="1"/>
                  </a:cubicBezTo>
                  <a:close/>
                </a:path>
              </a:pathLst>
            </a:custGeom>
            <a:solidFill>
              <a:srgbClr val="798898"/>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 name="Google Shape;6079;p67">
              <a:extLst>
                <a:ext uri="{FF2B5EF4-FFF2-40B4-BE49-F238E27FC236}">
                  <a16:creationId xmlns:a16="http://schemas.microsoft.com/office/drawing/2014/main" id="{4A0C0596-40E9-4BC7-BBE5-38F138CD806B}"/>
                </a:ext>
              </a:extLst>
            </p:cNvPr>
            <p:cNvSpPr/>
            <p:nvPr/>
          </p:nvSpPr>
          <p:spPr>
            <a:xfrm>
              <a:off x="5899496" y="2335779"/>
              <a:ext cx="293963" cy="293963"/>
            </a:xfrm>
            <a:custGeom>
              <a:avLst/>
              <a:gdLst/>
              <a:ahLst/>
              <a:cxnLst/>
              <a:rect l="l" t="t" r="r" b="b"/>
              <a:pathLst>
                <a:path w="11189" h="11189" extrusionOk="0">
                  <a:moveTo>
                    <a:pt x="5598" y="1"/>
                  </a:moveTo>
                  <a:cubicBezTo>
                    <a:pt x="2505" y="1"/>
                    <a:pt x="1" y="2504"/>
                    <a:pt x="1" y="5591"/>
                  </a:cubicBezTo>
                  <a:cubicBezTo>
                    <a:pt x="1" y="8685"/>
                    <a:pt x="2505" y="11189"/>
                    <a:pt x="5598" y="11189"/>
                  </a:cubicBezTo>
                  <a:cubicBezTo>
                    <a:pt x="8685" y="11189"/>
                    <a:pt x="11189" y="8685"/>
                    <a:pt x="11189" y="5591"/>
                  </a:cubicBezTo>
                  <a:cubicBezTo>
                    <a:pt x="11189" y="2504"/>
                    <a:pt x="8685" y="1"/>
                    <a:pt x="5598" y="1"/>
                  </a:cubicBezTo>
                  <a:close/>
                </a:path>
              </a:pathLst>
            </a:custGeom>
            <a:solidFill>
              <a:srgbClr val="F2F4F7"/>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 name="Google Shape;6080;p67">
              <a:extLst>
                <a:ext uri="{FF2B5EF4-FFF2-40B4-BE49-F238E27FC236}">
                  <a16:creationId xmlns:a16="http://schemas.microsoft.com/office/drawing/2014/main" id="{E54246DA-CDA7-44D5-A9D8-BA91A2DD050A}"/>
                </a:ext>
              </a:extLst>
            </p:cNvPr>
            <p:cNvSpPr/>
            <p:nvPr/>
          </p:nvSpPr>
          <p:spPr>
            <a:xfrm>
              <a:off x="6041288" y="2356088"/>
              <a:ext cx="10404" cy="131888"/>
            </a:xfrm>
            <a:custGeom>
              <a:avLst/>
              <a:gdLst/>
              <a:ahLst/>
              <a:cxnLst/>
              <a:rect l="l" t="t" r="r" b="b"/>
              <a:pathLst>
                <a:path w="396" h="5020" extrusionOk="0">
                  <a:moveTo>
                    <a:pt x="198" y="1"/>
                  </a:moveTo>
                  <a:cubicBezTo>
                    <a:pt x="99" y="1"/>
                    <a:pt x="0" y="67"/>
                    <a:pt x="0" y="199"/>
                  </a:cubicBezTo>
                  <a:lnTo>
                    <a:pt x="0" y="4818"/>
                  </a:lnTo>
                  <a:cubicBezTo>
                    <a:pt x="0" y="4929"/>
                    <a:pt x="90" y="5019"/>
                    <a:pt x="201" y="5019"/>
                  </a:cubicBezTo>
                  <a:cubicBezTo>
                    <a:pt x="305" y="5019"/>
                    <a:pt x="395" y="4929"/>
                    <a:pt x="395" y="4818"/>
                  </a:cubicBezTo>
                  <a:lnTo>
                    <a:pt x="395" y="199"/>
                  </a:lnTo>
                  <a:cubicBezTo>
                    <a:pt x="395" y="67"/>
                    <a:pt x="297" y="1"/>
                    <a:pt x="198" y="1"/>
                  </a:cubicBezTo>
                  <a:close/>
                </a:path>
              </a:pathLst>
            </a:custGeom>
            <a:solidFill>
              <a:srgbClr val="A3ADB8"/>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 name="Google Shape;6081;p67">
              <a:extLst>
                <a:ext uri="{FF2B5EF4-FFF2-40B4-BE49-F238E27FC236}">
                  <a16:creationId xmlns:a16="http://schemas.microsoft.com/office/drawing/2014/main" id="{B6094AA4-5509-4632-99C6-1CB0D9303EBB}"/>
                </a:ext>
              </a:extLst>
            </p:cNvPr>
            <p:cNvSpPr/>
            <p:nvPr/>
          </p:nvSpPr>
          <p:spPr>
            <a:xfrm>
              <a:off x="6039449" y="2477546"/>
              <a:ext cx="135435" cy="10430"/>
            </a:xfrm>
            <a:custGeom>
              <a:avLst/>
              <a:gdLst/>
              <a:ahLst/>
              <a:cxnLst/>
              <a:rect l="l" t="t" r="r" b="b"/>
              <a:pathLst>
                <a:path w="5155" h="397" extrusionOk="0">
                  <a:moveTo>
                    <a:pt x="271" y="1"/>
                  </a:moveTo>
                  <a:cubicBezTo>
                    <a:pt x="1" y="1"/>
                    <a:pt x="1" y="396"/>
                    <a:pt x="271" y="396"/>
                  </a:cubicBezTo>
                  <a:lnTo>
                    <a:pt x="4891" y="396"/>
                  </a:lnTo>
                  <a:cubicBezTo>
                    <a:pt x="5154" y="396"/>
                    <a:pt x="5154" y="1"/>
                    <a:pt x="4891" y="1"/>
                  </a:cubicBezTo>
                  <a:close/>
                </a:path>
              </a:pathLst>
            </a:custGeom>
            <a:solidFill>
              <a:srgbClr val="A3ADB8"/>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 name="Google Shape;6082;p67">
              <a:extLst>
                <a:ext uri="{FF2B5EF4-FFF2-40B4-BE49-F238E27FC236}">
                  <a16:creationId xmlns:a16="http://schemas.microsoft.com/office/drawing/2014/main" id="{65843CFF-3437-4FDF-81F5-9946F0196092}"/>
                </a:ext>
              </a:extLst>
            </p:cNvPr>
            <p:cNvSpPr/>
            <p:nvPr/>
          </p:nvSpPr>
          <p:spPr>
            <a:xfrm>
              <a:off x="5935778" y="2372035"/>
              <a:ext cx="275178" cy="257970"/>
            </a:xfrm>
            <a:custGeom>
              <a:avLst/>
              <a:gdLst/>
              <a:ahLst/>
              <a:cxnLst/>
              <a:rect l="l" t="t" r="r" b="b"/>
              <a:pathLst>
                <a:path w="10474" h="9819" extrusionOk="0">
                  <a:moveTo>
                    <a:pt x="7893" y="1"/>
                  </a:moveTo>
                  <a:cubicBezTo>
                    <a:pt x="9815" y="2213"/>
                    <a:pt x="9697" y="5543"/>
                    <a:pt x="7623" y="7617"/>
                  </a:cubicBezTo>
                  <a:cubicBezTo>
                    <a:pt x="6532" y="8704"/>
                    <a:pt x="5100" y="9254"/>
                    <a:pt x="3664" y="9254"/>
                  </a:cubicBezTo>
                  <a:cubicBezTo>
                    <a:pt x="2361" y="9254"/>
                    <a:pt x="1056" y="8801"/>
                    <a:pt x="0" y="7887"/>
                  </a:cubicBezTo>
                  <a:lnTo>
                    <a:pt x="0" y="7887"/>
                  </a:lnTo>
                  <a:cubicBezTo>
                    <a:pt x="1112" y="9170"/>
                    <a:pt x="2669" y="9818"/>
                    <a:pt x="4229" y="9818"/>
                  </a:cubicBezTo>
                  <a:cubicBezTo>
                    <a:pt x="5657" y="9818"/>
                    <a:pt x="7088" y="9275"/>
                    <a:pt x="8185" y="8179"/>
                  </a:cubicBezTo>
                  <a:cubicBezTo>
                    <a:pt x="10474" y="5883"/>
                    <a:pt x="10342" y="2123"/>
                    <a:pt x="7893" y="1"/>
                  </a:cubicBezTo>
                  <a:close/>
                </a:path>
              </a:pathLst>
            </a:custGeom>
            <a:solidFill>
              <a:srgbClr val="BCCAD6"/>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 name="Google Shape;6083;p67">
              <a:extLst>
                <a:ext uri="{FF2B5EF4-FFF2-40B4-BE49-F238E27FC236}">
                  <a16:creationId xmlns:a16="http://schemas.microsoft.com/office/drawing/2014/main" id="{80FCCCDC-5147-4161-A906-6547943D4922}"/>
                </a:ext>
              </a:extLst>
            </p:cNvPr>
            <p:cNvSpPr/>
            <p:nvPr/>
          </p:nvSpPr>
          <p:spPr>
            <a:xfrm>
              <a:off x="5918097" y="2477546"/>
              <a:ext cx="21333" cy="10430"/>
            </a:xfrm>
            <a:custGeom>
              <a:avLst/>
              <a:gdLst/>
              <a:ahLst/>
              <a:cxnLst/>
              <a:rect l="l" t="t" r="r" b="b"/>
              <a:pathLst>
                <a:path w="812" h="397" extrusionOk="0">
                  <a:moveTo>
                    <a:pt x="264" y="1"/>
                  </a:moveTo>
                  <a:cubicBezTo>
                    <a:pt x="0" y="1"/>
                    <a:pt x="0" y="396"/>
                    <a:pt x="264" y="396"/>
                  </a:cubicBezTo>
                  <a:lnTo>
                    <a:pt x="548" y="396"/>
                  </a:lnTo>
                  <a:cubicBezTo>
                    <a:pt x="812" y="396"/>
                    <a:pt x="812" y="1"/>
                    <a:pt x="548"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 name="Google Shape;6084;p67">
              <a:extLst>
                <a:ext uri="{FF2B5EF4-FFF2-40B4-BE49-F238E27FC236}">
                  <a16:creationId xmlns:a16="http://schemas.microsoft.com/office/drawing/2014/main" id="{DB6B1A19-236B-46D1-8142-47C674B8A0E2}"/>
                </a:ext>
              </a:extLst>
            </p:cNvPr>
            <p:cNvSpPr/>
            <p:nvPr/>
          </p:nvSpPr>
          <p:spPr>
            <a:xfrm>
              <a:off x="6041288" y="2591542"/>
              <a:ext cx="10404" cy="17970"/>
            </a:xfrm>
            <a:custGeom>
              <a:avLst/>
              <a:gdLst/>
              <a:ahLst/>
              <a:cxnLst/>
              <a:rect l="l" t="t" r="r" b="b"/>
              <a:pathLst>
                <a:path w="396" h="684" extrusionOk="0">
                  <a:moveTo>
                    <a:pt x="198" y="0"/>
                  </a:moveTo>
                  <a:cubicBezTo>
                    <a:pt x="99" y="0"/>
                    <a:pt x="0" y="66"/>
                    <a:pt x="0" y="198"/>
                  </a:cubicBezTo>
                  <a:lnTo>
                    <a:pt x="0" y="483"/>
                  </a:lnTo>
                  <a:cubicBezTo>
                    <a:pt x="0" y="594"/>
                    <a:pt x="90" y="684"/>
                    <a:pt x="201" y="684"/>
                  </a:cubicBezTo>
                  <a:cubicBezTo>
                    <a:pt x="305" y="684"/>
                    <a:pt x="395" y="594"/>
                    <a:pt x="395" y="483"/>
                  </a:cubicBezTo>
                  <a:lnTo>
                    <a:pt x="395" y="198"/>
                  </a:lnTo>
                  <a:cubicBezTo>
                    <a:pt x="395" y="66"/>
                    <a:pt x="297" y="0"/>
                    <a:pt x="198"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 name="Google Shape;6085;p67">
              <a:extLst>
                <a:ext uri="{FF2B5EF4-FFF2-40B4-BE49-F238E27FC236}">
                  <a16:creationId xmlns:a16="http://schemas.microsoft.com/office/drawing/2014/main" id="{9ABED8E4-A18F-404E-89ED-8D8C991EDC9B}"/>
                </a:ext>
              </a:extLst>
            </p:cNvPr>
            <p:cNvSpPr/>
            <p:nvPr/>
          </p:nvSpPr>
          <p:spPr>
            <a:xfrm>
              <a:off x="5953144" y="2391556"/>
              <a:ext cx="19836" cy="15869"/>
            </a:xfrm>
            <a:custGeom>
              <a:avLst/>
              <a:gdLst/>
              <a:ahLst/>
              <a:cxnLst/>
              <a:rect l="l" t="t" r="r" b="b"/>
              <a:pathLst>
                <a:path w="755" h="604" extrusionOk="0">
                  <a:moveTo>
                    <a:pt x="285" y="0"/>
                  </a:moveTo>
                  <a:cubicBezTo>
                    <a:pt x="133" y="0"/>
                    <a:pt x="0" y="196"/>
                    <a:pt x="144" y="340"/>
                  </a:cubicBezTo>
                  <a:lnTo>
                    <a:pt x="345" y="541"/>
                  </a:lnTo>
                  <a:cubicBezTo>
                    <a:pt x="379" y="583"/>
                    <a:pt x="435" y="603"/>
                    <a:pt x="484" y="603"/>
                  </a:cubicBezTo>
                  <a:cubicBezTo>
                    <a:pt x="664" y="603"/>
                    <a:pt x="754" y="388"/>
                    <a:pt x="629" y="264"/>
                  </a:cubicBezTo>
                  <a:lnTo>
                    <a:pt x="421" y="62"/>
                  </a:lnTo>
                  <a:cubicBezTo>
                    <a:pt x="379" y="19"/>
                    <a:pt x="331" y="0"/>
                    <a:pt x="285"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 name="Google Shape;6086;p67">
              <a:extLst>
                <a:ext uri="{FF2B5EF4-FFF2-40B4-BE49-F238E27FC236}">
                  <a16:creationId xmlns:a16="http://schemas.microsoft.com/office/drawing/2014/main" id="{6A14F321-6F11-4037-BF60-7DA5A01567D9}"/>
                </a:ext>
              </a:extLst>
            </p:cNvPr>
            <p:cNvSpPr/>
            <p:nvPr/>
          </p:nvSpPr>
          <p:spPr>
            <a:xfrm>
              <a:off x="6119686" y="2557939"/>
              <a:ext cx="19652" cy="15869"/>
            </a:xfrm>
            <a:custGeom>
              <a:avLst/>
              <a:gdLst/>
              <a:ahLst/>
              <a:cxnLst/>
              <a:rect l="l" t="t" r="r" b="b"/>
              <a:pathLst>
                <a:path w="748" h="604" extrusionOk="0">
                  <a:moveTo>
                    <a:pt x="285" y="1"/>
                  </a:moveTo>
                  <a:cubicBezTo>
                    <a:pt x="131" y="1"/>
                    <a:pt x="0" y="202"/>
                    <a:pt x="144" y="347"/>
                  </a:cubicBezTo>
                  <a:lnTo>
                    <a:pt x="345" y="548"/>
                  </a:lnTo>
                  <a:cubicBezTo>
                    <a:pt x="380" y="582"/>
                    <a:pt x="429" y="603"/>
                    <a:pt x="484" y="603"/>
                  </a:cubicBezTo>
                  <a:cubicBezTo>
                    <a:pt x="658" y="603"/>
                    <a:pt x="748" y="388"/>
                    <a:pt x="623" y="263"/>
                  </a:cubicBezTo>
                  <a:lnTo>
                    <a:pt x="422" y="62"/>
                  </a:lnTo>
                  <a:cubicBezTo>
                    <a:pt x="379" y="19"/>
                    <a:pt x="331" y="1"/>
                    <a:pt x="285"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 name="Google Shape;6087;p67">
              <a:extLst>
                <a:ext uri="{FF2B5EF4-FFF2-40B4-BE49-F238E27FC236}">
                  <a16:creationId xmlns:a16="http://schemas.microsoft.com/office/drawing/2014/main" id="{F9A616D1-8BB0-45C6-99FA-E439A535E5B0}"/>
                </a:ext>
              </a:extLst>
            </p:cNvPr>
            <p:cNvSpPr/>
            <p:nvPr/>
          </p:nvSpPr>
          <p:spPr>
            <a:xfrm>
              <a:off x="6120185" y="2391556"/>
              <a:ext cx="19652" cy="15869"/>
            </a:xfrm>
            <a:custGeom>
              <a:avLst/>
              <a:gdLst/>
              <a:ahLst/>
              <a:cxnLst/>
              <a:rect l="l" t="t" r="r" b="b"/>
              <a:pathLst>
                <a:path w="748" h="604" extrusionOk="0">
                  <a:moveTo>
                    <a:pt x="466" y="0"/>
                  </a:moveTo>
                  <a:cubicBezTo>
                    <a:pt x="419" y="0"/>
                    <a:pt x="370" y="19"/>
                    <a:pt x="326" y="62"/>
                  </a:cubicBezTo>
                  <a:lnTo>
                    <a:pt x="125" y="264"/>
                  </a:lnTo>
                  <a:cubicBezTo>
                    <a:pt x="0" y="388"/>
                    <a:pt x="84" y="603"/>
                    <a:pt x="264" y="603"/>
                  </a:cubicBezTo>
                  <a:cubicBezTo>
                    <a:pt x="313" y="603"/>
                    <a:pt x="368" y="583"/>
                    <a:pt x="403" y="541"/>
                  </a:cubicBezTo>
                  <a:lnTo>
                    <a:pt x="604" y="340"/>
                  </a:lnTo>
                  <a:cubicBezTo>
                    <a:pt x="747" y="196"/>
                    <a:pt x="618" y="0"/>
                    <a:pt x="466"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 name="Google Shape;6088;p67">
              <a:extLst>
                <a:ext uri="{FF2B5EF4-FFF2-40B4-BE49-F238E27FC236}">
                  <a16:creationId xmlns:a16="http://schemas.microsoft.com/office/drawing/2014/main" id="{301623FF-FCC9-4113-9C87-BBAE1575FAF1}"/>
                </a:ext>
              </a:extLst>
            </p:cNvPr>
            <p:cNvSpPr/>
            <p:nvPr/>
          </p:nvSpPr>
          <p:spPr>
            <a:xfrm>
              <a:off x="5953617" y="2557939"/>
              <a:ext cx="19862" cy="15869"/>
            </a:xfrm>
            <a:custGeom>
              <a:avLst/>
              <a:gdLst/>
              <a:ahLst/>
              <a:cxnLst/>
              <a:rect l="l" t="t" r="r" b="b"/>
              <a:pathLst>
                <a:path w="756" h="604" extrusionOk="0">
                  <a:moveTo>
                    <a:pt x="465" y="1"/>
                  </a:moveTo>
                  <a:cubicBezTo>
                    <a:pt x="418" y="1"/>
                    <a:pt x="370" y="19"/>
                    <a:pt x="327" y="62"/>
                  </a:cubicBezTo>
                  <a:lnTo>
                    <a:pt x="126" y="263"/>
                  </a:lnTo>
                  <a:cubicBezTo>
                    <a:pt x="1" y="388"/>
                    <a:pt x="91" y="603"/>
                    <a:pt x="264" y="603"/>
                  </a:cubicBezTo>
                  <a:cubicBezTo>
                    <a:pt x="320" y="603"/>
                    <a:pt x="368" y="582"/>
                    <a:pt x="403" y="548"/>
                  </a:cubicBezTo>
                  <a:lnTo>
                    <a:pt x="611" y="347"/>
                  </a:lnTo>
                  <a:cubicBezTo>
                    <a:pt x="755" y="202"/>
                    <a:pt x="620" y="1"/>
                    <a:pt x="465"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 name="Google Shape;6089;p67">
              <a:extLst>
                <a:ext uri="{FF2B5EF4-FFF2-40B4-BE49-F238E27FC236}">
                  <a16:creationId xmlns:a16="http://schemas.microsoft.com/office/drawing/2014/main" id="{AD788C01-35EA-4508-B478-4E1BA4980E60}"/>
                </a:ext>
              </a:extLst>
            </p:cNvPr>
            <p:cNvSpPr/>
            <p:nvPr/>
          </p:nvSpPr>
          <p:spPr>
            <a:xfrm>
              <a:off x="5927056" y="2429887"/>
              <a:ext cx="21859" cy="13425"/>
            </a:xfrm>
            <a:custGeom>
              <a:avLst/>
              <a:gdLst/>
              <a:ahLst/>
              <a:cxnLst/>
              <a:rect l="l" t="t" r="r" b="b"/>
              <a:pathLst>
                <a:path w="832" h="511" extrusionOk="0">
                  <a:moveTo>
                    <a:pt x="289" y="0"/>
                  </a:moveTo>
                  <a:cubicBezTo>
                    <a:pt x="98" y="0"/>
                    <a:pt x="1" y="295"/>
                    <a:pt x="214" y="386"/>
                  </a:cubicBezTo>
                  <a:lnTo>
                    <a:pt x="478" y="497"/>
                  </a:lnTo>
                  <a:cubicBezTo>
                    <a:pt x="499" y="504"/>
                    <a:pt x="526" y="511"/>
                    <a:pt x="554" y="511"/>
                  </a:cubicBezTo>
                  <a:cubicBezTo>
                    <a:pt x="769" y="511"/>
                    <a:pt x="831" y="213"/>
                    <a:pt x="630" y="129"/>
                  </a:cubicBezTo>
                  <a:lnTo>
                    <a:pt x="374" y="18"/>
                  </a:lnTo>
                  <a:cubicBezTo>
                    <a:pt x="344" y="6"/>
                    <a:pt x="316" y="0"/>
                    <a:pt x="289"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 name="Google Shape;6090;p67">
              <a:extLst>
                <a:ext uri="{FF2B5EF4-FFF2-40B4-BE49-F238E27FC236}">
                  <a16:creationId xmlns:a16="http://schemas.microsoft.com/office/drawing/2014/main" id="{AB67AA51-5433-48AC-A3BF-36687F3A76D1}"/>
                </a:ext>
              </a:extLst>
            </p:cNvPr>
            <p:cNvSpPr/>
            <p:nvPr/>
          </p:nvSpPr>
          <p:spPr>
            <a:xfrm>
              <a:off x="6143751" y="2522077"/>
              <a:ext cx="21832" cy="13452"/>
            </a:xfrm>
            <a:custGeom>
              <a:avLst/>
              <a:gdLst/>
              <a:ahLst/>
              <a:cxnLst/>
              <a:rect l="l" t="t" r="r" b="b"/>
              <a:pathLst>
                <a:path w="831" h="512" extrusionOk="0">
                  <a:moveTo>
                    <a:pt x="287" y="0"/>
                  </a:moveTo>
                  <a:cubicBezTo>
                    <a:pt x="97" y="0"/>
                    <a:pt x="1" y="289"/>
                    <a:pt x="213" y="380"/>
                  </a:cubicBezTo>
                  <a:lnTo>
                    <a:pt x="477" y="491"/>
                  </a:lnTo>
                  <a:cubicBezTo>
                    <a:pt x="498" y="505"/>
                    <a:pt x="525" y="512"/>
                    <a:pt x="553" y="512"/>
                  </a:cubicBezTo>
                  <a:cubicBezTo>
                    <a:pt x="768" y="512"/>
                    <a:pt x="831" y="213"/>
                    <a:pt x="629" y="130"/>
                  </a:cubicBezTo>
                  <a:lnTo>
                    <a:pt x="373" y="19"/>
                  </a:lnTo>
                  <a:cubicBezTo>
                    <a:pt x="343" y="6"/>
                    <a:pt x="314" y="0"/>
                    <a:pt x="287"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 name="Google Shape;6091;p67">
              <a:extLst>
                <a:ext uri="{FF2B5EF4-FFF2-40B4-BE49-F238E27FC236}">
                  <a16:creationId xmlns:a16="http://schemas.microsoft.com/office/drawing/2014/main" id="{F5B2CBAB-65A6-4126-9B01-0DEADA9E4EBE}"/>
                </a:ext>
              </a:extLst>
            </p:cNvPr>
            <p:cNvSpPr/>
            <p:nvPr/>
          </p:nvSpPr>
          <p:spPr>
            <a:xfrm>
              <a:off x="6084822" y="2365730"/>
              <a:ext cx="15816" cy="17261"/>
            </a:xfrm>
            <a:custGeom>
              <a:avLst/>
              <a:gdLst/>
              <a:ahLst/>
              <a:cxnLst/>
              <a:rect l="l" t="t" r="r" b="b"/>
              <a:pathLst>
                <a:path w="602" h="657" extrusionOk="0">
                  <a:moveTo>
                    <a:pt x="345" y="0"/>
                  </a:moveTo>
                  <a:cubicBezTo>
                    <a:pt x="275" y="0"/>
                    <a:pt x="204" y="37"/>
                    <a:pt x="167" y="123"/>
                  </a:cubicBezTo>
                  <a:lnTo>
                    <a:pt x="56" y="386"/>
                  </a:lnTo>
                  <a:cubicBezTo>
                    <a:pt x="1" y="511"/>
                    <a:pt x="98" y="657"/>
                    <a:pt x="237" y="657"/>
                  </a:cubicBezTo>
                  <a:cubicBezTo>
                    <a:pt x="320" y="657"/>
                    <a:pt x="389" y="608"/>
                    <a:pt x="424" y="539"/>
                  </a:cubicBezTo>
                  <a:lnTo>
                    <a:pt x="535" y="276"/>
                  </a:lnTo>
                  <a:cubicBezTo>
                    <a:pt x="602" y="119"/>
                    <a:pt x="473" y="0"/>
                    <a:pt x="345"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 name="Google Shape;6092;p67">
              <a:extLst>
                <a:ext uri="{FF2B5EF4-FFF2-40B4-BE49-F238E27FC236}">
                  <a16:creationId xmlns:a16="http://schemas.microsoft.com/office/drawing/2014/main" id="{E7F0B039-BB1E-49A2-922C-861C6DA56C82}"/>
                </a:ext>
              </a:extLst>
            </p:cNvPr>
            <p:cNvSpPr/>
            <p:nvPr/>
          </p:nvSpPr>
          <p:spPr>
            <a:xfrm>
              <a:off x="5992632" y="2582399"/>
              <a:ext cx="15816" cy="17287"/>
            </a:xfrm>
            <a:custGeom>
              <a:avLst/>
              <a:gdLst/>
              <a:ahLst/>
              <a:cxnLst/>
              <a:rect l="l" t="t" r="r" b="b"/>
              <a:pathLst>
                <a:path w="602" h="658" extrusionOk="0">
                  <a:moveTo>
                    <a:pt x="350" y="0"/>
                  </a:moveTo>
                  <a:cubicBezTo>
                    <a:pt x="280" y="0"/>
                    <a:pt x="211" y="37"/>
                    <a:pt x="174" y="123"/>
                  </a:cubicBezTo>
                  <a:lnTo>
                    <a:pt x="56" y="387"/>
                  </a:lnTo>
                  <a:cubicBezTo>
                    <a:pt x="0" y="511"/>
                    <a:pt x="97" y="657"/>
                    <a:pt x="243" y="657"/>
                  </a:cubicBezTo>
                  <a:cubicBezTo>
                    <a:pt x="319" y="657"/>
                    <a:pt x="396" y="609"/>
                    <a:pt x="423" y="539"/>
                  </a:cubicBezTo>
                  <a:lnTo>
                    <a:pt x="534" y="276"/>
                  </a:lnTo>
                  <a:cubicBezTo>
                    <a:pt x="601" y="119"/>
                    <a:pt x="475" y="0"/>
                    <a:pt x="350"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 name="Google Shape;6093;p67">
              <a:extLst>
                <a:ext uri="{FF2B5EF4-FFF2-40B4-BE49-F238E27FC236}">
                  <a16:creationId xmlns:a16="http://schemas.microsoft.com/office/drawing/2014/main" id="{CDA3C80F-B444-43A9-B650-76ACD3014E1A}"/>
                </a:ext>
              </a:extLst>
            </p:cNvPr>
            <p:cNvSpPr/>
            <p:nvPr/>
          </p:nvSpPr>
          <p:spPr>
            <a:xfrm>
              <a:off x="5994445" y="2364758"/>
              <a:ext cx="15527" cy="17524"/>
            </a:xfrm>
            <a:custGeom>
              <a:avLst/>
              <a:gdLst/>
              <a:ahLst/>
              <a:cxnLst/>
              <a:rect l="l" t="t" r="r" b="b"/>
              <a:pathLst>
                <a:path w="591" h="667" extrusionOk="0">
                  <a:moveTo>
                    <a:pt x="255" y="1"/>
                  </a:moveTo>
                  <a:cubicBezTo>
                    <a:pt x="129" y="1"/>
                    <a:pt x="1" y="118"/>
                    <a:pt x="63" y="278"/>
                  </a:cubicBezTo>
                  <a:lnTo>
                    <a:pt x="174" y="541"/>
                  </a:lnTo>
                  <a:cubicBezTo>
                    <a:pt x="202" y="611"/>
                    <a:pt x="271" y="659"/>
                    <a:pt x="354" y="666"/>
                  </a:cubicBezTo>
                  <a:cubicBezTo>
                    <a:pt x="493" y="666"/>
                    <a:pt x="590" y="521"/>
                    <a:pt x="542" y="389"/>
                  </a:cubicBezTo>
                  <a:lnTo>
                    <a:pt x="431" y="125"/>
                  </a:lnTo>
                  <a:cubicBezTo>
                    <a:pt x="396" y="38"/>
                    <a:pt x="326" y="1"/>
                    <a:pt x="255"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 name="Google Shape;6094;p67">
              <a:extLst>
                <a:ext uri="{FF2B5EF4-FFF2-40B4-BE49-F238E27FC236}">
                  <a16:creationId xmlns:a16="http://schemas.microsoft.com/office/drawing/2014/main" id="{D2BAADA8-E759-43CE-A3D8-71E03C626F29}"/>
                </a:ext>
              </a:extLst>
            </p:cNvPr>
            <p:cNvSpPr/>
            <p:nvPr/>
          </p:nvSpPr>
          <p:spPr>
            <a:xfrm>
              <a:off x="6082641" y="2583161"/>
              <a:ext cx="15527" cy="17419"/>
            </a:xfrm>
            <a:custGeom>
              <a:avLst/>
              <a:gdLst/>
              <a:ahLst/>
              <a:cxnLst/>
              <a:rect l="l" t="t" r="r" b="b"/>
              <a:pathLst>
                <a:path w="591" h="663" extrusionOk="0">
                  <a:moveTo>
                    <a:pt x="254" y="1"/>
                  </a:moveTo>
                  <a:cubicBezTo>
                    <a:pt x="129" y="1"/>
                    <a:pt x="1" y="119"/>
                    <a:pt x="63" y="274"/>
                  </a:cubicBezTo>
                  <a:lnTo>
                    <a:pt x="174" y="538"/>
                  </a:lnTo>
                  <a:cubicBezTo>
                    <a:pt x="202" y="614"/>
                    <a:pt x="271" y="663"/>
                    <a:pt x="354" y="663"/>
                  </a:cubicBezTo>
                  <a:cubicBezTo>
                    <a:pt x="493" y="663"/>
                    <a:pt x="590" y="524"/>
                    <a:pt x="542" y="392"/>
                  </a:cubicBezTo>
                  <a:lnTo>
                    <a:pt x="431" y="129"/>
                  </a:lnTo>
                  <a:cubicBezTo>
                    <a:pt x="396" y="39"/>
                    <a:pt x="325" y="1"/>
                    <a:pt x="254"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 name="Google Shape;6095;p67">
              <a:extLst>
                <a:ext uri="{FF2B5EF4-FFF2-40B4-BE49-F238E27FC236}">
                  <a16:creationId xmlns:a16="http://schemas.microsoft.com/office/drawing/2014/main" id="{5D4C3ECD-F635-4B6E-B294-CAFA9729E7F9}"/>
                </a:ext>
              </a:extLst>
            </p:cNvPr>
            <p:cNvSpPr/>
            <p:nvPr/>
          </p:nvSpPr>
          <p:spPr>
            <a:xfrm>
              <a:off x="6144776" y="2431936"/>
              <a:ext cx="22069" cy="13399"/>
            </a:xfrm>
            <a:custGeom>
              <a:avLst/>
              <a:gdLst/>
              <a:ahLst/>
              <a:cxnLst/>
              <a:rect l="l" t="t" r="r" b="b"/>
              <a:pathLst>
                <a:path w="840" h="510" extrusionOk="0">
                  <a:moveTo>
                    <a:pt x="552" y="1"/>
                  </a:moveTo>
                  <a:cubicBezTo>
                    <a:pt x="527" y="1"/>
                    <a:pt x="500" y="6"/>
                    <a:pt x="473" y="17"/>
                  </a:cubicBezTo>
                  <a:lnTo>
                    <a:pt x="209" y="128"/>
                  </a:lnTo>
                  <a:cubicBezTo>
                    <a:pt x="1" y="204"/>
                    <a:pt x="63" y="509"/>
                    <a:pt x="285" y="509"/>
                  </a:cubicBezTo>
                  <a:cubicBezTo>
                    <a:pt x="306" y="509"/>
                    <a:pt x="334" y="502"/>
                    <a:pt x="355" y="495"/>
                  </a:cubicBezTo>
                  <a:lnTo>
                    <a:pt x="618" y="384"/>
                  </a:lnTo>
                  <a:cubicBezTo>
                    <a:pt x="839" y="298"/>
                    <a:pt x="745" y="1"/>
                    <a:pt x="552"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 name="Google Shape;6096;p67">
              <a:extLst>
                <a:ext uri="{FF2B5EF4-FFF2-40B4-BE49-F238E27FC236}">
                  <a16:creationId xmlns:a16="http://schemas.microsoft.com/office/drawing/2014/main" id="{162ADBCE-35D3-432C-9701-198894247B0D}"/>
                </a:ext>
              </a:extLst>
            </p:cNvPr>
            <p:cNvSpPr/>
            <p:nvPr/>
          </p:nvSpPr>
          <p:spPr>
            <a:xfrm>
              <a:off x="5926530" y="2520081"/>
              <a:ext cx="21964" cy="13268"/>
            </a:xfrm>
            <a:custGeom>
              <a:avLst/>
              <a:gdLst/>
              <a:ahLst/>
              <a:cxnLst/>
              <a:rect l="l" t="t" r="r" b="b"/>
              <a:pathLst>
                <a:path w="836" h="505" extrusionOk="0">
                  <a:moveTo>
                    <a:pt x="553" y="1"/>
                  </a:moveTo>
                  <a:cubicBezTo>
                    <a:pt x="527" y="1"/>
                    <a:pt x="499" y="6"/>
                    <a:pt x="470" y="19"/>
                  </a:cubicBezTo>
                  <a:lnTo>
                    <a:pt x="206" y="123"/>
                  </a:lnTo>
                  <a:cubicBezTo>
                    <a:pt x="1" y="205"/>
                    <a:pt x="59" y="504"/>
                    <a:pt x="275" y="504"/>
                  </a:cubicBezTo>
                  <a:cubicBezTo>
                    <a:pt x="278" y="504"/>
                    <a:pt x="280" y="504"/>
                    <a:pt x="283" y="504"/>
                  </a:cubicBezTo>
                  <a:lnTo>
                    <a:pt x="276" y="504"/>
                  </a:lnTo>
                  <a:cubicBezTo>
                    <a:pt x="303" y="504"/>
                    <a:pt x="331" y="504"/>
                    <a:pt x="352" y="490"/>
                  </a:cubicBezTo>
                  <a:lnTo>
                    <a:pt x="616" y="386"/>
                  </a:lnTo>
                  <a:cubicBezTo>
                    <a:pt x="835" y="301"/>
                    <a:pt x="744" y="1"/>
                    <a:pt x="553"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 name="TextBox 1">
            <a:extLst>
              <a:ext uri="{FF2B5EF4-FFF2-40B4-BE49-F238E27FC236}">
                <a16:creationId xmlns:a16="http://schemas.microsoft.com/office/drawing/2014/main" id="{37AF46D5-A3C1-3349-B335-4273B11969F0}"/>
              </a:ext>
            </a:extLst>
          </p:cNvPr>
          <p:cNvSpPr txBox="1"/>
          <p:nvPr/>
        </p:nvSpPr>
        <p:spPr>
          <a:xfrm>
            <a:off x="9740859" y="6048113"/>
            <a:ext cx="136608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Arial"/>
                <a:ea typeface="+mn-ea"/>
                <a:cs typeface="+mn-cs"/>
              </a:rPr>
              <a:t>1 minute</a:t>
            </a:r>
          </a:p>
        </p:txBody>
      </p:sp>
      <p:pic>
        <p:nvPicPr>
          <p:cNvPr id="31" name="Picture 30">
            <a:extLst>
              <a:ext uri="{FF2B5EF4-FFF2-40B4-BE49-F238E27FC236}">
                <a16:creationId xmlns:a16="http://schemas.microsoft.com/office/drawing/2014/main" id="{BB168538-94DC-6BAD-80B1-2E447E2BA021}"/>
              </a:ext>
            </a:extLst>
          </p:cNvPr>
          <p:cNvPicPr>
            <a:picLocks noChangeAspect="1"/>
          </p:cNvPicPr>
          <p:nvPr/>
        </p:nvPicPr>
        <p:blipFill>
          <a:blip r:embed="rId3"/>
          <a:stretch>
            <a:fillRect/>
          </a:stretch>
        </p:blipFill>
        <p:spPr>
          <a:xfrm>
            <a:off x="813349" y="1522997"/>
            <a:ext cx="3578836" cy="3578836"/>
          </a:xfrm>
          <a:prstGeom prst="rect">
            <a:avLst/>
          </a:prstGeom>
        </p:spPr>
      </p:pic>
    </p:spTree>
    <p:extLst>
      <p:ext uri="{BB962C8B-B14F-4D97-AF65-F5344CB8AC3E}">
        <p14:creationId xmlns:p14="http://schemas.microsoft.com/office/powerpoint/2010/main" val="928827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accent2">
            <a:lumMod val="50000"/>
          </a:schemeClr>
        </a:solidFill>
        <a:effectLst/>
      </p:bgPr>
    </p:bg>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3D6A5CB-FB5A-47B1-601D-354588E77236}"/>
              </a:ext>
            </a:extLst>
          </p:cNvPr>
          <p:cNvSpPr>
            <a:spLocks noGrp="1"/>
          </p:cNvSpPr>
          <p:nvPr>
            <p:ph type="body" idx="1"/>
          </p:nvPr>
        </p:nvSpPr>
        <p:spPr>
          <a:xfrm>
            <a:off x="5548184" y="1578400"/>
            <a:ext cx="5683815" cy="4559600"/>
          </a:xfrm>
        </p:spPr>
        <p:txBody>
          <a:bodyPr/>
          <a:lstStyle/>
          <a:p>
            <a:pPr marL="716915" indent="-514350">
              <a:buClr>
                <a:schemeClr val="bg1"/>
              </a:buClr>
              <a:buSzPct val="100000"/>
            </a:pPr>
            <a:r>
              <a:rPr lang="en-US" sz="2800" dirty="0"/>
              <a:t>Review the TFI on </a:t>
            </a:r>
            <a:r>
              <a:rPr lang="en-US" sz="2800" dirty="0" err="1"/>
              <a:t>PBISapps</a:t>
            </a:r>
            <a:endParaRPr lang="en-US" sz="2800" dirty="0"/>
          </a:p>
          <a:p>
            <a:pPr marL="716915" indent="-514350">
              <a:buClr>
                <a:schemeClr val="bg1"/>
              </a:buClr>
              <a:buSzPct val="100000"/>
            </a:pPr>
            <a:r>
              <a:rPr lang="en-US" sz="2800" dirty="0"/>
              <a:t>Has your team completed the walkthrough?</a:t>
            </a:r>
            <a:endParaRPr lang="en-US" dirty="0"/>
          </a:p>
          <a:p>
            <a:pPr marL="716915" indent="-514350">
              <a:buClr>
                <a:schemeClr val="bg1"/>
              </a:buClr>
              <a:buSzPct val="100000"/>
            </a:pPr>
            <a:r>
              <a:rPr lang="en-US" sz="2800" dirty="0"/>
              <a:t>Plan when you will conduct the TFI with your team.</a:t>
            </a:r>
          </a:p>
          <a:p>
            <a:pPr marL="716915" indent="-514350">
              <a:buClr>
                <a:schemeClr val="bg1"/>
              </a:buClr>
              <a:buSzPct val="100000"/>
            </a:pPr>
            <a:r>
              <a:rPr lang="en-US" sz="2800" dirty="0"/>
              <a:t>Plan adequate time so that you can action plan around areas that need improvement.</a:t>
            </a:r>
          </a:p>
        </p:txBody>
      </p:sp>
      <p:sp>
        <p:nvSpPr>
          <p:cNvPr id="3" name="Title 2">
            <a:extLst>
              <a:ext uri="{FF2B5EF4-FFF2-40B4-BE49-F238E27FC236}">
                <a16:creationId xmlns:a16="http://schemas.microsoft.com/office/drawing/2014/main" id="{18EF9CD1-B1A6-E0AA-A628-CDEA8526E757}"/>
              </a:ext>
            </a:extLst>
          </p:cNvPr>
          <p:cNvSpPr>
            <a:spLocks noGrp="1"/>
          </p:cNvSpPr>
          <p:nvPr>
            <p:ph type="title"/>
          </p:nvPr>
        </p:nvSpPr>
        <p:spPr>
          <a:xfrm>
            <a:off x="212269" y="404786"/>
            <a:ext cx="10671830" cy="845600"/>
          </a:xfrm>
        </p:spPr>
        <p:txBody>
          <a:bodyPr/>
          <a:lstStyle/>
          <a:p>
            <a:r>
              <a:rPr lang="en-US" sz="3600" dirty="0"/>
              <a:t>DISCUSSION: TFI SELF-ASSESSMENT PLANNING</a:t>
            </a:r>
          </a:p>
        </p:txBody>
      </p:sp>
      <p:sp>
        <p:nvSpPr>
          <p:cNvPr id="7" name="Text Placeholder 4">
            <a:extLst>
              <a:ext uri="{FF2B5EF4-FFF2-40B4-BE49-F238E27FC236}">
                <a16:creationId xmlns:a16="http://schemas.microsoft.com/office/drawing/2014/main" id="{5BF37CD4-6CA6-CE49-F9A8-836E374F1218}"/>
              </a:ext>
            </a:extLst>
          </p:cNvPr>
          <p:cNvSpPr txBox="1">
            <a:spLocks/>
          </p:cNvSpPr>
          <p:nvPr/>
        </p:nvSpPr>
        <p:spPr>
          <a:xfrm>
            <a:off x="10260118" y="5793689"/>
            <a:ext cx="1901776" cy="874988"/>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rgbClr val="434343"/>
              </a:buClr>
              <a:buSzPts val="1200"/>
              <a:buFont typeface="Open Sans SemiBold"/>
              <a:buAutoNum type="arabicPeriod"/>
              <a:defRPr sz="1200" b="0" i="0" u="none" strike="noStrike" cap="none">
                <a:solidFill>
                  <a:schemeClr val="lt1"/>
                </a:solidFill>
                <a:latin typeface="Hind Vadodara"/>
                <a:ea typeface="Hind Vadodara"/>
                <a:cs typeface="Hind Vadodara"/>
                <a:sym typeface="Hind Vadodara"/>
              </a:defRPr>
            </a:lvl1pPr>
            <a:lvl2pPr marL="914400" marR="0" lvl="1" indent="-304800" algn="l" rtl="0">
              <a:lnSpc>
                <a:spcPct val="100000"/>
              </a:lnSpc>
              <a:spcBef>
                <a:spcPts val="1600"/>
              </a:spcBef>
              <a:spcAft>
                <a:spcPts val="0"/>
              </a:spcAft>
              <a:buClr>
                <a:srgbClr val="434343"/>
              </a:buClr>
              <a:buSzPts val="12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2pPr>
            <a:lvl3pPr marL="1371600" marR="0" lvl="2" indent="-317500" algn="l" rtl="0">
              <a:lnSpc>
                <a:spcPct val="100000"/>
              </a:lnSpc>
              <a:spcBef>
                <a:spcPts val="1600"/>
              </a:spcBef>
              <a:spcAft>
                <a:spcPts val="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3pPr>
            <a:lvl4pPr marL="1828800" marR="0" lvl="3" indent="-317500" algn="l" rtl="0">
              <a:lnSpc>
                <a:spcPct val="100000"/>
              </a:lnSpc>
              <a:spcBef>
                <a:spcPts val="1600"/>
              </a:spcBef>
              <a:spcAft>
                <a:spcPts val="0"/>
              </a:spcAft>
              <a:buClr>
                <a:srgbClr val="434343"/>
              </a:buClr>
              <a:buSzPts val="1400"/>
              <a:buFont typeface="Roboto Condensed Light"/>
              <a:buAutoNum type="arabicPeriod"/>
              <a:defRPr sz="1400" b="0" i="0" u="none" strike="noStrike" cap="none">
                <a:solidFill>
                  <a:schemeClr val="lt1"/>
                </a:solidFill>
                <a:latin typeface="Hind Vadodara"/>
                <a:ea typeface="Hind Vadodara"/>
                <a:cs typeface="Hind Vadodara"/>
                <a:sym typeface="Hind Vadodara"/>
              </a:defRPr>
            </a:lvl4pPr>
            <a:lvl5pPr marL="2286000" marR="0" lvl="4" indent="-317500" algn="l" rtl="0">
              <a:lnSpc>
                <a:spcPct val="100000"/>
              </a:lnSpc>
              <a:spcBef>
                <a:spcPts val="1600"/>
              </a:spcBef>
              <a:spcAft>
                <a:spcPts val="0"/>
              </a:spcAft>
              <a:buClr>
                <a:srgbClr val="434343"/>
              </a:buClr>
              <a:buSzPts val="14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5pPr>
            <a:lvl6pPr marL="2743200" marR="0" lvl="5" indent="-317500" algn="l" rtl="0">
              <a:lnSpc>
                <a:spcPct val="100000"/>
              </a:lnSpc>
              <a:spcBef>
                <a:spcPts val="1600"/>
              </a:spcBef>
              <a:spcAft>
                <a:spcPts val="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6pPr>
            <a:lvl7pPr marL="3200400" marR="0" lvl="6" indent="-317500" algn="l" rtl="0">
              <a:lnSpc>
                <a:spcPct val="100000"/>
              </a:lnSpc>
              <a:spcBef>
                <a:spcPts val="1600"/>
              </a:spcBef>
              <a:spcAft>
                <a:spcPts val="0"/>
              </a:spcAft>
              <a:buClr>
                <a:srgbClr val="434343"/>
              </a:buClr>
              <a:buSzPts val="1400"/>
              <a:buFont typeface="Roboto Condensed Light"/>
              <a:buAutoNum type="arabicPeriod"/>
              <a:defRPr sz="1400" b="0" i="0" u="none" strike="noStrike" cap="none">
                <a:solidFill>
                  <a:schemeClr val="lt1"/>
                </a:solidFill>
                <a:latin typeface="Hind Vadodara"/>
                <a:ea typeface="Hind Vadodara"/>
                <a:cs typeface="Hind Vadodara"/>
                <a:sym typeface="Hind Vadodara"/>
              </a:defRPr>
            </a:lvl7pPr>
            <a:lvl8pPr marL="3657600" marR="0" lvl="7" indent="-317500" algn="l" rtl="0">
              <a:lnSpc>
                <a:spcPct val="100000"/>
              </a:lnSpc>
              <a:spcBef>
                <a:spcPts val="1600"/>
              </a:spcBef>
              <a:spcAft>
                <a:spcPts val="0"/>
              </a:spcAft>
              <a:buClr>
                <a:srgbClr val="434343"/>
              </a:buClr>
              <a:buSzPts val="14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8pPr>
            <a:lvl9pPr marL="4114800" marR="0" lvl="8" indent="-317500" algn="l" rtl="0">
              <a:lnSpc>
                <a:spcPct val="100000"/>
              </a:lnSpc>
              <a:spcBef>
                <a:spcPts val="1600"/>
              </a:spcBef>
              <a:spcAft>
                <a:spcPts val="160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9pPr>
          </a:lstStyle>
          <a:p>
            <a:pPr marL="202565" indent="0" defTabSz="1219170">
              <a:lnSpc>
                <a:spcPct val="150000"/>
              </a:lnSpc>
              <a:buClr>
                <a:prstClr val="white"/>
              </a:buClr>
              <a:buNone/>
              <a:defRPr/>
            </a:pPr>
            <a:r>
              <a:rPr lang="en-US" sz="2100" kern="0" dirty="0"/>
              <a:t> 5</a:t>
            </a:r>
            <a:r>
              <a:rPr kumimoji="0" lang="en-US" sz="2100" b="0" i="0" u="none" strike="noStrike" kern="0" cap="none" spc="0" normalizeH="0" baseline="0" noProof="0" dirty="0">
                <a:ln>
                  <a:noFill/>
                </a:ln>
                <a:effectLst/>
                <a:uLnTx/>
                <a:uFillTx/>
                <a:latin typeface="Hind Vadodara"/>
                <a:cs typeface="Hind Vadodara"/>
                <a:sym typeface="Hind Vadodara"/>
              </a:rPr>
              <a:t> minutes</a:t>
            </a:r>
            <a:endParaRPr lang="en-US" sz="2100" b="0" i="0" u="none" strike="noStrike" cap="none" spc="0" normalizeH="0" baseline="0" noProof="0" dirty="0">
              <a:ln>
                <a:noFill/>
              </a:ln>
              <a:effectLst/>
              <a:uLnTx/>
              <a:uFillTx/>
              <a:latin typeface="Hind Vadodara"/>
              <a:cs typeface="Hind Vadodara"/>
            </a:endParaRPr>
          </a:p>
        </p:txBody>
      </p:sp>
      <p:grpSp>
        <p:nvGrpSpPr>
          <p:cNvPr id="8" name="Google Shape;6077;p67">
            <a:extLst>
              <a:ext uri="{FF2B5EF4-FFF2-40B4-BE49-F238E27FC236}">
                <a16:creationId xmlns:a16="http://schemas.microsoft.com/office/drawing/2014/main" id="{EDA4DF80-8334-B81D-E153-F091839D8288}"/>
              </a:ext>
            </a:extLst>
          </p:cNvPr>
          <p:cNvGrpSpPr/>
          <p:nvPr/>
        </p:nvGrpSpPr>
        <p:grpSpPr>
          <a:xfrm>
            <a:off x="9926164" y="6010775"/>
            <a:ext cx="544993" cy="537983"/>
            <a:chOff x="5873617" y="2309901"/>
            <a:chExt cx="350225" cy="345720"/>
          </a:xfrm>
        </p:grpSpPr>
        <p:sp>
          <p:nvSpPr>
            <p:cNvPr id="9" name="Google Shape;6078;p67">
              <a:extLst>
                <a:ext uri="{FF2B5EF4-FFF2-40B4-BE49-F238E27FC236}">
                  <a16:creationId xmlns:a16="http://schemas.microsoft.com/office/drawing/2014/main" id="{42AE56EF-F31E-CF52-FEC8-120BFB978780}"/>
                </a:ext>
              </a:extLst>
            </p:cNvPr>
            <p:cNvSpPr/>
            <p:nvPr/>
          </p:nvSpPr>
          <p:spPr>
            <a:xfrm>
              <a:off x="5873617" y="2309901"/>
              <a:ext cx="345720" cy="345720"/>
            </a:xfrm>
            <a:custGeom>
              <a:avLst/>
              <a:gdLst/>
              <a:ahLst/>
              <a:cxnLst/>
              <a:rect l="l" t="t" r="r" b="b"/>
              <a:pathLst>
                <a:path w="13159" h="13159" extrusionOk="0">
                  <a:moveTo>
                    <a:pt x="6583" y="1"/>
                  </a:moveTo>
                  <a:cubicBezTo>
                    <a:pt x="2949" y="1"/>
                    <a:pt x="1" y="2942"/>
                    <a:pt x="1" y="6576"/>
                  </a:cubicBezTo>
                  <a:cubicBezTo>
                    <a:pt x="1" y="10211"/>
                    <a:pt x="2949" y="13159"/>
                    <a:pt x="6583" y="13159"/>
                  </a:cubicBezTo>
                  <a:cubicBezTo>
                    <a:pt x="10218" y="13159"/>
                    <a:pt x="13159" y="10211"/>
                    <a:pt x="13159" y="6576"/>
                  </a:cubicBezTo>
                  <a:cubicBezTo>
                    <a:pt x="13159" y="2942"/>
                    <a:pt x="10218" y="1"/>
                    <a:pt x="6583" y="1"/>
                  </a:cubicBezTo>
                  <a:close/>
                </a:path>
              </a:pathLst>
            </a:custGeom>
            <a:solidFill>
              <a:srgbClr val="79889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 name="Google Shape;6079;p67">
              <a:extLst>
                <a:ext uri="{FF2B5EF4-FFF2-40B4-BE49-F238E27FC236}">
                  <a16:creationId xmlns:a16="http://schemas.microsoft.com/office/drawing/2014/main" id="{C7B7399B-188B-5294-5551-95A48DDE3224}"/>
                </a:ext>
              </a:extLst>
            </p:cNvPr>
            <p:cNvSpPr/>
            <p:nvPr/>
          </p:nvSpPr>
          <p:spPr>
            <a:xfrm>
              <a:off x="5899496" y="2335779"/>
              <a:ext cx="293963" cy="293963"/>
            </a:xfrm>
            <a:custGeom>
              <a:avLst/>
              <a:gdLst/>
              <a:ahLst/>
              <a:cxnLst/>
              <a:rect l="l" t="t" r="r" b="b"/>
              <a:pathLst>
                <a:path w="11189" h="11189" extrusionOk="0">
                  <a:moveTo>
                    <a:pt x="5598" y="1"/>
                  </a:moveTo>
                  <a:cubicBezTo>
                    <a:pt x="2505" y="1"/>
                    <a:pt x="1" y="2504"/>
                    <a:pt x="1" y="5591"/>
                  </a:cubicBezTo>
                  <a:cubicBezTo>
                    <a:pt x="1" y="8685"/>
                    <a:pt x="2505" y="11189"/>
                    <a:pt x="5598" y="11189"/>
                  </a:cubicBezTo>
                  <a:cubicBezTo>
                    <a:pt x="8685" y="11189"/>
                    <a:pt x="11189" y="8685"/>
                    <a:pt x="11189" y="5591"/>
                  </a:cubicBezTo>
                  <a:cubicBezTo>
                    <a:pt x="11189" y="2504"/>
                    <a:pt x="8685" y="1"/>
                    <a:pt x="5598" y="1"/>
                  </a:cubicBezTo>
                  <a:close/>
                </a:path>
              </a:pathLst>
            </a:custGeom>
            <a:solidFill>
              <a:srgbClr val="F2F4F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 name="Google Shape;6080;p67">
              <a:extLst>
                <a:ext uri="{FF2B5EF4-FFF2-40B4-BE49-F238E27FC236}">
                  <a16:creationId xmlns:a16="http://schemas.microsoft.com/office/drawing/2014/main" id="{3653EB60-E1B3-D19E-0A57-923731C5C457}"/>
                </a:ext>
              </a:extLst>
            </p:cNvPr>
            <p:cNvSpPr/>
            <p:nvPr/>
          </p:nvSpPr>
          <p:spPr>
            <a:xfrm>
              <a:off x="6041288" y="2356088"/>
              <a:ext cx="10404" cy="131888"/>
            </a:xfrm>
            <a:custGeom>
              <a:avLst/>
              <a:gdLst/>
              <a:ahLst/>
              <a:cxnLst/>
              <a:rect l="l" t="t" r="r" b="b"/>
              <a:pathLst>
                <a:path w="396" h="5020" extrusionOk="0">
                  <a:moveTo>
                    <a:pt x="198" y="1"/>
                  </a:moveTo>
                  <a:cubicBezTo>
                    <a:pt x="99" y="1"/>
                    <a:pt x="0" y="67"/>
                    <a:pt x="0" y="199"/>
                  </a:cubicBezTo>
                  <a:lnTo>
                    <a:pt x="0" y="4818"/>
                  </a:lnTo>
                  <a:cubicBezTo>
                    <a:pt x="0" y="4929"/>
                    <a:pt x="90" y="5019"/>
                    <a:pt x="201" y="5019"/>
                  </a:cubicBezTo>
                  <a:cubicBezTo>
                    <a:pt x="305" y="5019"/>
                    <a:pt x="395" y="4929"/>
                    <a:pt x="395" y="4818"/>
                  </a:cubicBezTo>
                  <a:lnTo>
                    <a:pt x="395" y="199"/>
                  </a:lnTo>
                  <a:cubicBezTo>
                    <a:pt x="395" y="67"/>
                    <a:pt x="297" y="1"/>
                    <a:pt x="198" y="1"/>
                  </a:cubicBezTo>
                  <a:close/>
                </a:path>
              </a:pathLst>
            </a:custGeom>
            <a:solidFill>
              <a:srgbClr val="A3ADB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 name="Google Shape;6081;p67">
              <a:extLst>
                <a:ext uri="{FF2B5EF4-FFF2-40B4-BE49-F238E27FC236}">
                  <a16:creationId xmlns:a16="http://schemas.microsoft.com/office/drawing/2014/main" id="{42D06583-14A0-D426-DE52-05404C76E2D6}"/>
                </a:ext>
              </a:extLst>
            </p:cNvPr>
            <p:cNvSpPr/>
            <p:nvPr/>
          </p:nvSpPr>
          <p:spPr>
            <a:xfrm>
              <a:off x="6039449" y="2477546"/>
              <a:ext cx="135435" cy="10430"/>
            </a:xfrm>
            <a:custGeom>
              <a:avLst/>
              <a:gdLst/>
              <a:ahLst/>
              <a:cxnLst/>
              <a:rect l="l" t="t" r="r" b="b"/>
              <a:pathLst>
                <a:path w="5155" h="397" extrusionOk="0">
                  <a:moveTo>
                    <a:pt x="271" y="1"/>
                  </a:moveTo>
                  <a:cubicBezTo>
                    <a:pt x="1" y="1"/>
                    <a:pt x="1" y="396"/>
                    <a:pt x="271" y="396"/>
                  </a:cubicBezTo>
                  <a:lnTo>
                    <a:pt x="4891" y="396"/>
                  </a:lnTo>
                  <a:cubicBezTo>
                    <a:pt x="5154" y="396"/>
                    <a:pt x="5154" y="1"/>
                    <a:pt x="4891" y="1"/>
                  </a:cubicBezTo>
                  <a:close/>
                </a:path>
              </a:pathLst>
            </a:custGeom>
            <a:solidFill>
              <a:srgbClr val="A3ADB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 name="Google Shape;6082;p67">
              <a:extLst>
                <a:ext uri="{FF2B5EF4-FFF2-40B4-BE49-F238E27FC236}">
                  <a16:creationId xmlns:a16="http://schemas.microsoft.com/office/drawing/2014/main" id="{8B209E2D-C548-D3C7-BB6D-6D35BE2C9B3B}"/>
                </a:ext>
              </a:extLst>
            </p:cNvPr>
            <p:cNvSpPr/>
            <p:nvPr/>
          </p:nvSpPr>
          <p:spPr>
            <a:xfrm>
              <a:off x="5948664" y="2372035"/>
              <a:ext cx="275178" cy="251527"/>
            </a:xfrm>
            <a:custGeom>
              <a:avLst/>
              <a:gdLst/>
              <a:ahLst/>
              <a:cxnLst/>
              <a:rect l="l" t="t" r="r" b="b"/>
              <a:pathLst>
                <a:path w="10474" h="9819" extrusionOk="0">
                  <a:moveTo>
                    <a:pt x="7893" y="1"/>
                  </a:moveTo>
                  <a:cubicBezTo>
                    <a:pt x="9815" y="2213"/>
                    <a:pt x="9697" y="5543"/>
                    <a:pt x="7623" y="7617"/>
                  </a:cubicBezTo>
                  <a:cubicBezTo>
                    <a:pt x="6532" y="8704"/>
                    <a:pt x="5100" y="9254"/>
                    <a:pt x="3664" y="9254"/>
                  </a:cubicBezTo>
                  <a:cubicBezTo>
                    <a:pt x="2361" y="9254"/>
                    <a:pt x="1056" y="8801"/>
                    <a:pt x="0" y="7887"/>
                  </a:cubicBezTo>
                  <a:lnTo>
                    <a:pt x="0" y="7887"/>
                  </a:lnTo>
                  <a:cubicBezTo>
                    <a:pt x="1112" y="9170"/>
                    <a:pt x="2669" y="9818"/>
                    <a:pt x="4229" y="9818"/>
                  </a:cubicBezTo>
                  <a:cubicBezTo>
                    <a:pt x="5657" y="9818"/>
                    <a:pt x="7088" y="9275"/>
                    <a:pt x="8185" y="8179"/>
                  </a:cubicBezTo>
                  <a:cubicBezTo>
                    <a:pt x="10474" y="5883"/>
                    <a:pt x="10342" y="2123"/>
                    <a:pt x="7893" y="1"/>
                  </a:cubicBezTo>
                  <a:close/>
                </a:path>
              </a:pathLst>
            </a:custGeom>
            <a:solidFill>
              <a:srgbClr val="BCCAD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 name="Google Shape;6083;p67">
              <a:extLst>
                <a:ext uri="{FF2B5EF4-FFF2-40B4-BE49-F238E27FC236}">
                  <a16:creationId xmlns:a16="http://schemas.microsoft.com/office/drawing/2014/main" id="{47AA66A3-F796-C88B-943A-A71E5BE44742}"/>
                </a:ext>
              </a:extLst>
            </p:cNvPr>
            <p:cNvSpPr/>
            <p:nvPr/>
          </p:nvSpPr>
          <p:spPr>
            <a:xfrm>
              <a:off x="5918097" y="2477546"/>
              <a:ext cx="21333" cy="10430"/>
            </a:xfrm>
            <a:custGeom>
              <a:avLst/>
              <a:gdLst/>
              <a:ahLst/>
              <a:cxnLst/>
              <a:rect l="l" t="t" r="r" b="b"/>
              <a:pathLst>
                <a:path w="812" h="397" extrusionOk="0">
                  <a:moveTo>
                    <a:pt x="264" y="1"/>
                  </a:moveTo>
                  <a:cubicBezTo>
                    <a:pt x="0" y="1"/>
                    <a:pt x="0" y="396"/>
                    <a:pt x="264" y="396"/>
                  </a:cubicBezTo>
                  <a:lnTo>
                    <a:pt x="548" y="396"/>
                  </a:lnTo>
                  <a:cubicBezTo>
                    <a:pt x="812" y="396"/>
                    <a:pt x="812" y="1"/>
                    <a:pt x="548"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 name="Google Shape;6084;p67">
              <a:extLst>
                <a:ext uri="{FF2B5EF4-FFF2-40B4-BE49-F238E27FC236}">
                  <a16:creationId xmlns:a16="http://schemas.microsoft.com/office/drawing/2014/main" id="{0FD1056E-9B9D-5218-53F8-874F59F09CB9}"/>
                </a:ext>
              </a:extLst>
            </p:cNvPr>
            <p:cNvSpPr/>
            <p:nvPr/>
          </p:nvSpPr>
          <p:spPr>
            <a:xfrm>
              <a:off x="6041288" y="2591542"/>
              <a:ext cx="10404" cy="17970"/>
            </a:xfrm>
            <a:custGeom>
              <a:avLst/>
              <a:gdLst/>
              <a:ahLst/>
              <a:cxnLst/>
              <a:rect l="l" t="t" r="r" b="b"/>
              <a:pathLst>
                <a:path w="396" h="684" extrusionOk="0">
                  <a:moveTo>
                    <a:pt x="198" y="0"/>
                  </a:moveTo>
                  <a:cubicBezTo>
                    <a:pt x="99" y="0"/>
                    <a:pt x="0" y="66"/>
                    <a:pt x="0" y="198"/>
                  </a:cubicBezTo>
                  <a:lnTo>
                    <a:pt x="0" y="483"/>
                  </a:lnTo>
                  <a:cubicBezTo>
                    <a:pt x="0" y="594"/>
                    <a:pt x="90" y="684"/>
                    <a:pt x="201" y="684"/>
                  </a:cubicBezTo>
                  <a:cubicBezTo>
                    <a:pt x="305" y="684"/>
                    <a:pt x="395" y="594"/>
                    <a:pt x="395" y="483"/>
                  </a:cubicBezTo>
                  <a:lnTo>
                    <a:pt x="395" y="198"/>
                  </a:lnTo>
                  <a:cubicBezTo>
                    <a:pt x="395" y="66"/>
                    <a:pt x="297" y="0"/>
                    <a:pt x="198"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 name="Google Shape;6085;p67">
              <a:extLst>
                <a:ext uri="{FF2B5EF4-FFF2-40B4-BE49-F238E27FC236}">
                  <a16:creationId xmlns:a16="http://schemas.microsoft.com/office/drawing/2014/main" id="{84DAA77B-B09D-881E-DBAD-288D6F6EDF08}"/>
                </a:ext>
              </a:extLst>
            </p:cNvPr>
            <p:cNvSpPr/>
            <p:nvPr/>
          </p:nvSpPr>
          <p:spPr>
            <a:xfrm>
              <a:off x="5953144" y="2391556"/>
              <a:ext cx="19836" cy="15869"/>
            </a:xfrm>
            <a:custGeom>
              <a:avLst/>
              <a:gdLst/>
              <a:ahLst/>
              <a:cxnLst/>
              <a:rect l="l" t="t" r="r" b="b"/>
              <a:pathLst>
                <a:path w="755" h="604" extrusionOk="0">
                  <a:moveTo>
                    <a:pt x="285" y="0"/>
                  </a:moveTo>
                  <a:cubicBezTo>
                    <a:pt x="133" y="0"/>
                    <a:pt x="0" y="196"/>
                    <a:pt x="144" y="340"/>
                  </a:cubicBezTo>
                  <a:lnTo>
                    <a:pt x="345" y="541"/>
                  </a:lnTo>
                  <a:cubicBezTo>
                    <a:pt x="379" y="583"/>
                    <a:pt x="435" y="603"/>
                    <a:pt x="484" y="603"/>
                  </a:cubicBezTo>
                  <a:cubicBezTo>
                    <a:pt x="664" y="603"/>
                    <a:pt x="754" y="388"/>
                    <a:pt x="629" y="264"/>
                  </a:cubicBezTo>
                  <a:lnTo>
                    <a:pt x="421" y="62"/>
                  </a:lnTo>
                  <a:cubicBezTo>
                    <a:pt x="379" y="19"/>
                    <a:pt x="331" y="0"/>
                    <a:pt x="285"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 name="Google Shape;6086;p67">
              <a:extLst>
                <a:ext uri="{FF2B5EF4-FFF2-40B4-BE49-F238E27FC236}">
                  <a16:creationId xmlns:a16="http://schemas.microsoft.com/office/drawing/2014/main" id="{D89E5C8C-D1F3-603D-DB52-364F2DFC3D1C}"/>
                </a:ext>
              </a:extLst>
            </p:cNvPr>
            <p:cNvSpPr/>
            <p:nvPr/>
          </p:nvSpPr>
          <p:spPr>
            <a:xfrm>
              <a:off x="6119686" y="2557939"/>
              <a:ext cx="19652" cy="15869"/>
            </a:xfrm>
            <a:custGeom>
              <a:avLst/>
              <a:gdLst/>
              <a:ahLst/>
              <a:cxnLst/>
              <a:rect l="l" t="t" r="r" b="b"/>
              <a:pathLst>
                <a:path w="748" h="604" extrusionOk="0">
                  <a:moveTo>
                    <a:pt x="285" y="1"/>
                  </a:moveTo>
                  <a:cubicBezTo>
                    <a:pt x="131" y="1"/>
                    <a:pt x="0" y="202"/>
                    <a:pt x="144" y="347"/>
                  </a:cubicBezTo>
                  <a:lnTo>
                    <a:pt x="345" y="548"/>
                  </a:lnTo>
                  <a:cubicBezTo>
                    <a:pt x="380" y="582"/>
                    <a:pt x="429" y="603"/>
                    <a:pt x="484" y="603"/>
                  </a:cubicBezTo>
                  <a:cubicBezTo>
                    <a:pt x="658" y="603"/>
                    <a:pt x="748" y="388"/>
                    <a:pt x="623" y="263"/>
                  </a:cubicBezTo>
                  <a:lnTo>
                    <a:pt x="422" y="62"/>
                  </a:lnTo>
                  <a:cubicBezTo>
                    <a:pt x="379" y="19"/>
                    <a:pt x="331" y="1"/>
                    <a:pt x="285"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 name="Google Shape;6087;p67">
              <a:extLst>
                <a:ext uri="{FF2B5EF4-FFF2-40B4-BE49-F238E27FC236}">
                  <a16:creationId xmlns:a16="http://schemas.microsoft.com/office/drawing/2014/main" id="{549D777B-31B8-5BAB-8C04-7F7D22072E0D}"/>
                </a:ext>
              </a:extLst>
            </p:cNvPr>
            <p:cNvSpPr/>
            <p:nvPr/>
          </p:nvSpPr>
          <p:spPr>
            <a:xfrm>
              <a:off x="6120185" y="2391556"/>
              <a:ext cx="19652" cy="15869"/>
            </a:xfrm>
            <a:custGeom>
              <a:avLst/>
              <a:gdLst/>
              <a:ahLst/>
              <a:cxnLst/>
              <a:rect l="l" t="t" r="r" b="b"/>
              <a:pathLst>
                <a:path w="748" h="604" extrusionOk="0">
                  <a:moveTo>
                    <a:pt x="466" y="0"/>
                  </a:moveTo>
                  <a:cubicBezTo>
                    <a:pt x="419" y="0"/>
                    <a:pt x="370" y="19"/>
                    <a:pt x="326" y="62"/>
                  </a:cubicBezTo>
                  <a:lnTo>
                    <a:pt x="125" y="264"/>
                  </a:lnTo>
                  <a:cubicBezTo>
                    <a:pt x="0" y="388"/>
                    <a:pt x="84" y="603"/>
                    <a:pt x="264" y="603"/>
                  </a:cubicBezTo>
                  <a:cubicBezTo>
                    <a:pt x="313" y="603"/>
                    <a:pt x="368" y="583"/>
                    <a:pt x="403" y="541"/>
                  </a:cubicBezTo>
                  <a:lnTo>
                    <a:pt x="604" y="340"/>
                  </a:lnTo>
                  <a:cubicBezTo>
                    <a:pt x="747" y="196"/>
                    <a:pt x="618" y="0"/>
                    <a:pt x="466"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 name="Google Shape;6088;p67">
              <a:extLst>
                <a:ext uri="{FF2B5EF4-FFF2-40B4-BE49-F238E27FC236}">
                  <a16:creationId xmlns:a16="http://schemas.microsoft.com/office/drawing/2014/main" id="{AA92E2CE-6322-8247-9092-ECE53A0A8896}"/>
                </a:ext>
              </a:extLst>
            </p:cNvPr>
            <p:cNvSpPr/>
            <p:nvPr/>
          </p:nvSpPr>
          <p:spPr>
            <a:xfrm>
              <a:off x="5953617" y="2557939"/>
              <a:ext cx="19862" cy="15869"/>
            </a:xfrm>
            <a:custGeom>
              <a:avLst/>
              <a:gdLst/>
              <a:ahLst/>
              <a:cxnLst/>
              <a:rect l="l" t="t" r="r" b="b"/>
              <a:pathLst>
                <a:path w="756" h="604" extrusionOk="0">
                  <a:moveTo>
                    <a:pt x="465" y="1"/>
                  </a:moveTo>
                  <a:cubicBezTo>
                    <a:pt x="418" y="1"/>
                    <a:pt x="370" y="19"/>
                    <a:pt x="327" y="62"/>
                  </a:cubicBezTo>
                  <a:lnTo>
                    <a:pt x="126" y="263"/>
                  </a:lnTo>
                  <a:cubicBezTo>
                    <a:pt x="1" y="388"/>
                    <a:pt x="91" y="603"/>
                    <a:pt x="264" y="603"/>
                  </a:cubicBezTo>
                  <a:cubicBezTo>
                    <a:pt x="320" y="603"/>
                    <a:pt x="368" y="582"/>
                    <a:pt x="403" y="548"/>
                  </a:cubicBezTo>
                  <a:lnTo>
                    <a:pt x="611" y="347"/>
                  </a:lnTo>
                  <a:cubicBezTo>
                    <a:pt x="755" y="202"/>
                    <a:pt x="620" y="1"/>
                    <a:pt x="465"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 name="Google Shape;6089;p67">
              <a:extLst>
                <a:ext uri="{FF2B5EF4-FFF2-40B4-BE49-F238E27FC236}">
                  <a16:creationId xmlns:a16="http://schemas.microsoft.com/office/drawing/2014/main" id="{6211C51D-E30D-6CD9-9D6F-CC519817AB4B}"/>
                </a:ext>
              </a:extLst>
            </p:cNvPr>
            <p:cNvSpPr/>
            <p:nvPr/>
          </p:nvSpPr>
          <p:spPr>
            <a:xfrm>
              <a:off x="5927056" y="2429887"/>
              <a:ext cx="21859" cy="13425"/>
            </a:xfrm>
            <a:custGeom>
              <a:avLst/>
              <a:gdLst/>
              <a:ahLst/>
              <a:cxnLst/>
              <a:rect l="l" t="t" r="r" b="b"/>
              <a:pathLst>
                <a:path w="832" h="511" extrusionOk="0">
                  <a:moveTo>
                    <a:pt x="289" y="0"/>
                  </a:moveTo>
                  <a:cubicBezTo>
                    <a:pt x="98" y="0"/>
                    <a:pt x="1" y="295"/>
                    <a:pt x="214" y="386"/>
                  </a:cubicBezTo>
                  <a:lnTo>
                    <a:pt x="478" y="497"/>
                  </a:lnTo>
                  <a:cubicBezTo>
                    <a:pt x="499" y="504"/>
                    <a:pt x="526" y="511"/>
                    <a:pt x="554" y="511"/>
                  </a:cubicBezTo>
                  <a:cubicBezTo>
                    <a:pt x="769" y="511"/>
                    <a:pt x="831" y="213"/>
                    <a:pt x="630" y="129"/>
                  </a:cubicBezTo>
                  <a:lnTo>
                    <a:pt x="374" y="18"/>
                  </a:lnTo>
                  <a:cubicBezTo>
                    <a:pt x="344" y="6"/>
                    <a:pt x="316" y="0"/>
                    <a:pt x="289"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 name="Google Shape;6090;p67">
              <a:extLst>
                <a:ext uri="{FF2B5EF4-FFF2-40B4-BE49-F238E27FC236}">
                  <a16:creationId xmlns:a16="http://schemas.microsoft.com/office/drawing/2014/main" id="{6EBE738D-3AAF-0CDD-AF7D-8754849D2A6A}"/>
                </a:ext>
              </a:extLst>
            </p:cNvPr>
            <p:cNvSpPr/>
            <p:nvPr/>
          </p:nvSpPr>
          <p:spPr>
            <a:xfrm>
              <a:off x="6143751" y="2522077"/>
              <a:ext cx="21832" cy="13452"/>
            </a:xfrm>
            <a:custGeom>
              <a:avLst/>
              <a:gdLst/>
              <a:ahLst/>
              <a:cxnLst/>
              <a:rect l="l" t="t" r="r" b="b"/>
              <a:pathLst>
                <a:path w="831" h="512" extrusionOk="0">
                  <a:moveTo>
                    <a:pt x="287" y="0"/>
                  </a:moveTo>
                  <a:cubicBezTo>
                    <a:pt x="97" y="0"/>
                    <a:pt x="1" y="289"/>
                    <a:pt x="213" y="380"/>
                  </a:cubicBezTo>
                  <a:lnTo>
                    <a:pt x="477" y="491"/>
                  </a:lnTo>
                  <a:cubicBezTo>
                    <a:pt x="498" y="505"/>
                    <a:pt x="525" y="512"/>
                    <a:pt x="553" y="512"/>
                  </a:cubicBezTo>
                  <a:cubicBezTo>
                    <a:pt x="768" y="512"/>
                    <a:pt x="831" y="213"/>
                    <a:pt x="629" y="130"/>
                  </a:cubicBezTo>
                  <a:lnTo>
                    <a:pt x="373" y="19"/>
                  </a:lnTo>
                  <a:cubicBezTo>
                    <a:pt x="343" y="6"/>
                    <a:pt x="314" y="0"/>
                    <a:pt x="287"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 name="Google Shape;6091;p67">
              <a:extLst>
                <a:ext uri="{FF2B5EF4-FFF2-40B4-BE49-F238E27FC236}">
                  <a16:creationId xmlns:a16="http://schemas.microsoft.com/office/drawing/2014/main" id="{93E358A4-D271-F71C-B88F-CFE64BC8A2C9}"/>
                </a:ext>
              </a:extLst>
            </p:cNvPr>
            <p:cNvSpPr/>
            <p:nvPr/>
          </p:nvSpPr>
          <p:spPr>
            <a:xfrm>
              <a:off x="6084822" y="2365730"/>
              <a:ext cx="15816" cy="17261"/>
            </a:xfrm>
            <a:custGeom>
              <a:avLst/>
              <a:gdLst/>
              <a:ahLst/>
              <a:cxnLst/>
              <a:rect l="l" t="t" r="r" b="b"/>
              <a:pathLst>
                <a:path w="602" h="657" extrusionOk="0">
                  <a:moveTo>
                    <a:pt x="345" y="0"/>
                  </a:moveTo>
                  <a:cubicBezTo>
                    <a:pt x="275" y="0"/>
                    <a:pt x="204" y="37"/>
                    <a:pt x="167" y="123"/>
                  </a:cubicBezTo>
                  <a:lnTo>
                    <a:pt x="56" y="386"/>
                  </a:lnTo>
                  <a:cubicBezTo>
                    <a:pt x="1" y="511"/>
                    <a:pt x="98" y="657"/>
                    <a:pt x="237" y="657"/>
                  </a:cubicBezTo>
                  <a:cubicBezTo>
                    <a:pt x="320" y="657"/>
                    <a:pt x="389" y="608"/>
                    <a:pt x="424" y="539"/>
                  </a:cubicBezTo>
                  <a:lnTo>
                    <a:pt x="535" y="276"/>
                  </a:lnTo>
                  <a:cubicBezTo>
                    <a:pt x="602" y="119"/>
                    <a:pt x="473" y="0"/>
                    <a:pt x="345"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 name="Google Shape;6092;p67">
              <a:extLst>
                <a:ext uri="{FF2B5EF4-FFF2-40B4-BE49-F238E27FC236}">
                  <a16:creationId xmlns:a16="http://schemas.microsoft.com/office/drawing/2014/main" id="{029C4480-AB88-EF61-7C70-3B9F3D0F183A}"/>
                </a:ext>
              </a:extLst>
            </p:cNvPr>
            <p:cNvSpPr/>
            <p:nvPr/>
          </p:nvSpPr>
          <p:spPr>
            <a:xfrm>
              <a:off x="5992632" y="2582399"/>
              <a:ext cx="15816" cy="17287"/>
            </a:xfrm>
            <a:custGeom>
              <a:avLst/>
              <a:gdLst/>
              <a:ahLst/>
              <a:cxnLst/>
              <a:rect l="l" t="t" r="r" b="b"/>
              <a:pathLst>
                <a:path w="602" h="658" extrusionOk="0">
                  <a:moveTo>
                    <a:pt x="350" y="0"/>
                  </a:moveTo>
                  <a:cubicBezTo>
                    <a:pt x="280" y="0"/>
                    <a:pt x="211" y="37"/>
                    <a:pt x="174" y="123"/>
                  </a:cubicBezTo>
                  <a:lnTo>
                    <a:pt x="56" y="387"/>
                  </a:lnTo>
                  <a:cubicBezTo>
                    <a:pt x="0" y="511"/>
                    <a:pt x="97" y="657"/>
                    <a:pt x="243" y="657"/>
                  </a:cubicBezTo>
                  <a:cubicBezTo>
                    <a:pt x="319" y="657"/>
                    <a:pt x="396" y="609"/>
                    <a:pt x="423" y="539"/>
                  </a:cubicBezTo>
                  <a:lnTo>
                    <a:pt x="534" y="276"/>
                  </a:lnTo>
                  <a:cubicBezTo>
                    <a:pt x="601" y="119"/>
                    <a:pt x="475" y="0"/>
                    <a:pt x="350"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 name="Google Shape;6093;p67">
              <a:extLst>
                <a:ext uri="{FF2B5EF4-FFF2-40B4-BE49-F238E27FC236}">
                  <a16:creationId xmlns:a16="http://schemas.microsoft.com/office/drawing/2014/main" id="{D4C15971-D1EC-6842-3FAD-9F328021564E}"/>
                </a:ext>
              </a:extLst>
            </p:cNvPr>
            <p:cNvSpPr/>
            <p:nvPr/>
          </p:nvSpPr>
          <p:spPr>
            <a:xfrm>
              <a:off x="5994445" y="2364758"/>
              <a:ext cx="15527" cy="17524"/>
            </a:xfrm>
            <a:custGeom>
              <a:avLst/>
              <a:gdLst/>
              <a:ahLst/>
              <a:cxnLst/>
              <a:rect l="l" t="t" r="r" b="b"/>
              <a:pathLst>
                <a:path w="591" h="667" extrusionOk="0">
                  <a:moveTo>
                    <a:pt x="255" y="1"/>
                  </a:moveTo>
                  <a:cubicBezTo>
                    <a:pt x="129" y="1"/>
                    <a:pt x="1" y="118"/>
                    <a:pt x="63" y="278"/>
                  </a:cubicBezTo>
                  <a:lnTo>
                    <a:pt x="174" y="541"/>
                  </a:lnTo>
                  <a:cubicBezTo>
                    <a:pt x="202" y="611"/>
                    <a:pt x="271" y="659"/>
                    <a:pt x="354" y="666"/>
                  </a:cubicBezTo>
                  <a:cubicBezTo>
                    <a:pt x="493" y="666"/>
                    <a:pt x="590" y="521"/>
                    <a:pt x="542" y="389"/>
                  </a:cubicBezTo>
                  <a:lnTo>
                    <a:pt x="431" y="125"/>
                  </a:lnTo>
                  <a:cubicBezTo>
                    <a:pt x="396" y="38"/>
                    <a:pt x="326" y="1"/>
                    <a:pt x="255"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 name="Google Shape;6094;p67">
              <a:extLst>
                <a:ext uri="{FF2B5EF4-FFF2-40B4-BE49-F238E27FC236}">
                  <a16:creationId xmlns:a16="http://schemas.microsoft.com/office/drawing/2014/main" id="{8D5819F5-42CE-90C7-2E3D-32C70DEFF09B}"/>
                </a:ext>
              </a:extLst>
            </p:cNvPr>
            <p:cNvSpPr/>
            <p:nvPr/>
          </p:nvSpPr>
          <p:spPr>
            <a:xfrm>
              <a:off x="6082641" y="2583161"/>
              <a:ext cx="15527" cy="17419"/>
            </a:xfrm>
            <a:custGeom>
              <a:avLst/>
              <a:gdLst/>
              <a:ahLst/>
              <a:cxnLst/>
              <a:rect l="l" t="t" r="r" b="b"/>
              <a:pathLst>
                <a:path w="591" h="663" extrusionOk="0">
                  <a:moveTo>
                    <a:pt x="254" y="1"/>
                  </a:moveTo>
                  <a:cubicBezTo>
                    <a:pt x="129" y="1"/>
                    <a:pt x="1" y="119"/>
                    <a:pt x="63" y="274"/>
                  </a:cubicBezTo>
                  <a:lnTo>
                    <a:pt x="174" y="538"/>
                  </a:lnTo>
                  <a:cubicBezTo>
                    <a:pt x="202" y="614"/>
                    <a:pt x="271" y="663"/>
                    <a:pt x="354" y="663"/>
                  </a:cubicBezTo>
                  <a:cubicBezTo>
                    <a:pt x="493" y="663"/>
                    <a:pt x="590" y="524"/>
                    <a:pt x="542" y="392"/>
                  </a:cubicBezTo>
                  <a:lnTo>
                    <a:pt x="431" y="129"/>
                  </a:lnTo>
                  <a:cubicBezTo>
                    <a:pt x="396" y="39"/>
                    <a:pt x="325" y="1"/>
                    <a:pt x="254"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 name="Google Shape;6095;p67">
              <a:extLst>
                <a:ext uri="{FF2B5EF4-FFF2-40B4-BE49-F238E27FC236}">
                  <a16:creationId xmlns:a16="http://schemas.microsoft.com/office/drawing/2014/main" id="{B0487FA6-683E-98CC-1528-20CC60F76D72}"/>
                </a:ext>
              </a:extLst>
            </p:cNvPr>
            <p:cNvSpPr/>
            <p:nvPr/>
          </p:nvSpPr>
          <p:spPr>
            <a:xfrm>
              <a:off x="6144776" y="2431936"/>
              <a:ext cx="22069" cy="13399"/>
            </a:xfrm>
            <a:custGeom>
              <a:avLst/>
              <a:gdLst/>
              <a:ahLst/>
              <a:cxnLst/>
              <a:rect l="l" t="t" r="r" b="b"/>
              <a:pathLst>
                <a:path w="840" h="510" extrusionOk="0">
                  <a:moveTo>
                    <a:pt x="552" y="1"/>
                  </a:moveTo>
                  <a:cubicBezTo>
                    <a:pt x="527" y="1"/>
                    <a:pt x="500" y="6"/>
                    <a:pt x="473" y="17"/>
                  </a:cubicBezTo>
                  <a:lnTo>
                    <a:pt x="209" y="128"/>
                  </a:lnTo>
                  <a:cubicBezTo>
                    <a:pt x="1" y="204"/>
                    <a:pt x="63" y="509"/>
                    <a:pt x="285" y="509"/>
                  </a:cubicBezTo>
                  <a:cubicBezTo>
                    <a:pt x="306" y="509"/>
                    <a:pt x="334" y="502"/>
                    <a:pt x="355" y="495"/>
                  </a:cubicBezTo>
                  <a:lnTo>
                    <a:pt x="618" y="384"/>
                  </a:lnTo>
                  <a:cubicBezTo>
                    <a:pt x="839" y="298"/>
                    <a:pt x="745" y="1"/>
                    <a:pt x="552"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 name="Google Shape;6096;p67">
              <a:extLst>
                <a:ext uri="{FF2B5EF4-FFF2-40B4-BE49-F238E27FC236}">
                  <a16:creationId xmlns:a16="http://schemas.microsoft.com/office/drawing/2014/main" id="{3BA9D10A-1541-CEF7-748C-F0BBE5DB9AB9}"/>
                </a:ext>
              </a:extLst>
            </p:cNvPr>
            <p:cNvSpPr/>
            <p:nvPr/>
          </p:nvSpPr>
          <p:spPr>
            <a:xfrm>
              <a:off x="5926530" y="2520081"/>
              <a:ext cx="21964" cy="13268"/>
            </a:xfrm>
            <a:custGeom>
              <a:avLst/>
              <a:gdLst/>
              <a:ahLst/>
              <a:cxnLst/>
              <a:rect l="l" t="t" r="r" b="b"/>
              <a:pathLst>
                <a:path w="836" h="505" extrusionOk="0">
                  <a:moveTo>
                    <a:pt x="553" y="1"/>
                  </a:moveTo>
                  <a:cubicBezTo>
                    <a:pt x="527" y="1"/>
                    <a:pt x="499" y="6"/>
                    <a:pt x="470" y="19"/>
                  </a:cubicBezTo>
                  <a:lnTo>
                    <a:pt x="206" y="123"/>
                  </a:lnTo>
                  <a:cubicBezTo>
                    <a:pt x="1" y="205"/>
                    <a:pt x="59" y="504"/>
                    <a:pt x="275" y="504"/>
                  </a:cubicBezTo>
                  <a:cubicBezTo>
                    <a:pt x="278" y="504"/>
                    <a:pt x="280" y="504"/>
                    <a:pt x="283" y="504"/>
                  </a:cubicBezTo>
                  <a:lnTo>
                    <a:pt x="276" y="504"/>
                  </a:lnTo>
                  <a:cubicBezTo>
                    <a:pt x="303" y="504"/>
                    <a:pt x="331" y="504"/>
                    <a:pt x="352" y="490"/>
                  </a:cubicBezTo>
                  <a:lnTo>
                    <a:pt x="616" y="386"/>
                  </a:lnTo>
                  <a:cubicBezTo>
                    <a:pt x="835" y="301"/>
                    <a:pt x="744" y="1"/>
                    <a:pt x="553"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8" name="Text Placeholder 4">
            <a:extLst>
              <a:ext uri="{FF2B5EF4-FFF2-40B4-BE49-F238E27FC236}">
                <a16:creationId xmlns:a16="http://schemas.microsoft.com/office/drawing/2014/main" id="{4A4F90F5-2394-0AA2-8D00-13EDDBEF5693}"/>
              </a:ext>
            </a:extLst>
          </p:cNvPr>
          <p:cNvSpPr txBox="1">
            <a:spLocks/>
          </p:cNvSpPr>
          <p:nvPr/>
        </p:nvSpPr>
        <p:spPr>
          <a:xfrm>
            <a:off x="7604291" y="6010487"/>
            <a:ext cx="2075427" cy="535078"/>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rgbClr val="434343"/>
              </a:buClr>
              <a:buSzPts val="1200"/>
              <a:buFont typeface="Open Sans SemiBold"/>
              <a:buAutoNum type="arabicPeriod"/>
              <a:defRPr sz="1200" b="0" i="0" u="none" strike="noStrike" cap="none">
                <a:solidFill>
                  <a:schemeClr val="lt1"/>
                </a:solidFill>
                <a:latin typeface="Hind Vadodara"/>
                <a:ea typeface="Hind Vadodara"/>
                <a:cs typeface="Hind Vadodara"/>
                <a:sym typeface="Hind Vadodara"/>
              </a:defRPr>
            </a:lvl1pPr>
            <a:lvl2pPr marL="914400" marR="0" lvl="1" indent="-304800" algn="l" rtl="0">
              <a:lnSpc>
                <a:spcPct val="100000"/>
              </a:lnSpc>
              <a:spcBef>
                <a:spcPts val="1600"/>
              </a:spcBef>
              <a:spcAft>
                <a:spcPts val="0"/>
              </a:spcAft>
              <a:buClr>
                <a:srgbClr val="434343"/>
              </a:buClr>
              <a:buSzPts val="12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2pPr>
            <a:lvl3pPr marL="1371600" marR="0" lvl="2" indent="-317500" algn="l" rtl="0">
              <a:lnSpc>
                <a:spcPct val="100000"/>
              </a:lnSpc>
              <a:spcBef>
                <a:spcPts val="1600"/>
              </a:spcBef>
              <a:spcAft>
                <a:spcPts val="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3pPr>
            <a:lvl4pPr marL="1828800" marR="0" lvl="3" indent="-317500" algn="l" rtl="0">
              <a:lnSpc>
                <a:spcPct val="100000"/>
              </a:lnSpc>
              <a:spcBef>
                <a:spcPts val="1600"/>
              </a:spcBef>
              <a:spcAft>
                <a:spcPts val="0"/>
              </a:spcAft>
              <a:buClr>
                <a:srgbClr val="434343"/>
              </a:buClr>
              <a:buSzPts val="1400"/>
              <a:buFont typeface="Roboto Condensed Light"/>
              <a:buAutoNum type="arabicPeriod"/>
              <a:defRPr sz="1400" b="0" i="0" u="none" strike="noStrike" cap="none">
                <a:solidFill>
                  <a:schemeClr val="lt1"/>
                </a:solidFill>
                <a:latin typeface="Hind Vadodara"/>
                <a:ea typeface="Hind Vadodara"/>
                <a:cs typeface="Hind Vadodara"/>
                <a:sym typeface="Hind Vadodara"/>
              </a:defRPr>
            </a:lvl4pPr>
            <a:lvl5pPr marL="2286000" marR="0" lvl="4" indent="-317500" algn="l" rtl="0">
              <a:lnSpc>
                <a:spcPct val="100000"/>
              </a:lnSpc>
              <a:spcBef>
                <a:spcPts val="1600"/>
              </a:spcBef>
              <a:spcAft>
                <a:spcPts val="0"/>
              </a:spcAft>
              <a:buClr>
                <a:srgbClr val="434343"/>
              </a:buClr>
              <a:buSzPts val="14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5pPr>
            <a:lvl6pPr marL="2743200" marR="0" lvl="5" indent="-317500" algn="l" rtl="0">
              <a:lnSpc>
                <a:spcPct val="100000"/>
              </a:lnSpc>
              <a:spcBef>
                <a:spcPts val="1600"/>
              </a:spcBef>
              <a:spcAft>
                <a:spcPts val="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6pPr>
            <a:lvl7pPr marL="3200400" marR="0" lvl="6" indent="-317500" algn="l" rtl="0">
              <a:lnSpc>
                <a:spcPct val="100000"/>
              </a:lnSpc>
              <a:spcBef>
                <a:spcPts val="1600"/>
              </a:spcBef>
              <a:spcAft>
                <a:spcPts val="0"/>
              </a:spcAft>
              <a:buClr>
                <a:srgbClr val="434343"/>
              </a:buClr>
              <a:buSzPts val="1400"/>
              <a:buFont typeface="Roboto Condensed Light"/>
              <a:buAutoNum type="arabicPeriod"/>
              <a:defRPr sz="1400" b="0" i="0" u="none" strike="noStrike" cap="none">
                <a:solidFill>
                  <a:schemeClr val="lt1"/>
                </a:solidFill>
                <a:latin typeface="Hind Vadodara"/>
                <a:ea typeface="Hind Vadodara"/>
                <a:cs typeface="Hind Vadodara"/>
                <a:sym typeface="Hind Vadodara"/>
              </a:defRPr>
            </a:lvl7pPr>
            <a:lvl8pPr marL="3657600" marR="0" lvl="7" indent="-317500" algn="l" rtl="0">
              <a:lnSpc>
                <a:spcPct val="100000"/>
              </a:lnSpc>
              <a:spcBef>
                <a:spcPts val="1600"/>
              </a:spcBef>
              <a:spcAft>
                <a:spcPts val="0"/>
              </a:spcAft>
              <a:buClr>
                <a:srgbClr val="434343"/>
              </a:buClr>
              <a:buSzPts val="14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8pPr>
            <a:lvl9pPr marL="4114800" marR="0" lvl="8" indent="-317500" algn="l" rtl="0">
              <a:lnSpc>
                <a:spcPct val="100000"/>
              </a:lnSpc>
              <a:spcBef>
                <a:spcPts val="1600"/>
              </a:spcBef>
              <a:spcAft>
                <a:spcPts val="160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9pPr>
          </a:lstStyle>
          <a:p>
            <a:pPr marL="202565" marR="0" lvl="0" indent="0" algn="r" defTabSz="1219170" rtl="0" eaLnBrk="1" fontAlgn="auto" latinLnBrk="0" hangingPunct="1">
              <a:lnSpc>
                <a:spcPct val="100000"/>
              </a:lnSpc>
              <a:spcBef>
                <a:spcPts val="0"/>
              </a:spcBef>
              <a:spcAft>
                <a:spcPts val="0"/>
              </a:spcAft>
              <a:buClr>
                <a:prstClr val="white"/>
              </a:buClr>
              <a:buSzPts val="1200"/>
              <a:buFont typeface="Open Sans SemiBold"/>
              <a:buNone/>
              <a:tabLst/>
              <a:defRPr/>
            </a:pPr>
            <a:r>
              <a:rPr lang="en-US" sz="2100" kern="0" dirty="0"/>
              <a:t>Whole</a:t>
            </a:r>
            <a:r>
              <a:rPr kumimoji="0" lang="en-US" sz="2100" b="0" i="0" u="none" strike="noStrike" kern="0" cap="none" spc="0" normalizeH="0" baseline="0" noProof="0" dirty="0">
                <a:ln>
                  <a:noFill/>
                </a:ln>
                <a:effectLst/>
                <a:uLnTx/>
                <a:uFillTx/>
                <a:latin typeface="Hind Vadodara"/>
                <a:cs typeface="Hind Vadodara"/>
                <a:sym typeface="Hind Vadodara"/>
              </a:rPr>
              <a:t> Group</a:t>
            </a:r>
            <a:endParaRPr lang="en-US" dirty="0"/>
          </a:p>
        </p:txBody>
      </p:sp>
      <p:grpSp>
        <p:nvGrpSpPr>
          <p:cNvPr id="29" name="Google Shape;6464;p67">
            <a:extLst>
              <a:ext uri="{FF2B5EF4-FFF2-40B4-BE49-F238E27FC236}">
                <a16:creationId xmlns:a16="http://schemas.microsoft.com/office/drawing/2014/main" id="{DABD1604-0941-241B-0F72-0346A315E539}"/>
              </a:ext>
            </a:extLst>
          </p:cNvPr>
          <p:cNvGrpSpPr/>
          <p:nvPr/>
        </p:nvGrpSpPr>
        <p:grpSpPr>
          <a:xfrm>
            <a:off x="7356207" y="6047271"/>
            <a:ext cx="495955" cy="495955"/>
            <a:chOff x="4674908" y="3682271"/>
            <a:chExt cx="371966" cy="371966"/>
          </a:xfrm>
        </p:grpSpPr>
        <p:sp>
          <p:nvSpPr>
            <p:cNvPr id="30" name="Google Shape;6465;p67">
              <a:extLst>
                <a:ext uri="{FF2B5EF4-FFF2-40B4-BE49-F238E27FC236}">
                  <a16:creationId xmlns:a16="http://schemas.microsoft.com/office/drawing/2014/main" id="{5D28EF58-A97D-554A-342A-C83AAD68FF4D}"/>
                </a:ext>
              </a:extLst>
            </p:cNvPr>
            <p:cNvSpPr/>
            <p:nvPr/>
          </p:nvSpPr>
          <p:spPr>
            <a:xfrm>
              <a:off x="4674908" y="3682271"/>
              <a:ext cx="371966" cy="371966"/>
            </a:xfrm>
            <a:custGeom>
              <a:avLst/>
              <a:gdLst/>
              <a:ahLst/>
              <a:cxnLst/>
              <a:rect l="l" t="t" r="r" b="b"/>
              <a:pathLst>
                <a:path w="14158" h="14158" extrusionOk="0">
                  <a:moveTo>
                    <a:pt x="2394" y="1"/>
                  </a:moveTo>
                  <a:cubicBezTo>
                    <a:pt x="1069" y="1"/>
                    <a:pt x="1" y="1076"/>
                    <a:pt x="1" y="2401"/>
                  </a:cubicBezTo>
                  <a:lnTo>
                    <a:pt x="1" y="11765"/>
                  </a:lnTo>
                  <a:cubicBezTo>
                    <a:pt x="1" y="13083"/>
                    <a:pt x="1076" y="14158"/>
                    <a:pt x="2394" y="14158"/>
                  </a:cubicBezTo>
                  <a:lnTo>
                    <a:pt x="11757" y="14158"/>
                  </a:lnTo>
                  <a:cubicBezTo>
                    <a:pt x="13082" y="14158"/>
                    <a:pt x="14157" y="13083"/>
                    <a:pt x="14157" y="11758"/>
                  </a:cubicBezTo>
                  <a:lnTo>
                    <a:pt x="14157" y="2394"/>
                  </a:lnTo>
                  <a:cubicBezTo>
                    <a:pt x="14150" y="1076"/>
                    <a:pt x="13082" y="1"/>
                    <a:pt x="11757" y="1"/>
                  </a:cubicBezTo>
                  <a:close/>
                </a:path>
              </a:pathLst>
            </a:custGeom>
            <a:solidFill>
              <a:srgbClr val="445D7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 name="Google Shape;6466;p67">
              <a:extLst>
                <a:ext uri="{FF2B5EF4-FFF2-40B4-BE49-F238E27FC236}">
                  <a16:creationId xmlns:a16="http://schemas.microsoft.com/office/drawing/2014/main" id="{1E0947F3-1342-95D2-31AE-D7E0EC773F15}"/>
                </a:ext>
              </a:extLst>
            </p:cNvPr>
            <p:cNvSpPr/>
            <p:nvPr/>
          </p:nvSpPr>
          <p:spPr>
            <a:xfrm>
              <a:off x="4690934" y="3698140"/>
              <a:ext cx="339887" cy="340071"/>
            </a:xfrm>
            <a:custGeom>
              <a:avLst/>
              <a:gdLst/>
              <a:ahLst/>
              <a:cxnLst/>
              <a:rect l="l" t="t" r="r" b="b"/>
              <a:pathLst>
                <a:path w="12937" h="12944" extrusionOk="0">
                  <a:moveTo>
                    <a:pt x="1784" y="0"/>
                  </a:moveTo>
                  <a:cubicBezTo>
                    <a:pt x="799" y="0"/>
                    <a:pt x="1" y="805"/>
                    <a:pt x="1" y="1790"/>
                  </a:cubicBezTo>
                  <a:lnTo>
                    <a:pt x="1" y="11154"/>
                  </a:lnTo>
                  <a:cubicBezTo>
                    <a:pt x="1" y="12139"/>
                    <a:pt x="799" y="12943"/>
                    <a:pt x="1784" y="12943"/>
                  </a:cubicBezTo>
                  <a:lnTo>
                    <a:pt x="11147" y="12943"/>
                  </a:lnTo>
                  <a:cubicBezTo>
                    <a:pt x="12139" y="12943"/>
                    <a:pt x="12937" y="12146"/>
                    <a:pt x="12937" y="11154"/>
                  </a:cubicBezTo>
                  <a:lnTo>
                    <a:pt x="12937" y="1790"/>
                  </a:lnTo>
                  <a:cubicBezTo>
                    <a:pt x="12937" y="805"/>
                    <a:pt x="12139" y="0"/>
                    <a:pt x="11147" y="0"/>
                  </a:cubicBezTo>
                  <a:close/>
                </a:path>
              </a:pathLst>
            </a:custGeom>
            <a:solidFill>
              <a:srgbClr val="667E9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 name="Google Shape;6467;p67">
              <a:extLst>
                <a:ext uri="{FF2B5EF4-FFF2-40B4-BE49-F238E27FC236}">
                  <a16:creationId xmlns:a16="http://schemas.microsoft.com/office/drawing/2014/main" id="{AE6AD98E-B3B8-9106-305A-55F92E7C95CE}"/>
                </a:ext>
              </a:extLst>
            </p:cNvPr>
            <p:cNvSpPr/>
            <p:nvPr/>
          </p:nvSpPr>
          <p:spPr>
            <a:xfrm>
              <a:off x="4802829" y="3742409"/>
              <a:ext cx="103908" cy="89169"/>
            </a:xfrm>
            <a:custGeom>
              <a:avLst/>
              <a:gdLst/>
              <a:ahLst/>
              <a:cxnLst/>
              <a:rect l="l" t="t" r="r" b="b"/>
              <a:pathLst>
                <a:path w="3955" h="3394" extrusionOk="0">
                  <a:moveTo>
                    <a:pt x="2262" y="1"/>
                  </a:moveTo>
                  <a:cubicBezTo>
                    <a:pt x="757" y="1"/>
                    <a:pt x="1" y="1825"/>
                    <a:pt x="1069" y="2893"/>
                  </a:cubicBezTo>
                  <a:cubicBezTo>
                    <a:pt x="1414" y="3239"/>
                    <a:pt x="1838" y="3393"/>
                    <a:pt x="2254" y="3393"/>
                  </a:cubicBezTo>
                  <a:cubicBezTo>
                    <a:pt x="3122" y="3393"/>
                    <a:pt x="3954" y="2716"/>
                    <a:pt x="3954" y="1693"/>
                  </a:cubicBezTo>
                  <a:cubicBezTo>
                    <a:pt x="3954" y="764"/>
                    <a:pt x="3198" y="1"/>
                    <a:pt x="2262" y="1"/>
                  </a:cubicBezTo>
                  <a:close/>
                </a:path>
              </a:pathLst>
            </a:custGeom>
            <a:solidFill>
              <a:srgbClr val="A5B7C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 name="Google Shape;6468;p67">
              <a:extLst>
                <a:ext uri="{FF2B5EF4-FFF2-40B4-BE49-F238E27FC236}">
                  <a16:creationId xmlns:a16="http://schemas.microsoft.com/office/drawing/2014/main" id="{2BF5AF9F-3379-E71A-FF09-103F62349526}"/>
                </a:ext>
              </a:extLst>
            </p:cNvPr>
            <p:cNvSpPr/>
            <p:nvPr/>
          </p:nvSpPr>
          <p:spPr>
            <a:xfrm>
              <a:off x="4789167" y="3855591"/>
              <a:ext cx="143448" cy="138509"/>
            </a:xfrm>
            <a:custGeom>
              <a:avLst/>
              <a:gdLst/>
              <a:ahLst/>
              <a:cxnLst/>
              <a:rect l="l" t="t" r="r" b="b"/>
              <a:pathLst>
                <a:path w="5460" h="5272" extrusionOk="0">
                  <a:moveTo>
                    <a:pt x="403" y="0"/>
                  </a:moveTo>
                  <a:cubicBezTo>
                    <a:pt x="181" y="0"/>
                    <a:pt x="1" y="181"/>
                    <a:pt x="1" y="403"/>
                  </a:cubicBezTo>
                  <a:lnTo>
                    <a:pt x="1" y="957"/>
                  </a:lnTo>
                  <a:cubicBezTo>
                    <a:pt x="1" y="1179"/>
                    <a:pt x="181" y="1360"/>
                    <a:pt x="403" y="1360"/>
                  </a:cubicBezTo>
                  <a:lnTo>
                    <a:pt x="764" y="1360"/>
                  </a:lnTo>
                  <a:cubicBezTo>
                    <a:pt x="986" y="1360"/>
                    <a:pt x="1166" y="1533"/>
                    <a:pt x="1166" y="1755"/>
                  </a:cubicBezTo>
                  <a:lnTo>
                    <a:pt x="1166" y="3517"/>
                  </a:lnTo>
                  <a:cubicBezTo>
                    <a:pt x="1166" y="3732"/>
                    <a:pt x="986" y="3912"/>
                    <a:pt x="764" y="3912"/>
                  </a:cubicBezTo>
                  <a:lnTo>
                    <a:pt x="514" y="3912"/>
                  </a:lnTo>
                  <a:cubicBezTo>
                    <a:pt x="292" y="3912"/>
                    <a:pt x="112" y="4093"/>
                    <a:pt x="112" y="4315"/>
                  </a:cubicBezTo>
                  <a:lnTo>
                    <a:pt x="112" y="4869"/>
                  </a:lnTo>
                  <a:cubicBezTo>
                    <a:pt x="112" y="5091"/>
                    <a:pt x="292" y="5272"/>
                    <a:pt x="514" y="5272"/>
                  </a:cubicBezTo>
                  <a:lnTo>
                    <a:pt x="5057" y="5272"/>
                  </a:lnTo>
                  <a:cubicBezTo>
                    <a:pt x="5279" y="5272"/>
                    <a:pt x="5459" y="5091"/>
                    <a:pt x="5459" y="4869"/>
                  </a:cubicBezTo>
                  <a:lnTo>
                    <a:pt x="5459" y="4321"/>
                  </a:lnTo>
                  <a:cubicBezTo>
                    <a:pt x="5459" y="4100"/>
                    <a:pt x="5279" y="3919"/>
                    <a:pt x="5057" y="3919"/>
                  </a:cubicBezTo>
                  <a:lnTo>
                    <a:pt x="4807" y="3919"/>
                  </a:lnTo>
                  <a:cubicBezTo>
                    <a:pt x="4585" y="3919"/>
                    <a:pt x="4405" y="3739"/>
                    <a:pt x="4405" y="3517"/>
                  </a:cubicBezTo>
                  <a:lnTo>
                    <a:pt x="4405" y="403"/>
                  </a:lnTo>
                  <a:cubicBezTo>
                    <a:pt x="4405" y="181"/>
                    <a:pt x="4225" y="0"/>
                    <a:pt x="4003" y="0"/>
                  </a:cubicBezTo>
                  <a:close/>
                </a:path>
              </a:pathLst>
            </a:custGeom>
            <a:solidFill>
              <a:srgbClr val="A5B7C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pic>
        <p:nvPicPr>
          <p:cNvPr id="4" name="Picture 2">
            <a:extLst>
              <a:ext uri="{FF2B5EF4-FFF2-40B4-BE49-F238E27FC236}">
                <a16:creationId xmlns:a16="http://schemas.microsoft.com/office/drawing/2014/main" id="{E92E2EB6-D388-7E3C-C31E-1003A9C9DD5A}"/>
              </a:ext>
            </a:extLst>
          </p:cNvPr>
          <p:cNvPicPr>
            <a:picLocks noChangeAspect="1" noChangeArrowheads="1"/>
          </p:cNvPicPr>
          <p:nvPr/>
        </p:nvPicPr>
        <p:blipFill>
          <a:blip r:embed="rId3"/>
          <a:srcRect/>
          <a:stretch/>
        </p:blipFill>
        <p:spPr bwMode="auto">
          <a:xfrm>
            <a:off x="435864" y="1515723"/>
            <a:ext cx="5022775" cy="434006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353133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78"/>
        <p:cNvGrpSpPr/>
        <p:nvPr/>
      </p:nvGrpSpPr>
      <p:grpSpPr>
        <a:xfrm>
          <a:off x="0" y="0"/>
          <a:ext cx="0" cy="0"/>
          <a:chOff x="0" y="0"/>
          <a:chExt cx="0" cy="0"/>
        </a:xfrm>
      </p:grpSpPr>
      <p:sp>
        <p:nvSpPr>
          <p:cNvPr id="479" name="Google Shape;479;p38"/>
          <p:cNvSpPr/>
          <p:nvPr/>
        </p:nvSpPr>
        <p:spPr>
          <a:xfrm>
            <a:off x="3007000" y="1188984"/>
            <a:ext cx="2394400" cy="2394400"/>
          </a:xfrm>
          <a:prstGeom prst="donut">
            <a:avLst>
              <a:gd name="adj" fmla="val 4516"/>
            </a:avLst>
          </a:pr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80" name="Google Shape;480;p38"/>
          <p:cNvSpPr txBox="1">
            <a:spLocks noGrp="1"/>
          </p:cNvSpPr>
          <p:nvPr>
            <p:ph type="title"/>
          </p:nvPr>
        </p:nvSpPr>
        <p:spPr>
          <a:xfrm rot="-294">
            <a:off x="977891" y="4183920"/>
            <a:ext cx="6388112" cy="1882215"/>
          </a:xfrm>
          <a:prstGeom prst="rect">
            <a:avLst/>
          </a:prstGeom>
        </p:spPr>
        <p:txBody>
          <a:bodyPr spcFirstLastPara="1" wrap="square" lIns="121900" tIns="121900" rIns="121900" bIns="121900" anchor="ctr" anchorCtr="0">
            <a:noAutofit/>
          </a:bodyPr>
          <a:lstStyle/>
          <a:p>
            <a:r>
              <a:rPr lang="en-US" sz="5400" b="1" dirty="0"/>
              <a:t>Preparing for April Training: </a:t>
            </a:r>
            <a:br>
              <a:rPr lang="en-US" sz="5400" b="1" dirty="0"/>
            </a:br>
            <a:r>
              <a:rPr lang="en-US" sz="5400" b="1" dirty="0"/>
              <a:t>Poster Session!</a:t>
            </a:r>
            <a:endParaRPr sz="5400" b="1" dirty="0"/>
          </a:p>
        </p:txBody>
      </p:sp>
      <p:pic>
        <p:nvPicPr>
          <p:cNvPr id="6" name="Picture 5">
            <a:extLst>
              <a:ext uri="{FF2B5EF4-FFF2-40B4-BE49-F238E27FC236}">
                <a16:creationId xmlns:a16="http://schemas.microsoft.com/office/drawing/2014/main" id="{0769406C-0E34-4163-8B3C-9A7B3412C294}"/>
              </a:ext>
            </a:extLst>
          </p:cNvPr>
          <p:cNvPicPr>
            <a:picLocks noChangeAspect="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7182381" y="6066333"/>
            <a:ext cx="2833687" cy="703251"/>
          </a:xfrm>
          <a:prstGeom prst="rect">
            <a:avLst/>
          </a:prstGeom>
        </p:spPr>
      </p:pic>
      <p:pic>
        <p:nvPicPr>
          <p:cNvPr id="2" name="Picture 1">
            <a:extLst>
              <a:ext uri="{FF2B5EF4-FFF2-40B4-BE49-F238E27FC236}">
                <a16:creationId xmlns:a16="http://schemas.microsoft.com/office/drawing/2014/main" id="{76524630-6598-432B-B3E9-0700A333F9B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455331" y="1623918"/>
            <a:ext cx="1487971" cy="1532532"/>
          </a:xfrm>
          <a:prstGeom prst="rect">
            <a:avLst/>
          </a:prstGeom>
        </p:spPr>
      </p:pic>
    </p:spTree>
    <p:extLst>
      <p:ext uri="{BB962C8B-B14F-4D97-AF65-F5344CB8AC3E}">
        <p14:creationId xmlns:p14="http://schemas.microsoft.com/office/powerpoint/2010/main" val="17667410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7">
            <a:extLst>
              <a:ext uri="{FF2B5EF4-FFF2-40B4-BE49-F238E27FC236}">
                <a16:creationId xmlns:a16="http://schemas.microsoft.com/office/drawing/2014/main" id="{9160B7CF-7970-7C41-B6B7-4670D759AD3E}"/>
              </a:ext>
            </a:extLst>
          </p:cNvPr>
          <p:cNvSpPr>
            <a:spLocks noGrp="1"/>
          </p:cNvSpPr>
          <p:nvPr>
            <p:ph type="title"/>
          </p:nvPr>
        </p:nvSpPr>
        <p:spPr>
          <a:xfrm>
            <a:off x="413298" y="710349"/>
            <a:ext cx="10273751" cy="1547075"/>
          </a:xfrm>
        </p:spPr>
        <p:txBody>
          <a:bodyPr/>
          <a:lstStyle/>
          <a:p>
            <a:r>
              <a:rPr lang="en-US" dirty="0"/>
              <a:t>POSTER SESSION</a:t>
            </a:r>
          </a:p>
        </p:txBody>
      </p:sp>
      <p:sp>
        <p:nvSpPr>
          <p:cNvPr id="3" name="Content Placeholder 2">
            <a:extLst>
              <a:ext uri="{FF2B5EF4-FFF2-40B4-BE49-F238E27FC236}">
                <a16:creationId xmlns:a16="http://schemas.microsoft.com/office/drawing/2014/main" id="{4CE0A0E7-BEB1-4D4D-B4B7-DB64FEE0CAEB}"/>
              </a:ext>
            </a:extLst>
          </p:cNvPr>
          <p:cNvSpPr txBox="1">
            <a:spLocks/>
          </p:cNvSpPr>
          <p:nvPr/>
        </p:nvSpPr>
        <p:spPr>
          <a:xfrm>
            <a:off x="413298" y="1688817"/>
            <a:ext cx="7091321" cy="45596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lt1"/>
              </a:buClr>
              <a:buSzPts val="1200"/>
              <a:buFont typeface="Hind Vadodara"/>
              <a:buNone/>
              <a:defRPr sz="1867" b="0" i="0" u="none" strike="noStrike" cap="none">
                <a:solidFill>
                  <a:schemeClr val="lt1"/>
                </a:solidFill>
                <a:latin typeface="Hind Vadodara"/>
                <a:ea typeface="Hind Vadodara"/>
                <a:cs typeface="Hind Vadodara"/>
                <a:sym typeface="Hind Vadodara"/>
              </a:defRPr>
            </a:lvl1pPr>
            <a:lvl2pPr marL="914400" marR="0" lvl="1" indent="-317500" algn="ctr" rtl="0">
              <a:lnSpc>
                <a:spcPct val="100000"/>
              </a:lnSpc>
              <a:spcBef>
                <a:spcPts val="0"/>
              </a:spcBef>
              <a:spcAft>
                <a:spcPts val="0"/>
              </a:spcAft>
              <a:buClr>
                <a:schemeClr val="lt1"/>
              </a:buClr>
              <a:buSzPts val="1200"/>
              <a:buFont typeface="Hind Vadodara"/>
              <a:buNone/>
              <a:defRPr sz="1600" b="0" i="0" u="none" strike="noStrike" cap="none">
                <a:solidFill>
                  <a:schemeClr val="lt1"/>
                </a:solidFill>
                <a:latin typeface="Hind Vadodara"/>
                <a:ea typeface="Hind Vadodara"/>
                <a:cs typeface="Hind Vadodara"/>
                <a:sym typeface="Hind Vadodara"/>
              </a:defRPr>
            </a:lvl2pPr>
            <a:lvl3pPr marL="1371600" marR="0" lvl="2" indent="-317500" algn="ctr" rtl="0">
              <a:lnSpc>
                <a:spcPct val="100000"/>
              </a:lnSpc>
              <a:spcBef>
                <a:spcPts val="0"/>
              </a:spcBef>
              <a:spcAft>
                <a:spcPts val="0"/>
              </a:spcAft>
              <a:buClr>
                <a:schemeClr val="lt1"/>
              </a:buClr>
              <a:buSzPts val="1200"/>
              <a:buFont typeface="Hind Vadodara"/>
              <a:buNone/>
              <a:defRPr sz="1600" b="0" i="0" u="none" strike="noStrike" cap="none">
                <a:solidFill>
                  <a:schemeClr val="lt1"/>
                </a:solidFill>
                <a:latin typeface="Hind Vadodara"/>
                <a:ea typeface="Hind Vadodara"/>
                <a:cs typeface="Hind Vadodara"/>
                <a:sym typeface="Hind Vadodara"/>
              </a:defRPr>
            </a:lvl3pPr>
            <a:lvl4pPr marL="1828800" marR="0" lvl="3" indent="-317500" algn="ctr" rtl="0">
              <a:lnSpc>
                <a:spcPct val="100000"/>
              </a:lnSpc>
              <a:spcBef>
                <a:spcPts val="0"/>
              </a:spcBef>
              <a:spcAft>
                <a:spcPts val="0"/>
              </a:spcAft>
              <a:buClr>
                <a:schemeClr val="lt1"/>
              </a:buClr>
              <a:buSzPts val="1200"/>
              <a:buFont typeface="Hind Vadodara"/>
              <a:buNone/>
              <a:defRPr sz="1600" b="0" i="0" u="none" strike="noStrike" cap="none">
                <a:solidFill>
                  <a:schemeClr val="lt1"/>
                </a:solidFill>
                <a:latin typeface="Hind Vadodara"/>
                <a:ea typeface="Hind Vadodara"/>
                <a:cs typeface="Hind Vadodara"/>
                <a:sym typeface="Hind Vadodara"/>
              </a:defRPr>
            </a:lvl4pPr>
            <a:lvl5pPr marL="2286000" marR="0" lvl="4" indent="-317500" algn="ctr" rtl="0">
              <a:lnSpc>
                <a:spcPct val="100000"/>
              </a:lnSpc>
              <a:spcBef>
                <a:spcPts val="0"/>
              </a:spcBef>
              <a:spcAft>
                <a:spcPts val="0"/>
              </a:spcAft>
              <a:buClr>
                <a:schemeClr val="lt1"/>
              </a:buClr>
              <a:buSzPts val="1200"/>
              <a:buFont typeface="Hind Vadodara"/>
              <a:buNone/>
              <a:defRPr sz="1600" b="0" i="0" u="none" strike="noStrike" cap="none">
                <a:solidFill>
                  <a:schemeClr val="lt1"/>
                </a:solidFill>
                <a:latin typeface="Hind Vadodara"/>
                <a:ea typeface="Hind Vadodara"/>
                <a:cs typeface="Hind Vadodara"/>
                <a:sym typeface="Hind Vadodara"/>
              </a:defRPr>
            </a:lvl5pPr>
            <a:lvl6pPr marL="2743200" marR="0" lvl="5" indent="-317500" algn="ctr" rtl="0">
              <a:lnSpc>
                <a:spcPct val="100000"/>
              </a:lnSpc>
              <a:spcBef>
                <a:spcPts val="0"/>
              </a:spcBef>
              <a:spcAft>
                <a:spcPts val="0"/>
              </a:spcAft>
              <a:buClr>
                <a:schemeClr val="lt1"/>
              </a:buClr>
              <a:buSzPts val="1200"/>
              <a:buFont typeface="Hind Vadodara"/>
              <a:buNone/>
              <a:defRPr sz="1600" b="0" i="0" u="none" strike="noStrike" cap="none">
                <a:solidFill>
                  <a:schemeClr val="lt1"/>
                </a:solidFill>
                <a:latin typeface="Hind Vadodara"/>
                <a:ea typeface="Hind Vadodara"/>
                <a:cs typeface="Hind Vadodara"/>
                <a:sym typeface="Hind Vadodara"/>
              </a:defRPr>
            </a:lvl6pPr>
            <a:lvl7pPr marL="3200400" marR="0" lvl="6" indent="-317500" algn="ctr" rtl="0">
              <a:lnSpc>
                <a:spcPct val="100000"/>
              </a:lnSpc>
              <a:spcBef>
                <a:spcPts val="0"/>
              </a:spcBef>
              <a:spcAft>
                <a:spcPts val="0"/>
              </a:spcAft>
              <a:buClr>
                <a:schemeClr val="lt1"/>
              </a:buClr>
              <a:buSzPts val="1200"/>
              <a:buFont typeface="Hind Vadodara"/>
              <a:buNone/>
              <a:defRPr sz="1600" b="0" i="0" u="none" strike="noStrike" cap="none">
                <a:solidFill>
                  <a:schemeClr val="lt1"/>
                </a:solidFill>
                <a:latin typeface="Hind Vadodara"/>
                <a:ea typeface="Hind Vadodara"/>
                <a:cs typeface="Hind Vadodara"/>
                <a:sym typeface="Hind Vadodara"/>
              </a:defRPr>
            </a:lvl7pPr>
            <a:lvl8pPr marL="3657600" marR="0" lvl="7" indent="-317500" algn="ctr" rtl="0">
              <a:lnSpc>
                <a:spcPct val="100000"/>
              </a:lnSpc>
              <a:spcBef>
                <a:spcPts val="0"/>
              </a:spcBef>
              <a:spcAft>
                <a:spcPts val="0"/>
              </a:spcAft>
              <a:buClr>
                <a:schemeClr val="lt1"/>
              </a:buClr>
              <a:buSzPts val="1200"/>
              <a:buFont typeface="Hind Vadodara"/>
              <a:buNone/>
              <a:defRPr sz="1600" b="0" i="0" u="none" strike="noStrike" cap="none">
                <a:solidFill>
                  <a:schemeClr val="lt1"/>
                </a:solidFill>
                <a:latin typeface="Hind Vadodara"/>
                <a:ea typeface="Hind Vadodara"/>
                <a:cs typeface="Hind Vadodara"/>
                <a:sym typeface="Hind Vadodara"/>
              </a:defRPr>
            </a:lvl8pPr>
            <a:lvl9pPr marL="4114800" marR="0" lvl="8" indent="-317500" algn="ctr" rtl="0">
              <a:lnSpc>
                <a:spcPct val="100000"/>
              </a:lnSpc>
              <a:spcBef>
                <a:spcPts val="0"/>
              </a:spcBef>
              <a:spcAft>
                <a:spcPts val="0"/>
              </a:spcAft>
              <a:buClr>
                <a:schemeClr val="lt1"/>
              </a:buClr>
              <a:buSzPts val="1200"/>
              <a:buFont typeface="Hind Vadodara"/>
              <a:buNone/>
              <a:defRPr sz="1600" b="0" i="0" u="none" strike="noStrike" cap="none">
                <a:solidFill>
                  <a:schemeClr val="lt1"/>
                </a:solidFill>
                <a:latin typeface="Hind Vadodara"/>
                <a:ea typeface="Hind Vadodara"/>
                <a:cs typeface="Hind Vadodara"/>
                <a:sym typeface="Hind Vadodara"/>
              </a:defRPr>
            </a:lvl9pPr>
          </a:lstStyle>
          <a:p>
            <a:pPr>
              <a:lnSpc>
                <a:spcPct val="114000"/>
              </a:lnSpc>
              <a:buClr>
                <a:schemeClr val="accent1"/>
              </a:buClr>
              <a:buSzPct val="75000"/>
              <a:buFont typeface="Arial" panose="020B0604020202020204" pitchFamily="34" charset="0"/>
              <a:buChar char="•"/>
            </a:pPr>
            <a:r>
              <a:rPr lang="en-US" sz="2000" kern="0" dirty="0">
                <a:solidFill>
                  <a:schemeClr val="bg1"/>
                </a:solidFill>
                <a:latin typeface="+mn-lt"/>
              </a:rPr>
              <a:t>Target Goal:</a:t>
            </a:r>
          </a:p>
          <a:p>
            <a:pPr marL="914377" lvl="1" indent="-457189" algn="l">
              <a:lnSpc>
                <a:spcPct val="114000"/>
              </a:lnSpc>
              <a:spcBef>
                <a:spcPts val="800"/>
              </a:spcBef>
              <a:buClr>
                <a:schemeClr val="accent1"/>
              </a:buClr>
              <a:buSzPct val="75000"/>
              <a:buFont typeface="Arial" panose="020B0604020202020204" pitchFamily="34" charset="0"/>
              <a:buChar char="•"/>
            </a:pPr>
            <a:r>
              <a:rPr lang="en-US" sz="2000" kern="0" dirty="0">
                <a:solidFill>
                  <a:schemeClr val="bg1"/>
                </a:solidFill>
                <a:latin typeface="+mn-lt"/>
              </a:rPr>
              <a:t>Share examples of implementation of the PBIS Framework across districts and schools</a:t>
            </a:r>
          </a:p>
          <a:p>
            <a:pPr>
              <a:lnSpc>
                <a:spcPct val="114000"/>
              </a:lnSpc>
              <a:buClr>
                <a:schemeClr val="accent1"/>
              </a:buClr>
              <a:buSzPct val="75000"/>
              <a:buFont typeface="Arial" panose="020B0604020202020204" pitchFamily="34" charset="0"/>
              <a:buChar char="•"/>
            </a:pPr>
            <a:r>
              <a:rPr lang="en-US" sz="2000" kern="0" dirty="0">
                <a:solidFill>
                  <a:schemeClr val="bg1"/>
                </a:solidFill>
                <a:latin typeface="+mn-lt"/>
              </a:rPr>
              <a:t>Structure</a:t>
            </a:r>
          </a:p>
          <a:p>
            <a:pPr marL="914377" lvl="1" indent="-457189" algn="l">
              <a:lnSpc>
                <a:spcPct val="114000"/>
              </a:lnSpc>
              <a:spcBef>
                <a:spcPts val="800"/>
              </a:spcBef>
              <a:buClr>
                <a:schemeClr val="accent1"/>
              </a:buClr>
              <a:buSzPct val="75000"/>
              <a:buFont typeface="Arial" panose="020B0604020202020204" pitchFamily="34" charset="0"/>
              <a:buChar char="•"/>
            </a:pPr>
            <a:r>
              <a:rPr lang="en-US" sz="2000" b="1" kern="0" dirty="0">
                <a:solidFill>
                  <a:schemeClr val="bg1"/>
                </a:solidFill>
                <a:latin typeface="+mn-lt"/>
                <a:ea typeface="ＭＳ Ｐゴシック"/>
              </a:rPr>
              <a:t>Show off!</a:t>
            </a:r>
            <a:r>
              <a:rPr lang="en-US" sz="2000" kern="0" dirty="0">
                <a:solidFill>
                  <a:schemeClr val="bg1"/>
                </a:solidFill>
                <a:latin typeface="+mn-lt"/>
                <a:ea typeface="ＭＳ Ｐゴシック"/>
              </a:rPr>
              <a:t> Each school will showcase aspects of your PBIS implementation with other teams</a:t>
            </a:r>
            <a:endParaRPr lang="en-US" sz="2000" kern="0" dirty="0">
              <a:solidFill>
                <a:schemeClr val="bg1"/>
              </a:solidFill>
              <a:latin typeface="+mn-lt"/>
            </a:endParaRPr>
          </a:p>
          <a:p>
            <a:pPr marL="914377" lvl="1" indent="-457189" algn="l">
              <a:lnSpc>
                <a:spcPct val="114000"/>
              </a:lnSpc>
              <a:spcBef>
                <a:spcPts val="800"/>
              </a:spcBef>
              <a:buClr>
                <a:schemeClr val="accent1"/>
              </a:buClr>
              <a:buSzPct val="75000"/>
              <a:buFont typeface="Arial" panose="020B0604020202020204" pitchFamily="34" charset="0"/>
              <a:buChar char="•"/>
            </a:pPr>
            <a:r>
              <a:rPr lang="en-US" sz="2000" b="1" kern="0" dirty="0">
                <a:solidFill>
                  <a:schemeClr val="bg1"/>
                </a:solidFill>
                <a:latin typeface="+mn-lt"/>
                <a:ea typeface="ＭＳ Ｐゴシック"/>
              </a:rPr>
              <a:t>Bring your poster!</a:t>
            </a:r>
            <a:r>
              <a:rPr lang="en-US" sz="2000" kern="0" dirty="0">
                <a:solidFill>
                  <a:schemeClr val="bg1"/>
                </a:solidFill>
                <a:latin typeface="+mn-lt"/>
                <a:ea typeface="ＭＳ Ｐゴシック"/>
              </a:rPr>
              <a:t> During March team training, we’ll have space with tables so you can show your posters with others.</a:t>
            </a:r>
          </a:p>
          <a:p>
            <a:pPr marL="914377" lvl="1" indent="-457189" algn="l">
              <a:lnSpc>
                <a:spcPct val="114000"/>
              </a:lnSpc>
              <a:spcBef>
                <a:spcPts val="800"/>
              </a:spcBef>
              <a:buClr>
                <a:schemeClr val="accent1"/>
              </a:buClr>
              <a:buSzPct val="75000"/>
              <a:buFont typeface="Arial" panose="020B0604020202020204" pitchFamily="34" charset="0"/>
              <a:buChar char="•"/>
            </a:pPr>
            <a:r>
              <a:rPr lang="en-US" sz="2000" b="1" kern="0" dirty="0">
                <a:solidFill>
                  <a:schemeClr val="bg1"/>
                </a:solidFill>
                <a:latin typeface="+mn-lt"/>
                <a:ea typeface="ＭＳ Ｐゴシック"/>
              </a:rPr>
              <a:t>Get ideas! </a:t>
            </a:r>
            <a:r>
              <a:rPr lang="en-US" sz="2000" kern="0" dirty="0">
                <a:solidFill>
                  <a:schemeClr val="bg1"/>
                </a:solidFill>
                <a:latin typeface="+mn-lt"/>
                <a:ea typeface="ＭＳ Ｐゴシック"/>
              </a:rPr>
              <a:t>Bring ideas back to your</a:t>
            </a:r>
            <a:br>
              <a:rPr lang="en-US" sz="2000" kern="0" dirty="0">
                <a:solidFill>
                  <a:schemeClr val="bg1"/>
                </a:solidFill>
                <a:latin typeface="+mn-lt"/>
              </a:rPr>
            </a:br>
            <a:r>
              <a:rPr lang="en-US" sz="2000" kern="0" dirty="0">
                <a:solidFill>
                  <a:schemeClr val="bg1"/>
                </a:solidFill>
                <a:latin typeface="+mn-lt"/>
                <a:ea typeface="ＭＳ Ｐゴシック"/>
              </a:rPr>
              <a:t>school for follow up action planning</a:t>
            </a:r>
            <a:endParaRPr lang="en-US" sz="2000" b="1" kern="0" dirty="0">
              <a:solidFill>
                <a:schemeClr val="bg1"/>
              </a:solidFill>
              <a:latin typeface="+mn-lt"/>
              <a:ea typeface="ＭＳ Ｐゴシック"/>
            </a:endParaRPr>
          </a:p>
        </p:txBody>
      </p:sp>
      <p:pic>
        <p:nvPicPr>
          <p:cNvPr id="5" name="Picture 4" descr="Table&#10;&#10;Description automatically generated">
            <a:extLst>
              <a:ext uri="{FF2B5EF4-FFF2-40B4-BE49-F238E27FC236}">
                <a16:creationId xmlns:a16="http://schemas.microsoft.com/office/drawing/2014/main" id="{34A9D7F4-C4F5-B94B-A459-A6D2F5B43C1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803403" y="1556920"/>
            <a:ext cx="3657600" cy="2179631"/>
          </a:xfrm>
          <a:prstGeom prst="rect">
            <a:avLst/>
          </a:prstGeom>
        </p:spPr>
      </p:pic>
      <p:pic>
        <p:nvPicPr>
          <p:cNvPr id="7" name="Picture 5" descr="Text&#10;&#10;Description automatically generated">
            <a:extLst>
              <a:ext uri="{FF2B5EF4-FFF2-40B4-BE49-F238E27FC236}">
                <a16:creationId xmlns:a16="http://schemas.microsoft.com/office/drawing/2014/main" id="{765BA411-5510-5F44-92DB-B2CA5EE8975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803403" y="3968617"/>
            <a:ext cx="3657600" cy="908328"/>
          </a:xfrm>
          <a:prstGeom prst="rect">
            <a:avLst/>
          </a:prstGeom>
        </p:spPr>
      </p:pic>
      <p:pic>
        <p:nvPicPr>
          <p:cNvPr id="8" name="Picture 6" descr="Text, whiteboard&#10;&#10;Description automatically generated">
            <a:extLst>
              <a:ext uri="{FF2B5EF4-FFF2-40B4-BE49-F238E27FC236}">
                <a16:creationId xmlns:a16="http://schemas.microsoft.com/office/drawing/2014/main" id="{CADCAACE-314B-6447-B52C-5C1C3A829C0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803403" y="5158457"/>
            <a:ext cx="3657600" cy="941295"/>
          </a:xfrm>
          <a:prstGeom prst="rect">
            <a:avLst/>
          </a:prstGeom>
        </p:spPr>
      </p:pic>
    </p:spTree>
    <p:extLst>
      <p:ext uri="{BB962C8B-B14F-4D97-AF65-F5344CB8AC3E}">
        <p14:creationId xmlns:p14="http://schemas.microsoft.com/office/powerpoint/2010/main" val="341350097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9" descr="Chart, bar chart, histogram&#10;&#10;Description automatically generated">
            <a:extLst>
              <a:ext uri="{FF2B5EF4-FFF2-40B4-BE49-F238E27FC236}">
                <a16:creationId xmlns:a16="http://schemas.microsoft.com/office/drawing/2014/main" id="{D42BFD08-63F0-B74E-B731-39F49DDA161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617369" y="4338302"/>
            <a:ext cx="4213743" cy="1882596"/>
          </a:xfrm>
          <a:prstGeom prst="rect">
            <a:avLst/>
          </a:prstGeom>
        </p:spPr>
      </p:pic>
      <p:sp>
        <p:nvSpPr>
          <p:cNvPr id="18" name="Title 17">
            <a:extLst>
              <a:ext uri="{FF2B5EF4-FFF2-40B4-BE49-F238E27FC236}">
                <a16:creationId xmlns:a16="http://schemas.microsoft.com/office/drawing/2014/main" id="{9160B7CF-7970-7C41-B6B7-4670D759AD3E}"/>
              </a:ext>
            </a:extLst>
          </p:cNvPr>
          <p:cNvSpPr>
            <a:spLocks noGrp="1"/>
          </p:cNvSpPr>
          <p:nvPr>
            <p:ph type="title"/>
          </p:nvPr>
        </p:nvSpPr>
        <p:spPr>
          <a:xfrm>
            <a:off x="413298" y="710349"/>
            <a:ext cx="10273751" cy="1547075"/>
          </a:xfrm>
        </p:spPr>
        <p:txBody>
          <a:bodyPr/>
          <a:lstStyle/>
          <a:p>
            <a:r>
              <a:rPr lang="en-US" dirty="0"/>
              <a:t>What to include on your poster</a:t>
            </a:r>
          </a:p>
        </p:txBody>
      </p:sp>
      <p:sp>
        <p:nvSpPr>
          <p:cNvPr id="3" name="Content Placeholder 2">
            <a:extLst>
              <a:ext uri="{FF2B5EF4-FFF2-40B4-BE49-F238E27FC236}">
                <a16:creationId xmlns:a16="http://schemas.microsoft.com/office/drawing/2014/main" id="{1E7D718D-A9FE-154B-B774-12D12FC19039}"/>
              </a:ext>
            </a:extLst>
          </p:cNvPr>
          <p:cNvSpPr txBox="1">
            <a:spLocks/>
          </p:cNvSpPr>
          <p:nvPr/>
        </p:nvSpPr>
        <p:spPr>
          <a:xfrm>
            <a:off x="404317" y="1483886"/>
            <a:ext cx="7091321" cy="45596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lt1"/>
              </a:buClr>
              <a:buSzPts val="1200"/>
              <a:buFont typeface="Hind Vadodara"/>
              <a:buNone/>
              <a:defRPr sz="1867" b="0" i="0" u="none" strike="noStrike" cap="none">
                <a:solidFill>
                  <a:schemeClr val="lt1"/>
                </a:solidFill>
                <a:latin typeface="Hind Vadodara"/>
                <a:ea typeface="Hind Vadodara"/>
                <a:cs typeface="Hind Vadodara"/>
                <a:sym typeface="Hind Vadodara"/>
              </a:defRPr>
            </a:lvl1pPr>
            <a:lvl2pPr marL="914400" marR="0" lvl="1" indent="-317500" algn="ctr" rtl="0">
              <a:lnSpc>
                <a:spcPct val="100000"/>
              </a:lnSpc>
              <a:spcBef>
                <a:spcPts val="0"/>
              </a:spcBef>
              <a:spcAft>
                <a:spcPts val="0"/>
              </a:spcAft>
              <a:buClr>
                <a:schemeClr val="lt1"/>
              </a:buClr>
              <a:buSzPts val="1200"/>
              <a:buFont typeface="Hind Vadodara"/>
              <a:buNone/>
              <a:defRPr sz="1600" b="0" i="0" u="none" strike="noStrike" cap="none">
                <a:solidFill>
                  <a:schemeClr val="lt1"/>
                </a:solidFill>
                <a:latin typeface="Hind Vadodara"/>
                <a:ea typeface="Hind Vadodara"/>
                <a:cs typeface="Hind Vadodara"/>
                <a:sym typeface="Hind Vadodara"/>
              </a:defRPr>
            </a:lvl2pPr>
            <a:lvl3pPr marL="1371600" marR="0" lvl="2" indent="-317500" algn="ctr" rtl="0">
              <a:lnSpc>
                <a:spcPct val="100000"/>
              </a:lnSpc>
              <a:spcBef>
                <a:spcPts val="0"/>
              </a:spcBef>
              <a:spcAft>
                <a:spcPts val="0"/>
              </a:spcAft>
              <a:buClr>
                <a:schemeClr val="lt1"/>
              </a:buClr>
              <a:buSzPts val="1200"/>
              <a:buFont typeface="Hind Vadodara"/>
              <a:buNone/>
              <a:defRPr sz="1600" b="0" i="0" u="none" strike="noStrike" cap="none">
                <a:solidFill>
                  <a:schemeClr val="lt1"/>
                </a:solidFill>
                <a:latin typeface="Hind Vadodara"/>
                <a:ea typeface="Hind Vadodara"/>
                <a:cs typeface="Hind Vadodara"/>
                <a:sym typeface="Hind Vadodara"/>
              </a:defRPr>
            </a:lvl3pPr>
            <a:lvl4pPr marL="1828800" marR="0" lvl="3" indent="-317500" algn="ctr" rtl="0">
              <a:lnSpc>
                <a:spcPct val="100000"/>
              </a:lnSpc>
              <a:spcBef>
                <a:spcPts val="0"/>
              </a:spcBef>
              <a:spcAft>
                <a:spcPts val="0"/>
              </a:spcAft>
              <a:buClr>
                <a:schemeClr val="lt1"/>
              </a:buClr>
              <a:buSzPts val="1200"/>
              <a:buFont typeface="Hind Vadodara"/>
              <a:buNone/>
              <a:defRPr sz="1600" b="0" i="0" u="none" strike="noStrike" cap="none">
                <a:solidFill>
                  <a:schemeClr val="lt1"/>
                </a:solidFill>
                <a:latin typeface="Hind Vadodara"/>
                <a:ea typeface="Hind Vadodara"/>
                <a:cs typeface="Hind Vadodara"/>
                <a:sym typeface="Hind Vadodara"/>
              </a:defRPr>
            </a:lvl4pPr>
            <a:lvl5pPr marL="2286000" marR="0" lvl="4" indent="-317500" algn="ctr" rtl="0">
              <a:lnSpc>
                <a:spcPct val="100000"/>
              </a:lnSpc>
              <a:spcBef>
                <a:spcPts val="0"/>
              </a:spcBef>
              <a:spcAft>
                <a:spcPts val="0"/>
              </a:spcAft>
              <a:buClr>
                <a:schemeClr val="lt1"/>
              </a:buClr>
              <a:buSzPts val="1200"/>
              <a:buFont typeface="Hind Vadodara"/>
              <a:buNone/>
              <a:defRPr sz="1600" b="0" i="0" u="none" strike="noStrike" cap="none">
                <a:solidFill>
                  <a:schemeClr val="lt1"/>
                </a:solidFill>
                <a:latin typeface="Hind Vadodara"/>
                <a:ea typeface="Hind Vadodara"/>
                <a:cs typeface="Hind Vadodara"/>
                <a:sym typeface="Hind Vadodara"/>
              </a:defRPr>
            </a:lvl5pPr>
            <a:lvl6pPr marL="2743200" marR="0" lvl="5" indent="-317500" algn="ctr" rtl="0">
              <a:lnSpc>
                <a:spcPct val="100000"/>
              </a:lnSpc>
              <a:spcBef>
                <a:spcPts val="0"/>
              </a:spcBef>
              <a:spcAft>
                <a:spcPts val="0"/>
              </a:spcAft>
              <a:buClr>
                <a:schemeClr val="lt1"/>
              </a:buClr>
              <a:buSzPts val="1200"/>
              <a:buFont typeface="Hind Vadodara"/>
              <a:buNone/>
              <a:defRPr sz="1600" b="0" i="0" u="none" strike="noStrike" cap="none">
                <a:solidFill>
                  <a:schemeClr val="lt1"/>
                </a:solidFill>
                <a:latin typeface="Hind Vadodara"/>
                <a:ea typeface="Hind Vadodara"/>
                <a:cs typeface="Hind Vadodara"/>
                <a:sym typeface="Hind Vadodara"/>
              </a:defRPr>
            </a:lvl6pPr>
            <a:lvl7pPr marL="3200400" marR="0" lvl="6" indent="-317500" algn="ctr" rtl="0">
              <a:lnSpc>
                <a:spcPct val="100000"/>
              </a:lnSpc>
              <a:spcBef>
                <a:spcPts val="0"/>
              </a:spcBef>
              <a:spcAft>
                <a:spcPts val="0"/>
              </a:spcAft>
              <a:buClr>
                <a:schemeClr val="lt1"/>
              </a:buClr>
              <a:buSzPts val="1200"/>
              <a:buFont typeface="Hind Vadodara"/>
              <a:buNone/>
              <a:defRPr sz="1600" b="0" i="0" u="none" strike="noStrike" cap="none">
                <a:solidFill>
                  <a:schemeClr val="lt1"/>
                </a:solidFill>
                <a:latin typeface="Hind Vadodara"/>
                <a:ea typeface="Hind Vadodara"/>
                <a:cs typeface="Hind Vadodara"/>
                <a:sym typeface="Hind Vadodara"/>
              </a:defRPr>
            </a:lvl7pPr>
            <a:lvl8pPr marL="3657600" marR="0" lvl="7" indent="-317500" algn="ctr" rtl="0">
              <a:lnSpc>
                <a:spcPct val="100000"/>
              </a:lnSpc>
              <a:spcBef>
                <a:spcPts val="0"/>
              </a:spcBef>
              <a:spcAft>
                <a:spcPts val="0"/>
              </a:spcAft>
              <a:buClr>
                <a:schemeClr val="lt1"/>
              </a:buClr>
              <a:buSzPts val="1200"/>
              <a:buFont typeface="Hind Vadodara"/>
              <a:buNone/>
              <a:defRPr sz="1600" b="0" i="0" u="none" strike="noStrike" cap="none">
                <a:solidFill>
                  <a:schemeClr val="lt1"/>
                </a:solidFill>
                <a:latin typeface="Hind Vadodara"/>
                <a:ea typeface="Hind Vadodara"/>
                <a:cs typeface="Hind Vadodara"/>
                <a:sym typeface="Hind Vadodara"/>
              </a:defRPr>
            </a:lvl8pPr>
            <a:lvl9pPr marL="4114800" marR="0" lvl="8" indent="-317500" algn="ctr" rtl="0">
              <a:lnSpc>
                <a:spcPct val="100000"/>
              </a:lnSpc>
              <a:spcBef>
                <a:spcPts val="0"/>
              </a:spcBef>
              <a:spcAft>
                <a:spcPts val="0"/>
              </a:spcAft>
              <a:buClr>
                <a:schemeClr val="lt1"/>
              </a:buClr>
              <a:buSzPts val="1200"/>
              <a:buFont typeface="Hind Vadodara"/>
              <a:buNone/>
              <a:defRPr sz="1600" b="0" i="0" u="none" strike="noStrike" cap="none">
                <a:solidFill>
                  <a:schemeClr val="lt1"/>
                </a:solidFill>
                <a:latin typeface="Hind Vadodara"/>
                <a:ea typeface="Hind Vadodara"/>
                <a:cs typeface="Hind Vadodara"/>
                <a:sym typeface="Hind Vadodara"/>
              </a:defRPr>
            </a:lvl9pPr>
          </a:lstStyle>
          <a:p>
            <a:pPr marL="203195" indent="0">
              <a:lnSpc>
                <a:spcPct val="114000"/>
              </a:lnSpc>
              <a:buClr>
                <a:schemeClr val="accent1"/>
              </a:buClr>
              <a:buSzPct val="75000"/>
            </a:pPr>
            <a:r>
              <a:rPr lang="en-US" sz="2400" kern="0" dirty="0">
                <a:solidFill>
                  <a:schemeClr val="bg1"/>
                </a:solidFill>
                <a:latin typeface="+mn-lt"/>
              </a:rPr>
              <a:t>Examples of Systems, Data, and Practices!</a:t>
            </a:r>
            <a:endParaRPr lang="en-US" sz="2000" kern="0" dirty="0">
              <a:solidFill>
                <a:schemeClr val="bg1"/>
              </a:solidFill>
              <a:latin typeface="+mn-lt"/>
            </a:endParaRPr>
          </a:p>
          <a:p>
            <a:pPr marL="482600" indent="-342900">
              <a:lnSpc>
                <a:spcPct val="114000"/>
              </a:lnSpc>
              <a:buClr>
                <a:schemeClr val="accent1"/>
              </a:buClr>
              <a:buSzPct val="75000"/>
              <a:buFont typeface="Arial" panose="020B0604020202020204" pitchFamily="34" charset="0"/>
              <a:buChar char="•"/>
            </a:pPr>
            <a:r>
              <a:rPr lang="en-US" sz="2000" kern="0" dirty="0">
                <a:solidFill>
                  <a:schemeClr val="bg1"/>
                </a:solidFill>
                <a:latin typeface="+mn-lt"/>
              </a:rPr>
              <a:t>Data Examples</a:t>
            </a:r>
          </a:p>
          <a:p>
            <a:pPr marL="939800" lvl="1" indent="-342900" algn="l">
              <a:lnSpc>
                <a:spcPct val="114000"/>
              </a:lnSpc>
              <a:buClr>
                <a:schemeClr val="accent1"/>
              </a:buClr>
              <a:buSzPct val="75000"/>
              <a:buFont typeface="Arial" panose="020B0604020202020204" pitchFamily="34" charset="0"/>
              <a:buChar char="•"/>
            </a:pPr>
            <a:r>
              <a:rPr lang="en-US" sz="2000" kern="0" dirty="0">
                <a:solidFill>
                  <a:schemeClr val="bg1"/>
                </a:solidFill>
                <a:latin typeface="+mn-lt"/>
              </a:rPr>
              <a:t>Fidelity Data (e.g., TFI or TIC)</a:t>
            </a:r>
          </a:p>
          <a:p>
            <a:pPr marL="939800" lvl="1" indent="-342900" algn="l">
              <a:lnSpc>
                <a:spcPct val="114000"/>
              </a:lnSpc>
              <a:buClr>
                <a:schemeClr val="accent1"/>
              </a:buClr>
              <a:buSzPct val="75000"/>
              <a:buFont typeface="Arial" panose="020B0604020202020204" pitchFamily="34" charset="0"/>
              <a:buChar char="•"/>
            </a:pPr>
            <a:r>
              <a:rPr lang="en-US" sz="2000" kern="0" dirty="0">
                <a:solidFill>
                  <a:schemeClr val="bg1"/>
                </a:solidFill>
                <a:latin typeface="+mn-lt"/>
              </a:rPr>
              <a:t>Outcome Data (e.g., ODR or attendance)</a:t>
            </a:r>
          </a:p>
          <a:p>
            <a:pPr marL="482600" indent="-342900">
              <a:lnSpc>
                <a:spcPct val="114000"/>
              </a:lnSpc>
              <a:buClr>
                <a:schemeClr val="accent1"/>
              </a:buClr>
              <a:buSzPct val="75000"/>
              <a:buFont typeface="Arial" panose="020B0604020202020204" pitchFamily="34" charset="0"/>
              <a:buChar char="•"/>
            </a:pPr>
            <a:r>
              <a:rPr lang="en-US" sz="2000" kern="0" dirty="0">
                <a:solidFill>
                  <a:schemeClr val="bg1"/>
                </a:solidFill>
                <a:latin typeface="+mn-lt"/>
              </a:rPr>
              <a:t>System Examples</a:t>
            </a:r>
          </a:p>
          <a:p>
            <a:pPr marL="939800" lvl="1" indent="-342900" algn="l">
              <a:lnSpc>
                <a:spcPct val="114000"/>
              </a:lnSpc>
              <a:buClr>
                <a:schemeClr val="accent1"/>
              </a:buClr>
              <a:buSzPct val="75000"/>
              <a:buFont typeface="Arial" panose="020B0604020202020204" pitchFamily="34" charset="0"/>
              <a:buChar char="•"/>
            </a:pPr>
            <a:r>
              <a:rPr lang="en-US" sz="2000" kern="0" dirty="0">
                <a:solidFill>
                  <a:schemeClr val="bg1"/>
                </a:solidFill>
                <a:latin typeface="+mn-lt"/>
              </a:rPr>
              <a:t>Team Action Plans</a:t>
            </a:r>
          </a:p>
          <a:p>
            <a:pPr marL="939800" lvl="1" indent="-342900" algn="l">
              <a:lnSpc>
                <a:spcPct val="114000"/>
              </a:lnSpc>
              <a:buClr>
                <a:schemeClr val="accent1"/>
              </a:buClr>
              <a:buSzPct val="75000"/>
              <a:buFont typeface="Arial" panose="020B0604020202020204" pitchFamily="34" charset="0"/>
              <a:buChar char="•"/>
            </a:pPr>
            <a:r>
              <a:rPr lang="en-US" sz="2000" kern="0" dirty="0">
                <a:solidFill>
                  <a:schemeClr val="bg1"/>
                </a:solidFill>
                <a:latin typeface="+mn-lt"/>
              </a:rPr>
              <a:t>Staff Survey</a:t>
            </a:r>
          </a:p>
          <a:p>
            <a:pPr marL="482600" indent="-342900">
              <a:lnSpc>
                <a:spcPct val="114000"/>
              </a:lnSpc>
              <a:buClr>
                <a:schemeClr val="accent1"/>
              </a:buClr>
              <a:buSzPct val="75000"/>
              <a:buFont typeface="Arial" panose="020B0604020202020204" pitchFamily="34" charset="0"/>
              <a:buChar char="•"/>
            </a:pPr>
            <a:r>
              <a:rPr lang="en-US" sz="2000" kern="0" dirty="0">
                <a:solidFill>
                  <a:schemeClr val="bg1"/>
                </a:solidFill>
                <a:latin typeface="+mn-lt"/>
              </a:rPr>
              <a:t>Practice Examples</a:t>
            </a:r>
          </a:p>
          <a:p>
            <a:pPr marL="939800" lvl="1" indent="-342900" algn="l">
              <a:lnSpc>
                <a:spcPct val="114000"/>
              </a:lnSpc>
              <a:buClr>
                <a:schemeClr val="accent1"/>
              </a:buClr>
              <a:buSzPct val="75000"/>
              <a:buFont typeface="Arial" panose="020B0604020202020204" pitchFamily="34" charset="0"/>
              <a:buChar char="•"/>
            </a:pPr>
            <a:r>
              <a:rPr lang="en-US" sz="2000" kern="0" dirty="0">
                <a:solidFill>
                  <a:schemeClr val="bg1"/>
                </a:solidFill>
                <a:latin typeface="+mn-lt"/>
              </a:rPr>
              <a:t>Lesson Plan</a:t>
            </a:r>
          </a:p>
          <a:p>
            <a:pPr marL="939800" lvl="1" indent="-342900" algn="l">
              <a:lnSpc>
                <a:spcPct val="114000"/>
              </a:lnSpc>
              <a:buClr>
                <a:schemeClr val="accent1"/>
              </a:buClr>
              <a:buSzPct val="75000"/>
              <a:buFont typeface="Arial" panose="020B0604020202020204" pitchFamily="34" charset="0"/>
              <a:buChar char="•"/>
            </a:pPr>
            <a:r>
              <a:rPr lang="en-US" sz="2000" kern="0" dirty="0">
                <a:solidFill>
                  <a:schemeClr val="bg1"/>
                </a:solidFill>
                <a:latin typeface="+mn-lt"/>
              </a:rPr>
              <a:t>Teaching Matrix</a:t>
            </a:r>
          </a:p>
          <a:p>
            <a:pPr marL="939800" lvl="1" indent="-342900" algn="l">
              <a:lnSpc>
                <a:spcPct val="114000"/>
              </a:lnSpc>
              <a:buClr>
                <a:schemeClr val="accent1"/>
              </a:buClr>
              <a:buSzPct val="75000"/>
              <a:buFont typeface="Arial" panose="020B0604020202020204" pitchFamily="34" charset="0"/>
              <a:buChar char="•"/>
            </a:pPr>
            <a:r>
              <a:rPr lang="en-US" sz="2000" kern="0" dirty="0">
                <a:solidFill>
                  <a:schemeClr val="bg1"/>
                </a:solidFill>
                <a:latin typeface="+mn-lt"/>
              </a:rPr>
              <a:t>Consequence Flow Chart</a:t>
            </a:r>
          </a:p>
        </p:txBody>
      </p:sp>
      <p:sp>
        <p:nvSpPr>
          <p:cNvPr id="5" name="Rounded Rectangle 7">
            <a:extLst>
              <a:ext uri="{FF2B5EF4-FFF2-40B4-BE49-F238E27FC236}">
                <a16:creationId xmlns:a16="http://schemas.microsoft.com/office/drawing/2014/main" id="{EC250DBD-6110-F746-8287-40757A1BED39}"/>
              </a:ext>
            </a:extLst>
          </p:cNvPr>
          <p:cNvSpPr/>
          <p:nvPr/>
        </p:nvSpPr>
        <p:spPr bwMode="auto">
          <a:xfrm>
            <a:off x="4551111" y="3491518"/>
            <a:ext cx="2940036" cy="1882596"/>
          </a:xfrm>
          <a:prstGeom prst="wedgeRoundRectCallout">
            <a:avLst/>
          </a:prstGeom>
          <a:ln>
            <a:headEnd type="none" w="med" len="med"/>
            <a:tailEnd type="none" w="med" len="med"/>
          </a:ln>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rtlCol="0" anchor="ctr" anchorCtr="0" compatLnSpc="1">
            <a:prstTxWarp prst="textNoShape">
              <a:avLst/>
            </a:prstTxWarp>
          </a:bodyPr>
          <a:lstStyle/>
          <a:p>
            <a:pPr algn="ctr" defTabSz="914377"/>
            <a:r>
              <a:rPr lang="en-US" sz="2400" dirty="0">
                <a:solidFill>
                  <a:schemeClr val="bg1"/>
                </a:solidFill>
                <a:latin typeface="Poppins"/>
                <a:cs typeface="Poppins"/>
              </a:rPr>
              <a:t>Please include data as part of your poster!</a:t>
            </a:r>
          </a:p>
        </p:txBody>
      </p:sp>
      <p:pic>
        <p:nvPicPr>
          <p:cNvPr id="6" name="Picture 8" descr="Chart, bar chart&#10;&#10;Description automatically generated">
            <a:extLst>
              <a:ext uri="{FF2B5EF4-FFF2-40B4-BE49-F238E27FC236}">
                <a16:creationId xmlns:a16="http://schemas.microsoft.com/office/drawing/2014/main" id="{64E79378-D3FF-F943-A66C-097FC7BA82F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748082" y="1975604"/>
            <a:ext cx="4083030" cy="2013902"/>
          </a:xfrm>
          <a:prstGeom prst="rect">
            <a:avLst/>
          </a:prstGeom>
        </p:spPr>
      </p:pic>
    </p:spTree>
    <p:extLst>
      <p:ext uri="{BB962C8B-B14F-4D97-AF65-F5344CB8AC3E}">
        <p14:creationId xmlns:p14="http://schemas.microsoft.com/office/powerpoint/2010/main" val="3618102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8" name="Title 17">
            <a:extLst>
              <a:ext uri="{FF2B5EF4-FFF2-40B4-BE49-F238E27FC236}">
                <a16:creationId xmlns:a16="http://schemas.microsoft.com/office/drawing/2014/main" id="{9160B7CF-7970-7C41-B6B7-4670D759AD3E}"/>
              </a:ext>
            </a:extLst>
          </p:cNvPr>
          <p:cNvSpPr>
            <a:spLocks noGrp="1"/>
          </p:cNvSpPr>
          <p:nvPr>
            <p:ph type="title"/>
          </p:nvPr>
        </p:nvSpPr>
        <p:spPr>
          <a:xfrm>
            <a:off x="413298" y="710349"/>
            <a:ext cx="10273751" cy="1547075"/>
          </a:xfrm>
        </p:spPr>
        <p:txBody>
          <a:bodyPr/>
          <a:lstStyle/>
          <a:p>
            <a:r>
              <a:rPr lang="en-US" dirty="0"/>
              <a:t>What to include on your poster</a:t>
            </a:r>
          </a:p>
        </p:txBody>
      </p:sp>
      <p:sp>
        <p:nvSpPr>
          <p:cNvPr id="6" name="Content Placeholder 2">
            <a:extLst>
              <a:ext uri="{FF2B5EF4-FFF2-40B4-BE49-F238E27FC236}">
                <a16:creationId xmlns:a16="http://schemas.microsoft.com/office/drawing/2014/main" id="{E2DA2DDC-5689-2845-8756-64C225EEA21A}"/>
              </a:ext>
            </a:extLst>
          </p:cNvPr>
          <p:cNvSpPr txBox="1">
            <a:spLocks/>
          </p:cNvSpPr>
          <p:nvPr/>
        </p:nvSpPr>
        <p:spPr>
          <a:xfrm>
            <a:off x="6879192" y="1646203"/>
            <a:ext cx="5136876" cy="45596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lt1"/>
              </a:buClr>
              <a:buSzPts val="1200"/>
              <a:buFont typeface="Hind Vadodara"/>
              <a:buNone/>
              <a:defRPr sz="1867" b="0" i="0" u="none" strike="noStrike" cap="none">
                <a:solidFill>
                  <a:schemeClr val="lt1"/>
                </a:solidFill>
                <a:latin typeface="Hind Vadodara"/>
                <a:ea typeface="Hind Vadodara"/>
                <a:cs typeface="Hind Vadodara"/>
                <a:sym typeface="Hind Vadodara"/>
              </a:defRPr>
            </a:lvl1pPr>
            <a:lvl2pPr marL="914400" marR="0" lvl="1" indent="-317500" algn="ctr" rtl="0">
              <a:lnSpc>
                <a:spcPct val="100000"/>
              </a:lnSpc>
              <a:spcBef>
                <a:spcPts val="0"/>
              </a:spcBef>
              <a:spcAft>
                <a:spcPts val="0"/>
              </a:spcAft>
              <a:buClr>
                <a:schemeClr val="lt1"/>
              </a:buClr>
              <a:buSzPts val="1200"/>
              <a:buFont typeface="Hind Vadodara"/>
              <a:buNone/>
              <a:defRPr sz="1600" b="0" i="0" u="none" strike="noStrike" cap="none">
                <a:solidFill>
                  <a:schemeClr val="lt1"/>
                </a:solidFill>
                <a:latin typeface="Hind Vadodara"/>
                <a:ea typeface="Hind Vadodara"/>
                <a:cs typeface="Hind Vadodara"/>
                <a:sym typeface="Hind Vadodara"/>
              </a:defRPr>
            </a:lvl2pPr>
            <a:lvl3pPr marL="1371600" marR="0" lvl="2" indent="-317500" algn="ctr" rtl="0">
              <a:lnSpc>
                <a:spcPct val="100000"/>
              </a:lnSpc>
              <a:spcBef>
                <a:spcPts val="0"/>
              </a:spcBef>
              <a:spcAft>
                <a:spcPts val="0"/>
              </a:spcAft>
              <a:buClr>
                <a:schemeClr val="lt1"/>
              </a:buClr>
              <a:buSzPts val="1200"/>
              <a:buFont typeface="Hind Vadodara"/>
              <a:buNone/>
              <a:defRPr sz="1600" b="0" i="0" u="none" strike="noStrike" cap="none">
                <a:solidFill>
                  <a:schemeClr val="lt1"/>
                </a:solidFill>
                <a:latin typeface="Hind Vadodara"/>
                <a:ea typeface="Hind Vadodara"/>
                <a:cs typeface="Hind Vadodara"/>
                <a:sym typeface="Hind Vadodara"/>
              </a:defRPr>
            </a:lvl3pPr>
            <a:lvl4pPr marL="1828800" marR="0" lvl="3" indent="-317500" algn="ctr" rtl="0">
              <a:lnSpc>
                <a:spcPct val="100000"/>
              </a:lnSpc>
              <a:spcBef>
                <a:spcPts val="0"/>
              </a:spcBef>
              <a:spcAft>
                <a:spcPts val="0"/>
              </a:spcAft>
              <a:buClr>
                <a:schemeClr val="lt1"/>
              </a:buClr>
              <a:buSzPts val="1200"/>
              <a:buFont typeface="Hind Vadodara"/>
              <a:buNone/>
              <a:defRPr sz="1600" b="0" i="0" u="none" strike="noStrike" cap="none">
                <a:solidFill>
                  <a:schemeClr val="lt1"/>
                </a:solidFill>
                <a:latin typeface="Hind Vadodara"/>
                <a:ea typeface="Hind Vadodara"/>
                <a:cs typeface="Hind Vadodara"/>
                <a:sym typeface="Hind Vadodara"/>
              </a:defRPr>
            </a:lvl4pPr>
            <a:lvl5pPr marL="2286000" marR="0" lvl="4" indent="-317500" algn="ctr" rtl="0">
              <a:lnSpc>
                <a:spcPct val="100000"/>
              </a:lnSpc>
              <a:spcBef>
                <a:spcPts val="0"/>
              </a:spcBef>
              <a:spcAft>
                <a:spcPts val="0"/>
              </a:spcAft>
              <a:buClr>
                <a:schemeClr val="lt1"/>
              </a:buClr>
              <a:buSzPts val="1200"/>
              <a:buFont typeface="Hind Vadodara"/>
              <a:buNone/>
              <a:defRPr sz="1600" b="0" i="0" u="none" strike="noStrike" cap="none">
                <a:solidFill>
                  <a:schemeClr val="lt1"/>
                </a:solidFill>
                <a:latin typeface="Hind Vadodara"/>
                <a:ea typeface="Hind Vadodara"/>
                <a:cs typeface="Hind Vadodara"/>
                <a:sym typeface="Hind Vadodara"/>
              </a:defRPr>
            </a:lvl5pPr>
            <a:lvl6pPr marL="2743200" marR="0" lvl="5" indent="-317500" algn="ctr" rtl="0">
              <a:lnSpc>
                <a:spcPct val="100000"/>
              </a:lnSpc>
              <a:spcBef>
                <a:spcPts val="0"/>
              </a:spcBef>
              <a:spcAft>
                <a:spcPts val="0"/>
              </a:spcAft>
              <a:buClr>
                <a:schemeClr val="lt1"/>
              </a:buClr>
              <a:buSzPts val="1200"/>
              <a:buFont typeface="Hind Vadodara"/>
              <a:buNone/>
              <a:defRPr sz="1600" b="0" i="0" u="none" strike="noStrike" cap="none">
                <a:solidFill>
                  <a:schemeClr val="lt1"/>
                </a:solidFill>
                <a:latin typeface="Hind Vadodara"/>
                <a:ea typeface="Hind Vadodara"/>
                <a:cs typeface="Hind Vadodara"/>
                <a:sym typeface="Hind Vadodara"/>
              </a:defRPr>
            </a:lvl6pPr>
            <a:lvl7pPr marL="3200400" marR="0" lvl="6" indent="-317500" algn="ctr" rtl="0">
              <a:lnSpc>
                <a:spcPct val="100000"/>
              </a:lnSpc>
              <a:spcBef>
                <a:spcPts val="0"/>
              </a:spcBef>
              <a:spcAft>
                <a:spcPts val="0"/>
              </a:spcAft>
              <a:buClr>
                <a:schemeClr val="lt1"/>
              </a:buClr>
              <a:buSzPts val="1200"/>
              <a:buFont typeface="Hind Vadodara"/>
              <a:buNone/>
              <a:defRPr sz="1600" b="0" i="0" u="none" strike="noStrike" cap="none">
                <a:solidFill>
                  <a:schemeClr val="lt1"/>
                </a:solidFill>
                <a:latin typeface="Hind Vadodara"/>
                <a:ea typeface="Hind Vadodara"/>
                <a:cs typeface="Hind Vadodara"/>
                <a:sym typeface="Hind Vadodara"/>
              </a:defRPr>
            </a:lvl7pPr>
            <a:lvl8pPr marL="3657600" marR="0" lvl="7" indent="-317500" algn="ctr" rtl="0">
              <a:lnSpc>
                <a:spcPct val="100000"/>
              </a:lnSpc>
              <a:spcBef>
                <a:spcPts val="0"/>
              </a:spcBef>
              <a:spcAft>
                <a:spcPts val="0"/>
              </a:spcAft>
              <a:buClr>
                <a:schemeClr val="lt1"/>
              </a:buClr>
              <a:buSzPts val="1200"/>
              <a:buFont typeface="Hind Vadodara"/>
              <a:buNone/>
              <a:defRPr sz="1600" b="0" i="0" u="none" strike="noStrike" cap="none">
                <a:solidFill>
                  <a:schemeClr val="lt1"/>
                </a:solidFill>
                <a:latin typeface="Hind Vadodara"/>
                <a:ea typeface="Hind Vadodara"/>
                <a:cs typeface="Hind Vadodara"/>
                <a:sym typeface="Hind Vadodara"/>
              </a:defRPr>
            </a:lvl8pPr>
            <a:lvl9pPr marL="4114800" marR="0" lvl="8" indent="-317500" algn="ctr" rtl="0">
              <a:lnSpc>
                <a:spcPct val="100000"/>
              </a:lnSpc>
              <a:spcBef>
                <a:spcPts val="0"/>
              </a:spcBef>
              <a:spcAft>
                <a:spcPts val="0"/>
              </a:spcAft>
              <a:buClr>
                <a:schemeClr val="lt1"/>
              </a:buClr>
              <a:buSzPts val="1200"/>
              <a:buFont typeface="Hind Vadodara"/>
              <a:buNone/>
              <a:defRPr sz="1600" b="0" i="0" u="none" strike="noStrike" cap="none">
                <a:solidFill>
                  <a:schemeClr val="lt1"/>
                </a:solidFill>
                <a:latin typeface="Hind Vadodara"/>
                <a:ea typeface="Hind Vadodara"/>
                <a:cs typeface="Hind Vadodara"/>
                <a:sym typeface="Hind Vadodara"/>
              </a:defRPr>
            </a:lvl9pPr>
          </a:lstStyle>
          <a:p>
            <a:pPr marL="139700" indent="0">
              <a:lnSpc>
                <a:spcPct val="114000"/>
              </a:lnSpc>
              <a:buClr>
                <a:schemeClr val="accent1"/>
              </a:buClr>
              <a:buSzPct val="75000"/>
            </a:pPr>
            <a:r>
              <a:rPr lang="en-US" sz="2200" kern="0" dirty="0">
                <a:solidFill>
                  <a:schemeClr val="bg1"/>
                </a:solidFill>
                <a:latin typeface="+mn-lt"/>
              </a:rPr>
              <a:t>Consider including features that promote sustainability!</a:t>
            </a:r>
          </a:p>
          <a:p>
            <a:pPr marL="939800" lvl="1" indent="-342900" algn="l">
              <a:lnSpc>
                <a:spcPct val="114000"/>
              </a:lnSpc>
              <a:buClr>
                <a:schemeClr val="accent1"/>
              </a:buClr>
              <a:buSzPct val="75000"/>
              <a:buFont typeface="Arial" panose="020B0604020202020204" pitchFamily="34" charset="0"/>
              <a:buChar char="•"/>
            </a:pPr>
            <a:r>
              <a:rPr lang="en-US" sz="2200" kern="0" dirty="0">
                <a:solidFill>
                  <a:schemeClr val="bg1"/>
                </a:solidFill>
                <a:latin typeface="+mn-lt"/>
              </a:rPr>
              <a:t>PBIS Handbook image</a:t>
            </a:r>
          </a:p>
          <a:p>
            <a:pPr marL="939800" lvl="1" indent="-342900" algn="l">
              <a:lnSpc>
                <a:spcPct val="114000"/>
              </a:lnSpc>
              <a:buClr>
                <a:schemeClr val="accent1"/>
              </a:buClr>
              <a:buSzPct val="75000"/>
              <a:buFont typeface="Arial" panose="020B0604020202020204" pitchFamily="34" charset="0"/>
              <a:buChar char="•"/>
            </a:pPr>
            <a:r>
              <a:rPr lang="en-US" sz="2200" kern="0" dirty="0">
                <a:solidFill>
                  <a:schemeClr val="bg1"/>
                </a:solidFill>
                <a:latin typeface="+mn-lt"/>
              </a:rPr>
              <a:t>Newsletter sharing data with staff or families</a:t>
            </a:r>
          </a:p>
          <a:p>
            <a:pPr marL="939800" lvl="1" indent="-342900" algn="l">
              <a:lnSpc>
                <a:spcPct val="114000"/>
              </a:lnSpc>
              <a:buClr>
                <a:schemeClr val="accent1"/>
              </a:buClr>
              <a:buSzPct val="75000"/>
              <a:buFont typeface="Arial" panose="020B0604020202020204" pitchFamily="34" charset="0"/>
              <a:buChar char="•"/>
            </a:pPr>
            <a:r>
              <a:rPr lang="en-US" sz="2200" kern="0" dirty="0">
                <a:solidFill>
                  <a:schemeClr val="bg1"/>
                </a:solidFill>
                <a:latin typeface="+mn-lt"/>
              </a:rPr>
              <a:t>Picture of policy on school website</a:t>
            </a:r>
          </a:p>
          <a:p>
            <a:pPr marL="939800" lvl="1" indent="-342900" algn="l">
              <a:lnSpc>
                <a:spcPct val="114000"/>
              </a:lnSpc>
              <a:buClr>
                <a:schemeClr val="accent1"/>
              </a:buClr>
              <a:buSzPct val="75000"/>
              <a:buFont typeface="Arial" panose="020B0604020202020204" pitchFamily="34" charset="0"/>
              <a:buChar char="•"/>
            </a:pPr>
            <a:r>
              <a:rPr lang="en-US" sz="2200" kern="0" dirty="0">
                <a:solidFill>
                  <a:schemeClr val="bg1"/>
                </a:solidFill>
                <a:latin typeface="+mn-lt"/>
              </a:rPr>
              <a:t>Sample PD agenda to introduce new staff to PBIS</a:t>
            </a:r>
          </a:p>
        </p:txBody>
      </p:sp>
      <p:pic>
        <p:nvPicPr>
          <p:cNvPr id="3" name="Picture 2">
            <a:extLst>
              <a:ext uri="{FF2B5EF4-FFF2-40B4-BE49-F238E27FC236}">
                <a16:creationId xmlns:a16="http://schemas.microsoft.com/office/drawing/2014/main" id="{5C455D12-3521-B742-97E9-F6B83072DD11}"/>
              </a:ext>
            </a:extLst>
          </p:cNvPr>
          <p:cNvPicPr>
            <a:picLocks noChangeAspect="1"/>
          </p:cNvPicPr>
          <p:nvPr/>
        </p:nvPicPr>
        <p:blipFill>
          <a:blip r:embed="rId3"/>
          <a:stretch>
            <a:fillRect/>
          </a:stretch>
        </p:blipFill>
        <p:spPr>
          <a:xfrm>
            <a:off x="127003" y="1959083"/>
            <a:ext cx="6465894" cy="4246720"/>
          </a:xfrm>
          <a:prstGeom prst="rect">
            <a:avLst/>
          </a:prstGeom>
        </p:spPr>
      </p:pic>
    </p:spTree>
    <p:extLst>
      <p:ext uri="{BB962C8B-B14F-4D97-AF65-F5344CB8AC3E}">
        <p14:creationId xmlns:p14="http://schemas.microsoft.com/office/powerpoint/2010/main" val="129205259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7">
            <a:extLst>
              <a:ext uri="{FF2B5EF4-FFF2-40B4-BE49-F238E27FC236}">
                <a16:creationId xmlns:a16="http://schemas.microsoft.com/office/drawing/2014/main" id="{9160B7CF-7970-7C41-B6B7-4670D759AD3E}"/>
              </a:ext>
            </a:extLst>
          </p:cNvPr>
          <p:cNvSpPr>
            <a:spLocks noGrp="1"/>
          </p:cNvSpPr>
          <p:nvPr>
            <p:ph type="title"/>
          </p:nvPr>
        </p:nvSpPr>
        <p:spPr>
          <a:xfrm>
            <a:off x="397800" y="152409"/>
            <a:ext cx="10273751" cy="1195943"/>
          </a:xfrm>
        </p:spPr>
        <p:txBody>
          <a:bodyPr/>
          <a:lstStyle/>
          <a:p>
            <a:r>
              <a:rPr lang="en-US" dirty="0"/>
              <a:t>POSTER EXAMPLE</a:t>
            </a:r>
          </a:p>
        </p:txBody>
      </p:sp>
      <p:pic>
        <p:nvPicPr>
          <p:cNvPr id="3" name="Picture 2">
            <a:extLst>
              <a:ext uri="{FF2B5EF4-FFF2-40B4-BE49-F238E27FC236}">
                <a16:creationId xmlns:a16="http://schemas.microsoft.com/office/drawing/2014/main" id="{FE94636B-751F-4A63-EAEC-C90A3F72973B}"/>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933149" y="2293884"/>
            <a:ext cx="5605555" cy="418664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Picture 3">
            <a:extLst>
              <a:ext uri="{FF2B5EF4-FFF2-40B4-BE49-F238E27FC236}">
                <a16:creationId xmlns:a16="http://schemas.microsoft.com/office/drawing/2014/main" id="{413A8D96-A63F-8438-196C-905BA1FB5DA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87758" y="1710559"/>
            <a:ext cx="4819884" cy="360003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0949750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10B68E5-3A5B-6BC7-3836-984BA8D2E9C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0" y="10"/>
            <a:ext cx="12191980" cy="6857990"/>
          </a:xfrm>
          <a:prstGeom prst="rect">
            <a:avLst/>
          </a:prstGeom>
          <a:noFill/>
        </p:spPr>
      </p:pic>
    </p:spTree>
    <p:extLst>
      <p:ext uri="{BB962C8B-B14F-4D97-AF65-F5344CB8AC3E}">
        <p14:creationId xmlns:p14="http://schemas.microsoft.com/office/powerpoint/2010/main" val="134885780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7F9B156-B221-7CD1-B090-625A39B315B7}"/>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0" y="10"/>
            <a:ext cx="12191980" cy="6857990"/>
          </a:xfrm>
          <a:prstGeom prst="rect">
            <a:avLst/>
          </a:prstGeom>
          <a:noFill/>
        </p:spPr>
      </p:pic>
    </p:spTree>
    <p:extLst>
      <p:ext uri="{BB962C8B-B14F-4D97-AF65-F5344CB8AC3E}">
        <p14:creationId xmlns:p14="http://schemas.microsoft.com/office/powerpoint/2010/main" val="690360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24D23E6-3EEB-ABEC-8C13-423EC3325477}"/>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0650" y="68263"/>
            <a:ext cx="11950700" cy="6721475"/>
          </a:xfrm>
          <a:prstGeom prst="rect">
            <a:avLst/>
          </a:prstGeom>
          <a:noFill/>
        </p:spPr>
      </p:pic>
    </p:spTree>
    <p:extLst>
      <p:ext uri="{BB962C8B-B14F-4D97-AF65-F5344CB8AC3E}">
        <p14:creationId xmlns:p14="http://schemas.microsoft.com/office/powerpoint/2010/main" val="123715028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EBC884C-BFCC-E2CB-4E58-958C396E65C4}"/>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0" y="10"/>
            <a:ext cx="12191980" cy="6857990"/>
          </a:xfrm>
          <a:prstGeom prst="rect">
            <a:avLst/>
          </a:prstGeom>
          <a:noFill/>
        </p:spPr>
      </p:pic>
    </p:spTree>
    <p:extLst>
      <p:ext uri="{BB962C8B-B14F-4D97-AF65-F5344CB8AC3E}">
        <p14:creationId xmlns:p14="http://schemas.microsoft.com/office/powerpoint/2010/main" val="5612610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4" name="Text Box 4">
            <a:extLst>
              <a:ext uri="{FF2B5EF4-FFF2-40B4-BE49-F238E27FC236}">
                <a16:creationId xmlns:a16="http://schemas.microsoft.com/office/drawing/2014/main" id="{E94FAB0F-B623-AB40-8872-3AC36BA2D2BC}"/>
              </a:ext>
            </a:extLst>
          </p:cNvPr>
          <p:cNvSpPr txBox="1"/>
          <p:nvPr/>
        </p:nvSpPr>
        <p:spPr>
          <a:xfrm>
            <a:off x="230221" y="269679"/>
            <a:ext cx="11731558" cy="6627885"/>
          </a:xfrm>
          <a:prstGeom prst="rect">
            <a:avLst/>
          </a:prstGeom>
          <a:noFill/>
          <a:ln w="139700" cmpd="tri">
            <a:solidFill>
              <a:schemeClr val="accent1">
                <a:lumMod val="75000"/>
                <a:alpha val="62000"/>
              </a:schemeClr>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Times New Roman" panose="02020603050405020304" pitchFamily="18" charset="0"/>
              </a:rPr>
              <a:t> </a:t>
            </a:r>
          </a:p>
        </p:txBody>
      </p:sp>
      <p:sp>
        <p:nvSpPr>
          <p:cNvPr id="17" name="Rectangle 16">
            <a:extLst>
              <a:ext uri="{FF2B5EF4-FFF2-40B4-BE49-F238E27FC236}">
                <a16:creationId xmlns:a16="http://schemas.microsoft.com/office/drawing/2014/main" id="{E36B007C-F09C-E3A1-1473-DAB125F0F7AF}"/>
              </a:ext>
            </a:extLst>
          </p:cNvPr>
          <p:cNvSpPr/>
          <p:nvPr/>
        </p:nvSpPr>
        <p:spPr>
          <a:xfrm>
            <a:off x="5770320" y="2560820"/>
            <a:ext cx="6048562" cy="4088810"/>
          </a:xfrm>
          <a:prstGeom prst="rect">
            <a:avLst/>
          </a:prstGeom>
        </p:spPr>
        <p:style>
          <a:lnRef idx="2">
            <a:schemeClr val="accent1"/>
          </a:lnRef>
          <a:fillRef idx="1">
            <a:schemeClr val="lt1"/>
          </a:fillRef>
          <a:effectRef idx="0">
            <a:schemeClr val="accent1"/>
          </a:effectRef>
          <a:fontRef idx="minor">
            <a:schemeClr val="dk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060"/>
              </a:solidFill>
              <a:effectLst/>
              <a:uLnTx/>
              <a:uFillTx/>
              <a:latin typeface="Cambria" panose="02040503050406030204" pitchFamily="18" charset="0"/>
              <a:ea typeface="+mn-ea"/>
              <a:cs typeface="+mn-cs"/>
            </a:endParaRPr>
          </a:p>
        </p:txBody>
      </p:sp>
      <p:sp>
        <p:nvSpPr>
          <p:cNvPr id="14" name="Pie 13">
            <a:extLst>
              <a:ext uri="{FF2B5EF4-FFF2-40B4-BE49-F238E27FC236}">
                <a16:creationId xmlns:a16="http://schemas.microsoft.com/office/drawing/2014/main" id="{B05AED95-FDC2-F344-864E-5991374A71C8}"/>
              </a:ext>
            </a:extLst>
          </p:cNvPr>
          <p:cNvSpPr/>
          <p:nvPr/>
        </p:nvSpPr>
        <p:spPr>
          <a:xfrm>
            <a:off x="9542588" y="4929830"/>
            <a:ext cx="5907559" cy="4679253"/>
          </a:xfrm>
          <a:prstGeom prst="pie">
            <a:avLst>
              <a:gd name="adj1" fmla="val 10799999"/>
              <a:gd name="adj2" fmla="val 16203748"/>
            </a:avLst>
          </a:prstGeom>
          <a:solidFill>
            <a:schemeClr val="bg1"/>
          </a:solidFill>
          <a:ln w="228600" cmpd="tri">
            <a:solidFill>
              <a:schemeClr val="accent1">
                <a:lumMod val="75000"/>
                <a:alpha val="6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Picture 4" descr="Diagram&#10;&#10;Description automatically generated">
            <a:extLst>
              <a:ext uri="{FF2B5EF4-FFF2-40B4-BE49-F238E27FC236}">
                <a16:creationId xmlns:a16="http://schemas.microsoft.com/office/drawing/2014/main" id="{07CE92B9-1A52-9742-B46B-46E3044A167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07491" y="5546035"/>
            <a:ext cx="1281020" cy="1317644"/>
          </a:xfrm>
          <a:prstGeom prst="rect">
            <a:avLst/>
          </a:prstGeom>
        </p:spPr>
      </p:pic>
      <p:sp>
        <p:nvSpPr>
          <p:cNvPr id="11" name="Rectangle 10">
            <a:extLst>
              <a:ext uri="{FF2B5EF4-FFF2-40B4-BE49-F238E27FC236}">
                <a16:creationId xmlns:a16="http://schemas.microsoft.com/office/drawing/2014/main" id="{7BF19EE2-2EB2-63FC-3889-650ABB11D04E}"/>
              </a:ext>
            </a:extLst>
          </p:cNvPr>
          <p:cNvSpPr/>
          <p:nvPr/>
        </p:nvSpPr>
        <p:spPr>
          <a:xfrm>
            <a:off x="373117" y="329398"/>
            <a:ext cx="11445765" cy="2140534"/>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mn-ea"/>
                <a:cs typeface="+mn-cs"/>
              </a:rPr>
              <a:t>Mark your calendars now to join us at the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mn-ea"/>
                <a:cs typeface="+mn-cs"/>
              </a:rPr>
              <a:t>14th Annual NEPBIS LEADERSHIP FORUM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mn-ea"/>
                <a:cs typeface="+mn-cs"/>
              </a:rPr>
              <a:t>May 15-16, 2025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mn-ea"/>
                <a:cs typeface="+mn-cs"/>
              </a:rPr>
              <a:t>Mystic, CT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mn-ea"/>
                <a:cs typeface="+mn-cs"/>
              </a:rPr>
              <a:t>https://</a:t>
            </a:r>
            <a:r>
              <a:rPr kumimoji="0" lang="en-US" sz="24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mn-ea"/>
                <a:cs typeface="+mn-cs"/>
              </a:rPr>
              <a:t>nepbis.org</a:t>
            </a:r>
            <a:r>
              <a:rPr kumimoji="0" lang="en-US" sz="24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mn-ea"/>
                <a:cs typeface="+mn-cs"/>
              </a:rPr>
              <a:t>/forum/</a:t>
            </a:r>
          </a:p>
        </p:txBody>
      </p:sp>
      <p:sp>
        <p:nvSpPr>
          <p:cNvPr id="13" name="TextBox 12">
            <a:extLst>
              <a:ext uri="{FF2B5EF4-FFF2-40B4-BE49-F238E27FC236}">
                <a16:creationId xmlns:a16="http://schemas.microsoft.com/office/drawing/2014/main" id="{E70E15D3-E4E9-3148-6215-09AB121F9E3D}"/>
              </a:ext>
            </a:extLst>
          </p:cNvPr>
          <p:cNvSpPr txBox="1"/>
          <p:nvPr/>
        </p:nvSpPr>
        <p:spPr>
          <a:xfrm>
            <a:off x="503489" y="2560820"/>
            <a:ext cx="4875801"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mn-ea"/>
                <a:cs typeface="+mn-cs"/>
              </a:rPr>
              <a:t>ANNOUNCING OUR KEYNOTE PRESENTERS</a:t>
            </a:r>
          </a:p>
        </p:txBody>
      </p:sp>
      <p:sp>
        <p:nvSpPr>
          <p:cNvPr id="16" name="TextBox 15">
            <a:extLst>
              <a:ext uri="{FF2B5EF4-FFF2-40B4-BE49-F238E27FC236}">
                <a16:creationId xmlns:a16="http://schemas.microsoft.com/office/drawing/2014/main" id="{331B078F-1091-AF27-D8B3-44C699EC25FC}"/>
              </a:ext>
            </a:extLst>
          </p:cNvPr>
          <p:cNvSpPr txBox="1"/>
          <p:nvPr/>
        </p:nvSpPr>
        <p:spPr>
          <a:xfrm>
            <a:off x="455288" y="5843074"/>
            <a:ext cx="2221067"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srgbClr val="002060"/>
                </a:solidFill>
                <a:effectLst/>
                <a:uLnTx/>
                <a:uFillTx/>
                <a:latin typeface="Cambria" panose="02040503050406030204" pitchFamily="18" charset="0"/>
                <a:ea typeface="+mn-ea"/>
                <a:cs typeface="+mn-cs"/>
              </a:rPr>
              <a:t>Clynita</a:t>
            </a:r>
            <a:r>
              <a:rPr kumimoji="0" lang="en-US" sz="2000" b="1" i="0" u="none" strike="noStrike" kern="1200" cap="none" spc="0" normalizeH="0" baseline="0" noProof="0" dirty="0">
                <a:ln>
                  <a:noFill/>
                </a:ln>
                <a:solidFill>
                  <a:srgbClr val="002060"/>
                </a:solidFill>
                <a:effectLst/>
                <a:uLnTx/>
                <a:uFillTx/>
                <a:latin typeface="Cambria" panose="02040503050406030204" pitchFamily="18" charset="0"/>
                <a:ea typeface="+mn-ea"/>
                <a:cs typeface="+mn-cs"/>
              </a:rPr>
              <a:t> </a:t>
            </a:r>
            <a:r>
              <a:rPr kumimoji="0" lang="en-US" sz="2000" b="1" i="0" u="none" strike="noStrike" kern="1200" cap="none" spc="0" normalizeH="0" baseline="0" noProof="0" dirty="0" err="1">
                <a:ln>
                  <a:noFill/>
                </a:ln>
                <a:solidFill>
                  <a:srgbClr val="002060"/>
                </a:solidFill>
                <a:effectLst/>
                <a:uLnTx/>
                <a:uFillTx/>
                <a:latin typeface="Cambria" panose="02040503050406030204" pitchFamily="18" charset="0"/>
                <a:ea typeface="+mn-ea"/>
                <a:cs typeface="+mn-cs"/>
              </a:rPr>
              <a:t>Grafenreed</a:t>
            </a:r>
            <a:r>
              <a:rPr kumimoji="0" lang="en-US" sz="2000" b="1" i="0" u="none" strike="noStrike" kern="1200" cap="none" spc="0" normalizeH="0" baseline="0" noProof="0" dirty="0">
                <a:ln>
                  <a:noFill/>
                </a:ln>
                <a:solidFill>
                  <a:srgbClr val="002060"/>
                </a:solidFill>
                <a:effectLst/>
                <a:uLnTx/>
                <a:uFillTx/>
                <a:latin typeface="Cambria" panose="02040503050406030204" pitchFamily="18" charset="0"/>
                <a:ea typeface="+mn-ea"/>
                <a:cs typeface="+mn-cs"/>
              </a:rPr>
              <a:t>, Ph.D. </a:t>
            </a:r>
          </a:p>
        </p:txBody>
      </p:sp>
      <p:sp>
        <p:nvSpPr>
          <p:cNvPr id="2" name="TextBox 1">
            <a:extLst>
              <a:ext uri="{FF2B5EF4-FFF2-40B4-BE49-F238E27FC236}">
                <a16:creationId xmlns:a16="http://schemas.microsoft.com/office/drawing/2014/main" id="{573ECF21-69D9-0A31-651B-65440FFA9656}"/>
              </a:ext>
            </a:extLst>
          </p:cNvPr>
          <p:cNvSpPr txBox="1"/>
          <p:nvPr/>
        </p:nvSpPr>
        <p:spPr>
          <a:xfrm>
            <a:off x="6329119" y="2582597"/>
            <a:ext cx="5359392"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mn-ea"/>
                <a:cs typeface="+mn-cs"/>
              </a:rPr>
              <a:t>PRE-CONFERENCE WORKSHOPS on MAY 14th</a:t>
            </a:r>
          </a:p>
        </p:txBody>
      </p:sp>
      <p:sp>
        <p:nvSpPr>
          <p:cNvPr id="3" name="TextBox 2">
            <a:extLst>
              <a:ext uri="{FF2B5EF4-FFF2-40B4-BE49-F238E27FC236}">
                <a16:creationId xmlns:a16="http://schemas.microsoft.com/office/drawing/2014/main" id="{7000CCEB-CE7B-3F45-5EE0-D8FC027C8840}"/>
              </a:ext>
            </a:extLst>
          </p:cNvPr>
          <p:cNvSpPr txBox="1"/>
          <p:nvPr/>
        </p:nvSpPr>
        <p:spPr>
          <a:xfrm>
            <a:off x="3255424" y="5792449"/>
            <a:ext cx="2221067" cy="1015663"/>
          </a:xfrm>
          <a:prstGeom prst="rect">
            <a:avLst/>
          </a:prstGeom>
          <a:noFill/>
        </p:spPr>
        <p:txBody>
          <a:bodyPr wrap="square" rtlCol="0">
            <a:spAutoFit/>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Cambria" panose="02040503050406030204" pitchFamily="18" charset="0"/>
                <a:ea typeface="+mn-ea"/>
                <a:cs typeface="+mn-cs"/>
              </a:rPr>
              <a:t>Kathleen Lynne Lane, Ph.D., BCBA-D, CF-L2</a:t>
            </a:r>
          </a:p>
        </p:txBody>
      </p:sp>
      <p:pic>
        <p:nvPicPr>
          <p:cNvPr id="6" name="Picture 2">
            <a:extLst>
              <a:ext uri="{FF2B5EF4-FFF2-40B4-BE49-F238E27FC236}">
                <a16:creationId xmlns:a16="http://schemas.microsoft.com/office/drawing/2014/main" id="{AF0E2CC8-E0C1-1569-8AC1-22FA521B62E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7808" y="3030476"/>
            <a:ext cx="2319131" cy="278295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a:extLst>
              <a:ext uri="{FF2B5EF4-FFF2-40B4-BE49-F238E27FC236}">
                <a16:creationId xmlns:a16="http://schemas.microsoft.com/office/drawing/2014/main" id="{17A3992C-D5A4-B90D-A034-8152F85D05D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37745" y="3042286"/>
            <a:ext cx="2291802" cy="275016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a:extLst>
              <a:ext uri="{FF2B5EF4-FFF2-40B4-BE49-F238E27FC236}">
                <a16:creationId xmlns:a16="http://schemas.microsoft.com/office/drawing/2014/main" id="{301A8B1D-78E8-B21F-83FA-DFA1A1CC323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58446" y="3041525"/>
            <a:ext cx="1369324" cy="1369324"/>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7588F163-7DCA-80FB-52FE-D4C7137EAD1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221943" y="3042286"/>
            <a:ext cx="1369324" cy="1369324"/>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0C6C402B-98A0-491C-FD79-E4B5EBAAF823}"/>
              </a:ext>
            </a:extLst>
          </p:cNvPr>
          <p:cNvSpPr txBox="1"/>
          <p:nvPr/>
        </p:nvSpPr>
        <p:spPr>
          <a:xfrm>
            <a:off x="5770320" y="4417896"/>
            <a:ext cx="2411145"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2060"/>
                </a:solidFill>
                <a:effectLst/>
                <a:uLnTx/>
                <a:uFillTx/>
                <a:latin typeface="Cambria" panose="02040503050406030204" pitchFamily="18" charset="0"/>
                <a:ea typeface="+mn-ea"/>
                <a:cs typeface="+mn-cs"/>
              </a:rPr>
              <a:t>Steve Goodman, Ph.D.</a:t>
            </a:r>
          </a:p>
        </p:txBody>
      </p:sp>
      <p:sp>
        <p:nvSpPr>
          <p:cNvPr id="15" name="TextBox 14">
            <a:extLst>
              <a:ext uri="{FF2B5EF4-FFF2-40B4-BE49-F238E27FC236}">
                <a16:creationId xmlns:a16="http://schemas.microsoft.com/office/drawing/2014/main" id="{CDAB5F1B-C4E8-8406-9FA9-147D26475258}"/>
              </a:ext>
            </a:extLst>
          </p:cNvPr>
          <p:cNvSpPr txBox="1"/>
          <p:nvPr/>
        </p:nvSpPr>
        <p:spPr>
          <a:xfrm>
            <a:off x="9796071" y="4460703"/>
            <a:ext cx="2221067"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2060"/>
                </a:solidFill>
                <a:effectLst/>
                <a:uLnTx/>
                <a:uFillTx/>
                <a:latin typeface="Cambria" panose="02040503050406030204" pitchFamily="18" charset="0"/>
                <a:ea typeface="+mn-ea"/>
                <a:cs typeface="+mn-cs"/>
              </a:rPr>
              <a:t>Cecelia Leong, M.P.P.</a:t>
            </a:r>
          </a:p>
        </p:txBody>
      </p:sp>
      <p:pic>
        <p:nvPicPr>
          <p:cNvPr id="1034" name="Picture 10">
            <a:extLst>
              <a:ext uri="{FF2B5EF4-FFF2-40B4-BE49-F238E27FC236}">
                <a16:creationId xmlns:a16="http://schemas.microsoft.com/office/drawing/2014/main" id="{4139992B-7FEF-83EF-315C-91CDB179DDE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77311" y="4936388"/>
            <a:ext cx="1361912" cy="1361912"/>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01D16D16-3ED8-7479-A831-87A54DDB2C72}"/>
              </a:ext>
            </a:extLst>
          </p:cNvPr>
          <p:cNvSpPr txBox="1"/>
          <p:nvPr/>
        </p:nvSpPr>
        <p:spPr>
          <a:xfrm>
            <a:off x="5799007" y="6311076"/>
            <a:ext cx="2232434"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2060"/>
                </a:solidFill>
                <a:effectLst/>
                <a:uLnTx/>
                <a:uFillTx/>
                <a:latin typeface="Cambria" panose="02040503050406030204" pitchFamily="18" charset="0"/>
                <a:ea typeface="+mn-ea"/>
                <a:cs typeface="+mn-cs"/>
              </a:rPr>
              <a:t>Sara </a:t>
            </a:r>
            <a:r>
              <a:rPr kumimoji="0" lang="en-US" sz="1600" b="1" i="0" u="none" strike="noStrike" kern="1200" cap="none" spc="0" normalizeH="0" baseline="0" noProof="0" dirty="0" err="1">
                <a:ln>
                  <a:noFill/>
                </a:ln>
                <a:solidFill>
                  <a:srgbClr val="002060"/>
                </a:solidFill>
                <a:effectLst/>
                <a:uLnTx/>
                <a:uFillTx/>
                <a:latin typeface="Cambria" panose="02040503050406030204" pitchFamily="18" charset="0"/>
                <a:ea typeface="+mn-ea"/>
                <a:cs typeface="+mn-cs"/>
              </a:rPr>
              <a:t>Estrapala</a:t>
            </a:r>
            <a:r>
              <a:rPr kumimoji="0" lang="en-US" sz="1600" b="1" i="0" u="none" strike="noStrike" kern="1200" cap="none" spc="0" normalizeH="0" baseline="0" noProof="0" dirty="0">
                <a:ln>
                  <a:noFill/>
                </a:ln>
                <a:solidFill>
                  <a:srgbClr val="002060"/>
                </a:solidFill>
                <a:effectLst/>
                <a:uLnTx/>
                <a:uFillTx/>
                <a:latin typeface="Cambria" panose="02040503050406030204" pitchFamily="18" charset="0"/>
                <a:ea typeface="+mn-ea"/>
                <a:cs typeface="+mn-cs"/>
              </a:rPr>
              <a:t>, Ph.D.</a:t>
            </a:r>
          </a:p>
        </p:txBody>
      </p:sp>
      <p:sp>
        <p:nvSpPr>
          <p:cNvPr id="21" name="TextBox 20">
            <a:extLst>
              <a:ext uri="{FF2B5EF4-FFF2-40B4-BE49-F238E27FC236}">
                <a16:creationId xmlns:a16="http://schemas.microsoft.com/office/drawing/2014/main" id="{01523941-745B-0EE1-A0E2-E4A514F51015}"/>
              </a:ext>
            </a:extLst>
          </p:cNvPr>
          <p:cNvSpPr txBox="1"/>
          <p:nvPr/>
        </p:nvSpPr>
        <p:spPr>
          <a:xfrm>
            <a:off x="7466041" y="3132506"/>
            <a:ext cx="2732712" cy="120032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2060"/>
                </a:solidFill>
                <a:effectLst/>
                <a:uLnTx/>
                <a:uFillTx/>
                <a:latin typeface="Arimo"/>
                <a:ea typeface="+mn-ea"/>
                <a:cs typeface="+mn-cs"/>
              </a:rPr>
              <a:t>Come learn about how to improve </a:t>
            </a:r>
            <a:r>
              <a:rPr kumimoji="0" lang="en-US" sz="1800" b="1" i="0" u="none" strike="noStrike" kern="1200" cap="none" spc="0" normalizeH="0" baseline="0" noProof="0" dirty="0">
                <a:ln>
                  <a:noFill/>
                </a:ln>
                <a:solidFill>
                  <a:srgbClr val="002060"/>
                </a:solidFill>
                <a:effectLst/>
                <a:uLnTx/>
                <a:uFillTx/>
                <a:latin typeface="Arimo"/>
                <a:ea typeface="+mn-ea"/>
                <a:cs typeface="+mn-cs"/>
              </a:rPr>
              <a:t>attendance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2060"/>
                </a:solidFill>
                <a:effectLst/>
                <a:uLnTx/>
                <a:uFillTx/>
                <a:latin typeface="Arimo"/>
                <a:ea typeface="+mn-ea"/>
                <a:cs typeface="+mn-cs"/>
              </a:rPr>
              <a:t>through your PBIS framework!</a:t>
            </a: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23" name="TextBox 22">
            <a:extLst>
              <a:ext uri="{FF2B5EF4-FFF2-40B4-BE49-F238E27FC236}">
                <a16:creationId xmlns:a16="http://schemas.microsoft.com/office/drawing/2014/main" id="{735B23EF-2C4F-8B1C-89FE-315A93A42397}"/>
              </a:ext>
            </a:extLst>
          </p:cNvPr>
          <p:cNvSpPr txBox="1"/>
          <p:nvPr/>
        </p:nvSpPr>
        <p:spPr>
          <a:xfrm>
            <a:off x="7439223" y="5082409"/>
            <a:ext cx="2612790" cy="120032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2060"/>
                </a:solidFill>
                <a:effectLst/>
                <a:uLnTx/>
                <a:uFillTx/>
                <a:latin typeface="Arimo"/>
                <a:ea typeface="+mn-ea"/>
                <a:cs typeface="+mn-cs"/>
              </a:rPr>
              <a:t>This workshop will focus on </a:t>
            </a:r>
            <a:r>
              <a:rPr kumimoji="0" lang="en-US" sz="1800" b="1" i="0" u="none" strike="noStrike" kern="1200" cap="none" spc="0" normalizeH="0" baseline="0" noProof="0" dirty="0">
                <a:ln>
                  <a:noFill/>
                </a:ln>
                <a:solidFill>
                  <a:srgbClr val="002060"/>
                </a:solidFill>
                <a:effectLst/>
                <a:uLnTx/>
                <a:uFillTx/>
                <a:latin typeface="Arimo"/>
                <a:ea typeface="+mn-ea"/>
                <a:cs typeface="+mn-cs"/>
              </a:rPr>
              <a:t>student voice </a:t>
            </a:r>
            <a:r>
              <a:rPr kumimoji="0" lang="en-US" sz="1800" b="0" i="0" u="none" strike="noStrike" kern="1200" cap="none" spc="0" normalizeH="0" baseline="0" noProof="0" dirty="0">
                <a:ln>
                  <a:noFill/>
                </a:ln>
                <a:solidFill>
                  <a:srgbClr val="002060"/>
                </a:solidFill>
                <a:effectLst/>
                <a:uLnTx/>
                <a:uFillTx/>
                <a:latin typeface="Arimo"/>
                <a:ea typeface="+mn-ea"/>
                <a:cs typeface="+mn-cs"/>
              </a:rPr>
              <a:t>as a critical component of PBIS implementation.</a:t>
            </a: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cxnSp>
        <p:nvCxnSpPr>
          <p:cNvPr id="25" name="Straight Connector 24">
            <a:extLst>
              <a:ext uri="{FF2B5EF4-FFF2-40B4-BE49-F238E27FC236}">
                <a16:creationId xmlns:a16="http://schemas.microsoft.com/office/drawing/2014/main" id="{182D90AC-A783-F098-FA20-568908ED1E67}"/>
              </a:ext>
            </a:extLst>
          </p:cNvPr>
          <p:cNvCxnSpPr/>
          <p:nvPr/>
        </p:nvCxnSpPr>
        <p:spPr>
          <a:xfrm>
            <a:off x="5799007" y="4799257"/>
            <a:ext cx="6019875" cy="0"/>
          </a:xfrm>
          <a:prstGeom prst="line">
            <a:avLst/>
          </a:prstGeom>
          <a:ln w="22225">
            <a:prstDash val="sysDot"/>
            <a:headEnd type="none" w="med" len="med"/>
            <a:tailEnd type="none" w="med" len="med"/>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75382055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69B94CE-0296-96CC-BDDB-D460211B80A9}"/>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0" y="10"/>
            <a:ext cx="12191980" cy="6857990"/>
          </a:xfrm>
          <a:prstGeom prst="rect">
            <a:avLst/>
          </a:prstGeom>
          <a:noFill/>
        </p:spPr>
      </p:pic>
    </p:spTree>
    <p:extLst>
      <p:ext uri="{BB962C8B-B14F-4D97-AF65-F5344CB8AC3E}">
        <p14:creationId xmlns:p14="http://schemas.microsoft.com/office/powerpoint/2010/main" val="18692966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0DFEFAC-2712-B8AF-3AF8-9B49E1FE31D8}"/>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0" y="10"/>
            <a:ext cx="12191980" cy="6857990"/>
          </a:xfrm>
          <a:prstGeom prst="rect">
            <a:avLst/>
          </a:prstGeom>
          <a:noFill/>
        </p:spPr>
      </p:pic>
    </p:spTree>
    <p:extLst>
      <p:ext uri="{BB962C8B-B14F-4D97-AF65-F5344CB8AC3E}">
        <p14:creationId xmlns:p14="http://schemas.microsoft.com/office/powerpoint/2010/main" val="405532301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09900E1-52DF-4869-AC2D-AC9A9D6C8B24}"/>
              </a:ext>
            </a:extLst>
          </p:cNvPr>
          <p:cNvSpPr>
            <a:spLocks noGrp="1"/>
          </p:cNvSpPr>
          <p:nvPr>
            <p:ph type="body" idx="1"/>
          </p:nvPr>
        </p:nvSpPr>
        <p:spPr>
          <a:xfrm>
            <a:off x="111588" y="1374152"/>
            <a:ext cx="7051176" cy="4559600"/>
          </a:xfrm>
          <a:prstGeom prst="roundRect">
            <a:avLst/>
          </a:prstGeom>
          <a:ln/>
        </p:spPr>
        <p:style>
          <a:lnRef idx="2">
            <a:schemeClr val="accent1"/>
          </a:lnRef>
          <a:fillRef idx="1">
            <a:schemeClr val="lt1"/>
          </a:fillRef>
          <a:effectRef idx="0">
            <a:schemeClr val="accent1"/>
          </a:effectRef>
          <a:fontRef idx="minor">
            <a:schemeClr val="dk1"/>
          </a:fontRef>
        </p:style>
        <p:txBody>
          <a:bodyPr spcFirstLastPara="1" vert="horz" wrap="square" lIns="91440" tIns="45720" rIns="91440" bIns="45720" rtlCol="0" anchor="ctr" anchorCtr="0">
            <a:noAutofit/>
          </a:bodyPr>
          <a:lstStyle/>
          <a:p>
            <a:pPr marL="186055" indent="0">
              <a:buNone/>
            </a:pPr>
            <a:r>
              <a:rPr lang="en-US" sz="2800" dirty="0">
                <a:solidFill>
                  <a:schemeClr val="accent2">
                    <a:lumMod val="50000"/>
                  </a:schemeClr>
                </a:solidFill>
              </a:rPr>
              <a:t>Next Steps:</a:t>
            </a:r>
          </a:p>
          <a:p>
            <a:pPr marL="700405" indent="-514350"/>
            <a:r>
              <a:rPr lang="en-US" sz="2800" dirty="0">
                <a:solidFill>
                  <a:schemeClr val="accent2">
                    <a:lumMod val="50000"/>
                  </a:schemeClr>
                </a:solidFill>
              </a:rPr>
              <a:t>Decide what you want to show off with your poster.</a:t>
            </a:r>
            <a:endParaRPr lang="en-US" dirty="0">
              <a:solidFill>
                <a:schemeClr val="accent2">
                  <a:lumMod val="50000"/>
                </a:schemeClr>
              </a:solidFill>
            </a:endParaRPr>
          </a:p>
          <a:p>
            <a:pPr marL="700405" indent="-514350"/>
            <a:r>
              <a:rPr lang="en-US" sz="2800" dirty="0">
                <a:solidFill>
                  <a:schemeClr val="accent2">
                    <a:lumMod val="50000"/>
                  </a:schemeClr>
                </a:solidFill>
              </a:rPr>
              <a:t>Action plan the next steps need to be completed between now and the March team training.</a:t>
            </a:r>
            <a:endParaRPr lang="en-US" dirty="0">
              <a:solidFill>
                <a:schemeClr val="accent2">
                  <a:lumMod val="50000"/>
                </a:schemeClr>
              </a:solidFill>
            </a:endParaRPr>
          </a:p>
          <a:p>
            <a:pPr marL="700405" indent="-514350"/>
            <a:r>
              <a:rPr lang="en-US" sz="2800" dirty="0">
                <a:solidFill>
                  <a:schemeClr val="accent2">
                    <a:lumMod val="50000"/>
                  </a:schemeClr>
                </a:solidFill>
              </a:rPr>
              <a:t>We'll have more time at our February coaches meeting to discuss more about this sharing activity?</a:t>
            </a:r>
            <a:endParaRPr lang="en-US" dirty="0">
              <a:solidFill>
                <a:schemeClr val="accent2">
                  <a:lumMod val="50000"/>
                </a:schemeClr>
              </a:solidFill>
            </a:endParaRPr>
          </a:p>
        </p:txBody>
      </p:sp>
      <p:sp>
        <p:nvSpPr>
          <p:cNvPr id="2" name="Title 1">
            <a:extLst>
              <a:ext uri="{FF2B5EF4-FFF2-40B4-BE49-F238E27FC236}">
                <a16:creationId xmlns:a16="http://schemas.microsoft.com/office/drawing/2014/main" id="{8E63E907-7F3B-407B-9675-B2EF94C7CA09}"/>
              </a:ext>
            </a:extLst>
          </p:cNvPr>
          <p:cNvSpPr>
            <a:spLocks noGrp="1"/>
          </p:cNvSpPr>
          <p:nvPr>
            <p:ph type="title"/>
          </p:nvPr>
        </p:nvSpPr>
        <p:spPr>
          <a:xfrm>
            <a:off x="309471" y="343098"/>
            <a:ext cx="9378000" cy="845600"/>
          </a:xfrm>
        </p:spPr>
        <p:txBody>
          <a:bodyPr>
            <a:noAutofit/>
          </a:bodyPr>
          <a:lstStyle/>
          <a:p>
            <a:r>
              <a:rPr lang="en-US" sz="3700" b="1" dirty="0">
                <a:solidFill>
                  <a:schemeClr val="bg1"/>
                </a:solidFill>
                <a:cs typeface="Calibri Light"/>
              </a:rPr>
              <a:t>QUESTIONS?</a:t>
            </a:r>
          </a:p>
        </p:txBody>
      </p:sp>
      <p:grpSp>
        <p:nvGrpSpPr>
          <p:cNvPr id="82" name="Google Shape;16036;p73">
            <a:extLst>
              <a:ext uri="{FF2B5EF4-FFF2-40B4-BE49-F238E27FC236}">
                <a16:creationId xmlns:a16="http://schemas.microsoft.com/office/drawing/2014/main" id="{CD718688-6DFD-4A92-BEFA-9D2926C20B17}"/>
              </a:ext>
            </a:extLst>
          </p:cNvPr>
          <p:cNvGrpSpPr/>
          <p:nvPr/>
        </p:nvGrpSpPr>
        <p:grpSpPr>
          <a:xfrm>
            <a:off x="8751492" y="3389790"/>
            <a:ext cx="2300168" cy="1714788"/>
            <a:chOff x="1798763" y="3395401"/>
            <a:chExt cx="376185" cy="280448"/>
          </a:xfrm>
        </p:grpSpPr>
        <p:sp>
          <p:nvSpPr>
            <p:cNvPr id="83" name="Google Shape;16037;p73">
              <a:extLst>
                <a:ext uri="{FF2B5EF4-FFF2-40B4-BE49-F238E27FC236}">
                  <a16:creationId xmlns:a16="http://schemas.microsoft.com/office/drawing/2014/main" id="{1F512D5B-411D-4442-97CF-3BA7BC887833}"/>
                </a:ext>
              </a:extLst>
            </p:cNvPr>
            <p:cNvSpPr/>
            <p:nvPr/>
          </p:nvSpPr>
          <p:spPr>
            <a:xfrm>
              <a:off x="2097352" y="3478660"/>
              <a:ext cx="47711" cy="42023"/>
            </a:xfrm>
            <a:custGeom>
              <a:avLst/>
              <a:gdLst/>
              <a:ahLst/>
              <a:cxnLst/>
              <a:rect l="l" t="t" r="r" b="b"/>
              <a:pathLst>
                <a:path w="1820" h="1603" extrusionOk="0">
                  <a:moveTo>
                    <a:pt x="910" y="1"/>
                  </a:moveTo>
                  <a:cubicBezTo>
                    <a:pt x="405" y="1"/>
                    <a:pt x="0" y="361"/>
                    <a:pt x="0" y="809"/>
                  </a:cubicBezTo>
                  <a:cubicBezTo>
                    <a:pt x="0" y="1242"/>
                    <a:pt x="405" y="1603"/>
                    <a:pt x="910" y="1603"/>
                  </a:cubicBezTo>
                  <a:cubicBezTo>
                    <a:pt x="1401" y="1603"/>
                    <a:pt x="1819" y="1242"/>
                    <a:pt x="1819" y="809"/>
                  </a:cubicBezTo>
                  <a:cubicBezTo>
                    <a:pt x="1819" y="361"/>
                    <a:pt x="1401" y="1"/>
                    <a:pt x="910" y="1"/>
                  </a:cubicBezTo>
                  <a:close/>
                </a:path>
              </a:pathLst>
            </a:custGeom>
            <a:solidFill>
              <a:srgbClr val="92A9B9"/>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84" name="Google Shape;16038;p73">
              <a:extLst>
                <a:ext uri="{FF2B5EF4-FFF2-40B4-BE49-F238E27FC236}">
                  <a16:creationId xmlns:a16="http://schemas.microsoft.com/office/drawing/2014/main" id="{1A76D813-18CC-423A-929E-A27BFB00D04F}"/>
                </a:ext>
              </a:extLst>
            </p:cNvPr>
            <p:cNvSpPr/>
            <p:nvPr/>
          </p:nvSpPr>
          <p:spPr>
            <a:xfrm>
              <a:off x="2097352" y="3478660"/>
              <a:ext cx="32559" cy="42023"/>
            </a:xfrm>
            <a:custGeom>
              <a:avLst/>
              <a:gdLst/>
              <a:ahLst/>
              <a:cxnLst/>
              <a:rect l="l" t="t" r="r" b="b"/>
              <a:pathLst>
                <a:path w="1242" h="1603" extrusionOk="0">
                  <a:moveTo>
                    <a:pt x="910" y="1"/>
                  </a:moveTo>
                  <a:cubicBezTo>
                    <a:pt x="405" y="1"/>
                    <a:pt x="0" y="361"/>
                    <a:pt x="0" y="809"/>
                  </a:cubicBezTo>
                  <a:cubicBezTo>
                    <a:pt x="0" y="1242"/>
                    <a:pt x="405" y="1603"/>
                    <a:pt x="910" y="1603"/>
                  </a:cubicBezTo>
                  <a:cubicBezTo>
                    <a:pt x="1025" y="1603"/>
                    <a:pt x="1141" y="1574"/>
                    <a:pt x="1242" y="1545"/>
                  </a:cubicBezTo>
                  <a:cubicBezTo>
                    <a:pt x="924" y="1444"/>
                    <a:pt x="693" y="1141"/>
                    <a:pt x="679" y="809"/>
                  </a:cubicBezTo>
                  <a:cubicBezTo>
                    <a:pt x="693" y="462"/>
                    <a:pt x="924" y="159"/>
                    <a:pt x="1242" y="73"/>
                  </a:cubicBezTo>
                  <a:cubicBezTo>
                    <a:pt x="1141" y="29"/>
                    <a:pt x="1025" y="1"/>
                    <a:pt x="910" y="1"/>
                  </a:cubicBezTo>
                  <a:close/>
                </a:path>
              </a:pathLst>
            </a:custGeom>
            <a:solidFill>
              <a:srgbClr val="5C728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85" name="Google Shape;16039;p73">
              <a:extLst>
                <a:ext uri="{FF2B5EF4-FFF2-40B4-BE49-F238E27FC236}">
                  <a16:creationId xmlns:a16="http://schemas.microsoft.com/office/drawing/2014/main" id="{6F4A14BA-71BB-41E1-9DA1-82DC41B529AF}"/>
                </a:ext>
              </a:extLst>
            </p:cNvPr>
            <p:cNvSpPr/>
            <p:nvPr/>
          </p:nvSpPr>
          <p:spPr>
            <a:xfrm>
              <a:off x="2067441" y="3580452"/>
              <a:ext cx="107508" cy="95396"/>
            </a:xfrm>
            <a:custGeom>
              <a:avLst/>
              <a:gdLst/>
              <a:ahLst/>
              <a:cxnLst/>
              <a:rect l="l" t="t" r="r" b="b"/>
              <a:pathLst>
                <a:path w="4101" h="3639" extrusionOk="0">
                  <a:moveTo>
                    <a:pt x="1358" y="1"/>
                  </a:moveTo>
                  <a:lnTo>
                    <a:pt x="1358" y="679"/>
                  </a:lnTo>
                  <a:cubicBezTo>
                    <a:pt x="1358" y="852"/>
                    <a:pt x="1271" y="1011"/>
                    <a:pt x="1113" y="1083"/>
                  </a:cubicBezTo>
                  <a:lnTo>
                    <a:pt x="376" y="1444"/>
                  </a:lnTo>
                  <a:cubicBezTo>
                    <a:pt x="145" y="1560"/>
                    <a:pt x="1" y="1805"/>
                    <a:pt x="1" y="2065"/>
                  </a:cubicBezTo>
                  <a:lnTo>
                    <a:pt x="1" y="3407"/>
                  </a:lnTo>
                  <a:cubicBezTo>
                    <a:pt x="1" y="3523"/>
                    <a:pt x="102" y="3638"/>
                    <a:pt x="232" y="3638"/>
                  </a:cubicBezTo>
                  <a:lnTo>
                    <a:pt x="3870" y="3638"/>
                  </a:lnTo>
                  <a:cubicBezTo>
                    <a:pt x="3985" y="3638"/>
                    <a:pt x="4101" y="3523"/>
                    <a:pt x="4101" y="3407"/>
                  </a:cubicBezTo>
                  <a:lnTo>
                    <a:pt x="4101" y="2065"/>
                  </a:lnTo>
                  <a:cubicBezTo>
                    <a:pt x="4086" y="1805"/>
                    <a:pt x="3942" y="1560"/>
                    <a:pt x="3711" y="1444"/>
                  </a:cubicBezTo>
                  <a:lnTo>
                    <a:pt x="2975" y="1083"/>
                  </a:lnTo>
                  <a:cubicBezTo>
                    <a:pt x="2830" y="1011"/>
                    <a:pt x="2729" y="852"/>
                    <a:pt x="2729" y="679"/>
                  </a:cubicBezTo>
                  <a:lnTo>
                    <a:pt x="2729" y="1"/>
                  </a:lnTo>
                  <a:close/>
                </a:path>
              </a:pathLst>
            </a:custGeom>
            <a:solidFill>
              <a:srgbClr val="AABBC8"/>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86" name="Google Shape;16040;p73">
              <a:extLst>
                <a:ext uri="{FF2B5EF4-FFF2-40B4-BE49-F238E27FC236}">
                  <a16:creationId xmlns:a16="http://schemas.microsoft.com/office/drawing/2014/main" id="{1B4F88CA-C05B-4773-8D79-2964B31C0D0D}"/>
                </a:ext>
              </a:extLst>
            </p:cNvPr>
            <p:cNvSpPr/>
            <p:nvPr/>
          </p:nvSpPr>
          <p:spPr>
            <a:xfrm>
              <a:off x="2103014" y="3580085"/>
              <a:ext cx="36360" cy="23856"/>
            </a:xfrm>
            <a:custGeom>
              <a:avLst/>
              <a:gdLst/>
              <a:ahLst/>
              <a:cxnLst/>
              <a:rect l="l" t="t" r="r" b="b"/>
              <a:pathLst>
                <a:path w="1387" h="910" extrusionOk="0">
                  <a:moveTo>
                    <a:pt x="1" y="0"/>
                  </a:moveTo>
                  <a:lnTo>
                    <a:pt x="1" y="693"/>
                  </a:lnTo>
                  <a:cubicBezTo>
                    <a:pt x="1" y="722"/>
                    <a:pt x="1" y="751"/>
                    <a:pt x="1" y="780"/>
                  </a:cubicBezTo>
                  <a:cubicBezTo>
                    <a:pt x="217" y="866"/>
                    <a:pt x="448" y="910"/>
                    <a:pt x="694" y="910"/>
                  </a:cubicBezTo>
                  <a:cubicBezTo>
                    <a:pt x="925" y="910"/>
                    <a:pt x="1170" y="866"/>
                    <a:pt x="1387" y="780"/>
                  </a:cubicBezTo>
                  <a:cubicBezTo>
                    <a:pt x="1372" y="751"/>
                    <a:pt x="1372" y="722"/>
                    <a:pt x="1372" y="693"/>
                  </a:cubicBezTo>
                  <a:lnTo>
                    <a:pt x="1372" y="0"/>
                  </a:lnTo>
                  <a:close/>
                </a:path>
              </a:pathLst>
            </a:custGeom>
            <a:solidFill>
              <a:srgbClr val="94A5B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87" name="Google Shape;16041;p73">
              <a:extLst>
                <a:ext uri="{FF2B5EF4-FFF2-40B4-BE49-F238E27FC236}">
                  <a16:creationId xmlns:a16="http://schemas.microsoft.com/office/drawing/2014/main" id="{3672D5C6-D37D-4628-97F5-7321464B05A0}"/>
                </a:ext>
              </a:extLst>
            </p:cNvPr>
            <p:cNvSpPr/>
            <p:nvPr/>
          </p:nvSpPr>
          <p:spPr>
            <a:xfrm>
              <a:off x="2067441" y="3611491"/>
              <a:ext cx="107141" cy="64358"/>
            </a:xfrm>
            <a:custGeom>
              <a:avLst/>
              <a:gdLst/>
              <a:ahLst/>
              <a:cxnLst/>
              <a:rect l="l" t="t" r="r" b="b"/>
              <a:pathLst>
                <a:path w="4087" h="2455" extrusionOk="0">
                  <a:moveTo>
                    <a:pt x="896" y="0"/>
                  </a:moveTo>
                  <a:lnTo>
                    <a:pt x="376" y="260"/>
                  </a:lnTo>
                  <a:cubicBezTo>
                    <a:pt x="145" y="376"/>
                    <a:pt x="1" y="621"/>
                    <a:pt x="1" y="881"/>
                  </a:cubicBezTo>
                  <a:lnTo>
                    <a:pt x="1" y="2223"/>
                  </a:lnTo>
                  <a:cubicBezTo>
                    <a:pt x="1" y="2339"/>
                    <a:pt x="102" y="2454"/>
                    <a:pt x="218" y="2454"/>
                  </a:cubicBezTo>
                  <a:lnTo>
                    <a:pt x="3870" y="2454"/>
                  </a:lnTo>
                  <a:cubicBezTo>
                    <a:pt x="3985" y="2454"/>
                    <a:pt x="4086" y="2339"/>
                    <a:pt x="4086" y="2223"/>
                  </a:cubicBezTo>
                  <a:lnTo>
                    <a:pt x="4086" y="881"/>
                  </a:lnTo>
                  <a:cubicBezTo>
                    <a:pt x="4086" y="621"/>
                    <a:pt x="3942" y="376"/>
                    <a:pt x="3711" y="260"/>
                  </a:cubicBezTo>
                  <a:lnTo>
                    <a:pt x="3191" y="0"/>
                  </a:lnTo>
                  <a:cubicBezTo>
                    <a:pt x="2924" y="419"/>
                    <a:pt x="2484" y="628"/>
                    <a:pt x="2044" y="628"/>
                  </a:cubicBezTo>
                  <a:cubicBezTo>
                    <a:pt x="1603" y="628"/>
                    <a:pt x="1163" y="419"/>
                    <a:pt x="896" y="0"/>
                  </a:cubicBezTo>
                  <a:close/>
                </a:path>
              </a:pathLst>
            </a:custGeom>
            <a:solidFill>
              <a:schemeClr val="accent3">
                <a:lumMod val="60000"/>
                <a:lumOff val="40000"/>
              </a:scheme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88" name="Google Shape;16042;p73">
              <a:extLst>
                <a:ext uri="{FF2B5EF4-FFF2-40B4-BE49-F238E27FC236}">
                  <a16:creationId xmlns:a16="http://schemas.microsoft.com/office/drawing/2014/main" id="{B5D496CA-8BCD-4C29-BB88-560CE002C077}"/>
                </a:ext>
              </a:extLst>
            </p:cNvPr>
            <p:cNvSpPr/>
            <p:nvPr/>
          </p:nvSpPr>
          <p:spPr>
            <a:xfrm>
              <a:off x="2079185" y="3496827"/>
              <a:ext cx="83652" cy="83285"/>
            </a:xfrm>
            <a:custGeom>
              <a:avLst/>
              <a:gdLst/>
              <a:ahLst/>
              <a:cxnLst/>
              <a:rect l="l" t="t" r="r" b="b"/>
              <a:pathLst>
                <a:path w="3191" h="3177" extrusionOk="0">
                  <a:moveTo>
                    <a:pt x="1603" y="0"/>
                  </a:moveTo>
                  <a:cubicBezTo>
                    <a:pt x="722" y="0"/>
                    <a:pt x="0" y="708"/>
                    <a:pt x="0" y="1588"/>
                  </a:cubicBezTo>
                  <a:cubicBezTo>
                    <a:pt x="0" y="2469"/>
                    <a:pt x="722" y="3176"/>
                    <a:pt x="1603" y="3176"/>
                  </a:cubicBezTo>
                  <a:cubicBezTo>
                    <a:pt x="2483" y="3176"/>
                    <a:pt x="3191" y="2469"/>
                    <a:pt x="3191" y="1588"/>
                  </a:cubicBezTo>
                  <a:cubicBezTo>
                    <a:pt x="3191" y="708"/>
                    <a:pt x="2483" y="0"/>
                    <a:pt x="1603" y="0"/>
                  </a:cubicBezTo>
                  <a:close/>
                </a:path>
              </a:pathLst>
            </a:custGeom>
            <a:solidFill>
              <a:srgbClr val="667A8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89" name="Google Shape;16043;p73">
              <a:extLst>
                <a:ext uri="{FF2B5EF4-FFF2-40B4-BE49-F238E27FC236}">
                  <a16:creationId xmlns:a16="http://schemas.microsoft.com/office/drawing/2014/main" id="{A649B921-0A18-4B1F-8766-4B7D4C72982D}"/>
                </a:ext>
              </a:extLst>
            </p:cNvPr>
            <p:cNvSpPr/>
            <p:nvPr/>
          </p:nvSpPr>
          <p:spPr>
            <a:xfrm>
              <a:off x="2095071" y="3496827"/>
              <a:ext cx="69653" cy="75342"/>
            </a:xfrm>
            <a:custGeom>
              <a:avLst/>
              <a:gdLst/>
              <a:ahLst/>
              <a:cxnLst/>
              <a:rect l="l" t="t" r="r" b="b"/>
              <a:pathLst>
                <a:path w="2657" h="2874" extrusionOk="0">
                  <a:moveTo>
                    <a:pt x="997" y="0"/>
                  </a:moveTo>
                  <a:cubicBezTo>
                    <a:pt x="246" y="0"/>
                    <a:pt x="1" y="1025"/>
                    <a:pt x="665" y="1372"/>
                  </a:cubicBezTo>
                  <a:cubicBezTo>
                    <a:pt x="694" y="1386"/>
                    <a:pt x="708" y="1401"/>
                    <a:pt x="737" y="1401"/>
                  </a:cubicBezTo>
                  <a:lnTo>
                    <a:pt x="1516" y="2844"/>
                  </a:lnTo>
                  <a:cubicBezTo>
                    <a:pt x="1516" y="2844"/>
                    <a:pt x="1733" y="2859"/>
                    <a:pt x="1950" y="2873"/>
                  </a:cubicBezTo>
                  <a:cubicBezTo>
                    <a:pt x="2411" y="2527"/>
                    <a:pt x="2657" y="1949"/>
                    <a:pt x="2570" y="1372"/>
                  </a:cubicBezTo>
                  <a:cubicBezTo>
                    <a:pt x="2484" y="708"/>
                    <a:pt x="1993" y="188"/>
                    <a:pt x="1343" y="29"/>
                  </a:cubicBezTo>
                  <a:cubicBezTo>
                    <a:pt x="1228" y="15"/>
                    <a:pt x="1112" y="0"/>
                    <a:pt x="997" y="0"/>
                  </a:cubicBezTo>
                  <a:close/>
                </a:path>
              </a:pathLst>
            </a:custGeom>
            <a:solidFill>
              <a:srgbClr val="5C728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90" name="Google Shape;16044;p73">
              <a:extLst>
                <a:ext uri="{FF2B5EF4-FFF2-40B4-BE49-F238E27FC236}">
                  <a16:creationId xmlns:a16="http://schemas.microsoft.com/office/drawing/2014/main" id="{84AF3D5E-0101-40D4-AA9E-C298DA6A558A}"/>
                </a:ext>
              </a:extLst>
            </p:cNvPr>
            <p:cNvSpPr/>
            <p:nvPr/>
          </p:nvSpPr>
          <p:spPr>
            <a:xfrm>
              <a:off x="2085241" y="3533449"/>
              <a:ext cx="71541" cy="58774"/>
            </a:xfrm>
            <a:custGeom>
              <a:avLst/>
              <a:gdLst/>
              <a:ahLst/>
              <a:cxnLst/>
              <a:rect l="l" t="t" r="r" b="b"/>
              <a:pathLst>
                <a:path w="2729" h="2242" extrusionOk="0">
                  <a:moveTo>
                    <a:pt x="1060" y="1"/>
                  </a:moveTo>
                  <a:cubicBezTo>
                    <a:pt x="972" y="1"/>
                    <a:pt x="890" y="45"/>
                    <a:pt x="852" y="134"/>
                  </a:cubicBezTo>
                  <a:cubicBezTo>
                    <a:pt x="766" y="292"/>
                    <a:pt x="664" y="422"/>
                    <a:pt x="535" y="538"/>
                  </a:cubicBezTo>
                  <a:cubicBezTo>
                    <a:pt x="419" y="653"/>
                    <a:pt x="275" y="740"/>
                    <a:pt x="130" y="812"/>
                  </a:cubicBezTo>
                  <a:cubicBezTo>
                    <a:pt x="44" y="855"/>
                    <a:pt x="0" y="956"/>
                    <a:pt x="15" y="1057"/>
                  </a:cubicBezTo>
                  <a:cubicBezTo>
                    <a:pt x="102" y="1736"/>
                    <a:pt x="679" y="2241"/>
                    <a:pt x="1372" y="2241"/>
                  </a:cubicBezTo>
                  <a:cubicBezTo>
                    <a:pt x="2079" y="2241"/>
                    <a:pt x="2671" y="1693"/>
                    <a:pt x="2729" y="985"/>
                  </a:cubicBezTo>
                  <a:cubicBezTo>
                    <a:pt x="2729" y="913"/>
                    <a:pt x="2700" y="841"/>
                    <a:pt x="2642" y="798"/>
                  </a:cubicBezTo>
                  <a:cubicBezTo>
                    <a:pt x="2195" y="422"/>
                    <a:pt x="1675" y="148"/>
                    <a:pt x="1098" y="4"/>
                  </a:cubicBezTo>
                  <a:cubicBezTo>
                    <a:pt x="1085" y="2"/>
                    <a:pt x="1072" y="1"/>
                    <a:pt x="1060" y="1"/>
                  </a:cubicBezTo>
                  <a:close/>
                </a:path>
              </a:pathLst>
            </a:custGeom>
            <a:solidFill>
              <a:srgbClr val="BCC9D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91" name="Google Shape;16045;p73">
              <a:extLst>
                <a:ext uri="{FF2B5EF4-FFF2-40B4-BE49-F238E27FC236}">
                  <a16:creationId xmlns:a16="http://schemas.microsoft.com/office/drawing/2014/main" id="{8A7D3078-04B5-41FA-A75B-AFCDBCDC52B6}"/>
                </a:ext>
              </a:extLst>
            </p:cNvPr>
            <p:cNvSpPr/>
            <p:nvPr/>
          </p:nvSpPr>
          <p:spPr>
            <a:xfrm>
              <a:off x="2085608" y="3533449"/>
              <a:ext cx="71567" cy="58381"/>
            </a:xfrm>
            <a:custGeom>
              <a:avLst/>
              <a:gdLst/>
              <a:ahLst/>
              <a:cxnLst/>
              <a:rect l="l" t="t" r="r" b="b"/>
              <a:pathLst>
                <a:path w="2730" h="2227" extrusionOk="0">
                  <a:moveTo>
                    <a:pt x="1060" y="1"/>
                  </a:moveTo>
                  <a:cubicBezTo>
                    <a:pt x="969" y="1"/>
                    <a:pt x="876" y="45"/>
                    <a:pt x="838" y="134"/>
                  </a:cubicBezTo>
                  <a:cubicBezTo>
                    <a:pt x="780" y="249"/>
                    <a:pt x="723" y="350"/>
                    <a:pt x="636" y="437"/>
                  </a:cubicBezTo>
                  <a:cubicBezTo>
                    <a:pt x="607" y="480"/>
                    <a:pt x="564" y="509"/>
                    <a:pt x="535" y="538"/>
                  </a:cubicBezTo>
                  <a:cubicBezTo>
                    <a:pt x="405" y="653"/>
                    <a:pt x="275" y="740"/>
                    <a:pt x="131" y="812"/>
                  </a:cubicBezTo>
                  <a:cubicBezTo>
                    <a:pt x="44" y="855"/>
                    <a:pt x="1" y="956"/>
                    <a:pt x="1" y="1057"/>
                  </a:cubicBezTo>
                  <a:cubicBezTo>
                    <a:pt x="88" y="1649"/>
                    <a:pt x="549" y="2126"/>
                    <a:pt x="1156" y="2227"/>
                  </a:cubicBezTo>
                  <a:cubicBezTo>
                    <a:pt x="838" y="2025"/>
                    <a:pt x="665" y="1693"/>
                    <a:pt x="679" y="1332"/>
                  </a:cubicBezTo>
                  <a:lnTo>
                    <a:pt x="679" y="1000"/>
                  </a:lnTo>
                  <a:cubicBezTo>
                    <a:pt x="737" y="971"/>
                    <a:pt x="780" y="928"/>
                    <a:pt x="838" y="884"/>
                  </a:cubicBezTo>
                  <a:cubicBezTo>
                    <a:pt x="954" y="769"/>
                    <a:pt x="1069" y="639"/>
                    <a:pt x="1156" y="494"/>
                  </a:cubicBezTo>
                  <a:cubicBezTo>
                    <a:pt x="1589" y="624"/>
                    <a:pt x="1993" y="855"/>
                    <a:pt x="2339" y="1144"/>
                  </a:cubicBezTo>
                  <a:cubicBezTo>
                    <a:pt x="2383" y="1173"/>
                    <a:pt x="2498" y="1274"/>
                    <a:pt x="2614" y="1389"/>
                  </a:cubicBezTo>
                  <a:cubicBezTo>
                    <a:pt x="2671" y="1260"/>
                    <a:pt x="2715" y="1130"/>
                    <a:pt x="2715" y="985"/>
                  </a:cubicBezTo>
                  <a:cubicBezTo>
                    <a:pt x="2729" y="913"/>
                    <a:pt x="2700" y="841"/>
                    <a:pt x="2643" y="798"/>
                  </a:cubicBezTo>
                  <a:cubicBezTo>
                    <a:pt x="2195" y="422"/>
                    <a:pt x="1661" y="148"/>
                    <a:pt x="1098" y="4"/>
                  </a:cubicBezTo>
                  <a:cubicBezTo>
                    <a:pt x="1085" y="2"/>
                    <a:pt x="1072" y="1"/>
                    <a:pt x="1060" y="1"/>
                  </a:cubicBezTo>
                  <a:close/>
                </a:path>
              </a:pathLst>
            </a:custGeom>
            <a:solidFill>
              <a:srgbClr val="AABBC8"/>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92" name="Google Shape;16046;p73">
              <a:extLst>
                <a:ext uri="{FF2B5EF4-FFF2-40B4-BE49-F238E27FC236}">
                  <a16:creationId xmlns:a16="http://schemas.microsoft.com/office/drawing/2014/main" id="{FE927DF6-04A9-4556-8AFA-A883E31FD645}"/>
                </a:ext>
              </a:extLst>
            </p:cNvPr>
            <p:cNvSpPr/>
            <p:nvPr/>
          </p:nvSpPr>
          <p:spPr>
            <a:xfrm>
              <a:off x="2150699" y="3623969"/>
              <a:ext cx="24249" cy="51879"/>
            </a:xfrm>
            <a:custGeom>
              <a:avLst/>
              <a:gdLst/>
              <a:ahLst/>
              <a:cxnLst/>
              <a:rect l="l" t="t" r="r" b="b"/>
              <a:pathLst>
                <a:path w="925" h="1979" extrusionOk="0">
                  <a:moveTo>
                    <a:pt x="780" y="1"/>
                  </a:moveTo>
                  <a:lnTo>
                    <a:pt x="174" y="463"/>
                  </a:lnTo>
                  <a:cubicBezTo>
                    <a:pt x="73" y="549"/>
                    <a:pt x="1" y="694"/>
                    <a:pt x="15" y="824"/>
                  </a:cubicBezTo>
                  <a:lnTo>
                    <a:pt x="15" y="1978"/>
                  </a:lnTo>
                  <a:lnTo>
                    <a:pt x="694" y="1978"/>
                  </a:lnTo>
                  <a:cubicBezTo>
                    <a:pt x="809" y="1978"/>
                    <a:pt x="925" y="1877"/>
                    <a:pt x="925" y="1747"/>
                  </a:cubicBezTo>
                  <a:lnTo>
                    <a:pt x="925" y="405"/>
                  </a:lnTo>
                  <a:cubicBezTo>
                    <a:pt x="910" y="261"/>
                    <a:pt x="867" y="116"/>
                    <a:pt x="780" y="1"/>
                  </a:cubicBezTo>
                  <a:close/>
                </a:path>
              </a:pathLst>
            </a:custGeom>
            <a:solidFill>
              <a:schemeClr val="accent3">
                <a:lumMod val="60000"/>
                <a:lumOff val="40000"/>
              </a:scheme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93" name="Google Shape;16047;p73">
              <a:extLst>
                <a:ext uri="{FF2B5EF4-FFF2-40B4-BE49-F238E27FC236}">
                  <a16:creationId xmlns:a16="http://schemas.microsoft.com/office/drawing/2014/main" id="{8968929A-8FAA-4F5C-A24D-0EA8E3B781FE}"/>
                </a:ext>
              </a:extLst>
            </p:cNvPr>
            <p:cNvSpPr/>
            <p:nvPr/>
          </p:nvSpPr>
          <p:spPr>
            <a:xfrm>
              <a:off x="1816930" y="3502882"/>
              <a:ext cx="29938" cy="65485"/>
            </a:xfrm>
            <a:custGeom>
              <a:avLst/>
              <a:gdLst/>
              <a:ahLst/>
              <a:cxnLst/>
              <a:rect l="l" t="t" r="r" b="b"/>
              <a:pathLst>
                <a:path w="1142" h="2498" extrusionOk="0">
                  <a:moveTo>
                    <a:pt x="679" y="0"/>
                  </a:moveTo>
                  <a:cubicBezTo>
                    <a:pt x="304" y="0"/>
                    <a:pt x="1" y="304"/>
                    <a:pt x="1" y="679"/>
                  </a:cubicBezTo>
                  <a:lnTo>
                    <a:pt x="1" y="838"/>
                  </a:lnTo>
                  <a:cubicBezTo>
                    <a:pt x="1" y="1025"/>
                    <a:pt x="30" y="1227"/>
                    <a:pt x="87" y="1415"/>
                  </a:cubicBezTo>
                  <a:lnTo>
                    <a:pt x="448" y="2498"/>
                  </a:lnTo>
                  <a:lnTo>
                    <a:pt x="1141" y="2498"/>
                  </a:lnTo>
                  <a:lnTo>
                    <a:pt x="1141" y="0"/>
                  </a:lnTo>
                  <a:close/>
                </a:path>
              </a:pathLst>
            </a:custGeom>
            <a:solidFill>
              <a:srgbClr val="667A8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94" name="Google Shape;16048;p73">
              <a:extLst>
                <a:ext uri="{FF2B5EF4-FFF2-40B4-BE49-F238E27FC236}">
                  <a16:creationId xmlns:a16="http://schemas.microsoft.com/office/drawing/2014/main" id="{F3A6CFB4-C982-4CEE-8736-9631E1379DFD}"/>
                </a:ext>
              </a:extLst>
            </p:cNvPr>
            <p:cNvSpPr/>
            <p:nvPr/>
          </p:nvSpPr>
          <p:spPr>
            <a:xfrm>
              <a:off x="1828674" y="3496827"/>
              <a:ext cx="71541" cy="71541"/>
            </a:xfrm>
            <a:custGeom>
              <a:avLst/>
              <a:gdLst/>
              <a:ahLst/>
              <a:cxnLst/>
              <a:rect l="l" t="t" r="r" b="b"/>
              <a:pathLst>
                <a:path w="2729" h="2729" extrusionOk="0">
                  <a:moveTo>
                    <a:pt x="693" y="0"/>
                  </a:moveTo>
                  <a:cubicBezTo>
                    <a:pt x="318" y="0"/>
                    <a:pt x="0" y="304"/>
                    <a:pt x="0" y="679"/>
                  </a:cubicBezTo>
                  <a:cubicBezTo>
                    <a:pt x="0" y="939"/>
                    <a:pt x="202" y="1141"/>
                    <a:pt x="462" y="1141"/>
                  </a:cubicBezTo>
                  <a:lnTo>
                    <a:pt x="2281" y="2729"/>
                  </a:lnTo>
                  <a:lnTo>
                    <a:pt x="2671" y="1386"/>
                  </a:lnTo>
                  <a:cubicBezTo>
                    <a:pt x="2714" y="1213"/>
                    <a:pt x="2729" y="1040"/>
                    <a:pt x="2729" y="881"/>
                  </a:cubicBezTo>
                  <a:lnTo>
                    <a:pt x="2729" y="448"/>
                  </a:lnTo>
                  <a:cubicBezTo>
                    <a:pt x="2729" y="203"/>
                    <a:pt x="2526" y="0"/>
                    <a:pt x="2281" y="0"/>
                  </a:cubicBezTo>
                  <a:close/>
                </a:path>
              </a:pathLst>
            </a:custGeom>
            <a:solidFill>
              <a:srgbClr val="5C728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95" name="Google Shape;16049;p73">
              <a:extLst>
                <a:ext uri="{FF2B5EF4-FFF2-40B4-BE49-F238E27FC236}">
                  <a16:creationId xmlns:a16="http://schemas.microsoft.com/office/drawing/2014/main" id="{D7010C81-EE62-46E8-96FC-F048B08AC74E}"/>
                </a:ext>
              </a:extLst>
            </p:cNvPr>
            <p:cNvSpPr/>
            <p:nvPr/>
          </p:nvSpPr>
          <p:spPr>
            <a:xfrm>
              <a:off x="1840786" y="3586141"/>
              <a:ext cx="35967" cy="26503"/>
            </a:xfrm>
            <a:custGeom>
              <a:avLst/>
              <a:gdLst/>
              <a:ahLst/>
              <a:cxnLst/>
              <a:rect l="l" t="t" r="r" b="b"/>
              <a:pathLst>
                <a:path w="1372" h="1011" extrusionOk="0">
                  <a:moveTo>
                    <a:pt x="0" y="0"/>
                  </a:moveTo>
                  <a:lnTo>
                    <a:pt x="0" y="1011"/>
                  </a:lnTo>
                  <a:lnTo>
                    <a:pt x="1372" y="1011"/>
                  </a:lnTo>
                  <a:lnTo>
                    <a:pt x="1372" y="0"/>
                  </a:lnTo>
                  <a:close/>
                </a:path>
              </a:pathLst>
            </a:custGeom>
            <a:solidFill>
              <a:srgbClr val="AABBC8"/>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96" name="Google Shape;16050;p73">
              <a:extLst>
                <a:ext uri="{FF2B5EF4-FFF2-40B4-BE49-F238E27FC236}">
                  <a16:creationId xmlns:a16="http://schemas.microsoft.com/office/drawing/2014/main" id="{29D1EAC8-FE22-4EB8-8029-771F416CF554}"/>
                </a:ext>
              </a:extLst>
            </p:cNvPr>
            <p:cNvSpPr/>
            <p:nvPr/>
          </p:nvSpPr>
          <p:spPr>
            <a:xfrm>
              <a:off x="1840786" y="3586141"/>
              <a:ext cx="35967" cy="14392"/>
            </a:xfrm>
            <a:custGeom>
              <a:avLst/>
              <a:gdLst/>
              <a:ahLst/>
              <a:cxnLst/>
              <a:rect l="l" t="t" r="r" b="b"/>
              <a:pathLst>
                <a:path w="1372" h="549" extrusionOk="0">
                  <a:moveTo>
                    <a:pt x="0" y="0"/>
                  </a:moveTo>
                  <a:lnTo>
                    <a:pt x="0" y="419"/>
                  </a:lnTo>
                  <a:cubicBezTo>
                    <a:pt x="217" y="505"/>
                    <a:pt x="448" y="549"/>
                    <a:pt x="680" y="549"/>
                  </a:cubicBezTo>
                  <a:cubicBezTo>
                    <a:pt x="913" y="549"/>
                    <a:pt x="1148" y="505"/>
                    <a:pt x="1372" y="419"/>
                  </a:cubicBezTo>
                  <a:lnTo>
                    <a:pt x="1372" y="0"/>
                  </a:lnTo>
                  <a:close/>
                </a:path>
              </a:pathLst>
            </a:custGeom>
            <a:solidFill>
              <a:srgbClr val="94A5B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97" name="Google Shape;16051;p73">
              <a:extLst>
                <a:ext uri="{FF2B5EF4-FFF2-40B4-BE49-F238E27FC236}">
                  <a16:creationId xmlns:a16="http://schemas.microsoft.com/office/drawing/2014/main" id="{88B0C7E6-36BB-406F-B768-94F8D0A1B5C2}"/>
                </a:ext>
              </a:extLst>
            </p:cNvPr>
            <p:cNvSpPr/>
            <p:nvPr/>
          </p:nvSpPr>
          <p:spPr>
            <a:xfrm>
              <a:off x="1799156" y="3600507"/>
              <a:ext cx="119226" cy="75342"/>
            </a:xfrm>
            <a:custGeom>
              <a:avLst/>
              <a:gdLst/>
              <a:ahLst/>
              <a:cxnLst/>
              <a:rect l="l" t="t" r="r" b="b"/>
              <a:pathLst>
                <a:path w="4548" h="2874" extrusionOk="0">
                  <a:moveTo>
                    <a:pt x="1588" y="1"/>
                  </a:moveTo>
                  <a:lnTo>
                    <a:pt x="491" y="318"/>
                  </a:lnTo>
                  <a:cubicBezTo>
                    <a:pt x="202" y="405"/>
                    <a:pt x="0" y="679"/>
                    <a:pt x="0" y="982"/>
                  </a:cubicBezTo>
                  <a:lnTo>
                    <a:pt x="0" y="2642"/>
                  </a:lnTo>
                  <a:cubicBezTo>
                    <a:pt x="0" y="2772"/>
                    <a:pt x="87" y="2873"/>
                    <a:pt x="217" y="2873"/>
                  </a:cubicBezTo>
                  <a:lnTo>
                    <a:pt x="4316" y="2873"/>
                  </a:lnTo>
                  <a:cubicBezTo>
                    <a:pt x="4446" y="2873"/>
                    <a:pt x="4547" y="2772"/>
                    <a:pt x="4547" y="2642"/>
                  </a:cubicBezTo>
                  <a:lnTo>
                    <a:pt x="4547" y="968"/>
                  </a:lnTo>
                  <a:cubicBezTo>
                    <a:pt x="4547" y="665"/>
                    <a:pt x="4345" y="405"/>
                    <a:pt x="4057" y="318"/>
                  </a:cubicBezTo>
                  <a:lnTo>
                    <a:pt x="2960" y="1"/>
                  </a:lnTo>
                  <a:lnTo>
                    <a:pt x="2267" y="463"/>
                  </a:lnTo>
                  <a:lnTo>
                    <a:pt x="1588" y="1"/>
                  </a:lnTo>
                  <a:close/>
                </a:path>
              </a:pathLst>
            </a:custGeom>
            <a:solidFill>
              <a:srgbClr val="EFF2F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98" name="Google Shape;16052;p73">
              <a:extLst>
                <a:ext uri="{FF2B5EF4-FFF2-40B4-BE49-F238E27FC236}">
                  <a16:creationId xmlns:a16="http://schemas.microsoft.com/office/drawing/2014/main" id="{537DAD99-BBE5-4B41-AC4C-484F07E3F5D7}"/>
                </a:ext>
              </a:extLst>
            </p:cNvPr>
            <p:cNvSpPr/>
            <p:nvPr/>
          </p:nvSpPr>
          <p:spPr>
            <a:xfrm>
              <a:off x="1852897" y="3612618"/>
              <a:ext cx="11744" cy="63231"/>
            </a:xfrm>
            <a:custGeom>
              <a:avLst/>
              <a:gdLst/>
              <a:ahLst/>
              <a:cxnLst/>
              <a:rect l="l" t="t" r="r" b="b"/>
              <a:pathLst>
                <a:path w="448" h="2412" extrusionOk="0">
                  <a:moveTo>
                    <a:pt x="101" y="1"/>
                  </a:moveTo>
                  <a:lnTo>
                    <a:pt x="0" y="2411"/>
                  </a:lnTo>
                  <a:lnTo>
                    <a:pt x="448" y="2411"/>
                  </a:lnTo>
                  <a:lnTo>
                    <a:pt x="332" y="1"/>
                  </a:lnTo>
                  <a:close/>
                </a:path>
              </a:pathLst>
            </a:custGeom>
            <a:solidFill>
              <a:schemeClr val="accent3">
                <a:lumMod val="60000"/>
                <a:lumOff val="40000"/>
              </a:scheme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99" name="Google Shape;16053;p73">
              <a:extLst>
                <a:ext uri="{FF2B5EF4-FFF2-40B4-BE49-F238E27FC236}">
                  <a16:creationId xmlns:a16="http://schemas.microsoft.com/office/drawing/2014/main" id="{ECAB1227-5616-40E3-A003-AB2826A69583}"/>
                </a:ext>
              </a:extLst>
            </p:cNvPr>
            <p:cNvSpPr/>
            <p:nvPr/>
          </p:nvSpPr>
          <p:spPr>
            <a:xfrm>
              <a:off x="1822986" y="3526712"/>
              <a:ext cx="71541" cy="65511"/>
            </a:xfrm>
            <a:custGeom>
              <a:avLst/>
              <a:gdLst/>
              <a:ahLst/>
              <a:cxnLst/>
              <a:rect l="l" t="t" r="r" b="b"/>
              <a:pathLst>
                <a:path w="2729" h="2499" extrusionOk="0">
                  <a:moveTo>
                    <a:pt x="881" y="1"/>
                  </a:moveTo>
                  <a:cubicBezTo>
                    <a:pt x="751" y="1"/>
                    <a:pt x="636" y="44"/>
                    <a:pt x="549" y="131"/>
                  </a:cubicBezTo>
                  <a:lnTo>
                    <a:pt x="131" y="549"/>
                  </a:lnTo>
                  <a:cubicBezTo>
                    <a:pt x="44" y="636"/>
                    <a:pt x="1" y="751"/>
                    <a:pt x="1" y="867"/>
                  </a:cubicBezTo>
                  <a:lnTo>
                    <a:pt x="1" y="1127"/>
                  </a:lnTo>
                  <a:cubicBezTo>
                    <a:pt x="1" y="1892"/>
                    <a:pt x="607" y="2498"/>
                    <a:pt x="1358" y="2498"/>
                  </a:cubicBezTo>
                  <a:cubicBezTo>
                    <a:pt x="2123" y="2498"/>
                    <a:pt x="2729" y="1892"/>
                    <a:pt x="2729" y="1127"/>
                  </a:cubicBezTo>
                  <a:lnTo>
                    <a:pt x="2729" y="838"/>
                  </a:lnTo>
                  <a:cubicBezTo>
                    <a:pt x="2729" y="723"/>
                    <a:pt x="2686" y="607"/>
                    <a:pt x="2599" y="520"/>
                  </a:cubicBezTo>
                  <a:cubicBezTo>
                    <a:pt x="2253" y="174"/>
                    <a:pt x="1603" y="15"/>
                    <a:pt x="881" y="1"/>
                  </a:cubicBezTo>
                  <a:close/>
                </a:path>
              </a:pathLst>
            </a:custGeom>
            <a:solidFill>
              <a:srgbClr val="BCC9D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00" name="Google Shape;16054;p73">
              <a:extLst>
                <a:ext uri="{FF2B5EF4-FFF2-40B4-BE49-F238E27FC236}">
                  <a16:creationId xmlns:a16="http://schemas.microsoft.com/office/drawing/2014/main" id="{F9E7516E-D33E-46CA-85F2-70B2D9FAE0DD}"/>
                </a:ext>
              </a:extLst>
            </p:cNvPr>
            <p:cNvSpPr/>
            <p:nvPr/>
          </p:nvSpPr>
          <p:spPr>
            <a:xfrm>
              <a:off x="1822986" y="3526712"/>
              <a:ext cx="71174" cy="63991"/>
            </a:xfrm>
            <a:custGeom>
              <a:avLst/>
              <a:gdLst/>
              <a:ahLst/>
              <a:cxnLst/>
              <a:rect l="l" t="t" r="r" b="b"/>
              <a:pathLst>
                <a:path w="2715" h="2441" extrusionOk="0">
                  <a:moveTo>
                    <a:pt x="867" y="1"/>
                  </a:moveTo>
                  <a:cubicBezTo>
                    <a:pt x="751" y="1"/>
                    <a:pt x="636" y="44"/>
                    <a:pt x="535" y="131"/>
                  </a:cubicBezTo>
                  <a:lnTo>
                    <a:pt x="131" y="549"/>
                  </a:lnTo>
                  <a:cubicBezTo>
                    <a:pt x="44" y="636"/>
                    <a:pt x="1" y="751"/>
                    <a:pt x="1" y="867"/>
                  </a:cubicBezTo>
                  <a:lnTo>
                    <a:pt x="1" y="1127"/>
                  </a:lnTo>
                  <a:cubicBezTo>
                    <a:pt x="1" y="1733"/>
                    <a:pt x="405" y="2267"/>
                    <a:pt x="982" y="2440"/>
                  </a:cubicBezTo>
                  <a:cubicBezTo>
                    <a:pt x="780" y="2195"/>
                    <a:pt x="679" y="1892"/>
                    <a:pt x="679" y="1589"/>
                  </a:cubicBezTo>
                  <a:lnTo>
                    <a:pt x="679" y="925"/>
                  </a:lnTo>
                  <a:cubicBezTo>
                    <a:pt x="679" y="673"/>
                    <a:pt x="882" y="462"/>
                    <a:pt x="1131" y="462"/>
                  </a:cubicBezTo>
                  <a:cubicBezTo>
                    <a:pt x="1139" y="462"/>
                    <a:pt x="1147" y="462"/>
                    <a:pt x="1156" y="463"/>
                  </a:cubicBezTo>
                  <a:cubicBezTo>
                    <a:pt x="1617" y="492"/>
                    <a:pt x="2296" y="578"/>
                    <a:pt x="2715" y="780"/>
                  </a:cubicBezTo>
                  <a:cubicBezTo>
                    <a:pt x="2715" y="679"/>
                    <a:pt x="2657" y="593"/>
                    <a:pt x="2599" y="520"/>
                  </a:cubicBezTo>
                  <a:cubicBezTo>
                    <a:pt x="2238" y="174"/>
                    <a:pt x="1603" y="15"/>
                    <a:pt x="867" y="1"/>
                  </a:cubicBezTo>
                  <a:close/>
                </a:path>
              </a:pathLst>
            </a:custGeom>
            <a:solidFill>
              <a:srgbClr val="AABBC8"/>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01" name="Google Shape;16055;p73">
              <a:extLst>
                <a:ext uri="{FF2B5EF4-FFF2-40B4-BE49-F238E27FC236}">
                  <a16:creationId xmlns:a16="http://schemas.microsoft.com/office/drawing/2014/main" id="{54BA7F3A-7A27-4484-8D92-2F1AD0A4C543}"/>
                </a:ext>
              </a:extLst>
            </p:cNvPr>
            <p:cNvSpPr/>
            <p:nvPr/>
          </p:nvSpPr>
          <p:spPr>
            <a:xfrm>
              <a:off x="1798763" y="3616026"/>
              <a:ext cx="24249" cy="59823"/>
            </a:xfrm>
            <a:custGeom>
              <a:avLst/>
              <a:gdLst/>
              <a:ahLst/>
              <a:cxnLst/>
              <a:rect l="l" t="t" r="r" b="b"/>
              <a:pathLst>
                <a:path w="925" h="2282" extrusionOk="0">
                  <a:moveTo>
                    <a:pt x="131" y="1"/>
                  </a:moveTo>
                  <a:cubicBezTo>
                    <a:pt x="59" y="102"/>
                    <a:pt x="15" y="246"/>
                    <a:pt x="15" y="390"/>
                  </a:cubicBezTo>
                  <a:lnTo>
                    <a:pt x="15" y="2050"/>
                  </a:lnTo>
                  <a:cubicBezTo>
                    <a:pt x="1" y="2180"/>
                    <a:pt x="102" y="2281"/>
                    <a:pt x="232" y="2281"/>
                  </a:cubicBezTo>
                  <a:lnTo>
                    <a:pt x="910" y="2281"/>
                  </a:lnTo>
                  <a:lnTo>
                    <a:pt x="925" y="1069"/>
                  </a:lnTo>
                  <a:cubicBezTo>
                    <a:pt x="925" y="881"/>
                    <a:pt x="852" y="708"/>
                    <a:pt x="723" y="578"/>
                  </a:cubicBezTo>
                  <a:lnTo>
                    <a:pt x="131" y="1"/>
                  </a:lnTo>
                  <a:close/>
                </a:path>
              </a:pathLst>
            </a:custGeom>
            <a:solidFill>
              <a:srgbClr val="E9EDF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02" name="Google Shape;16056;p73">
              <a:extLst>
                <a:ext uri="{FF2B5EF4-FFF2-40B4-BE49-F238E27FC236}">
                  <a16:creationId xmlns:a16="http://schemas.microsoft.com/office/drawing/2014/main" id="{89EB1491-B2E6-4DF1-81F4-D95B952799CE}"/>
                </a:ext>
              </a:extLst>
            </p:cNvPr>
            <p:cNvSpPr/>
            <p:nvPr/>
          </p:nvSpPr>
          <p:spPr>
            <a:xfrm>
              <a:off x="1852504" y="3612618"/>
              <a:ext cx="12138" cy="11771"/>
            </a:xfrm>
            <a:custGeom>
              <a:avLst/>
              <a:gdLst/>
              <a:ahLst/>
              <a:cxnLst/>
              <a:rect l="l" t="t" r="r" b="b"/>
              <a:pathLst>
                <a:path w="463" h="449" extrusionOk="0">
                  <a:moveTo>
                    <a:pt x="1" y="1"/>
                  </a:moveTo>
                  <a:lnTo>
                    <a:pt x="1" y="347"/>
                  </a:lnTo>
                  <a:cubicBezTo>
                    <a:pt x="1" y="405"/>
                    <a:pt x="58" y="448"/>
                    <a:pt x="116" y="448"/>
                  </a:cubicBezTo>
                  <a:lnTo>
                    <a:pt x="347" y="448"/>
                  </a:lnTo>
                  <a:cubicBezTo>
                    <a:pt x="405" y="448"/>
                    <a:pt x="463" y="405"/>
                    <a:pt x="463" y="347"/>
                  </a:cubicBezTo>
                  <a:lnTo>
                    <a:pt x="463" y="1"/>
                  </a:ln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03" name="Google Shape;16057;p73">
              <a:extLst>
                <a:ext uri="{FF2B5EF4-FFF2-40B4-BE49-F238E27FC236}">
                  <a16:creationId xmlns:a16="http://schemas.microsoft.com/office/drawing/2014/main" id="{CBE983F6-15CF-4AF5-9B31-89128BAAFD6D}"/>
                </a:ext>
              </a:extLst>
            </p:cNvPr>
            <p:cNvSpPr/>
            <p:nvPr/>
          </p:nvSpPr>
          <p:spPr>
            <a:xfrm>
              <a:off x="1834337" y="3595919"/>
              <a:ext cx="24249" cy="25114"/>
            </a:xfrm>
            <a:custGeom>
              <a:avLst/>
              <a:gdLst/>
              <a:ahLst/>
              <a:cxnLst/>
              <a:rect l="l" t="t" r="r" b="b"/>
              <a:pathLst>
                <a:path w="925" h="958" extrusionOk="0">
                  <a:moveTo>
                    <a:pt x="203" y="0"/>
                  </a:moveTo>
                  <a:cubicBezTo>
                    <a:pt x="174" y="0"/>
                    <a:pt x="146" y="15"/>
                    <a:pt x="131" y="46"/>
                  </a:cubicBezTo>
                  <a:lnTo>
                    <a:pt x="1" y="248"/>
                  </a:lnTo>
                  <a:lnTo>
                    <a:pt x="347" y="883"/>
                  </a:lnTo>
                  <a:cubicBezTo>
                    <a:pt x="365" y="929"/>
                    <a:pt x="413" y="957"/>
                    <a:pt x="463" y="957"/>
                  </a:cubicBezTo>
                  <a:cubicBezTo>
                    <a:pt x="492" y="957"/>
                    <a:pt x="523" y="948"/>
                    <a:pt x="549" y="926"/>
                  </a:cubicBezTo>
                  <a:lnTo>
                    <a:pt x="925" y="638"/>
                  </a:lnTo>
                  <a:lnTo>
                    <a:pt x="275" y="31"/>
                  </a:lnTo>
                  <a:cubicBezTo>
                    <a:pt x="255" y="11"/>
                    <a:pt x="229" y="0"/>
                    <a:pt x="203" y="0"/>
                  </a:cubicBezTo>
                  <a:close/>
                </a:path>
              </a:pathLst>
            </a:custGeom>
            <a:solidFill>
              <a:srgbClr val="E9EDF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04" name="Google Shape;16058;p73">
              <a:extLst>
                <a:ext uri="{FF2B5EF4-FFF2-40B4-BE49-F238E27FC236}">
                  <a16:creationId xmlns:a16="http://schemas.microsoft.com/office/drawing/2014/main" id="{4B896ECC-F230-4E05-ADAD-3AAF62D62314}"/>
                </a:ext>
              </a:extLst>
            </p:cNvPr>
            <p:cNvSpPr/>
            <p:nvPr/>
          </p:nvSpPr>
          <p:spPr>
            <a:xfrm>
              <a:off x="1858559" y="3595919"/>
              <a:ext cx="24616" cy="25114"/>
            </a:xfrm>
            <a:custGeom>
              <a:avLst/>
              <a:gdLst/>
              <a:ahLst/>
              <a:cxnLst/>
              <a:rect l="l" t="t" r="r" b="b"/>
              <a:pathLst>
                <a:path w="939" h="958" extrusionOk="0">
                  <a:moveTo>
                    <a:pt x="730" y="0"/>
                  </a:moveTo>
                  <a:cubicBezTo>
                    <a:pt x="708" y="0"/>
                    <a:pt x="685" y="11"/>
                    <a:pt x="665" y="31"/>
                  </a:cubicBezTo>
                  <a:lnTo>
                    <a:pt x="1" y="638"/>
                  </a:lnTo>
                  <a:lnTo>
                    <a:pt x="390" y="926"/>
                  </a:lnTo>
                  <a:cubicBezTo>
                    <a:pt x="417" y="948"/>
                    <a:pt x="445" y="957"/>
                    <a:pt x="473" y="957"/>
                  </a:cubicBezTo>
                  <a:cubicBezTo>
                    <a:pt x="520" y="957"/>
                    <a:pt x="565" y="929"/>
                    <a:pt x="592" y="883"/>
                  </a:cubicBezTo>
                  <a:lnTo>
                    <a:pt x="939" y="248"/>
                  </a:lnTo>
                  <a:lnTo>
                    <a:pt x="795" y="46"/>
                  </a:lnTo>
                  <a:cubicBezTo>
                    <a:pt x="779" y="15"/>
                    <a:pt x="755" y="0"/>
                    <a:pt x="730" y="0"/>
                  </a:cubicBezTo>
                  <a:close/>
                </a:path>
              </a:pathLst>
            </a:custGeom>
            <a:solidFill>
              <a:srgbClr val="E9EDF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05" name="Google Shape;16059;p73">
              <a:extLst>
                <a:ext uri="{FF2B5EF4-FFF2-40B4-BE49-F238E27FC236}">
                  <a16:creationId xmlns:a16="http://schemas.microsoft.com/office/drawing/2014/main" id="{6430A9A8-2EBD-43B9-B16D-851A2D54E73B}"/>
                </a:ext>
              </a:extLst>
            </p:cNvPr>
            <p:cNvSpPr/>
            <p:nvPr/>
          </p:nvSpPr>
          <p:spPr>
            <a:xfrm>
              <a:off x="1900556" y="3395401"/>
              <a:ext cx="178288" cy="208540"/>
            </a:xfrm>
            <a:custGeom>
              <a:avLst/>
              <a:gdLst/>
              <a:ahLst/>
              <a:cxnLst/>
              <a:rect l="l" t="t" r="r" b="b"/>
              <a:pathLst>
                <a:path w="6801" h="7955" extrusionOk="0">
                  <a:moveTo>
                    <a:pt x="3408" y="1"/>
                  </a:moveTo>
                  <a:cubicBezTo>
                    <a:pt x="1777" y="1"/>
                    <a:pt x="578" y="1141"/>
                    <a:pt x="448" y="2960"/>
                  </a:cubicBezTo>
                  <a:cubicBezTo>
                    <a:pt x="290" y="5212"/>
                    <a:pt x="88" y="6468"/>
                    <a:pt x="30" y="6886"/>
                  </a:cubicBezTo>
                  <a:cubicBezTo>
                    <a:pt x="1" y="6987"/>
                    <a:pt x="59" y="7089"/>
                    <a:pt x="145" y="7132"/>
                  </a:cubicBezTo>
                  <a:cubicBezTo>
                    <a:pt x="578" y="7348"/>
                    <a:pt x="1921" y="7955"/>
                    <a:pt x="3408" y="7955"/>
                  </a:cubicBezTo>
                  <a:cubicBezTo>
                    <a:pt x="4895" y="7955"/>
                    <a:pt x="6237" y="7348"/>
                    <a:pt x="6670" y="7132"/>
                  </a:cubicBezTo>
                  <a:cubicBezTo>
                    <a:pt x="6757" y="7089"/>
                    <a:pt x="6800" y="6987"/>
                    <a:pt x="6786" y="6886"/>
                  </a:cubicBezTo>
                  <a:cubicBezTo>
                    <a:pt x="6728" y="6468"/>
                    <a:pt x="6526" y="5212"/>
                    <a:pt x="6367" y="2960"/>
                  </a:cubicBezTo>
                  <a:cubicBezTo>
                    <a:pt x="6237" y="1127"/>
                    <a:pt x="5039" y="1"/>
                    <a:pt x="3408" y="1"/>
                  </a:cubicBezTo>
                  <a:close/>
                </a:path>
              </a:pathLst>
            </a:custGeom>
            <a:solidFill>
              <a:srgbClr val="667A8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06" name="Google Shape;16060;p73">
              <a:extLst>
                <a:ext uri="{FF2B5EF4-FFF2-40B4-BE49-F238E27FC236}">
                  <a16:creationId xmlns:a16="http://schemas.microsoft.com/office/drawing/2014/main" id="{A1A83D41-52B3-43D7-AE0F-E91A4908B967}"/>
                </a:ext>
              </a:extLst>
            </p:cNvPr>
            <p:cNvSpPr/>
            <p:nvPr/>
          </p:nvSpPr>
          <p:spPr>
            <a:xfrm>
              <a:off x="1942579" y="3395401"/>
              <a:ext cx="136266" cy="208593"/>
            </a:xfrm>
            <a:custGeom>
              <a:avLst/>
              <a:gdLst/>
              <a:ahLst/>
              <a:cxnLst/>
              <a:rect l="l" t="t" r="r" b="b"/>
              <a:pathLst>
                <a:path w="5198" h="7957" extrusionOk="0">
                  <a:moveTo>
                    <a:pt x="1805" y="1"/>
                  </a:moveTo>
                  <a:cubicBezTo>
                    <a:pt x="1689" y="1"/>
                    <a:pt x="1574" y="1"/>
                    <a:pt x="1473" y="15"/>
                  </a:cubicBezTo>
                  <a:cubicBezTo>
                    <a:pt x="202" y="145"/>
                    <a:pt x="0" y="1935"/>
                    <a:pt x="1227" y="2310"/>
                  </a:cubicBezTo>
                  <a:lnTo>
                    <a:pt x="1256" y="2310"/>
                  </a:lnTo>
                  <a:lnTo>
                    <a:pt x="1718" y="7955"/>
                  </a:lnTo>
                  <a:cubicBezTo>
                    <a:pt x="1768" y="7956"/>
                    <a:pt x="1817" y="7957"/>
                    <a:pt x="1867" y="7957"/>
                  </a:cubicBezTo>
                  <a:cubicBezTo>
                    <a:pt x="3324" y="7957"/>
                    <a:pt x="4634" y="7355"/>
                    <a:pt x="5067" y="7132"/>
                  </a:cubicBezTo>
                  <a:cubicBezTo>
                    <a:pt x="5154" y="7089"/>
                    <a:pt x="5197" y="6987"/>
                    <a:pt x="5183" y="6886"/>
                  </a:cubicBezTo>
                  <a:cubicBezTo>
                    <a:pt x="5125" y="6468"/>
                    <a:pt x="4923" y="5212"/>
                    <a:pt x="4764" y="2960"/>
                  </a:cubicBezTo>
                  <a:cubicBezTo>
                    <a:pt x="4634" y="1127"/>
                    <a:pt x="3436" y="1"/>
                    <a:pt x="1805" y="1"/>
                  </a:cubicBezTo>
                  <a:close/>
                </a:path>
              </a:pathLst>
            </a:custGeom>
            <a:solidFill>
              <a:srgbClr val="5C728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07" name="Google Shape;16061;p73">
              <a:extLst>
                <a:ext uri="{FF2B5EF4-FFF2-40B4-BE49-F238E27FC236}">
                  <a16:creationId xmlns:a16="http://schemas.microsoft.com/office/drawing/2014/main" id="{EA265D70-C699-4DC5-912A-1FA3F0D0AC1D}"/>
                </a:ext>
              </a:extLst>
            </p:cNvPr>
            <p:cNvSpPr/>
            <p:nvPr/>
          </p:nvSpPr>
          <p:spPr>
            <a:xfrm>
              <a:off x="1888471" y="3556230"/>
              <a:ext cx="202852" cy="119619"/>
            </a:xfrm>
            <a:custGeom>
              <a:avLst/>
              <a:gdLst/>
              <a:ahLst/>
              <a:cxnLst/>
              <a:rect l="l" t="t" r="r" b="b"/>
              <a:pathLst>
                <a:path w="7738" h="4563" extrusionOk="0">
                  <a:moveTo>
                    <a:pt x="2728" y="1"/>
                  </a:moveTo>
                  <a:lnTo>
                    <a:pt x="2728" y="1011"/>
                  </a:lnTo>
                  <a:cubicBezTo>
                    <a:pt x="2728" y="1184"/>
                    <a:pt x="2627" y="1343"/>
                    <a:pt x="2454" y="1430"/>
                  </a:cubicBezTo>
                  <a:lnTo>
                    <a:pt x="549" y="2267"/>
                  </a:lnTo>
                  <a:cubicBezTo>
                    <a:pt x="217" y="2411"/>
                    <a:pt x="0" y="2744"/>
                    <a:pt x="0" y="3104"/>
                  </a:cubicBezTo>
                  <a:lnTo>
                    <a:pt x="0" y="4331"/>
                  </a:lnTo>
                  <a:cubicBezTo>
                    <a:pt x="0" y="4447"/>
                    <a:pt x="101" y="4562"/>
                    <a:pt x="231" y="4562"/>
                  </a:cubicBezTo>
                  <a:lnTo>
                    <a:pt x="7506" y="4562"/>
                  </a:lnTo>
                  <a:cubicBezTo>
                    <a:pt x="7636" y="4562"/>
                    <a:pt x="7737" y="4447"/>
                    <a:pt x="7737" y="4331"/>
                  </a:cubicBezTo>
                  <a:lnTo>
                    <a:pt x="7737" y="3104"/>
                  </a:lnTo>
                  <a:cubicBezTo>
                    <a:pt x="7737" y="2744"/>
                    <a:pt x="7521" y="2411"/>
                    <a:pt x="7189" y="2267"/>
                  </a:cubicBezTo>
                  <a:lnTo>
                    <a:pt x="5269" y="1430"/>
                  </a:lnTo>
                  <a:cubicBezTo>
                    <a:pt x="5110" y="1343"/>
                    <a:pt x="5009" y="1184"/>
                    <a:pt x="5009" y="1011"/>
                  </a:cubicBezTo>
                  <a:lnTo>
                    <a:pt x="5009" y="1"/>
                  </a:lnTo>
                  <a:close/>
                </a:path>
              </a:pathLst>
            </a:custGeom>
            <a:solidFill>
              <a:srgbClr val="AABBC8"/>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08" name="Google Shape;16062;p73">
              <a:extLst>
                <a:ext uri="{FF2B5EF4-FFF2-40B4-BE49-F238E27FC236}">
                  <a16:creationId xmlns:a16="http://schemas.microsoft.com/office/drawing/2014/main" id="{F5D44425-D065-43B0-9691-50AA17E9E83B}"/>
                </a:ext>
              </a:extLst>
            </p:cNvPr>
            <p:cNvSpPr/>
            <p:nvPr/>
          </p:nvSpPr>
          <p:spPr>
            <a:xfrm>
              <a:off x="1888471" y="3599380"/>
              <a:ext cx="202852" cy="76469"/>
            </a:xfrm>
            <a:custGeom>
              <a:avLst/>
              <a:gdLst/>
              <a:ahLst/>
              <a:cxnLst/>
              <a:rect l="l" t="t" r="r" b="b"/>
              <a:pathLst>
                <a:path w="7738" h="2917" extrusionOk="0">
                  <a:moveTo>
                    <a:pt x="1963" y="0"/>
                  </a:moveTo>
                  <a:lnTo>
                    <a:pt x="549" y="621"/>
                  </a:lnTo>
                  <a:cubicBezTo>
                    <a:pt x="217" y="765"/>
                    <a:pt x="0" y="1098"/>
                    <a:pt x="0" y="1458"/>
                  </a:cubicBezTo>
                  <a:lnTo>
                    <a:pt x="0" y="2685"/>
                  </a:lnTo>
                  <a:cubicBezTo>
                    <a:pt x="0" y="2801"/>
                    <a:pt x="101" y="2916"/>
                    <a:pt x="231" y="2916"/>
                  </a:cubicBezTo>
                  <a:lnTo>
                    <a:pt x="7506" y="2916"/>
                  </a:lnTo>
                  <a:cubicBezTo>
                    <a:pt x="7636" y="2916"/>
                    <a:pt x="7737" y="2801"/>
                    <a:pt x="7737" y="2685"/>
                  </a:cubicBezTo>
                  <a:lnTo>
                    <a:pt x="7737" y="1458"/>
                  </a:lnTo>
                  <a:cubicBezTo>
                    <a:pt x="7737" y="1098"/>
                    <a:pt x="7521" y="765"/>
                    <a:pt x="7189" y="621"/>
                  </a:cubicBezTo>
                  <a:lnTo>
                    <a:pt x="5774" y="0"/>
                  </a:lnTo>
                  <a:cubicBezTo>
                    <a:pt x="5442" y="881"/>
                    <a:pt x="4655" y="1321"/>
                    <a:pt x="3869" y="1321"/>
                  </a:cubicBezTo>
                  <a:cubicBezTo>
                    <a:pt x="3082" y="1321"/>
                    <a:pt x="2295" y="881"/>
                    <a:pt x="1963"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09" name="Google Shape;16063;p73">
              <a:extLst>
                <a:ext uri="{FF2B5EF4-FFF2-40B4-BE49-F238E27FC236}">
                  <a16:creationId xmlns:a16="http://schemas.microsoft.com/office/drawing/2014/main" id="{C9C48439-5B33-4E28-89D6-609979ACDD9C}"/>
                </a:ext>
              </a:extLst>
            </p:cNvPr>
            <p:cNvSpPr/>
            <p:nvPr/>
          </p:nvSpPr>
          <p:spPr>
            <a:xfrm>
              <a:off x="1959985" y="3556230"/>
              <a:ext cx="59823" cy="23961"/>
            </a:xfrm>
            <a:custGeom>
              <a:avLst/>
              <a:gdLst/>
              <a:ahLst/>
              <a:cxnLst/>
              <a:rect l="l" t="t" r="r" b="b"/>
              <a:pathLst>
                <a:path w="2282" h="914" extrusionOk="0">
                  <a:moveTo>
                    <a:pt x="0" y="1"/>
                  </a:moveTo>
                  <a:lnTo>
                    <a:pt x="0" y="665"/>
                  </a:lnTo>
                  <a:cubicBezTo>
                    <a:pt x="361" y="831"/>
                    <a:pt x="751" y="914"/>
                    <a:pt x="1141" y="914"/>
                  </a:cubicBezTo>
                  <a:cubicBezTo>
                    <a:pt x="1530" y="914"/>
                    <a:pt x="1920" y="831"/>
                    <a:pt x="2281" y="665"/>
                  </a:cubicBezTo>
                  <a:lnTo>
                    <a:pt x="2281" y="1"/>
                  </a:lnTo>
                  <a:close/>
                </a:path>
              </a:pathLst>
            </a:custGeom>
            <a:solidFill>
              <a:srgbClr val="94A5B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10" name="Google Shape;16064;p73">
              <a:extLst>
                <a:ext uri="{FF2B5EF4-FFF2-40B4-BE49-F238E27FC236}">
                  <a16:creationId xmlns:a16="http://schemas.microsoft.com/office/drawing/2014/main" id="{0F865036-04B4-4D3B-B373-D119CB56FCD0}"/>
                </a:ext>
              </a:extLst>
            </p:cNvPr>
            <p:cNvSpPr/>
            <p:nvPr/>
          </p:nvSpPr>
          <p:spPr>
            <a:xfrm>
              <a:off x="1929707" y="3456062"/>
              <a:ext cx="119619" cy="112069"/>
            </a:xfrm>
            <a:custGeom>
              <a:avLst/>
              <a:gdLst/>
              <a:ahLst/>
              <a:cxnLst/>
              <a:rect l="l" t="t" r="r" b="b"/>
              <a:pathLst>
                <a:path w="4563" h="4275" extrusionOk="0">
                  <a:moveTo>
                    <a:pt x="1655" y="1"/>
                  </a:moveTo>
                  <a:cubicBezTo>
                    <a:pt x="1489" y="1"/>
                    <a:pt x="1344" y="98"/>
                    <a:pt x="1271" y="256"/>
                  </a:cubicBezTo>
                  <a:cubicBezTo>
                    <a:pt x="1025" y="733"/>
                    <a:pt x="665" y="1137"/>
                    <a:pt x="203" y="1426"/>
                  </a:cubicBezTo>
                  <a:cubicBezTo>
                    <a:pt x="87" y="1512"/>
                    <a:pt x="15" y="1642"/>
                    <a:pt x="15" y="1786"/>
                  </a:cubicBezTo>
                  <a:lnTo>
                    <a:pt x="15" y="1916"/>
                  </a:lnTo>
                  <a:cubicBezTo>
                    <a:pt x="0" y="3143"/>
                    <a:pt x="924" y="4168"/>
                    <a:pt x="2137" y="4269"/>
                  </a:cubicBezTo>
                  <a:cubicBezTo>
                    <a:pt x="2188" y="4273"/>
                    <a:pt x="2239" y="4274"/>
                    <a:pt x="2290" y="4274"/>
                  </a:cubicBezTo>
                  <a:cubicBezTo>
                    <a:pt x="3536" y="4274"/>
                    <a:pt x="4562" y="3265"/>
                    <a:pt x="4562" y="2003"/>
                  </a:cubicBezTo>
                  <a:lnTo>
                    <a:pt x="4562" y="1599"/>
                  </a:lnTo>
                  <a:cubicBezTo>
                    <a:pt x="4562" y="1411"/>
                    <a:pt x="4490" y="1223"/>
                    <a:pt x="4346" y="1093"/>
                  </a:cubicBezTo>
                  <a:cubicBezTo>
                    <a:pt x="3985" y="776"/>
                    <a:pt x="3162" y="213"/>
                    <a:pt x="1747" y="11"/>
                  </a:cubicBezTo>
                  <a:cubicBezTo>
                    <a:pt x="1716" y="4"/>
                    <a:pt x="1685" y="1"/>
                    <a:pt x="1655" y="1"/>
                  </a:cubicBezTo>
                  <a:close/>
                </a:path>
              </a:pathLst>
            </a:custGeom>
            <a:solidFill>
              <a:srgbClr val="BCC9D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11" name="Google Shape;16065;p73">
              <a:extLst>
                <a:ext uri="{FF2B5EF4-FFF2-40B4-BE49-F238E27FC236}">
                  <a16:creationId xmlns:a16="http://schemas.microsoft.com/office/drawing/2014/main" id="{0FC78BBA-E27C-4410-A9D4-AD08E3C17FAE}"/>
                </a:ext>
              </a:extLst>
            </p:cNvPr>
            <p:cNvSpPr/>
            <p:nvPr/>
          </p:nvSpPr>
          <p:spPr>
            <a:xfrm>
              <a:off x="1929707" y="3456062"/>
              <a:ext cx="116971" cy="111938"/>
            </a:xfrm>
            <a:custGeom>
              <a:avLst/>
              <a:gdLst/>
              <a:ahLst/>
              <a:cxnLst/>
              <a:rect l="l" t="t" r="r" b="b"/>
              <a:pathLst>
                <a:path w="4462" h="4270" extrusionOk="0">
                  <a:moveTo>
                    <a:pt x="1655" y="1"/>
                  </a:moveTo>
                  <a:cubicBezTo>
                    <a:pt x="1489" y="1"/>
                    <a:pt x="1344" y="98"/>
                    <a:pt x="1271" y="256"/>
                  </a:cubicBezTo>
                  <a:cubicBezTo>
                    <a:pt x="1227" y="328"/>
                    <a:pt x="1184" y="415"/>
                    <a:pt x="1126" y="487"/>
                  </a:cubicBezTo>
                  <a:cubicBezTo>
                    <a:pt x="895" y="863"/>
                    <a:pt x="578" y="1180"/>
                    <a:pt x="217" y="1426"/>
                  </a:cubicBezTo>
                  <a:cubicBezTo>
                    <a:pt x="87" y="1512"/>
                    <a:pt x="15" y="1656"/>
                    <a:pt x="15" y="1801"/>
                  </a:cubicBezTo>
                  <a:lnTo>
                    <a:pt x="15" y="1931"/>
                  </a:lnTo>
                  <a:cubicBezTo>
                    <a:pt x="0" y="3100"/>
                    <a:pt x="852" y="4096"/>
                    <a:pt x="2021" y="4269"/>
                  </a:cubicBezTo>
                  <a:cubicBezTo>
                    <a:pt x="1603" y="3836"/>
                    <a:pt x="1386" y="3273"/>
                    <a:pt x="1386" y="2696"/>
                  </a:cubicBezTo>
                  <a:lnTo>
                    <a:pt x="1386" y="1267"/>
                  </a:lnTo>
                  <a:cubicBezTo>
                    <a:pt x="1386" y="1021"/>
                    <a:pt x="1560" y="834"/>
                    <a:pt x="1790" y="805"/>
                  </a:cubicBezTo>
                  <a:cubicBezTo>
                    <a:pt x="1953" y="789"/>
                    <a:pt x="2115" y="782"/>
                    <a:pt x="2278" y="782"/>
                  </a:cubicBezTo>
                  <a:cubicBezTo>
                    <a:pt x="3027" y="782"/>
                    <a:pt x="3773" y="944"/>
                    <a:pt x="4461" y="1252"/>
                  </a:cubicBezTo>
                  <a:cubicBezTo>
                    <a:pt x="4432" y="1195"/>
                    <a:pt x="4389" y="1137"/>
                    <a:pt x="4346" y="1093"/>
                  </a:cubicBezTo>
                  <a:cubicBezTo>
                    <a:pt x="3985" y="776"/>
                    <a:pt x="3147" y="213"/>
                    <a:pt x="1747" y="11"/>
                  </a:cubicBezTo>
                  <a:cubicBezTo>
                    <a:pt x="1716" y="4"/>
                    <a:pt x="1685" y="1"/>
                    <a:pt x="1655" y="1"/>
                  </a:cubicBezTo>
                  <a:close/>
                </a:path>
              </a:pathLst>
            </a:custGeom>
            <a:solidFill>
              <a:srgbClr val="AABBC8"/>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12" name="Google Shape;16066;p73">
              <a:extLst>
                <a:ext uri="{FF2B5EF4-FFF2-40B4-BE49-F238E27FC236}">
                  <a16:creationId xmlns:a16="http://schemas.microsoft.com/office/drawing/2014/main" id="{C590FD08-C17D-40F7-99DD-DE2A3C4DBF43}"/>
                </a:ext>
              </a:extLst>
            </p:cNvPr>
            <p:cNvSpPr/>
            <p:nvPr/>
          </p:nvSpPr>
          <p:spPr>
            <a:xfrm>
              <a:off x="1888471" y="3619067"/>
              <a:ext cx="41629" cy="56782"/>
            </a:xfrm>
            <a:custGeom>
              <a:avLst/>
              <a:gdLst/>
              <a:ahLst/>
              <a:cxnLst/>
              <a:rect l="l" t="t" r="r" b="b"/>
              <a:pathLst>
                <a:path w="1588" h="2166" extrusionOk="0">
                  <a:moveTo>
                    <a:pt x="346" y="0"/>
                  </a:moveTo>
                  <a:cubicBezTo>
                    <a:pt x="130" y="173"/>
                    <a:pt x="0" y="433"/>
                    <a:pt x="0" y="707"/>
                  </a:cubicBezTo>
                  <a:lnTo>
                    <a:pt x="0" y="1934"/>
                  </a:lnTo>
                  <a:cubicBezTo>
                    <a:pt x="0" y="2064"/>
                    <a:pt x="101" y="2165"/>
                    <a:pt x="231" y="2165"/>
                  </a:cubicBezTo>
                  <a:lnTo>
                    <a:pt x="1588" y="2165"/>
                  </a:lnTo>
                  <a:lnTo>
                    <a:pt x="1588" y="1530"/>
                  </a:lnTo>
                  <a:cubicBezTo>
                    <a:pt x="1588" y="1357"/>
                    <a:pt x="1516" y="1184"/>
                    <a:pt x="1386" y="1054"/>
                  </a:cubicBezTo>
                  <a:lnTo>
                    <a:pt x="346" y="0"/>
                  </a:lnTo>
                  <a:close/>
                </a:path>
              </a:pathLst>
            </a:custGeom>
            <a:solidFill>
              <a:srgbClr val="CFD9E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13" name="Google Shape;16067;p73">
              <a:extLst>
                <a:ext uri="{FF2B5EF4-FFF2-40B4-BE49-F238E27FC236}">
                  <a16:creationId xmlns:a16="http://schemas.microsoft.com/office/drawing/2014/main" id="{1E7B5342-60C3-456D-978C-EB90E2822D74}"/>
                </a:ext>
              </a:extLst>
            </p:cNvPr>
            <p:cNvSpPr/>
            <p:nvPr/>
          </p:nvSpPr>
          <p:spPr>
            <a:xfrm>
              <a:off x="2049667" y="3619067"/>
              <a:ext cx="41656" cy="56782"/>
            </a:xfrm>
            <a:custGeom>
              <a:avLst/>
              <a:gdLst/>
              <a:ahLst/>
              <a:cxnLst/>
              <a:rect l="l" t="t" r="r" b="b"/>
              <a:pathLst>
                <a:path w="1589" h="2166" extrusionOk="0">
                  <a:moveTo>
                    <a:pt x="1242" y="0"/>
                  </a:moveTo>
                  <a:lnTo>
                    <a:pt x="203" y="1054"/>
                  </a:lnTo>
                  <a:cubicBezTo>
                    <a:pt x="73" y="1184"/>
                    <a:pt x="1" y="1357"/>
                    <a:pt x="1" y="1530"/>
                  </a:cubicBezTo>
                  <a:lnTo>
                    <a:pt x="1" y="2165"/>
                  </a:lnTo>
                  <a:lnTo>
                    <a:pt x="1357" y="2165"/>
                  </a:lnTo>
                  <a:cubicBezTo>
                    <a:pt x="1487" y="2165"/>
                    <a:pt x="1588" y="2064"/>
                    <a:pt x="1588" y="1934"/>
                  </a:cubicBezTo>
                  <a:lnTo>
                    <a:pt x="1588" y="707"/>
                  </a:lnTo>
                  <a:cubicBezTo>
                    <a:pt x="1588" y="433"/>
                    <a:pt x="1459" y="173"/>
                    <a:pt x="1242" y="0"/>
                  </a:cubicBezTo>
                  <a:close/>
                </a:path>
              </a:pathLst>
            </a:custGeom>
            <a:solidFill>
              <a:srgbClr val="CFD9E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grpSp>
        <p:nvGrpSpPr>
          <p:cNvPr id="13" name="Google Shape;9682;p69">
            <a:extLst>
              <a:ext uri="{FF2B5EF4-FFF2-40B4-BE49-F238E27FC236}">
                <a16:creationId xmlns:a16="http://schemas.microsoft.com/office/drawing/2014/main" id="{A4A9399B-077A-4D6C-ACD0-37D1456A4DDA}"/>
              </a:ext>
            </a:extLst>
          </p:cNvPr>
          <p:cNvGrpSpPr/>
          <p:nvPr/>
        </p:nvGrpSpPr>
        <p:grpSpPr>
          <a:xfrm>
            <a:off x="9729797" y="2372755"/>
            <a:ext cx="2290529" cy="2734701"/>
            <a:chOff x="7159964" y="1971904"/>
            <a:chExt cx="291564" cy="348103"/>
          </a:xfrm>
        </p:grpSpPr>
        <p:sp>
          <p:nvSpPr>
            <p:cNvPr id="18" name="Google Shape;9683;p69">
              <a:extLst>
                <a:ext uri="{FF2B5EF4-FFF2-40B4-BE49-F238E27FC236}">
                  <a16:creationId xmlns:a16="http://schemas.microsoft.com/office/drawing/2014/main" id="{A3C55E67-049C-48F6-8759-3B6D5030785F}"/>
                </a:ext>
              </a:extLst>
            </p:cNvPr>
            <p:cNvSpPr/>
            <p:nvPr/>
          </p:nvSpPr>
          <p:spPr>
            <a:xfrm>
              <a:off x="7204947" y="1994277"/>
              <a:ext cx="167906" cy="153752"/>
            </a:xfrm>
            <a:custGeom>
              <a:avLst/>
              <a:gdLst/>
              <a:ahLst/>
              <a:cxnLst/>
              <a:rect l="l" t="t" r="r" b="b"/>
              <a:pathLst>
                <a:path w="6394" h="5855" extrusionOk="0">
                  <a:moveTo>
                    <a:pt x="642" y="1"/>
                  </a:moveTo>
                  <a:cubicBezTo>
                    <a:pt x="288" y="1"/>
                    <a:pt x="1" y="288"/>
                    <a:pt x="1" y="642"/>
                  </a:cubicBezTo>
                  <a:lnTo>
                    <a:pt x="1" y="4058"/>
                  </a:lnTo>
                  <a:cubicBezTo>
                    <a:pt x="1" y="4413"/>
                    <a:pt x="288" y="4700"/>
                    <a:pt x="642" y="4700"/>
                  </a:cubicBezTo>
                  <a:lnTo>
                    <a:pt x="2345" y="4700"/>
                  </a:lnTo>
                  <a:lnTo>
                    <a:pt x="4059" y="5839"/>
                  </a:lnTo>
                  <a:cubicBezTo>
                    <a:pt x="4076" y="5850"/>
                    <a:pt x="4095" y="5855"/>
                    <a:pt x="4114" y="5855"/>
                  </a:cubicBezTo>
                  <a:cubicBezTo>
                    <a:pt x="4177" y="5855"/>
                    <a:pt x="4236" y="5800"/>
                    <a:pt x="4221" y="5733"/>
                  </a:cubicBezTo>
                  <a:lnTo>
                    <a:pt x="4049" y="4700"/>
                  </a:lnTo>
                  <a:lnTo>
                    <a:pt x="5752" y="4700"/>
                  </a:lnTo>
                  <a:cubicBezTo>
                    <a:pt x="6107" y="4700"/>
                    <a:pt x="6394" y="4413"/>
                    <a:pt x="6394" y="4058"/>
                  </a:cubicBezTo>
                  <a:lnTo>
                    <a:pt x="6394" y="642"/>
                  </a:lnTo>
                  <a:cubicBezTo>
                    <a:pt x="6394" y="288"/>
                    <a:pt x="6107" y="1"/>
                    <a:pt x="5752" y="1"/>
                  </a:cubicBezTo>
                  <a:close/>
                </a:path>
              </a:pathLst>
            </a:custGeom>
            <a:solidFill>
              <a:srgbClr val="C5D1DA"/>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9" name="Google Shape;9684;p69">
              <a:extLst>
                <a:ext uri="{FF2B5EF4-FFF2-40B4-BE49-F238E27FC236}">
                  <a16:creationId xmlns:a16="http://schemas.microsoft.com/office/drawing/2014/main" id="{95C7360F-A7F4-41F1-A4D9-5D4E23165E1A}"/>
                </a:ext>
              </a:extLst>
            </p:cNvPr>
            <p:cNvSpPr/>
            <p:nvPr/>
          </p:nvSpPr>
          <p:spPr>
            <a:xfrm>
              <a:off x="7204711" y="1994277"/>
              <a:ext cx="156851" cy="112130"/>
            </a:xfrm>
            <a:custGeom>
              <a:avLst/>
              <a:gdLst/>
              <a:ahLst/>
              <a:cxnLst/>
              <a:rect l="l" t="t" r="r" b="b"/>
              <a:pathLst>
                <a:path w="5973" h="4270" extrusionOk="0">
                  <a:moveTo>
                    <a:pt x="641" y="1"/>
                  </a:moveTo>
                  <a:cubicBezTo>
                    <a:pt x="297" y="1"/>
                    <a:pt x="0" y="288"/>
                    <a:pt x="10" y="642"/>
                  </a:cubicBezTo>
                  <a:lnTo>
                    <a:pt x="10" y="4058"/>
                  </a:lnTo>
                  <a:cubicBezTo>
                    <a:pt x="10" y="4125"/>
                    <a:pt x="19" y="4202"/>
                    <a:pt x="48" y="4269"/>
                  </a:cubicBezTo>
                  <a:lnTo>
                    <a:pt x="4910" y="4269"/>
                  </a:lnTo>
                  <a:cubicBezTo>
                    <a:pt x="5503" y="4269"/>
                    <a:pt x="5972" y="3791"/>
                    <a:pt x="5972" y="3207"/>
                  </a:cubicBezTo>
                  <a:lnTo>
                    <a:pt x="5972" y="39"/>
                  </a:lnTo>
                  <a:cubicBezTo>
                    <a:pt x="5905" y="20"/>
                    <a:pt x="5838" y="1"/>
                    <a:pt x="5761" y="1"/>
                  </a:cubicBezTo>
                  <a:close/>
                </a:path>
              </a:pathLst>
            </a:custGeom>
            <a:solidFill>
              <a:srgbClr val="E3E9E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9" name="Google Shape;9694;p69">
              <a:extLst>
                <a:ext uri="{FF2B5EF4-FFF2-40B4-BE49-F238E27FC236}">
                  <a16:creationId xmlns:a16="http://schemas.microsoft.com/office/drawing/2014/main" id="{5D0B62D9-2C06-4AB7-A518-7191DCD3BE46}"/>
                </a:ext>
              </a:extLst>
            </p:cNvPr>
            <p:cNvSpPr/>
            <p:nvPr/>
          </p:nvSpPr>
          <p:spPr>
            <a:xfrm>
              <a:off x="7337140" y="2141806"/>
              <a:ext cx="33718" cy="73922"/>
            </a:xfrm>
            <a:custGeom>
              <a:avLst/>
              <a:gdLst/>
              <a:ahLst/>
              <a:cxnLst/>
              <a:rect l="l" t="t" r="r" b="b"/>
              <a:pathLst>
                <a:path w="1284" h="2815" extrusionOk="0">
                  <a:moveTo>
                    <a:pt x="776" y="0"/>
                  </a:moveTo>
                  <a:cubicBezTo>
                    <a:pt x="345" y="0"/>
                    <a:pt x="1" y="345"/>
                    <a:pt x="1" y="776"/>
                  </a:cubicBezTo>
                  <a:lnTo>
                    <a:pt x="1" y="948"/>
                  </a:lnTo>
                  <a:cubicBezTo>
                    <a:pt x="1" y="1168"/>
                    <a:pt x="39" y="1388"/>
                    <a:pt x="106" y="1599"/>
                  </a:cubicBezTo>
                  <a:lnTo>
                    <a:pt x="518" y="2814"/>
                  </a:lnTo>
                  <a:lnTo>
                    <a:pt x="1283" y="2814"/>
                  </a:lnTo>
                  <a:lnTo>
                    <a:pt x="1283" y="0"/>
                  </a:lnTo>
                  <a:close/>
                </a:path>
              </a:pathLst>
            </a:custGeom>
            <a:solidFill>
              <a:srgbClr val="657E9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0" name="Google Shape;9695;p69">
              <a:extLst>
                <a:ext uri="{FF2B5EF4-FFF2-40B4-BE49-F238E27FC236}">
                  <a16:creationId xmlns:a16="http://schemas.microsoft.com/office/drawing/2014/main" id="{4407E2A8-112C-4645-95C1-F351B27A5933}"/>
                </a:ext>
              </a:extLst>
            </p:cNvPr>
            <p:cNvSpPr/>
            <p:nvPr/>
          </p:nvSpPr>
          <p:spPr>
            <a:xfrm>
              <a:off x="7350717" y="2135031"/>
              <a:ext cx="80697" cy="80697"/>
            </a:xfrm>
            <a:custGeom>
              <a:avLst/>
              <a:gdLst/>
              <a:ahLst/>
              <a:cxnLst/>
              <a:rect l="l" t="t" r="r" b="b"/>
              <a:pathLst>
                <a:path w="3073" h="3073" extrusionOk="0">
                  <a:moveTo>
                    <a:pt x="766" y="0"/>
                  </a:moveTo>
                  <a:cubicBezTo>
                    <a:pt x="345" y="0"/>
                    <a:pt x="1" y="345"/>
                    <a:pt x="1" y="766"/>
                  </a:cubicBezTo>
                  <a:cubicBezTo>
                    <a:pt x="1" y="1053"/>
                    <a:pt x="230" y="1282"/>
                    <a:pt x="508" y="1282"/>
                  </a:cubicBezTo>
                  <a:lnTo>
                    <a:pt x="2556" y="3072"/>
                  </a:lnTo>
                  <a:lnTo>
                    <a:pt x="2986" y="1560"/>
                  </a:lnTo>
                  <a:cubicBezTo>
                    <a:pt x="3044" y="1378"/>
                    <a:pt x="3073" y="1187"/>
                    <a:pt x="3073" y="995"/>
                  </a:cubicBezTo>
                  <a:lnTo>
                    <a:pt x="3073" y="517"/>
                  </a:lnTo>
                  <a:cubicBezTo>
                    <a:pt x="3073" y="230"/>
                    <a:pt x="2843" y="0"/>
                    <a:pt x="2556" y="0"/>
                  </a:cubicBezTo>
                  <a:close/>
                </a:path>
              </a:pathLst>
            </a:custGeom>
            <a:solidFill>
              <a:srgbClr val="657E9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1" name="Google Shape;9696;p69">
              <a:extLst>
                <a:ext uri="{FF2B5EF4-FFF2-40B4-BE49-F238E27FC236}">
                  <a16:creationId xmlns:a16="http://schemas.microsoft.com/office/drawing/2014/main" id="{339C105F-8EE8-4926-8C7D-56753BF1A556}"/>
                </a:ext>
              </a:extLst>
            </p:cNvPr>
            <p:cNvSpPr/>
            <p:nvPr/>
          </p:nvSpPr>
          <p:spPr>
            <a:xfrm>
              <a:off x="7364030" y="2235791"/>
              <a:ext cx="40493" cy="29936"/>
            </a:xfrm>
            <a:custGeom>
              <a:avLst/>
              <a:gdLst/>
              <a:ahLst/>
              <a:cxnLst/>
              <a:rect l="l" t="t" r="r" b="b"/>
              <a:pathLst>
                <a:path w="1542" h="1140" extrusionOk="0">
                  <a:moveTo>
                    <a:pt x="1" y="1"/>
                  </a:moveTo>
                  <a:lnTo>
                    <a:pt x="1" y="1140"/>
                  </a:lnTo>
                  <a:lnTo>
                    <a:pt x="1542" y="1140"/>
                  </a:lnTo>
                  <a:lnTo>
                    <a:pt x="1542" y="1"/>
                  </a:lnTo>
                  <a:close/>
                </a:path>
              </a:pathLst>
            </a:custGeom>
            <a:solidFill>
              <a:srgbClr val="ACBDCA"/>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2" name="Google Shape;9697;p69">
              <a:extLst>
                <a:ext uri="{FF2B5EF4-FFF2-40B4-BE49-F238E27FC236}">
                  <a16:creationId xmlns:a16="http://schemas.microsoft.com/office/drawing/2014/main" id="{525207EF-3E4C-489D-A2F0-B18C1463D6CA}"/>
                </a:ext>
              </a:extLst>
            </p:cNvPr>
            <p:cNvSpPr/>
            <p:nvPr/>
          </p:nvSpPr>
          <p:spPr>
            <a:xfrm>
              <a:off x="7364030" y="2236053"/>
              <a:ext cx="40493" cy="16281"/>
            </a:xfrm>
            <a:custGeom>
              <a:avLst/>
              <a:gdLst/>
              <a:ahLst/>
              <a:cxnLst/>
              <a:rect l="l" t="t" r="r" b="b"/>
              <a:pathLst>
                <a:path w="1542" h="620" extrusionOk="0">
                  <a:moveTo>
                    <a:pt x="1" y="0"/>
                  </a:moveTo>
                  <a:lnTo>
                    <a:pt x="1" y="469"/>
                  </a:lnTo>
                  <a:cubicBezTo>
                    <a:pt x="250" y="570"/>
                    <a:pt x="510" y="620"/>
                    <a:pt x="771" y="620"/>
                  </a:cubicBezTo>
                  <a:cubicBezTo>
                    <a:pt x="1032" y="620"/>
                    <a:pt x="1293" y="570"/>
                    <a:pt x="1542" y="469"/>
                  </a:cubicBezTo>
                  <a:lnTo>
                    <a:pt x="1542" y="0"/>
                  </a:lnTo>
                  <a:close/>
                </a:path>
              </a:pathLst>
            </a:custGeom>
            <a:solidFill>
              <a:srgbClr val="96ABB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3" name="Google Shape;9698;p69">
              <a:extLst>
                <a:ext uri="{FF2B5EF4-FFF2-40B4-BE49-F238E27FC236}">
                  <a16:creationId xmlns:a16="http://schemas.microsoft.com/office/drawing/2014/main" id="{C89472BC-8221-4E71-9769-C09BD7B055AD}"/>
                </a:ext>
              </a:extLst>
            </p:cNvPr>
            <p:cNvSpPr/>
            <p:nvPr/>
          </p:nvSpPr>
          <p:spPr>
            <a:xfrm>
              <a:off x="7317051" y="2252124"/>
              <a:ext cx="134477" cy="67882"/>
            </a:xfrm>
            <a:custGeom>
              <a:avLst/>
              <a:gdLst/>
              <a:ahLst/>
              <a:cxnLst/>
              <a:rect l="l" t="t" r="r" b="b"/>
              <a:pathLst>
                <a:path w="5121" h="2585" extrusionOk="0">
                  <a:moveTo>
                    <a:pt x="1790" y="1"/>
                  </a:moveTo>
                  <a:lnTo>
                    <a:pt x="555" y="355"/>
                  </a:lnTo>
                  <a:cubicBezTo>
                    <a:pt x="230" y="451"/>
                    <a:pt x="0" y="757"/>
                    <a:pt x="0" y="1092"/>
                  </a:cubicBezTo>
                  <a:lnTo>
                    <a:pt x="0" y="2326"/>
                  </a:lnTo>
                  <a:cubicBezTo>
                    <a:pt x="0" y="2470"/>
                    <a:pt x="115" y="2585"/>
                    <a:pt x="258" y="2585"/>
                  </a:cubicBezTo>
                  <a:lnTo>
                    <a:pt x="4862" y="2585"/>
                  </a:lnTo>
                  <a:cubicBezTo>
                    <a:pt x="5005" y="2585"/>
                    <a:pt x="5120" y="2470"/>
                    <a:pt x="5120" y="2326"/>
                  </a:cubicBezTo>
                  <a:lnTo>
                    <a:pt x="5120" y="1092"/>
                  </a:lnTo>
                  <a:cubicBezTo>
                    <a:pt x="5120" y="757"/>
                    <a:pt x="4891" y="451"/>
                    <a:pt x="4565" y="355"/>
                  </a:cubicBezTo>
                  <a:lnTo>
                    <a:pt x="3331" y="1"/>
                  </a:lnTo>
                  <a:lnTo>
                    <a:pt x="2555" y="518"/>
                  </a:lnTo>
                  <a:lnTo>
                    <a:pt x="1790" y="1"/>
                  </a:lnTo>
                  <a:close/>
                </a:path>
              </a:pathLst>
            </a:custGeom>
            <a:solidFill>
              <a:srgbClr val="6E829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4" name="Google Shape;9699;p69">
              <a:extLst>
                <a:ext uri="{FF2B5EF4-FFF2-40B4-BE49-F238E27FC236}">
                  <a16:creationId xmlns:a16="http://schemas.microsoft.com/office/drawing/2014/main" id="{B99A042A-014F-446E-83E2-AFE06AB50C68}"/>
                </a:ext>
              </a:extLst>
            </p:cNvPr>
            <p:cNvSpPr/>
            <p:nvPr/>
          </p:nvSpPr>
          <p:spPr>
            <a:xfrm>
              <a:off x="7377607" y="2265701"/>
              <a:ext cx="13340" cy="54306"/>
            </a:xfrm>
            <a:custGeom>
              <a:avLst/>
              <a:gdLst/>
              <a:ahLst/>
              <a:cxnLst/>
              <a:rect l="l" t="t" r="r" b="b"/>
              <a:pathLst>
                <a:path w="508" h="2068" extrusionOk="0">
                  <a:moveTo>
                    <a:pt x="125" y="1"/>
                  </a:moveTo>
                  <a:lnTo>
                    <a:pt x="1" y="2068"/>
                  </a:lnTo>
                  <a:lnTo>
                    <a:pt x="508" y="2068"/>
                  </a:lnTo>
                  <a:lnTo>
                    <a:pt x="383" y="1"/>
                  </a:ln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5" name="Google Shape;9700;p69">
              <a:extLst>
                <a:ext uri="{FF2B5EF4-FFF2-40B4-BE49-F238E27FC236}">
                  <a16:creationId xmlns:a16="http://schemas.microsoft.com/office/drawing/2014/main" id="{28BEF6F6-8813-4A60-883A-2D5C2708AFF2}"/>
                </a:ext>
              </a:extLst>
            </p:cNvPr>
            <p:cNvSpPr/>
            <p:nvPr/>
          </p:nvSpPr>
          <p:spPr>
            <a:xfrm>
              <a:off x="7343941" y="2168906"/>
              <a:ext cx="80697" cy="73712"/>
            </a:xfrm>
            <a:custGeom>
              <a:avLst/>
              <a:gdLst/>
              <a:ahLst/>
              <a:cxnLst/>
              <a:rect l="l" t="t" r="r" b="b"/>
              <a:pathLst>
                <a:path w="3073" h="2807" extrusionOk="0">
                  <a:moveTo>
                    <a:pt x="955" y="1"/>
                  </a:moveTo>
                  <a:cubicBezTo>
                    <a:pt x="823" y="1"/>
                    <a:pt x="701" y="57"/>
                    <a:pt x="613" y="155"/>
                  </a:cubicBezTo>
                  <a:lnTo>
                    <a:pt x="153" y="615"/>
                  </a:lnTo>
                  <a:cubicBezTo>
                    <a:pt x="58" y="710"/>
                    <a:pt x="0" y="835"/>
                    <a:pt x="0" y="978"/>
                  </a:cubicBezTo>
                  <a:lnTo>
                    <a:pt x="0" y="1275"/>
                  </a:lnTo>
                  <a:cubicBezTo>
                    <a:pt x="0" y="2117"/>
                    <a:pt x="689" y="2806"/>
                    <a:pt x="1531" y="2806"/>
                  </a:cubicBezTo>
                  <a:cubicBezTo>
                    <a:pt x="2383" y="2806"/>
                    <a:pt x="3072" y="2117"/>
                    <a:pt x="3072" y="1275"/>
                  </a:cubicBezTo>
                  <a:lnTo>
                    <a:pt x="3072" y="949"/>
                  </a:lnTo>
                  <a:cubicBezTo>
                    <a:pt x="3072" y="815"/>
                    <a:pt x="3015" y="682"/>
                    <a:pt x="2919" y="586"/>
                  </a:cubicBezTo>
                  <a:cubicBezTo>
                    <a:pt x="2527" y="203"/>
                    <a:pt x="1799" y="31"/>
                    <a:pt x="986" y="2"/>
                  </a:cubicBezTo>
                  <a:cubicBezTo>
                    <a:pt x="975" y="1"/>
                    <a:pt x="965" y="1"/>
                    <a:pt x="955" y="1"/>
                  </a:cubicBezTo>
                  <a:close/>
                </a:path>
              </a:pathLst>
            </a:custGeom>
            <a:solidFill>
              <a:srgbClr val="BECBD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6" name="Google Shape;9701;p69">
              <a:extLst>
                <a:ext uri="{FF2B5EF4-FFF2-40B4-BE49-F238E27FC236}">
                  <a16:creationId xmlns:a16="http://schemas.microsoft.com/office/drawing/2014/main" id="{90C52496-61D3-4C99-94AE-C70237A35B62}"/>
                </a:ext>
              </a:extLst>
            </p:cNvPr>
            <p:cNvSpPr/>
            <p:nvPr/>
          </p:nvSpPr>
          <p:spPr>
            <a:xfrm>
              <a:off x="7343941" y="2168906"/>
              <a:ext cx="80434" cy="72189"/>
            </a:xfrm>
            <a:custGeom>
              <a:avLst/>
              <a:gdLst/>
              <a:ahLst/>
              <a:cxnLst/>
              <a:rect l="l" t="t" r="r" b="b"/>
              <a:pathLst>
                <a:path w="3063" h="2749" extrusionOk="0">
                  <a:moveTo>
                    <a:pt x="955" y="1"/>
                  </a:moveTo>
                  <a:cubicBezTo>
                    <a:pt x="823" y="1"/>
                    <a:pt x="701" y="57"/>
                    <a:pt x="613" y="146"/>
                  </a:cubicBezTo>
                  <a:lnTo>
                    <a:pt x="153" y="615"/>
                  </a:lnTo>
                  <a:cubicBezTo>
                    <a:pt x="58" y="710"/>
                    <a:pt x="0" y="835"/>
                    <a:pt x="0" y="969"/>
                  </a:cubicBezTo>
                  <a:lnTo>
                    <a:pt x="0" y="1275"/>
                  </a:lnTo>
                  <a:cubicBezTo>
                    <a:pt x="0" y="1954"/>
                    <a:pt x="450" y="2557"/>
                    <a:pt x="1110" y="2749"/>
                  </a:cubicBezTo>
                  <a:cubicBezTo>
                    <a:pt x="890" y="2471"/>
                    <a:pt x="766" y="2136"/>
                    <a:pt x="766" y="1792"/>
                  </a:cubicBezTo>
                  <a:lnTo>
                    <a:pt x="766" y="1036"/>
                  </a:lnTo>
                  <a:cubicBezTo>
                    <a:pt x="766" y="751"/>
                    <a:pt x="996" y="527"/>
                    <a:pt x="1277" y="527"/>
                  </a:cubicBezTo>
                  <a:cubicBezTo>
                    <a:pt x="1288" y="527"/>
                    <a:pt x="1300" y="528"/>
                    <a:pt x="1311" y="528"/>
                  </a:cubicBezTo>
                  <a:cubicBezTo>
                    <a:pt x="1828" y="557"/>
                    <a:pt x="2594" y="643"/>
                    <a:pt x="3063" y="873"/>
                  </a:cubicBezTo>
                  <a:cubicBezTo>
                    <a:pt x="3053" y="768"/>
                    <a:pt x="2996" y="662"/>
                    <a:pt x="2919" y="586"/>
                  </a:cubicBezTo>
                  <a:cubicBezTo>
                    <a:pt x="2527" y="203"/>
                    <a:pt x="1799" y="21"/>
                    <a:pt x="986" y="2"/>
                  </a:cubicBezTo>
                  <a:cubicBezTo>
                    <a:pt x="975" y="1"/>
                    <a:pt x="965" y="1"/>
                    <a:pt x="955" y="1"/>
                  </a:cubicBezTo>
                  <a:close/>
                </a:path>
              </a:pathLst>
            </a:custGeom>
            <a:solidFill>
              <a:srgbClr val="ACBDCA"/>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7" name="Google Shape;9702;p69">
              <a:extLst>
                <a:ext uri="{FF2B5EF4-FFF2-40B4-BE49-F238E27FC236}">
                  <a16:creationId xmlns:a16="http://schemas.microsoft.com/office/drawing/2014/main" id="{75C20D3D-C04D-462E-9F1D-362885741722}"/>
                </a:ext>
              </a:extLst>
            </p:cNvPr>
            <p:cNvSpPr/>
            <p:nvPr/>
          </p:nvSpPr>
          <p:spPr>
            <a:xfrm>
              <a:off x="7317051" y="2269482"/>
              <a:ext cx="26916" cy="50524"/>
            </a:xfrm>
            <a:custGeom>
              <a:avLst/>
              <a:gdLst/>
              <a:ahLst/>
              <a:cxnLst/>
              <a:rect l="l" t="t" r="r" b="b"/>
              <a:pathLst>
                <a:path w="1025" h="1924" extrusionOk="0">
                  <a:moveTo>
                    <a:pt x="144" y="0"/>
                  </a:moveTo>
                  <a:cubicBezTo>
                    <a:pt x="48" y="125"/>
                    <a:pt x="0" y="278"/>
                    <a:pt x="0" y="440"/>
                  </a:cubicBezTo>
                  <a:lnTo>
                    <a:pt x="0" y="1665"/>
                  </a:lnTo>
                  <a:cubicBezTo>
                    <a:pt x="0" y="1809"/>
                    <a:pt x="115" y="1924"/>
                    <a:pt x="258" y="1924"/>
                  </a:cubicBezTo>
                  <a:lnTo>
                    <a:pt x="1024" y="1924"/>
                  </a:lnTo>
                  <a:lnTo>
                    <a:pt x="1024" y="1206"/>
                  </a:lnTo>
                  <a:cubicBezTo>
                    <a:pt x="1024" y="995"/>
                    <a:pt x="948" y="804"/>
                    <a:pt x="804" y="660"/>
                  </a:cubicBezTo>
                  <a:lnTo>
                    <a:pt x="144" y="0"/>
                  </a:lnTo>
                  <a:close/>
                </a:path>
              </a:pathLst>
            </a:custGeom>
            <a:solidFill>
              <a:srgbClr val="5F7589"/>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8" name="Google Shape;9703;p69">
              <a:extLst>
                <a:ext uri="{FF2B5EF4-FFF2-40B4-BE49-F238E27FC236}">
                  <a16:creationId xmlns:a16="http://schemas.microsoft.com/office/drawing/2014/main" id="{E616DD9F-4CB7-42B2-B42D-EE157E8E11AF}"/>
                </a:ext>
              </a:extLst>
            </p:cNvPr>
            <p:cNvSpPr/>
            <p:nvPr/>
          </p:nvSpPr>
          <p:spPr>
            <a:xfrm>
              <a:off x="7424612" y="2269482"/>
              <a:ext cx="26916" cy="50524"/>
            </a:xfrm>
            <a:custGeom>
              <a:avLst/>
              <a:gdLst/>
              <a:ahLst/>
              <a:cxnLst/>
              <a:rect l="l" t="t" r="r" b="b"/>
              <a:pathLst>
                <a:path w="1025" h="1924" extrusionOk="0">
                  <a:moveTo>
                    <a:pt x="881" y="0"/>
                  </a:moveTo>
                  <a:lnTo>
                    <a:pt x="220" y="660"/>
                  </a:lnTo>
                  <a:cubicBezTo>
                    <a:pt x="77" y="804"/>
                    <a:pt x="0" y="995"/>
                    <a:pt x="0" y="1206"/>
                  </a:cubicBezTo>
                  <a:lnTo>
                    <a:pt x="0" y="1924"/>
                  </a:lnTo>
                  <a:lnTo>
                    <a:pt x="766" y="1924"/>
                  </a:lnTo>
                  <a:cubicBezTo>
                    <a:pt x="909" y="1924"/>
                    <a:pt x="1024" y="1809"/>
                    <a:pt x="1024" y="1665"/>
                  </a:cubicBezTo>
                  <a:lnTo>
                    <a:pt x="1024" y="440"/>
                  </a:lnTo>
                  <a:cubicBezTo>
                    <a:pt x="1024" y="278"/>
                    <a:pt x="976" y="125"/>
                    <a:pt x="881" y="0"/>
                  </a:cubicBezTo>
                  <a:close/>
                </a:path>
              </a:pathLst>
            </a:custGeom>
            <a:solidFill>
              <a:srgbClr val="5F7589"/>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9" name="Google Shape;9704;p69">
              <a:extLst>
                <a:ext uri="{FF2B5EF4-FFF2-40B4-BE49-F238E27FC236}">
                  <a16:creationId xmlns:a16="http://schemas.microsoft.com/office/drawing/2014/main" id="{A354D697-1D95-4518-BAB5-4C280FD9919B}"/>
                </a:ext>
              </a:extLst>
            </p:cNvPr>
            <p:cNvSpPr/>
            <p:nvPr/>
          </p:nvSpPr>
          <p:spPr>
            <a:xfrm>
              <a:off x="7377607" y="2265701"/>
              <a:ext cx="13340" cy="13340"/>
            </a:xfrm>
            <a:custGeom>
              <a:avLst/>
              <a:gdLst/>
              <a:ahLst/>
              <a:cxnLst/>
              <a:rect l="l" t="t" r="r" b="b"/>
              <a:pathLst>
                <a:path w="508" h="508" extrusionOk="0">
                  <a:moveTo>
                    <a:pt x="1" y="1"/>
                  </a:moveTo>
                  <a:lnTo>
                    <a:pt x="1" y="403"/>
                  </a:lnTo>
                  <a:cubicBezTo>
                    <a:pt x="1" y="460"/>
                    <a:pt x="48" y="508"/>
                    <a:pt x="106" y="508"/>
                  </a:cubicBezTo>
                  <a:lnTo>
                    <a:pt x="402" y="508"/>
                  </a:lnTo>
                  <a:cubicBezTo>
                    <a:pt x="460" y="508"/>
                    <a:pt x="508" y="460"/>
                    <a:pt x="508" y="403"/>
                  </a:cubicBezTo>
                  <a:lnTo>
                    <a:pt x="508" y="1"/>
                  </a:lnTo>
                  <a:close/>
                </a:path>
              </a:pathLst>
            </a:custGeom>
            <a:solidFill>
              <a:schemeClr val="accent2">
                <a:lumMod val="75000"/>
              </a:scheme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0" name="Google Shape;9705;p69">
              <a:extLst>
                <a:ext uri="{FF2B5EF4-FFF2-40B4-BE49-F238E27FC236}">
                  <a16:creationId xmlns:a16="http://schemas.microsoft.com/office/drawing/2014/main" id="{1C9B22CC-8105-435F-8502-1B8205A70266}"/>
                </a:ext>
              </a:extLst>
            </p:cNvPr>
            <p:cNvSpPr/>
            <p:nvPr/>
          </p:nvSpPr>
          <p:spPr>
            <a:xfrm>
              <a:off x="7356756" y="2246899"/>
              <a:ext cx="27415" cy="28229"/>
            </a:xfrm>
            <a:custGeom>
              <a:avLst/>
              <a:gdLst/>
              <a:ahLst/>
              <a:cxnLst/>
              <a:rect l="l" t="t" r="r" b="b"/>
              <a:pathLst>
                <a:path w="1044" h="1075" extrusionOk="0">
                  <a:moveTo>
                    <a:pt x="235" y="1"/>
                  </a:moveTo>
                  <a:cubicBezTo>
                    <a:pt x="204" y="1"/>
                    <a:pt x="174" y="15"/>
                    <a:pt x="153" y="47"/>
                  </a:cubicBezTo>
                  <a:lnTo>
                    <a:pt x="0" y="286"/>
                  </a:lnTo>
                  <a:lnTo>
                    <a:pt x="383" y="994"/>
                  </a:lnTo>
                  <a:cubicBezTo>
                    <a:pt x="412" y="1047"/>
                    <a:pt x="464" y="1075"/>
                    <a:pt x="517" y="1075"/>
                  </a:cubicBezTo>
                  <a:cubicBezTo>
                    <a:pt x="550" y="1075"/>
                    <a:pt x="583" y="1064"/>
                    <a:pt x="613" y="1042"/>
                  </a:cubicBezTo>
                  <a:lnTo>
                    <a:pt x="1043" y="717"/>
                  </a:lnTo>
                  <a:lnTo>
                    <a:pt x="306" y="28"/>
                  </a:lnTo>
                  <a:cubicBezTo>
                    <a:pt x="285" y="10"/>
                    <a:pt x="260" y="1"/>
                    <a:pt x="235" y="1"/>
                  </a:cubicBezTo>
                  <a:close/>
                </a:path>
              </a:pathLst>
            </a:custGeom>
            <a:solidFill>
              <a:srgbClr val="5F7589"/>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1" name="Google Shape;9706;p69">
              <a:extLst>
                <a:ext uri="{FF2B5EF4-FFF2-40B4-BE49-F238E27FC236}">
                  <a16:creationId xmlns:a16="http://schemas.microsoft.com/office/drawing/2014/main" id="{61CE34C8-177C-45DB-A4A8-9950BB2ED81B}"/>
                </a:ext>
              </a:extLst>
            </p:cNvPr>
            <p:cNvSpPr/>
            <p:nvPr/>
          </p:nvSpPr>
          <p:spPr>
            <a:xfrm>
              <a:off x="7384146" y="2246899"/>
              <a:ext cx="27678" cy="28229"/>
            </a:xfrm>
            <a:custGeom>
              <a:avLst/>
              <a:gdLst/>
              <a:ahLst/>
              <a:cxnLst/>
              <a:rect l="l" t="t" r="r" b="b"/>
              <a:pathLst>
                <a:path w="1054" h="1075" extrusionOk="0">
                  <a:moveTo>
                    <a:pt x="813" y="1"/>
                  </a:moveTo>
                  <a:cubicBezTo>
                    <a:pt x="786" y="1"/>
                    <a:pt x="759" y="10"/>
                    <a:pt x="737" y="28"/>
                  </a:cubicBezTo>
                  <a:lnTo>
                    <a:pt x="0" y="717"/>
                  </a:lnTo>
                  <a:lnTo>
                    <a:pt x="441" y="1042"/>
                  </a:lnTo>
                  <a:cubicBezTo>
                    <a:pt x="466" y="1064"/>
                    <a:pt x="499" y="1075"/>
                    <a:pt x="532" y="1075"/>
                  </a:cubicBezTo>
                  <a:cubicBezTo>
                    <a:pt x="585" y="1075"/>
                    <a:pt x="637" y="1047"/>
                    <a:pt x="661" y="994"/>
                  </a:cubicBezTo>
                  <a:lnTo>
                    <a:pt x="1053" y="286"/>
                  </a:lnTo>
                  <a:lnTo>
                    <a:pt x="900" y="47"/>
                  </a:lnTo>
                  <a:cubicBezTo>
                    <a:pt x="879" y="15"/>
                    <a:pt x="846" y="1"/>
                    <a:pt x="813" y="1"/>
                  </a:cubicBezTo>
                  <a:close/>
                </a:path>
              </a:pathLst>
            </a:custGeom>
            <a:solidFill>
              <a:srgbClr val="5F7589"/>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2" name="Google Shape;9707;p69">
              <a:extLst>
                <a:ext uri="{FF2B5EF4-FFF2-40B4-BE49-F238E27FC236}">
                  <a16:creationId xmlns:a16="http://schemas.microsoft.com/office/drawing/2014/main" id="{C329F901-AC87-4564-BC77-0BECABA7C168}"/>
                </a:ext>
              </a:extLst>
            </p:cNvPr>
            <p:cNvSpPr/>
            <p:nvPr/>
          </p:nvSpPr>
          <p:spPr>
            <a:xfrm>
              <a:off x="7159964" y="1971904"/>
              <a:ext cx="190516" cy="164151"/>
            </a:xfrm>
            <a:custGeom>
              <a:avLst/>
              <a:gdLst/>
              <a:ahLst/>
              <a:cxnLst/>
              <a:rect l="l" t="t" r="r" b="b"/>
              <a:pathLst>
                <a:path w="7255" h="6251" extrusionOk="0">
                  <a:moveTo>
                    <a:pt x="642" y="1"/>
                  </a:moveTo>
                  <a:cubicBezTo>
                    <a:pt x="288" y="1"/>
                    <a:pt x="1" y="288"/>
                    <a:pt x="1" y="642"/>
                  </a:cubicBezTo>
                  <a:lnTo>
                    <a:pt x="1" y="4059"/>
                  </a:lnTo>
                  <a:cubicBezTo>
                    <a:pt x="1" y="4413"/>
                    <a:pt x="288" y="4700"/>
                    <a:pt x="642" y="4700"/>
                  </a:cubicBezTo>
                  <a:lnTo>
                    <a:pt x="2987" y="4700"/>
                  </a:lnTo>
                  <a:lnTo>
                    <a:pt x="2632" y="6116"/>
                  </a:lnTo>
                  <a:cubicBezTo>
                    <a:pt x="2611" y="6189"/>
                    <a:pt x="2672" y="6251"/>
                    <a:pt x="2736" y="6251"/>
                  </a:cubicBezTo>
                  <a:cubicBezTo>
                    <a:pt x="2756" y="6251"/>
                    <a:pt x="2777" y="6245"/>
                    <a:pt x="2795" y="6231"/>
                  </a:cubicBezTo>
                  <a:lnTo>
                    <a:pt x="4901" y="4700"/>
                  </a:lnTo>
                  <a:lnTo>
                    <a:pt x="6614" y="4700"/>
                  </a:lnTo>
                  <a:cubicBezTo>
                    <a:pt x="6968" y="4700"/>
                    <a:pt x="7255" y="4413"/>
                    <a:pt x="7255" y="4059"/>
                  </a:cubicBezTo>
                  <a:lnTo>
                    <a:pt x="7255" y="642"/>
                  </a:lnTo>
                  <a:cubicBezTo>
                    <a:pt x="7255" y="288"/>
                    <a:pt x="6968" y="1"/>
                    <a:pt x="6614" y="1"/>
                  </a:cubicBezTo>
                  <a:close/>
                </a:path>
              </a:pathLst>
            </a:custGeom>
            <a:solidFill>
              <a:srgbClr val="E3E9E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3" name="Google Shape;9708;p69">
              <a:extLst>
                <a:ext uri="{FF2B5EF4-FFF2-40B4-BE49-F238E27FC236}">
                  <a16:creationId xmlns:a16="http://schemas.microsoft.com/office/drawing/2014/main" id="{7E94097D-C2A6-4DA2-B29C-B646F1F03FA3}"/>
                </a:ext>
              </a:extLst>
            </p:cNvPr>
            <p:cNvSpPr/>
            <p:nvPr/>
          </p:nvSpPr>
          <p:spPr>
            <a:xfrm>
              <a:off x="7191896" y="2000055"/>
              <a:ext cx="31670" cy="11082"/>
            </a:xfrm>
            <a:custGeom>
              <a:avLst/>
              <a:gdLst/>
              <a:ahLst/>
              <a:cxnLst/>
              <a:rect l="l" t="t" r="r" b="b"/>
              <a:pathLst>
                <a:path w="1206" h="422" extrusionOk="0">
                  <a:moveTo>
                    <a:pt x="287" y="1"/>
                  </a:moveTo>
                  <a:cubicBezTo>
                    <a:pt x="0" y="1"/>
                    <a:pt x="0" y="422"/>
                    <a:pt x="287" y="422"/>
                  </a:cubicBezTo>
                  <a:lnTo>
                    <a:pt x="919" y="422"/>
                  </a:lnTo>
                  <a:cubicBezTo>
                    <a:pt x="1206" y="422"/>
                    <a:pt x="1206" y="1"/>
                    <a:pt x="919" y="1"/>
                  </a:cubicBezTo>
                  <a:close/>
                </a:path>
              </a:pathLst>
            </a:custGeom>
            <a:solidFill>
              <a:srgbClr val="657E9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4" name="Google Shape;9709;p69">
              <a:extLst>
                <a:ext uri="{FF2B5EF4-FFF2-40B4-BE49-F238E27FC236}">
                  <a16:creationId xmlns:a16="http://schemas.microsoft.com/office/drawing/2014/main" id="{EEB37D43-CA72-4318-877F-6E8E13470B91}"/>
                </a:ext>
              </a:extLst>
            </p:cNvPr>
            <p:cNvSpPr/>
            <p:nvPr/>
          </p:nvSpPr>
          <p:spPr>
            <a:xfrm>
              <a:off x="7231102" y="2000055"/>
              <a:ext cx="87735" cy="11082"/>
            </a:xfrm>
            <a:custGeom>
              <a:avLst/>
              <a:gdLst/>
              <a:ahLst/>
              <a:cxnLst/>
              <a:rect l="l" t="t" r="r" b="b"/>
              <a:pathLst>
                <a:path w="3341" h="422" extrusionOk="0">
                  <a:moveTo>
                    <a:pt x="278" y="1"/>
                  </a:moveTo>
                  <a:cubicBezTo>
                    <a:pt x="0" y="1"/>
                    <a:pt x="0" y="422"/>
                    <a:pt x="278" y="422"/>
                  </a:cubicBezTo>
                  <a:lnTo>
                    <a:pt x="3053" y="422"/>
                  </a:lnTo>
                  <a:cubicBezTo>
                    <a:pt x="3340" y="422"/>
                    <a:pt x="3340" y="1"/>
                    <a:pt x="3053" y="1"/>
                  </a:cubicBezTo>
                  <a:close/>
                </a:path>
              </a:pathLst>
            </a:custGeom>
            <a:solidFill>
              <a:srgbClr val="657E9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 name="Google Shape;9710;p69">
              <a:extLst>
                <a:ext uri="{FF2B5EF4-FFF2-40B4-BE49-F238E27FC236}">
                  <a16:creationId xmlns:a16="http://schemas.microsoft.com/office/drawing/2014/main" id="{06F8E62C-58A3-4FB9-A23C-928890CE616B}"/>
                </a:ext>
              </a:extLst>
            </p:cNvPr>
            <p:cNvSpPr/>
            <p:nvPr/>
          </p:nvSpPr>
          <p:spPr>
            <a:xfrm>
              <a:off x="7191896" y="2027969"/>
              <a:ext cx="126941" cy="11318"/>
            </a:xfrm>
            <a:custGeom>
              <a:avLst/>
              <a:gdLst/>
              <a:ahLst/>
              <a:cxnLst/>
              <a:rect l="l" t="t" r="r" b="b"/>
              <a:pathLst>
                <a:path w="4834" h="431" extrusionOk="0">
                  <a:moveTo>
                    <a:pt x="287" y="0"/>
                  </a:moveTo>
                  <a:cubicBezTo>
                    <a:pt x="0" y="0"/>
                    <a:pt x="0" y="431"/>
                    <a:pt x="287" y="431"/>
                  </a:cubicBezTo>
                  <a:lnTo>
                    <a:pt x="4546" y="431"/>
                  </a:lnTo>
                  <a:cubicBezTo>
                    <a:pt x="4833" y="431"/>
                    <a:pt x="4833" y="0"/>
                    <a:pt x="4546" y="0"/>
                  </a:cubicBezTo>
                  <a:close/>
                </a:path>
              </a:pathLst>
            </a:custGeom>
            <a:solidFill>
              <a:srgbClr val="76899A"/>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6" name="Google Shape;9711;p69">
              <a:extLst>
                <a:ext uri="{FF2B5EF4-FFF2-40B4-BE49-F238E27FC236}">
                  <a16:creationId xmlns:a16="http://schemas.microsoft.com/office/drawing/2014/main" id="{F480DFAD-42BD-4408-8275-74A731CFDFDD}"/>
                </a:ext>
              </a:extLst>
            </p:cNvPr>
            <p:cNvSpPr/>
            <p:nvPr/>
          </p:nvSpPr>
          <p:spPr>
            <a:xfrm>
              <a:off x="7191896" y="2056093"/>
              <a:ext cx="87735" cy="11108"/>
            </a:xfrm>
            <a:custGeom>
              <a:avLst/>
              <a:gdLst/>
              <a:ahLst/>
              <a:cxnLst/>
              <a:rect l="l" t="t" r="r" b="b"/>
              <a:pathLst>
                <a:path w="3341" h="423" extrusionOk="0">
                  <a:moveTo>
                    <a:pt x="287" y="1"/>
                  </a:moveTo>
                  <a:cubicBezTo>
                    <a:pt x="0" y="1"/>
                    <a:pt x="0" y="422"/>
                    <a:pt x="287" y="422"/>
                  </a:cubicBezTo>
                  <a:lnTo>
                    <a:pt x="3053" y="422"/>
                  </a:lnTo>
                  <a:cubicBezTo>
                    <a:pt x="3340" y="422"/>
                    <a:pt x="3340" y="1"/>
                    <a:pt x="3053" y="1"/>
                  </a:cubicBezTo>
                  <a:close/>
                </a:path>
              </a:pathLst>
            </a:custGeom>
            <a:solidFill>
              <a:srgbClr val="63798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7" name="Google Shape;9712;p69">
              <a:extLst>
                <a:ext uri="{FF2B5EF4-FFF2-40B4-BE49-F238E27FC236}">
                  <a16:creationId xmlns:a16="http://schemas.microsoft.com/office/drawing/2014/main" id="{BDBCFAAC-F36F-49B2-BAC9-0911C6A1C389}"/>
                </a:ext>
              </a:extLst>
            </p:cNvPr>
            <p:cNvSpPr/>
            <p:nvPr/>
          </p:nvSpPr>
          <p:spPr>
            <a:xfrm>
              <a:off x="7286878" y="2056093"/>
              <a:ext cx="31958" cy="11108"/>
            </a:xfrm>
            <a:custGeom>
              <a:avLst/>
              <a:gdLst/>
              <a:ahLst/>
              <a:cxnLst/>
              <a:rect l="l" t="t" r="r" b="b"/>
              <a:pathLst>
                <a:path w="1217" h="423" extrusionOk="0">
                  <a:moveTo>
                    <a:pt x="288" y="1"/>
                  </a:moveTo>
                  <a:cubicBezTo>
                    <a:pt x="1" y="1"/>
                    <a:pt x="1" y="422"/>
                    <a:pt x="288" y="422"/>
                  </a:cubicBezTo>
                  <a:lnTo>
                    <a:pt x="929" y="422"/>
                  </a:lnTo>
                  <a:cubicBezTo>
                    <a:pt x="1216" y="422"/>
                    <a:pt x="1216" y="1"/>
                    <a:pt x="929" y="1"/>
                  </a:cubicBezTo>
                  <a:close/>
                </a:path>
              </a:pathLst>
            </a:custGeom>
            <a:solidFill>
              <a:srgbClr val="76899A"/>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cxnSp>
        <p:nvCxnSpPr>
          <p:cNvPr id="9" name="Straight Arrow Connector 8">
            <a:extLst>
              <a:ext uri="{FF2B5EF4-FFF2-40B4-BE49-F238E27FC236}">
                <a16:creationId xmlns:a16="http://schemas.microsoft.com/office/drawing/2014/main" id="{73259655-21F4-49B4-9FE9-4A859B12C1EB}"/>
              </a:ext>
            </a:extLst>
          </p:cNvPr>
          <p:cNvCxnSpPr>
            <a:cxnSpLocks/>
          </p:cNvCxnSpPr>
          <p:nvPr/>
        </p:nvCxnSpPr>
        <p:spPr>
          <a:xfrm flipV="1">
            <a:off x="7441158" y="2875845"/>
            <a:ext cx="2266100" cy="9865"/>
          </a:xfrm>
          <a:prstGeom prst="straightConnector1">
            <a:avLst/>
          </a:prstGeom>
          <a:ln w="38100" cap="flat" cmpd="sng" algn="ctr">
            <a:solidFill>
              <a:srgbClr val="5C7285"/>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39" name="Text Placeholder 4">
            <a:extLst>
              <a:ext uri="{FF2B5EF4-FFF2-40B4-BE49-F238E27FC236}">
                <a16:creationId xmlns:a16="http://schemas.microsoft.com/office/drawing/2014/main" id="{27CD0EF0-F84A-4D59-8DFC-AB5392B4F920}"/>
              </a:ext>
            </a:extLst>
          </p:cNvPr>
          <p:cNvSpPr txBox="1">
            <a:spLocks/>
          </p:cNvSpPr>
          <p:nvPr/>
        </p:nvSpPr>
        <p:spPr>
          <a:xfrm>
            <a:off x="10108140" y="5660449"/>
            <a:ext cx="1901776" cy="874988"/>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rgbClr val="434343"/>
              </a:buClr>
              <a:buSzPts val="1200"/>
              <a:buFont typeface="Open Sans SemiBold"/>
              <a:buAutoNum type="arabicPeriod"/>
              <a:defRPr sz="1200" b="0" i="0" u="none" strike="noStrike" cap="none">
                <a:solidFill>
                  <a:schemeClr val="lt1"/>
                </a:solidFill>
                <a:latin typeface="Hind Vadodara"/>
                <a:ea typeface="Hind Vadodara"/>
                <a:cs typeface="Hind Vadodara"/>
                <a:sym typeface="Hind Vadodara"/>
              </a:defRPr>
            </a:lvl1pPr>
            <a:lvl2pPr marL="914400" marR="0" lvl="1" indent="-304800" algn="l" rtl="0">
              <a:lnSpc>
                <a:spcPct val="100000"/>
              </a:lnSpc>
              <a:spcBef>
                <a:spcPts val="1600"/>
              </a:spcBef>
              <a:spcAft>
                <a:spcPts val="0"/>
              </a:spcAft>
              <a:buClr>
                <a:srgbClr val="434343"/>
              </a:buClr>
              <a:buSzPts val="12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2pPr>
            <a:lvl3pPr marL="1371600" marR="0" lvl="2" indent="-317500" algn="l" rtl="0">
              <a:lnSpc>
                <a:spcPct val="100000"/>
              </a:lnSpc>
              <a:spcBef>
                <a:spcPts val="1600"/>
              </a:spcBef>
              <a:spcAft>
                <a:spcPts val="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3pPr>
            <a:lvl4pPr marL="1828800" marR="0" lvl="3" indent="-317500" algn="l" rtl="0">
              <a:lnSpc>
                <a:spcPct val="100000"/>
              </a:lnSpc>
              <a:spcBef>
                <a:spcPts val="1600"/>
              </a:spcBef>
              <a:spcAft>
                <a:spcPts val="0"/>
              </a:spcAft>
              <a:buClr>
                <a:srgbClr val="434343"/>
              </a:buClr>
              <a:buSzPts val="1400"/>
              <a:buFont typeface="Roboto Condensed Light"/>
              <a:buAutoNum type="arabicPeriod"/>
              <a:defRPr sz="1400" b="0" i="0" u="none" strike="noStrike" cap="none">
                <a:solidFill>
                  <a:schemeClr val="lt1"/>
                </a:solidFill>
                <a:latin typeface="Hind Vadodara"/>
                <a:ea typeface="Hind Vadodara"/>
                <a:cs typeface="Hind Vadodara"/>
                <a:sym typeface="Hind Vadodara"/>
              </a:defRPr>
            </a:lvl4pPr>
            <a:lvl5pPr marL="2286000" marR="0" lvl="4" indent="-317500" algn="l" rtl="0">
              <a:lnSpc>
                <a:spcPct val="100000"/>
              </a:lnSpc>
              <a:spcBef>
                <a:spcPts val="1600"/>
              </a:spcBef>
              <a:spcAft>
                <a:spcPts val="0"/>
              </a:spcAft>
              <a:buClr>
                <a:srgbClr val="434343"/>
              </a:buClr>
              <a:buSzPts val="14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5pPr>
            <a:lvl6pPr marL="2743200" marR="0" lvl="5" indent="-317500" algn="l" rtl="0">
              <a:lnSpc>
                <a:spcPct val="100000"/>
              </a:lnSpc>
              <a:spcBef>
                <a:spcPts val="1600"/>
              </a:spcBef>
              <a:spcAft>
                <a:spcPts val="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6pPr>
            <a:lvl7pPr marL="3200400" marR="0" lvl="6" indent="-317500" algn="l" rtl="0">
              <a:lnSpc>
                <a:spcPct val="100000"/>
              </a:lnSpc>
              <a:spcBef>
                <a:spcPts val="1600"/>
              </a:spcBef>
              <a:spcAft>
                <a:spcPts val="0"/>
              </a:spcAft>
              <a:buClr>
                <a:srgbClr val="434343"/>
              </a:buClr>
              <a:buSzPts val="1400"/>
              <a:buFont typeface="Roboto Condensed Light"/>
              <a:buAutoNum type="arabicPeriod"/>
              <a:defRPr sz="1400" b="0" i="0" u="none" strike="noStrike" cap="none">
                <a:solidFill>
                  <a:schemeClr val="lt1"/>
                </a:solidFill>
                <a:latin typeface="Hind Vadodara"/>
                <a:ea typeface="Hind Vadodara"/>
                <a:cs typeface="Hind Vadodara"/>
                <a:sym typeface="Hind Vadodara"/>
              </a:defRPr>
            </a:lvl7pPr>
            <a:lvl8pPr marL="3657600" marR="0" lvl="7" indent="-317500" algn="l" rtl="0">
              <a:lnSpc>
                <a:spcPct val="100000"/>
              </a:lnSpc>
              <a:spcBef>
                <a:spcPts val="1600"/>
              </a:spcBef>
              <a:spcAft>
                <a:spcPts val="0"/>
              </a:spcAft>
              <a:buClr>
                <a:srgbClr val="434343"/>
              </a:buClr>
              <a:buSzPts val="14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8pPr>
            <a:lvl9pPr marL="4114800" marR="0" lvl="8" indent="-317500" algn="l" rtl="0">
              <a:lnSpc>
                <a:spcPct val="100000"/>
              </a:lnSpc>
              <a:spcBef>
                <a:spcPts val="1600"/>
              </a:spcBef>
              <a:spcAft>
                <a:spcPts val="160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9pPr>
          </a:lstStyle>
          <a:p>
            <a:pPr marL="202565" indent="0" defTabSz="1219170">
              <a:lnSpc>
                <a:spcPct val="150000"/>
              </a:lnSpc>
              <a:buClr>
                <a:prstClr val="white"/>
              </a:buClr>
              <a:buNone/>
              <a:defRPr/>
            </a:pPr>
            <a:r>
              <a:rPr lang="en-US" sz="2100" kern="0" dirty="0"/>
              <a:t> 2 minutes</a:t>
            </a:r>
            <a:endParaRPr lang="en-US" sz="2100" dirty="0"/>
          </a:p>
        </p:txBody>
      </p:sp>
      <p:grpSp>
        <p:nvGrpSpPr>
          <p:cNvPr id="140" name="Google Shape;6077;p67">
            <a:extLst>
              <a:ext uri="{FF2B5EF4-FFF2-40B4-BE49-F238E27FC236}">
                <a16:creationId xmlns:a16="http://schemas.microsoft.com/office/drawing/2014/main" id="{69A1A7F0-B117-420F-A366-B9EB81FDAB15}"/>
              </a:ext>
            </a:extLst>
          </p:cNvPr>
          <p:cNvGrpSpPr/>
          <p:nvPr/>
        </p:nvGrpSpPr>
        <p:grpSpPr>
          <a:xfrm>
            <a:off x="9778453" y="5883369"/>
            <a:ext cx="537983" cy="537983"/>
            <a:chOff x="5873617" y="2309901"/>
            <a:chExt cx="345720" cy="345720"/>
          </a:xfrm>
        </p:grpSpPr>
        <p:sp>
          <p:nvSpPr>
            <p:cNvPr id="141" name="Google Shape;6078;p67">
              <a:extLst>
                <a:ext uri="{FF2B5EF4-FFF2-40B4-BE49-F238E27FC236}">
                  <a16:creationId xmlns:a16="http://schemas.microsoft.com/office/drawing/2014/main" id="{05BA03D2-B480-4481-A3D3-0B300AC008AA}"/>
                </a:ext>
              </a:extLst>
            </p:cNvPr>
            <p:cNvSpPr/>
            <p:nvPr/>
          </p:nvSpPr>
          <p:spPr>
            <a:xfrm>
              <a:off x="5873617" y="2309901"/>
              <a:ext cx="345720" cy="345720"/>
            </a:xfrm>
            <a:custGeom>
              <a:avLst/>
              <a:gdLst/>
              <a:ahLst/>
              <a:cxnLst/>
              <a:rect l="l" t="t" r="r" b="b"/>
              <a:pathLst>
                <a:path w="13159" h="13159" extrusionOk="0">
                  <a:moveTo>
                    <a:pt x="6583" y="1"/>
                  </a:moveTo>
                  <a:cubicBezTo>
                    <a:pt x="2949" y="1"/>
                    <a:pt x="1" y="2942"/>
                    <a:pt x="1" y="6576"/>
                  </a:cubicBezTo>
                  <a:cubicBezTo>
                    <a:pt x="1" y="10211"/>
                    <a:pt x="2949" y="13159"/>
                    <a:pt x="6583" y="13159"/>
                  </a:cubicBezTo>
                  <a:cubicBezTo>
                    <a:pt x="10218" y="13159"/>
                    <a:pt x="13159" y="10211"/>
                    <a:pt x="13159" y="6576"/>
                  </a:cubicBezTo>
                  <a:cubicBezTo>
                    <a:pt x="13159" y="2942"/>
                    <a:pt x="10218" y="1"/>
                    <a:pt x="6583" y="1"/>
                  </a:cubicBezTo>
                  <a:close/>
                </a:path>
              </a:pathLst>
            </a:custGeom>
            <a:solidFill>
              <a:srgbClr val="798898"/>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2" name="Google Shape;6079;p67">
              <a:extLst>
                <a:ext uri="{FF2B5EF4-FFF2-40B4-BE49-F238E27FC236}">
                  <a16:creationId xmlns:a16="http://schemas.microsoft.com/office/drawing/2014/main" id="{6F0D97DD-4823-41D6-976B-5233426B5606}"/>
                </a:ext>
              </a:extLst>
            </p:cNvPr>
            <p:cNvSpPr/>
            <p:nvPr/>
          </p:nvSpPr>
          <p:spPr>
            <a:xfrm>
              <a:off x="5899496" y="2335779"/>
              <a:ext cx="293963" cy="293963"/>
            </a:xfrm>
            <a:custGeom>
              <a:avLst/>
              <a:gdLst/>
              <a:ahLst/>
              <a:cxnLst/>
              <a:rect l="l" t="t" r="r" b="b"/>
              <a:pathLst>
                <a:path w="11189" h="11189" extrusionOk="0">
                  <a:moveTo>
                    <a:pt x="5598" y="1"/>
                  </a:moveTo>
                  <a:cubicBezTo>
                    <a:pt x="2505" y="1"/>
                    <a:pt x="1" y="2504"/>
                    <a:pt x="1" y="5591"/>
                  </a:cubicBezTo>
                  <a:cubicBezTo>
                    <a:pt x="1" y="8685"/>
                    <a:pt x="2505" y="11189"/>
                    <a:pt x="5598" y="11189"/>
                  </a:cubicBezTo>
                  <a:cubicBezTo>
                    <a:pt x="8685" y="11189"/>
                    <a:pt x="11189" y="8685"/>
                    <a:pt x="11189" y="5591"/>
                  </a:cubicBezTo>
                  <a:cubicBezTo>
                    <a:pt x="11189" y="2504"/>
                    <a:pt x="8685" y="1"/>
                    <a:pt x="5598" y="1"/>
                  </a:cubicBezTo>
                  <a:close/>
                </a:path>
              </a:pathLst>
            </a:custGeom>
            <a:solidFill>
              <a:srgbClr val="F2F4F7"/>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3" name="Google Shape;6080;p67">
              <a:extLst>
                <a:ext uri="{FF2B5EF4-FFF2-40B4-BE49-F238E27FC236}">
                  <a16:creationId xmlns:a16="http://schemas.microsoft.com/office/drawing/2014/main" id="{A39D49AF-CD55-4A79-B978-88926CCB56D7}"/>
                </a:ext>
              </a:extLst>
            </p:cNvPr>
            <p:cNvSpPr/>
            <p:nvPr/>
          </p:nvSpPr>
          <p:spPr>
            <a:xfrm>
              <a:off x="6041288" y="2356088"/>
              <a:ext cx="10404" cy="131888"/>
            </a:xfrm>
            <a:custGeom>
              <a:avLst/>
              <a:gdLst/>
              <a:ahLst/>
              <a:cxnLst/>
              <a:rect l="l" t="t" r="r" b="b"/>
              <a:pathLst>
                <a:path w="396" h="5020" extrusionOk="0">
                  <a:moveTo>
                    <a:pt x="198" y="1"/>
                  </a:moveTo>
                  <a:cubicBezTo>
                    <a:pt x="99" y="1"/>
                    <a:pt x="0" y="67"/>
                    <a:pt x="0" y="199"/>
                  </a:cubicBezTo>
                  <a:lnTo>
                    <a:pt x="0" y="4818"/>
                  </a:lnTo>
                  <a:cubicBezTo>
                    <a:pt x="0" y="4929"/>
                    <a:pt x="90" y="5019"/>
                    <a:pt x="201" y="5019"/>
                  </a:cubicBezTo>
                  <a:cubicBezTo>
                    <a:pt x="305" y="5019"/>
                    <a:pt x="395" y="4929"/>
                    <a:pt x="395" y="4818"/>
                  </a:cubicBezTo>
                  <a:lnTo>
                    <a:pt x="395" y="199"/>
                  </a:lnTo>
                  <a:cubicBezTo>
                    <a:pt x="395" y="67"/>
                    <a:pt x="297" y="1"/>
                    <a:pt x="198" y="1"/>
                  </a:cubicBezTo>
                  <a:close/>
                </a:path>
              </a:pathLst>
            </a:custGeom>
            <a:solidFill>
              <a:srgbClr val="A3ADB8"/>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4" name="Google Shape;6081;p67">
              <a:extLst>
                <a:ext uri="{FF2B5EF4-FFF2-40B4-BE49-F238E27FC236}">
                  <a16:creationId xmlns:a16="http://schemas.microsoft.com/office/drawing/2014/main" id="{43890253-3ED1-4FF6-8B56-BB627E81FE80}"/>
                </a:ext>
              </a:extLst>
            </p:cNvPr>
            <p:cNvSpPr/>
            <p:nvPr/>
          </p:nvSpPr>
          <p:spPr>
            <a:xfrm>
              <a:off x="6039449" y="2477546"/>
              <a:ext cx="135435" cy="10430"/>
            </a:xfrm>
            <a:custGeom>
              <a:avLst/>
              <a:gdLst/>
              <a:ahLst/>
              <a:cxnLst/>
              <a:rect l="l" t="t" r="r" b="b"/>
              <a:pathLst>
                <a:path w="5155" h="397" extrusionOk="0">
                  <a:moveTo>
                    <a:pt x="271" y="1"/>
                  </a:moveTo>
                  <a:cubicBezTo>
                    <a:pt x="1" y="1"/>
                    <a:pt x="1" y="396"/>
                    <a:pt x="271" y="396"/>
                  </a:cubicBezTo>
                  <a:lnTo>
                    <a:pt x="4891" y="396"/>
                  </a:lnTo>
                  <a:cubicBezTo>
                    <a:pt x="5154" y="396"/>
                    <a:pt x="5154" y="1"/>
                    <a:pt x="4891" y="1"/>
                  </a:cubicBezTo>
                  <a:close/>
                </a:path>
              </a:pathLst>
            </a:custGeom>
            <a:solidFill>
              <a:srgbClr val="A3ADB8"/>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5" name="Google Shape;6082;p67">
              <a:extLst>
                <a:ext uri="{FF2B5EF4-FFF2-40B4-BE49-F238E27FC236}">
                  <a16:creationId xmlns:a16="http://schemas.microsoft.com/office/drawing/2014/main" id="{32326706-E8F4-45CA-9A56-20D6BA4B1598}"/>
                </a:ext>
              </a:extLst>
            </p:cNvPr>
            <p:cNvSpPr/>
            <p:nvPr/>
          </p:nvSpPr>
          <p:spPr>
            <a:xfrm>
              <a:off x="5935778" y="2372035"/>
              <a:ext cx="275178" cy="257970"/>
            </a:xfrm>
            <a:custGeom>
              <a:avLst/>
              <a:gdLst/>
              <a:ahLst/>
              <a:cxnLst/>
              <a:rect l="l" t="t" r="r" b="b"/>
              <a:pathLst>
                <a:path w="10474" h="9819" extrusionOk="0">
                  <a:moveTo>
                    <a:pt x="7893" y="1"/>
                  </a:moveTo>
                  <a:cubicBezTo>
                    <a:pt x="9815" y="2213"/>
                    <a:pt x="9697" y="5543"/>
                    <a:pt x="7623" y="7617"/>
                  </a:cubicBezTo>
                  <a:cubicBezTo>
                    <a:pt x="6532" y="8704"/>
                    <a:pt x="5100" y="9254"/>
                    <a:pt x="3664" y="9254"/>
                  </a:cubicBezTo>
                  <a:cubicBezTo>
                    <a:pt x="2361" y="9254"/>
                    <a:pt x="1056" y="8801"/>
                    <a:pt x="0" y="7887"/>
                  </a:cubicBezTo>
                  <a:lnTo>
                    <a:pt x="0" y="7887"/>
                  </a:lnTo>
                  <a:cubicBezTo>
                    <a:pt x="1112" y="9170"/>
                    <a:pt x="2669" y="9818"/>
                    <a:pt x="4229" y="9818"/>
                  </a:cubicBezTo>
                  <a:cubicBezTo>
                    <a:pt x="5657" y="9818"/>
                    <a:pt x="7088" y="9275"/>
                    <a:pt x="8185" y="8179"/>
                  </a:cubicBezTo>
                  <a:cubicBezTo>
                    <a:pt x="10474" y="5883"/>
                    <a:pt x="10342" y="2123"/>
                    <a:pt x="7893" y="1"/>
                  </a:cubicBezTo>
                  <a:close/>
                </a:path>
              </a:pathLst>
            </a:custGeom>
            <a:solidFill>
              <a:srgbClr val="BCCAD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6" name="Google Shape;6083;p67">
              <a:extLst>
                <a:ext uri="{FF2B5EF4-FFF2-40B4-BE49-F238E27FC236}">
                  <a16:creationId xmlns:a16="http://schemas.microsoft.com/office/drawing/2014/main" id="{2A45AA7D-C49D-465B-84F8-A11B1FED79EC}"/>
                </a:ext>
              </a:extLst>
            </p:cNvPr>
            <p:cNvSpPr/>
            <p:nvPr/>
          </p:nvSpPr>
          <p:spPr>
            <a:xfrm>
              <a:off x="5918097" y="2477546"/>
              <a:ext cx="21333" cy="10430"/>
            </a:xfrm>
            <a:custGeom>
              <a:avLst/>
              <a:gdLst/>
              <a:ahLst/>
              <a:cxnLst/>
              <a:rect l="l" t="t" r="r" b="b"/>
              <a:pathLst>
                <a:path w="812" h="397" extrusionOk="0">
                  <a:moveTo>
                    <a:pt x="264" y="1"/>
                  </a:moveTo>
                  <a:cubicBezTo>
                    <a:pt x="0" y="1"/>
                    <a:pt x="0" y="396"/>
                    <a:pt x="264" y="396"/>
                  </a:cubicBezTo>
                  <a:lnTo>
                    <a:pt x="548" y="396"/>
                  </a:lnTo>
                  <a:cubicBezTo>
                    <a:pt x="812" y="396"/>
                    <a:pt x="812" y="1"/>
                    <a:pt x="548" y="1"/>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7" name="Google Shape;6084;p67">
              <a:extLst>
                <a:ext uri="{FF2B5EF4-FFF2-40B4-BE49-F238E27FC236}">
                  <a16:creationId xmlns:a16="http://schemas.microsoft.com/office/drawing/2014/main" id="{CC2FA77A-7005-4D07-80E4-A9E54613333B}"/>
                </a:ext>
              </a:extLst>
            </p:cNvPr>
            <p:cNvSpPr/>
            <p:nvPr/>
          </p:nvSpPr>
          <p:spPr>
            <a:xfrm>
              <a:off x="6041288" y="2591542"/>
              <a:ext cx="10404" cy="17970"/>
            </a:xfrm>
            <a:custGeom>
              <a:avLst/>
              <a:gdLst/>
              <a:ahLst/>
              <a:cxnLst/>
              <a:rect l="l" t="t" r="r" b="b"/>
              <a:pathLst>
                <a:path w="396" h="684" extrusionOk="0">
                  <a:moveTo>
                    <a:pt x="198" y="0"/>
                  </a:moveTo>
                  <a:cubicBezTo>
                    <a:pt x="99" y="0"/>
                    <a:pt x="0" y="66"/>
                    <a:pt x="0" y="198"/>
                  </a:cubicBezTo>
                  <a:lnTo>
                    <a:pt x="0" y="483"/>
                  </a:lnTo>
                  <a:cubicBezTo>
                    <a:pt x="0" y="594"/>
                    <a:pt x="90" y="684"/>
                    <a:pt x="201" y="684"/>
                  </a:cubicBezTo>
                  <a:cubicBezTo>
                    <a:pt x="305" y="684"/>
                    <a:pt x="395" y="594"/>
                    <a:pt x="395" y="483"/>
                  </a:cubicBezTo>
                  <a:lnTo>
                    <a:pt x="395" y="198"/>
                  </a:lnTo>
                  <a:cubicBezTo>
                    <a:pt x="395" y="66"/>
                    <a:pt x="297" y="0"/>
                    <a:pt x="198" y="0"/>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8" name="Google Shape;6085;p67">
              <a:extLst>
                <a:ext uri="{FF2B5EF4-FFF2-40B4-BE49-F238E27FC236}">
                  <a16:creationId xmlns:a16="http://schemas.microsoft.com/office/drawing/2014/main" id="{4D21261D-4102-401C-9DA0-A8D35BC5D74B}"/>
                </a:ext>
              </a:extLst>
            </p:cNvPr>
            <p:cNvSpPr/>
            <p:nvPr/>
          </p:nvSpPr>
          <p:spPr>
            <a:xfrm>
              <a:off x="5953144" y="2391556"/>
              <a:ext cx="19836" cy="15869"/>
            </a:xfrm>
            <a:custGeom>
              <a:avLst/>
              <a:gdLst/>
              <a:ahLst/>
              <a:cxnLst/>
              <a:rect l="l" t="t" r="r" b="b"/>
              <a:pathLst>
                <a:path w="755" h="604" extrusionOk="0">
                  <a:moveTo>
                    <a:pt x="285" y="0"/>
                  </a:moveTo>
                  <a:cubicBezTo>
                    <a:pt x="133" y="0"/>
                    <a:pt x="0" y="196"/>
                    <a:pt x="144" y="340"/>
                  </a:cubicBezTo>
                  <a:lnTo>
                    <a:pt x="345" y="541"/>
                  </a:lnTo>
                  <a:cubicBezTo>
                    <a:pt x="379" y="583"/>
                    <a:pt x="435" y="603"/>
                    <a:pt x="484" y="603"/>
                  </a:cubicBezTo>
                  <a:cubicBezTo>
                    <a:pt x="664" y="603"/>
                    <a:pt x="754" y="388"/>
                    <a:pt x="629" y="264"/>
                  </a:cubicBezTo>
                  <a:lnTo>
                    <a:pt x="421" y="62"/>
                  </a:lnTo>
                  <a:cubicBezTo>
                    <a:pt x="379" y="19"/>
                    <a:pt x="331" y="0"/>
                    <a:pt x="285" y="0"/>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9" name="Google Shape;6086;p67">
              <a:extLst>
                <a:ext uri="{FF2B5EF4-FFF2-40B4-BE49-F238E27FC236}">
                  <a16:creationId xmlns:a16="http://schemas.microsoft.com/office/drawing/2014/main" id="{3C141D2C-66B6-4955-92BB-0633A5DFA9D1}"/>
                </a:ext>
              </a:extLst>
            </p:cNvPr>
            <p:cNvSpPr/>
            <p:nvPr/>
          </p:nvSpPr>
          <p:spPr>
            <a:xfrm>
              <a:off x="6119686" y="2557939"/>
              <a:ext cx="19652" cy="15869"/>
            </a:xfrm>
            <a:custGeom>
              <a:avLst/>
              <a:gdLst/>
              <a:ahLst/>
              <a:cxnLst/>
              <a:rect l="l" t="t" r="r" b="b"/>
              <a:pathLst>
                <a:path w="748" h="604" extrusionOk="0">
                  <a:moveTo>
                    <a:pt x="285" y="1"/>
                  </a:moveTo>
                  <a:cubicBezTo>
                    <a:pt x="131" y="1"/>
                    <a:pt x="0" y="202"/>
                    <a:pt x="144" y="347"/>
                  </a:cubicBezTo>
                  <a:lnTo>
                    <a:pt x="345" y="548"/>
                  </a:lnTo>
                  <a:cubicBezTo>
                    <a:pt x="380" y="582"/>
                    <a:pt x="429" y="603"/>
                    <a:pt x="484" y="603"/>
                  </a:cubicBezTo>
                  <a:cubicBezTo>
                    <a:pt x="658" y="603"/>
                    <a:pt x="748" y="388"/>
                    <a:pt x="623" y="263"/>
                  </a:cubicBezTo>
                  <a:lnTo>
                    <a:pt x="422" y="62"/>
                  </a:lnTo>
                  <a:cubicBezTo>
                    <a:pt x="379" y="19"/>
                    <a:pt x="331" y="1"/>
                    <a:pt x="285" y="1"/>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0" name="Google Shape;6087;p67">
              <a:extLst>
                <a:ext uri="{FF2B5EF4-FFF2-40B4-BE49-F238E27FC236}">
                  <a16:creationId xmlns:a16="http://schemas.microsoft.com/office/drawing/2014/main" id="{1949726C-4CB9-482B-9FDB-72F89F8BA0CB}"/>
                </a:ext>
              </a:extLst>
            </p:cNvPr>
            <p:cNvSpPr/>
            <p:nvPr/>
          </p:nvSpPr>
          <p:spPr>
            <a:xfrm>
              <a:off x="6120185" y="2391556"/>
              <a:ext cx="19652" cy="15869"/>
            </a:xfrm>
            <a:custGeom>
              <a:avLst/>
              <a:gdLst/>
              <a:ahLst/>
              <a:cxnLst/>
              <a:rect l="l" t="t" r="r" b="b"/>
              <a:pathLst>
                <a:path w="748" h="604" extrusionOk="0">
                  <a:moveTo>
                    <a:pt x="466" y="0"/>
                  </a:moveTo>
                  <a:cubicBezTo>
                    <a:pt x="419" y="0"/>
                    <a:pt x="370" y="19"/>
                    <a:pt x="326" y="62"/>
                  </a:cubicBezTo>
                  <a:lnTo>
                    <a:pt x="125" y="264"/>
                  </a:lnTo>
                  <a:cubicBezTo>
                    <a:pt x="0" y="388"/>
                    <a:pt x="84" y="603"/>
                    <a:pt x="264" y="603"/>
                  </a:cubicBezTo>
                  <a:cubicBezTo>
                    <a:pt x="313" y="603"/>
                    <a:pt x="368" y="583"/>
                    <a:pt x="403" y="541"/>
                  </a:cubicBezTo>
                  <a:lnTo>
                    <a:pt x="604" y="340"/>
                  </a:lnTo>
                  <a:cubicBezTo>
                    <a:pt x="747" y="196"/>
                    <a:pt x="618" y="0"/>
                    <a:pt x="466" y="0"/>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1" name="Google Shape;6088;p67">
              <a:extLst>
                <a:ext uri="{FF2B5EF4-FFF2-40B4-BE49-F238E27FC236}">
                  <a16:creationId xmlns:a16="http://schemas.microsoft.com/office/drawing/2014/main" id="{8EECED90-BF97-4E7D-A2A2-0B2D0D152F62}"/>
                </a:ext>
              </a:extLst>
            </p:cNvPr>
            <p:cNvSpPr/>
            <p:nvPr/>
          </p:nvSpPr>
          <p:spPr>
            <a:xfrm>
              <a:off x="5953617" y="2557939"/>
              <a:ext cx="19862" cy="15869"/>
            </a:xfrm>
            <a:custGeom>
              <a:avLst/>
              <a:gdLst/>
              <a:ahLst/>
              <a:cxnLst/>
              <a:rect l="l" t="t" r="r" b="b"/>
              <a:pathLst>
                <a:path w="756" h="604" extrusionOk="0">
                  <a:moveTo>
                    <a:pt x="465" y="1"/>
                  </a:moveTo>
                  <a:cubicBezTo>
                    <a:pt x="418" y="1"/>
                    <a:pt x="370" y="19"/>
                    <a:pt x="327" y="62"/>
                  </a:cubicBezTo>
                  <a:lnTo>
                    <a:pt x="126" y="263"/>
                  </a:lnTo>
                  <a:cubicBezTo>
                    <a:pt x="1" y="388"/>
                    <a:pt x="91" y="603"/>
                    <a:pt x="264" y="603"/>
                  </a:cubicBezTo>
                  <a:cubicBezTo>
                    <a:pt x="320" y="603"/>
                    <a:pt x="368" y="582"/>
                    <a:pt x="403" y="548"/>
                  </a:cubicBezTo>
                  <a:lnTo>
                    <a:pt x="611" y="347"/>
                  </a:lnTo>
                  <a:cubicBezTo>
                    <a:pt x="755" y="202"/>
                    <a:pt x="620" y="1"/>
                    <a:pt x="465" y="1"/>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2" name="Google Shape;6089;p67">
              <a:extLst>
                <a:ext uri="{FF2B5EF4-FFF2-40B4-BE49-F238E27FC236}">
                  <a16:creationId xmlns:a16="http://schemas.microsoft.com/office/drawing/2014/main" id="{19E59D90-BF82-4DA6-8EB8-6F9EBF700ED4}"/>
                </a:ext>
              </a:extLst>
            </p:cNvPr>
            <p:cNvSpPr/>
            <p:nvPr/>
          </p:nvSpPr>
          <p:spPr>
            <a:xfrm>
              <a:off x="5927056" y="2429887"/>
              <a:ext cx="21859" cy="13425"/>
            </a:xfrm>
            <a:custGeom>
              <a:avLst/>
              <a:gdLst/>
              <a:ahLst/>
              <a:cxnLst/>
              <a:rect l="l" t="t" r="r" b="b"/>
              <a:pathLst>
                <a:path w="832" h="511" extrusionOk="0">
                  <a:moveTo>
                    <a:pt x="289" y="0"/>
                  </a:moveTo>
                  <a:cubicBezTo>
                    <a:pt x="98" y="0"/>
                    <a:pt x="1" y="295"/>
                    <a:pt x="214" y="386"/>
                  </a:cubicBezTo>
                  <a:lnTo>
                    <a:pt x="478" y="497"/>
                  </a:lnTo>
                  <a:cubicBezTo>
                    <a:pt x="499" y="504"/>
                    <a:pt x="526" y="511"/>
                    <a:pt x="554" y="511"/>
                  </a:cubicBezTo>
                  <a:cubicBezTo>
                    <a:pt x="769" y="511"/>
                    <a:pt x="831" y="213"/>
                    <a:pt x="630" y="129"/>
                  </a:cubicBezTo>
                  <a:lnTo>
                    <a:pt x="374" y="18"/>
                  </a:lnTo>
                  <a:cubicBezTo>
                    <a:pt x="344" y="6"/>
                    <a:pt x="316" y="0"/>
                    <a:pt x="289" y="0"/>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3" name="Google Shape;6090;p67">
              <a:extLst>
                <a:ext uri="{FF2B5EF4-FFF2-40B4-BE49-F238E27FC236}">
                  <a16:creationId xmlns:a16="http://schemas.microsoft.com/office/drawing/2014/main" id="{56AF77CE-0D92-44D8-83C4-C655BC755024}"/>
                </a:ext>
              </a:extLst>
            </p:cNvPr>
            <p:cNvSpPr/>
            <p:nvPr/>
          </p:nvSpPr>
          <p:spPr>
            <a:xfrm>
              <a:off x="6143751" y="2522077"/>
              <a:ext cx="21832" cy="13452"/>
            </a:xfrm>
            <a:custGeom>
              <a:avLst/>
              <a:gdLst/>
              <a:ahLst/>
              <a:cxnLst/>
              <a:rect l="l" t="t" r="r" b="b"/>
              <a:pathLst>
                <a:path w="831" h="512" extrusionOk="0">
                  <a:moveTo>
                    <a:pt x="287" y="0"/>
                  </a:moveTo>
                  <a:cubicBezTo>
                    <a:pt x="97" y="0"/>
                    <a:pt x="1" y="289"/>
                    <a:pt x="213" y="380"/>
                  </a:cubicBezTo>
                  <a:lnTo>
                    <a:pt x="477" y="491"/>
                  </a:lnTo>
                  <a:cubicBezTo>
                    <a:pt x="498" y="505"/>
                    <a:pt x="525" y="512"/>
                    <a:pt x="553" y="512"/>
                  </a:cubicBezTo>
                  <a:cubicBezTo>
                    <a:pt x="768" y="512"/>
                    <a:pt x="831" y="213"/>
                    <a:pt x="629" y="130"/>
                  </a:cubicBezTo>
                  <a:lnTo>
                    <a:pt x="373" y="19"/>
                  </a:lnTo>
                  <a:cubicBezTo>
                    <a:pt x="343" y="6"/>
                    <a:pt x="314" y="0"/>
                    <a:pt x="287" y="0"/>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4" name="Google Shape;6091;p67">
              <a:extLst>
                <a:ext uri="{FF2B5EF4-FFF2-40B4-BE49-F238E27FC236}">
                  <a16:creationId xmlns:a16="http://schemas.microsoft.com/office/drawing/2014/main" id="{9EA9FADF-5F62-4F35-BAF0-C1CF3F051B08}"/>
                </a:ext>
              </a:extLst>
            </p:cNvPr>
            <p:cNvSpPr/>
            <p:nvPr/>
          </p:nvSpPr>
          <p:spPr>
            <a:xfrm>
              <a:off x="6084822" y="2365730"/>
              <a:ext cx="15816" cy="17261"/>
            </a:xfrm>
            <a:custGeom>
              <a:avLst/>
              <a:gdLst/>
              <a:ahLst/>
              <a:cxnLst/>
              <a:rect l="l" t="t" r="r" b="b"/>
              <a:pathLst>
                <a:path w="602" h="657" extrusionOk="0">
                  <a:moveTo>
                    <a:pt x="345" y="0"/>
                  </a:moveTo>
                  <a:cubicBezTo>
                    <a:pt x="275" y="0"/>
                    <a:pt x="204" y="37"/>
                    <a:pt x="167" y="123"/>
                  </a:cubicBezTo>
                  <a:lnTo>
                    <a:pt x="56" y="386"/>
                  </a:lnTo>
                  <a:cubicBezTo>
                    <a:pt x="1" y="511"/>
                    <a:pt x="98" y="657"/>
                    <a:pt x="237" y="657"/>
                  </a:cubicBezTo>
                  <a:cubicBezTo>
                    <a:pt x="320" y="657"/>
                    <a:pt x="389" y="608"/>
                    <a:pt x="424" y="539"/>
                  </a:cubicBezTo>
                  <a:lnTo>
                    <a:pt x="535" y="276"/>
                  </a:lnTo>
                  <a:cubicBezTo>
                    <a:pt x="602" y="119"/>
                    <a:pt x="473" y="0"/>
                    <a:pt x="345" y="0"/>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5" name="Google Shape;6092;p67">
              <a:extLst>
                <a:ext uri="{FF2B5EF4-FFF2-40B4-BE49-F238E27FC236}">
                  <a16:creationId xmlns:a16="http://schemas.microsoft.com/office/drawing/2014/main" id="{0F65EB76-5C42-48FF-9FE8-9B6253AC01EC}"/>
                </a:ext>
              </a:extLst>
            </p:cNvPr>
            <p:cNvSpPr/>
            <p:nvPr/>
          </p:nvSpPr>
          <p:spPr>
            <a:xfrm>
              <a:off x="5992632" y="2582399"/>
              <a:ext cx="15816" cy="17287"/>
            </a:xfrm>
            <a:custGeom>
              <a:avLst/>
              <a:gdLst/>
              <a:ahLst/>
              <a:cxnLst/>
              <a:rect l="l" t="t" r="r" b="b"/>
              <a:pathLst>
                <a:path w="602" h="658" extrusionOk="0">
                  <a:moveTo>
                    <a:pt x="350" y="0"/>
                  </a:moveTo>
                  <a:cubicBezTo>
                    <a:pt x="280" y="0"/>
                    <a:pt x="211" y="37"/>
                    <a:pt x="174" y="123"/>
                  </a:cubicBezTo>
                  <a:lnTo>
                    <a:pt x="56" y="387"/>
                  </a:lnTo>
                  <a:cubicBezTo>
                    <a:pt x="0" y="511"/>
                    <a:pt x="97" y="657"/>
                    <a:pt x="243" y="657"/>
                  </a:cubicBezTo>
                  <a:cubicBezTo>
                    <a:pt x="319" y="657"/>
                    <a:pt x="396" y="609"/>
                    <a:pt x="423" y="539"/>
                  </a:cubicBezTo>
                  <a:lnTo>
                    <a:pt x="534" y="276"/>
                  </a:lnTo>
                  <a:cubicBezTo>
                    <a:pt x="601" y="119"/>
                    <a:pt x="475" y="0"/>
                    <a:pt x="350" y="0"/>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6" name="Google Shape;6093;p67">
              <a:extLst>
                <a:ext uri="{FF2B5EF4-FFF2-40B4-BE49-F238E27FC236}">
                  <a16:creationId xmlns:a16="http://schemas.microsoft.com/office/drawing/2014/main" id="{C6C58187-5A64-4F16-8510-90B38BD7C1E6}"/>
                </a:ext>
              </a:extLst>
            </p:cNvPr>
            <p:cNvSpPr/>
            <p:nvPr/>
          </p:nvSpPr>
          <p:spPr>
            <a:xfrm>
              <a:off x="5994445" y="2364758"/>
              <a:ext cx="15527" cy="17524"/>
            </a:xfrm>
            <a:custGeom>
              <a:avLst/>
              <a:gdLst/>
              <a:ahLst/>
              <a:cxnLst/>
              <a:rect l="l" t="t" r="r" b="b"/>
              <a:pathLst>
                <a:path w="591" h="667" extrusionOk="0">
                  <a:moveTo>
                    <a:pt x="255" y="1"/>
                  </a:moveTo>
                  <a:cubicBezTo>
                    <a:pt x="129" y="1"/>
                    <a:pt x="1" y="118"/>
                    <a:pt x="63" y="278"/>
                  </a:cubicBezTo>
                  <a:lnTo>
                    <a:pt x="174" y="541"/>
                  </a:lnTo>
                  <a:cubicBezTo>
                    <a:pt x="202" y="611"/>
                    <a:pt x="271" y="659"/>
                    <a:pt x="354" y="666"/>
                  </a:cubicBezTo>
                  <a:cubicBezTo>
                    <a:pt x="493" y="666"/>
                    <a:pt x="590" y="521"/>
                    <a:pt x="542" y="389"/>
                  </a:cubicBezTo>
                  <a:lnTo>
                    <a:pt x="431" y="125"/>
                  </a:lnTo>
                  <a:cubicBezTo>
                    <a:pt x="396" y="38"/>
                    <a:pt x="326" y="1"/>
                    <a:pt x="255" y="1"/>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7" name="Google Shape;6094;p67">
              <a:extLst>
                <a:ext uri="{FF2B5EF4-FFF2-40B4-BE49-F238E27FC236}">
                  <a16:creationId xmlns:a16="http://schemas.microsoft.com/office/drawing/2014/main" id="{945A2D23-9D84-4EA0-AD52-D00DA2402B6E}"/>
                </a:ext>
              </a:extLst>
            </p:cNvPr>
            <p:cNvSpPr/>
            <p:nvPr/>
          </p:nvSpPr>
          <p:spPr>
            <a:xfrm>
              <a:off x="6082641" y="2583161"/>
              <a:ext cx="15527" cy="17419"/>
            </a:xfrm>
            <a:custGeom>
              <a:avLst/>
              <a:gdLst/>
              <a:ahLst/>
              <a:cxnLst/>
              <a:rect l="l" t="t" r="r" b="b"/>
              <a:pathLst>
                <a:path w="591" h="663" extrusionOk="0">
                  <a:moveTo>
                    <a:pt x="254" y="1"/>
                  </a:moveTo>
                  <a:cubicBezTo>
                    <a:pt x="129" y="1"/>
                    <a:pt x="1" y="119"/>
                    <a:pt x="63" y="274"/>
                  </a:cubicBezTo>
                  <a:lnTo>
                    <a:pt x="174" y="538"/>
                  </a:lnTo>
                  <a:cubicBezTo>
                    <a:pt x="202" y="614"/>
                    <a:pt x="271" y="663"/>
                    <a:pt x="354" y="663"/>
                  </a:cubicBezTo>
                  <a:cubicBezTo>
                    <a:pt x="493" y="663"/>
                    <a:pt x="590" y="524"/>
                    <a:pt x="542" y="392"/>
                  </a:cubicBezTo>
                  <a:lnTo>
                    <a:pt x="431" y="129"/>
                  </a:lnTo>
                  <a:cubicBezTo>
                    <a:pt x="396" y="39"/>
                    <a:pt x="325" y="1"/>
                    <a:pt x="254" y="1"/>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8" name="Google Shape;6095;p67">
              <a:extLst>
                <a:ext uri="{FF2B5EF4-FFF2-40B4-BE49-F238E27FC236}">
                  <a16:creationId xmlns:a16="http://schemas.microsoft.com/office/drawing/2014/main" id="{94695391-3121-4EC4-9380-22012955D5B4}"/>
                </a:ext>
              </a:extLst>
            </p:cNvPr>
            <p:cNvSpPr/>
            <p:nvPr/>
          </p:nvSpPr>
          <p:spPr>
            <a:xfrm>
              <a:off x="6144776" y="2431936"/>
              <a:ext cx="22069" cy="13399"/>
            </a:xfrm>
            <a:custGeom>
              <a:avLst/>
              <a:gdLst/>
              <a:ahLst/>
              <a:cxnLst/>
              <a:rect l="l" t="t" r="r" b="b"/>
              <a:pathLst>
                <a:path w="840" h="510" extrusionOk="0">
                  <a:moveTo>
                    <a:pt x="552" y="1"/>
                  </a:moveTo>
                  <a:cubicBezTo>
                    <a:pt x="527" y="1"/>
                    <a:pt x="500" y="6"/>
                    <a:pt x="473" y="17"/>
                  </a:cubicBezTo>
                  <a:lnTo>
                    <a:pt x="209" y="128"/>
                  </a:lnTo>
                  <a:cubicBezTo>
                    <a:pt x="1" y="204"/>
                    <a:pt x="63" y="509"/>
                    <a:pt x="285" y="509"/>
                  </a:cubicBezTo>
                  <a:cubicBezTo>
                    <a:pt x="306" y="509"/>
                    <a:pt x="334" y="502"/>
                    <a:pt x="355" y="495"/>
                  </a:cubicBezTo>
                  <a:lnTo>
                    <a:pt x="618" y="384"/>
                  </a:lnTo>
                  <a:cubicBezTo>
                    <a:pt x="839" y="298"/>
                    <a:pt x="745" y="1"/>
                    <a:pt x="552" y="1"/>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9" name="Google Shape;6096;p67">
              <a:extLst>
                <a:ext uri="{FF2B5EF4-FFF2-40B4-BE49-F238E27FC236}">
                  <a16:creationId xmlns:a16="http://schemas.microsoft.com/office/drawing/2014/main" id="{3C3E3DA7-638E-4884-A1E2-F854F0BE1C74}"/>
                </a:ext>
              </a:extLst>
            </p:cNvPr>
            <p:cNvSpPr/>
            <p:nvPr/>
          </p:nvSpPr>
          <p:spPr>
            <a:xfrm>
              <a:off x="5926530" y="2520081"/>
              <a:ext cx="21964" cy="13268"/>
            </a:xfrm>
            <a:custGeom>
              <a:avLst/>
              <a:gdLst/>
              <a:ahLst/>
              <a:cxnLst/>
              <a:rect l="l" t="t" r="r" b="b"/>
              <a:pathLst>
                <a:path w="836" h="505" extrusionOk="0">
                  <a:moveTo>
                    <a:pt x="553" y="1"/>
                  </a:moveTo>
                  <a:cubicBezTo>
                    <a:pt x="527" y="1"/>
                    <a:pt x="499" y="6"/>
                    <a:pt x="470" y="19"/>
                  </a:cubicBezTo>
                  <a:lnTo>
                    <a:pt x="206" y="123"/>
                  </a:lnTo>
                  <a:cubicBezTo>
                    <a:pt x="1" y="205"/>
                    <a:pt x="59" y="504"/>
                    <a:pt x="275" y="504"/>
                  </a:cubicBezTo>
                  <a:cubicBezTo>
                    <a:pt x="278" y="504"/>
                    <a:pt x="280" y="504"/>
                    <a:pt x="283" y="504"/>
                  </a:cubicBezTo>
                  <a:lnTo>
                    <a:pt x="276" y="504"/>
                  </a:lnTo>
                  <a:cubicBezTo>
                    <a:pt x="303" y="504"/>
                    <a:pt x="331" y="504"/>
                    <a:pt x="352" y="490"/>
                  </a:cubicBezTo>
                  <a:lnTo>
                    <a:pt x="616" y="386"/>
                  </a:lnTo>
                  <a:cubicBezTo>
                    <a:pt x="835" y="301"/>
                    <a:pt x="744" y="1"/>
                    <a:pt x="553" y="1"/>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grpSp>
        <p:nvGrpSpPr>
          <p:cNvPr id="236" name="Google Shape;6464;p67">
            <a:extLst>
              <a:ext uri="{FF2B5EF4-FFF2-40B4-BE49-F238E27FC236}">
                <a16:creationId xmlns:a16="http://schemas.microsoft.com/office/drawing/2014/main" id="{F226C1DB-B5E3-4D16-AC39-3D31BFAAA0C5}"/>
              </a:ext>
            </a:extLst>
          </p:cNvPr>
          <p:cNvGrpSpPr/>
          <p:nvPr/>
        </p:nvGrpSpPr>
        <p:grpSpPr>
          <a:xfrm>
            <a:off x="7029831" y="5927129"/>
            <a:ext cx="495955" cy="495955"/>
            <a:chOff x="4674908" y="3682271"/>
            <a:chExt cx="371966" cy="371966"/>
          </a:xfrm>
        </p:grpSpPr>
        <p:sp>
          <p:nvSpPr>
            <p:cNvPr id="237" name="Google Shape;6465;p67">
              <a:extLst>
                <a:ext uri="{FF2B5EF4-FFF2-40B4-BE49-F238E27FC236}">
                  <a16:creationId xmlns:a16="http://schemas.microsoft.com/office/drawing/2014/main" id="{E8A77770-CDE8-42C4-81FE-21C819C46E7B}"/>
                </a:ext>
              </a:extLst>
            </p:cNvPr>
            <p:cNvSpPr/>
            <p:nvPr/>
          </p:nvSpPr>
          <p:spPr>
            <a:xfrm>
              <a:off x="4674908" y="3682271"/>
              <a:ext cx="371966" cy="371966"/>
            </a:xfrm>
            <a:custGeom>
              <a:avLst/>
              <a:gdLst/>
              <a:ahLst/>
              <a:cxnLst/>
              <a:rect l="l" t="t" r="r" b="b"/>
              <a:pathLst>
                <a:path w="14158" h="14158" extrusionOk="0">
                  <a:moveTo>
                    <a:pt x="2394" y="1"/>
                  </a:moveTo>
                  <a:cubicBezTo>
                    <a:pt x="1069" y="1"/>
                    <a:pt x="1" y="1076"/>
                    <a:pt x="1" y="2401"/>
                  </a:cubicBezTo>
                  <a:lnTo>
                    <a:pt x="1" y="11765"/>
                  </a:lnTo>
                  <a:cubicBezTo>
                    <a:pt x="1" y="13083"/>
                    <a:pt x="1076" y="14158"/>
                    <a:pt x="2394" y="14158"/>
                  </a:cubicBezTo>
                  <a:lnTo>
                    <a:pt x="11757" y="14158"/>
                  </a:lnTo>
                  <a:cubicBezTo>
                    <a:pt x="13082" y="14158"/>
                    <a:pt x="14157" y="13083"/>
                    <a:pt x="14157" y="11758"/>
                  </a:cubicBezTo>
                  <a:lnTo>
                    <a:pt x="14157" y="2394"/>
                  </a:lnTo>
                  <a:cubicBezTo>
                    <a:pt x="14150" y="1076"/>
                    <a:pt x="13082" y="1"/>
                    <a:pt x="11757" y="1"/>
                  </a:cubicBezTo>
                  <a:close/>
                </a:path>
              </a:pathLst>
            </a:custGeom>
            <a:solidFill>
              <a:srgbClr val="445D7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38" name="Google Shape;6466;p67">
              <a:extLst>
                <a:ext uri="{FF2B5EF4-FFF2-40B4-BE49-F238E27FC236}">
                  <a16:creationId xmlns:a16="http://schemas.microsoft.com/office/drawing/2014/main" id="{67DB5854-B202-41F0-A84A-C2CD5BD7E22A}"/>
                </a:ext>
              </a:extLst>
            </p:cNvPr>
            <p:cNvSpPr/>
            <p:nvPr/>
          </p:nvSpPr>
          <p:spPr>
            <a:xfrm>
              <a:off x="4690934" y="3698140"/>
              <a:ext cx="339887" cy="340071"/>
            </a:xfrm>
            <a:custGeom>
              <a:avLst/>
              <a:gdLst/>
              <a:ahLst/>
              <a:cxnLst/>
              <a:rect l="l" t="t" r="r" b="b"/>
              <a:pathLst>
                <a:path w="12937" h="12944" extrusionOk="0">
                  <a:moveTo>
                    <a:pt x="1784" y="0"/>
                  </a:moveTo>
                  <a:cubicBezTo>
                    <a:pt x="799" y="0"/>
                    <a:pt x="1" y="805"/>
                    <a:pt x="1" y="1790"/>
                  </a:cubicBezTo>
                  <a:lnTo>
                    <a:pt x="1" y="11154"/>
                  </a:lnTo>
                  <a:cubicBezTo>
                    <a:pt x="1" y="12139"/>
                    <a:pt x="799" y="12943"/>
                    <a:pt x="1784" y="12943"/>
                  </a:cubicBezTo>
                  <a:lnTo>
                    <a:pt x="11147" y="12943"/>
                  </a:lnTo>
                  <a:cubicBezTo>
                    <a:pt x="12139" y="12943"/>
                    <a:pt x="12937" y="12146"/>
                    <a:pt x="12937" y="11154"/>
                  </a:cubicBezTo>
                  <a:lnTo>
                    <a:pt x="12937" y="1790"/>
                  </a:lnTo>
                  <a:cubicBezTo>
                    <a:pt x="12937" y="805"/>
                    <a:pt x="12139" y="0"/>
                    <a:pt x="11147" y="0"/>
                  </a:cubicBezTo>
                  <a:close/>
                </a:path>
              </a:pathLst>
            </a:custGeom>
            <a:solidFill>
              <a:srgbClr val="667E9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39" name="Google Shape;6467;p67">
              <a:extLst>
                <a:ext uri="{FF2B5EF4-FFF2-40B4-BE49-F238E27FC236}">
                  <a16:creationId xmlns:a16="http://schemas.microsoft.com/office/drawing/2014/main" id="{4CF869E8-6F67-4AAD-A031-CF1D5514EF18}"/>
                </a:ext>
              </a:extLst>
            </p:cNvPr>
            <p:cNvSpPr/>
            <p:nvPr/>
          </p:nvSpPr>
          <p:spPr>
            <a:xfrm>
              <a:off x="4802829" y="3742409"/>
              <a:ext cx="103908" cy="89169"/>
            </a:xfrm>
            <a:custGeom>
              <a:avLst/>
              <a:gdLst/>
              <a:ahLst/>
              <a:cxnLst/>
              <a:rect l="l" t="t" r="r" b="b"/>
              <a:pathLst>
                <a:path w="3955" h="3394" extrusionOk="0">
                  <a:moveTo>
                    <a:pt x="2262" y="1"/>
                  </a:moveTo>
                  <a:cubicBezTo>
                    <a:pt x="757" y="1"/>
                    <a:pt x="1" y="1825"/>
                    <a:pt x="1069" y="2893"/>
                  </a:cubicBezTo>
                  <a:cubicBezTo>
                    <a:pt x="1414" y="3239"/>
                    <a:pt x="1838" y="3393"/>
                    <a:pt x="2254" y="3393"/>
                  </a:cubicBezTo>
                  <a:cubicBezTo>
                    <a:pt x="3122" y="3393"/>
                    <a:pt x="3954" y="2716"/>
                    <a:pt x="3954" y="1693"/>
                  </a:cubicBezTo>
                  <a:cubicBezTo>
                    <a:pt x="3954" y="764"/>
                    <a:pt x="3198" y="1"/>
                    <a:pt x="2262" y="1"/>
                  </a:cubicBezTo>
                  <a:close/>
                </a:path>
              </a:pathLst>
            </a:custGeom>
            <a:solidFill>
              <a:srgbClr val="A5B7C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40" name="Google Shape;6468;p67">
              <a:extLst>
                <a:ext uri="{FF2B5EF4-FFF2-40B4-BE49-F238E27FC236}">
                  <a16:creationId xmlns:a16="http://schemas.microsoft.com/office/drawing/2014/main" id="{66B21DF6-6777-45D2-9834-2D065A3F1B3B}"/>
                </a:ext>
              </a:extLst>
            </p:cNvPr>
            <p:cNvSpPr/>
            <p:nvPr/>
          </p:nvSpPr>
          <p:spPr>
            <a:xfrm>
              <a:off x="4789167" y="3855591"/>
              <a:ext cx="143448" cy="138509"/>
            </a:xfrm>
            <a:custGeom>
              <a:avLst/>
              <a:gdLst/>
              <a:ahLst/>
              <a:cxnLst/>
              <a:rect l="l" t="t" r="r" b="b"/>
              <a:pathLst>
                <a:path w="5460" h="5272" extrusionOk="0">
                  <a:moveTo>
                    <a:pt x="403" y="0"/>
                  </a:moveTo>
                  <a:cubicBezTo>
                    <a:pt x="181" y="0"/>
                    <a:pt x="1" y="181"/>
                    <a:pt x="1" y="403"/>
                  </a:cubicBezTo>
                  <a:lnTo>
                    <a:pt x="1" y="957"/>
                  </a:lnTo>
                  <a:cubicBezTo>
                    <a:pt x="1" y="1179"/>
                    <a:pt x="181" y="1360"/>
                    <a:pt x="403" y="1360"/>
                  </a:cubicBezTo>
                  <a:lnTo>
                    <a:pt x="764" y="1360"/>
                  </a:lnTo>
                  <a:cubicBezTo>
                    <a:pt x="986" y="1360"/>
                    <a:pt x="1166" y="1533"/>
                    <a:pt x="1166" y="1755"/>
                  </a:cubicBezTo>
                  <a:lnTo>
                    <a:pt x="1166" y="3517"/>
                  </a:lnTo>
                  <a:cubicBezTo>
                    <a:pt x="1166" y="3732"/>
                    <a:pt x="986" y="3912"/>
                    <a:pt x="764" y="3912"/>
                  </a:cubicBezTo>
                  <a:lnTo>
                    <a:pt x="514" y="3912"/>
                  </a:lnTo>
                  <a:cubicBezTo>
                    <a:pt x="292" y="3912"/>
                    <a:pt x="112" y="4093"/>
                    <a:pt x="112" y="4315"/>
                  </a:cubicBezTo>
                  <a:lnTo>
                    <a:pt x="112" y="4869"/>
                  </a:lnTo>
                  <a:cubicBezTo>
                    <a:pt x="112" y="5091"/>
                    <a:pt x="292" y="5272"/>
                    <a:pt x="514" y="5272"/>
                  </a:cubicBezTo>
                  <a:lnTo>
                    <a:pt x="5057" y="5272"/>
                  </a:lnTo>
                  <a:cubicBezTo>
                    <a:pt x="5279" y="5272"/>
                    <a:pt x="5459" y="5091"/>
                    <a:pt x="5459" y="4869"/>
                  </a:cubicBezTo>
                  <a:lnTo>
                    <a:pt x="5459" y="4321"/>
                  </a:lnTo>
                  <a:cubicBezTo>
                    <a:pt x="5459" y="4100"/>
                    <a:pt x="5279" y="3919"/>
                    <a:pt x="5057" y="3919"/>
                  </a:cubicBezTo>
                  <a:lnTo>
                    <a:pt x="4807" y="3919"/>
                  </a:lnTo>
                  <a:cubicBezTo>
                    <a:pt x="4585" y="3919"/>
                    <a:pt x="4405" y="3739"/>
                    <a:pt x="4405" y="3517"/>
                  </a:cubicBezTo>
                  <a:lnTo>
                    <a:pt x="4405" y="403"/>
                  </a:lnTo>
                  <a:cubicBezTo>
                    <a:pt x="4405" y="181"/>
                    <a:pt x="4225" y="0"/>
                    <a:pt x="4003" y="0"/>
                  </a:cubicBezTo>
                  <a:close/>
                </a:path>
              </a:pathLst>
            </a:custGeom>
            <a:solidFill>
              <a:srgbClr val="A5B7C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sp>
        <p:nvSpPr>
          <p:cNvPr id="241" name="Text Placeholder 4">
            <a:extLst>
              <a:ext uri="{FF2B5EF4-FFF2-40B4-BE49-F238E27FC236}">
                <a16:creationId xmlns:a16="http://schemas.microsoft.com/office/drawing/2014/main" id="{3C1DC97C-E581-4F24-9244-C03FBF9E0D27}"/>
              </a:ext>
            </a:extLst>
          </p:cNvPr>
          <p:cNvSpPr txBox="1">
            <a:spLocks/>
          </p:cNvSpPr>
          <p:nvPr/>
        </p:nvSpPr>
        <p:spPr>
          <a:xfrm>
            <a:off x="7352508" y="5846627"/>
            <a:ext cx="2419731" cy="595236"/>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rgbClr val="434343"/>
              </a:buClr>
              <a:buSzPts val="1200"/>
              <a:buFont typeface="Open Sans SemiBold"/>
              <a:buAutoNum type="arabicPeriod"/>
              <a:defRPr sz="1200" b="0" i="0" u="none" strike="noStrike" cap="none">
                <a:solidFill>
                  <a:schemeClr val="lt1"/>
                </a:solidFill>
                <a:latin typeface="Hind Vadodara"/>
                <a:ea typeface="Hind Vadodara"/>
                <a:cs typeface="Hind Vadodara"/>
                <a:sym typeface="Hind Vadodara"/>
              </a:defRPr>
            </a:lvl1pPr>
            <a:lvl2pPr marL="914400" marR="0" lvl="1" indent="-304800" algn="l" rtl="0">
              <a:lnSpc>
                <a:spcPct val="100000"/>
              </a:lnSpc>
              <a:spcBef>
                <a:spcPts val="1600"/>
              </a:spcBef>
              <a:spcAft>
                <a:spcPts val="0"/>
              </a:spcAft>
              <a:buClr>
                <a:srgbClr val="434343"/>
              </a:buClr>
              <a:buSzPts val="12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2pPr>
            <a:lvl3pPr marL="1371600" marR="0" lvl="2" indent="-317500" algn="l" rtl="0">
              <a:lnSpc>
                <a:spcPct val="100000"/>
              </a:lnSpc>
              <a:spcBef>
                <a:spcPts val="1600"/>
              </a:spcBef>
              <a:spcAft>
                <a:spcPts val="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3pPr>
            <a:lvl4pPr marL="1828800" marR="0" lvl="3" indent="-317500" algn="l" rtl="0">
              <a:lnSpc>
                <a:spcPct val="100000"/>
              </a:lnSpc>
              <a:spcBef>
                <a:spcPts val="1600"/>
              </a:spcBef>
              <a:spcAft>
                <a:spcPts val="0"/>
              </a:spcAft>
              <a:buClr>
                <a:srgbClr val="434343"/>
              </a:buClr>
              <a:buSzPts val="1400"/>
              <a:buFont typeface="Roboto Condensed Light"/>
              <a:buAutoNum type="arabicPeriod"/>
              <a:defRPr sz="1400" b="0" i="0" u="none" strike="noStrike" cap="none">
                <a:solidFill>
                  <a:schemeClr val="lt1"/>
                </a:solidFill>
                <a:latin typeface="Hind Vadodara"/>
                <a:ea typeface="Hind Vadodara"/>
                <a:cs typeface="Hind Vadodara"/>
                <a:sym typeface="Hind Vadodara"/>
              </a:defRPr>
            </a:lvl4pPr>
            <a:lvl5pPr marL="2286000" marR="0" lvl="4" indent="-317500" algn="l" rtl="0">
              <a:lnSpc>
                <a:spcPct val="100000"/>
              </a:lnSpc>
              <a:spcBef>
                <a:spcPts val="1600"/>
              </a:spcBef>
              <a:spcAft>
                <a:spcPts val="0"/>
              </a:spcAft>
              <a:buClr>
                <a:srgbClr val="434343"/>
              </a:buClr>
              <a:buSzPts val="14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5pPr>
            <a:lvl6pPr marL="2743200" marR="0" lvl="5" indent="-317500" algn="l" rtl="0">
              <a:lnSpc>
                <a:spcPct val="100000"/>
              </a:lnSpc>
              <a:spcBef>
                <a:spcPts val="1600"/>
              </a:spcBef>
              <a:spcAft>
                <a:spcPts val="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6pPr>
            <a:lvl7pPr marL="3200400" marR="0" lvl="6" indent="-317500" algn="l" rtl="0">
              <a:lnSpc>
                <a:spcPct val="100000"/>
              </a:lnSpc>
              <a:spcBef>
                <a:spcPts val="1600"/>
              </a:spcBef>
              <a:spcAft>
                <a:spcPts val="0"/>
              </a:spcAft>
              <a:buClr>
                <a:srgbClr val="434343"/>
              </a:buClr>
              <a:buSzPts val="1400"/>
              <a:buFont typeface="Roboto Condensed Light"/>
              <a:buAutoNum type="arabicPeriod"/>
              <a:defRPr sz="1400" b="0" i="0" u="none" strike="noStrike" cap="none">
                <a:solidFill>
                  <a:schemeClr val="lt1"/>
                </a:solidFill>
                <a:latin typeface="Hind Vadodara"/>
                <a:ea typeface="Hind Vadodara"/>
                <a:cs typeface="Hind Vadodara"/>
                <a:sym typeface="Hind Vadodara"/>
              </a:defRPr>
            </a:lvl7pPr>
            <a:lvl8pPr marL="3657600" marR="0" lvl="7" indent="-317500" algn="l" rtl="0">
              <a:lnSpc>
                <a:spcPct val="100000"/>
              </a:lnSpc>
              <a:spcBef>
                <a:spcPts val="1600"/>
              </a:spcBef>
              <a:spcAft>
                <a:spcPts val="0"/>
              </a:spcAft>
              <a:buClr>
                <a:srgbClr val="434343"/>
              </a:buClr>
              <a:buSzPts val="14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8pPr>
            <a:lvl9pPr marL="4114800" marR="0" lvl="8" indent="-317500" algn="l" rtl="0">
              <a:lnSpc>
                <a:spcPct val="100000"/>
              </a:lnSpc>
              <a:spcBef>
                <a:spcPts val="1600"/>
              </a:spcBef>
              <a:spcAft>
                <a:spcPts val="160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9pPr>
          </a:lstStyle>
          <a:p>
            <a:pPr marL="202565" indent="0" defTabSz="1219170">
              <a:buClr>
                <a:prstClr val="white"/>
              </a:buClr>
              <a:buNone/>
              <a:defRPr/>
            </a:pPr>
            <a:r>
              <a:rPr lang="en-US" sz="2100" kern="0" dirty="0"/>
              <a:t>Whole Group</a:t>
            </a:r>
            <a:endParaRPr lang="en-US" sz="2100" dirty="0"/>
          </a:p>
        </p:txBody>
      </p:sp>
      <p:sp>
        <p:nvSpPr>
          <p:cNvPr id="163" name="Google Shape;662;p43">
            <a:extLst>
              <a:ext uri="{FF2B5EF4-FFF2-40B4-BE49-F238E27FC236}">
                <a16:creationId xmlns:a16="http://schemas.microsoft.com/office/drawing/2014/main" id="{D6A72235-AE78-47C2-B0A0-92101730CB31}"/>
              </a:ext>
            </a:extLst>
          </p:cNvPr>
          <p:cNvSpPr/>
          <p:nvPr/>
        </p:nvSpPr>
        <p:spPr>
          <a:xfrm>
            <a:off x="10710443" y="467463"/>
            <a:ext cx="1158240" cy="1158240"/>
          </a:xfrm>
          <a:prstGeom prst="ellipse">
            <a:avLst/>
          </a:prstGeom>
          <a:solidFill>
            <a:schemeClr val="bg1"/>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grpSp>
        <p:nvGrpSpPr>
          <p:cNvPr id="164" name="Group 163">
            <a:extLst>
              <a:ext uri="{FF2B5EF4-FFF2-40B4-BE49-F238E27FC236}">
                <a16:creationId xmlns:a16="http://schemas.microsoft.com/office/drawing/2014/main" id="{4C62F00B-97A2-4F7F-83B5-1073905E4159}"/>
              </a:ext>
            </a:extLst>
          </p:cNvPr>
          <p:cNvGrpSpPr/>
          <p:nvPr/>
        </p:nvGrpSpPr>
        <p:grpSpPr>
          <a:xfrm>
            <a:off x="10869680" y="698188"/>
            <a:ext cx="806237" cy="674497"/>
            <a:chOff x="5927593" y="419031"/>
            <a:chExt cx="2451625" cy="2051026"/>
          </a:xfrm>
        </p:grpSpPr>
        <p:grpSp>
          <p:nvGrpSpPr>
            <p:cNvPr id="165" name="Google Shape;16036;p73">
              <a:extLst>
                <a:ext uri="{FF2B5EF4-FFF2-40B4-BE49-F238E27FC236}">
                  <a16:creationId xmlns:a16="http://schemas.microsoft.com/office/drawing/2014/main" id="{0252F135-6FD8-4434-835E-E8743467AA3D}"/>
                </a:ext>
              </a:extLst>
            </p:cNvPr>
            <p:cNvGrpSpPr/>
            <p:nvPr/>
          </p:nvGrpSpPr>
          <p:grpSpPr>
            <a:xfrm>
              <a:off x="5927593" y="1181807"/>
              <a:ext cx="1725126" cy="1286091"/>
              <a:chOff x="1798763" y="3395401"/>
              <a:chExt cx="376185" cy="280448"/>
            </a:xfrm>
          </p:grpSpPr>
          <p:sp>
            <p:nvSpPr>
              <p:cNvPr id="188" name="Google Shape;16037;p73">
                <a:extLst>
                  <a:ext uri="{FF2B5EF4-FFF2-40B4-BE49-F238E27FC236}">
                    <a16:creationId xmlns:a16="http://schemas.microsoft.com/office/drawing/2014/main" id="{CDDA60AD-1837-48AA-B2F1-7BA60CF9053F}"/>
                  </a:ext>
                </a:extLst>
              </p:cNvPr>
              <p:cNvSpPr/>
              <p:nvPr/>
            </p:nvSpPr>
            <p:spPr>
              <a:xfrm>
                <a:off x="2097352" y="3478660"/>
                <a:ext cx="47711" cy="42023"/>
              </a:xfrm>
              <a:custGeom>
                <a:avLst/>
                <a:gdLst/>
                <a:ahLst/>
                <a:cxnLst/>
                <a:rect l="l" t="t" r="r" b="b"/>
                <a:pathLst>
                  <a:path w="1820" h="1603" extrusionOk="0">
                    <a:moveTo>
                      <a:pt x="910" y="1"/>
                    </a:moveTo>
                    <a:cubicBezTo>
                      <a:pt x="405" y="1"/>
                      <a:pt x="0" y="361"/>
                      <a:pt x="0" y="809"/>
                    </a:cubicBezTo>
                    <a:cubicBezTo>
                      <a:pt x="0" y="1242"/>
                      <a:pt x="405" y="1603"/>
                      <a:pt x="910" y="1603"/>
                    </a:cubicBezTo>
                    <a:cubicBezTo>
                      <a:pt x="1401" y="1603"/>
                      <a:pt x="1819" y="1242"/>
                      <a:pt x="1819" y="809"/>
                    </a:cubicBezTo>
                    <a:cubicBezTo>
                      <a:pt x="1819" y="361"/>
                      <a:pt x="1401" y="1"/>
                      <a:pt x="910" y="1"/>
                    </a:cubicBezTo>
                    <a:close/>
                  </a:path>
                </a:pathLst>
              </a:custGeom>
              <a:solidFill>
                <a:srgbClr val="92A9B9"/>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9" name="Google Shape;16038;p73">
                <a:extLst>
                  <a:ext uri="{FF2B5EF4-FFF2-40B4-BE49-F238E27FC236}">
                    <a16:creationId xmlns:a16="http://schemas.microsoft.com/office/drawing/2014/main" id="{D04E1C8D-D836-4DF9-B965-93B7CC321655}"/>
                  </a:ext>
                </a:extLst>
              </p:cNvPr>
              <p:cNvSpPr/>
              <p:nvPr/>
            </p:nvSpPr>
            <p:spPr>
              <a:xfrm>
                <a:off x="2097352" y="3478660"/>
                <a:ext cx="32559" cy="42023"/>
              </a:xfrm>
              <a:custGeom>
                <a:avLst/>
                <a:gdLst/>
                <a:ahLst/>
                <a:cxnLst/>
                <a:rect l="l" t="t" r="r" b="b"/>
                <a:pathLst>
                  <a:path w="1242" h="1603" extrusionOk="0">
                    <a:moveTo>
                      <a:pt x="910" y="1"/>
                    </a:moveTo>
                    <a:cubicBezTo>
                      <a:pt x="405" y="1"/>
                      <a:pt x="0" y="361"/>
                      <a:pt x="0" y="809"/>
                    </a:cubicBezTo>
                    <a:cubicBezTo>
                      <a:pt x="0" y="1242"/>
                      <a:pt x="405" y="1603"/>
                      <a:pt x="910" y="1603"/>
                    </a:cubicBezTo>
                    <a:cubicBezTo>
                      <a:pt x="1025" y="1603"/>
                      <a:pt x="1141" y="1574"/>
                      <a:pt x="1242" y="1545"/>
                    </a:cubicBezTo>
                    <a:cubicBezTo>
                      <a:pt x="924" y="1444"/>
                      <a:pt x="693" y="1141"/>
                      <a:pt x="679" y="809"/>
                    </a:cubicBezTo>
                    <a:cubicBezTo>
                      <a:pt x="693" y="462"/>
                      <a:pt x="924" y="159"/>
                      <a:pt x="1242" y="73"/>
                    </a:cubicBezTo>
                    <a:cubicBezTo>
                      <a:pt x="1141" y="29"/>
                      <a:pt x="1025" y="1"/>
                      <a:pt x="910" y="1"/>
                    </a:cubicBezTo>
                    <a:close/>
                  </a:path>
                </a:pathLst>
              </a:custGeom>
              <a:solidFill>
                <a:srgbClr val="5C7285"/>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0" name="Google Shape;16039;p73">
                <a:extLst>
                  <a:ext uri="{FF2B5EF4-FFF2-40B4-BE49-F238E27FC236}">
                    <a16:creationId xmlns:a16="http://schemas.microsoft.com/office/drawing/2014/main" id="{3F035DC2-0EC7-4602-9CF7-E3ACD6751D07}"/>
                  </a:ext>
                </a:extLst>
              </p:cNvPr>
              <p:cNvSpPr/>
              <p:nvPr/>
            </p:nvSpPr>
            <p:spPr>
              <a:xfrm>
                <a:off x="2067441" y="3580452"/>
                <a:ext cx="107508" cy="95396"/>
              </a:xfrm>
              <a:custGeom>
                <a:avLst/>
                <a:gdLst/>
                <a:ahLst/>
                <a:cxnLst/>
                <a:rect l="l" t="t" r="r" b="b"/>
                <a:pathLst>
                  <a:path w="4101" h="3639" extrusionOk="0">
                    <a:moveTo>
                      <a:pt x="1358" y="1"/>
                    </a:moveTo>
                    <a:lnTo>
                      <a:pt x="1358" y="679"/>
                    </a:lnTo>
                    <a:cubicBezTo>
                      <a:pt x="1358" y="852"/>
                      <a:pt x="1271" y="1011"/>
                      <a:pt x="1113" y="1083"/>
                    </a:cubicBezTo>
                    <a:lnTo>
                      <a:pt x="376" y="1444"/>
                    </a:lnTo>
                    <a:cubicBezTo>
                      <a:pt x="145" y="1560"/>
                      <a:pt x="1" y="1805"/>
                      <a:pt x="1" y="2065"/>
                    </a:cubicBezTo>
                    <a:lnTo>
                      <a:pt x="1" y="3407"/>
                    </a:lnTo>
                    <a:cubicBezTo>
                      <a:pt x="1" y="3523"/>
                      <a:pt x="102" y="3638"/>
                      <a:pt x="232" y="3638"/>
                    </a:cubicBezTo>
                    <a:lnTo>
                      <a:pt x="3870" y="3638"/>
                    </a:lnTo>
                    <a:cubicBezTo>
                      <a:pt x="3985" y="3638"/>
                      <a:pt x="4101" y="3523"/>
                      <a:pt x="4101" y="3407"/>
                    </a:cubicBezTo>
                    <a:lnTo>
                      <a:pt x="4101" y="2065"/>
                    </a:lnTo>
                    <a:cubicBezTo>
                      <a:pt x="4086" y="1805"/>
                      <a:pt x="3942" y="1560"/>
                      <a:pt x="3711" y="1444"/>
                    </a:cubicBezTo>
                    <a:lnTo>
                      <a:pt x="2975" y="1083"/>
                    </a:lnTo>
                    <a:cubicBezTo>
                      <a:pt x="2830" y="1011"/>
                      <a:pt x="2729" y="852"/>
                      <a:pt x="2729" y="679"/>
                    </a:cubicBezTo>
                    <a:lnTo>
                      <a:pt x="2729" y="1"/>
                    </a:lnTo>
                    <a:close/>
                  </a:path>
                </a:pathLst>
              </a:custGeom>
              <a:solidFill>
                <a:srgbClr val="AABBC8"/>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1" name="Google Shape;16040;p73">
                <a:extLst>
                  <a:ext uri="{FF2B5EF4-FFF2-40B4-BE49-F238E27FC236}">
                    <a16:creationId xmlns:a16="http://schemas.microsoft.com/office/drawing/2014/main" id="{35C1A7B4-3C8C-47B1-9F50-764281743DEA}"/>
                  </a:ext>
                </a:extLst>
              </p:cNvPr>
              <p:cNvSpPr/>
              <p:nvPr/>
            </p:nvSpPr>
            <p:spPr>
              <a:xfrm>
                <a:off x="2103014" y="3580085"/>
                <a:ext cx="36360" cy="23856"/>
              </a:xfrm>
              <a:custGeom>
                <a:avLst/>
                <a:gdLst/>
                <a:ahLst/>
                <a:cxnLst/>
                <a:rect l="l" t="t" r="r" b="b"/>
                <a:pathLst>
                  <a:path w="1387" h="910" extrusionOk="0">
                    <a:moveTo>
                      <a:pt x="1" y="0"/>
                    </a:moveTo>
                    <a:lnTo>
                      <a:pt x="1" y="693"/>
                    </a:lnTo>
                    <a:cubicBezTo>
                      <a:pt x="1" y="722"/>
                      <a:pt x="1" y="751"/>
                      <a:pt x="1" y="780"/>
                    </a:cubicBezTo>
                    <a:cubicBezTo>
                      <a:pt x="217" y="866"/>
                      <a:pt x="448" y="910"/>
                      <a:pt x="694" y="910"/>
                    </a:cubicBezTo>
                    <a:cubicBezTo>
                      <a:pt x="925" y="910"/>
                      <a:pt x="1170" y="866"/>
                      <a:pt x="1387" y="780"/>
                    </a:cubicBezTo>
                    <a:cubicBezTo>
                      <a:pt x="1372" y="751"/>
                      <a:pt x="1372" y="722"/>
                      <a:pt x="1372" y="693"/>
                    </a:cubicBezTo>
                    <a:lnTo>
                      <a:pt x="1372" y="0"/>
                    </a:lnTo>
                    <a:close/>
                  </a:path>
                </a:pathLst>
              </a:custGeom>
              <a:solidFill>
                <a:srgbClr val="94A5B3"/>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2" name="Google Shape;16041;p73">
                <a:extLst>
                  <a:ext uri="{FF2B5EF4-FFF2-40B4-BE49-F238E27FC236}">
                    <a16:creationId xmlns:a16="http://schemas.microsoft.com/office/drawing/2014/main" id="{D2EE2643-CEB5-4CFD-A16D-383887D901B2}"/>
                  </a:ext>
                </a:extLst>
              </p:cNvPr>
              <p:cNvSpPr/>
              <p:nvPr/>
            </p:nvSpPr>
            <p:spPr>
              <a:xfrm>
                <a:off x="2067441" y="3611491"/>
                <a:ext cx="107141" cy="64358"/>
              </a:xfrm>
              <a:custGeom>
                <a:avLst/>
                <a:gdLst/>
                <a:ahLst/>
                <a:cxnLst/>
                <a:rect l="l" t="t" r="r" b="b"/>
                <a:pathLst>
                  <a:path w="4087" h="2455" extrusionOk="0">
                    <a:moveTo>
                      <a:pt x="896" y="0"/>
                    </a:moveTo>
                    <a:lnTo>
                      <a:pt x="376" y="260"/>
                    </a:lnTo>
                    <a:cubicBezTo>
                      <a:pt x="145" y="376"/>
                      <a:pt x="1" y="621"/>
                      <a:pt x="1" y="881"/>
                    </a:cubicBezTo>
                    <a:lnTo>
                      <a:pt x="1" y="2223"/>
                    </a:lnTo>
                    <a:cubicBezTo>
                      <a:pt x="1" y="2339"/>
                      <a:pt x="102" y="2454"/>
                      <a:pt x="218" y="2454"/>
                    </a:cubicBezTo>
                    <a:lnTo>
                      <a:pt x="3870" y="2454"/>
                    </a:lnTo>
                    <a:cubicBezTo>
                      <a:pt x="3985" y="2454"/>
                      <a:pt x="4086" y="2339"/>
                      <a:pt x="4086" y="2223"/>
                    </a:cubicBezTo>
                    <a:lnTo>
                      <a:pt x="4086" y="881"/>
                    </a:lnTo>
                    <a:cubicBezTo>
                      <a:pt x="4086" y="621"/>
                      <a:pt x="3942" y="376"/>
                      <a:pt x="3711" y="260"/>
                    </a:cubicBezTo>
                    <a:lnTo>
                      <a:pt x="3191" y="0"/>
                    </a:lnTo>
                    <a:cubicBezTo>
                      <a:pt x="2924" y="419"/>
                      <a:pt x="2484" y="628"/>
                      <a:pt x="2044" y="628"/>
                    </a:cubicBezTo>
                    <a:cubicBezTo>
                      <a:pt x="1603" y="628"/>
                      <a:pt x="1163" y="419"/>
                      <a:pt x="896" y="0"/>
                    </a:cubicBezTo>
                    <a:close/>
                  </a:path>
                </a:pathLst>
              </a:custGeom>
              <a:solidFill>
                <a:srgbClr val="37A76F">
                  <a:lumMod val="60000"/>
                  <a:lumOff val="40000"/>
                </a:srgbClr>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3" name="Google Shape;16042;p73">
                <a:extLst>
                  <a:ext uri="{FF2B5EF4-FFF2-40B4-BE49-F238E27FC236}">
                    <a16:creationId xmlns:a16="http://schemas.microsoft.com/office/drawing/2014/main" id="{F813BCBF-D845-414A-B3D6-C35D0E412591}"/>
                  </a:ext>
                </a:extLst>
              </p:cNvPr>
              <p:cNvSpPr/>
              <p:nvPr/>
            </p:nvSpPr>
            <p:spPr>
              <a:xfrm>
                <a:off x="2079185" y="3496827"/>
                <a:ext cx="83652" cy="83285"/>
              </a:xfrm>
              <a:custGeom>
                <a:avLst/>
                <a:gdLst/>
                <a:ahLst/>
                <a:cxnLst/>
                <a:rect l="l" t="t" r="r" b="b"/>
                <a:pathLst>
                  <a:path w="3191" h="3177" extrusionOk="0">
                    <a:moveTo>
                      <a:pt x="1603" y="0"/>
                    </a:moveTo>
                    <a:cubicBezTo>
                      <a:pt x="722" y="0"/>
                      <a:pt x="0" y="708"/>
                      <a:pt x="0" y="1588"/>
                    </a:cubicBezTo>
                    <a:cubicBezTo>
                      <a:pt x="0" y="2469"/>
                      <a:pt x="722" y="3176"/>
                      <a:pt x="1603" y="3176"/>
                    </a:cubicBezTo>
                    <a:cubicBezTo>
                      <a:pt x="2483" y="3176"/>
                      <a:pt x="3191" y="2469"/>
                      <a:pt x="3191" y="1588"/>
                    </a:cubicBezTo>
                    <a:cubicBezTo>
                      <a:pt x="3191" y="708"/>
                      <a:pt x="2483" y="0"/>
                      <a:pt x="1603" y="0"/>
                    </a:cubicBezTo>
                    <a:close/>
                  </a:path>
                </a:pathLst>
              </a:custGeom>
              <a:solidFill>
                <a:srgbClr val="667A8C"/>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4" name="Google Shape;16043;p73">
                <a:extLst>
                  <a:ext uri="{FF2B5EF4-FFF2-40B4-BE49-F238E27FC236}">
                    <a16:creationId xmlns:a16="http://schemas.microsoft.com/office/drawing/2014/main" id="{84BBF8B7-5423-4B9C-9BE2-4167460AB947}"/>
                  </a:ext>
                </a:extLst>
              </p:cNvPr>
              <p:cNvSpPr/>
              <p:nvPr/>
            </p:nvSpPr>
            <p:spPr>
              <a:xfrm>
                <a:off x="2095071" y="3496827"/>
                <a:ext cx="69653" cy="75342"/>
              </a:xfrm>
              <a:custGeom>
                <a:avLst/>
                <a:gdLst/>
                <a:ahLst/>
                <a:cxnLst/>
                <a:rect l="l" t="t" r="r" b="b"/>
                <a:pathLst>
                  <a:path w="2657" h="2874" extrusionOk="0">
                    <a:moveTo>
                      <a:pt x="997" y="0"/>
                    </a:moveTo>
                    <a:cubicBezTo>
                      <a:pt x="246" y="0"/>
                      <a:pt x="1" y="1025"/>
                      <a:pt x="665" y="1372"/>
                    </a:cubicBezTo>
                    <a:cubicBezTo>
                      <a:pt x="694" y="1386"/>
                      <a:pt x="708" y="1401"/>
                      <a:pt x="737" y="1401"/>
                    </a:cubicBezTo>
                    <a:lnTo>
                      <a:pt x="1516" y="2844"/>
                    </a:lnTo>
                    <a:cubicBezTo>
                      <a:pt x="1516" y="2844"/>
                      <a:pt x="1733" y="2859"/>
                      <a:pt x="1950" y="2873"/>
                    </a:cubicBezTo>
                    <a:cubicBezTo>
                      <a:pt x="2411" y="2527"/>
                      <a:pt x="2657" y="1949"/>
                      <a:pt x="2570" y="1372"/>
                    </a:cubicBezTo>
                    <a:cubicBezTo>
                      <a:pt x="2484" y="708"/>
                      <a:pt x="1993" y="188"/>
                      <a:pt x="1343" y="29"/>
                    </a:cubicBezTo>
                    <a:cubicBezTo>
                      <a:pt x="1228" y="15"/>
                      <a:pt x="1112" y="0"/>
                      <a:pt x="997" y="0"/>
                    </a:cubicBezTo>
                    <a:close/>
                  </a:path>
                </a:pathLst>
              </a:custGeom>
              <a:solidFill>
                <a:srgbClr val="5C7285"/>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5" name="Google Shape;16044;p73">
                <a:extLst>
                  <a:ext uri="{FF2B5EF4-FFF2-40B4-BE49-F238E27FC236}">
                    <a16:creationId xmlns:a16="http://schemas.microsoft.com/office/drawing/2014/main" id="{680A64C8-9A15-4E9A-8142-9CD921D5AB28}"/>
                  </a:ext>
                </a:extLst>
              </p:cNvPr>
              <p:cNvSpPr/>
              <p:nvPr/>
            </p:nvSpPr>
            <p:spPr>
              <a:xfrm>
                <a:off x="2085241" y="3533449"/>
                <a:ext cx="71541" cy="58774"/>
              </a:xfrm>
              <a:custGeom>
                <a:avLst/>
                <a:gdLst/>
                <a:ahLst/>
                <a:cxnLst/>
                <a:rect l="l" t="t" r="r" b="b"/>
                <a:pathLst>
                  <a:path w="2729" h="2242" extrusionOk="0">
                    <a:moveTo>
                      <a:pt x="1060" y="1"/>
                    </a:moveTo>
                    <a:cubicBezTo>
                      <a:pt x="972" y="1"/>
                      <a:pt x="890" y="45"/>
                      <a:pt x="852" y="134"/>
                    </a:cubicBezTo>
                    <a:cubicBezTo>
                      <a:pt x="766" y="292"/>
                      <a:pt x="664" y="422"/>
                      <a:pt x="535" y="538"/>
                    </a:cubicBezTo>
                    <a:cubicBezTo>
                      <a:pt x="419" y="653"/>
                      <a:pt x="275" y="740"/>
                      <a:pt x="130" y="812"/>
                    </a:cubicBezTo>
                    <a:cubicBezTo>
                      <a:pt x="44" y="855"/>
                      <a:pt x="0" y="956"/>
                      <a:pt x="15" y="1057"/>
                    </a:cubicBezTo>
                    <a:cubicBezTo>
                      <a:pt x="102" y="1736"/>
                      <a:pt x="679" y="2241"/>
                      <a:pt x="1372" y="2241"/>
                    </a:cubicBezTo>
                    <a:cubicBezTo>
                      <a:pt x="2079" y="2241"/>
                      <a:pt x="2671" y="1693"/>
                      <a:pt x="2729" y="985"/>
                    </a:cubicBezTo>
                    <a:cubicBezTo>
                      <a:pt x="2729" y="913"/>
                      <a:pt x="2700" y="841"/>
                      <a:pt x="2642" y="798"/>
                    </a:cubicBezTo>
                    <a:cubicBezTo>
                      <a:pt x="2195" y="422"/>
                      <a:pt x="1675" y="148"/>
                      <a:pt x="1098" y="4"/>
                    </a:cubicBezTo>
                    <a:cubicBezTo>
                      <a:pt x="1085" y="2"/>
                      <a:pt x="1072" y="1"/>
                      <a:pt x="1060" y="1"/>
                    </a:cubicBezTo>
                    <a:close/>
                  </a:path>
                </a:pathLst>
              </a:custGeom>
              <a:solidFill>
                <a:srgbClr val="BCC9D4"/>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6" name="Google Shape;16045;p73">
                <a:extLst>
                  <a:ext uri="{FF2B5EF4-FFF2-40B4-BE49-F238E27FC236}">
                    <a16:creationId xmlns:a16="http://schemas.microsoft.com/office/drawing/2014/main" id="{6F5CE203-6278-4C49-A3B1-99B0907CD86C}"/>
                  </a:ext>
                </a:extLst>
              </p:cNvPr>
              <p:cNvSpPr/>
              <p:nvPr/>
            </p:nvSpPr>
            <p:spPr>
              <a:xfrm>
                <a:off x="2085608" y="3533449"/>
                <a:ext cx="71567" cy="58381"/>
              </a:xfrm>
              <a:custGeom>
                <a:avLst/>
                <a:gdLst/>
                <a:ahLst/>
                <a:cxnLst/>
                <a:rect l="l" t="t" r="r" b="b"/>
                <a:pathLst>
                  <a:path w="2730" h="2227" extrusionOk="0">
                    <a:moveTo>
                      <a:pt x="1060" y="1"/>
                    </a:moveTo>
                    <a:cubicBezTo>
                      <a:pt x="969" y="1"/>
                      <a:pt x="876" y="45"/>
                      <a:pt x="838" y="134"/>
                    </a:cubicBezTo>
                    <a:cubicBezTo>
                      <a:pt x="780" y="249"/>
                      <a:pt x="723" y="350"/>
                      <a:pt x="636" y="437"/>
                    </a:cubicBezTo>
                    <a:cubicBezTo>
                      <a:pt x="607" y="480"/>
                      <a:pt x="564" y="509"/>
                      <a:pt x="535" y="538"/>
                    </a:cubicBezTo>
                    <a:cubicBezTo>
                      <a:pt x="405" y="653"/>
                      <a:pt x="275" y="740"/>
                      <a:pt x="131" y="812"/>
                    </a:cubicBezTo>
                    <a:cubicBezTo>
                      <a:pt x="44" y="855"/>
                      <a:pt x="1" y="956"/>
                      <a:pt x="1" y="1057"/>
                    </a:cubicBezTo>
                    <a:cubicBezTo>
                      <a:pt x="88" y="1649"/>
                      <a:pt x="549" y="2126"/>
                      <a:pt x="1156" y="2227"/>
                    </a:cubicBezTo>
                    <a:cubicBezTo>
                      <a:pt x="838" y="2025"/>
                      <a:pt x="665" y="1693"/>
                      <a:pt x="679" y="1332"/>
                    </a:cubicBezTo>
                    <a:lnTo>
                      <a:pt x="679" y="1000"/>
                    </a:lnTo>
                    <a:cubicBezTo>
                      <a:pt x="737" y="971"/>
                      <a:pt x="780" y="928"/>
                      <a:pt x="838" y="884"/>
                    </a:cubicBezTo>
                    <a:cubicBezTo>
                      <a:pt x="954" y="769"/>
                      <a:pt x="1069" y="639"/>
                      <a:pt x="1156" y="494"/>
                    </a:cubicBezTo>
                    <a:cubicBezTo>
                      <a:pt x="1589" y="624"/>
                      <a:pt x="1993" y="855"/>
                      <a:pt x="2339" y="1144"/>
                    </a:cubicBezTo>
                    <a:cubicBezTo>
                      <a:pt x="2383" y="1173"/>
                      <a:pt x="2498" y="1274"/>
                      <a:pt x="2614" y="1389"/>
                    </a:cubicBezTo>
                    <a:cubicBezTo>
                      <a:pt x="2671" y="1260"/>
                      <a:pt x="2715" y="1130"/>
                      <a:pt x="2715" y="985"/>
                    </a:cubicBezTo>
                    <a:cubicBezTo>
                      <a:pt x="2729" y="913"/>
                      <a:pt x="2700" y="841"/>
                      <a:pt x="2643" y="798"/>
                    </a:cubicBezTo>
                    <a:cubicBezTo>
                      <a:pt x="2195" y="422"/>
                      <a:pt x="1661" y="148"/>
                      <a:pt x="1098" y="4"/>
                    </a:cubicBezTo>
                    <a:cubicBezTo>
                      <a:pt x="1085" y="2"/>
                      <a:pt x="1072" y="1"/>
                      <a:pt x="1060" y="1"/>
                    </a:cubicBezTo>
                    <a:close/>
                  </a:path>
                </a:pathLst>
              </a:custGeom>
              <a:solidFill>
                <a:srgbClr val="AABBC8"/>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7" name="Google Shape;16046;p73">
                <a:extLst>
                  <a:ext uri="{FF2B5EF4-FFF2-40B4-BE49-F238E27FC236}">
                    <a16:creationId xmlns:a16="http://schemas.microsoft.com/office/drawing/2014/main" id="{BF57A928-997F-44F6-A60A-2ECEA76370A6}"/>
                  </a:ext>
                </a:extLst>
              </p:cNvPr>
              <p:cNvSpPr/>
              <p:nvPr/>
            </p:nvSpPr>
            <p:spPr>
              <a:xfrm>
                <a:off x="2150699" y="3623969"/>
                <a:ext cx="24249" cy="51879"/>
              </a:xfrm>
              <a:custGeom>
                <a:avLst/>
                <a:gdLst/>
                <a:ahLst/>
                <a:cxnLst/>
                <a:rect l="l" t="t" r="r" b="b"/>
                <a:pathLst>
                  <a:path w="925" h="1979" extrusionOk="0">
                    <a:moveTo>
                      <a:pt x="780" y="1"/>
                    </a:moveTo>
                    <a:lnTo>
                      <a:pt x="174" y="463"/>
                    </a:lnTo>
                    <a:cubicBezTo>
                      <a:pt x="73" y="549"/>
                      <a:pt x="1" y="694"/>
                      <a:pt x="15" y="824"/>
                    </a:cubicBezTo>
                    <a:lnTo>
                      <a:pt x="15" y="1978"/>
                    </a:lnTo>
                    <a:lnTo>
                      <a:pt x="694" y="1978"/>
                    </a:lnTo>
                    <a:cubicBezTo>
                      <a:pt x="809" y="1978"/>
                      <a:pt x="925" y="1877"/>
                      <a:pt x="925" y="1747"/>
                    </a:cubicBezTo>
                    <a:lnTo>
                      <a:pt x="925" y="405"/>
                    </a:lnTo>
                    <a:cubicBezTo>
                      <a:pt x="910" y="261"/>
                      <a:pt x="867" y="116"/>
                      <a:pt x="780" y="1"/>
                    </a:cubicBezTo>
                    <a:close/>
                  </a:path>
                </a:pathLst>
              </a:custGeom>
              <a:solidFill>
                <a:srgbClr val="37A76F">
                  <a:lumMod val="60000"/>
                  <a:lumOff val="40000"/>
                </a:srgbClr>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8" name="Google Shape;16047;p73">
                <a:extLst>
                  <a:ext uri="{FF2B5EF4-FFF2-40B4-BE49-F238E27FC236}">
                    <a16:creationId xmlns:a16="http://schemas.microsoft.com/office/drawing/2014/main" id="{D580831F-D69B-429A-B825-03A8AA678F10}"/>
                  </a:ext>
                </a:extLst>
              </p:cNvPr>
              <p:cNvSpPr/>
              <p:nvPr/>
            </p:nvSpPr>
            <p:spPr>
              <a:xfrm>
                <a:off x="1816930" y="3502882"/>
                <a:ext cx="29938" cy="65485"/>
              </a:xfrm>
              <a:custGeom>
                <a:avLst/>
                <a:gdLst/>
                <a:ahLst/>
                <a:cxnLst/>
                <a:rect l="l" t="t" r="r" b="b"/>
                <a:pathLst>
                  <a:path w="1142" h="2498" extrusionOk="0">
                    <a:moveTo>
                      <a:pt x="679" y="0"/>
                    </a:moveTo>
                    <a:cubicBezTo>
                      <a:pt x="304" y="0"/>
                      <a:pt x="1" y="304"/>
                      <a:pt x="1" y="679"/>
                    </a:cubicBezTo>
                    <a:lnTo>
                      <a:pt x="1" y="838"/>
                    </a:lnTo>
                    <a:cubicBezTo>
                      <a:pt x="1" y="1025"/>
                      <a:pt x="30" y="1227"/>
                      <a:pt x="87" y="1415"/>
                    </a:cubicBezTo>
                    <a:lnTo>
                      <a:pt x="448" y="2498"/>
                    </a:lnTo>
                    <a:lnTo>
                      <a:pt x="1141" y="2498"/>
                    </a:lnTo>
                    <a:lnTo>
                      <a:pt x="1141" y="0"/>
                    </a:lnTo>
                    <a:close/>
                  </a:path>
                </a:pathLst>
              </a:custGeom>
              <a:solidFill>
                <a:srgbClr val="667A8C"/>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9" name="Google Shape;16048;p73">
                <a:extLst>
                  <a:ext uri="{FF2B5EF4-FFF2-40B4-BE49-F238E27FC236}">
                    <a16:creationId xmlns:a16="http://schemas.microsoft.com/office/drawing/2014/main" id="{1EFD721C-6421-47BA-A0E7-47A07C8843BE}"/>
                  </a:ext>
                </a:extLst>
              </p:cNvPr>
              <p:cNvSpPr/>
              <p:nvPr/>
            </p:nvSpPr>
            <p:spPr>
              <a:xfrm>
                <a:off x="1828674" y="3496827"/>
                <a:ext cx="71541" cy="71541"/>
              </a:xfrm>
              <a:custGeom>
                <a:avLst/>
                <a:gdLst/>
                <a:ahLst/>
                <a:cxnLst/>
                <a:rect l="l" t="t" r="r" b="b"/>
                <a:pathLst>
                  <a:path w="2729" h="2729" extrusionOk="0">
                    <a:moveTo>
                      <a:pt x="693" y="0"/>
                    </a:moveTo>
                    <a:cubicBezTo>
                      <a:pt x="318" y="0"/>
                      <a:pt x="0" y="304"/>
                      <a:pt x="0" y="679"/>
                    </a:cubicBezTo>
                    <a:cubicBezTo>
                      <a:pt x="0" y="939"/>
                      <a:pt x="202" y="1141"/>
                      <a:pt x="462" y="1141"/>
                    </a:cubicBezTo>
                    <a:lnTo>
                      <a:pt x="2281" y="2729"/>
                    </a:lnTo>
                    <a:lnTo>
                      <a:pt x="2671" y="1386"/>
                    </a:lnTo>
                    <a:cubicBezTo>
                      <a:pt x="2714" y="1213"/>
                      <a:pt x="2729" y="1040"/>
                      <a:pt x="2729" y="881"/>
                    </a:cubicBezTo>
                    <a:lnTo>
                      <a:pt x="2729" y="448"/>
                    </a:lnTo>
                    <a:cubicBezTo>
                      <a:pt x="2729" y="203"/>
                      <a:pt x="2526" y="0"/>
                      <a:pt x="2281" y="0"/>
                    </a:cubicBezTo>
                    <a:close/>
                  </a:path>
                </a:pathLst>
              </a:custGeom>
              <a:solidFill>
                <a:srgbClr val="5C7285"/>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0" name="Google Shape;16049;p73">
                <a:extLst>
                  <a:ext uri="{FF2B5EF4-FFF2-40B4-BE49-F238E27FC236}">
                    <a16:creationId xmlns:a16="http://schemas.microsoft.com/office/drawing/2014/main" id="{23055E72-A13F-4924-8158-DDBEC4874557}"/>
                  </a:ext>
                </a:extLst>
              </p:cNvPr>
              <p:cNvSpPr/>
              <p:nvPr/>
            </p:nvSpPr>
            <p:spPr>
              <a:xfrm>
                <a:off x="1840786" y="3586141"/>
                <a:ext cx="35967" cy="26503"/>
              </a:xfrm>
              <a:custGeom>
                <a:avLst/>
                <a:gdLst/>
                <a:ahLst/>
                <a:cxnLst/>
                <a:rect l="l" t="t" r="r" b="b"/>
                <a:pathLst>
                  <a:path w="1372" h="1011" extrusionOk="0">
                    <a:moveTo>
                      <a:pt x="0" y="0"/>
                    </a:moveTo>
                    <a:lnTo>
                      <a:pt x="0" y="1011"/>
                    </a:lnTo>
                    <a:lnTo>
                      <a:pt x="1372" y="1011"/>
                    </a:lnTo>
                    <a:lnTo>
                      <a:pt x="1372" y="0"/>
                    </a:lnTo>
                    <a:close/>
                  </a:path>
                </a:pathLst>
              </a:custGeom>
              <a:solidFill>
                <a:srgbClr val="AABBC8"/>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1" name="Google Shape;16050;p73">
                <a:extLst>
                  <a:ext uri="{FF2B5EF4-FFF2-40B4-BE49-F238E27FC236}">
                    <a16:creationId xmlns:a16="http://schemas.microsoft.com/office/drawing/2014/main" id="{EB444240-B280-4C12-AC06-123B02ED1ABD}"/>
                  </a:ext>
                </a:extLst>
              </p:cNvPr>
              <p:cNvSpPr/>
              <p:nvPr/>
            </p:nvSpPr>
            <p:spPr>
              <a:xfrm>
                <a:off x="1840786" y="3586141"/>
                <a:ext cx="35967" cy="14392"/>
              </a:xfrm>
              <a:custGeom>
                <a:avLst/>
                <a:gdLst/>
                <a:ahLst/>
                <a:cxnLst/>
                <a:rect l="l" t="t" r="r" b="b"/>
                <a:pathLst>
                  <a:path w="1372" h="549" extrusionOk="0">
                    <a:moveTo>
                      <a:pt x="0" y="0"/>
                    </a:moveTo>
                    <a:lnTo>
                      <a:pt x="0" y="419"/>
                    </a:lnTo>
                    <a:cubicBezTo>
                      <a:pt x="217" y="505"/>
                      <a:pt x="448" y="549"/>
                      <a:pt x="680" y="549"/>
                    </a:cubicBezTo>
                    <a:cubicBezTo>
                      <a:pt x="913" y="549"/>
                      <a:pt x="1148" y="505"/>
                      <a:pt x="1372" y="419"/>
                    </a:cubicBezTo>
                    <a:lnTo>
                      <a:pt x="1372" y="0"/>
                    </a:lnTo>
                    <a:close/>
                  </a:path>
                </a:pathLst>
              </a:custGeom>
              <a:solidFill>
                <a:srgbClr val="94A5B3"/>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2" name="Google Shape;16051;p73">
                <a:extLst>
                  <a:ext uri="{FF2B5EF4-FFF2-40B4-BE49-F238E27FC236}">
                    <a16:creationId xmlns:a16="http://schemas.microsoft.com/office/drawing/2014/main" id="{64635754-CA24-4B0A-8B64-6B3747752D5D}"/>
                  </a:ext>
                </a:extLst>
              </p:cNvPr>
              <p:cNvSpPr/>
              <p:nvPr/>
            </p:nvSpPr>
            <p:spPr>
              <a:xfrm>
                <a:off x="1799156" y="3600507"/>
                <a:ext cx="119226" cy="75342"/>
              </a:xfrm>
              <a:custGeom>
                <a:avLst/>
                <a:gdLst/>
                <a:ahLst/>
                <a:cxnLst/>
                <a:rect l="l" t="t" r="r" b="b"/>
                <a:pathLst>
                  <a:path w="4548" h="2874" extrusionOk="0">
                    <a:moveTo>
                      <a:pt x="1588" y="1"/>
                    </a:moveTo>
                    <a:lnTo>
                      <a:pt x="491" y="318"/>
                    </a:lnTo>
                    <a:cubicBezTo>
                      <a:pt x="202" y="405"/>
                      <a:pt x="0" y="679"/>
                      <a:pt x="0" y="982"/>
                    </a:cubicBezTo>
                    <a:lnTo>
                      <a:pt x="0" y="2642"/>
                    </a:lnTo>
                    <a:cubicBezTo>
                      <a:pt x="0" y="2772"/>
                      <a:pt x="87" y="2873"/>
                      <a:pt x="217" y="2873"/>
                    </a:cubicBezTo>
                    <a:lnTo>
                      <a:pt x="4316" y="2873"/>
                    </a:lnTo>
                    <a:cubicBezTo>
                      <a:pt x="4446" y="2873"/>
                      <a:pt x="4547" y="2772"/>
                      <a:pt x="4547" y="2642"/>
                    </a:cubicBezTo>
                    <a:lnTo>
                      <a:pt x="4547" y="968"/>
                    </a:lnTo>
                    <a:cubicBezTo>
                      <a:pt x="4547" y="665"/>
                      <a:pt x="4345" y="405"/>
                      <a:pt x="4057" y="318"/>
                    </a:cubicBezTo>
                    <a:lnTo>
                      <a:pt x="2960" y="1"/>
                    </a:lnTo>
                    <a:lnTo>
                      <a:pt x="2267" y="463"/>
                    </a:lnTo>
                    <a:lnTo>
                      <a:pt x="1588" y="1"/>
                    </a:lnTo>
                    <a:close/>
                  </a:path>
                </a:pathLst>
              </a:custGeom>
              <a:solidFill>
                <a:srgbClr val="EFF2F5"/>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3" name="Google Shape;16052;p73">
                <a:extLst>
                  <a:ext uri="{FF2B5EF4-FFF2-40B4-BE49-F238E27FC236}">
                    <a16:creationId xmlns:a16="http://schemas.microsoft.com/office/drawing/2014/main" id="{B0F6E564-5A5C-4127-955C-C559D6D4C611}"/>
                  </a:ext>
                </a:extLst>
              </p:cNvPr>
              <p:cNvSpPr/>
              <p:nvPr/>
            </p:nvSpPr>
            <p:spPr>
              <a:xfrm>
                <a:off x="1852897" y="3612618"/>
                <a:ext cx="11744" cy="63231"/>
              </a:xfrm>
              <a:custGeom>
                <a:avLst/>
                <a:gdLst/>
                <a:ahLst/>
                <a:cxnLst/>
                <a:rect l="l" t="t" r="r" b="b"/>
                <a:pathLst>
                  <a:path w="448" h="2412" extrusionOk="0">
                    <a:moveTo>
                      <a:pt x="101" y="1"/>
                    </a:moveTo>
                    <a:lnTo>
                      <a:pt x="0" y="2411"/>
                    </a:lnTo>
                    <a:lnTo>
                      <a:pt x="448" y="2411"/>
                    </a:lnTo>
                    <a:lnTo>
                      <a:pt x="332" y="1"/>
                    </a:lnTo>
                    <a:close/>
                  </a:path>
                </a:pathLst>
              </a:custGeom>
              <a:solidFill>
                <a:srgbClr val="37A76F">
                  <a:lumMod val="60000"/>
                  <a:lumOff val="40000"/>
                </a:srgbClr>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4" name="Google Shape;16053;p73">
                <a:extLst>
                  <a:ext uri="{FF2B5EF4-FFF2-40B4-BE49-F238E27FC236}">
                    <a16:creationId xmlns:a16="http://schemas.microsoft.com/office/drawing/2014/main" id="{594B1F87-BB6F-408B-AAC9-0CEF7B878DB2}"/>
                  </a:ext>
                </a:extLst>
              </p:cNvPr>
              <p:cNvSpPr/>
              <p:nvPr/>
            </p:nvSpPr>
            <p:spPr>
              <a:xfrm>
                <a:off x="1822986" y="3526712"/>
                <a:ext cx="71541" cy="65511"/>
              </a:xfrm>
              <a:custGeom>
                <a:avLst/>
                <a:gdLst/>
                <a:ahLst/>
                <a:cxnLst/>
                <a:rect l="l" t="t" r="r" b="b"/>
                <a:pathLst>
                  <a:path w="2729" h="2499" extrusionOk="0">
                    <a:moveTo>
                      <a:pt x="881" y="1"/>
                    </a:moveTo>
                    <a:cubicBezTo>
                      <a:pt x="751" y="1"/>
                      <a:pt x="636" y="44"/>
                      <a:pt x="549" y="131"/>
                    </a:cubicBezTo>
                    <a:lnTo>
                      <a:pt x="131" y="549"/>
                    </a:lnTo>
                    <a:cubicBezTo>
                      <a:pt x="44" y="636"/>
                      <a:pt x="1" y="751"/>
                      <a:pt x="1" y="867"/>
                    </a:cubicBezTo>
                    <a:lnTo>
                      <a:pt x="1" y="1127"/>
                    </a:lnTo>
                    <a:cubicBezTo>
                      <a:pt x="1" y="1892"/>
                      <a:pt x="607" y="2498"/>
                      <a:pt x="1358" y="2498"/>
                    </a:cubicBezTo>
                    <a:cubicBezTo>
                      <a:pt x="2123" y="2498"/>
                      <a:pt x="2729" y="1892"/>
                      <a:pt x="2729" y="1127"/>
                    </a:cubicBezTo>
                    <a:lnTo>
                      <a:pt x="2729" y="838"/>
                    </a:lnTo>
                    <a:cubicBezTo>
                      <a:pt x="2729" y="723"/>
                      <a:pt x="2686" y="607"/>
                      <a:pt x="2599" y="520"/>
                    </a:cubicBezTo>
                    <a:cubicBezTo>
                      <a:pt x="2253" y="174"/>
                      <a:pt x="1603" y="15"/>
                      <a:pt x="881" y="1"/>
                    </a:cubicBezTo>
                    <a:close/>
                  </a:path>
                </a:pathLst>
              </a:custGeom>
              <a:solidFill>
                <a:srgbClr val="BCC9D4"/>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5" name="Google Shape;16054;p73">
                <a:extLst>
                  <a:ext uri="{FF2B5EF4-FFF2-40B4-BE49-F238E27FC236}">
                    <a16:creationId xmlns:a16="http://schemas.microsoft.com/office/drawing/2014/main" id="{B869D487-C0FC-4DE8-A030-C836F1580945}"/>
                  </a:ext>
                </a:extLst>
              </p:cNvPr>
              <p:cNvSpPr/>
              <p:nvPr/>
            </p:nvSpPr>
            <p:spPr>
              <a:xfrm>
                <a:off x="1822986" y="3526712"/>
                <a:ext cx="71174" cy="63991"/>
              </a:xfrm>
              <a:custGeom>
                <a:avLst/>
                <a:gdLst/>
                <a:ahLst/>
                <a:cxnLst/>
                <a:rect l="l" t="t" r="r" b="b"/>
                <a:pathLst>
                  <a:path w="2715" h="2441" extrusionOk="0">
                    <a:moveTo>
                      <a:pt x="867" y="1"/>
                    </a:moveTo>
                    <a:cubicBezTo>
                      <a:pt x="751" y="1"/>
                      <a:pt x="636" y="44"/>
                      <a:pt x="535" y="131"/>
                    </a:cubicBezTo>
                    <a:lnTo>
                      <a:pt x="131" y="549"/>
                    </a:lnTo>
                    <a:cubicBezTo>
                      <a:pt x="44" y="636"/>
                      <a:pt x="1" y="751"/>
                      <a:pt x="1" y="867"/>
                    </a:cubicBezTo>
                    <a:lnTo>
                      <a:pt x="1" y="1127"/>
                    </a:lnTo>
                    <a:cubicBezTo>
                      <a:pt x="1" y="1733"/>
                      <a:pt x="405" y="2267"/>
                      <a:pt x="982" y="2440"/>
                    </a:cubicBezTo>
                    <a:cubicBezTo>
                      <a:pt x="780" y="2195"/>
                      <a:pt x="679" y="1892"/>
                      <a:pt x="679" y="1589"/>
                    </a:cubicBezTo>
                    <a:lnTo>
                      <a:pt x="679" y="925"/>
                    </a:lnTo>
                    <a:cubicBezTo>
                      <a:pt x="679" y="673"/>
                      <a:pt x="882" y="462"/>
                      <a:pt x="1131" y="462"/>
                    </a:cubicBezTo>
                    <a:cubicBezTo>
                      <a:pt x="1139" y="462"/>
                      <a:pt x="1147" y="462"/>
                      <a:pt x="1156" y="463"/>
                    </a:cubicBezTo>
                    <a:cubicBezTo>
                      <a:pt x="1617" y="492"/>
                      <a:pt x="2296" y="578"/>
                      <a:pt x="2715" y="780"/>
                    </a:cubicBezTo>
                    <a:cubicBezTo>
                      <a:pt x="2715" y="679"/>
                      <a:pt x="2657" y="593"/>
                      <a:pt x="2599" y="520"/>
                    </a:cubicBezTo>
                    <a:cubicBezTo>
                      <a:pt x="2238" y="174"/>
                      <a:pt x="1603" y="15"/>
                      <a:pt x="867" y="1"/>
                    </a:cubicBezTo>
                    <a:close/>
                  </a:path>
                </a:pathLst>
              </a:custGeom>
              <a:solidFill>
                <a:srgbClr val="AABBC8"/>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6" name="Google Shape;16055;p73">
                <a:extLst>
                  <a:ext uri="{FF2B5EF4-FFF2-40B4-BE49-F238E27FC236}">
                    <a16:creationId xmlns:a16="http://schemas.microsoft.com/office/drawing/2014/main" id="{8A5B79CB-689B-499A-A0A6-5C41055F291E}"/>
                  </a:ext>
                </a:extLst>
              </p:cNvPr>
              <p:cNvSpPr/>
              <p:nvPr/>
            </p:nvSpPr>
            <p:spPr>
              <a:xfrm>
                <a:off x="1798763" y="3616026"/>
                <a:ext cx="24249" cy="59823"/>
              </a:xfrm>
              <a:custGeom>
                <a:avLst/>
                <a:gdLst/>
                <a:ahLst/>
                <a:cxnLst/>
                <a:rect l="l" t="t" r="r" b="b"/>
                <a:pathLst>
                  <a:path w="925" h="2282" extrusionOk="0">
                    <a:moveTo>
                      <a:pt x="131" y="1"/>
                    </a:moveTo>
                    <a:cubicBezTo>
                      <a:pt x="59" y="102"/>
                      <a:pt x="15" y="246"/>
                      <a:pt x="15" y="390"/>
                    </a:cubicBezTo>
                    <a:lnTo>
                      <a:pt x="15" y="2050"/>
                    </a:lnTo>
                    <a:cubicBezTo>
                      <a:pt x="1" y="2180"/>
                      <a:pt x="102" y="2281"/>
                      <a:pt x="232" y="2281"/>
                    </a:cubicBezTo>
                    <a:lnTo>
                      <a:pt x="910" y="2281"/>
                    </a:lnTo>
                    <a:lnTo>
                      <a:pt x="925" y="1069"/>
                    </a:lnTo>
                    <a:cubicBezTo>
                      <a:pt x="925" y="881"/>
                      <a:pt x="852" y="708"/>
                      <a:pt x="723" y="578"/>
                    </a:cubicBezTo>
                    <a:lnTo>
                      <a:pt x="131" y="1"/>
                    </a:lnTo>
                    <a:close/>
                  </a:path>
                </a:pathLst>
              </a:custGeom>
              <a:solidFill>
                <a:srgbClr val="E9EDF1"/>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7" name="Google Shape;16056;p73">
                <a:extLst>
                  <a:ext uri="{FF2B5EF4-FFF2-40B4-BE49-F238E27FC236}">
                    <a16:creationId xmlns:a16="http://schemas.microsoft.com/office/drawing/2014/main" id="{36F82D27-B39C-400B-98F0-EE0CB158586C}"/>
                  </a:ext>
                </a:extLst>
              </p:cNvPr>
              <p:cNvSpPr/>
              <p:nvPr/>
            </p:nvSpPr>
            <p:spPr>
              <a:xfrm>
                <a:off x="1852504" y="3612618"/>
                <a:ext cx="12138" cy="11771"/>
              </a:xfrm>
              <a:custGeom>
                <a:avLst/>
                <a:gdLst/>
                <a:ahLst/>
                <a:cxnLst/>
                <a:rect l="l" t="t" r="r" b="b"/>
                <a:pathLst>
                  <a:path w="463" h="449" extrusionOk="0">
                    <a:moveTo>
                      <a:pt x="1" y="1"/>
                    </a:moveTo>
                    <a:lnTo>
                      <a:pt x="1" y="347"/>
                    </a:lnTo>
                    <a:cubicBezTo>
                      <a:pt x="1" y="405"/>
                      <a:pt x="58" y="448"/>
                      <a:pt x="116" y="448"/>
                    </a:cubicBezTo>
                    <a:lnTo>
                      <a:pt x="347" y="448"/>
                    </a:lnTo>
                    <a:cubicBezTo>
                      <a:pt x="405" y="448"/>
                      <a:pt x="463" y="405"/>
                      <a:pt x="463" y="347"/>
                    </a:cubicBezTo>
                    <a:lnTo>
                      <a:pt x="463" y="1"/>
                    </a:lnTo>
                    <a:close/>
                  </a:path>
                </a:pathLst>
              </a:custGeom>
              <a:solidFill>
                <a:srgbClr val="37A76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8" name="Google Shape;16057;p73">
                <a:extLst>
                  <a:ext uri="{FF2B5EF4-FFF2-40B4-BE49-F238E27FC236}">
                    <a16:creationId xmlns:a16="http://schemas.microsoft.com/office/drawing/2014/main" id="{728609DE-6CA9-4B5F-AD65-ADFAAA4A2700}"/>
                  </a:ext>
                </a:extLst>
              </p:cNvPr>
              <p:cNvSpPr/>
              <p:nvPr/>
            </p:nvSpPr>
            <p:spPr>
              <a:xfrm>
                <a:off x="1834337" y="3595919"/>
                <a:ext cx="24249" cy="25114"/>
              </a:xfrm>
              <a:custGeom>
                <a:avLst/>
                <a:gdLst/>
                <a:ahLst/>
                <a:cxnLst/>
                <a:rect l="l" t="t" r="r" b="b"/>
                <a:pathLst>
                  <a:path w="925" h="958" extrusionOk="0">
                    <a:moveTo>
                      <a:pt x="203" y="0"/>
                    </a:moveTo>
                    <a:cubicBezTo>
                      <a:pt x="174" y="0"/>
                      <a:pt x="146" y="15"/>
                      <a:pt x="131" y="46"/>
                    </a:cubicBezTo>
                    <a:lnTo>
                      <a:pt x="1" y="248"/>
                    </a:lnTo>
                    <a:lnTo>
                      <a:pt x="347" y="883"/>
                    </a:lnTo>
                    <a:cubicBezTo>
                      <a:pt x="365" y="929"/>
                      <a:pt x="413" y="957"/>
                      <a:pt x="463" y="957"/>
                    </a:cubicBezTo>
                    <a:cubicBezTo>
                      <a:pt x="492" y="957"/>
                      <a:pt x="523" y="948"/>
                      <a:pt x="549" y="926"/>
                    </a:cubicBezTo>
                    <a:lnTo>
                      <a:pt x="925" y="638"/>
                    </a:lnTo>
                    <a:lnTo>
                      <a:pt x="275" y="31"/>
                    </a:lnTo>
                    <a:cubicBezTo>
                      <a:pt x="255" y="11"/>
                      <a:pt x="229" y="0"/>
                      <a:pt x="203" y="0"/>
                    </a:cubicBezTo>
                    <a:close/>
                  </a:path>
                </a:pathLst>
              </a:custGeom>
              <a:solidFill>
                <a:srgbClr val="E9EDF1"/>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9" name="Google Shape;16058;p73">
                <a:extLst>
                  <a:ext uri="{FF2B5EF4-FFF2-40B4-BE49-F238E27FC236}">
                    <a16:creationId xmlns:a16="http://schemas.microsoft.com/office/drawing/2014/main" id="{85A04BF0-7D23-4003-B51C-9474A7254FE1}"/>
                  </a:ext>
                </a:extLst>
              </p:cNvPr>
              <p:cNvSpPr/>
              <p:nvPr/>
            </p:nvSpPr>
            <p:spPr>
              <a:xfrm>
                <a:off x="1858559" y="3595919"/>
                <a:ext cx="24616" cy="25114"/>
              </a:xfrm>
              <a:custGeom>
                <a:avLst/>
                <a:gdLst/>
                <a:ahLst/>
                <a:cxnLst/>
                <a:rect l="l" t="t" r="r" b="b"/>
                <a:pathLst>
                  <a:path w="939" h="958" extrusionOk="0">
                    <a:moveTo>
                      <a:pt x="730" y="0"/>
                    </a:moveTo>
                    <a:cubicBezTo>
                      <a:pt x="708" y="0"/>
                      <a:pt x="685" y="11"/>
                      <a:pt x="665" y="31"/>
                    </a:cubicBezTo>
                    <a:lnTo>
                      <a:pt x="1" y="638"/>
                    </a:lnTo>
                    <a:lnTo>
                      <a:pt x="390" y="926"/>
                    </a:lnTo>
                    <a:cubicBezTo>
                      <a:pt x="417" y="948"/>
                      <a:pt x="445" y="957"/>
                      <a:pt x="473" y="957"/>
                    </a:cubicBezTo>
                    <a:cubicBezTo>
                      <a:pt x="520" y="957"/>
                      <a:pt x="565" y="929"/>
                      <a:pt x="592" y="883"/>
                    </a:cubicBezTo>
                    <a:lnTo>
                      <a:pt x="939" y="248"/>
                    </a:lnTo>
                    <a:lnTo>
                      <a:pt x="795" y="46"/>
                    </a:lnTo>
                    <a:cubicBezTo>
                      <a:pt x="779" y="15"/>
                      <a:pt x="755" y="0"/>
                      <a:pt x="730" y="0"/>
                    </a:cubicBezTo>
                    <a:close/>
                  </a:path>
                </a:pathLst>
              </a:custGeom>
              <a:solidFill>
                <a:srgbClr val="E9EDF1"/>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0" name="Google Shape;16059;p73">
                <a:extLst>
                  <a:ext uri="{FF2B5EF4-FFF2-40B4-BE49-F238E27FC236}">
                    <a16:creationId xmlns:a16="http://schemas.microsoft.com/office/drawing/2014/main" id="{8F4662D6-C875-43C0-A6F2-7BB151B050CC}"/>
                  </a:ext>
                </a:extLst>
              </p:cNvPr>
              <p:cNvSpPr/>
              <p:nvPr/>
            </p:nvSpPr>
            <p:spPr>
              <a:xfrm>
                <a:off x="1900556" y="3395401"/>
                <a:ext cx="178288" cy="208540"/>
              </a:xfrm>
              <a:custGeom>
                <a:avLst/>
                <a:gdLst/>
                <a:ahLst/>
                <a:cxnLst/>
                <a:rect l="l" t="t" r="r" b="b"/>
                <a:pathLst>
                  <a:path w="6801" h="7955" extrusionOk="0">
                    <a:moveTo>
                      <a:pt x="3408" y="1"/>
                    </a:moveTo>
                    <a:cubicBezTo>
                      <a:pt x="1777" y="1"/>
                      <a:pt x="578" y="1141"/>
                      <a:pt x="448" y="2960"/>
                    </a:cubicBezTo>
                    <a:cubicBezTo>
                      <a:pt x="290" y="5212"/>
                      <a:pt x="88" y="6468"/>
                      <a:pt x="30" y="6886"/>
                    </a:cubicBezTo>
                    <a:cubicBezTo>
                      <a:pt x="1" y="6987"/>
                      <a:pt x="59" y="7089"/>
                      <a:pt x="145" y="7132"/>
                    </a:cubicBezTo>
                    <a:cubicBezTo>
                      <a:pt x="578" y="7348"/>
                      <a:pt x="1921" y="7955"/>
                      <a:pt x="3408" y="7955"/>
                    </a:cubicBezTo>
                    <a:cubicBezTo>
                      <a:pt x="4895" y="7955"/>
                      <a:pt x="6237" y="7348"/>
                      <a:pt x="6670" y="7132"/>
                    </a:cubicBezTo>
                    <a:cubicBezTo>
                      <a:pt x="6757" y="7089"/>
                      <a:pt x="6800" y="6987"/>
                      <a:pt x="6786" y="6886"/>
                    </a:cubicBezTo>
                    <a:cubicBezTo>
                      <a:pt x="6728" y="6468"/>
                      <a:pt x="6526" y="5212"/>
                      <a:pt x="6367" y="2960"/>
                    </a:cubicBezTo>
                    <a:cubicBezTo>
                      <a:pt x="6237" y="1127"/>
                      <a:pt x="5039" y="1"/>
                      <a:pt x="3408" y="1"/>
                    </a:cubicBezTo>
                    <a:close/>
                  </a:path>
                </a:pathLst>
              </a:custGeom>
              <a:solidFill>
                <a:srgbClr val="667A8C"/>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1" name="Google Shape;16060;p73">
                <a:extLst>
                  <a:ext uri="{FF2B5EF4-FFF2-40B4-BE49-F238E27FC236}">
                    <a16:creationId xmlns:a16="http://schemas.microsoft.com/office/drawing/2014/main" id="{3C7F8523-2C4D-4859-B8E5-557E0FC8694F}"/>
                  </a:ext>
                </a:extLst>
              </p:cNvPr>
              <p:cNvSpPr/>
              <p:nvPr/>
            </p:nvSpPr>
            <p:spPr>
              <a:xfrm>
                <a:off x="1942579" y="3395401"/>
                <a:ext cx="136266" cy="208593"/>
              </a:xfrm>
              <a:custGeom>
                <a:avLst/>
                <a:gdLst/>
                <a:ahLst/>
                <a:cxnLst/>
                <a:rect l="l" t="t" r="r" b="b"/>
                <a:pathLst>
                  <a:path w="5198" h="7957" extrusionOk="0">
                    <a:moveTo>
                      <a:pt x="1805" y="1"/>
                    </a:moveTo>
                    <a:cubicBezTo>
                      <a:pt x="1689" y="1"/>
                      <a:pt x="1574" y="1"/>
                      <a:pt x="1473" y="15"/>
                    </a:cubicBezTo>
                    <a:cubicBezTo>
                      <a:pt x="202" y="145"/>
                      <a:pt x="0" y="1935"/>
                      <a:pt x="1227" y="2310"/>
                    </a:cubicBezTo>
                    <a:lnTo>
                      <a:pt x="1256" y="2310"/>
                    </a:lnTo>
                    <a:lnTo>
                      <a:pt x="1718" y="7955"/>
                    </a:lnTo>
                    <a:cubicBezTo>
                      <a:pt x="1768" y="7956"/>
                      <a:pt x="1817" y="7957"/>
                      <a:pt x="1867" y="7957"/>
                    </a:cubicBezTo>
                    <a:cubicBezTo>
                      <a:pt x="3324" y="7957"/>
                      <a:pt x="4634" y="7355"/>
                      <a:pt x="5067" y="7132"/>
                    </a:cubicBezTo>
                    <a:cubicBezTo>
                      <a:pt x="5154" y="7089"/>
                      <a:pt x="5197" y="6987"/>
                      <a:pt x="5183" y="6886"/>
                    </a:cubicBezTo>
                    <a:cubicBezTo>
                      <a:pt x="5125" y="6468"/>
                      <a:pt x="4923" y="5212"/>
                      <a:pt x="4764" y="2960"/>
                    </a:cubicBezTo>
                    <a:cubicBezTo>
                      <a:pt x="4634" y="1127"/>
                      <a:pt x="3436" y="1"/>
                      <a:pt x="1805" y="1"/>
                    </a:cubicBezTo>
                    <a:close/>
                  </a:path>
                </a:pathLst>
              </a:custGeom>
              <a:solidFill>
                <a:srgbClr val="5C7285"/>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2" name="Google Shape;16061;p73">
                <a:extLst>
                  <a:ext uri="{FF2B5EF4-FFF2-40B4-BE49-F238E27FC236}">
                    <a16:creationId xmlns:a16="http://schemas.microsoft.com/office/drawing/2014/main" id="{35CD06AC-21D9-4D2D-95EF-CB4F3E12F20E}"/>
                  </a:ext>
                </a:extLst>
              </p:cNvPr>
              <p:cNvSpPr/>
              <p:nvPr/>
            </p:nvSpPr>
            <p:spPr>
              <a:xfrm>
                <a:off x="1888471" y="3556230"/>
                <a:ext cx="202852" cy="119619"/>
              </a:xfrm>
              <a:custGeom>
                <a:avLst/>
                <a:gdLst/>
                <a:ahLst/>
                <a:cxnLst/>
                <a:rect l="l" t="t" r="r" b="b"/>
                <a:pathLst>
                  <a:path w="7738" h="4563" extrusionOk="0">
                    <a:moveTo>
                      <a:pt x="2728" y="1"/>
                    </a:moveTo>
                    <a:lnTo>
                      <a:pt x="2728" y="1011"/>
                    </a:lnTo>
                    <a:cubicBezTo>
                      <a:pt x="2728" y="1184"/>
                      <a:pt x="2627" y="1343"/>
                      <a:pt x="2454" y="1430"/>
                    </a:cubicBezTo>
                    <a:lnTo>
                      <a:pt x="549" y="2267"/>
                    </a:lnTo>
                    <a:cubicBezTo>
                      <a:pt x="217" y="2411"/>
                      <a:pt x="0" y="2744"/>
                      <a:pt x="0" y="3104"/>
                    </a:cubicBezTo>
                    <a:lnTo>
                      <a:pt x="0" y="4331"/>
                    </a:lnTo>
                    <a:cubicBezTo>
                      <a:pt x="0" y="4447"/>
                      <a:pt x="101" y="4562"/>
                      <a:pt x="231" y="4562"/>
                    </a:cubicBezTo>
                    <a:lnTo>
                      <a:pt x="7506" y="4562"/>
                    </a:lnTo>
                    <a:cubicBezTo>
                      <a:pt x="7636" y="4562"/>
                      <a:pt x="7737" y="4447"/>
                      <a:pt x="7737" y="4331"/>
                    </a:cubicBezTo>
                    <a:lnTo>
                      <a:pt x="7737" y="3104"/>
                    </a:lnTo>
                    <a:cubicBezTo>
                      <a:pt x="7737" y="2744"/>
                      <a:pt x="7521" y="2411"/>
                      <a:pt x="7189" y="2267"/>
                    </a:cubicBezTo>
                    <a:lnTo>
                      <a:pt x="5269" y="1430"/>
                    </a:lnTo>
                    <a:cubicBezTo>
                      <a:pt x="5110" y="1343"/>
                      <a:pt x="5009" y="1184"/>
                      <a:pt x="5009" y="1011"/>
                    </a:cubicBezTo>
                    <a:lnTo>
                      <a:pt x="5009" y="1"/>
                    </a:lnTo>
                    <a:close/>
                  </a:path>
                </a:pathLst>
              </a:custGeom>
              <a:solidFill>
                <a:srgbClr val="AABBC8"/>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3" name="Google Shape;16062;p73">
                <a:extLst>
                  <a:ext uri="{FF2B5EF4-FFF2-40B4-BE49-F238E27FC236}">
                    <a16:creationId xmlns:a16="http://schemas.microsoft.com/office/drawing/2014/main" id="{2C393050-EA06-4C86-BF18-C57AEBDED640}"/>
                  </a:ext>
                </a:extLst>
              </p:cNvPr>
              <p:cNvSpPr/>
              <p:nvPr/>
            </p:nvSpPr>
            <p:spPr>
              <a:xfrm>
                <a:off x="1888471" y="3599380"/>
                <a:ext cx="202852" cy="76469"/>
              </a:xfrm>
              <a:custGeom>
                <a:avLst/>
                <a:gdLst/>
                <a:ahLst/>
                <a:cxnLst/>
                <a:rect l="l" t="t" r="r" b="b"/>
                <a:pathLst>
                  <a:path w="7738" h="2917" extrusionOk="0">
                    <a:moveTo>
                      <a:pt x="1963" y="0"/>
                    </a:moveTo>
                    <a:lnTo>
                      <a:pt x="549" y="621"/>
                    </a:lnTo>
                    <a:cubicBezTo>
                      <a:pt x="217" y="765"/>
                      <a:pt x="0" y="1098"/>
                      <a:pt x="0" y="1458"/>
                    </a:cubicBezTo>
                    <a:lnTo>
                      <a:pt x="0" y="2685"/>
                    </a:lnTo>
                    <a:cubicBezTo>
                      <a:pt x="0" y="2801"/>
                      <a:pt x="101" y="2916"/>
                      <a:pt x="231" y="2916"/>
                    </a:cubicBezTo>
                    <a:lnTo>
                      <a:pt x="7506" y="2916"/>
                    </a:lnTo>
                    <a:cubicBezTo>
                      <a:pt x="7636" y="2916"/>
                      <a:pt x="7737" y="2801"/>
                      <a:pt x="7737" y="2685"/>
                    </a:cubicBezTo>
                    <a:lnTo>
                      <a:pt x="7737" y="1458"/>
                    </a:lnTo>
                    <a:cubicBezTo>
                      <a:pt x="7737" y="1098"/>
                      <a:pt x="7521" y="765"/>
                      <a:pt x="7189" y="621"/>
                    </a:cubicBezTo>
                    <a:lnTo>
                      <a:pt x="5774" y="0"/>
                    </a:lnTo>
                    <a:cubicBezTo>
                      <a:pt x="5442" y="881"/>
                      <a:pt x="4655" y="1321"/>
                      <a:pt x="3869" y="1321"/>
                    </a:cubicBezTo>
                    <a:cubicBezTo>
                      <a:pt x="3082" y="1321"/>
                      <a:pt x="2295" y="881"/>
                      <a:pt x="1963" y="0"/>
                    </a:cubicBezTo>
                    <a:close/>
                  </a:path>
                </a:pathLst>
              </a:custGeom>
              <a:solidFill>
                <a:srgbClr val="63A537"/>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4" name="Google Shape;16063;p73">
                <a:extLst>
                  <a:ext uri="{FF2B5EF4-FFF2-40B4-BE49-F238E27FC236}">
                    <a16:creationId xmlns:a16="http://schemas.microsoft.com/office/drawing/2014/main" id="{CDEE17DC-80C0-4756-B892-8577AB8F9E40}"/>
                  </a:ext>
                </a:extLst>
              </p:cNvPr>
              <p:cNvSpPr/>
              <p:nvPr/>
            </p:nvSpPr>
            <p:spPr>
              <a:xfrm>
                <a:off x="1959985" y="3556230"/>
                <a:ext cx="59823" cy="23961"/>
              </a:xfrm>
              <a:custGeom>
                <a:avLst/>
                <a:gdLst/>
                <a:ahLst/>
                <a:cxnLst/>
                <a:rect l="l" t="t" r="r" b="b"/>
                <a:pathLst>
                  <a:path w="2282" h="914" extrusionOk="0">
                    <a:moveTo>
                      <a:pt x="0" y="1"/>
                    </a:moveTo>
                    <a:lnTo>
                      <a:pt x="0" y="665"/>
                    </a:lnTo>
                    <a:cubicBezTo>
                      <a:pt x="361" y="831"/>
                      <a:pt x="751" y="914"/>
                      <a:pt x="1141" y="914"/>
                    </a:cubicBezTo>
                    <a:cubicBezTo>
                      <a:pt x="1530" y="914"/>
                      <a:pt x="1920" y="831"/>
                      <a:pt x="2281" y="665"/>
                    </a:cubicBezTo>
                    <a:lnTo>
                      <a:pt x="2281" y="1"/>
                    </a:lnTo>
                    <a:close/>
                  </a:path>
                </a:pathLst>
              </a:custGeom>
              <a:solidFill>
                <a:srgbClr val="94A5B3"/>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5" name="Google Shape;16064;p73">
                <a:extLst>
                  <a:ext uri="{FF2B5EF4-FFF2-40B4-BE49-F238E27FC236}">
                    <a16:creationId xmlns:a16="http://schemas.microsoft.com/office/drawing/2014/main" id="{85429E91-42A6-4032-85BB-F71574B01CB5}"/>
                  </a:ext>
                </a:extLst>
              </p:cNvPr>
              <p:cNvSpPr/>
              <p:nvPr/>
            </p:nvSpPr>
            <p:spPr>
              <a:xfrm>
                <a:off x="1929707" y="3456062"/>
                <a:ext cx="119619" cy="112069"/>
              </a:xfrm>
              <a:custGeom>
                <a:avLst/>
                <a:gdLst/>
                <a:ahLst/>
                <a:cxnLst/>
                <a:rect l="l" t="t" r="r" b="b"/>
                <a:pathLst>
                  <a:path w="4563" h="4275" extrusionOk="0">
                    <a:moveTo>
                      <a:pt x="1655" y="1"/>
                    </a:moveTo>
                    <a:cubicBezTo>
                      <a:pt x="1489" y="1"/>
                      <a:pt x="1344" y="98"/>
                      <a:pt x="1271" y="256"/>
                    </a:cubicBezTo>
                    <a:cubicBezTo>
                      <a:pt x="1025" y="733"/>
                      <a:pt x="665" y="1137"/>
                      <a:pt x="203" y="1426"/>
                    </a:cubicBezTo>
                    <a:cubicBezTo>
                      <a:pt x="87" y="1512"/>
                      <a:pt x="15" y="1642"/>
                      <a:pt x="15" y="1786"/>
                    </a:cubicBezTo>
                    <a:lnTo>
                      <a:pt x="15" y="1916"/>
                    </a:lnTo>
                    <a:cubicBezTo>
                      <a:pt x="0" y="3143"/>
                      <a:pt x="924" y="4168"/>
                      <a:pt x="2137" y="4269"/>
                    </a:cubicBezTo>
                    <a:cubicBezTo>
                      <a:pt x="2188" y="4273"/>
                      <a:pt x="2239" y="4274"/>
                      <a:pt x="2290" y="4274"/>
                    </a:cubicBezTo>
                    <a:cubicBezTo>
                      <a:pt x="3536" y="4274"/>
                      <a:pt x="4562" y="3265"/>
                      <a:pt x="4562" y="2003"/>
                    </a:cubicBezTo>
                    <a:lnTo>
                      <a:pt x="4562" y="1599"/>
                    </a:lnTo>
                    <a:cubicBezTo>
                      <a:pt x="4562" y="1411"/>
                      <a:pt x="4490" y="1223"/>
                      <a:pt x="4346" y="1093"/>
                    </a:cubicBezTo>
                    <a:cubicBezTo>
                      <a:pt x="3985" y="776"/>
                      <a:pt x="3162" y="213"/>
                      <a:pt x="1747" y="11"/>
                    </a:cubicBezTo>
                    <a:cubicBezTo>
                      <a:pt x="1716" y="4"/>
                      <a:pt x="1685" y="1"/>
                      <a:pt x="1655" y="1"/>
                    </a:cubicBezTo>
                    <a:close/>
                  </a:path>
                </a:pathLst>
              </a:custGeom>
              <a:solidFill>
                <a:srgbClr val="BCC9D4"/>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6" name="Google Shape;16065;p73">
                <a:extLst>
                  <a:ext uri="{FF2B5EF4-FFF2-40B4-BE49-F238E27FC236}">
                    <a16:creationId xmlns:a16="http://schemas.microsoft.com/office/drawing/2014/main" id="{A2747919-97AB-4266-9060-13423F10ED97}"/>
                  </a:ext>
                </a:extLst>
              </p:cNvPr>
              <p:cNvSpPr/>
              <p:nvPr/>
            </p:nvSpPr>
            <p:spPr>
              <a:xfrm>
                <a:off x="1929707" y="3456062"/>
                <a:ext cx="116971" cy="111938"/>
              </a:xfrm>
              <a:custGeom>
                <a:avLst/>
                <a:gdLst/>
                <a:ahLst/>
                <a:cxnLst/>
                <a:rect l="l" t="t" r="r" b="b"/>
                <a:pathLst>
                  <a:path w="4462" h="4270" extrusionOk="0">
                    <a:moveTo>
                      <a:pt x="1655" y="1"/>
                    </a:moveTo>
                    <a:cubicBezTo>
                      <a:pt x="1489" y="1"/>
                      <a:pt x="1344" y="98"/>
                      <a:pt x="1271" y="256"/>
                    </a:cubicBezTo>
                    <a:cubicBezTo>
                      <a:pt x="1227" y="328"/>
                      <a:pt x="1184" y="415"/>
                      <a:pt x="1126" y="487"/>
                    </a:cubicBezTo>
                    <a:cubicBezTo>
                      <a:pt x="895" y="863"/>
                      <a:pt x="578" y="1180"/>
                      <a:pt x="217" y="1426"/>
                    </a:cubicBezTo>
                    <a:cubicBezTo>
                      <a:pt x="87" y="1512"/>
                      <a:pt x="15" y="1656"/>
                      <a:pt x="15" y="1801"/>
                    </a:cubicBezTo>
                    <a:lnTo>
                      <a:pt x="15" y="1931"/>
                    </a:lnTo>
                    <a:cubicBezTo>
                      <a:pt x="0" y="3100"/>
                      <a:pt x="852" y="4096"/>
                      <a:pt x="2021" y="4269"/>
                    </a:cubicBezTo>
                    <a:cubicBezTo>
                      <a:pt x="1603" y="3836"/>
                      <a:pt x="1386" y="3273"/>
                      <a:pt x="1386" y="2696"/>
                    </a:cubicBezTo>
                    <a:lnTo>
                      <a:pt x="1386" y="1267"/>
                    </a:lnTo>
                    <a:cubicBezTo>
                      <a:pt x="1386" y="1021"/>
                      <a:pt x="1560" y="834"/>
                      <a:pt x="1790" y="805"/>
                    </a:cubicBezTo>
                    <a:cubicBezTo>
                      <a:pt x="1953" y="789"/>
                      <a:pt x="2115" y="782"/>
                      <a:pt x="2278" y="782"/>
                    </a:cubicBezTo>
                    <a:cubicBezTo>
                      <a:pt x="3027" y="782"/>
                      <a:pt x="3773" y="944"/>
                      <a:pt x="4461" y="1252"/>
                    </a:cubicBezTo>
                    <a:cubicBezTo>
                      <a:pt x="4432" y="1195"/>
                      <a:pt x="4389" y="1137"/>
                      <a:pt x="4346" y="1093"/>
                    </a:cubicBezTo>
                    <a:cubicBezTo>
                      <a:pt x="3985" y="776"/>
                      <a:pt x="3147" y="213"/>
                      <a:pt x="1747" y="11"/>
                    </a:cubicBezTo>
                    <a:cubicBezTo>
                      <a:pt x="1716" y="4"/>
                      <a:pt x="1685" y="1"/>
                      <a:pt x="1655" y="1"/>
                    </a:cubicBezTo>
                    <a:close/>
                  </a:path>
                </a:pathLst>
              </a:custGeom>
              <a:solidFill>
                <a:srgbClr val="AABBC8"/>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7" name="Google Shape;16066;p73">
                <a:extLst>
                  <a:ext uri="{FF2B5EF4-FFF2-40B4-BE49-F238E27FC236}">
                    <a16:creationId xmlns:a16="http://schemas.microsoft.com/office/drawing/2014/main" id="{385E2AD8-2490-46A5-BAD7-064B522AA99E}"/>
                  </a:ext>
                </a:extLst>
              </p:cNvPr>
              <p:cNvSpPr/>
              <p:nvPr/>
            </p:nvSpPr>
            <p:spPr>
              <a:xfrm>
                <a:off x="1888471" y="3619067"/>
                <a:ext cx="41629" cy="56782"/>
              </a:xfrm>
              <a:custGeom>
                <a:avLst/>
                <a:gdLst/>
                <a:ahLst/>
                <a:cxnLst/>
                <a:rect l="l" t="t" r="r" b="b"/>
                <a:pathLst>
                  <a:path w="1588" h="2166" extrusionOk="0">
                    <a:moveTo>
                      <a:pt x="346" y="0"/>
                    </a:moveTo>
                    <a:cubicBezTo>
                      <a:pt x="130" y="173"/>
                      <a:pt x="0" y="433"/>
                      <a:pt x="0" y="707"/>
                    </a:cubicBezTo>
                    <a:lnTo>
                      <a:pt x="0" y="1934"/>
                    </a:lnTo>
                    <a:cubicBezTo>
                      <a:pt x="0" y="2064"/>
                      <a:pt x="101" y="2165"/>
                      <a:pt x="231" y="2165"/>
                    </a:cubicBezTo>
                    <a:lnTo>
                      <a:pt x="1588" y="2165"/>
                    </a:lnTo>
                    <a:lnTo>
                      <a:pt x="1588" y="1530"/>
                    </a:lnTo>
                    <a:cubicBezTo>
                      <a:pt x="1588" y="1357"/>
                      <a:pt x="1516" y="1184"/>
                      <a:pt x="1386" y="1054"/>
                    </a:cubicBezTo>
                    <a:lnTo>
                      <a:pt x="346" y="0"/>
                    </a:lnTo>
                    <a:close/>
                  </a:path>
                </a:pathLst>
              </a:custGeom>
              <a:solidFill>
                <a:srgbClr val="CFD9E0"/>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8" name="Google Shape;16067;p73">
                <a:extLst>
                  <a:ext uri="{FF2B5EF4-FFF2-40B4-BE49-F238E27FC236}">
                    <a16:creationId xmlns:a16="http://schemas.microsoft.com/office/drawing/2014/main" id="{4F864B22-382D-4FB4-9710-98CE415C9DAC}"/>
                  </a:ext>
                </a:extLst>
              </p:cNvPr>
              <p:cNvSpPr/>
              <p:nvPr/>
            </p:nvSpPr>
            <p:spPr>
              <a:xfrm>
                <a:off x="2049667" y="3619067"/>
                <a:ext cx="41656" cy="56782"/>
              </a:xfrm>
              <a:custGeom>
                <a:avLst/>
                <a:gdLst/>
                <a:ahLst/>
                <a:cxnLst/>
                <a:rect l="l" t="t" r="r" b="b"/>
                <a:pathLst>
                  <a:path w="1589" h="2166" extrusionOk="0">
                    <a:moveTo>
                      <a:pt x="1242" y="0"/>
                    </a:moveTo>
                    <a:lnTo>
                      <a:pt x="203" y="1054"/>
                    </a:lnTo>
                    <a:cubicBezTo>
                      <a:pt x="73" y="1184"/>
                      <a:pt x="1" y="1357"/>
                      <a:pt x="1" y="1530"/>
                    </a:cubicBezTo>
                    <a:lnTo>
                      <a:pt x="1" y="2165"/>
                    </a:lnTo>
                    <a:lnTo>
                      <a:pt x="1357" y="2165"/>
                    </a:lnTo>
                    <a:cubicBezTo>
                      <a:pt x="1487" y="2165"/>
                      <a:pt x="1588" y="2064"/>
                      <a:pt x="1588" y="1934"/>
                    </a:cubicBezTo>
                    <a:lnTo>
                      <a:pt x="1588" y="707"/>
                    </a:lnTo>
                    <a:cubicBezTo>
                      <a:pt x="1588" y="433"/>
                      <a:pt x="1459" y="173"/>
                      <a:pt x="1242" y="0"/>
                    </a:cubicBezTo>
                    <a:close/>
                  </a:path>
                </a:pathLst>
              </a:custGeom>
              <a:solidFill>
                <a:srgbClr val="CFD9E0"/>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grpSp>
        <p:grpSp>
          <p:nvGrpSpPr>
            <p:cNvPr id="166" name="Google Shape;9682;p69">
              <a:extLst>
                <a:ext uri="{FF2B5EF4-FFF2-40B4-BE49-F238E27FC236}">
                  <a16:creationId xmlns:a16="http://schemas.microsoft.com/office/drawing/2014/main" id="{84F4A6CB-CE7A-4254-A33B-A32B63CADE82}"/>
                </a:ext>
              </a:extLst>
            </p:cNvPr>
            <p:cNvGrpSpPr/>
            <p:nvPr/>
          </p:nvGrpSpPr>
          <p:grpSpPr>
            <a:xfrm>
              <a:off x="6661321" y="419031"/>
              <a:ext cx="1717897" cy="2051026"/>
              <a:chOff x="7159964" y="1971904"/>
              <a:chExt cx="291564" cy="348103"/>
            </a:xfrm>
          </p:grpSpPr>
          <p:sp>
            <p:nvSpPr>
              <p:cNvPr id="167" name="Google Shape;9683;p69">
                <a:extLst>
                  <a:ext uri="{FF2B5EF4-FFF2-40B4-BE49-F238E27FC236}">
                    <a16:creationId xmlns:a16="http://schemas.microsoft.com/office/drawing/2014/main" id="{19C78E83-5A24-4155-934A-7E1244B9F686}"/>
                  </a:ext>
                </a:extLst>
              </p:cNvPr>
              <p:cNvSpPr/>
              <p:nvPr/>
            </p:nvSpPr>
            <p:spPr>
              <a:xfrm>
                <a:off x="7204947" y="1994277"/>
                <a:ext cx="167906" cy="153752"/>
              </a:xfrm>
              <a:custGeom>
                <a:avLst/>
                <a:gdLst/>
                <a:ahLst/>
                <a:cxnLst/>
                <a:rect l="l" t="t" r="r" b="b"/>
                <a:pathLst>
                  <a:path w="6394" h="5855" extrusionOk="0">
                    <a:moveTo>
                      <a:pt x="642" y="1"/>
                    </a:moveTo>
                    <a:cubicBezTo>
                      <a:pt x="288" y="1"/>
                      <a:pt x="1" y="288"/>
                      <a:pt x="1" y="642"/>
                    </a:cubicBezTo>
                    <a:lnTo>
                      <a:pt x="1" y="4058"/>
                    </a:lnTo>
                    <a:cubicBezTo>
                      <a:pt x="1" y="4413"/>
                      <a:pt x="288" y="4700"/>
                      <a:pt x="642" y="4700"/>
                    </a:cubicBezTo>
                    <a:lnTo>
                      <a:pt x="2345" y="4700"/>
                    </a:lnTo>
                    <a:lnTo>
                      <a:pt x="4059" y="5839"/>
                    </a:lnTo>
                    <a:cubicBezTo>
                      <a:pt x="4076" y="5850"/>
                      <a:pt x="4095" y="5855"/>
                      <a:pt x="4114" y="5855"/>
                    </a:cubicBezTo>
                    <a:cubicBezTo>
                      <a:pt x="4177" y="5855"/>
                      <a:pt x="4236" y="5800"/>
                      <a:pt x="4221" y="5733"/>
                    </a:cubicBezTo>
                    <a:lnTo>
                      <a:pt x="4049" y="4700"/>
                    </a:lnTo>
                    <a:lnTo>
                      <a:pt x="5752" y="4700"/>
                    </a:lnTo>
                    <a:cubicBezTo>
                      <a:pt x="6107" y="4700"/>
                      <a:pt x="6394" y="4413"/>
                      <a:pt x="6394" y="4058"/>
                    </a:cubicBezTo>
                    <a:lnTo>
                      <a:pt x="6394" y="642"/>
                    </a:lnTo>
                    <a:cubicBezTo>
                      <a:pt x="6394" y="288"/>
                      <a:pt x="6107" y="1"/>
                      <a:pt x="5752" y="1"/>
                    </a:cubicBezTo>
                    <a:close/>
                  </a:path>
                </a:pathLst>
              </a:custGeom>
              <a:solidFill>
                <a:srgbClr val="C5D1DA"/>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68" name="Google Shape;9684;p69">
                <a:extLst>
                  <a:ext uri="{FF2B5EF4-FFF2-40B4-BE49-F238E27FC236}">
                    <a16:creationId xmlns:a16="http://schemas.microsoft.com/office/drawing/2014/main" id="{C06E2220-AF4F-4228-AFA7-19192FDADDD7}"/>
                  </a:ext>
                </a:extLst>
              </p:cNvPr>
              <p:cNvSpPr/>
              <p:nvPr/>
            </p:nvSpPr>
            <p:spPr>
              <a:xfrm>
                <a:off x="7204711" y="1994277"/>
                <a:ext cx="156851" cy="112130"/>
              </a:xfrm>
              <a:custGeom>
                <a:avLst/>
                <a:gdLst/>
                <a:ahLst/>
                <a:cxnLst/>
                <a:rect l="l" t="t" r="r" b="b"/>
                <a:pathLst>
                  <a:path w="5973" h="4270" extrusionOk="0">
                    <a:moveTo>
                      <a:pt x="641" y="1"/>
                    </a:moveTo>
                    <a:cubicBezTo>
                      <a:pt x="297" y="1"/>
                      <a:pt x="0" y="288"/>
                      <a:pt x="10" y="642"/>
                    </a:cubicBezTo>
                    <a:lnTo>
                      <a:pt x="10" y="4058"/>
                    </a:lnTo>
                    <a:cubicBezTo>
                      <a:pt x="10" y="4125"/>
                      <a:pt x="19" y="4202"/>
                      <a:pt x="48" y="4269"/>
                    </a:cubicBezTo>
                    <a:lnTo>
                      <a:pt x="4910" y="4269"/>
                    </a:lnTo>
                    <a:cubicBezTo>
                      <a:pt x="5503" y="4269"/>
                      <a:pt x="5972" y="3791"/>
                      <a:pt x="5972" y="3207"/>
                    </a:cubicBezTo>
                    <a:lnTo>
                      <a:pt x="5972" y="39"/>
                    </a:lnTo>
                    <a:cubicBezTo>
                      <a:pt x="5905" y="20"/>
                      <a:pt x="5838" y="1"/>
                      <a:pt x="5761" y="1"/>
                    </a:cubicBezTo>
                    <a:close/>
                  </a:path>
                </a:pathLst>
              </a:custGeom>
              <a:solidFill>
                <a:srgbClr val="E3E9ED"/>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69" name="Google Shape;9694;p69">
                <a:extLst>
                  <a:ext uri="{FF2B5EF4-FFF2-40B4-BE49-F238E27FC236}">
                    <a16:creationId xmlns:a16="http://schemas.microsoft.com/office/drawing/2014/main" id="{FF5AADD0-EE37-4E9A-ACF1-E361277445E4}"/>
                  </a:ext>
                </a:extLst>
              </p:cNvPr>
              <p:cNvSpPr/>
              <p:nvPr/>
            </p:nvSpPr>
            <p:spPr>
              <a:xfrm>
                <a:off x="7337140" y="2141806"/>
                <a:ext cx="33718" cy="73922"/>
              </a:xfrm>
              <a:custGeom>
                <a:avLst/>
                <a:gdLst/>
                <a:ahLst/>
                <a:cxnLst/>
                <a:rect l="l" t="t" r="r" b="b"/>
                <a:pathLst>
                  <a:path w="1284" h="2815" extrusionOk="0">
                    <a:moveTo>
                      <a:pt x="776" y="0"/>
                    </a:moveTo>
                    <a:cubicBezTo>
                      <a:pt x="345" y="0"/>
                      <a:pt x="1" y="345"/>
                      <a:pt x="1" y="776"/>
                    </a:cubicBezTo>
                    <a:lnTo>
                      <a:pt x="1" y="948"/>
                    </a:lnTo>
                    <a:cubicBezTo>
                      <a:pt x="1" y="1168"/>
                      <a:pt x="39" y="1388"/>
                      <a:pt x="106" y="1599"/>
                    </a:cubicBezTo>
                    <a:lnTo>
                      <a:pt x="518" y="2814"/>
                    </a:lnTo>
                    <a:lnTo>
                      <a:pt x="1283" y="2814"/>
                    </a:lnTo>
                    <a:lnTo>
                      <a:pt x="1283" y="0"/>
                    </a:lnTo>
                    <a:close/>
                  </a:path>
                </a:pathLst>
              </a:custGeom>
              <a:solidFill>
                <a:srgbClr val="657E93"/>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0" name="Google Shape;9695;p69">
                <a:extLst>
                  <a:ext uri="{FF2B5EF4-FFF2-40B4-BE49-F238E27FC236}">
                    <a16:creationId xmlns:a16="http://schemas.microsoft.com/office/drawing/2014/main" id="{2B1C8523-5864-452A-A151-273B1DE38E43}"/>
                  </a:ext>
                </a:extLst>
              </p:cNvPr>
              <p:cNvSpPr/>
              <p:nvPr/>
            </p:nvSpPr>
            <p:spPr>
              <a:xfrm>
                <a:off x="7350717" y="2135031"/>
                <a:ext cx="80697" cy="80697"/>
              </a:xfrm>
              <a:custGeom>
                <a:avLst/>
                <a:gdLst/>
                <a:ahLst/>
                <a:cxnLst/>
                <a:rect l="l" t="t" r="r" b="b"/>
                <a:pathLst>
                  <a:path w="3073" h="3073" extrusionOk="0">
                    <a:moveTo>
                      <a:pt x="766" y="0"/>
                    </a:moveTo>
                    <a:cubicBezTo>
                      <a:pt x="345" y="0"/>
                      <a:pt x="1" y="345"/>
                      <a:pt x="1" y="766"/>
                    </a:cubicBezTo>
                    <a:cubicBezTo>
                      <a:pt x="1" y="1053"/>
                      <a:pt x="230" y="1282"/>
                      <a:pt x="508" y="1282"/>
                    </a:cubicBezTo>
                    <a:lnTo>
                      <a:pt x="2556" y="3072"/>
                    </a:lnTo>
                    <a:lnTo>
                      <a:pt x="2986" y="1560"/>
                    </a:lnTo>
                    <a:cubicBezTo>
                      <a:pt x="3044" y="1378"/>
                      <a:pt x="3073" y="1187"/>
                      <a:pt x="3073" y="995"/>
                    </a:cubicBezTo>
                    <a:lnTo>
                      <a:pt x="3073" y="517"/>
                    </a:lnTo>
                    <a:cubicBezTo>
                      <a:pt x="3073" y="230"/>
                      <a:pt x="2843" y="0"/>
                      <a:pt x="2556" y="0"/>
                    </a:cubicBezTo>
                    <a:close/>
                  </a:path>
                </a:pathLst>
              </a:custGeom>
              <a:solidFill>
                <a:srgbClr val="657E93"/>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1" name="Google Shape;9696;p69">
                <a:extLst>
                  <a:ext uri="{FF2B5EF4-FFF2-40B4-BE49-F238E27FC236}">
                    <a16:creationId xmlns:a16="http://schemas.microsoft.com/office/drawing/2014/main" id="{D22AFB3A-4672-4A85-B4A3-0DEBE8FA811C}"/>
                  </a:ext>
                </a:extLst>
              </p:cNvPr>
              <p:cNvSpPr/>
              <p:nvPr/>
            </p:nvSpPr>
            <p:spPr>
              <a:xfrm>
                <a:off x="7364030" y="2235791"/>
                <a:ext cx="40493" cy="29936"/>
              </a:xfrm>
              <a:custGeom>
                <a:avLst/>
                <a:gdLst/>
                <a:ahLst/>
                <a:cxnLst/>
                <a:rect l="l" t="t" r="r" b="b"/>
                <a:pathLst>
                  <a:path w="1542" h="1140" extrusionOk="0">
                    <a:moveTo>
                      <a:pt x="1" y="1"/>
                    </a:moveTo>
                    <a:lnTo>
                      <a:pt x="1" y="1140"/>
                    </a:lnTo>
                    <a:lnTo>
                      <a:pt x="1542" y="1140"/>
                    </a:lnTo>
                    <a:lnTo>
                      <a:pt x="1542" y="1"/>
                    </a:lnTo>
                    <a:close/>
                  </a:path>
                </a:pathLst>
              </a:custGeom>
              <a:solidFill>
                <a:srgbClr val="ACBDCA"/>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2" name="Google Shape;9697;p69">
                <a:extLst>
                  <a:ext uri="{FF2B5EF4-FFF2-40B4-BE49-F238E27FC236}">
                    <a16:creationId xmlns:a16="http://schemas.microsoft.com/office/drawing/2014/main" id="{D2B86695-3473-44AC-8A8D-E33EE525BC96}"/>
                  </a:ext>
                </a:extLst>
              </p:cNvPr>
              <p:cNvSpPr/>
              <p:nvPr/>
            </p:nvSpPr>
            <p:spPr>
              <a:xfrm>
                <a:off x="7364030" y="2236053"/>
                <a:ext cx="40493" cy="16281"/>
              </a:xfrm>
              <a:custGeom>
                <a:avLst/>
                <a:gdLst/>
                <a:ahLst/>
                <a:cxnLst/>
                <a:rect l="l" t="t" r="r" b="b"/>
                <a:pathLst>
                  <a:path w="1542" h="620" extrusionOk="0">
                    <a:moveTo>
                      <a:pt x="1" y="0"/>
                    </a:moveTo>
                    <a:lnTo>
                      <a:pt x="1" y="469"/>
                    </a:lnTo>
                    <a:cubicBezTo>
                      <a:pt x="250" y="570"/>
                      <a:pt x="510" y="620"/>
                      <a:pt x="771" y="620"/>
                    </a:cubicBezTo>
                    <a:cubicBezTo>
                      <a:pt x="1032" y="620"/>
                      <a:pt x="1293" y="570"/>
                      <a:pt x="1542" y="469"/>
                    </a:cubicBezTo>
                    <a:lnTo>
                      <a:pt x="1542" y="0"/>
                    </a:lnTo>
                    <a:close/>
                  </a:path>
                </a:pathLst>
              </a:custGeom>
              <a:solidFill>
                <a:srgbClr val="96ABBC"/>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3" name="Google Shape;9698;p69">
                <a:extLst>
                  <a:ext uri="{FF2B5EF4-FFF2-40B4-BE49-F238E27FC236}">
                    <a16:creationId xmlns:a16="http://schemas.microsoft.com/office/drawing/2014/main" id="{403C34BF-6858-4B5A-9436-878620CD6B5D}"/>
                  </a:ext>
                </a:extLst>
              </p:cNvPr>
              <p:cNvSpPr/>
              <p:nvPr/>
            </p:nvSpPr>
            <p:spPr>
              <a:xfrm>
                <a:off x="7317051" y="2252124"/>
                <a:ext cx="134477" cy="67882"/>
              </a:xfrm>
              <a:custGeom>
                <a:avLst/>
                <a:gdLst/>
                <a:ahLst/>
                <a:cxnLst/>
                <a:rect l="l" t="t" r="r" b="b"/>
                <a:pathLst>
                  <a:path w="5121" h="2585" extrusionOk="0">
                    <a:moveTo>
                      <a:pt x="1790" y="1"/>
                    </a:moveTo>
                    <a:lnTo>
                      <a:pt x="555" y="355"/>
                    </a:lnTo>
                    <a:cubicBezTo>
                      <a:pt x="230" y="451"/>
                      <a:pt x="0" y="757"/>
                      <a:pt x="0" y="1092"/>
                    </a:cubicBezTo>
                    <a:lnTo>
                      <a:pt x="0" y="2326"/>
                    </a:lnTo>
                    <a:cubicBezTo>
                      <a:pt x="0" y="2470"/>
                      <a:pt x="115" y="2585"/>
                      <a:pt x="258" y="2585"/>
                    </a:cubicBezTo>
                    <a:lnTo>
                      <a:pt x="4862" y="2585"/>
                    </a:lnTo>
                    <a:cubicBezTo>
                      <a:pt x="5005" y="2585"/>
                      <a:pt x="5120" y="2470"/>
                      <a:pt x="5120" y="2326"/>
                    </a:cubicBezTo>
                    <a:lnTo>
                      <a:pt x="5120" y="1092"/>
                    </a:lnTo>
                    <a:cubicBezTo>
                      <a:pt x="5120" y="757"/>
                      <a:pt x="4891" y="451"/>
                      <a:pt x="4565" y="355"/>
                    </a:cubicBezTo>
                    <a:lnTo>
                      <a:pt x="3331" y="1"/>
                    </a:lnTo>
                    <a:lnTo>
                      <a:pt x="2555" y="518"/>
                    </a:lnTo>
                    <a:lnTo>
                      <a:pt x="1790" y="1"/>
                    </a:lnTo>
                    <a:close/>
                  </a:path>
                </a:pathLst>
              </a:custGeom>
              <a:solidFill>
                <a:srgbClr val="6E8294"/>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4" name="Google Shape;9699;p69">
                <a:extLst>
                  <a:ext uri="{FF2B5EF4-FFF2-40B4-BE49-F238E27FC236}">
                    <a16:creationId xmlns:a16="http://schemas.microsoft.com/office/drawing/2014/main" id="{4799154A-3631-4E08-A30C-5CE57528D8CB}"/>
                  </a:ext>
                </a:extLst>
              </p:cNvPr>
              <p:cNvSpPr/>
              <p:nvPr/>
            </p:nvSpPr>
            <p:spPr>
              <a:xfrm>
                <a:off x="7377607" y="2265701"/>
                <a:ext cx="13340" cy="54306"/>
              </a:xfrm>
              <a:custGeom>
                <a:avLst/>
                <a:gdLst/>
                <a:ahLst/>
                <a:cxnLst/>
                <a:rect l="l" t="t" r="r" b="b"/>
                <a:pathLst>
                  <a:path w="508" h="2068" extrusionOk="0">
                    <a:moveTo>
                      <a:pt x="125" y="1"/>
                    </a:moveTo>
                    <a:lnTo>
                      <a:pt x="1" y="2068"/>
                    </a:lnTo>
                    <a:lnTo>
                      <a:pt x="508" y="2068"/>
                    </a:lnTo>
                    <a:lnTo>
                      <a:pt x="383" y="1"/>
                    </a:lnTo>
                    <a:close/>
                  </a:path>
                </a:pathLst>
              </a:custGeom>
              <a:solidFill>
                <a:srgbClr val="63A537"/>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5" name="Google Shape;9700;p69">
                <a:extLst>
                  <a:ext uri="{FF2B5EF4-FFF2-40B4-BE49-F238E27FC236}">
                    <a16:creationId xmlns:a16="http://schemas.microsoft.com/office/drawing/2014/main" id="{34D283B0-372B-491A-B964-E21D35992845}"/>
                  </a:ext>
                </a:extLst>
              </p:cNvPr>
              <p:cNvSpPr/>
              <p:nvPr/>
            </p:nvSpPr>
            <p:spPr>
              <a:xfrm>
                <a:off x="7343941" y="2168906"/>
                <a:ext cx="80697" cy="73712"/>
              </a:xfrm>
              <a:custGeom>
                <a:avLst/>
                <a:gdLst/>
                <a:ahLst/>
                <a:cxnLst/>
                <a:rect l="l" t="t" r="r" b="b"/>
                <a:pathLst>
                  <a:path w="3073" h="2807" extrusionOk="0">
                    <a:moveTo>
                      <a:pt x="955" y="1"/>
                    </a:moveTo>
                    <a:cubicBezTo>
                      <a:pt x="823" y="1"/>
                      <a:pt x="701" y="57"/>
                      <a:pt x="613" y="155"/>
                    </a:cubicBezTo>
                    <a:lnTo>
                      <a:pt x="153" y="615"/>
                    </a:lnTo>
                    <a:cubicBezTo>
                      <a:pt x="58" y="710"/>
                      <a:pt x="0" y="835"/>
                      <a:pt x="0" y="978"/>
                    </a:cubicBezTo>
                    <a:lnTo>
                      <a:pt x="0" y="1275"/>
                    </a:lnTo>
                    <a:cubicBezTo>
                      <a:pt x="0" y="2117"/>
                      <a:pt x="689" y="2806"/>
                      <a:pt x="1531" y="2806"/>
                    </a:cubicBezTo>
                    <a:cubicBezTo>
                      <a:pt x="2383" y="2806"/>
                      <a:pt x="3072" y="2117"/>
                      <a:pt x="3072" y="1275"/>
                    </a:cubicBezTo>
                    <a:lnTo>
                      <a:pt x="3072" y="949"/>
                    </a:lnTo>
                    <a:cubicBezTo>
                      <a:pt x="3072" y="815"/>
                      <a:pt x="3015" y="682"/>
                      <a:pt x="2919" y="586"/>
                    </a:cubicBezTo>
                    <a:cubicBezTo>
                      <a:pt x="2527" y="203"/>
                      <a:pt x="1799" y="31"/>
                      <a:pt x="986" y="2"/>
                    </a:cubicBezTo>
                    <a:cubicBezTo>
                      <a:pt x="975" y="1"/>
                      <a:pt x="965" y="1"/>
                      <a:pt x="955" y="1"/>
                    </a:cubicBezTo>
                    <a:close/>
                  </a:path>
                </a:pathLst>
              </a:custGeom>
              <a:solidFill>
                <a:srgbClr val="BECBD5"/>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6" name="Google Shape;9701;p69">
                <a:extLst>
                  <a:ext uri="{FF2B5EF4-FFF2-40B4-BE49-F238E27FC236}">
                    <a16:creationId xmlns:a16="http://schemas.microsoft.com/office/drawing/2014/main" id="{A89AAB7B-DADD-4A25-95F1-5603688230F1}"/>
                  </a:ext>
                </a:extLst>
              </p:cNvPr>
              <p:cNvSpPr/>
              <p:nvPr/>
            </p:nvSpPr>
            <p:spPr>
              <a:xfrm>
                <a:off x="7343941" y="2168906"/>
                <a:ext cx="80434" cy="72189"/>
              </a:xfrm>
              <a:custGeom>
                <a:avLst/>
                <a:gdLst/>
                <a:ahLst/>
                <a:cxnLst/>
                <a:rect l="l" t="t" r="r" b="b"/>
                <a:pathLst>
                  <a:path w="3063" h="2749" extrusionOk="0">
                    <a:moveTo>
                      <a:pt x="955" y="1"/>
                    </a:moveTo>
                    <a:cubicBezTo>
                      <a:pt x="823" y="1"/>
                      <a:pt x="701" y="57"/>
                      <a:pt x="613" y="146"/>
                    </a:cubicBezTo>
                    <a:lnTo>
                      <a:pt x="153" y="615"/>
                    </a:lnTo>
                    <a:cubicBezTo>
                      <a:pt x="58" y="710"/>
                      <a:pt x="0" y="835"/>
                      <a:pt x="0" y="969"/>
                    </a:cubicBezTo>
                    <a:lnTo>
                      <a:pt x="0" y="1275"/>
                    </a:lnTo>
                    <a:cubicBezTo>
                      <a:pt x="0" y="1954"/>
                      <a:pt x="450" y="2557"/>
                      <a:pt x="1110" y="2749"/>
                    </a:cubicBezTo>
                    <a:cubicBezTo>
                      <a:pt x="890" y="2471"/>
                      <a:pt x="766" y="2136"/>
                      <a:pt x="766" y="1792"/>
                    </a:cubicBezTo>
                    <a:lnTo>
                      <a:pt x="766" y="1036"/>
                    </a:lnTo>
                    <a:cubicBezTo>
                      <a:pt x="766" y="751"/>
                      <a:pt x="996" y="527"/>
                      <a:pt x="1277" y="527"/>
                    </a:cubicBezTo>
                    <a:cubicBezTo>
                      <a:pt x="1288" y="527"/>
                      <a:pt x="1300" y="528"/>
                      <a:pt x="1311" y="528"/>
                    </a:cubicBezTo>
                    <a:cubicBezTo>
                      <a:pt x="1828" y="557"/>
                      <a:pt x="2594" y="643"/>
                      <a:pt x="3063" y="873"/>
                    </a:cubicBezTo>
                    <a:cubicBezTo>
                      <a:pt x="3053" y="768"/>
                      <a:pt x="2996" y="662"/>
                      <a:pt x="2919" y="586"/>
                    </a:cubicBezTo>
                    <a:cubicBezTo>
                      <a:pt x="2527" y="203"/>
                      <a:pt x="1799" y="21"/>
                      <a:pt x="986" y="2"/>
                    </a:cubicBezTo>
                    <a:cubicBezTo>
                      <a:pt x="975" y="1"/>
                      <a:pt x="965" y="1"/>
                      <a:pt x="955" y="1"/>
                    </a:cubicBezTo>
                    <a:close/>
                  </a:path>
                </a:pathLst>
              </a:custGeom>
              <a:solidFill>
                <a:srgbClr val="ACBDCA"/>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7" name="Google Shape;9702;p69">
                <a:extLst>
                  <a:ext uri="{FF2B5EF4-FFF2-40B4-BE49-F238E27FC236}">
                    <a16:creationId xmlns:a16="http://schemas.microsoft.com/office/drawing/2014/main" id="{83417B86-4EC9-4677-839E-46F27C39BB20}"/>
                  </a:ext>
                </a:extLst>
              </p:cNvPr>
              <p:cNvSpPr/>
              <p:nvPr/>
            </p:nvSpPr>
            <p:spPr>
              <a:xfrm>
                <a:off x="7317051" y="2269482"/>
                <a:ext cx="26916" cy="50524"/>
              </a:xfrm>
              <a:custGeom>
                <a:avLst/>
                <a:gdLst/>
                <a:ahLst/>
                <a:cxnLst/>
                <a:rect l="l" t="t" r="r" b="b"/>
                <a:pathLst>
                  <a:path w="1025" h="1924" extrusionOk="0">
                    <a:moveTo>
                      <a:pt x="144" y="0"/>
                    </a:moveTo>
                    <a:cubicBezTo>
                      <a:pt x="48" y="125"/>
                      <a:pt x="0" y="278"/>
                      <a:pt x="0" y="440"/>
                    </a:cubicBezTo>
                    <a:lnTo>
                      <a:pt x="0" y="1665"/>
                    </a:lnTo>
                    <a:cubicBezTo>
                      <a:pt x="0" y="1809"/>
                      <a:pt x="115" y="1924"/>
                      <a:pt x="258" y="1924"/>
                    </a:cubicBezTo>
                    <a:lnTo>
                      <a:pt x="1024" y="1924"/>
                    </a:lnTo>
                    <a:lnTo>
                      <a:pt x="1024" y="1206"/>
                    </a:lnTo>
                    <a:cubicBezTo>
                      <a:pt x="1024" y="995"/>
                      <a:pt x="948" y="804"/>
                      <a:pt x="804" y="660"/>
                    </a:cubicBezTo>
                    <a:lnTo>
                      <a:pt x="144" y="0"/>
                    </a:lnTo>
                    <a:close/>
                  </a:path>
                </a:pathLst>
              </a:custGeom>
              <a:solidFill>
                <a:srgbClr val="5F7589"/>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8" name="Google Shape;9703;p69">
                <a:extLst>
                  <a:ext uri="{FF2B5EF4-FFF2-40B4-BE49-F238E27FC236}">
                    <a16:creationId xmlns:a16="http://schemas.microsoft.com/office/drawing/2014/main" id="{D47CB38A-E30A-415B-8AF1-6C889E518045}"/>
                  </a:ext>
                </a:extLst>
              </p:cNvPr>
              <p:cNvSpPr/>
              <p:nvPr/>
            </p:nvSpPr>
            <p:spPr>
              <a:xfrm>
                <a:off x="7424612" y="2269482"/>
                <a:ext cx="26916" cy="50524"/>
              </a:xfrm>
              <a:custGeom>
                <a:avLst/>
                <a:gdLst/>
                <a:ahLst/>
                <a:cxnLst/>
                <a:rect l="l" t="t" r="r" b="b"/>
                <a:pathLst>
                  <a:path w="1025" h="1924" extrusionOk="0">
                    <a:moveTo>
                      <a:pt x="881" y="0"/>
                    </a:moveTo>
                    <a:lnTo>
                      <a:pt x="220" y="660"/>
                    </a:lnTo>
                    <a:cubicBezTo>
                      <a:pt x="77" y="804"/>
                      <a:pt x="0" y="995"/>
                      <a:pt x="0" y="1206"/>
                    </a:cubicBezTo>
                    <a:lnTo>
                      <a:pt x="0" y="1924"/>
                    </a:lnTo>
                    <a:lnTo>
                      <a:pt x="766" y="1924"/>
                    </a:lnTo>
                    <a:cubicBezTo>
                      <a:pt x="909" y="1924"/>
                      <a:pt x="1024" y="1809"/>
                      <a:pt x="1024" y="1665"/>
                    </a:cubicBezTo>
                    <a:lnTo>
                      <a:pt x="1024" y="440"/>
                    </a:lnTo>
                    <a:cubicBezTo>
                      <a:pt x="1024" y="278"/>
                      <a:pt x="976" y="125"/>
                      <a:pt x="881" y="0"/>
                    </a:cubicBezTo>
                    <a:close/>
                  </a:path>
                </a:pathLst>
              </a:custGeom>
              <a:solidFill>
                <a:srgbClr val="5F7589"/>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9" name="Google Shape;9704;p69">
                <a:extLst>
                  <a:ext uri="{FF2B5EF4-FFF2-40B4-BE49-F238E27FC236}">
                    <a16:creationId xmlns:a16="http://schemas.microsoft.com/office/drawing/2014/main" id="{FAF49E3B-9277-45BF-9810-46B34FC47F90}"/>
                  </a:ext>
                </a:extLst>
              </p:cNvPr>
              <p:cNvSpPr/>
              <p:nvPr/>
            </p:nvSpPr>
            <p:spPr>
              <a:xfrm>
                <a:off x="7377607" y="2265701"/>
                <a:ext cx="13340" cy="13340"/>
              </a:xfrm>
              <a:custGeom>
                <a:avLst/>
                <a:gdLst/>
                <a:ahLst/>
                <a:cxnLst/>
                <a:rect l="l" t="t" r="r" b="b"/>
                <a:pathLst>
                  <a:path w="508" h="508" extrusionOk="0">
                    <a:moveTo>
                      <a:pt x="1" y="1"/>
                    </a:moveTo>
                    <a:lnTo>
                      <a:pt x="1" y="403"/>
                    </a:lnTo>
                    <a:cubicBezTo>
                      <a:pt x="1" y="460"/>
                      <a:pt x="48" y="508"/>
                      <a:pt x="106" y="508"/>
                    </a:cubicBezTo>
                    <a:lnTo>
                      <a:pt x="402" y="508"/>
                    </a:lnTo>
                    <a:cubicBezTo>
                      <a:pt x="460" y="508"/>
                      <a:pt x="508" y="460"/>
                      <a:pt x="508" y="403"/>
                    </a:cubicBezTo>
                    <a:lnTo>
                      <a:pt x="508" y="1"/>
                    </a:lnTo>
                    <a:close/>
                  </a:path>
                </a:pathLst>
              </a:custGeom>
              <a:solidFill>
                <a:srgbClr val="63A537">
                  <a:lumMod val="75000"/>
                </a:srgbClr>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0" name="Google Shape;9705;p69">
                <a:extLst>
                  <a:ext uri="{FF2B5EF4-FFF2-40B4-BE49-F238E27FC236}">
                    <a16:creationId xmlns:a16="http://schemas.microsoft.com/office/drawing/2014/main" id="{6EA2B194-1482-46AA-A286-F319953CF28D}"/>
                  </a:ext>
                </a:extLst>
              </p:cNvPr>
              <p:cNvSpPr/>
              <p:nvPr/>
            </p:nvSpPr>
            <p:spPr>
              <a:xfrm>
                <a:off x="7356756" y="2246899"/>
                <a:ext cx="27415" cy="28229"/>
              </a:xfrm>
              <a:custGeom>
                <a:avLst/>
                <a:gdLst/>
                <a:ahLst/>
                <a:cxnLst/>
                <a:rect l="l" t="t" r="r" b="b"/>
                <a:pathLst>
                  <a:path w="1044" h="1075" extrusionOk="0">
                    <a:moveTo>
                      <a:pt x="235" y="1"/>
                    </a:moveTo>
                    <a:cubicBezTo>
                      <a:pt x="204" y="1"/>
                      <a:pt x="174" y="15"/>
                      <a:pt x="153" y="47"/>
                    </a:cubicBezTo>
                    <a:lnTo>
                      <a:pt x="0" y="286"/>
                    </a:lnTo>
                    <a:lnTo>
                      <a:pt x="383" y="994"/>
                    </a:lnTo>
                    <a:cubicBezTo>
                      <a:pt x="412" y="1047"/>
                      <a:pt x="464" y="1075"/>
                      <a:pt x="517" y="1075"/>
                    </a:cubicBezTo>
                    <a:cubicBezTo>
                      <a:pt x="550" y="1075"/>
                      <a:pt x="583" y="1064"/>
                      <a:pt x="613" y="1042"/>
                    </a:cubicBezTo>
                    <a:lnTo>
                      <a:pt x="1043" y="717"/>
                    </a:lnTo>
                    <a:lnTo>
                      <a:pt x="306" y="28"/>
                    </a:lnTo>
                    <a:cubicBezTo>
                      <a:pt x="285" y="10"/>
                      <a:pt x="260" y="1"/>
                      <a:pt x="235" y="1"/>
                    </a:cubicBezTo>
                    <a:close/>
                  </a:path>
                </a:pathLst>
              </a:custGeom>
              <a:solidFill>
                <a:srgbClr val="5F7589"/>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1" name="Google Shape;9706;p69">
                <a:extLst>
                  <a:ext uri="{FF2B5EF4-FFF2-40B4-BE49-F238E27FC236}">
                    <a16:creationId xmlns:a16="http://schemas.microsoft.com/office/drawing/2014/main" id="{136C6650-9612-46FC-AE7A-221C95053DED}"/>
                  </a:ext>
                </a:extLst>
              </p:cNvPr>
              <p:cNvSpPr/>
              <p:nvPr/>
            </p:nvSpPr>
            <p:spPr>
              <a:xfrm>
                <a:off x="7384146" y="2246899"/>
                <a:ext cx="27678" cy="28229"/>
              </a:xfrm>
              <a:custGeom>
                <a:avLst/>
                <a:gdLst/>
                <a:ahLst/>
                <a:cxnLst/>
                <a:rect l="l" t="t" r="r" b="b"/>
                <a:pathLst>
                  <a:path w="1054" h="1075" extrusionOk="0">
                    <a:moveTo>
                      <a:pt x="813" y="1"/>
                    </a:moveTo>
                    <a:cubicBezTo>
                      <a:pt x="786" y="1"/>
                      <a:pt x="759" y="10"/>
                      <a:pt x="737" y="28"/>
                    </a:cubicBezTo>
                    <a:lnTo>
                      <a:pt x="0" y="717"/>
                    </a:lnTo>
                    <a:lnTo>
                      <a:pt x="441" y="1042"/>
                    </a:lnTo>
                    <a:cubicBezTo>
                      <a:pt x="466" y="1064"/>
                      <a:pt x="499" y="1075"/>
                      <a:pt x="532" y="1075"/>
                    </a:cubicBezTo>
                    <a:cubicBezTo>
                      <a:pt x="585" y="1075"/>
                      <a:pt x="637" y="1047"/>
                      <a:pt x="661" y="994"/>
                    </a:cubicBezTo>
                    <a:lnTo>
                      <a:pt x="1053" y="286"/>
                    </a:lnTo>
                    <a:lnTo>
                      <a:pt x="900" y="47"/>
                    </a:lnTo>
                    <a:cubicBezTo>
                      <a:pt x="879" y="15"/>
                      <a:pt x="846" y="1"/>
                      <a:pt x="813" y="1"/>
                    </a:cubicBezTo>
                    <a:close/>
                  </a:path>
                </a:pathLst>
              </a:custGeom>
              <a:solidFill>
                <a:srgbClr val="5F7589"/>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2" name="Google Shape;9707;p69">
                <a:extLst>
                  <a:ext uri="{FF2B5EF4-FFF2-40B4-BE49-F238E27FC236}">
                    <a16:creationId xmlns:a16="http://schemas.microsoft.com/office/drawing/2014/main" id="{2D83C3C2-2C8B-4306-B864-DA26E0CBBD54}"/>
                  </a:ext>
                </a:extLst>
              </p:cNvPr>
              <p:cNvSpPr/>
              <p:nvPr/>
            </p:nvSpPr>
            <p:spPr>
              <a:xfrm>
                <a:off x="7159964" y="1971904"/>
                <a:ext cx="190516" cy="164151"/>
              </a:xfrm>
              <a:custGeom>
                <a:avLst/>
                <a:gdLst/>
                <a:ahLst/>
                <a:cxnLst/>
                <a:rect l="l" t="t" r="r" b="b"/>
                <a:pathLst>
                  <a:path w="7255" h="6251" extrusionOk="0">
                    <a:moveTo>
                      <a:pt x="642" y="1"/>
                    </a:moveTo>
                    <a:cubicBezTo>
                      <a:pt x="288" y="1"/>
                      <a:pt x="1" y="288"/>
                      <a:pt x="1" y="642"/>
                    </a:cubicBezTo>
                    <a:lnTo>
                      <a:pt x="1" y="4059"/>
                    </a:lnTo>
                    <a:cubicBezTo>
                      <a:pt x="1" y="4413"/>
                      <a:pt x="288" y="4700"/>
                      <a:pt x="642" y="4700"/>
                    </a:cubicBezTo>
                    <a:lnTo>
                      <a:pt x="2987" y="4700"/>
                    </a:lnTo>
                    <a:lnTo>
                      <a:pt x="2632" y="6116"/>
                    </a:lnTo>
                    <a:cubicBezTo>
                      <a:pt x="2611" y="6189"/>
                      <a:pt x="2672" y="6251"/>
                      <a:pt x="2736" y="6251"/>
                    </a:cubicBezTo>
                    <a:cubicBezTo>
                      <a:pt x="2756" y="6251"/>
                      <a:pt x="2777" y="6245"/>
                      <a:pt x="2795" y="6231"/>
                    </a:cubicBezTo>
                    <a:lnTo>
                      <a:pt x="4901" y="4700"/>
                    </a:lnTo>
                    <a:lnTo>
                      <a:pt x="6614" y="4700"/>
                    </a:lnTo>
                    <a:cubicBezTo>
                      <a:pt x="6968" y="4700"/>
                      <a:pt x="7255" y="4413"/>
                      <a:pt x="7255" y="4059"/>
                    </a:cubicBezTo>
                    <a:lnTo>
                      <a:pt x="7255" y="642"/>
                    </a:lnTo>
                    <a:cubicBezTo>
                      <a:pt x="7255" y="288"/>
                      <a:pt x="6968" y="1"/>
                      <a:pt x="6614" y="1"/>
                    </a:cubicBezTo>
                    <a:close/>
                  </a:path>
                </a:pathLst>
              </a:custGeom>
              <a:solidFill>
                <a:srgbClr val="E3E9ED"/>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3" name="Google Shape;9708;p69">
                <a:extLst>
                  <a:ext uri="{FF2B5EF4-FFF2-40B4-BE49-F238E27FC236}">
                    <a16:creationId xmlns:a16="http://schemas.microsoft.com/office/drawing/2014/main" id="{5A08CDE2-9325-4775-9986-F9CB8382E210}"/>
                  </a:ext>
                </a:extLst>
              </p:cNvPr>
              <p:cNvSpPr/>
              <p:nvPr/>
            </p:nvSpPr>
            <p:spPr>
              <a:xfrm>
                <a:off x="7191896" y="2000055"/>
                <a:ext cx="31670" cy="11082"/>
              </a:xfrm>
              <a:custGeom>
                <a:avLst/>
                <a:gdLst/>
                <a:ahLst/>
                <a:cxnLst/>
                <a:rect l="l" t="t" r="r" b="b"/>
                <a:pathLst>
                  <a:path w="1206" h="422" extrusionOk="0">
                    <a:moveTo>
                      <a:pt x="287" y="1"/>
                    </a:moveTo>
                    <a:cubicBezTo>
                      <a:pt x="0" y="1"/>
                      <a:pt x="0" y="422"/>
                      <a:pt x="287" y="422"/>
                    </a:cubicBezTo>
                    <a:lnTo>
                      <a:pt x="919" y="422"/>
                    </a:lnTo>
                    <a:cubicBezTo>
                      <a:pt x="1206" y="422"/>
                      <a:pt x="1206" y="1"/>
                      <a:pt x="919" y="1"/>
                    </a:cubicBezTo>
                    <a:close/>
                  </a:path>
                </a:pathLst>
              </a:custGeom>
              <a:solidFill>
                <a:srgbClr val="657E93"/>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4" name="Google Shape;9709;p69">
                <a:extLst>
                  <a:ext uri="{FF2B5EF4-FFF2-40B4-BE49-F238E27FC236}">
                    <a16:creationId xmlns:a16="http://schemas.microsoft.com/office/drawing/2014/main" id="{25CBD067-46D2-424E-ADF5-999638968438}"/>
                  </a:ext>
                </a:extLst>
              </p:cNvPr>
              <p:cNvSpPr/>
              <p:nvPr/>
            </p:nvSpPr>
            <p:spPr>
              <a:xfrm>
                <a:off x="7231102" y="2000055"/>
                <a:ext cx="87735" cy="11082"/>
              </a:xfrm>
              <a:custGeom>
                <a:avLst/>
                <a:gdLst/>
                <a:ahLst/>
                <a:cxnLst/>
                <a:rect l="l" t="t" r="r" b="b"/>
                <a:pathLst>
                  <a:path w="3341" h="422" extrusionOk="0">
                    <a:moveTo>
                      <a:pt x="278" y="1"/>
                    </a:moveTo>
                    <a:cubicBezTo>
                      <a:pt x="0" y="1"/>
                      <a:pt x="0" y="422"/>
                      <a:pt x="278" y="422"/>
                    </a:cubicBezTo>
                    <a:lnTo>
                      <a:pt x="3053" y="422"/>
                    </a:lnTo>
                    <a:cubicBezTo>
                      <a:pt x="3340" y="422"/>
                      <a:pt x="3340" y="1"/>
                      <a:pt x="3053" y="1"/>
                    </a:cubicBezTo>
                    <a:close/>
                  </a:path>
                </a:pathLst>
              </a:custGeom>
              <a:solidFill>
                <a:srgbClr val="657E93"/>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5" name="Google Shape;9710;p69">
                <a:extLst>
                  <a:ext uri="{FF2B5EF4-FFF2-40B4-BE49-F238E27FC236}">
                    <a16:creationId xmlns:a16="http://schemas.microsoft.com/office/drawing/2014/main" id="{358A144E-A06C-447A-97F9-F8B3E5D20F85}"/>
                  </a:ext>
                </a:extLst>
              </p:cNvPr>
              <p:cNvSpPr/>
              <p:nvPr/>
            </p:nvSpPr>
            <p:spPr>
              <a:xfrm>
                <a:off x="7191896" y="2027969"/>
                <a:ext cx="126941" cy="11318"/>
              </a:xfrm>
              <a:custGeom>
                <a:avLst/>
                <a:gdLst/>
                <a:ahLst/>
                <a:cxnLst/>
                <a:rect l="l" t="t" r="r" b="b"/>
                <a:pathLst>
                  <a:path w="4834" h="431" extrusionOk="0">
                    <a:moveTo>
                      <a:pt x="287" y="0"/>
                    </a:moveTo>
                    <a:cubicBezTo>
                      <a:pt x="0" y="0"/>
                      <a:pt x="0" y="431"/>
                      <a:pt x="287" y="431"/>
                    </a:cubicBezTo>
                    <a:lnTo>
                      <a:pt x="4546" y="431"/>
                    </a:lnTo>
                    <a:cubicBezTo>
                      <a:pt x="4833" y="431"/>
                      <a:pt x="4833" y="0"/>
                      <a:pt x="4546" y="0"/>
                    </a:cubicBezTo>
                    <a:close/>
                  </a:path>
                </a:pathLst>
              </a:custGeom>
              <a:solidFill>
                <a:srgbClr val="76899A"/>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6" name="Google Shape;9711;p69">
                <a:extLst>
                  <a:ext uri="{FF2B5EF4-FFF2-40B4-BE49-F238E27FC236}">
                    <a16:creationId xmlns:a16="http://schemas.microsoft.com/office/drawing/2014/main" id="{F53231B4-DAA1-4294-8828-CCCB95A81872}"/>
                  </a:ext>
                </a:extLst>
              </p:cNvPr>
              <p:cNvSpPr/>
              <p:nvPr/>
            </p:nvSpPr>
            <p:spPr>
              <a:xfrm>
                <a:off x="7191896" y="2056093"/>
                <a:ext cx="87735" cy="11108"/>
              </a:xfrm>
              <a:custGeom>
                <a:avLst/>
                <a:gdLst/>
                <a:ahLst/>
                <a:cxnLst/>
                <a:rect l="l" t="t" r="r" b="b"/>
                <a:pathLst>
                  <a:path w="3341" h="423" extrusionOk="0">
                    <a:moveTo>
                      <a:pt x="287" y="1"/>
                    </a:moveTo>
                    <a:cubicBezTo>
                      <a:pt x="0" y="1"/>
                      <a:pt x="0" y="422"/>
                      <a:pt x="287" y="422"/>
                    </a:cubicBezTo>
                    <a:lnTo>
                      <a:pt x="3053" y="422"/>
                    </a:lnTo>
                    <a:cubicBezTo>
                      <a:pt x="3340" y="422"/>
                      <a:pt x="3340" y="1"/>
                      <a:pt x="3053" y="1"/>
                    </a:cubicBezTo>
                    <a:close/>
                  </a:path>
                </a:pathLst>
              </a:custGeom>
              <a:solidFill>
                <a:srgbClr val="63798C"/>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7" name="Google Shape;9712;p69">
                <a:extLst>
                  <a:ext uri="{FF2B5EF4-FFF2-40B4-BE49-F238E27FC236}">
                    <a16:creationId xmlns:a16="http://schemas.microsoft.com/office/drawing/2014/main" id="{72E6EEC9-2F6A-424E-B2C9-176D5C0B61A0}"/>
                  </a:ext>
                </a:extLst>
              </p:cNvPr>
              <p:cNvSpPr/>
              <p:nvPr/>
            </p:nvSpPr>
            <p:spPr>
              <a:xfrm>
                <a:off x="7286878" y="2056093"/>
                <a:ext cx="31958" cy="11108"/>
              </a:xfrm>
              <a:custGeom>
                <a:avLst/>
                <a:gdLst/>
                <a:ahLst/>
                <a:cxnLst/>
                <a:rect l="l" t="t" r="r" b="b"/>
                <a:pathLst>
                  <a:path w="1217" h="423" extrusionOk="0">
                    <a:moveTo>
                      <a:pt x="288" y="1"/>
                    </a:moveTo>
                    <a:cubicBezTo>
                      <a:pt x="1" y="1"/>
                      <a:pt x="1" y="422"/>
                      <a:pt x="288" y="422"/>
                    </a:cubicBezTo>
                    <a:lnTo>
                      <a:pt x="929" y="422"/>
                    </a:lnTo>
                    <a:cubicBezTo>
                      <a:pt x="1216" y="422"/>
                      <a:pt x="1216" y="1"/>
                      <a:pt x="929" y="1"/>
                    </a:cubicBezTo>
                    <a:close/>
                  </a:path>
                </a:pathLst>
              </a:custGeom>
              <a:solidFill>
                <a:srgbClr val="76899A"/>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grpSp>
      </p:grpSp>
    </p:spTree>
    <p:extLst>
      <p:ext uri="{BB962C8B-B14F-4D97-AF65-F5344CB8AC3E}">
        <p14:creationId xmlns:p14="http://schemas.microsoft.com/office/powerpoint/2010/main" val="332186022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 5" descr="Presentation Content &amp; Coaching tasks">
            <a:extLst>
              <a:ext uri="{FF2B5EF4-FFF2-40B4-BE49-F238E27FC236}">
                <a16:creationId xmlns:a16="http://schemas.microsoft.com/office/drawing/2014/main" id="{96CF4CDE-BCD6-8D4B-9AFC-DC0ABCE3A7B8}"/>
              </a:ext>
            </a:extLst>
          </p:cNvPr>
          <p:cNvGraphicFramePr/>
          <p:nvPr>
            <p:extLst>
              <p:ext uri="{D42A27DB-BD31-4B8C-83A1-F6EECF244321}">
                <p14:modId xmlns:p14="http://schemas.microsoft.com/office/powerpoint/2010/main" val="3828845584"/>
              </p:ext>
            </p:extLst>
          </p:nvPr>
        </p:nvGraphicFramePr>
        <p:xfrm>
          <a:off x="690914" y="1172465"/>
          <a:ext cx="8585471" cy="54490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le 1">
            <a:extLst>
              <a:ext uri="{FF2B5EF4-FFF2-40B4-BE49-F238E27FC236}">
                <a16:creationId xmlns:a16="http://schemas.microsoft.com/office/drawing/2014/main" id="{42557F1F-64C0-A04E-8212-D036DFCFC49B}"/>
              </a:ext>
            </a:extLst>
          </p:cNvPr>
          <p:cNvSpPr>
            <a:spLocks noGrp="1"/>
          </p:cNvSpPr>
          <p:nvPr>
            <p:ph type="title"/>
          </p:nvPr>
        </p:nvSpPr>
        <p:spPr/>
        <p:txBody>
          <a:bodyPr/>
          <a:lstStyle/>
          <a:p>
            <a:r>
              <a:rPr lang="en-US"/>
              <a:t>Agenda &amp; Coaches' Tasks</a:t>
            </a:r>
          </a:p>
        </p:txBody>
      </p:sp>
      <p:grpSp>
        <p:nvGrpSpPr>
          <p:cNvPr id="3" name="Google Shape;1742;p61">
            <a:extLst>
              <a:ext uri="{FF2B5EF4-FFF2-40B4-BE49-F238E27FC236}">
                <a16:creationId xmlns:a16="http://schemas.microsoft.com/office/drawing/2014/main" id="{7A45C63B-C6B0-ED95-1C48-A0FEF5C81CDC}"/>
              </a:ext>
            </a:extLst>
          </p:cNvPr>
          <p:cNvGrpSpPr/>
          <p:nvPr/>
        </p:nvGrpSpPr>
        <p:grpSpPr>
          <a:xfrm flipH="1">
            <a:off x="7665353" y="1395892"/>
            <a:ext cx="3615998" cy="2409847"/>
            <a:chOff x="4411970" y="1801825"/>
            <a:chExt cx="734586" cy="409262"/>
          </a:xfrm>
          <a:solidFill>
            <a:schemeClr val="accent4"/>
          </a:solidFill>
        </p:grpSpPr>
        <p:sp>
          <p:nvSpPr>
            <p:cNvPr id="4" name="Google Shape;1743;p61">
              <a:extLst>
                <a:ext uri="{FF2B5EF4-FFF2-40B4-BE49-F238E27FC236}">
                  <a16:creationId xmlns:a16="http://schemas.microsoft.com/office/drawing/2014/main" id="{235EB546-F1A4-DEEE-B327-7E5B2CE25D5D}"/>
                </a:ext>
              </a:extLst>
            </p:cNvPr>
            <p:cNvSpPr/>
            <p:nvPr/>
          </p:nvSpPr>
          <p:spPr>
            <a:xfrm>
              <a:off x="4411970" y="1801825"/>
              <a:ext cx="734586" cy="409262"/>
            </a:xfrm>
            <a:custGeom>
              <a:avLst/>
              <a:gdLst/>
              <a:ahLst/>
              <a:cxnLst/>
              <a:rect l="l" t="t" r="r" b="b"/>
              <a:pathLst>
                <a:path w="16269" h="9064" extrusionOk="0">
                  <a:moveTo>
                    <a:pt x="428" y="0"/>
                  </a:moveTo>
                  <a:cubicBezTo>
                    <a:pt x="193" y="0"/>
                    <a:pt x="2" y="191"/>
                    <a:pt x="2" y="428"/>
                  </a:cubicBezTo>
                  <a:lnTo>
                    <a:pt x="2" y="6900"/>
                  </a:lnTo>
                  <a:cubicBezTo>
                    <a:pt x="1" y="7136"/>
                    <a:pt x="193" y="7328"/>
                    <a:pt x="428" y="7328"/>
                  </a:cubicBezTo>
                  <a:lnTo>
                    <a:pt x="12834" y="7328"/>
                  </a:lnTo>
                  <a:lnTo>
                    <a:pt x="13836" y="9064"/>
                  </a:lnTo>
                  <a:lnTo>
                    <a:pt x="14839" y="7328"/>
                  </a:lnTo>
                  <a:lnTo>
                    <a:pt x="15839" y="7328"/>
                  </a:lnTo>
                  <a:cubicBezTo>
                    <a:pt x="16076" y="7328"/>
                    <a:pt x="16269" y="7137"/>
                    <a:pt x="16269" y="6900"/>
                  </a:cubicBezTo>
                  <a:lnTo>
                    <a:pt x="16269" y="428"/>
                  </a:lnTo>
                  <a:cubicBezTo>
                    <a:pt x="16267" y="191"/>
                    <a:pt x="16076" y="0"/>
                    <a:pt x="15839" y="0"/>
                  </a:cubicBezTo>
                  <a:close/>
                </a:path>
              </a:pathLst>
            </a:custGeom>
            <a:ln/>
          </p:spPr>
          <p:style>
            <a:lnRef idx="3">
              <a:schemeClr val="lt1"/>
            </a:lnRef>
            <a:fillRef idx="1">
              <a:schemeClr val="accent5"/>
            </a:fillRef>
            <a:effectRef idx="1">
              <a:schemeClr val="accent5"/>
            </a:effectRef>
            <a:fontRef idx="minor">
              <a:schemeClr val="lt1"/>
            </a:fontRef>
          </p:style>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FFFFF"/>
                </a:solidFill>
                <a:effectLst/>
                <a:uLnTx/>
                <a:uFillTx/>
                <a:latin typeface="Arial"/>
                <a:ea typeface="+mn-ea"/>
                <a:cs typeface="+mn-cs"/>
              </a:endParaRPr>
            </a:p>
          </p:txBody>
        </p:sp>
        <p:sp>
          <p:nvSpPr>
            <p:cNvPr id="5" name="Google Shape;1744;p61">
              <a:extLst>
                <a:ext uri="{FF2B5EF4-FFF2-40B4-BE49-F238E27FC236}">
                  <a16:creationId xmlns:a16="http://schemas.microsoft.com/office/drawing/2014/main" id="{330C670F-911C-9465-5A65-2B53C9E8459E}"/>
                </a:ext>
              </a:extLst>
            </p:cNvPr>
            <p:cNvSpPr/>
            <p:nvPr/>
          </p:nvSpPr>
          <p:spPr>
            <a:xfrm>
              <a:off x="4411970" y="1801825"/>
              <a:ext cx="184087" cy="330923"/>
            </a:xfrm>
            <a:custGeom>
              <a:avLst/>
              <a:gdLst/>
              <a:ahLst/>
              <a:cxnLst/>
              <a:rect l="l" t="t" r="r" b="b"/>
              <a:pathLst>
                <a:path w="4077" h="7329" extrusionOk="0">
                  <a:moveTo>
                    <a:pt x="428" y="0"/>
                  </a:moveTo>
                  <a:cubicBezTo>
                    <a:pt x="193" y="0"/>
                    <a:pt x="2" y="191"/>
                    <a:pt x="2" y="428"/>
                  </a:cubicBezTo>
                  <a:lnTo>
                    <a:pt x="2" y="6900"/>
                  </a:lnTo>
                  <a:cubicBezTo>
                    <a:pt x="1" y="7136"/>
                    <a:pt x="193" y="7328"/>
                    <a:pt x="428" y="7328"/>
                  </a:cubicBezTo>
                  <a:lnTo>
                    <a:pt x="4076" y="7328"/>
                  </a:lnTo>
                  <a:lnTo>
                    <a:pt x="4076" y="0"/>
                  </a:lnTo>
                  <a:close/>
                </a:path>
              </a:pathLst>
            </a:custGeom>
            <a:solidFill>
              <a:schemeClr val="accent5">
                <a:lumMod val="75000"/>
              </a:schemeClr>
            </a:solidFill>
            <a:ln/>
          </p:spPr>
          <p:style>
            <a:lnRef idx="3">
              <a:schemeClr val="lt1"/>
            </a:lnRef>
            <a:fillRef idx="1">
              <a:schemeClr val="accent5"/>
            </a:fillRef>
            <a:effectRef idx="1">
              <a:schemeClr val="accent5"/>
            </a:effectRef>
            <a:fontRef idx="minor">
              <a:schemeClr val="lt1"/>
            </a:fontRef>
          </p:style>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FFFFF"/>
                </a:solidFill>
                <a:effectLst/>
                <a:uLnTx/>
                <a:uFillTx/>
                <a:latin typeface="Arial"/>
                <a:ea typeface="+mn-ea"/>
                <a:cs typeface="+mn-cs"/>
              </a:endParaRPr>
            </a:p>
          </p:txBody>
        </p:sp>
      </p:grpSp>
      <p:sp>
        <p:nvSpPr>
          <p:cNvPr id="7" name="TextBox 6">
            <a:extLst>
              <a:ext uri="{FF2B5EF4-FFF2-40B4-BE49-F238E27FC236}">
                <a16:creationId xmlns:a16="http://schemas.microsoft.com/office/drawing/2014/main" id="{CA582C78-DD7B-91C3-7E1F-A1E15385B6A6}"/>
              </a:ext>
            </a:extLst>
          </p:cNvPr>
          <p:cNvSpPr txBox="1"/>
          <p:nvPr/>
        </p:nvSpPr>
        <p:spPr>
          <a:xfrm>
            <a:off x="7864286" y="1377721"/>
            <a:ext cx="2388466" cy="1938992"/>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Poppins Medium" panose="020B0604020202020204" charset="0"/>
                <a:ea typeface="+mn-ea"/>
                <a:cs typeface="Poppins Medium" panose="020B0604020202020204" charset="0"/>
              </a:rPr>
              <a:t>What questions do you have on today’s content?</a:t>
            </a:r>
          </a:p>
        </p:txBody>
      </p:sp>
      <p:grpSp>
        <p:nvGrpSpPr>
          <p:cNvPr id="8" name="Google Shape;1742;p61">
            <a:extLst>
              <a:ext uri="{FF2B5EF4-FFF2-40B4-BE49-F238E27FC236}">
                <a16:creationId xmlns:a16="http://schemas.microsoft.com/office/drawing/2014/main" id="{EE1F84F5-5005-47B4-3DD9-FF5A7658C0EE}"/>
              </a:ext>
            </a:extLst>
          </p:cNvPr>
          <p:cNvGrpSpPr/>
          <p:nvPr/>
        </p:nvGrpSpPr>
        <p:grpSpPr>
          <a:xfrm flipH="1">
            <a:off x="8383350" y="3980690"/>
            <a:ext cx="3615998" cy="2409847"/>
            <a:chOff x="4411970" y="1801825"/>
            <a:chExt cx="734586" cy="409262"/>
          </a:xfrm>
          <a:solidFill>
            <a:schemeClr val="accent4"/>
          </a:solidFill>
        </p:grpSpPr>
        <p:sp>
          <p:nvSpPr>
            <p:cNvPr id="9" name="Google Shape;1743;p61">
              <a:extLst>
                <a:ext uri="{FF2B5EF4-FFF2-40B4-BE49-F238E27FC236}">
                  <a16:creationId xmlns:a16="http://schemas.microsoft.com/office/drawing/2014/main" id="{FAEDFA4F-D497-D238-8269-2140A7F67E57}"/>
                </a:ext>
              </a:extLst>
            </p:cNvPr>
            <p:cNvSpPr/>
            <p:nvPr/>
          </p:nvSpPr>
          <p:spPr>
            <a:xfrm>
              <a:off x="4411970" y="1801825"/>
              <a:ext cx="734586" cy="409262"/>
            </a:xfrm>
            <a:custGeom>
              <a:avLst/>
              <a:gdLst/>
              <a:ahLst/>
              <a:cxnLst/>
              <a:rect l="l" t="t" r="r" b="b"/>
              <a:pathLst>
                <a:path w="16269" h="9064" extrusionOk="0">
                  <a:moveTo>
                    <a:pt x="428" y="0"/>
                  </a:moveTo>
                  <a:cubicBezTo>
                    <a:pt x="193" y="0"/>
                    <a:pt x="2" y="191"/>
                    <a:pt x="2" y="428"/>
                  </a:cubicBezTo>
                  <a:lnTo>
                    <a:pt x="2" y="6900"/>
                  </a:lnTo>
                  <a:cubicBezTo>
                    <a:pt x="1" y="7136"/>
                    <a:pt x="193" y="7328"/>
                    <a:pt x="428" y="7328"/>
                  </a:cubicBezTo>
                  <a:lnTo>
                    <a:pt x="12834" y="7328"/>
                  </a:lnTo>
                  <a:lnTo>
                    <a:pt x="13836" y="9064"/>
                  </a:lnTo>
                  <a:lnTo>
                    <a:pt x="14839" y="7328"/>
                  </a:lnTo>
                  <a:lnTo>
                    <a:pt x="15839" y="7328"/>
                  </a:lnTo>
                  <a:cubicBezTo>
                    <a:pt x="16076" y="7328"/>
                    <a:pt x="16269" y="7137"/>
                    <a:pt x="16269" y="6900"/>
                  </a:cubicBezTo>
                  <a:lnTo>
                    <a:pt x="16269" y="428"/>
                  </a:lnTo>
                  <a:cubicBezTo>
                    <a:pt x="16267" y="191"/>
                    <a:pt x="16076" y="0"/>
                    <a:pt x="15839" y="0"/>
                  </a:cubicBezTo>
                  <a:close/>
                </a:path>
              </a:pathLst>
            </a:custGeom>
            <a:ln/>
          </p:spPr>
          <p:style>
            <a:lnRef idx="3">
              <a:schemeClr val="lt1"/>
            </a:lnRef>
            <a:fillRef idx="1">
              <a:schemeClr val="accent1"/>
            </a:fillRef>
            <a:effectRef idx="1">
              <a:schemeClr val="accent1"/>
            </a:effectRef>
            <a:fontRef idx="minor">
              <a:schemeClr val="lt1"/>
            </a:fontRef>
          </p:style>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FFFFF"/>
                </a:solidFill>
                <a:effectLst/>
                <a:uLnTx/>
                <a:uFillTx/>
                <a:latin typeface="Arial"/>
                <a:ea typeface="+mn-ea"/>
                <a:cs typeface="+mn-cs"/>
              </a:endParaRPr>
            </a:p>
          </p:txBody>
        </p:sp>
        <p:sp>
          <p:nvSpPr>
            <p:cNvPr id="10" name="Google Shape;1744;p61">
              <a:extLst>
                <a:ext uri="{FF2B5EF4-FFF2-40B4-BE49-F238E27FC236}">
                  <a16:creationId xmlns:a16="http://schemas.microsoft.com/office/drawing/2014/main" id="{F308F1CD-80AC-F0FF-DD2A-5BDB0F6592C2}"/>
                </a:ext>
              </a:extLst>
            </p:cNvPr>
            <p:cNvSpPr/>
            <p:nvPr/>
          </p:nvSpPr>
          <p:spPr>
            <a:xfrm>
              <a:off x="4411970" y="1801825"/>
              <a:ext cx="184087" cy="330923"/>
            </a:xfrm>
            <a:custGeom>
              <a:avLst/>
              <a:gdLst/>
              <a:ahLst/>
              <a:cxnLst/>
              <a:rect l="l" t="t" r="r" b="b"/>
              <a:pathLst>
                <a:path w="4077" h="7329" extrusionOk="0">
                  <a:moveTo>
                    <a:pt x="428" y="0"/>
                  </a:moveTo>
                  <a:cubicBezTo>
                    <a:pt x="193" y="0"/>
                    <a:pt x="2" y="191"/>
                    <a:pt x="2" y="428"/>
                  </a:cubicBezTo>
                  <a:lnTo>
                    <a:pt x="2" y="6900"/>
                  </a:lnTo>
                  <a:cubicBezTo>
                    <a:pt x="1" y="7136"/>
                    <a:pt x="193" y="7328"/>
                    <a:pt x="428" y="7328"/>
                  </a:cubicBezTo>
                  <a:lnTo>
                    <a:pt x="4076" y="7328"/>
                  </a:lnTo>
                  <a:lnTo>
                    <a:pt x="4076" y="0"/>
                  </a:lnTo>
                  <a:close/>
                </a:path>
              </a:pathLst>
            </a:custGeom>
            <a:solidFill>
              <a:schemeClr val="accent4">
                <a:lumMod val="75000"/>
              </a:schemeClr>
            </a:solidFill>
            <a:ln w="38100">
              <a:solidFill>
                <a:schemeClr val="bg1"/>
              </a:solidFill>
            </a:ln>
          </p:spPr>
          <p:style>
            <a:lnRef idx="2">
              <a:schemeClr val="accent1"/>
            </a:lnRef>
            <a:fillRef idx="1">
              <a:schemeClr val="lt1"/>
            </a:fillRef>
            <a:effectRef idx="0">
              <a:schemeClr val="accent1"/>
            </a:effectRef>
            <a:fontRef idx="minor">
              <a:schemeClr val="dk1"/>
            </a:fontRef>
          </p:style>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D0F41"/>
                </a:solidFill>
                <a:effectLst/>
                <a:uLnTx/>
                <a:uFillTx/>
                <a:latin typeface="Arial"/>
                <a:ea typeface="+mn-ea"/>
                <a:cs typeface="+mn-cs"/>
              </a:endParaRPr>
            </a:p>
          </p:txBody>
        </p:sp>
      </p:grpSp>
      <p:sp>
        <p:nvSpPr>
          <p:cNvPr id="11" name="TextBox 10">
            <a:extLst>
              <a:ext uri="{FF2B5EF4-FFF2-40B4-BE49-F238E27FC236}">
                <a16:creationId xmlns:a16="http://schemas.microsoft.com/office/drawing/2014/main" id="{C03F60E9-5432-C406-3650-995F3D4A6A14}"/>
              </a:ext>
            </a:extLst>
          </p:cNvPr>
          <p:cNvSpPr txBox="1"/>
          <p:nvPr/>
        </p:nvSpPr>
        <p:spPr>
          <a:xfrm>
            <a:off x="8582279" y="4038616"/>
            <a:ext cx="2388466" cy="1938992"/>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Poppins Medium" panose="020B0604020202020204" charset="0"/>
                <a:ea typeface="+mn-ea"/>
                <a:cs typeface="Poppins Medium" panose="020B0604020202020204" charset="0"/>
              </a:rPr>
              <a:t>What questions do you have on the follow-up tasks?</a:t>
            </a:r>
          </a:p>
        </p:txBody>
      </p:sp>
    </p:spTree>
    <p:extLst>
      <p:ext uri="{BB962C8B-B14F-4D97-AF65-F5344CB8AC3E}">
        <p14:creationId xmlns:p14="http://schemas.microsoft.com/office/powerpoint/2010/main" val="257916482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1004"/>
        <p:cNvGrpSpPr/>
        <p:nvPr/>
      </p:nvGrpSpPr>
      <p:grpSpPr>
        <a:xfrm>
          <a:off x="0" y="0"/>
          <a:ext cx="0" cy="0"/>
          <a:chOff x="0" y="0"/>
          <a:chExt cx="0" cy="0"/>
        </a:xfrm>
      </p:grpSpPr>
      <p:sp>
        <p:nvSpPr>
          <p:cNvPr id="1012" name="Google Shape;1012;p54"/>
          <p:cNvSpPr txBox="1">
            <a:spLocks noGrp="1"/>
          </p:cNvSpPr>
          <p:nvPr>
            <p:ph type="title"/>
          </p:nvPr>
        </p:nvSpPr>
        <p:spPr>
          <a:xfrm>
            <a:off x="455779" y="590547"/>
            <a:ext cx="11378651" cy="845600"/>
          </a:xfrm>
          <a:prstGeom prst="rect">
            <a:avLst/>
          </a:prstGeom>
        </p:spPr>
        <p:txBody>
          <a:bodyPr spcFirstLastPara="1" wrap="square" lIns="121900" tIns="121900" rIns="121900" bIns="121900" anchor="t" anchorCtr="0">
            <a:noAutofit/>
          </a:bodyPr>
          <a:lstStyle/>
          <a:p>
            <a:r>
              <a:rPr lang="en" dirty="0"/>
              <a:t> HELPFUL RESOURCES</a:t>
            </a:r>
            <a:endParaRPr dirty="0"/>
          </a:p>
        </p:txBody>
      </p:sp>
      <p:sp>
        <p:nvSpPr>
          <p:cNvPr id="12" name="Google Shape;1013;p54">
            <a:extLst>
              <a:ext uri="{FF2B5EF4-FFF2-40B4-BE49-F238E27FC236}">
                <a16:creationId xmlns:a16="http://schemas.microsoft.com/office/drawing/2014/main" id="{1F80FC8A-824C-084C-83E0-413165DCA5D7}"/>
              </a:ext>
            </a:extLst>
          </p:cNvPr>
          <p:cNvSpPr txBox="1">
            <a:spLocks/>
          </p:cNvSpPr>
          <p:nvPr/>
        </p:nvSpPr>
        <p:spPr>
          <a:xfrm flipH="1">
            <a:off x="4225612" y="1675343"/>
            <a:ext cx="7608818" cy="4029257"/>
          </a:xfrm>
          <a:prstGeom prst="rect">
            <a:avLst/>
          </a:prstGeom>
          <a:noFill/>
          <a:ln>
            <a:noFill/>
          </a:ln>
        </p:spPr>
        <p:txBody>
          <a:bodyPr spcFirstLastPara="1" wrap="square" lIns="121900" tIns="121900" rIns="121900" bIns="121900" numCol="1" anchor="ctr"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lt1"/>
              </a:buClr>
              <a:buSzPts val="1200"/>
              <a:buFont typeface="Hind Vadodara"/>
              <a:buNone/>
              <a:defRPr sz="1400" b="0" i="0" u="none" strike="noStrike" cap="none">
                <a:solidFill>
                  <a:schemeClr val="lt1"/>
                </a:solidFill>
                <a:latin typeface="Hind Vadodara"/>
                <a:ea typeface="Hind Vadodara"/>
                <a:cs typeface="Hind Vadodara"/>
                <a:sym typeface="Hind Vadodara"/>
              </a:defRPr>
            </a:lvl1pPr>
            <a:lvl2pPr marL="914400" marR="0" lvl="1" indent="-317500" algn="ctr" rtl="0">
              <a:lnSpc>
                <a:spcPct val="100000"/>
              </a:lnSpc>
              <a:spcBef>
                <a:spcPts val="0"/>
              </a:spcBef>
              <a:spcAft>
                <a:spcPts val="0"/>
              </a:spcAft>
              <a:buClr>
                <a:schemeClr val="lt1"/>
              </a:buClr>
              <a:buSzPts val="1200"/>
              <a:buFont typeface="Hind Vadodara"/>
              <a:buNone/>
              <a:defRPr sz="1200" b="0" i="0" u="none" strike="noStrike" cap="none">
                <a:solidFill>
                  <a:schemeClr val="lt1"/>
                </a:solidFill>
                <a:latin typeface="Hind Vadodara"/>
                <a:ea typeface="Hind Vadodara"/>
                <a:cs typeface="Hind Vadodara"/>
                <a:sym typeface="Hind Vadodara"/>
              </a:defRPr>
            </a:lvl2pPr>
            <a:lvl3pPr marL="1371600" marR="0" lvl="2" indent="-317500" algn="ctr" rtl="0">
              <a:lnSpc>
                <a:spcPct val="100000"/>
              </a:lnSpc>
              <a:spcBef>
                <a:spcPts val="0"/>
              </a:spcBef>
              <a:spcAft>
                <a:spcPts val="0"/>
              </a:spcAft>
              <a:buClr>
                <a:schemeClr val="lt1"/>
              </a:buClr>
              <a:buSzPts val="1200"/>
              <a:buFont typeface="Hind Vadodara"/>
              <a:buNone/>
              <a:defRPr sz="1200" b="0" i="0" u="none" strike="noStrike" cap="none">
                <a:solidFill>
                  <a:schemeClr val="lt1"/>
                </a:solidFill>
                <a:latin typeface="Hind Vadodara"/>
                <a:ea typeface="Hind Vadodara"/>
                <a:cs typeface="Hind Vadodara"/>
                <a:sym typeface="Hind Vadodara"/>
              </a:defRPr>
            </a:lvl3pPr>
            <a:lvl4pPr marL="1828800" marR="0" lvl="3" indent="-317500" algn="ctr" rtl="0">
              <a:lnSpc>
                <a:spcPct val="100000"/>
              </a:lnSpc>
              <a:spcBef>
                <a:spcPts val="0"/>
              </a:spcBef>
              <a:spcAft>
                <a:spcPts val="0"/>
              </a:spcAft>
              <a:buClr>
                <a:schemeClr val="lt1"/>
              </a:buClr>
              <a:buSzPts val="1200"/>
              <a:buFont typeface="Hind Vadodara"/>
              <a:buNone/>
              <a:defRPr sz="1200" b="0" i="0" u="none" strike="noStrike" cap="none">
                <a:solidFill>
                  <a:schemeClr val="lt1"/>
                </a:solidFill>
                <a:latin typeface="Hind Vadodara"/>
                <a:ea typeface="Hind Vadodara"/>
                <a:cs typeface="Hind Vadodara"/>
                <a:sym typeface="Hind Vadodara"/>
              </a:defRPr>
            </a:lvl4pPr>
            <a:lvl5pPr marL="2286000" marR="0" lvl="4" indent="-317500" algn="ctr" rtl="0">
              <a:lnSpc>
                <a:spcPct val="100000"/>
              </a:lnSpc>
              <a:spcBef>
                <a:spcPts val="0"/>
              </a:spcBef>
              <a:spcAft>
                <a:spcPts val="0"/>
              </a:spcAft>
              <a:buClr>
                <a:schemeClr val="lt1"/>
              </a:buClr>
              <a:buSzPts val="1200"/>
              <a:buFont typeface="Hind Vadodara"/>
              <a:buNone/>
              <a:defRPr sz="1200" b="0" i="0" u="none" strike="noStrike" cap="none">
                <a:solidFill>
                  <a:schemeClr val="lt1"/>
                </a:solidFill>
                <a:latin typeface="Hind Vadodara"/>
                <a:ea typeface="Hind Vadodara"/>
                <a:cs typeface="Hind Vadodara"/>
                <a:sym typeface="Hind Vadodara"/>
              </a:defRPr>
            </a:lvl5pPr>
            <a:lvl6pPr marL="2743200" marR="0" lvl="5" indent="-317500" algn="ctr" rtl="0">
              <a:lnSpc>
                <a:spcPct val="100000"/>
              </a:lnSpc>
              <a:spcBef>
                <a:spcPts val="0"/>
              </a:spcBef>
              <a:spcAft>
                <a:spcPts val="0"/>
              </a:spcAft>
              <a:buClr>
                <a:schemeClr val="lt1"/>
              </a:buClr>
              <a:buSzPts val="1200"/>
              <a:buFont typeface="Hind Vadodara"/>
              <a:buNone/>
              <a:defRPr sz="1200" b="0" i="0" u="none" strike="noStrike" cap="none">
                <a:solidFill>
                  <a:schemeClr val="lt1"/>
                </a:solidFill>
                <a:latin typeface="Hind Vadodara"/>
                <a:ea typeface="Hind Vadodara"/>
                <a:cs typeface="Hind Vadodara"/>
                <a:sym typeface="Hind Vadodara"/>
              </a:defRPr>
            </a:lvl6pPr>
            <a:lvl7pPr marL="3200400" marR="0" lvl="6" indent="-317500" algn="ctr" rtl="0">
              <a:lnSpc>
                <a:spcPct val="100000"/>
              </a:lnSpc>
              <a:spcBef>
                <a:spcPts val="0"/>
              </a:spcBef>
              <a:spcAft>
                <a:spcPts val="0"/>
              </a:spcAft>
              <a:buClr>
                <a:schemeClr val="lt1"/>
              </a:buClr>
              <a:buSzPts val="1200"/>
              <a:buFont typeface="Hind Vadodara"/>
              <a:buNone/>
              <a:defRPr sz="1200" b="0" i="0" u="none" strike="noStrike" cap="none">
                <a:solidFill>
                  <a:schemeClr val="lt1"/>
                </a:solidFill>
                <a:latin typeface="Hind Vadodara"/>
                <a:ea typeface="Hind Vadodara"/>
                <a:cs typeface="Hind Vadodara"/>
                <a:sym typeface="Hind Vadodara"/>
              </a:defRPr>
            </a:lvl7pPr>
            <a:lvl8pPr marL="3657600" marR="0" lvl="7" indent="-317500" algn="ctr" rtl="0">
              <a:lnSpc>
                <a:spcPct val="100000"/>
              </a:lnSpc>
              <a:spcBef>
                <a:spcPts val="0"/>
              </a:spcBef>
              <a:spcAft>
                <a:spcPts val="0"/>
              </a:spcAft>
              <a:buClr>
                <a:schemeClr val="lt1"/>
              </a:buClr>
              <a:buSzPts val="1200"/>
              <a:buFont typeface="Hind Vadodara"/>
              <a:buNone/>
              <a:defRPr sz="1200" b="0" i="0" u="none" strike="noStrike" cap="none">
                <a:solidFill>
                  <a:schemeClr val="lt1"/>
                </a:solidFill>
                <a:latin typeface="Hind Vadodara"/>
                <a:ea typeface="Hind Vadodara"/>
                <a:cs typeface="Hind Vadodara"/>
                <a:sym typeface="Hind Vadodara"/>
              </a:defRPr>
            </a:lvl8pPr>
            <a:lvl9pPr marL="4114800" marR="0" lvl="8" indent="-317500" algn="ctr" rtl="0">
              <a:lnSpc>
                <a:spcPct val="100000"/>
              </a:lnSpc>
              <a:spcBef>
                <a:spcPts val="0"/>
              </a:spcBef>
              <a:spcAft>
                <a:spcPts val="0"/>
              </a:spcAft>
              <a:buClr>
                <a:schemeClr val="lt1"/>
              </a:buClr>
              <a:buSzPts val="1200"/>
              <a:buFont typeface="Hind Vadodara"/>
              <a:buNone/>
              <a:defRPr sz="1200" b="0" i="0" u="none" strike="noStrike" cap="none">
                <a:solidFill>
                  <a:schemeClr val="lt1"/>
                </a:solidFill>
                <a:latin typeface="Hind Vadodara"/>
                <a:ea typeface="Hind Vadodara"/>
                <a:cs typeface="Hind Vadodara"/>
                <a:sym typeface="Hind Vadodara"/>
              </a:defRPr>
            </a:lvl9pPr>
          </a:lstStyle>
          <a:p>
            <a:pPr marL="0" marR="0" lvl="0" indent="0" algn="l" defTabSz="1219140" rtl="0" eaLnBrk="1" fontAlgn="auto" latinLnBrk="0" hangingPunct="1">
              <a:lnSpc>
                <a:spcPct val="100000"/>
              </a:lnSpc>
              <a:spcBef>
                <a:spcPts val="0"/>
              </a:spcBef>
              <a:spcAft>
                <a:spcPts val="800"/>
              </a:spcAft>
              <a:buClr>
                <a:srgbClr val="FFFFFF"/>
              </a:buClr>
              <a:buSzPts val="1200"/>
              <a:buFont typeface="Hind Vadodara"/>
              <a:buNone/>
              <a:tabLst/>
              <a:defRPr/>
            </a:pPr>
            <a:r>
              <a:rPr kumimoji="0" lang="en-US" sz="2400" b="1" i="0" u="none" strike="noStrike" kern="1200" cap="none" spc="0" normalizeH="0" baseline="0" noProof="0" dirty="0">
                <a:ln>
                  <a:noFill/>
                </a:ln>
                <a:solidFill>
                  <a:srgbClr val="00ACC2"/>
                </a:solidFill>
                <a:effectLst/>
                <a:uLnTx/>
                <a:uFillTx/>
                <a:latin typeface="Hind Vadodara"/>
                <a:cs typeface="Hind Vadodara"/>
                <a:sym typeface="Hind Vadodara"/>
              </a:rPr>
              <a:t>RESOURCES:</a:t>
            </a:r>
            <a:endParaRPr kumimoji="0" lang="en-US" sz="1600" b="0" i="0" u="none" strike="noStrike" kern="1200" cap="none" spc="0" normalizeH="0" baseline="0" noProof="0" dirty="0">
              <a:ln>
                <a:noFill/>
              </a:ln>
              <a:solidFill>
                <a:srgbClr val="FFFFFF"/>
              </a:solidFill>
              <a:effectLst/>
              <a:uLnTx/>
              <a:uFillTx/>
              <a:latin typeface="Hind Vadodara"/>
              <a:cs typeface="Hind Vadodara"/>
              <a:sym typeface="Hind Vadodara"/>
            </a:endParaRPr>
          </a:p>
          <a:p>
            <a:pPr marL="425450" marR="0" lvl="0" indent="-285750" algn="l" defTabSz="914400" rtl="0" eaLnBrk="1" fontAlgn="auto" latinLnBrk="0" hangingPunct="1">
              <a:lnSpc>
                <a:spcPct val="100000"/>
              </a:lnSpc>
              <a:spcBef>
                <a:spcPts val="0"/>
              </a:spcBef>
              <a:spcAft>
                <a:spcPts val="0"/>
              </a:spcAft>
              <a:buClr>
                <a:srgbClr val="FFFFFF"/>
              </a:buClr>
              <a:buSzPts val="1200"/>
              <a:buFont typeface="Arial" panose="020B0604020202020204" pitchFamily="34" charset="0"/>
              <a:buChar char="•"/>
              <a:tabLst/>
              <a:defRPr/>
            </a:pPr>
            <a:r>
              <a:rPr kumimoji="0" lang="en-US" sz="1800" b="0" i="0" u="none" strike="noStrike" kern="1200" cap="none" spc="0" normalizeH="0" baseline="0" noProof="0" dirty="0">
                <a:ln>
                  <a:noFill/>
                </a:ln>
                <a:solidFill>
                  <a:srgbClr val="FFFFFF"/>
                </a:solidFill>
                <a:effectLst/>
                <a:uLnTx/>
                <a:uFillTx/>
                <a:latin typeface="Hind Vadodara"/>
                <a:cs typeface="Hind Vadodara"/>
                <a:sym typeface="Hind Vadodara"/>
                <a:hlinkClick r:id="rId3"/>
              </a:rPr>
              <a:t>Alignment Activity</a:t>
            </a:r>
            <a:endParaRPr kumimoji="0" lang="en-US" sz="1800" b="0" i="0" u="none" strike="noStrike" kern="1200" cap="none" spc="0" normalizeH="0" baseline="0" noProof="0" dirty="0">
              <a:ln>
                <a:noFill/>
              </a:ln>
              <a:solidFill>
                <a:srgbClr val="FFFFFF"/>
              </a:solidFill>
              <a:effectLst/>
              <a:uLnTx/>
              <a:uFillTx/>
              <a:latin typeface="Hind Vadodara"/>
              <a:cs typeface="Hind Vadodara"/>
              <a:sym typeface="Hind Vadodara"/>
            </a:endParaRPr>
          </a:p>
          <a:p>
            <a:pPr marL="425450" marR="0" lvl="0" indent="-285750" algn="l" defTabSz="914400" rtl="0" eaLnBrk="1" fontAlgn="auto" latinLnBrk="0" hangingPunct="1">
              <a:lnSpc>
                <a:spcPct val="100000"/>
              </a:lnSpc>
              <a:spcBef>
                <a:spcPts val="0"/>
              </a:spcBef>
              <a:spcAft>
                <a:spcPts val="0"/>
              </a:spcAft>
              <a:buClr>
                <a:srgbClr val="FFFFFF"/>
              </a:buClr>
              <a:buSzPts val="1200"/>
              <a:buFont typeface="Arial" panose="020B0604020202020204" pitchFamily="34" charset="0"/>
              <a:buChar char="•"/>
              <a:tabLst/>
              <a:defRPr/>
            </a:pPr>
            <a:r>
              <a:rPr kumimoji="0" lang="en-US" sz="1800" b="0" i="0" u="none" strike="noStrike" kern="1200" cap="none" spc="0" normalizeH="0" baseline="0" noProof="0" dirty="0">
                <a:ln>
                  <a:noFill/>
                </a:ln>
                <a:solidFill>
                  <a:srgbClr val="212529"/>
                </a:solidFill>
                <a:effectLst/>
                <a:uLnTx/>
                <a:uFillTx/>
                <a:latin typeface="Hind Vadodara" panose="02000000000000000000" pitchFamily="2" charset="0"/>
                <a:cs typeface="Hind Vadodara" panose="02000000000000000000" pitchFamily="2" charset="0"/>
                <a:sym typeface="Hind Vadodara"/>
                <a:hlinkClick r:id="rId4"/>
              </a:rPr>
              <a:t>Technical Guide for Alignment of Initiatives</a:t>
            </a:r>
            <a:endParaRPr kumimoji="0" lang="en-US" sz="1800" b="0" i="0" u="none" strike="noStrike" kern="1200" cap="none" spc="0" normalizeH="0" baseline="0" noProof="0" dirty="0">
              <a:ln>
                <a:noFill/>
              </a:ln>
              <a:solidFill>
                <a:srgbClr val="212529"/>
              </a:solidFill>
              <a:effectLst/>
              <a:uLnTx/>
              <a:uFillTx/>
              <a:latin typeface="Hind Vadodara" panose="02000000000000000000" pitchFamily="2" charset="0"/>
              <a:cs typeface="Hind Vadodara" panose="02000000000000000000" pitchFamily="2" charset="0"/>
              <a:sym typeface="Hind Vadodara"/>
            </a:endParaRPr>
          </a:p>
          <a:p>
            <a:pPr marL="425450" marR="0" lvl="0" indent="-285750" algn="l" defTabSz="914400" rtl="0" eaLnBrk="1" fontAlgn="auto" latinLnBrk="0" hangingPunct="1">
              <a:lnSpc>
                <a:spcPct val="100000"/>
              </a:lnSpc>
              <a:spcBef>
                <a:spcPts val="0"/>
              </a:spcBef>
              <a:spcAft>
                <a:spcPts val="0"/>
              </a:spcAft>
              <a:buClr>
                <a:srgbClr val="FFFFFF"/>
              </a:buClr>
              <a:buSzPts val="1200"/>
              <a:buFont typeface="Arial" panose="020B0604020202020204" pitchFamily="34" charset="0"/>
              <a:buChar char="•"/>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sym typeface="Hind Vadodara"/>
            </a:endParaRPr>
          </a:p>
          <a:p>
            <a:pPr marL="425450" marR="0" lvl="0" indent="-285750" algn="l" defTabSz="914400" rtl="0" eaLnBrk="1" fontAlgn="auto" latinLnBrk="0" hangingPunct="1">
              <a:lnSpc>
                <a:spcPct val="100000"/>
              </a:lnSpc>
              <a:spcBef>
                <a:spcPts val="0"/>
              </a:spcBef>
              <a:spcAft>
                <a:spcPts val="0"/>
              </a:spcAft>
              <a:buClr>
                <a:srgbClr val="FFFFFF"/>
              </a:buClr>
              <a:buSzPts val="1200"/>
              <a:buFont typeface="Arial" panose="020B0604020202020204" pitchFamily="34" charset="0"/>
              <a:buChar char="•"/>
              <a:tabLst/>
              <a:defRPr/>
            </a:pPr>
            <a:r>
              <a:rPr kumimoji="0" lang="en-US" sz="1800" b="0" i="0" u="none" strike="noStrike" kern="1200" cap="none" spc="0" normalizeH="0" baseline="0" noProof="0" dirty="0">
                <a:ln>
                  <a:noFill/>
                </a:ln>
                <a:solidFill>
                  <a:srgbClr val="FFFFFF"/>
                </a:solidFill>
                <a:effectLst/>
                <a:uLnTx/>
                <a:uFillTx/>
                <a:latin typeface="Hind Vadodara"/>
                <a:cs typeface="Hind Vadodara"/>
                <a:sym typeface="Hind Vadodara"/>
                <a:hlinkClick r:id="rId5"/>
              </a:rPr>
              <a:t>11 Easy Tips to Really Engage with Families</a:t>
            </a:r>
            <a:endParaRPr kumimoji="0" lang="en-US" sz="1800" b="0" i="0" u="none" strike="noStrike" kern="1200" cap="none" spc="0" normalizeH="0" baseline="0" noProof="0" dirty="0">
              <a:ln>
                <a:noFill/>
              </a:ln>
              <a:solidFill>
                <a:srgbClr val="FFFFFF"/>
              </a:solidFill>
              <a:effectLst/>
              <a:uLnTx/>
              <a:uFillTx/>
              <a:latin typeface="Hind Vadodara"/>
              <a:cs typeface="Hind Vadodara"/>
              <a:sym typeface="Hind Vadodara"/>
              <a:hlinkClick r:id="rId6" action="ppaction://hlinkfile"/>
            </a:endParaRPr>
          </a:p>
          <a:p>
            <a:pPr marL="425450" marR="0" lvl="0" indent="-285750" algn="l" defTabSz="914400" rtl="0" eaLnBrk="1" fontAlgn="auto" latinLnBrk="0" hangingPunct="1">
              <a:lnSpc>
                <a:spcPct val="100000"/>
              </a:lnSpc>
              <a:spcBef>
                <a:spcPts val="0"/>
              </a:spcBef>
              <a:spcAft>
                <a:spcPts val="0"/>
              </a:spcAft>
              <a:buClr>
                <a:srgbClr val="FFFFFF"/>
              </a:buClr>
              <a:buSzPts val="1200"/>
              <a:buFont typeface="Arial" panose="020B0604020202020204" pitchFamily="34" charset="0"/>
              <a:buChar char="•"/>
              <a:tabLst/>
              <a:defRPr/>
            </a:pPr>
            <a:r>
              <a:rPr kumimoji="0" lang="en-US" sz="1800" b="0" i="0" u="none" strike="noStrike" kern="1200" cap="none" spc="0" normalizeH="0" baseline="0" noProof="0" dirty="0">
                <a:ln>
                  <a:noFill/>
                </a:ln>
                <a:solidFill>
                  <a:srgbClr val="FFFFFF"/>
                </a:solidFill>
                <a:effectLst/>
                <a:uLnTx/>
                <a:uFillTx/>
                <a:latin typeface="Hind Vadodara"/>
                <a:cs typeface="Hind Vadodara"/>
                <a:sym typeface="Hind Vadodara"/>
                <a:hlinkClick r:id="rId6" action="ppaction://hlinkfile"/>
              </a:rPr>
              <a:t>Aligning and Integrating Family School Partnerships within PBIS</a:t>
            </a:r>
            <a:endParaRPr kumimoji="0" lang="en-US" sz="1800" b="0" i="0" u="none" strike="noStrike" kern="1200" cap="none" spc="0" normalizeH="0" baseline="0" noProof="0" dirty="0">
              <a:ln>
                <a:noFill/>
              </a:ln>
              <a:solidFill>
                <a:srgbClr val="FFFFFF"/>
              </a:solidFill>
              <a:effectLst/>
              <a:uLnTx/>
              <a:uFillTx/>
              <a:latin typeface="Hind Vadodara"/>
              <a:cs typeface="Hind Vadodara"/>
              <a:sym typeface="Hind Vadodara"/>
            </a:endParaRPr>
          </a:p>
          <a:p>
            <a:pPr marL="425450" marR="0" lvl="0" indent="-285750" algn="l" defTabSz="914400" rtl="0" eaLnBrk="1" fontAlgn="auto" latinLnBrk="0" hangingPunct="1">
              <a:lnSpc>
                <a:spcPct val="100000"/>
              </a:lnSpc>
              <a:spcBef>
                <a:spcPts val="0"/>
              </a:spcBef>
              <a:spcAft>
                <a:spcPts val="0"/>
              </a:spcAft>
              <a:buClr>
                <a:srgbClr val="FFFFFF"/>
              </a:buClr>
              <a:buSzPts val="1200"/>
              <a:buFont typeface="Arial" panose="020B0604020202020204" pitchFamily="34" charset="0"/>
              <a:buChar char="•"/>
              <a:tabLst/>
              <a:defRPr/>
            </a:pPr>
            <a:r>
              <a:rPr kumimoji="0" lang="en-US" sz="1800" b="0" i="0" u="none" strike="noStrike" kern="1200" cap="none" spc="0" normalizeH="0" baseline="0" noProof="0" dirty="0">
                <a:ln>
                  <a:noFill/>
                </a:ln>
                <a:solidFill>
                  <a:srgbClr val="FFFFFF"/>
                </a:solidFill>
                <a:effectLst/>
                <a:uLnTx/>
                <a:uFillTx/>
                <a:latin typeface="Hind Vadodara"/>
                <a:cs typeface="Hind Vadodara"/>
                <a:sym typeface="Hind Vadodara"/>
                <a:hlinkClick r:id="rId7"/>
              </a:rPr>
              <a:t>Enhancing Family-School Collaboration with Diverse Families</a:t>
            </a:r>
            <a:endParaRPr kumimoji="0" lang="en-US" sz="1800" b="0" i="0" u="none" strike="noStrike" kern="1200" cap="none" spc="0" normalizeH="0" baseline="0" noProof="0" dirty="0">
              <a:ln>
                <a:noFill/>
              </a:ln>
              <a:solidFill>
                <a:srgbClr val="FFFFFF"/>
              </a:solidFill>
              <a:effectLst/>
              <a:uLnTx/>
              <a:uFillTx/>
              <a:latin typeface="Hind Vadodara"/>
              <a:cs typeface="Hind Vadodara"/>
              <a:sym typeface="Hind Vadodara"/>
            </a:endParaRPr>
          </a:p>
          <a:p>
            <a:pPr marL="425450" marR="0" lvl="0" indent="-285750" algn="l" defTabSz="914400" rtl="0" eaLnBrk="1" fontAlgn="auto" latinLnBrk="0" hangingPunct="1">
              <a:lnSpc>
                <a:spcPct val="100000"/>
              </a:lnSpc>
              <a:spcBef>
                <a:spcPts val="0"/>
              </a:spcBef>
              <a:spcAft>
                <a:spcPts val="0"/>
              </a:spcAft>
              <a:buClr>
                <a:srgbClr val="FFFFFF"/>
              </a:buClr>
              <a:buSzPts val="1200"/>
              <a:buFont typeface="Arial" panose="020B0604020202020204" pitchFamily="34" charset="0"/>
              <a:buChar char="•"/>
              <a:tabLst/>
              <a:defRPr/>
            </a:pPr>
            <a:r>
              <a:rPr kumimoji="0" lang="en-US" sz="1800" b="0" i="0" u="none" strike="noStrike" kern="1200" cap="none" spc="0" normalizeH="0" baseline="0" noProof="0" dirty="0">
                <a:ln>
                  <a:noFill/>
                </a:ln>
                <a:solidFill>
                  <a:srgbClr val="FFFFFF"/>
                </a:solidFill>
                <a:effectLst/>
                <a:uLnTx/>
                <a:uFillTx/>
                <a:latin typeface="Open Sans" panose="020B0606030504020204" pitchFamily="34" charset="0"/>
                <a:cs typeface="Hind Vadodara"/>
                <a:sym typeface="Hind Vadodara"/>
                <a:hlinkClick r:id="rId8"/>
              </a:rPr>
              <a:t>Working Systemically: Engaging Family and Community </a:t>
            </a:r>
            <a:endParaRPr kumimoji="0" lang="en-US" sz="1800" b="0" i="0" u="none" strike="noStrike" kern="1200" cap="none" spc="0" normalizeH="0" baseline="0" noProof="0" dirty="0">
              <a:ln>
                <a:noFill/>
              </a:ln>
              <a:solidFill>
                <a:srgbClr val="FFFFFF"/>
              </a:solidFill>
              <a:effectLst/>
              <a:uLnTx/>
              <a:uFillTx/>
              <a:latin typeface="Hind Vadodara"/>
              <a:cs typeface="Hind Vadodara"/>
              <a:sym typeface="Hind Vadodara"/>
              <a:hlinkClick r:id="rId9">
                <a:extLst>
                  <a:ext uri="{A12FA001-AC4F-418D-AE19-62706E023703}">
                    <ahyp:hlinkClr xmlns:ahyp="http://schemas.microsoft.com/office/drawing/2018/hyperlinkcolor" val="tx"/>
                  </a:ext>
                </a:extLst>
              </a:hlinkClick>
            </a:endParaRPr>
          </a:p>
          <a:p>
            <a:pPr marL="425450" marR="0" lvl="0" indent="-285750" algn="l" defTabSz="914400" rtl="0" eaLnBrk="1" fontAlgn="auto" latinLnBrk="0" hangingPunct="1">
              <a:lnSpc>
                <a:spcPct val="100000"/>
              </a:lnSpc>
              <a:spcBef>
                <a:spcPts val="0"/>
              </a:spcBef>
              <a:spcAft>
                <a:spcPts val="0"/>
              </a:spcAft>
              <a:buClr>
                <a:srgbClr val="FFFFFF"/>
              </a:buClr>
              <a:buSzPts val="1200"/>
              <a:buFont typeface="Arial" panose="020B0604020202020204" pitchFamily="34" charset="0"/>
              <a:buChar char="•"/>
              <a:tabLst/>
              <a:defRPr/>
            </a:pPr>
            <a:r>
              <a:rPr kumimoji="0" lang="en-US" sz="1800" b="0" i="0" u="none" strike="noStrike" kern="1200" cap="none" spc="0" normalizeH="0" baseline="0" noProof="0" dirty="0">
                <a:ln>
                  <a:noFill/>
                </a:ln>
                <a:solidFill>
                  <a:srgbClr val="FFFFFF"/>
                </a:solidFill>
                <a:effectLst/>
                <a:uLnTx/>
                <a:uFillTx/>
                <a:latin typeface="Hind Vadodara"/>
                <a:cs typeface="Hind Vadodara"/>
                <a:sym typeface="Hind Vadodara"/>
                <a:hlinkClick r:id="rId9">
                  <a:extLst>
                    <a:ext uri="{A12FA001-AC4F-418D-AE19-62706E023703}">
                      <ahyp:hlinkClr xmlns:ahyp="http://schemas.microsoft.com/office/drawing/2018/hyperlinkcolor" val="tx"/>
                    </a:ext>
                  </a:extLst>
                </a:hlinkClick>
              </a:rPr>
              <a:t>Family School Partnership Survey</a:t>
            </a:r>
            <a:br>
              <a:rPr kumimoji="0" lang="en-US" sz="1800" b="0" i="0" u="none" strike="noStrike" kern="1200" cap="none" spc="0" normalizeH="0" baseline="0" noProof="0" dirty="0">
                <a:ln>
                  <a:noFill/>
                </a:ln>
                <a:solidFill>
                  <a:srgbClr val="FFFFFF"/>
                </a:solidFill>
                <a:effectLst/>
                <a:uLnTx/>
                <a:uFillTx/>
                <a:latin typeface="Hind Vadodara"/>
                <a:cs typeface="Hind Vadodara"/>
                <a:sym typeface="Hind Vadodara"/>
              </a:rPr>
            </a:br>
            <a:endParaRPr kumimoji="0" lang="en-US" sz="1800" b="0" i="0" u="none" strike="noStrike" kern="1200" cap="none" spc="0" normalizeH="0" baseline="0" noProof="0" dirty="0">
              <a:ln>
                <a:noFill/>
              </a:ln>
              <a:solidFill>
                <a:srgbClr val="FFFFFF"/>
              </a:solidFill>
              <a:effectLst/>
              <a:uLnTx/>
              <a:uFillTx/>
              <a:latin typeface="Hind Vadodara"/>
              <a:cs typeface="Hind Vadodara"/>
              <a:sym typeface="Hind Vadodara"/>
            </a:endParaRPr>
          </a:p>
          <a:p>
            <a:pPr marL="425450" marR="0" lvl="0" indent="-285750" algn="l" defTabSz="914400" rtl="0" eaLnBrk="1" fontAlgn="auto" latinLnBrk="0" hangingPunct="1">
              <a:lnSpc>
                <a:spcPct val="100000"/>
              </a:lnSpc>
              <a:spcBef>
                <a:spcPts val="0"/>
              </a:spcBef>
              <a:spcAft>
                <a:spcPts val="0"/>
              </a:spcAft>
              <a:buClr>
                <a:srgbClr val="FFFFFF"/>
              </a:buClr>
              <a:buSzPts val="1200"/>
              <a:buFont typeface="Arial" panose="020B0604020202020204" pitchFamily="34" charset="0"/>
              <a:buChar char="•"/>
              <a:tabLst/>
              <a:defRPr/>
            </a:pPr>
            <a:r>
              <a:rPr kumimoji="0" lang="en-US" sz="1800" b="0" i="0" u="none" strike="noStrike" kern="1200" cap="none" spc="0" normalizeH="0" baseline="0" noProof="0" dirty="0">
                <a:ln>
                  <a:noFill/>
                </a:ln>
                <a:solidFill>
                  <a:srgbClr val="FFFFFF"/>
                </a:solidFill>
                <a:effectLst/>
                <a:uLnTx/>
                <a:uFillTx/>
                <a:latin typeface="Hind Vadodara"/>
                <a:cs typeface="Hind Vadodara"/>
                <a:sym typeface="Hind Vadodara"/>
                <a:hlinkClick r:id="rId10"/>
              </a:rPr>
              <a:t>Tiered Fidelity Inventory</a:t>
            </a:r>
            <a:endParaRPr kumimoji="0" lang="en-US" sz="1800" b="0" i="0" u="none" strike="noStrike" kern="1200" cap="none" spc="0" normalizeH="0" baseline="0" noProof="0" dirty="0">
              <a:ln>
                <a:noFill/>
              </a:ln>
              <a:solidFill>
                <a:srgbClr val="FFFFFF"/>
              </a:solidFill>
              <a:effectLst/>
              <a:uLnTx/>
              <a:uFillTx/>
              <a:latin typeface="Hind Vadodara"/>
              <a:cs typeface="Hind Vadodara"/>
              <a:sym typeface="Hind Vadodara"/>
            </a:endParaRPr>
          </a:p>
          <a:p>
            <a:pPr marL="882650" marR="0" lvl="1" indent="-285750" algn="l" defTabSz="914400" rtl="0" eaLnBrk="1" fontAlgn="auto" latinLnBrk="0" hangingPunct="1">
              <a:lnSpc>
                <a:spcPct val="100000"/>
              </a:lnSpc>
              <a:spcBef>
                <a:spcPts val="0"/>
              </a:spcBef>
              <a:spcAft>
                <a:spcPts val="0"/>
              </a:spcAft>
              <a:buClr>
                <a:srgbClr val="FFFFFF"/>
              </a:buClr>
              <a:buSzPts val="1200"/>
              <a:buFont typeface="Arial" panose="020B0604020202020204" pitchFamily="34" charset="0"/>
              <a:buChar char="•"/>
              <a:tabLst/>
              <a:defRPr/>
            </a:pPr>
            <a:r>
              <a:rPr kumimoji="0" lang="en-US" sz="1600" b="0" i="0" u="none" strike="noStrike" kern="1200" cap="none" spc="0" normalizeH="0" baseline="0" noProof="0" dirty="0">
                <a:ln>
                  <a:noFill/>
                </a:ln>
                <a:solidFill>
                  <a:srgbClr val="FFFFFF"/>
                </a:solidFill>
                <a:effectLst/>
                <a:uLnTx/>
                <a:uFillTx/>
                <a:latin typeface="Hind Vadodara"/>
                <a:cs typeface="Hind Vadodara"/>
                <a:sym typeface="Hind Vadodara"/>
                <a:hlinkClick r:id="rId11"/>
              </a:rPr>
              <a:t>TFI Tier 1 Quick Check Tip Sheet for Scoring</a:t>
            </a:r>
            <a:endParaRPr kumimoji="0" lang="en-US" sz="1600" b="0" i="0" u="none" strike="noStrike" kern="1200" cap="none" spc="0" normalizeH="0" baseline="0" noProof="0" dirty="0">
              <a:ln>
                <a:noFill/>
              </a:ln>
              <a:solidFill>
                <a:srgbClr val="FFFFFF"/>
              </a:solidFill>
              <a:effectLst/>
              <a:uLnTx/>
              <a:uFillTx/>
              <a:latin typeface="Hind Vadodara"/>
              <a:cs typeface="Hind Vadodara"/>
              <a:sym typeface="Hind Vadodara"/>
            </a:endParaRPr>
          </a:p>
          <a:p>
            <a:pPr marL="882650" marR="0" lvl="1" indent="-285750" algn="l" defTabSz="914400" rtl="0" eaLnBrk="1" fontAlgn="auto" latinLnBrk="0" hangingPunct="1">
              <a:lnSpc>
                <a:spcPct val="100000"/>
              </a:lnSpc>
              <a:spcBef>
                <a:spcPts val="0"/>
              </a:spcBef>
              <a:spcAft>
                <a:spcPts val="0"/>
              </a:spcAft>
              <a:buClr>
                <a:srgbClr val="FFFFFF"/>
              </a:buClr>
              <a:buSzPts val="1200"/>
              <a:buFont typeface="Arial" panose="020B0604020202020204" pitchFamily="34" charset="0"/>
              <a:buChar char="•"/>
              <a:tabLst/>
              <a:defRPr/>
            </a:pPr>
            <a:r>
              <a:rPr kumimoji="0" lang="en-US" sz="1600" b="0" i="0" u="none" strike="noStrike" kern="1200" cap="none" spc="0" normalizeH="0" baseline="0" noProof="0" dirty="0">
                <a:ln>
                  <a:noFill/>
                </a:ln>
                <a:solidFill>
                  <a:srgbClr val="FFFFFF"/>
                </a:solidFill>
                <a:effectLst/>
                <a:uLnTx/>
                <a:uFillTx/>
                <a:latin typeface="Hind Vadodara"/>
                <a:cs typeface="Hind Vadodara"/>
                <a:sym typeface="Hind Vadodara"/>
                <a:hlinkClick r:id="rId12"/>
              </a:rPr>
              <a:t>PBIS TFI Walkthrough Tip Sheet</a:t>
            </a:r>
            <a:endParaRPr kumimoji="0" lang="en-US" sz="1600" b="0" i="0" u="none" strike="noStrike" kern="1200" cap="none" spc="0" normalizeH="0" baseline="0" noProof="0" dirty="0">
              <a:ln>
                <a:noFill/>
              </a:ln>
              <a:solidFill>
                <a:srgbClr val="FFFFFF"/>
              </a:solidFill>
              <a:effectLst/>
              <a:uLnTx/>
              <a:uFillTx/>
              <a:latin typeface="Hind Vadodara"/>
              <a:cs typeface="Hind Vadodara"/>
              <a:sym typeface="Hind Vadodara"/>
            </a:endParaRPr>
          </a:p>
          <a:p>
            <a:pPr marL="882650" marR="0" lvl="1" indent="-285750" algn="l" defTabSz="914400" rtl="0" eaLnBrk="1" fontAlgn="auto" latinLnBrk="0" hangingPunct="1">
              <a:lnSpc>
                <a:spcPct val="100000"/>
              </a:lnSpc>
              <a:spcBef>
                <a:spcPts val="0"/>
              </a:spcBef>
              <a:spcAft>
                <a:spcPts val="0"/>
              </a:spcAft>
              <a:buClr>
                <a:srgbClr val="FFFFFF"/>
              </a:buClr>
              <a:buSzPts val="1200"/>
              <a:buFont typeface="Arial" panose="020B0604020202020204" pitchFamily="34" charset="0"/>
              <a:buChar char="•"/>
              <a:tabLst/>
              <a:defRPr/>
            </a:pPr>
            <a:r>
              <a:rPr kumimoji="0" lang="en-US" sz="1600" b="0" i="0" u="none" strike="noStrike" kern="1200" cap="none" spc="0" normalizeH="0" baseline="0" noProof="0" dirty="0">
                <a:ln>
                  <a:noFill/>
                </a:ln>
                <a:solidFill>
                  <a:srgbClr val="FFFFFF"/>
                </a:solidFill>
                <a:effectLst/>
                <a:uLnTx/>
                <a:uFillTx/>
                <a:latin typeface="Hind Vadodara"/>
                <a:cs typeface="Hind Vadodara"/>
                <a:sym typeface="Hind Vadodara"/>
                <a:hlinkClick r:id="rId13"/>
              </a:rPr>
              <a:t>Integrated TFI Companion Guide</a:t>
            </a:r>
            <a:endParaRPr kumimoji="0" lang="en-US" sz="1800" b="0" i="0" u="none" strike="noStrike" kern="1200" cap="none" spc="0" normalizeH="0" baseline="0" noProof="0" dirty="0">
              <a:ln>
                <a:noFill/>
              </a:ln>
              <a:solidFill>
                <a:srgbClr val="FFFFFF"/>
              </a:solidFill>
              <a:effectLst/>
              <a:uLnTx/>
              <a:uFillTx/>
              <a:latin typeface="Hind Vadodara"/>
              <a:cs typeface="Hind Vadodara"/>
              <a:sym typeface="Hind Vadodara"/>
            </a:endParaRPr>
          </a:p>
        </p:txBody>
      </p:sp>
      <p:grpSp>
        <p:nvGrpSpPr>
          <p:cNvPr id="21" name="Google Shape;1005;p54" descr="decorative box">
            <a:extLst>
              <a:ext uri="{FF2B5EF4-FFF2-40B4-BE49-F238E27FC236}">
                <a16:creationId xmlns:a16="http://schemas.microsoft.com/office/drawing/2014/main" id="{9E3B9A76-5B52-0E4A-B322-29D3648D9FEF}"/>
              </a:ext>
            </a:extLst>
          </p:cNvPr>
          <p:cNvGrpSpPr/>
          <p:nvPr/>
        </p:nvGrpSpPr>
        <p:grpSpPr>
          <a:xfrm>
            <a:off x="689246" y="1779061"/>
            <a:ext cx="3128599" cy="3988372"/>
            <a:chOff x="3580725" y="2020075"/>
            <a:chExt cx="1344925" cy="1786275"/>
          </a:xfrm>
        </p:grpSpPr>
        <p:sp>
          <p:nvSpPr>
            <p:cNvPr id="22" name="Google Shape;1006;p54">
              <a:extLst>
                <a:ext uri="{FF2B5EF4-FFF2-40B4-BE49-F238E27FC236}">
                  <a16:creationId xmlns:a16="http://schemas.microsoft.com/office/drawing/2014/main" id="{71B709D9-82A6-2B4A-AB46-2205A27E2295}"/>
                </a:ext>
              </a:extLst>
            </p:cNvPr>
            <p:cNvSpPr/>
            <p:nvPr/>
          </p:nvSpPr>
          <p:spPr>
            <a:xfrm>
              <a:off x="3681925" y="2020075"/>
              <a:ext cx="1243725" cy="1786275"/>
            </a:xfrm>
            <a:custGeom>
              <a:avLst/>
              <a:gdLst/>
              <a:ahLst/>
              <a:cxnLst/>
              <a:rect l="l" t="t" r="r" b="b"/>
              <a:pathLst>
                <a:path w="49749" h="71451" extrusionOk="0">
                  <a:moveTo>
                    <a:pt x="1574" y="1"/>
                  </a:moveTo>
                  <a:cubicBezTo>
                    <a:pt x="706" y="1"/>
                    <a:pt x="1" y="706"/>
                    <a:pt x="1" y="1574"/>
                  </a:cubicBezTo>
                  <a:lnTo>
                    <a:pt x="1" y="69877"/>
                  </a:lnTo>
                  <a:cubicBezTo>
                    <a:pt x="1" y="70746"/>
                    <a:pt x="706" y="71451"/>
                    <a:pt x="1574" y="71451"/>
                  </a:cubicBezTo>
                  <a:lnTo>
                    <a:pt x="48175" y="71451"/>
                  </a:lnTo>
                  <a:cubicBezTo>
                    <a:pt x="49044" y="71451"/>
                    <a:pt x="49748" y="70746"/>
                    <a:pt x="49748" y="69877"/>
                  </a:cubicBezTo>
                  <a:lnTo>
                    <a:pt x="49748" y="1574"/>
                  </a:lnTo>
                  <a:cubicBezTo>
                    <a:pt x="49748" y="706"/>
                    <a:pt x="49044" y="1"/>
                    <a:pt x="48175" y="1"/>
                  </a:cubicBezTo>
                  <a:close/>
                </a:path>
              </a:pathLst>
            </a:custGeom>
            <a:gradFill>
              <a:gsLst>
                <a:gs pos="0">
                  <a:schemeClr val="accent2"/>
                </a:gs>
                <a:gs pos="100000">
                  <a:schemeClr val="accent1"/>
                </a:gs>
              </a:gsLst>
              <a:lin ang="10801400" scaled="0"/>
            </a:gra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D0F41"/>
                </a:solidFill>
                <a:effectLst/>
                <a:uLnTx/>
                <a:uFillTx/>
                <a:latin typeface="Arial"/>
                <a:ea typeface="+mn-ea"/>
                <a:cs typeface="+mn-cs"/>
              </a:endParaRPr>
            </a:p>
          </p:txBody>
        </p:sp>
        <p:sp>
          <p:nvSpPr>
            <p:cNvPr id="23" name="Google Shape;1007;p54">
              <a:extLst>
                <a:ext uri="{FF2B5EF4-FFF2-40B4-BE49-F238E27FC236}">
                  <a16:creationId xmlns:a16="http://schemas.microsoft.com/office/drawing/2014/main" id="{AA87A6D8-49C3-A54C-9E71-F4B3A0FEB9B3}"/>
                </a:ext>
              </a:extLst>
            </p:cNvPr>
            <p:cNvSpPr/>
            <p:nvPr/>
          </p:nvSpPr>
          <p:spPr>
            <a:xfrm>
              <a:off x="3580725" y="2020075"/>
              <a:ext cx="1250250" cy="1786275"/>
            </a:xfrm>
            <a:custGeom>
              <a:avLst/>
              <a:gdLst/>
              <a:ahLst/>
              <a:cxnLst/>
              <a:rect l="l" t="t" r="r" b="b"/>
              <a:pathLst>
                <a:path w="50010" h="71451" extrusionOk="0">
                  <a:moveTo>
                    <a:pt x="2527" y="1"/>
                  </a:moveTo>
                  <a:cubicBezTo>
                    <a:pt x="1147" y="1"/>
                    <a:pt x="33" y="1109"/>
                    <a:pt x="0" y="2492"/>
                  </a:cubicBezTo>
                  <a:lnTo>
                    <a:pt x="0" y="68975"/>
                  </a:lnTo>
                  <a:cubicBezTo>
                    <a:pt x="33" y="70358"/>
                    <a:pt x="1147" y="71451"/>
                    <a:pt x="2526" y="71451"/>
                  </a:cubicBezTo>
                  <a:cubicBezTo>
                    <a:pt x="2537" y="71451"/>
                    <a:pt x="2547" y="71451"/>
                    <a:pt x="2557" y="71451"/>
                  </a:cubicBezTo>
                  <a:lnTo>
                    <a:pt x="50010" y="71451"/>
                  </a:lnTo>
                  <a:lnTo>
                    <a:pt x="50010" y="1"/>
                  </a:lnTo>
                  <a:lnTo>
                    <a:pt x="2557" y="1"/>
                  </a:lnTo>
                  <a:cubicBezTo>
                    <a:pt x="2547" y="1"/>
                    <a:pt x="2537" y="1"/>
                    <a:pt x="2527" y="1"/>
                  </a:cubicBezTo>
                  <a:close/>
                </a:path>
              </a:pathLst>
            </a:custGeom>
            <a:gradFill>
              <a:gsLst>
                <a:gs pos="0">
                  <a:schemeClr val="accent2"/>
                </a:gs>
                <a:gs pos="100000">
                  <a:schemeClr val="accent1"/>
                </a:gs>
              </a:gsLst>
              <a:lin ang="10801400" scaled="0"/>
            </a:gra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D0F41"/>
                </a:solidFill>
                <a:effectLst/>
                <a:uLnTx/>
                <a:uFillTx/>
                <a:latin typeface="Arial"/>
                <a:ea typeface="+mn-ea"/>
                <a:cs typeface="+mn-cs"/>
              </a:endParaRPr>
            </a:p>
          </p:txBody>
        </p:sp>
        <p:sp>
          <p:nvSpPr>
            <p:cNvPr id="24" name="Google Shape;1008;p54">
              <a:extLst>
                <a:ext uri="{FF2B5EF4-FFF2-40B4-BE49-F238E27FC236}">
                  <a16:creationId xmlns:a16="http://schemas.microsoft.com/office/drawing/2014/main" id="{E0827C78-34E4-EF48-9AC0-B4FADF42AD67}"/>
                </a:ext>
              </a:extLst>
            </p:cNvPr>
            <p:cNvSpPr/>
            <p:nvPr/>
          </p:nvSpPr>
          <p:spPr>
            <a:xfrm>
              <a:off x="3680303" y="2113921"/>
              <a:ext cx="1140025" cy="1511564"/>
            </a:xfrm>
            <a:custGeom>
              <a:avLst/>
              <a:gdLst/>
              <a:ahLst/>
              <a:cxnLst/>
              <a:rect l="l" t="t" r="r" b="b"/>
              <a:pathLst>
                <a:path w="45601" h="60944" extrusionOk="0">
                  <a:moveTo>
                    <a:pt x="426" y="1"/>
                  </a:moveTo>
                  <a:cubicBezTo>
                    <a:pt x="197" y="1"/>
                    <a:pt x="0" y="181"/>
                    <a:pt x="0" y="427"/>
                  </a:cubicBezTo>
                  <a:lnTo>
                    <a:pt x="0" y="60534"/>
                  </a:lnTo>
                  <a:cubicBezTo>
                    <a:pt x="0" y="60763"/>
                    <a:pt x="197" y="60943"/>
                    <a:pt x="426" y="60943"/>
                  </a:cubicBezTo>
                  <a:lnTo>
                    <a:pt x="45191" y="60943"/>
                  </a:lnTo>
                  <a:cubicBezTo>
                    <a:pt x="45421" y="60943"/>
                    <a:pt x="45601" y="60763"/>
                    <a:pt x="45601" y="60534"/>
                  </a:cubicBezTo>
                  <a:lnTo>
                    <a:pt x="45601" y="427"/>
                  </a:lnTo>
                  <a:cubicBezTo>
                    <a:pt x="45601" y="181"/>
                    <a:pt x="45421" y="1"/>
                    <a:pt x="45191" y="1"/>
                  </a:cubicBezTo>
                  <a:close/>
                </a:path>
              </a:pathLst>
            </a:custGeom>
            <a:solidFill>
              <a:schemeClr val="bg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D0F41"/>
                </a:solidFill>
                <a:effectLst/>
                <a:uLnTx/>
                <a:uFillTx/>
                <a:latin typeface="Arial"/>
                <a:ea typeface="+mn-ea"/>
                <a:cs typeface="+mn-cs"/>
              </a:endParaRPr>
            </a:p>
          </p:txBody>
        </p:sp>
        <p:sp>
          <p:nvSpPr>
            <p:cNvPr id="25" name="Google Shape;1009;p54">
              <a:extLst>
                <a:ext uri="{FF2B5EF4-FFF2-40B4-BE49-F238E27FC236}">
                  <a16:creationId xmlns:a16="http://schemas.microsoft.com/office/drawing/2014/main" id="{1014025B-D1B7-FA4D-A0C8-D9253E148BC5}"/>
                </a:ext>
              </a:extLst>
            </p:cNvPr>
            <p:cNvSpPr/>
            <p:nvPr/>
          </p:nvSpPr>
          <p:spPr>
            <a:xfrm>
              <a:off x="4237099" y="2051650"/>
              <a:ext cx="28700" cy="24925"/>
            </a:xfrm>
            <a:custGeom>
              <a:avLst/>
              <a:gdLst/>
              <a:ahLst/>
              <a:cxnLst/>
              <a:rect l="l" t="t" r="r" b="b"/>
              <a:pathLst>
                <a:path w="1148" h="997" extrusionOk="0">
                  <a:moveTo>
                    <a:pt x="492" y="0"/>
                  </a:moveTo>
                  <a:cubicBezTo>
                    <a:pt x="214" y="0"/>
                    <a:pt x="0" y="230"/>
                    <a:pt x="0" y="508"/>
                  </a:cubicBezTo>
                  <a:cubicBezTo>
                    <a:pt x="0" y="798"/>
                    <a:pt x="243" y="996"/>
                    <a:pt x="496" y="996"/>
                  </a:cubicBezTo>
                  <a:cubicBezTo>
                    <a:pt x="615" y="996"/>
                    <a:pt x="737" y="952"/>
                    <a:pt x="836" y="852"/>
                  </a:cubicBezTo>
                  <a:cubicBezTo>
                    <a:pt x="1148" y="541"/>
                    <a:pt x="935" y="0"/>
                    <a:pt x="49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D0F41"/>
                </a:solidFill>
                <a:effectLst/>
                <a:uLnTx/>
                <a:uFillTx/>
                <a:latin typeface="Arial"/>
                <a:ea typeface="+mn-ea"/>
                <a:cs typeface="+mn-cs"/>
              </a:endParaRPr>
            </a:p>
          </p:txBody>
        </p:sp>
        <p:sp>
          <p:nvSpPr>
            <p:cNvPr id="26" name="Google Shape;1010;p54">
              <a:extLst>
                <a:ext uri="{FF2B5EF4-FFF2-40B4-BE49-F238E27FC236}">
                  <a16:creationId xmlns:a16="http://schemas.microsoft.com/office/drawing/2014/main" id="{37FC96D6-BC24-2947-AA35-0BFCE4EBCE89}"/>
                </a:ext>
              </a:extLst>
            </p:cNvPr>
            <p:cNvSpPr/>
            <p:nvPr/>
          </p:nvSpPr>
          <p:spPr>
            <a:xfrm>
              <a:off x="4179825" y="3667150"/>
              <a:ext cx="125000" cy="106825"/>
            </a:xfrm>
            <a:custGeom>
              <a:avLst/>
              <a:gdLst/>
              <a:ahLst/>
              <a:cxnLst/>
              <a:rect l="l" t="t" r="r" b="b"/>
              <a:pathLst>
                <a:path w="5000" h="4273" extrusionOk="0">
                  <a:moveTo>
                    <a:pt x="2869" y="355"/>
                  </a:moveTo>
                  <a:cubicBezTo>
                    <a:pt x="3836" y="355"/>
                    <a:pt x="4639" y="1158"/>
                    <a:pt x="4639" y="2142"/>
                  </a:cubicBezTo>
                  <a:cubicBezTo>
                    <a:pt x="4639" y="3206"/>
                    <a:pt x="3762" y="3917"/>
                    <a:pt x="2850" y="3917"/>
                  </a:cubicBezTo>
                  <a:cubicBezTo>
                    <a:pt x="2413" y="3917"/>
                    <a:pt x="1968" y="3754"/>
                    <a:pt x="1607" y="3387"/>
                  </a:cubicBezTo>
                  <a:cubicBezTo>
                    <a:pt x="492" y="2273"/>
                    <a:pt x="1279" y="355"/>
                    <a:pt x="2869" y="355"/>
                  </a:cubicBezTo>
                  <a:close/>
                  <a:moveTo>
                    <a:pt x="2849" y="1"/>
                  </a:moveTo>
                  <a:cubicBezTo>
                    <a:pt x="2320" y="1"/>
                    <a:pt x="1781" y="197"/>
                    <a:pt x="1344" y="634"/>
                  </a:cubicBezTo>
                  <a:cubicBezTo>
                    <a:pt x="0" y="1978"/>
                    <a:pt x="967" y="4273"/>
                    <a:pt x="2869" y="4273"/>
                  </a:cubicBezTo>
                  <a:cubicBezTo>
                    <a:pt x="4049" y="4273"/>
                    <a:pt x="5000" y="3306"/>
                    <a:pt x="5000" y="2142"/>
                  </a:cubicBezTo>
                  <a:cubicBezTo>
                    <a:pt x="5000" y="847"/>
                    <a:pt x="3946" y="1"/>
                    <a:pt x="284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D0F41"/>
                </a:solidFill>
                <a:effectLst/>
                <a:uLnTx/>
                <a:uFillTx/>
                <a:latin typeface="Arial"/>
                <a:ea typeface="+mn-ea"/>
                <a:cs typeface="+mn-cs"/>
              </a:endParaRPr>
            </a:p>
          </p:txBody>
        </p:sp>
      </p:grpSp>
      <p:pic>
        <p:nvPicPr>
          <p:cNvPr id="3" name="Content Placeholder 3">
            <a:hlinkClick r:id="rId14"/>
            <a:extLst>
              <a:ext uri="{FF2B5EF4-FFF2-40B4-BE49-F238E27FC236}">
                <a16:creationId xmlns:a16="http://schemas.microsoft.com/office/drawing/2014/main" id="{4E307428-B637-579E-7814-FA813C1042E7}"/>
              </a:ext>
            </a:extLst>
          </p:cNvPr>
          <p:cNvPicPr>
            <a:picLocks noChangeAspect="1"/>
          </p:cNvPicPr>
          <p:nvPr/>
        </p:nvPicPr>
        <p:blipFill>
          <a:blip r:embed="rId15"/>
          <a:srcRect/>
          <a:stretch/>
        </p:blipFill>
        <p:spPr>
          <a:xfrm>
            <a:off x="966309" y="2054436"/>
            <a:ext cx="2561109" cy="32433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12868631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accent2">
            <a:lumMod val="5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CE555D-6515-4DAD-8DFA-CB7DD812E72F}"/>
              </a:ext>
            </a:extLst>
          </p:cNvPr>
          <p:cNvSpPr>
            <a:spLocks noGrp="1"/>
          </p:cNvSpPr>
          <p:nvPr>
            <p:ph type="ctrTitle"/>
          </p:nvPr>
        </p:nvSpPr>
        <p:spPr>
          <a:xfrm>
            <a:off x="2555643" y="3429000"/>
            <a:ext cx="8751600" cy="1755600"/>
          </a:xfrm>
        </p:spPr>
        <p:txBody>
          <a:bodyPr/>
          <a:lstStyle/>
          <a:p>
            <a:br>
              <a:rPr lang="en-US" sz="2000" dirty="0"/>
            </a:br>
            <a:r>
              <a:rPr lang="en-US" sz="2000" dirty="0"/>
              <a:t> </a:t>
            </a:r>
            <a:br>
              <a:rPr lang="en-US" sz="5400" b="1" dirty="0">
                <a:latin typeface="Arial" panose="020B0604020202020204" pitchFamily="34" charset="0"/>
                <a:cs typeface="Arial" panose="020B0604020202020204" pitchFamily="34" charset="0"/>
              </a:rPr>
            </a:br>
            <a:r>
              <a:rPr lang="en-US" sz="5400" b="1" dirty="0">
                <a:latin typeface="Arial" panose="020B0604020202020204" pitchFamily="34" charset="0"/>
                <a:cs typeface="Arial" panose="020B0604020202020204" pitchFamily="34" charset="0"/>
              </a:rPr>
              <a:t>EVALUATION 9A</a:t>
            </a:r>
          </a:p>
        </p:txBody>
      </p:sp>
      <p:sp>
        <p:nvSpPr>
          <p:cNvPr id="3" name="Subtitle 2">
            <a:extLst>
              <a:ext uri="{FF2B5EF4-FFF2-40B4-BE49-F238E27FC236}">
                <a16:creationId xmlns:a16="http://schemas.microsoft.com/office/drawing/2014/main" id="{E3A5131E-A50F-4164-B3C6-00A473B776C8}"/>
              </a:ext>
            </a:extLst>
          </p:cNvPr>
          <p:cNvSpPr>
            <a:spLocks noGrp="1"/>
          </p:cNvSpPr>
          <p:nvPr>
            <p:ph type="subTitle" idx="1"/>
          </p:nvPr>
        </p:nvSpPr>
        <p:spPr>
          <a:xfrm>
            <a:off x="3606778" y="5081574"/>
            <a:ext cx="6649330" cy="1056800"/>
          </a:xfrm>
        </p:spPr>
        <p:txBody>
          <a:bodyPr anchor="ctr"/>
          <a:lstStyle/>
          <a:p>
            <a:pPr marL="0" indent="0"/>
            <a:r>
              <a:rPr lang="en-US" dirty="0">
                <a:latin typeface="Arial" panose="020B0604020202020204" pitchFamily="34" charset="0"/>
                <a:cs typeface="Arial" panose="020B0604020202020204" pitchFamily="34" charset="0"/>
              </a:rPr>
              <a:t>Please remember to complete the evaluation! </a:t>
            </a:r>
          </a:p>
          <a:p>
            <a:pPr marL="0" indent="0"/>
            <a:endParaRPr lang="en-US" dirty="0">
              <a:latin typeface="Arial" panose="020B0604020202020204" pitchFamily="34" charset="0"/>
              <a:cs typeface="Arial" panose="020B0604020202020204" pitchFamily="34" charset="0"/>
            </a:endParaRPr>
          </a:p>
          <a:p>
            <a:pPr marL="0" indent="0"/>
            <a:r>
              <a:rPr lang="en-US" dirty="0">
                <a:latin typeface="Arial" panose="020B0604020202020204" pitchFamily="34" charset="0"/>
                <a:cs typeface="Arial" panose="020B0604020202020204" pitchFamily="34" charset="0"/>
              </a:rPr>
              <a:t>Scan the QR code to access.</a:t>
            </a:r>
          </a:p>
        </p:txBody>
      </p:sp>
      <p:pic>
        <p:nvPicPr>
          <p:cNvPr id="6" name="Picture 5">
            <a:extLst>
              <a:ext uri="{FF2B5EF4-FFF2-40B4-BE49-F238E27FC236}">
                <a16:creationId xmlns:a16="http://schemas.microsoft.com/office/drawing/2014/main" id="{6D9C9D89-BE53-A5E6-1724-0D68A9F6C270}"/>
              </a:ext>
            </a:extLst>
          </p:cNvPr>
          <p:cNvPicPr>
            <a:picLocks noChangeAspect="1"/>
          </p:cNvPicPr>
          <p:nvPr/>
        </p:nvPicPr>
        <p:blipFill>
          <a:blip r:embed="rId3"/>
          <a:stretch>
            <a:fillRect/>
          </a:stretch>
        </p:blipFill>
        <p:spPr>
          <a:xfrm>
            <a:off x="5133975" y="167202"/>
            <a:ext cx="3960598" cy="3960598"/>
          </a:xfrm>
          <a:prstGeom prst="rect">
            <a:avLst/>
          </a:prstGeom>
        </p:spPr>
      </p:pic>
    </p:spTree>
    <p:extLst>
      <p:ext uri="{BB962C8B-B14F-4D97-AF65-F5344CB8AC3E}">
        <p14:creationId xmlns:p14="http://schemas.microsoft.com/office/powerpoint/2010/main" val="4116345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accent2">
            <a:lumMod val="5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CE555D-6515-4DAD-8DFA-CB7DD812E72F}"/>
              </a:ext>
            </a:extLst>
          </p:cNvPr>
          <p:cNvSpPr>
            <a:spLocks noGrp="1"/>
          </p:cNvSpPr>
          <p:nvPr>
            <p:ph type="ctrTitle"/>
          </p:nvPr>
        </p:nvSpPr>
        <p:spPr>
          <a:xfrm>
            <a:off x="2555643" y="3429000"/>
            <a:ext cx="8751600" cy="1755600"/>
          </a:xfrm>
        </p:spPr>
        <p:txBody>
          <a:bodyPr/>
          <a:lstStyle/>
          <a:p>
            <a:br>
              <a:rPr lang="en-US" sz="2000" dirty="0"/>
            </a:br>
            <a:r>
              <a:rPr lang="en-US" sz="2000" dirty="0"/>
              <a:t> </a:t>
            </a:r>
            <a:br>
              <a:rPr lang="en-US" sz="5400" b="1" dirty="0">
                <a:latin typeface="Arial" panose="020B0604020202020204" pitchFamily="34" charset="0"/>
                <a:cs typeface="Arial" panose="020B0604020202020204" pitchFamily="34" charset="0"/>
              </a:rPr>
            </a:br>
            <a:r>
              <a:rPr lang="en-US" sz="5400" b="1" dirty="0">
                <a:latin typeface="Arial" panose="020B0604020202020204" pitchFamily="34" charset="0"/>
                <a:cs typeface="Arial" panose="020B0604020202020204" pitchFamily="34" charset="0"/>
              </a:rPr>
              <a:t>EVALUATION 9B</a:t>
            </a:r>
          </a:p>
        </p:txBody>
      </p:sp>
      <p:sp>
        <p:nvSpPr>
          <p:cNvPr id="3" name="Subtitle 2">
            <a:extLst>
              <a:ext uri="{FF2B5EF4-FFF2-40B4-BE49-F238E27FC236}">
                <a16:creationId xmlns:a16="http://schemas.microsoft.com/office/drawing/2014/main" id="{E3A5131E-A50F-4164-B3C6-00A473B776C8}"/>
              </a:ext>
            </a:extLst>
          </p:cNvPr>
          <p:cNvSpPr>
            <a:spLocks noGrp="1"/>
          </p:cNvSpPr>
          <p:nvPr>
            <p:ph type="subTitle" idx="1"/>
          </p:nvPr>
        </p:nvSpPr>
        <p:spPr>
          <a:xfrm>
            <a:off x="3606778" y="5081574"/>
            <a:ext cx="6649330" cy="1056800"/>
          </a:xfrm>
        </p:spPr>
        <p:txBody>
          <a:bodyPr anchor="ctr"/>
          <a:lstStyle/>
          <a:p>
            <a:pPr marL="0" indent="0"/>
            <a:r>
              <a:rPr lang="en-US" dirty="0">
                <a:latin typeface="Arial" panose="020B0604020202020204" pitchFamily="34" charset="0"/>
                <a:cs typeface="Arial" panose="020B0604020202020204" pitchFamily="34" charset="0"/>
              </a:rPr>
              <a:t>Please remember to complete the evaluation! </a:t>
            </a:r>
          </a:p>
          <a:p>
            <a:pPr marL="0" indent="0"/>
            <a:endParaRPr lang="en-US" dirty="0">
              <a:latin typeface="Arial" panose="020B0604020202020204" pitchFamily="34" charset="0"/>
              <a:cs typeface="Arial" panose="020B0604020202020204" pitchFamily="34" charset="0"/>
            </a:endParaRPr>
          </a:p>
          <a:p>
            <a:pPr marL="0" indent="0"/>
            <a:r>
              <a:rPr lang="en-US" dirty="0">
                <a:latin typeface="Arial" panose="020B0604020202020204" pitchFamily="34" charset="0"/>
                <a:cs typeface="Arial" panose="020B0604020202020204" pitchFamily="34" charset="0"/>
              </a:rPr>
              <a:t>Scan the QR code to access.</a:t>
            </a:r>
          </a:p>
        </p:txBody>
      </p:sp>
      <p:pic>
        <p:nvPicPr>
          <p:cNvPr id="5" name="Picture 4">
            <a:extLst>
              <a:ext uri="{FF2B5EF4-FFF2-40B4-BE49-F238E27FC236}">
                <a16:creationId xmlns:a16="http://schemas.microsoft.com/office/drawing/2014/main" id="{E2D84ABF-22AA-0477-7B0D-C8C6DC14D48D}"/>
              </a:ext>
            </a:extLst>
          </p:cNvPr>
          <p:cNvPicPr>
            <a:picLocks noChangeAspect="1"/>
          </p:cNvPicPr>
          <p:nvPr/>
        </p:nvPicPr>
        <p:blipFill>
          <a:blip r:embed="rId3"/>
          <a:stretch>
            <a:fillRect/>
          </a:stretch>
        </p:blipFill>
        <p:spPr>
          <a:xfrm>
            <a:off x="4843849" y="539403"/>
            <a:ext cx="3588397" cy="3588397"/>
          </a:xfrm>
          <a:prstGeom prst="rect">
            <a:avLst/>
          </a:prstGeom>
        </p:spPr>
      </p:pic>
    </p:spTree>
    <p:extLst>
      <p:ext uri="{BB962C8B-B14F-4D97-AF65-F5344CB8AC3E}">
        <p14:creationId xmlns:p14="http://schemas.microsoft.com/office/powerpoint/2010/main" val="3417037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557F1F-64C0-A04E-8212-D036DFCFC49B}"/>
              </a:ext>
            </a:extLst>
          </p:cNvPr>
          <p:cNvSpPr>
            <a:spLocks noGrp="1"/>
          </p:cNvSpPr>
          <p:nvPr>
            <p:ph type="title"/>
          </p:nvPr>
        </p:nvSpPr>
        <p:spPr>
          <a:xfrm>
            <a:off x="773935" y="236436"/>
            <a:ext cx="9378000" cy="845600"/>
          </a:xfrm>
        </p:spPr>
        <p:txBody>
          <a:bodyPr/>
          <a:lstStyle/>
          <a:p>
            <a:r>
              <a:rPr lang="en-US" dirty="0"/>
              <a:t>Agenda &amp; Coaches' Tasks</a:t>
            </a:r>
          </a:p>
        </p:txBody>
      </p:sp>
      <p:graphicFrame>
        <p:nvGraphicFramePr>
          <p:cNvPr id="3" name="Diagram 2">
            <a:extLst>
              <a:ext uri="{FF2B5EF4-FFF2-40B4-BE49-F238E27FC236}">
                <a16:creationId xmlns:a16="http://schemas.microsoft.com/office/drawing/2014/main" id="{4E7A4716-8AF7-986A-F3B5-0543193D3488}"/>
              </a:ext>
            </a:extLst>
          </p:cNvPr>
          <p:cNvGraphicFramePr/>
          <p:nvPr>
            <p:extLst>
              <p:ext uri="{D42A27DB-BD31-4B8C-83A1-F6EECF244321}">
                <p14:modId xmlns:p14="http://schemas.microsoft.com/office/powerpoint/2010/main" val="3452190904"/>
              </p:ext>
            </p:extLst>
          </p:nvPr>
        </p:nvGraphicFramePr>
        <p:xfrm>
          <a:off x="1765287" y="1202897"/>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4160706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004"/>
        <p:cNvGrpSpPr/>
        <p:nvPr/>
      </p:nvGrpSpPr>
      <p:grpSpPr>
        <a:xfrm>
          <a:off x="0" y="0"/>
          <a:ext cx="0" cy="0"/>
          <a:chOff x="0" y="0"/>
          <a:chExt cx="0" cy="0"/>
        </a:xfrm>
      </p:grpSpPr>
      <p:sp>
        <p:nvSpPr>
          <p:cNvPr id="1012" name="Google Shape;1012;p54"/>
          <p:cNvSpPr txBox="1">
            <a:spLocks noGrp="1"/>
          </p:cNvSpPr>
          <p:nvPr>
            <p:ph type="title"/>
          </p:nvPr>
        </p:nvSpPr>
        <p:spPr>
          <a:xfrm>
            <a:off x="455779" y="590547"/>
            <a:ext cx="11378651" cy="845600"/>
          </a:xfrm>
          <a:prstGeom prst="rect">
            <a:avLst/>
          </a:prstGeom>
        </p:spPr>
        <p:txBody>
          <a:bodyPr spcFirstLastPara="1" wrap="square" lIns="121900" tIns="121900" rIns="121900" bIns="121900" anchor="t" anchorCtr="0">
            <a:noAutofit/>
          </a:bodyPr>
          <a:lstStyle/>
          <a:p>
            <a:r>
              <a:rPr lang="en" dirty="0"/>
              <a:t> HELPFUL RESOURCES</a:t>
            </a:r>
            <a:endParaRPr dirty="0"/>
          </a:p>
        </p:txBody>
      </p:sp>
      <p:sp>
        <p:nvSpPr>
          <p:cNvPr id="12" name="Google Shape;1013;p54">
            <a:extLst>
              <a:ext uri="{FF2B5EF4-FFF2-40B4-BE49-F238E27FC236}">
                <a16:creationId xmlns:a16="http://schemas.microsoft.com/office/drawing/2014/main" id="{1F80FC8A-824C-084C-83E0-413165DCA5D7}"/>
              </a:ext>
            </a:extLst>
          </p:cNvPr>
          <p:cNvSpPr txBox="1">
            <a:spLocks/>
          </p:cNvSpPr>
          <p:nvPr/>
        </p:nvSpPr>
        <p:spPr>
          <a:xfrm flipH="1">
            <a:off x="4225612" y="1675343"/>
            <a:ext cx="7608818" cy="4029257"/>
          </a:xfrm>
          <a:prstGeom prst="rect">
            <a:avLst/>
          </a:prstGeom>
          <a:noFill/>
          <a:ln>
            <a:noFill/>
          </a:ln>
        </p:spPr>
        <p:txBody>
          <a:bodyPr spcFirstLastPara="1" wrap="square" lIns="121900" tIns="121900" rIns="121900" bIns="121900" numCol="1" anchor="ctr"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lt1"/>
              </a:buClr>
              <a:buSzPts val="1200"/>
              <a:buFont typeface="Hind Vadodara"/>
              <a:buNone/>
              <a:defRPr sz="1400" b="0" i="0" u="none" strike="noStrike" cap="none">
                <a:solidFill>
                  <a:schemeClr val="lt1"/>
                </a:solidFill>
                <a:latin typeface="Hind Vadodara"/>
                <a:ea typeface="Hind Vadodara"/>
                <a:cs typeface="Hind Vadodara"/>
                <a:sym typeface="Hind Vadodara"/>
              </a:defRPr>
            </a:lvl1pPr>
            <a:lvl2pPr marL="914400" marR="0" lvl="1" indent="-317500" algn="ctr" rtl="0">
              <a:lnSpc>
                <a:spcPct val="100000"/>
              </a:lnSpc>
              <a:spcBef>
                <a:spcPts val="0"/>
              </a:spcBef>
              <a:spcAft>
                <a:spcPts val="0"/>
              </a:spcAft>
              <a:buClr>
                <a:schemeClr val="lt1"/>
              </a:buClr>
              <a:buSzPts val="1200"/>
              <a:buFont typeface="Hind Vadodara"/>
              <a:buNone/>
              <a:defRPr sz="1200" b="0" i="0" u="none" strike="noStrike" cap="none">
                <a:solidFill>
                  <a:schemeClr val="lt1"/>
                </a:solidFill>
                <a:latin typeface="Hind Vadodara"/>
                <a:ea typeface="Hind Vadodara"/>
                <a:cs typeface="Hind Vadodara"/>
                <a:sym typeface="Hind Vadodara"/>
              </a:defRPr>
            </a:lvl2pPr>
            <a:lvl3pPr marL="1371600" marR="0" lvl="2" indent="-317500" algn="ctr" rtl="0">
              <a:lnSpc>
                <a:spcPct val="100000"/>
              </a:lnSpc>
              <a:spcBef>
                <a:spcPts val="0"/>
              </a:spcBef>
              <a:spcAft>
                <a:spcPts val="0"/>
              </a:spcAft>
              <a:buClr>
                <a:schemeClr val="lt1"/>
              </a:buClr>
              <a:buSzPts val="1200"/>
              <a:buFont typeface="Hind Vadodara"/>
              <a:buNone/>
              <a:defRPr sz="1200" b="0" i="0" u="none" strike="noStrike" cap="none">
                <a:solidFill>
                  <a:schemeClr val="lt1"/>
                </a:solidFill>
                <a:latin typeface="Hind Vadodara"/>
                <a:ea typeface="Hind Vadodara"/>
                <a:cs typeface="Hind Vadodara"/>
                <a:sym typeface="Hind Vadodara"/>
              </a:defRPr>
            </a:lvl3pPr>
            <a:lvl4pPr marL="1828800" marR="0" lvl="3" indent="-317500" algn="ctr" rtl="0">
              <a:lnSpc>
                <a:spcPct val="100000"/>
              </a:lnSpc>
              <a:spcBef>
                <a:spcPts val="0"/>
              </a:spcBef>
              <a:spcAft>
                <a:spcPts val="0"/>
              </a:spcAft>
              <a:buClr>
                <a:schemeClr val="lt1"/>
              </a:buClr>
              <a:buSzPts val="1200"/>
              <a:buFont typeface="Hind Vadodara"/>
              <a:buNone/>
              <a:defRPr sz="1200" b="0" i="0" u="none" strike="noStrike" cap="none">
                <a:solidFill>
                  <a:schemeClr val="lt1"/>
                </a:solidFill>
                <a:latin typeface="Hind Vadodara"/>
                <a:ea typeface="Hind Vadodara"/>
                <a:cs typeface="Hind Vadodara"/>
                <a:sym typeface="Hind Vadodara"/>
              </a:defRPr>
            </a:lvl4pPr>
            <a:lvl5pPr marL="2286000" marR="0" lvl="4" indent="-317500" algn="ctr" rtl="0">
              <a:lnSpc>
                <a:spcPct val="100000"/>
              </a:lnSpc>
              <a:spcBef>
                <a:spcPts val="0"/>
              </a:spcBef>
              <a:spcAft>
                <a:spcPts val="0"/>
              </a:spcAft>
              <a:buClr>
                <a:schemeClr val="lt1"/>
              </a:buClr>
              <a:buSzPts val="1200"/>
              <a:buFont typeface="Hind Vadodara"/>
              <a:buNone/>
              <a:defRPr sz="1200" b="0" i="0" u="none" strike="noStrike" cap="none">
                <a:solidFill>
                  <a:schemeClr val="lt1"/>
                </a:solidFill>
                <a:latin typeface="Hind Vadodara"/>
                <a:ea typeface="Hind Vadodara"/>
                <a:cs typeface="Hind Vadodara"/>
                <a:sym typeface="Hind Vadodara"/>
              </a:defRPr>
            </a:lvl5pPr>
            <a:lvl6pPr marL="2743200" marR="0" lvl="5" indent="-317500" algn="ctr" rtl="0">
              <a:lnSpc>
                <a:spcPct val="100000"/>
              </a:lnSpc>
              <a:spcBef>
                <a:spcPts val="0"/>
              </a:spcBef>
              <a:spcAft>
                <a:spcPts val="0"/>
              </a:spcAft>
              <a:buClr>
                <a:schemeClr val="lt1"/>
              </a:buClr>
              <a:buSzPts val="1200"/>
              <a:buFont typeface="Hind Vadodara"/>
              <a:buNone/>
              <a:defRPr sz="1200" b="0" i="0" u="none" strike="noStrike" cap="none">
                <a:solidFill>
                  <a:schemeClr val="lt1"/>
                </a:solidFill>
                <a:latin typeface="Hind Vadodara"/>
                <a:ea typeface="Hind Vadodara"/>
                <a:cs typeface="Hind Vadodara"/>
                <a:sym typeface="Hind Vadodara"/>
              </a:defRPr>
            </a:lvl6pPr>
            <a:lvl7pPr marL="3200400" marR="0" lvl="6" indent="-317500" algn="ctr" rtl="0">
              <a:lnSpc>
                <a:spcPct val="100000"/>
              </a:lnSpc>
              <a:spcBef>
                <a:spcPts val="0"/>
              </a:spcBef>
              <a:spcAft>
                <a:spcPts val="0"/>
              </a:spcAft>
              <a:buClr>
                <a:schemeClr val="lt1"/>
              </a:buClr>
              <a:buSzPts val="1200"/>
              <a:buFont typeface="Hind Vadodara"/>
              <a:buNone/>
              <a:defRPr sz="1200" b="0" i="0" u="none" strike="noStrike" cap="none">
                <a:solidFill>
                  <a:schemeClr val="lt1"/>
                </a:solidFill>
                <a:latin typeface="Hind Vadodara"/>
                <a:ea typeface="Hind Vadodara"/>
                <a:cs typeface="Hind Vadodara"/>
                <a:sym typeface="Hind Vadodara"/>
              </a:defRPr>
            </a:lvl7pPr>
            <a:lvl8pPr marL="3657600" marR="0" lvl="7" indent="-317500" algn="ctr" rtl="0">
              <a:lnSpc>
                <a:spcPct val="100000"/>
              </a:lnSpc>
              <a:spcBef>
                <a:spcPts val="0"/>
              </a:spcBef>
              <a:spcAft>
                <a:spcPts val="0"/>
              </a:spcAft>
              <a:buClr>
                <a:schemeClr val="lt1"/>
              </a:buClr>
              <a:buSzPts val="1200"/>
              <a:buFont typeface="Hind Vadodara"/>
              <a:buNone/>
              <a:defRPr sz="1200" b="0" i="0" u="none" strike="noStrike" cap="none">
                <a:solidFill>
                  <a:schemeClr val="lt1"/>
                </a:solidFill>
                <a:latin typeface="Hind Vadodara"/>
                <a:ea typeface="Hind Vadodara"/>
                <a:cs typeface="Hind Vadodara"/>
                <a:sym typeface="Hind Vadodara"/>
              </a:defRPr>
            </a:lvl8pPr>
            <a:lvl9pPr marL="4114800" marR="0" lvl="8" indent="-317500" algn="ctr" rtl="0">
              <a:lnSpc>
                <a:spcPct val="100000"/>
              </a:lnSpc>
              <a:spcBef>
                <a:spcPts val="0"/>
              </a:spcBef>
              <a:spcAft>
                <a:spcPts val="0"/>
              </a:spcAft>
              <a:buClr>
                <a:schemeClr val="lt1"/>
              </a:buClr>
              <a:buSzPts val="1200"/>
              <a:buFont typeface="Hind Vadodara"/>
              <a:buNone/>
              <a:defRPr sz="1200" b="0" i="0" u="none" strike="noStrike" cap="none">
                <a:solidFill>
                  <a:schemeClr val="lt1"/>
                </a:solidFill>
                <a:latin typeface="Hind Vadodara"/>
                <a:ea typeface="Hind Vadodara"/>
                <a:cs typeface="Hind Vadodara"/>
                <a:sym typeface="Hind Vadodara"/>
              </a:defRPr>
            </a:lvl9pPr>
          </a:lstStyle>
          <a:p>
            <a:pPr marL="0" marR="0" lvl="0" indent="0" algn="l" defTabSz="1219140" rtl="0" eaLnBrk="1" fontAlgn="auto" latinLnBrk="0" hangingPunct="1">
              <a:lnSpc>
                <a:spcPct val="100000"/>
              </a:lnSpc>
              <a:spcBef>
                <a:spcPts val="0"/>
              </a:spcBef>
              <a:spcAft>
                <a:spcPts val="800"/>
              </a:spcAft>
              <a:buClr>
                <a:srgbClr val="FFFFFF"/>
              </a:buClr>
              <a:buSzPts val="1200"/>
              <a:buFont typeface="Hind Vadodara"/>
              <a:buNone/>
              <a:tabLst/>
              <a:defRPr/>
            </a:pPr>
            <a:r>
              <a:rPr kumimoji="0" lang="en-US" sz="2400" b="1" i="0" u="none" strike="noStrike" kern="1200" cap="none" spc="0" normalizeH="0" baseline="0" noProof="0" dirty="0">
                <a:ln>
                  <a:noFill/>
                </a:ln>
                <a:solidFill>
                  <a:srgbClr val="00ACC2"/>
                </a:solidFill>
                <a:effectLst/>
                <a:uLnTx/>
                <a:uFillTx/>
                <a:latin typeface="Hind Vadodara"/>
                <a:cs typeface="Hind Vadodara"/>
                <a:sym typeface="Hind Vadodara"/>
              </a:rPr>
              <a:t>RESOURCES:</a:t>
            </a:r>
            <a:endParaRPr kumimoji="0" lang="en-US" sz="1600" b="0" i="0" u="none" strike="noStrike" kern="1200" cap="none" spc="0" normalizeH="0" baseline="0" noProof="0" dirty="0">
              <a:ln>
                <a:noFill/>
              </a:ln>
              <a:solidFill>
                <a:srgbClr val="FFFFFF"/>
              </a:solidFill>
              <a:effectLst/>
              <a:uLnTx/>
              <a:uFillTx/>
              <a:latin typeface="Hind Vadodara"/>
              <a:cs typeface="Hind Vadodara"/>
              <a:sym typeface="Hind Vadodara"/>
            </a:endParaRPr>
          </a:p>
          <a:p>
            <a:pPr marL="425450" indent="-285750">
              <a:buClr>
                <a:srgbClr val="FFFFFF"/>
              </a:buClr>
              <a:buFont typeface="Arial" panose="020B0604020202020204" pitchFamily="34" charset="0"/>
              <a:buChar char="•"/>
            </a:pPr>
            <a:r>
              <a:rPr lang="en-US" sz="1800" dirty="0">
                <a:solidFill>
                  <a:srgbClr val="FFFFFF"/>
                </a:solidFill>
                <a:hlinkClick r:id="rId3"/>
              </a:rPr>
              <a:t>Alignment Activity</a:t>
            </a:r>
            <a:endParaRPr lang="en-US" sz="1800" dirty="0">
              <a:solidFill>
                <a:srgbClr val="FFFFFF"/>
              </a:solidFill>
            </a:endParaRPr>
          </a:p>
          <a:p>
            <a:pPr marL="425450" indent="-285750">
              <a:buClr>
                <a:srgbClr val="FFFFFF"/>
              </a:buClr>
              <a:buFont typeface="Arial" panose="020B0604020202020204" pitchFamily="34" charset="0"/>
              <a:buChar char="•"/>
            </a:pPr>
            <a:r>
              <a:rPr lang="en-US" sz="1800" i="0" u="none" strike="noStrike" dirty="0">
                <a:solidFill>
                  <a:srgbClr val="212529"/>
                </a:solidFill>
                <a:effectLst/>
                <a:latin typeface="Hind Vadodara" panose="02000000000000000000" pitchFamily="2" charset="0"/>
                <a:cs typeface="Hind Vadodara" panose="02000000000000000000" pitchFamily="2" charset="0"/>
                <a:hlinkClick r:id="rId4"/>
              </a:rPr>
              <a:t>Technical Guide for Alignment of Initiatives</a:t>
            </a:r>
            <a:endParaRPr lang="en-US" sz="1800" i="0" u="none" strike="noStrike" dirty="0">
              <a:solidFill>
                <a:srgbClr val="212529"/>
              </a:solidFill>
              <a:effectLst/>
              <a:latin typeface="Hind Vadodara" panose="02000000000000000000" pitchFamily="2" charset="0"/>
              <a:cs typeface="Hind Vadodara" panose="02000000000000000000" pitchFamily="2" charset="0"/>
            </a:endParaRPr>
          </a:p>
          <a:p>
            <a:pPr marL="425450" indent="-285750">
              <a:buClr>
                <a:srgbClr val="FFFFFF"/>
              </a:buClr>
              <a:buFont typeface="Arial" panose="020B0604020202020204" pitchFamily="34" charset="0"/>
              <a:buChar char="•"/>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425450" indent="-285750">
              <a:buClr>
                <a:srgbClr val="FFFFFF"/>
              </a:buClr>
              <a:buFont typeface="Arial" panose="020B0604020202020204" pitchFamily="34" charset="0"/>
              <a:buChar char="•"/>
            </a:pPr>
            <a:r>
              <a:rPr lang="en-US" sz="1800" dirty="0">
                <a:hlinkClick r:id="rId5"/>
              </a:rPr>
              <a:t>11 Easy Tips to Really Engage with Families</a:t>
            </a:r>
            <a:endParaRPr lang="en-US" sz="1800" dirty="0">
              <a:solidFill>
                <a:srgbClr val="FFFFFF"/>
              </a:solidFill>
              <a:hlinkClick r:id="rId6" action="ppaction://hlinkfile"/>
            </a:endParaRPr>
          </a:p>
          <a:p>
            <a:pPr marL="425450" indent="-285750">
              <a:buClr>
                <a:srgbClr val="FFFFFF"/>
              </a:buClr>
              <a:buFont typeface="Arial" panose="020B0604020202020204" pitchFamily="34" charset="0"/>
              <a:buChar char="•"/>
            </a:pPr>
            <a:r>
              <a:rPr lang="en-US" sz="1800" dirty="0">
                <a:solidFill>
                  <a:srgbClr val="FFFFFF"/>
                </a:solidFill>
                <a:hlinkClick r:id="rId6" action="ppaction://hlinkfile"/>
              </a:rPr>
              <a:t>Aligning and Integrating Family School Partnerships within PBIS</a:t>
            </a:r>
            <a:endParaRPr lang="en-US" sz="1800" dirty="0">
              <a:solidFill>
                <a:srgbClr val="FFFFFF"/>
              </a:solidFill>
            </a:endParaRPr>
          </a:p>
          <a:p>
            <a:pPr marL="425450" indent="-285750">
              <a:buClr>
                <a:srgbClr val="FFFFFF"/>
              </a:buClr>
              <a:buFont typeface="Arial" panose="020B0604020202020204" pitchFamily="34" charset="0"/>
              <a:buChar char="•"/>
            </a:pPr>
            <a:r>
              <a:rPr lang="en-US" sz="1800" dirty="0">
                <a:solidFill>
                  <a:srgbClr val="FFFFFF"/>
                </a:solidFill>
                <a:hlinkClick r:id="rId7"/>
              </a:rPr>
              <a:t>Enhancing Family-School Collaboration with Diverse Families</a:t>
            </a:r>
            <a:endParaRPr lang="en-US" sz="1800" dirty="0">
              <a:solidFill>
                <a:srgbClr val="FFFFFF"/>
              </a:solidFill>
            </a:endParaRPr>
          </a:p>
          <a:p>
            <a:pPr marL="425450" indent="-285750">
              <a:buClr>
                <a:srgbClr val="FFFFFF"/>
              </a:buClr>
              <a:buFont typeface="Arial" panose="020B0604020202020204" pitchFamily="34" charset="0"/>
              <a:buChar char="•"/>
              <a:defRPr/>
            </a:pPr>
            <a:r>
              <a:rPr lang="en-US" sz="1800" b="0" i="0" dirty="0">
                <a:solidFill>
                  <a:schemeClr val="bg1"/>
                </a:solidFill>
                <a:effectLst/>
                <a:latin typeface="Open Sans" panose="020B0606030504020204" pitchFamily="34" charset="0"/>
                <a:hlinkClick r:id="rId8"/>
              </a:rPr>
              <a:t>Working Systemically: Engaging Family and Community </a:t>
            </a:r>
            <a:endParaRPr lang="en-US" sz="1800" dirty="0">
              <a:solidFill>
                <a:schemeClr val="bg1"/>
              </a:solidFill>
              <a:hlinkClick r:id="rId9">
                <a:extLst>
                  <a:ext uri="{A12FA001-AC4F-418D-AE19-62706E023703}">
                    <ahyp:hlinkClr xmlns:ahyp="http://schemas.microsoft.com/office/drawing/2018/hyperlinkcolor" val="tx"/>
                  </a:ext>
                </a:extLst>
              </a:hlinkClick>
            </a:endParaRPr>
          </a:p>
          <a:p>
            <a:pPr marL="425450" lvl="0" indent="-285750">
              <a:buClr>
                <a:srgbClr val="FFFFFF"/>
              </a:buClr>
              <a:buFont typeface="Arial" panose="020B0604020202020204" pitchFamily="34" charset="0"/>
              <a:buChar char="•"/>
              <a:defRPr/>
            </a:pPr>
            <a:r>
              <a:rPr lang="en-US" sz="1800" dirty="0">
                <a:solidFill>
                  <a:srgbClr val="FFFFFF"/>
                </a:solidFill>
                <a:hlinkClick r:id="rId9">
                  <a:extLst>
                    <a:ext uri="{A12FA001-AC4F-418D-AE19-62706E023703}">
                      <ahyp:hlinkClr xmlns:ahyp="http://schemas.microsoft.com/office/drawing/2018/hyperlinkcolor" val="tx"/>
                    </a:ext>
                  </a:extLst>
                </a:hlinkClick>
              </a:rPr>
              <a:t>Family School Partnership Survey</a:t>
            </a:r>
            <a:br>
              <a:rPr lang="en-US" sz="1800" dirty="0">
                <a:solidFill>
                  <a:srgbClr val="FFFFFF"/>
                </a:solidFill>
              </a:rPr>
            </a:br>
            <a:endParaRPr lang="en-US" sz="1800" dirty="0">
              <a:solidFill>
                <a:srgbClr val="FFFFFF"/>
              </a:solidFill>
            </a:endParaRPr>
          </a:p>
          <a:p>
            <a:pPr marL="425450" lvl="0" indent="-285750">
              <a:buClr>
                <a:srgbClr val="FFFFFF"/>
              </a:buClr>
              <a:buFont typeface="Arial" panose="020B0604020202020204" pitchFamily="34" charset="0"/>
              <a:buChar char="•"/>
              <a:defRPr/>
            </a:pPr>
            <a:r>
              <a:rPr lang="en-US" sz="1800" dirty="0">
                <a:solidFill>
                  <a:srgbClr val="FFFFFF"/>
                </a:solidFill>
                <a:hlinkClick r:id="rId10"/>
              </a:rPr>
              <a:t>Tiered Fidelity Inventory</a:t>
            </a:r>
            <a:endParaRPr lang="en-US" sz="1800" dirty="0">
              <a:solidFill>
                <a:srgbClr val="FFFFFF"/>
              </a:solidFill>
            </a:endParaRPr>
          </a:p>
          <a:p>
            <a:pPr marL="882650" lvl="1" indent="-285750" algn="l">
              <a:buClr>
                <a:srgbClr val="FFFFFF"/>
              </a:buClr>
              <a:buFont typeface="Arial" panose="020B0604020202020204" pitchFamily="34" charset="0"/>
              <a:buChar char="•"/>
              <a:defRPr/>
            </a:pPr>
            <a:r>
              <a:rPr lang="en-US" sz="1600" dirty="0">
                <a:solidFill>
                  <a:srgbClr val="FFFFFF"/>
                </a:solidFill>
                <a:hlinkClick r:id="rId11"/>
              </a:rPr>
              <a:t>TFI Tier 1 Quick Check Tip Sheet for Scoring</a:t>
            </a:r>
            <a:endParaRPr lang="en-US" sz="1600" dirty="0">
              <a:solidFill>
                <a:srgbClr val="FFFFFF"/>
              </a:solidFill>
            </a:endParaRPr>
          </a:p>
          <a:p>
            <a:pPr marL="882650" lvl="1" indent="-285750" algn="l">
              <a:buClr>
                <a:srgbClr val="FFFFFF"/>
              </a:buClr>
              <a:buFont typeface="Arial" panose="020B0604020202020204" pitchFamily="34" charset="0"/>
              <a:buChar char="•"/>
              <a:defRPr/>
            </a:pPr>
            <a:r>
              <a:rPr lang="en-US" sz="1600" dirty="0">
                <a:solidFill>
                  <a:srgbClr val="FFFFFF"/>
                </a:solidFill>
                <a:hlinkClick r:id="rId12"/>
              </a:rPr>
              <a:t>PBIS TFI Walkthrough Tip Sheet</a:t>
            </a:r>
            <a:endParaRPr lang="en-US" sz="1600" dirty="0">
              <a:solidFill>
                <a:srgbClr val="FFFFFF"/>
              </a:solidFill>
            </a:endParaRPr>
          </a:p>
          <a:p>
            <a:pPr marL="882650" lvl="1" indent="-285750" algn="l">
              <a:buClr>
                <a:srgbClr val="FFFFFF"/>
              </a:buClr>
              <a:buFont typeface="Arial" panose="020B0604020202020204" pitchFamily="34" charset="0"/>
              <a:buChar char="•"/>
              <a:defRPr/>
            </a:pPr>
            <a:r>
              <a:rPr lang="en-US" sz="1600" dirty="0">
                <a:solidFill>
                  <a:srgbClr val="FFFFFF"/>
                </a:solidFill>
                <a:hlinkClick r:id="rId13"/>
              </a:rPr>
              <a:t>Integrated TFI Companion Guide</a:t>
            </a:r>
            <a:endParaRPr lang="en-US" sz="1800" dirty="0">
              <a:solidFill>
                <a:srgbClr val="FFFFFF"/>
              </a:solidFill>
            </a:endParaRPr>
          </a:p>
        </p:txBody>
      </p:sp>
      <p:grpSp>
        <p:nvGrpSpPr>
          <p:cNvPr id="21" name="Google Shape;1005;p54" descr="decorative box">
            <a:extLst>
              <a:ext uri="{FF2B5EF4-FFF2-40B4-BE49-F238E27FC236}">
                <a16:creationId xmlns:a16="http://schemas.microsoft.com/office/drawing/2014/main" id="{9E3B9A76-5B52-0E4A-B322-29D3648D9FEF}"/>
              </a:ext>
            </a:extLst>
          </p:cNvPr>
          <p:cNvGrpSpPr/>
          <p:nvPr/>
        </p:nvGrpSpPr>
        <p:grpSpPr>
          <a:xfrm>
            <a:off x="689246" y="1779061"/>
            <a:ext cx="3128599" cy="3988372"/>
            <a:chOff x="3580725" y="2020075"/>
            <a:chExt cx="1344925" cy="1786275"/>
          </a:xfrm>
        </p:grpSpPr>
        <p:sp>
          <p:nvSpPr>
            <p:cNvPr id="22" name="Google Shape;1006;p54">
              <a:extLst>
                <a:ext uri="{FF2B5EF4-FFF2-40B4-BE49-F238E27FC236}">
                  <a16:creationId xmlns:a16="http://schemas.microsoft.com/office/drawing/2014/main" id="{71B709D9-82A6-2B4A-AB46-2205A27E2295}"/>
                </a:ext>
              </a:extLst>
            </p:cNvPr>
            <p:cNvSpPr/>
            <p:nvPr/>
          </p:nvSpPr>
          <p:spPr>
            <a:xfrm>
              <a:off x="3681925" y="2020075"/>
              <a:ext cx="1243725" cy="1786275"/>
            </a:xfrm>
            <a:custGeom>
              <a:avLst/>
              <a:gdLst/>
              <a:ahLst/>
              <a:cxnLst/>
              <a:rect l="l" t="t" r="r" b="b"/>
              <a:pathLst>
                <a:path w="49749" h="71451" extrusionOk="0">
                  <a:moveTo>
                    <a:pt x="1574" y="1"/>
                  </a:moveTo>
                  <a:cubicBezTo>
                    <a:pt x="706" y="1"/>
                    <a:pt x="1" y="706"/>
                    <a:pt x="1" y="1574"/>
                  </a:cubicBezTo>
                  <a:lnTo>
                    <a:pt x="1" y="69877"/>
                  </a:lnTo>
                  <a:cubicBezTo>
                    <a:pt x="1" y="70746"/>
                    <a:pt x="706" y="71451"/>
                    <a:pt x="1574" y="71451"/>
                  </a:cubicBezTo>
                  <a:lnTo>
                    <a:pt x="48175" y="71451"/>
                  </a:lnTo>
                  <a:cubicBezTo>
                    <a:pt x="49044" y="71451"/>
                    <a:pt x="49748" y="70746"/>
                    <a:pt x="49748" y="69877"/>
                  </a:cubicBezTo>
                  <a:lnTo>
                    <a:pt x="49748" y="1574"/>
                  </a:lnTo>
                  <a:cubicBezTo>
                    <a:pt x="49748" y="706"/>
                    <a:pt x="49044" y="1"/>
                    <a:pt x="48175" y="1"/>
                  </a:cubicBezTo>
                  <a:close/>
                </a:path>
              </a:pathLst>
            </a:custGeom>
            <a:gradFill>
              <a:gsLst>
                <a:gs pos="0">
                  <a:schemeClr val="accent2"/>
                </a:gs>
                <a:gs pos="100000">
                  <a:schemeClr val="accent1"/>
                </a:gs>
              </a:gsLst>
              <a:lin ang="10801400" scaled="0"/>
            </a:gra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D0F41"/>
                </a:solidFill>
                <a:effectLst/>
                <a:uLnTx/>
                <a:uFillTx/>
                <a:latin typeface="Arial"/>
                <a:ea typeface="+mn-ea"/>
                <a:cs typeface="+mn-cs"/>
              </a:endParaRPr>
            </a:p>
          </p:txBody>
        </p:sp>
        <p:sp>
          <p:nvSpPr>
            <p:cNvPr id="23" name="Google Shape;1007;p54">
              <a:extLst>
                <a:ext uri="{FF2B5EF4-FFF2-40B4-BE49-F238E27FC236}">
                  <a16:creationId xmlns:a16="http://schemas.microsoft.com/office/drawing/2014/main" id="{AA87A6D8-49C3-A54C-9E71-F4B3A0FEB9B3}"/>
                </a:ext>
              </a:extLst>
            </p:cNvPr>
            <p:cNvSpPr/>
            <p:nvPr/>
          </p:nvSpPr>
          <p:spPr>
            <a:xfrm>
              <a:off x="3580725" y="2020075"/>
              <a:ext cx="1250250" cy="1786275"/>
            </a:xfrm>
            <a:custGeom>
              <a:avLst/>
              <a:gdLst/>
              <a:ahLst/>
              <a:cxnLst/>
              <a:rect l="l" t="t" r="r" b="b"/>
              <a:pathLst>
                <a:path w="50010" h="71451" extrusionOk="0">
                  <a:moveTo>
                    <a:pt x="2527" y="1"/>
                  </a:moveTo>
                  <a:cubicBezTo>
                    <a:pt x="1147" y="1"/>
                    <a:pt x="33" y="1109"/>
                    <a:pt x="0" y="2492"/>
                  </a:cubicBezTo>
                  <a:lnTo>
                    <a:pt x="0" y="68975"/>
                  </a:lnTo>
                  <a:cubicBezTo>
                    <a:pt x="33" y="70358"/>
                    <a:pt x="1147" y="71451"/>
                    <a:pt x="2526" y="71451"/>
                  </a:cubicBezTo>
                  <a:cubicBezTo>
                    <a:pt x="2537" y="71451"/>
                    <a:pt x="2547" y="71451"/>
                    <a:pt x="2557" y="71451"/>
                  </a:cubicBezTo>
                  <a:lnTo>
                    <a:pt x="50010" y="71451"/>
                  </a:lnTo>
                  <a:lnTo>
                    <a:pt x="50010" y="1"/>
                  </a:lnTo>
                  <a:lnTo>
                    <a:pt x="2557" y="1"/>
                  </a:lnTo>
                  <a:cubicBezTo>
                    <a:pt x="2547" y="1"/>
                    <a:pt x="2537" y="1"/>
                    <a:pt x="2527" y="1"/>
                  </a:cubicBezTo>
                  <a:close/>
                </a:path>
              </a:pathLst>
            </a:custGeom>
            <a:gradFill>
              <a:gsLst>
                <a:gs pos="0">
                  <a:schemeClr val="accent2"/>
                </a:gs>
                <a:gs pos="100000">
                  <a:schemeClr val="accent1"/>
                </a:gs>
              </a:gsLst>
              <a:lin ang="10801400" scaled="0"/>
            </a:gra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D0F41"/>
                </a:solidFill>
                <a:effectLst/>
                <a:uLnTx/>
                <a:uFillTx/>
                <a:latin typeface="Arial"/>
                <a:ea typeface="+mn-ea"/>
                <a:cs typeface="+mn-cs"/>
              </a:endParaRPr>
            </a:p>
          </p:txBody>
        </p:sp>
        <p:sp>
          <p:nvSpPr>
            <p:cNvPr id="24" name="Google Shape;1008;p54">
              <a:extLst>
                <a:ext uri="{FF2B5EF4-FFF2-40B4-BE49-F238E27FC236}">
                  <a16:creationId xmlns:a16="http://schemas.microsoft.com/office/drawing/2014/main" id="{E0827C78-34E4-EF48-9AC0-B4FADF42AD67}"/>
                </a:ext>
              </a:extLst>
            </p:cNvPr>
            <p:cNvSpPr/>
            <p:nvPr/>
          </p:nvSpPr>
          <p:spPr>
            <a:xfrm>
              <a:off x="3680303" y="2113921"/>
              <a:ext cx="1140025" cy="1511564"/>
            </a:xfrm>
            <a:custGeom>
              <a:avLst/>
              <a:gdLst/>
              <a:ahLst/>
              <a:cxnLst/>
              <a:rect l="l" t="t" r="r" b="b"/>
              <a:pathLst>
                <a:path w="45601" h="60944" extrusionOk="0">
                  <a:moveTo>
                    <a:pt x="426" y="1"/>
                  </a:moveTo>
                  <a:cubicBezTo>
                    <a:pt x="197" y="1"/>
                    <a:pt x="0" y="181"/>
                    <a:pt x="0" y="427"/>
                  </a:cubicBezTo>
                  <a:lnTo>
                    <a:pt x="0" y="60534"/>
                  </a:lnTo>
                  <a:cubicBezTo>
                    <a:pt x="0" y="60763"/>
                    <a:pt x="197" y="60943"/>
                    <a:pt x="426" y="60943"/>
                  </a:cubicBezTo>
                  <a:lnTo>
                    <a:pt x="45191" y="60943"/>
                  </a:lnTo>
                  <a:cubicBezTo>
                    <a:pt x="45421" y="60943"/>
                    <a:pt x="45601" y="60763"/>
                    <a:pt x="45601" y="60534"/>
                  </a:cubicBezTo>
                  <a:lnTo>
                    <a:pt x="45601" y="427"/>
                  </a:lnTo>
                  <a:cubicBezTo>
                    <a:pt x="45601" y="181"/>
                    <a:pt x="45421" y="1"/>
                    <a:pt x="45191" y="1"/>
                  </a:cubicBezTo>
                  <a:close/>
                </a:path>
              </a:pathLst>
            </a:custGeom>
            <a:solidFill>
              <a:schemeClr val="bg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D0F41"/>
                </a:solidFill>
                <a:effectLst/>
                <a:uLnTx/>
                <a:uFillTx/>
                <a:latin typeface="Arial"/>
                <a:ea typeface="+mn-ea"/>
                <a:cs typeface="+mn-cs"/>
              </a:endParaRPr>
            </a:p>
          </p:txBody>
        </p:sp>
        <p:sp>
          <p:nvSpPr>
            <p:cNvPr id="25" name="Google Shape;1009;p54">
              <a:extLst>
                <a:ext uri="{FF2B5EF4-FFF2-40B4-BE49-F238E27FC236}">
                  <a16:creationId xmlns:a16="http://schemas.microsoft.com/office/drawing/2014/main" id="{1014025B-D1B7-FA4D-A0C8-D9253E148BC5}"/>
                </a:ext>
              </a:extLst>
            </p:cNvPr>
            <p:cNvSpPr/>
            <p:nvPr/>
          </p:nvSpPr>
          <p:spPr>
            <a:xfrm>
              <a:off x="4237099" y="2051650"/>
              <a:ext cx="28700" cy="24925"/>
            </a:xfrm>
            <a:custGeom>
              <a:avLst/>
              <a:gdLst/>
              <a:ahLst/>
              <a:cxnLst/>
              <a:rect l="l" t="t" r="r" b="b"/>
              <a:pathLst>
                <a:path w="1148" h="997" extrusionOk="0">
                  <a:moveTo>
                    <a:pt x="492" y="0"/>
                  </a:moveTo>
                  <a:cubicBezTo>
                    <a:pt x="214" y="0"/>
                    <a:pt x="0" y="230"/>
                    <a:pt x="0" y="508"/>
                  </a:cubicBezTo>
                  <a:cubicBezTo>
                    <a:pt x="0" y="798"/>
                    <a:pt x="243" y="996"/>
                    <a:pt x="496" y="996"/>
                  </a:cubicBezTo>
                  <a:cubicBezTo>
                    <a:pt x="615" y="996"/>
                    <a:pt x="737" y="952"/>
                    <a:pt x="836" y="852"/>
                  </a:cubicBezTo>
                  <a:cubicBezTo>
                    <a:pt x="1148" y="541"/>
                    <a:pt x="935" y="0"/>
                    <a:pt x="49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D0F41"/>
                </a:solidFill>
                <a:effectLst/>
                <a:uLnTx/>
                <a:uFillTx/>
                <a:latin typeface="Arial"/>
                <a:ea typeface="+mn-ea"/>
                <a:cs typeface="+mn-cs"/>
              </a:endParaRPr>
            </a:p>
          </p:txBody>
        </p:sp>
        <p:sp>
          <p:nvSpPr>
            <p:cNvPr id="26" name="Google Shape;1010;p54">
              <a:extLst>
                <a:ext uri="{FF2B5EF4-FFF2-40B4-BE49-F238E27FC236}">
                  <a16:creationId xmlns:a16="http://schemas.microsoft.com/office/drawing/2014/main" id="{37FC96D6-BC24-2947-AA35-0BFCE4EBCE89}"/>
                </a:ext>
              </a:extLst>
            </p:cNvPr>
            <p:cNvSpPr/>
            <p:nvPr/>
          </p:nvSpPr>
          <p:spPr>
            <a:xfrm>
              <a:off x="4179825" y="3667150"/>
              <a:ext cx="125000" cy="106825"/>
            </a:xfrm>
            <a:custGeom>
              <a:avLst/>
              <a:gdLst/>
              <a:ahLst/>
              <a:cxnLst/>
              <a:rect l="l" t="t" r="r" b="b"/>
              <a:pathLst>
                <a:path w="5000" h="4273" extrusionOk="0">
                  <a:moveTo>
                    <a:pt x="2869" y="355"/>
                  </a:moveTo>
                  <a:cubicBezTo>
                    <a:pt x="3836" y="355"/>
                    <a:pt x="4639" y="1158"/>
                    <a:pt x="4639" y="2142"/>
                  </a:cubicBezTo>
                  <a:cubicBezTo>
                    <a:pt x="4639" y="3206"/>
                    <a:pt x="3762" y="3917"/>
                    <a:pt x="2850" y="3917"/>
                  </a:cubicBezTo>
                  <a:cubicBezTo>
                    <a:pt x="2413" y="3917"/>
                    <a:pt x="1968" y="3754"/>
                    <a:pt x="1607" y="3387"/>
                  </a:cubicBezTo>
                  <a:cubicBezTo>
                    <a:pt x="492" y="2273"/>
                    <a:pt x="1279" y="355"/>
                    <a:pt x="2869" y="355"/>
                  </a:cubicBezTo>
                  <a:close/>
                  <a:moveTo>
                    <a:pt x="2849" y="1"/>
                  </a:moveTo>
                  <a:cubicBezTo>
                    <a:pt x="2320" y="1"/>
                    <a:pt x="1781" y="197"/>
                    <a:pt x="1344" y="634"/>
                  </a:cubicBezTo>
                  <a:cubicBezTo>
                    <a:pt x="0" y="1978"/>
                    <a:pt x="967" y="4273"/>
                    <a:pt x="2869" y="4273"/>
                  </a:cubicBezTo>
                  <a:cubicBezTo>
                    <a:pt x="4049" y="4273"/>
                    <a:pt x="5000" y="3306"/>
                    <a:pt x="5000" y="2142"/>
                  </a:cubicBezTo>
                  <a:cubicBezTo>
                    <a:pt x="5000" y="847"/>
                    <a:pt x="3946" y="1"/>
                    <a:pt x="284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D0F41"/>
                </a:solidFill>
                <a:effectLst/>
                <a:uLnTx/>
                <a:uFillTx/>
                <a:latin typeface="Arial"/>
                <a:ea typeface="+mn-ea"/>
                <a:cs typeface="+mn-cs"/>
              </a:endParaRPr>
            </a:p>
          </p:txBody>
        </p:sp>
      </p:grpSp>
      <p:pic>
        <p:nvPicPr>
          <p:cNvPr id="3" name="Content Placeholder 3">
            <a:hlinkClick r:id="rId14"/>
            <a:extLst>
              <a:ext uri="{FF2B5EF4-FFF2-40B4-BE49-F238E27FC236}">
                <a16:creationId xmlns:a16="http://schemas.microsoft.com/office/drawing/2014/main" id="{4E307428-B637-579E-7814-FA813C1042E7}"/>
              </a:ext>
            </a:extLst>
          </p:cNvPr>
          <p:cNvPicPr>
            <a:picLocks noChangeAspect="1"/>
          </p:cNvPicPr>
          <p:nvPr/>
        </p:nvPicPr>
        <p:blipFill>
          <a:blip r:embed="rId15"/>
          <a:srcRect/>
          <a:stretch/>
        </p:blipFill>
        <p:spPr>
          <a:xfrm>
            <a:off x="966309" y="2054436"/>
            <a:ext cx="2561109" cy="32433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4668693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478"/>
        <p:cNvGrpSpPr/>
        <p:nvPr/>
      </p:nvGrpSpPr>
      <p:grpSpPr>
        <a:xfrm>
          <a:off x="0" y="0"/>
          <a:ext cx="0" cy="0"/>
          <a:chOff x="0" y="0"/>
          <a:chExt cx="0" cy="0"/>
        </a:xfrm>
      </p:grpSpPr>
      <p:sp>
        <p:nvSpPr>
          <p:cNvPr id="480" name="Google Shape;480;p38"/>
          <p:cNvSpPr txBox="1">
            <a:spLocks noGrp="1"/>
          </p:cNvSpPr>
          <p:nvPr>
            <p:ph type="title"/>
          </p:nvPr>
        </p:nvSpPr>
        <p:spPr>
          <a:xfrm rot="-294">
            <a:off x="938739" y="2572031"/>
            <a:ext cx="7029196" cy="2154763"/>
          </a:xfrm>
          <a:prstGeom prst="rect">
            <a:avLst/>
          </a:prstGeom>
        </p:spPr>
        <p:txBody>
          <a:bodyPr spcFirstLastPara="1" wrap="square" lIns="121900" tIns="121900" rIns="121900" bIns="121900" anchor="ctr" anchorCtr="0">
            <a:noAutofit/>
          </a:bodyPr>
          <a:lstStyle/>
          <a:p>
            <a:r>
              <a:rPr lang="en" sz="4800" b="1" dirty="0"/>
              <a:t>Glows &amp; Grows:</a:t>
            </a:r>
            <a:br>
              <a:rPr lang="en" sz="4800" b="1" dirty="0"/>
            </a:br>
            <a:r>
              <a:rPr lang="en" sz="3000" b="1" dirty="0"/>
              <a:t>Integration &amp; Alignment</a:t>
            </a:r>
            <a:endParaRPr lang="en" sz="3000" dirty="0"/>
          </a:p>
        </p:txBody>
      </p:sp>
      <p:pic>
        <p:nvPicPr>
          <p:cNvPr id="6" name="Picture 5">
            <a:extLst>
              <a:ext uri="{FF2B5EF4-FFF2-40B4-BE49-F238E27FC236}">
                <a16:creationId xmlns:a16="http://schemas.microsoft.com/office/drawing/2014/main" id="{0769406C-0E34-4163-8B3C-9A7B3412C294}"/>
              </a:ext>
            </a:extLst>
          </p:cNvPr>
          <p:cNvPicPr>
            <a:picLocks noChangeAspect="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7182381" y="6066333"/>
            <a:ext cx="2833687" cy="703251"/>
          </a:xfrm>
          <a:prstGeom prst="rect">
            <a:avLst/>
          </a:prstGeom>
        </p:spPr>
      </p:pic>
    </p:spTree>
    <p:extLst>
      <p:ext uri="{BB962C8B-B14F-4D97-AF65-F5344CB8AC3E}">
        <p14:creationId xmlns:p14="http://schemas.microsoft.com/office/powerpoint/2010/main" val="41947583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569"/>
        <p:cNvGrpSpPr/>
        <p:nvPr/>
      </p:nvGrpSpPr>
      <p:grpSpPr>
        <a:xfrm>
          <a:off x="0" y="0"/>
          <a:ext cx="0" cy="0"/>
          <a:chOff x="0" y="0"/>
          <a:chExt cx="0" cy="0"/>
        </a:xfrm>
      </p:grpSpPr>
      <p:sp>
        <p:nvSpPr>
          <p:cNvPr id="570" name="Google Shape;570;p41"/>
          <p:cNvSpPr txBox="1">
            <a:spLocks noGrp="1"/>
          </p:cNvSpPr>
          <p:nvPr>
            <p:ph type="title" idx="15"/>
          </p:nvPr>
        </p:nvSpPr>
        <p:spPr>
          <a:xfrm>
            <a:off x="813349" y="467463"/>
            <a:ext cx="9378000" cy="845600"/>
          </a:xfrm>
          <a:prstGeom prst="rect">
            <a:avLst/>
          </a:prstGeom>
        </p:spPr>
        <p:txBody>
          <a:bodyPr spcFirstLastPara="1" wrap="square" lIns="121900" tIns="121900" rIns="121900" bIns="121900" anchor="t" anchorCtr="0">
            <a:noAutofit/>
          </a:bodyPr>
          <a:lstStyle/>
          <a:p>
            <a:r>
              <a:rPr lang="en"/>
              <a:t>GUIDELINES: EFFECTIVE ALIGNMENT</a:t>
            </a:r>
            <a:endParaRPr/>
          </a:p>
        </p:txBody>
      </p:sp>
      <p:sp>
        <p:nvSpPr>
          <p:cNvPr id="573" name="Google Shape;573;p41"/>
          <p:cNvSpPr txBox="1">
            <a:spLocks noGrp="1"/>
          </p:cNvSpPr>
          <p:nvPr>
            <p:ph type="ctrTitle" idx="2"/>
          </p:nvPr>
        </p:nvSpPr>
        <p:spPr>
          <a:xfrm flipH="1">
            <a:off x="6771219" y="1954438"/>
            <a:ext cx="4234051" cy="670400"/>
          </a:xfrm>
          <a:prstGeom prst="rect">
            <a:avLst/>
          </a:prstGeom>
        </p:spPr>
        <p:txBody>
          <a:bodyPr spcFirstLastPara="1" wrap="square" lIns="121900" tIns="121900" rIns="121900" bIns="121900" anchor="b" anchorCtr="0">
            <a:noAutofit/>
          </a:bodyPr>
          <a:lstStyle/>
          <a:p>
            <a:pPr lvl="0"/>
            <a:r>
              <a:rPr lang="en" sz="2600"/>
              <a:t>Professional Development</a:t>
            </a:r>
            <a:endParaRPr sz="2600"/>
          </a:p>
        </p:txBody>
      </p:sp>
      <p:sp>
        <p:nvSpPr>
          <p:cNvPr id="574" name="Google Shape;574;p41"/>
          <p:cNvSpPr txBox="1">
            <a:spLocks noGrp="1"/>
          </p:cNvSpPr>
          <p:nvPr>
            <p:ph type="subTitle" idx="3"/>
          </p:nvPr>
        </p:nvSpPr>
        <p:spPr>
          <a:xfrm flipH="1">
            <a:off x="6771220" y="2427218"/>
            <a:ext cx="4217548" cy="3681023"/>
          </a:xfrm>
          <a:prstGeom prst="rect">
            <a:avLst/>
          </a:prstGeom>
        </p:spPr>
        <p:txBody>
          <a:bodyPr spcFirstLastPara="1" wrap="square" lIns="121900" tIns="121900" rIns="121900" bIns="121900" anchor="t" anchorCtr="0">
            <a:noAutofit/>
          </a:bodyPr>
          <a:lstStyle/>
          <a:p>
            <a:pPr marL="0" indent="0"/>
            <a:r>
              <a:rPr lang="en" sz="1850" dirty="0"/>
              <a:t>Build aligned PD by comparing &amp; combining core features of initiatives</a:t>
            </a:r>
          </a:p>
          <a:p>
            <a:pPr marL="0" indent="0"/>
            <a:endParaRPr lang="en"/>
          </a:p>
          <a:p>
            <a:pPr marL="342900" indent="-342900">
              <a:buClr>
                <a:schemeClr val="accent4">
                  <a:lumMod val="60000"/>
                  <a:lumOff val="40000"/>
                </a:schemeClr>
              </a:buClr>
              <a:buFont typeface="Wingdings" panose="05000000000000000000" pitchFamily="2" charset="2"/>
              <a:buChar char="v"/>
            </a:pPr>
            <a:r>
              <a:rPr lang="en" sz="1850" dirty="0"/>
              <a:t>Compare fundamental assumption</a:t>
            </a:r>
            <a:r>
              <a:rPr lang="en" sz="1850" u="sng" dirty="0"/>
              <a:t>s</a:t>
            </a:r>
          </a:p>
          <a:p>
            <a:pPr marL="342900" indent="-342900">
              <a:buClr>
                <a:schemeClr val="accent4">
                  <a:lumMod val="60000"/>
                  <a:lumOff val="40000"/>
                </a:schemeClr>
              </a:buClr>
              <a:buFont typeface="Wingdings" panose="05000000000000000000" pitchFamily="2" charset="2"/>
              <a:buChar char="v"/>
            </a:pPr>
            <a:r>
              <a:rPr lang="en" sz="1850" u="sng" dirty="0"/>
              <a:t>Start with common “core features”</a:t>
            </a:r>
            <a:r>
              <a:rPr lang="en" sz="1850" dirty="0"/>
              <a:t> &amp; compare practices used to achieve these features</a:t>
            </a:r>
          </a:p>
          <a:p>
            <a:pPr marL="342900" indent="-342900">
              <a:buClr>
                <a:schemeClr val="accent4">
                  <a:lumMod val="60000"/>
                  <a:lumOff val="40000"/>
                </a:schemeClr>
              </a:buClr>
              <a:buFont typeface="Wingdings" panose="05000000000000000000" pitchFamily="2" charset="2"/>
              <a:buChar char="v"/>
            </a:pPr>
            <a:r>
              <a:rPr lang="en" sz="1850" dirty="0"/>
              <a:t>Determine how to incorporate additional core features efficiently</a:t>
            </a:r>
          </a:p>
          <a:p>
            <a:pPr marL="342900" indent="-342900">
              <a:buClr>
                <a:schemeClr val="accent4">
                  <a:lumMod val="60000"/>
                  <a:lumOff val="40000"/>
                </a:schemeClr>
              </a:buClr>
              <a:buFont typeface="Wingdings" panose="05000000000000000000" pitchFamily="2" charset="2"/>
              <a:buChar char="v"/>
            </a:pPr>
            <a:r>
              <a:rPr lang="en" sz="1850" dirty="0"/>
              <a:t>Build single PD curriculum that combines core features</a:t>
            </a:r>
            <a:endParaRPr sz="1850" dirty="0"/>
          </a:p>
        </p:txBody>
      </p:sp>
      <p:sp>
        <p:nvSpPr>
          <p:cNvPr id="575" name="Google Shape;575;p41"/>
          <p:cNvSpPr txBox="1">
            <a:spLocks noGrp="1"/>
          </p:cNvSpPr>
          <p:nvPr>
            <p:ph type="ctrTitle" idx="4"/>
          </p:nvPr>
        </p:nvSpPr>
        <p:spPr>
          <a:xfrm flipH="1">
            <a:off x="1917953" y="1867633"/>
            <a:ext cx="3635199" cy="670400"/>
          </a:xfrm>
          <a:prstGeom prst="rect">
            <a:avLst/>
          </a:prstGeom>
        </p:spPr>
        <p:txBody>
          <a:bodyPr spcFirstLastPara="1" wrap="square" lIns="121900" tIns="121900" rIns="121900" bIns="121900" anchor="b" anchorCtr="0">
            <a:noAutofit/>
          </a:bodyPr>
          <a:lstStyle/>
          <a:p>
            <a:r>
              <a:rPr lang="en-US" sz="2600"/>
              <a:t>Organizational Level</a:t>
            </a:r>
            <a:endParaRPr sz="2600"/>
          </a:p>
        </p:txBody>
      </p:sp>
      <p:sp>
        <p:nvSpPr>
          <p:cNvPr id="576" name="Google Shape;576;p41"/>
          <p:cNvSpPr txBox="1">
            <a:spLocks noGrp="1"/>
          </p:cNvSpPr>
          <p:nvPr>
            <p:ph type="subTitle" idx="5"/>
          </p:nvPr>
        </p:nvSpPr>
        <p:spPr>
          <a:xfrm flipH="1">
            <a:off x="1917954" y="2336300"/>
            <a:ext cx="4234053" cy="845600"/>
          </a:xfrm>
          <a:prstGeom prst="rect">
            <a:avLst/>
          </a:prstGeom>
        </p:spPr>
        <p:txBody>
          <a:bodyPr spcFirstLastPara="1" wrap="square" lIns="121900" tIns="121900" rIns="121900" bIns="121900" anchor="t" anchorCtr="0">
            <a:noAutofit/>
          </a:bodyPr>
          <a:lstStyle/>
          <a:p>
            <a:pPr marL="0" indent="0"/>
            <a:r>
              <a:rPr lang="en"/>
              <a:t>Align multiple initiatives where common budget authority exists</a:t>
            </a:r>
            <a:endParaRPr/>
          </a:p>
        </p:txBody>
      </p:sp>
      <p:sp>
        <p:nvSpPr>
          <p:cNvPr id="579" name="Google Shape;579;p41"/>
          <p:cNvSpPr txBox="1">
            <a:spLocks noGrp="1"/>
          </p:cNvSpPr>
          <p:nvPr>
            <p:ph type="ctrTitle" idx="8"/>
          </p:nvPr>
        </p:nvSpPr>
        <p:spPr>
          <a:xfrm flipH="1">
            <a:off x="1904144" y="3467133"/>
            <a:ext cx="4234053" cy="448643"/>
          </a:xfrm>
          <a:prstGeom prst="rect">
            <a:avLst/>
          </a:prstGeom>
        </p:spPr>
        <p:txBody>
          <a:bodyPr spcFirstLastPara="1" wrap="square" lIns="121900" tIns="121900" rIns="121900" bIns="121900" anchor="b" anchorCtr="0">
            <a:noAutofit/>
          </a:bodyPr>
          <a:lstStyle/>
          <a:p>
            <a:r>
              <a:rPr lang="en" sz="2600"/>
              <a:t>Outcome Measures</a:t>
            </a:r>
            <a:endParaRPr sz="2600"/>
          </a:p>
        </p:txBody>
      </p:sp>
      <p:sp>
        <p:nvSpPr>
          <p:cNvPr id="580" name="Google Shape;580;p41"/>
          <p:cNvSpPr txBox="1">
            <a:spLocks noGrp="1"/>
          </p:cNvSpPr>
          <p:nvPr>
            <p:ph type="subTitle" idx="9"/>
          </p:nvPr>
        </p:nvSpPr>
        <p:spPr>
          <a:xfrm flipH="1">
            <a:off x="1904144" y="3860842"/>
            <a:ext cx="4208358" cy="670400"/>
          </a:xfrm>
          <a:prstGeom prst="rect">
            <a:avLst/>
          </a:prstGeom>
        </p:spPr>
        <p:txBody>
          <a:bodyPr spcFirstLastPara="1" wrap="square" lIns="121900" tIns="121900" rIns="121900" bIns="121900" anchor="t" anchorCtr="0">
            <a:noAutofit/>
          </a:bodyPr>
          <a:lstStyle/>
          <a:p>
            <a:pPr marL="0" indent="0"/>
            <a:r>
              <a:rPr lang="en"/>
              <a:t>Align multiple initiatives by using common measures to assess effectiveness</a:t>
            </a:r>
            <a:endParaRPr/>
          </a:p>
        </p:txBody>
      </p:sp>
      <p:grpSp>
        <p:nvGrpSpPr>
          <p:cNvPr id="72" name="Google Shape;7480;p68">
            <a:extLst>
              <a:ext uri="{FF2B5EF4-FFF2-40B4-BE49-F238E27FC236}">
                <a16:creationId xmlns:a16="http://schemas.microsoft.com/office/drawing/2014/main" id="{1F9629FE-192E-4FC2-89D6-24DE4CF6BAD5}"/>
              </a:ext>
            </a:extLst>
          </p:cNvPr>
          <p:cNvGrpSpPr/>
          <p:nvPr/>
        </p:nvGrpSpPr>
        <p:grpSpPr>
          <a:xfrm>
            <a:off x="1247651" y="1996955"/>
            <a:ext cx="522141" cy="486047"/>
            <a:chOff x="2593522" y="2407029"/>
            <a:chExt cx="391606" cy="364535"/>
          </a:xfrm>
        </p:grpSpPr>
        <p:sp>
          <p:nvSpPr>
            <p:cNvPr id="73" name="Google Shape;7481;p68">
              <a:extLst>
                <a:ext uri="{FF2B5EF4-FFF2-40B4-BE49-F238E27FC236}">
                  <a16:creationId xmlns:a16="http://schemas.microsoft.com/office/drawing/2014/main" id="{81D0619B-FF9D-4A06-979B-BFF58F7F7F6B}"/>
                </a:ext>
              </a:extLst>
            </p:cNvPr>
            <p:cNvSpPr/>
            <p:nvPr/>
          </p:nvSpPr>
          <p:spPr>
            <a:xfrm>
              <a:off x="2602641" y="2573867"/>
              <a:ext cx="97291" cy="197697"/>
            </a:xfrm>
            <a:custGeom>
              <a:avLst/>
              <a:gdLst/>
              <a:ahLst/>
              <a:cxnLst/>
              <a:rect l="l" t="t" r="r" b="b"/>
              <a:pathLst>
                <a:path w="6498" h="13204" extrusionOk="0">
                  <a:moveTo>
                    <a:pt x="1" y="0"/>
                  </a:moveTo>
                  <a:lnTo>
                    <a:pt x="1" y="12678"/>
                  </a:lnTo>
                  <a:cubicBezTo>
                    <a:pt x="1" y="12972"/>
                    <a:pt x="232" y="13203"/>
                    <a:pt x="527" y="13203"/>
                  </a:cubicBezTo>
                  <a:lnTo>
                    <a:pt x="6497" y="13203"/>
                  </a:lnTo>
                  <a:lnTo>
                    <a:pt x="6497" y="0"/>
                  </a:lnTo>
                  <a:close/>
                </a:path>
              </a:pathLst>
            </a:custGeom>
            <a:solidFill>
              <a:srgbClr val="D5DEE4"/>
            </a:solidFill>
            <a:ln>
              <a:noFill/>
            </a:ln>
          </p:spPr>
          <p:txBody>
            <a:bodyPr spcFirstLastPara="1" wrap="square" lIns="121900" tIns="121900" rIns="121900" bIns="121900" anchor="ctr" anchorCtr="0">
              <a:noAutofit/>
            </a:bodyPr>
            <a:lstStyle/>
            <a:p>
              <a:endParaRPr sz="2400"/>
            </a:p>
          </p:txBody>
        </p:sp>
        <p:sp>
          <p:nvSpPr>
            <p:cNvPr id="74" name="Google Shape;7482;p68">
              <a:extLst>
                <a:ext uri="{FF2B5EF4-FFF2-40B4-BE49-F238E27FC236}">
                  <a16:creationId xmlns:a16="http://schemas.microsoft.com/office/drawing/2014/main" id="{8CC4475F-2188-4445-8F7F-354F6163423A}"/>
                </a:ext>
              </a:extLst>
            </p:cNvPr>
            <p:cNvSpPr/>
            <p:nvPr/>
          </p:nvSpPr>
          <p:spPr>
            <a:xfrm>
              <a:off x="2680078" y="2573867"/>
              <a:ext cx="19854" cy="156148"/>
            </a:xfrm>
            <a:custGeom>
              <a:avLst/>
              <a:gdLst/>
              <a:ahLst/>
              <a:cxnLst/>
              <a:rect l="l" t="t" r="r" b="b"/>
              <a:pathLst>
                <a:path w="1326" h="10429" extrusionOk="0">
                  <a:moveTo>
                    <a:pt x="548" y="0"/>
                  </a:moveTo>
                  <a:lnTo>
                    <a:pt x="548" y="6581"/>
                  </a:lnTo>
                  <a:cubicBezTo>
                    <a:pt x="548" y="6707"/>
                    <a:pt x="485" y="6854"/>
                    <a:pt x="379" y="6959"/>
                  </a:cubicBezTo>
                  <a:lnTo>
                    <a:pt x="169" y="7169"/>
                  </a:lnTo>
                  <a:cubicBezTo>
                    <a:pt x="64" y="7274"/>
                    <a:pt x="1" y="7401"/>
                    <a:pt x="22" y="7548"/>
                  </a:cubicBezTo>
                  <a:lnTo>
                    <a:pt x="22" y="10428"/>
                  </a:lnTo>
                  <a:lnTo>
                    <a:pt x="1325" y="10428"/>
                  </a:lnTo>
                  <a:lnTo>
                    <a:pt x="1325" y="0"/>
                  </a:lnTo>
                  <a:close/>
                </a:path>
              </a:pathLst>
            </a:custGeom>
            <a:solidFill>
              <a:srgbClr val="A5B8C6"/>
            </a:solidFill>
            <a:ln>
              <a:noFill/>
            </a:ln>
          </p:spPr>
          <p:txBody>
            <a:bodyPr spcFirstLastPara="1" wrap="square" lIns="121900" tIns="121900" rIns="121900" bIns="121900" anchor="ctr" anchorCtr="0">
              <a:noAutofit/>
            </a:bodyPr>
            <a:lstStyle/>
            <a:p>
              <a:endParaRPr sz="2400"/>
            </a:p>
          </p:txBody>
        </p:sp>
        <p:sp>
          <p:nvSpPr>
            <p:cNvPr id="75" name="Google Shape;7483;p68">
              <a:extLst>
                <a:ext uri="{FF2B5EF4-FFF2-40B4-BE49-F238E27FC236}">
                  <a16:creationId xmlns:a16="http://schemas.microsoft.com/office/drawing/2014/main" id="{795248CD-EFF9-466C-A627-8623DAC6AD33}"/>
                </a:ext>
              </a:extLst>
            </p:cNvPr>
            <p:cNvSpPr/>
            <p:nvPr/>
          </p:nvSpPr>
          <p:spPr>
            <a:xfrm>
              <a:off x="2602641" y="2742907"/>
              <a:ext cx="57629" cy="28657"/>
            </a:xfrm>
            <a:custGeom>
              <a:avLst/>
              <a:gdLst/>
              <a:ahLst/>
              <a:cxnLst/>
              <a:rect l="l" t="t" r="r" b="b"/>
              <a:pathLst>
                <a:path w="3849" h="1914" extrusionOk="0">
                  <a:moveTo>
                    <a:pt x="1" y="0"/>
                  </a:moveTo>
                  <a:lnTo>
                    <a:pt x="1" y="1388"/>
                  </a:lnTo>
                  <a:cubicBezTo>
                    <a:pt x="1" y="1682"/>
                    <a:pt x="232" y="1913"/>
                    <a:pt x="548" y="1913"/>
                  </a:cubicBezTo>
                  <a:lnTo>
                    <a:pt x="3848" y="1913"/>
                  </a:lnTo>
                  <a:lnTo>
                    <a:pt x="3848" y="0"/>
                  </a:lnTo>
                  <a:close/>
                </a:path>
              </a:pathLst>
            </a:custGeom>
            <a:solidFill>
              <a:srgbClr val="AABBC9"/>
            </a:solidFill>
            <a:ln>
              <a:noFill/>
            </a:ln>
          </p:spPr>
          <p:txBody>
            <a:bodyPr spcFirstLastPara="1" wrap="square" lIns="121900" tIns="121900" rIns="121900" bIns="121900" anchor="ctr" anchorCtr="0">
              <a:noAutofit/>
            </a:bodyPr>
            <a:lstStyle/>
            <a:p>
              <a:endParaRPr sz="2400"/>
            </a:p>
          </p:txBody>
        </p:sp>
        <p:sp>
          <p:nvSpPr>
            <p:cNvPr id="76" name="Google Shape;7484;p68">
              <a:extLst>
                <a:ext uri="{FF2B5EF4-FFF2-40B4-BE49-F238E27FC236}">
                  <a16:creationId xmlns:a16="http://schemas.microsoft.com/office/drawing/2014/main" id="{C2FE1728-6CB9-4140-9B97-9AD412533094}"/>
                </a:ext>
              </a:extLst>
            </p:cNvPr>
            <p:cNvSpPr/>
            <p:nvPr/>
          </p:nvSpPr>
          <p:spPr>
            <a:xfrm>
              <a:off x="2593522" y="2516552"/>
              <a:ext cx="106410" cy="57330"/>
            </a:xfrm>
            <a:custGeom>
              <a:avLst/>
              <a:gdLst/>
              <a:ahLst/>
              <a:cxnLst/>
              <a:rect l="l" t="t" r="r" b="b"/>
              <a:pathLst>
                <a:path w="7107" h="3829" extrusionOk="0">
                  <a:moveTo>
                    <a:pt x="783" y="0"/>
                  </a:moveTo>
                  <a:cubicBezTo>
                    <a:pt x="526" y="0"/>
                    <a:pt x="315" y="203"/>
                    <a:pt x="295" y="464"/>
                  </a:cubicBezTo>
                  <a:lnTo>
                    <a:pt x="42" y="3239"/>
                  </a:lnTo>
                  <a:cubicBezTo>
                    <a:pt x="0" y="3555"/>
                    <a:pt x="253" y="3828"/>
                    <a:pt x="568" y="3828"/>
                  </a:cubicBezTo>
                  <a:lnTo>
                    <a:pt x="7106" y="3828"/>
                  </a:lnTo>
                  <a:lnTo>
                    <a:pt x="7106" y="2"/>
                  </a:lnTo>
                  <a:lnTo>
                    <a:pt x="820" y="2"/>
                  </a:lnTo>
                  <a:cubicBezTo>
                    <a:pt x="808" y="1"/>
                    <a:pt x="795" y="0"/>
                    <a:pt x="783" y="0"/>
                  </a:cubicBezTo>
                  <a:close/>
                </a:path>
              </a:pathLst>
            </a:custGeom>
            <a:solidFill>
              <a:srgbClr val="E5EAEE"/>
            </a:solidFill>
            <a:ln>
              <a:noFill/>
            </a:ln>
          </p:spPr>
          <p:txBody>
            <a:bodyPr spcFirstLastPara="1" wrap="square" lIns="121900" tIns="121900" rIns="121900" bIns="121900" anchor="ctr" anchorCtr="0">
              <a:noAutofit/>
            </a:bodyPr>
            <a:lstStyle/>
            <a:p>
              <a:endParaRPr sz="2400"/>
            </a:p>
          </p:txBody>
        </p:sp>
        <p:sp>
          <p:nvSpPr>
            <p:cNvPr id="77" name="Google Shape;7485;p68">
              <a:extLst>
                <a:ext uri="{FF2B5EF4-FFF2-40B4-BE49-F238E27FC236}">
                  <a16:creationId xmlns:a16="http://schemas.microsoft.com/office/drawing/2014/main" id="{D006C823-82D1-47A6-AFC2-EEE1930B2CC5}"/>
                </a:ext>
              </a:extLst>
            </p:cNvPr>
            <p:cNvSpPr/>
            <p:nvPr/>
          </p:nvSpPr>
          <p:spPr>
            <a:xfrm>
              <a:off x="2593522" y="2516567"/>
              <a:ext cx="106410" cy="56985"/>
            </a:xfrm>
            <a:custGeom>
              <a:avLst/>
              <a:gdLst/>
              <a:ahLst/>
              <a:cxnLst/>
              <a:rect l="l" t="t" r="r" b="b"/>
              <a:pathLst>
                <a:path w="7107" h="3806" extrusionOk="0">
                  <a:moveTo>
                    <a:pt x="5719" y="1"/>
                  </a:moveTo>
                  <a:lnTo>
                    <a:pt x="5719" y="1809"/>
                  </a:lnTo>
                  <a:cubicBezTo>
                    <a:pt x="5719" y="1956"/>
                    <a:pt x="5782" y="2082"/>
                    <a:pt x="5887" y="2187"/>
                  </a:cubicBezTo>
                  <a:lnTo>
                    <a:pt x="6097" y="2397"/>
                  </a:lnTo>
                  <a:cubicBezTo>
                    <a:pt x="6181" y="2481"/>
                    <a:pt x="6244" y="2587"/>
                    <a:pt x="6244" y="2713"/>
                  </a:cubicBezTo>
                  <a:lnTo>
                    <a:pt x="84" y="2713"/>
                  </a:lnTo>
                  <a:lnTo>
                    <a:pt x="21" y="3238"/>
                  </a:lnTo>
                  <a:cubicBezTo>
                    <a:pt x="0" y="3533"/>
                    <a:pt x="232" y="3806"/>
                    <a:pt x="547" y="3806"/>
                  </a:cubicBezTo>
                  <a:lnTo>
                    <a:pt x="7106" y="3806"/>
                  </a:lnTo>
                  <a:lnTo>
                    <a:pt x="7106" y="1"/>
                  </a:lnTo>
                  <a:close/>
                </a:path>
              </a:pathLst>
            </a:custGeom>
            <a:solidFill>
              <a:srgbClr val="CFD9E0"/>
            </a:solidFill>
            <a:ln>
              <a:noFill/>
            </a:ln>
          </p:spPr>
          <p:txBody>
            <a:bodyPr spcFirstLastPara="1" wrap="square" lIns="121900" tIns="121900" rIns="121900" bIns="121900" anchor="ctr" anchorCtr="0">
              <a:noAutofit/>
            </a:bodyPr>
            <a:lstStyle/>
            <a:p>
              <a:endParaRPr sz="2400"/>
            </a:p>
          </p:txBody>
        </p:sp>
        <p:sp>
          <p:nvSpPr>
            <p:cNvPr id="78" name="Google Shape;7486;p68">
              <a:extLst>
                <a:ext uri="{FF2B5EF4-FFF2-40B4-BE49-F238E27FC236}">
                  <a16:creationId xmlns:a16="http://schemas.microsoft.com/office/drawing/2014/main" id="{52D67A42-485A-417D-A0EC-65541204D559}"/>
                </a:ext>
              </a:extLst>
            </p:cNvPr>
            <p:cNvSpPr/>
            <p:nvPr/>
          </p:nvSpPr>
          <p:spPr>
            <a:xfrm>
              <a:off x="2629726" y="2602794"/>
              <a:ext cx="43136" cy="61432"/>
            </a:xfrm>
            <a:custGeom>
              <a:avLst/>
              <a:gdLst/>
              <a:ahLst/>
              <a:cxnLst/>
              <a:rect l="l" t="t" r="r" b="b"/>
              <a:pathLst>
                <a:path w="2881" h="4103" extrusionOk="0">
                  <a:moveTo>
                    <a:pt x="1482" y="0"/>
                  </a:moveTo>
                  <a:cubicBezTo>
                    <a:pt x="1458" y="0"/>
                    <a:pt x="1433" y="1"/>
                    <a:pt x="1409" y="2"/>
                  </a:cubicBezTo>
                  <a:cubicBezTo>
                    <a:pt x="631" y="23"/>
                    <a:pt x="0" y="675"/>
                    <a:pt x="0" y="1453"/>
                  </a:cubicBezTo>
                  <a:lnTo>
                    <a:pt x="0" y="3766"/>
                  </a:lnTo>
                  <a:cubicBezTo>
                    <a:pt x="0" y="3955"/>
                    <a:pt x="147" y="4102"/>
                    <a:pt x="336" y="4102"/>
                  </a:cubicBezTo>
                  <a:lnTo>
                    <a:pt x="2565" y="4102"/>
                  </a:lnTo>
                  <a:cubicBezTo>
                    <a:pt x="2733" y="4102"/>
                    <a:pt x="2880" y="3955"/>
                    <a:pt x="2880" y="3766"/>
                  </a:cubicBezTo>
                  <a:lnTo>
                    <a:pt x="2880" y="1432"/>
                  </a:lnTo>
                  <a:cubicBezTo>
                    <a:pt x="2880" y="637"/>
                    <a:pt x="2248" y="0"/>
                    <a:pt x="1482" y="0"/>
                  </a:cubicBezTo>
                  <a:close/>
                </a:path>
              </a:pathLst>
            </a:custGeom>
            <a:solidFill>
              <a:srgbClr val="F8FAFB"/>
            </a:solidFill>
            <a:ln>
              <a:noFill/>
            </a:ln>
          </p:spPr>
          <p:txBody>
            <a:bodyPr spcFirstLastPara="1" wrap="square" lIns="121900" tIns="121900" rIns="121900" bIns="121900" anchor="ctr" anchorCtr="0">
              <a:noAutofit/>
            </a:bodyPr>
            <a:lstStyle/>
            <a:p>
              <a:endParaRPr sz="2400"/>
            </a:p>
          </p:txBody>
        </p:sp>
        <p:sp>
          <p:nvSpPr>
            <p:cNvPr id="79" name="Google Shape;7487;p68">
              <a:extLst>
                <a:ext uri="{FF2B5EF4-FFF2-40B4-BE49-F238E27FC236}">
                  <a16:creationId xmlns:a16="http://schemas.microsoft.com/office/drawing/2014/main" id="{076BDC29-1682-4ABB-9E46-31C11EE32AF4}"/>
                </a:ext>
              </a:extLst>
            </p:cNvPr>
            <p:cNvSpPr/>
            <p:nvPr/>
          </p:nvSpPr>
          <p:spPr>
            <a:xfrm>
              <a:off x="2646091" y="2602704"/>
              <a:ext cx="26771" cy="61522"/>
            </a:xfrm>
            <a:custGeom>
              <a:avLst/>
              <a:gdLst/>
              <a:ahLst/>
              <a:cxnLst/>
              <a:rect l="l" t="t" r="r" b="b"/>
              <a:pathLst>
                <a:path w="1788" h="4109" extrusionOk="0">
                  <a:moveTo>
                    <a:pt x="260" y="0"/>
                  </a:moveTo>
                  <a:cubicBezTo>
                    <a:pt x="174" y="0"/>
                    <a:pt x="93" y="20"/>
                    <a:pt x="0" y="50"/>
                  </a:cubicBezTo>
                  <a:cubicBezTo>
                    <a:pt x="652" y="197"/>
                    <a:pt x="1094" y="765"/>
                    <a:pt x="1094" y="1438"/>
                  </a:cubicBezTo>
                  <a:lnTo>
                    <a:pt x="1094" y="4108"/>
                  </a:lnTo>
                  <a:lnTo>
                    <a:pt x="1472" y="4108"/>
                  </a:lnTo>
                  <a:cubicBezTo>
                    <a:pt x="1640" y="4108"/>
                    <a:pt x="1787" y="3961"/>
                    <a:pt x="1787" y="3772"/>
                  </a:cubicBezTo>
                  <a:lnTo>
                    <a:pt x="1787" y="1459"/>
                  </a:lnTo>
                  <a:cubicBezTo>
                    <a:pt x="1787" y="660"/>
                    <a:pt x="1157" y="8"/>
                    <a:pt x="358" y="8"/>
                  </a:cubicBezTo>
                  <a:cubicBezTo>
                    <a:pt x="324" y="3"/>
                    <a:pt x="292" y="0"/>
                    <a:pt x="260" y="0"/>
                  </a:cubicBezTo>
                  <a:close/>
                </a:path>
              </a:pathLst>
            </a:custGeom>
            <a:solidFill>
              <a:srgbClr val="E1E7EC"/>
            </a:solidFill>
            <a:ln>
              <a:noFill/>
            </a:ln>
          </p:spPr>
          <p:txBody>
            <a:bodyPr spcFirstLastPara="1" wrap="square" lIns="121900" tIns="121900" rIns="121900" bIns="121900" anchor="ctr" anchorCtr="0">
              <a:noAutofit/>
            </a:bodyPr>
            <a:lstStyle/>
            <a:p>
              <a:endParaRPr sz="2400"/>
            </a:p>
          </p:txBody>
        </p:sp>
        <p:sp>
          <p:nvSpPr>
            <p:cNvPr id="80" name="Google Shape;7488;p68">
              <a:extLst>
                <a:ext uri="{FF2B5EF4-FFF2-40B4-BE49-F238E27FC236}">
                  <a16:creationId xmlns:a16="http://schemas.microsoft.com/office/drawing/2014/main" id="{71304AAC-EFAA-4C2D-A718-58E7D618C327}"/>
                </a:ext>
              </a:extLst>
            </p:cNvPr>
            <p:cNvSpPr/>
            <p:nvPr/>
          </p:nvSpPr>
          <p:spPr>
            <a:xfrm>
              <a:off x="2878719" y="2573867"/>
              <a:ext cx="97276" cy="197697"/>
            </a:xfrm>
            <a:custGeom>
              <a:avLst/>
              <a:gdLst/>
              <a:ahLst/>
              <a:cxnLst/>
              <a:rect l="l" t="t" r="r" b="b"/>
              <a:pathLst>
                <a:path w="6497" h="13204" extrusionOk="0">
                  <a:moveTo>
                    <a:pt x="0" y="0"/>
                  </a:moveTo>
                  <a:lnTo>
                    <a:pt x="0" y="13203"/>
                  </a:lnTo>
                  <a:lnTo>
                    <a:pt x="5971" y="13203"/>
                  </a:lnTo>
                  <a:cubicBezTo>
                    <a:pt x="6245" y="13203"/>
                    <a:pt x="6497" y="12972"/>
                    <a:pt x="6497" y="12678"/>
                  </a:cubicBezTo>
                  <a:lnTo>
                    <a:pt x="6497" y="0"/>
                  </a:lnTo>
                  <a:close/>
                </a:path>
              </a:pathLst>
            </a:custGeom>
            <a:solidFill>
              <a:srgbClr val="D5DEE4"/>
            </a:solidFill>
            <a:ln>
              <a:noFill/>
            </a:ln>
          </p:spPr>
          <p:txBody>
            <a:bodyPr spcFirstLastPara="1" wrap="square" lIns="121900" tIns="121900" rIns="121900" bIns="121900" anchor="ctr" anchorCtr="0">
              <a:noAutofit/>
            </a:bodyPr>
            <a:lstStyle/>
            <a:p>
              <a:endParaRPr sz="2400"/>
            </a:p>
          </p:txBody>
        </p:sp>
        <p:sp>
          <p:nvSpPr>
            <p:cNvPr id="81" name="Google Shape;7489;p68">
              <a:extLst>
                <a:ext uri="{FF2B5EF4-FFF2-40B4-BE49-F238E27FC236}">
                  <a16:creationId xmlns:a16="http://schemas.microsoft.com/office/drawing/2014/main" id="{DC068AD2-64AE-4108-9AA4-3B4BBF85BB6D}"/>
                </a:ext>
              </a:extLst>
            </p:cNvPr>
            <p:cNvSpPr/>
            <p:nvPr/>
          </p:nvSpPr>
          <p:spPr>
            <a:xfrm>
              <a:off x="2959929" y="2573867"/>
              <a:ext cx="15751" cy="197697"/>
            </a:xfrm>
            <a:custGeom>
              <a:avLst/>
              <a:gdLst/>
              <a:ahLst/>
              <a:cxnLst/>
              <a:rect l="l" t="t" r="r" b="b"/>
              <a:pathLst>
                <a:path w="1052" h="13204" extrusionOk="0">
                  <a:moveTo>
                    <a:pt x="1" y="0"/>
                  </a:moveTo>
                  <a:lnTo>
                    <a:pt x="1" y="13203"/>
                  </a:lnTo>
                  <a:lnTo>
                    <a:pt x="526" y="13203"/>
                  </a:lnTo>
                  <a:cubicBezTo>
                    <a:pt x="821" y="13203"/>
                    <a:pt x="1052" y="12972"/>
                    <a:pt x="1052" y="12678"/>
                  </a:cubicBezTo>
                  <a:lnTo>
                    <a:pt x="1052" y="0"/>
                  </a:lnTo>
                  <a:close/>
                </a:path>
              </a:pathLst>
            </a:custGeom>
            <a:solidFill>
              <a:srgbClr val="A5B8C6"/>
            </a:solidFill>
            <a:ln>
              <a:noFill/>
            </a:ln>
          </p:spPr>
          <p:txBody>
            <a:bodyPr spcFirstLastPara="1" wrap="square" lIns="121900" tIns="121900" rIns="121900" bIns="121900" anchor="ctr" anchorCtr="0">
              <a:noAutofit/>
            </a:bodyPr>
            <a:lstStyle/>
            <a:p>
              <a:endParaRPr sz="2400"/>
            </a:p>
          </p:txBody>
        </p:sp>
        <p:sp>
          <p:nvSpPr>
            <p:cNvPr id="82" name="Google Shape;7490;p68">
              <a:extLst>
                <a:ext uri="{FF2B5EF4-FFF2-40B4-BE49-F238E27FC236}">
                  <a16:creationId xmlns:a16="http://schemas.microsoft.com/office/drawing/2014/main" id="{F03987B3-9FD7-43C8-9678-40DDD56EBE60}"/>
                </a:ext>
              </a:extLst>
            </p:cNvPr>
            <p:cNvSpPr/>
            <p:nvPr/>
          </p:nvSpPr>
          <p:spPr>
            <a:xfrm>
              <a:off x="2878719" y="2573867"/>
              <a:ext cx="20782" cy="156148"/>
            </a:xfrm>
            <a:custGeom>
              <a:avLst/>
              <a:gdLst/>
              <a:ahLst/>
              <a:cxnLst/>
              <a:rect l="l" t="t" r="r" b="b"/>
              <a:pathLst>
                <a:path w="1388" h="10429" extrusionOk="0">
                  <a:moveTo>
                    <a:pt x="0" y="0"/>
                  </a:moveTo>
                  <a:lnTo>
                    <a:pt x="0" y="10428"/>
                  </a:lnTo>
                  <a:lnTo>
                    <a:pt x="1388" y="10428"/>
                  </a:lnTo>
                  <a:lnTo>
                    <a:pt x="1388" y="7548"/>
                  </a:lnTo>
                  <a:cubicBezTo>
                    <a:pt x="1388" y="7401"/>
                    <a:pt x="1325" y="7274"/>
                    <a:pt x="1220" y="7169"/>
                  </a:cubicBezTo>
                  <a:lnTo>
                    <a:pt x="1009" y="6959"/>
                  </a:lnTo>
                  <a:cubicBezTo>
                    <a:pt x="904" y="6854"/>
                    <a:pt x="841" y="6707"/>
                    <a:pt x="841" y="6581"/>
                  </a:cubicBezTo>
                  <a:lnTo>
                    <a:pt x="841" y="0"/>
                  </a:lnTo>
                  <a:close/>
                </a:path>
              </a:pathLst>
            </a:custGeom>
            <a:solidFill>
              <a:srgbClr val="A5B8C6"/>
            </a:solidFill>
            <a:ln>
              <a:noFill/>
            </a:ln>
          </p:spPr>
          <p:txBody>
            <a:bodyPr spcFirstLastPara="1" wrap="square" lIns="121900" tIns="121900" rIns="121900" bIns="121900" anchor="ctr" anchorCtr="0">
              <a:noAutofit/>
            </a:bodyPr>
            <a:lstStyle/>
            <a:p>
              <a:endParaRPr sz="2400"/>
            </a:p>
          </p:txBody>
        </p:sp>
        <p:sp>
          <p:nvSpPr>
            <p:cNvPr id="83" name="Google Shape;7491;p68">
              <a:extLst>
                <a:ext uri="{FF2B5EF4-FFF2-40B4-BE49-F238E27FC236}">
                  <a16:creationId xmlns:a16="http://schemas.microsoft.com/office/drawing/2014/main" id="{6DF3AD00-B9AA-45A3-8516-623C31B55369}"/>
                </a:ext>
              </a:extLst>
            </p:cNvPr>
            <p:cNvSpPr/>
            <p:nvPr/>
          </p:nvSpPr>
          <p:spPr>
            <a:xfrm>
              <a:off x="2918381" y="2742907"/>
              <a:ext cx="57614" cy="28657"/>
            </a:xfrm>
            <a:custGeom>
              <a:avLst/>
              <a:gdLst/>
              <a:ahLst/>
              <a:cxnLst/>
              <a:rect l="l" t="t" r="r" b="b"/>
              <a:pathLst>
                <a:path w="3848" h="1914" extrusionOk="0">
                  <a:moveTo>
                    <a:pt x="0" y="0"/>
                  </a:moveTo>
                  <a:lnTo>
                    <a:pt x="0" y="1913"/>
                  </a:lnTo>
                  <a:lnTo>
                    <a:pt x="3322" y="1913"/>
                  </a:lnTo>
                  <a:cubicBezTo>
                    <a:pt x="3617" y="1913"/>
                    <a:pt x="3848" y="1682"/>
                    <a:pt x="3848" y="1388"/>
                  </a:cubicBezTo>
                  <a:lnTo>
                    <a:pt x="3848" y="0"/>
                  </a:lnTo>
                  <a:close/>
                </a:path>
              </a:pathLst>
            </a:custGeom>
            <a:solidFill>
              <a:srgbClr val="AABBC9"/>
            </a:solidFill>
            <a:ln>
              <a:noFill/>
            </a:ln>
          </p:spPr>
          <p:txBody>
            <a:bodyPr spcFirstLastPara="1" wrap="square" lIns="121900" tIns="121900" rIns="121900" bIns="121900" anchor="ctr" anchorCtr="0">
              <a:noAutofit/>
            </a:bodyPr>
            <a:lstStyle/>
            <a:p>
              <a:endParaRPr sz="2400"/>
            </a:p>
          </p:txBody>
        </p:sp>
        <p:sp>
          <p:nvSpPr>
            <p:cNvPr id="84" name="Google Shape;7492;p68">
              <a:extLst>
                <a:ext uri="{FF2B5EF4-FFF2-40B4-BE49-F238E27FC236}">
                  <a16:creationId xmlns:a16="http://schemas.microsoft.com/office/drawing/2014/main" id="{EB91A8DA-3DC0-45AC-BA80-14703F6E70BE}"/>
                </a:ext>
              </a:extLst>
            </p:cNvPr>
            <p:cNvSpPr/>
            <p:nvPr/>
          </p:nvSpPr>
          <p:spPr>
            <a:xfrm>
              <a:off x="2959929" y="2742907"/>
              <a:ext cx="15751" cy="28657"/>
            </a:xfrm>
            <a:custGeom>
              <a:avLst/>
              <a:gdLst/>
              <a:ahLst/>
              <a:cxnLst/>
              <a:rect l="l" t="t" r="r" b="b"/>
              <a:pathLst>
                <a:path w="1052" h="1914" extrusionOk="0">
                  <a:moveTo>
                    <a:pt x="1" y="0"/>
                  </a:moveTo>
                  <a:lnTo>
                    <a:pt x="1" y="1913"/>
                  </a:lnTo>
                  <a:lnTo>
                    <a:pt x="526" y="1913"/>
                  </a:lnTo>
                  <a:cubicBezTo>
                    <a:pt x="821" y="1913"/>
                    <a:pt x="1052" y="1682"/>
                    <a:pt x="1052" y="1388"/>
                  </a:cubicBezTo>
                  <a:lnTo>
                    <a:pt x="1052" y="0"/>
                  </a:lnTo>
                  <a:close/>
                </a:path>
              </a:pathLst>
            </a:custGeom>
            <a:solidFill>
              <a:srgbClr val="E7ECF0"/>
            </a:solidFill>
            <a:ln>
              <a:noFill/>
            </a:ln>
          </p:spPr>
          <p:txBody>
            <a:bodyPr spcFirstLastPara="1" wrap="square" lIns="121900" tIns="121900" rIns="121900" bIns="121900" anchor="ctr" anchorCtr="0">
              <a:noAutofit/>
            </a:bodyPr>
            <a:lstStyle/>
            <a:p>
              <a:endParaRPr sz="2400"/>
            </a:p>
          </p:txBody>
        </p:sp>
        <p:sp>
          <p:nvSpPr>
            <p:cNvPr id="85" name="Google Shape;7493;p68">
              <a:extLst>
                <a:ext uri="{FF2B5EF4-FFF2-40B4-BE49-F238E27FC236}">
                  <a16:creationId xmlns:a16="http://schemas.microsoft.com/office/drawing/2014/main" id="{751C0577-06D9-4FE5-A560-670DC0B32426}"/>
                </a:ext>
              </a:extLst>
            </p:cNvPr>
            <p:cNvSpPr/>
            <p:nvPr/>
          </p:nvSpPr>
          <p:spPr>
            <a:xfrm>
              <a:off x="2878719" y="2516552"/>
              <a:ext cx="106410" cy="57330"/>
            </a:xfrm>
            <a:custGeom>
              <a:avLst/>
              <a:gdLst/>
              <a:ahLst/>
              <a:cxnLst/>
              <a:rect l="l" t="t" r="r" b="b"/>
              <a:pathLst>
                <a:path w="7107" h="3829" extrusionOk="0">
                  <a:moveTo>
                    <a:pt x="6306" y="0"/>
                  </a:moveTo>
                  <a:cubicBezTo>
                    <a:pt x="6293" y="0"/>
                    <a:pt x="6279" y="1"/>
                    <a:pt x="6266" y="2"/>
                  </a:cubicBezTo>
                  <a:lnTo>
                    <a:pt x="0" y="2"/>
                  </a:lnTo>
                  <a:lnTo>
                    <a:pt x="0" y="3828"/>
                  </a:lnTo>
                  <a:lnTo>
                    <a:pt x="6539" y="3828"/>
                  </a:lnTo>
                  <a:cubicBezTo>
                    <a:pt x="6854" y="3828"/>
                    <a:pt x="7107" y="3555"/>
                    <a:pt x="7064" y="3239"/>
                  </a:cubicBezTo>
                  <a:lnTo>
                    <a:pt x="6791" y="464"/>
                  </a:lnTo>
                  <a:cubicBezTo>
                    <a:pt x="6771" y="203"/>
                    <a:pt x="6579" y="0"/>
                    <a:pt x="6306" y="0"/>
                  </a:cubicBezTo>
                  <a:close/>
                </a:path>
              </a:pathLst>
            </a:custGeom>
            <a:solidFill>
              <a:srgbClr val="E5EAEE"/>
            </a:solidFill>
            <a:ln>
              <a:noFill/>
            </a:ln>
          </p:spPr>
          <p:txBody>
            <a:bodyPr spcFirstLastPara="1" wrap="square" lIns="121900" tIns="121900" rIns="121900" bIns="121900" anchor="ctr" anchorCtr="0">
              <a:noAutofit/>
            </a:bodyPr>
            <a:lstStyle/>
            <a:p>
              <a:endParaRPr sz="2400"/>
            </a:p>
          </p:txBody>
        </p:sp>
        <p:sp>
          <p:nvSpPr>
            <p:cNvPr id="86" name="Google Shape;7494;p68">
              <a:extLst>
                <a:ext uri="{FF2B5EF4-FFF2-40B4-BE49-F238E27FC236}">
                  <a16:creationId xmlns:a16="http://schemas.microsoft.com/office/drawing/2014/main" id="{9933E3B0-9F82-45B4-AD2C-65C6BBE8EE05}"/>
                </a:ext>
              </a:extLst>
            </p:cNvPr>
            <p:cNvSpPr/>
            <p:nvPr/>
          </p:nvSpPr>
          <p:spPr>
            <a:xfrm>
              <a:off x="2878719" y="2516552"/>
              <a:ext cx="106410" cy="57330"/>
            </a:xfrm>
            <a:custGeom>
              <a:avLst/>
              <a:gdLst/>
              <a:ahLst/>
              <a:cxnLst/>
              <a:rect l="l" t="t" r="r" b="b"/>
              <a:pathLst>
                <a:path w="7107" h="3829" extrusionOk="0">
                  <a:moveTo>
                    <a:pt x="6324" y="0"/>
                  </a:moveTo>
                  <a:cubicBezTo>
                    <a:pt x="6312" y="0"/>
                    <a:pt x="6299" y="1"/>
                    <a:pt x="6287" y="2"/>
                  </a:cubicBezTo>
                  <a:lnTo>
                    <a:pt x="5635" y="2"/>
                  </a:lnTo>
                  <a:lnTo>
                    <a:pt x="5845" y="2125"/>
                  </a:lnTo>
                  <a:cubicBezTo>
                    <a:pt x="5887" y="2440"/>
                    <a:pt x="5635" y="2714"/>
                    <a:pt x="5319" y="2714"/>
                  </a:cubicBezTo>
                  <a:lnTo>
                    <a:pt x="0" y="2714"/>
                  </a:lnTo>
                  <a:lnTo>
                    <a:pt x="0" y="3828"/>
                  </a:lnTo>
                  <a:lnTo>
                    <a:pt x="6539" y="3828"/>
                  </a:lnTo>
                  <a:cubicBezTo>
                    <a:pt x="6854" y="3828"/>
                    <a:pt x="7107" y="3555"/>
                    <a:pt x="7064" y="3239"/>
                  </a:cubicBezTo>
                  <a:lnTo>
                    <a:pt x="6812" y="464"/>
                  </a:lnTo>
                  <a:cubicBezTo>
                    <a:pt x="6792" y="203"/>
                    <a:pt x="6581" y="0"/>
                    <a:pt x="6324" y="0"/>
                  </a:cubicBezTo>
                  <a:close/>
                </a:path>
              </a:pathLst>
            </a:custGeom>
            <a:solidFill>
              <a:srgbClr val="CFD9E0"/>
            </a:solidFill>
            <a:ln>
              <a:noFill/>
            </a:ln>
          </p:spPr>
          <p:txBody>
            <a:bodyPr spcFirstLastPara="1" wrap="square" lIns="121900" tIns="121900" rIns="121900" bIns="121900" anchor="ctr" anchorCtr="0">
              <a:noAutofit/>
            </a:bodyPr>
            <a:lstStyle/>
            <a:p>
              <a:endParaRPr sz="2400"/>
            </a:p>
          </p:txBody>
        </p:sp>
        <p:sp>
          <p:nvSpPr>
            <p:cNvPr id="87" name="Google Shape;7495;p68">
              <a:extLst>
                <a:ext uri="{FF2B5EF4-FFF2-40B4-BE49-F238E27FC236}">
                  <a16:creationId xmlns:a16="http://schemas.microsoft.com/office/drawing/2014/main" id="{5077E9E1-8034-4BDE-B78A-9F69F617033A}"/>
                </a:ext>
              </a:extLst>
            </p:cNvPr>
            <p:cNvSpPr/>
            <p:nvPr/>
          </p:nvSpPr>
          <p:spPr>
            <a:xfrm>
              <a:off x="2675991" y="2714249"/>
              <a:ext cx="226669" cy="28672"/>
            </a:xfrm>
            <a:custGeom>
              <a:avLst/>
              <a:gdLst/>
              <a:ahLst/>
              <a:cxnLst/>
              <a:rect l="l" t="t" r="r" b="b"/>
              <a:pathLst>
                <a:path w="15139" h="1915" extrusionOk="0">
                  <a:moveTo>
                    <a:pt x="526" y="1"/>
                  </a:moveTo>
                  <a:cubicBezTo>
                    <a:pt x="232" y="1"/>
                    <a:pt x="1" y="232"/>
                    <a:pt x="1" y="527"/>
                  </a:cubicBezTo>
                  <a:lnTo>
                    <a:pt x="1" y="1914"/>
                  </a:lnTo>
                  <a:lnTo>
                    <a:pt x="15138" y="1914"/>
                  </a:lnTo>
                  <a:lnTo>
                    <a:pt x="15117" y="527"/>
                  </a:lnTo>
                  <a:cubicBezTo>
                    <a:pt x="15117" y="232"/>
                    <a:pt x="14886" y="1"/>
                    <a:pt x="14592" y="1"/>
                  </a:cubicBezTo>
                  <a:close/>
                </a:path>
              </a:pathLst>
            </a:custGeom>
            <a:solidFill>
              <a:srgbClr val="D5DEE4"/>
            </a:solidFill>
            <a:ln>
              <a:noFill/>
            </a:ln>
          </p:spPr>
          <p:txBody>
            <a:bodyPr spcFirstLastPara="1" wrap="square" lIns="121900" tIns="121900" rIns="121900" bIns="121900" anchor="ctr" anchorCtr="0">
              <a:noAutofit/>
            </a:bodyPr>
            <a:lstStyle/>
            <a:p>
              <a:endParaRPr sz="2400"/>
            </a:p>
          </p:txBody>
        </p:sp>
        <p:sp>
          <p:nvSpPr>
            <p:cNvPr id="88" name="Google Shape;7496;p68">
              <a:extLst>
                <a:ext uri="{FF2B5EF4-FFF2-40B4-BE49-F238E27FC236}">
                  <a16:creationId xmlns:a16="http://schemas.microsoft.com/office/drawing/2014/main" id="{1E591FAC-84AD-4D3D-8161-8B9D3AA8356E}"/>
                </a:ext>
              </a:extLst>
            </p:cNvPr>
            <p:cNvSpPr/>
            <p:nvPr/>
          </p:nvSpPr>
          <p:spPr>
            <a:xfrm>
              <a:off x="2676305" y="2714249"/>
              <a:ext cx="226354" cy="28672"/>
            </a:xfrm>
            <a:custGeom>
              <a:avLst/>
              <a:gdLst/>
              <a:ahLst/>
              <a:cxnLst/>
              <a:rect l="l" t="t" r="r" b="b"/>
              <a:pathLst>
                <a:path w="15118" h="1915" extrusionOk="0">
                  <a:moveTo>
                    <a:pt x="14465" y="1"/>
                  </a:moveTo>
                  <a:lnTo>
                    <a:pt x="14465" y="737"/>
                  </a:lnTo>
                  <a:cubicBezTo>
                    <a:pt x="14465" y="1031"/>
                    <a:pt x="14234" y="1262"/>
                    <a:pt x="13940" y="1262"/>
                  </a:cubicBezTo>
                  <a:lnTo>
                    <a:pt x="1" y="1262"/>
                  </a:lnTo>
                  <a:lnTo>
                    <a:pt x="1" y="1914"/>
                  </a:lnTo>
                  <a:lnTo>
                    <a:pt x="15117" y="1914"/>
                  </a:lnTo>
                  <a:lnTo>
                    <a:pt x="15117" y="527"/>
                  </a:lnTo>
                  <a:cubicBezTo>
                    <a:pt x="15117" y="232"/>
                    <a:pt x="14886" y="1"/>
                    <a:pt x="14592" y="1"/>
                  </a:cubicBezTo>
                  <a:close/>
                </a:path>
              </a:pathLst>
            </a:custGeom>
            <a:solidFill>
              <a:srgbClr val="A5B8C6"/>
            </a:solidFill>
            <a:ln>
              <a:noFill/>
            </a:ln>
          </p:spPr>
          <p:txBody>
            <a:bodyPr spcFirstLastPara="1" wrap="square" lIns="121900" tIns="121900" rIns="121900" bIns="121900" anchor="ctr" anchorCtr="0">
              <a:noAutofit/>
            </a:bodyPr>
            <a:lstStyle/>
            <a:p>
              <a:endParaRPr sz="2400"/>
            </a:p>
          </p:txBody>
        </p:sp>
        <p:sp>
          <p:nvSpPr>
            <p:cNvPr id="89" name="Google Shape;7497;p68">
              <a:extLst>
                <a:ext uri="{FF2B5EF4-FFF2-40B4-BE49-F238E27FC236}">
                  <a16:creationId xmlns:a16="http://schemas.microsoft.com/office/drawing/2014/main" id="{BFBCE249-49D6-4F1A-A606-FE810969E68B}"/>
                </a:ext>
              </a:extLst>
            </p:cNvPr>
            <p:cNvSpPr/>
            <p:nvPr/>
          </p:nvSpPr>
          <p:spPr>
            <a:xfrm>
              <a:off x="2660255" y="2742907"/>
              <a:ext cx="258141" cy="28657"/>
            </a:xfrm>
            <a:custGeom>
              <a:avLst/>
              <a:gdLst/>
              <a:ahLst/>
              <a:cxnLst/>
              <a:rect l="l" t="t" r="r" b="b"/>
              <a:pathLst>
                <a:path w="17241" h="1914" extrusionOk="0">
                  <a:moveTo>
                    <a:pt x="0" y="0"/>
                  </a:moveTo>
                  <a:lnTo>
                    <a:pt x="0" y="1913"/>
                  </a:lnTo>
                  <a:lnTo>
                    <a:pt x="17240" y="1913"/>
                  </a:lnTo>
                  <a:lnTo>
                    <a:pt x="17240" y="0"/>
                  </a:lnTo>
                  <a:close/>
                </a:path>
              </a:pathLst>
            </a:custGeom>
            <a:solidFill>
              <a:srgbClr val="D5DEE4"/>
            </a:solidFill>
            <a:ln>
              <a:noFill/>
            </a:ln>
          </p:spPr>
          <p:txBody>
            <a:bodyPr spcFirstLastPara="1" wrap="square" lIns="121900" tIns="121900" rIns="121900" bIns="121900" anchor="ctr" anchorCtr="0">
              <a:noAutofit/>
            </a:bodyPr>
            <a:lstStyle/>
            <a:p>
              <a:endParaRPr sz="2400"/>
            </a:p>
          </p:txBody>
        </p:sp>
        <p:sp>
          <p:nvSpPr>
            <p:cNvPr id="90" name="Google Shape;7498;p68">
              <a:extLst>
                <a:ext uri="{FF2B5EF4-FFF2-40B4-BE49-F238E27FC236}">
                  <a16:creationId xmlns:a16="http://schemas.microsoft.com/office/drawing/2014/main" id="{EA2B3E3E-9E49-4758-8A74-92EE871A3586}"/>
                </a:ext>
              </a:extLst>
            </p:cNvPr>
            <p:cNvSpPr/>
            <p:nvPr/>
          </p:nvSpPr>
          <p:spPr>
            <a:xfrm>
              <a:off x="2660255" y="2742907"/>
              <a:ext cx="258141" cy="28657"/>
            </a:xfrm>
            <a:custGeom>
              <a:avLst/>
              <a:gdLst/>
              <a:ahLst/>
              <a:cxnLst/>
              <a:rect l="l" t="t" r="r" b="b"/>
              <a:pathLst>
                <a:path w="17241" h="1914" extrusionOk="0">
                  <a:moveTo>
                    <a:pt x="16610" y="0"/>
                  </a:moveTo>
                  <a:lnTo>
                    <a:pt x="16610" y="736"/>
                  </a:lnTo>
                  <a:cubicBezTo>
                    <a:pt x="16610" y="1030"/>
                    <a:pt x="16378" y="1262"/>
                    <a:pt x="16084" y="1262"/>
                  </a:cubicBezTo>
                  <a:lnTo>
                    <a:pt x="0" y="1262"/>
                  </a:lnTo>
                  <a:lnTo>
                    <a:pt x="0" y="1913"/>
                  </a:lnTo>
                  <a:lnTo>
                    <a:pt x="17240" y="1913"/>
                  </a:lnTo>
                  <a:lnTo>
                    <a:pt x="17240" y="0"/>
                  </a:lnTo>
                  <a:close/>
                </a:path>
              </a:pathLst>
            </a:custGeom>
            <a:solidFill>
              <a:srgbClr val="A5B8C6"/>
            </a:solidFill>
            <a:ln>
              <a:noFill/>
            </a:ln>
          </p:spPr>
          <p:txBody>
            <a:bodyPr spcFirstLastPara="1" wrap="square" lIns="121900" tIns="121900" rIns="121900" bIns="121900" anchor="ctr" anchorCtr="0">
              <a:noAutofit/>
            </a:bodyPr>
            <a:lstStyle/>
            <a:p>
              <a:endParaRPr sz="2400"/>
            </a:p>
          </p:txBody>
        </p:sp>
        <p:sp>
          <p:nvSpPr>
            <p:cNvPr id="91" name="Google Shape;7499;p68">
              <a:extLst>
                <a:ext uri="{FF2B5EF4-FFF2-40B4-BE49-F238E27FC236}">
                  <a16:creationId xmlns:a16="http://schemas.microsoft.com/office/drawing/2014/main" id="{AADC912A-9D23-46A9-B80A-701ADC558870}"/>
                </a:ext>
              </a:extLst>
            </p:cNvPr>
            <p:cNvSpPr/>
            <p:nvPr/>
          </p:nvSpPr>
          <p:spPr>
            <a:xfrm>
              <a:off x="2715968" y="2516567"/>
              <a:ext cx="147344" cy="197697"/>
            </a:xfrm>
            <a:custGeom>
              <a:avLst/>
              <a:gdLst/>
              <a:ahLst/>
              <a:cxnLst/>
              <a:rect l="l" t="t" r="r" b="b"/>
              <a:pathLst>
                <a:path w="9841" h="13204" extrusionOk="0">
                  <a:moveTo>
                    <a:pt x="1" y="1"/>
                  </a:moveTo>
                  <a:lnTo>
                    <a:pt x="1" y="13204"/>
                  </a:lnTo>
                  <a:lnTo>
                    <a:pt x="9840" y="13204"/>
                  </a:lnTo>
                  <a:lnTo>
                    <a:pt x="9840" y="1"/>
                  </a:lnTo>
                  <a:close/>
                </a:path>
              </a:pathLst>
            </a:custGeom>
            <a:solidFill>
              <a:srgbClr val="A5B8C6"/>
            </a:solidFill>
            <a:ln>
              <a:noFill/>
            </a:ln>
          </p:spPr>
          <p:txBody>
            <a:bodyPr spcFirstLastPara="1" wrap="square" lIns="121900" tIns="121900" rIns="121900" bIns="121900" anchor="ctr" anchorCtr="0">
              <a:noAutofit/>
            </a:bodyPr>
            <a:lstStyle/>
            <a:p>
              <a:endParaRPr sz="2400"/>
            </a:p>
          </p:txBody>
        </p:sp>
        <p:sp>
          <p:nvSpPr>
            <p:cNvPr id="92" name="Google Shape;7500;p68">
              <a:extLst>
                <a:ext uri="{FF2B5EF4-FFF2-40B4-BE49-F238E27FC236}">
                  <a16:creationId xmlns:a16="http://schemas.microsoft.com/office/drawing/2014/main" id="{EF9AE6A5-E6B0-4751-80EC-FFFAE2087EAD}"/>
                </a:ext>
              </a:extLst>
            </p:cNvPr>
            <p:cNvSpPr/>
            <p:nvPr/>
          </p:nvSpPr>
          <p:spPr>
            <a:xfrm>
              <a:off x="2763191" y="2618560"/>
              <a:ext cx="52583" cy="95704"/>
            </a:xfrm>
            <a:custGeom>
              <a:avLst/>
              <a:gdLst/>
              <a:ahLst/>
              <a:cxnLst/>
              <a:rect l="l" t="t" r="r" b="b"/>
              <a:pathLst>
                <a:path w="3512" h="6392" extrusionOk="0">
                  <a:moveTo>
                    <a:pt x="1748" y="0"/>
                  </a:moveTo>
                  <a:cubicBezTo>
                    <a:pt x="1540" y="0"/>
                    <a:pt x="1335" y="64"/>
                    <a:pt x="1157" y="190"/>
                  </a:cubicBezTo>
                  <a:lnTo>
                    <a:pt x="463" y="652"/>
                  </a:lnTo>
                  <a:cubicBezTo>
                    <a:pt x="169" y="841"/>
                    <a:pt x="0" y="1178"/>
                    <a:pt x="0" y="1535"/>
                  </a:cubicBezTo>
                  <a:lnTo>
                    <a:pt x="0" y="6392"/>
                  </a:lnTo>
                  <a:lnTo>
                    <a:pt x="3511" y="6392"/>
                  </a:lnTo>
                  <a:lnTo>
                    <a:pt x="3511" y="1535"/>
                  </a:lnTo>
                  <a:cubicBezTo>
                    <a:pt x="3511" y="1178"/>
                    <a:pt x="3322" y="841"/>
                    <a:pt x="3028" y="652"/>
                  </a:cubicBezTo>
                  <a:lnTo>
                    <a:pt x="2355" y="190"/>
                  </a:lnTo>
                  <a:cubicBezTo>
                    <a:pt x="2166" y="64"/>
                    <a:pt x="1956" y="0"/>
                    <a:pt x="1748" y="0"/>
                  </a:cubicBezTo>
                  <a:close/>
                </a:path>
              </a:pathLst>
            </a:custGeom>
            <a:solidFill>
              <a:srgbClr val="CFD9E0"/>
            </a:solidFill>
            <a:ln>
              <a:noFill/>
            </a:ln>
          </p:spPr>
          <p:txBody>
            <a:bodyPr spcFirstLastPara="1" wrap="square" lIns="121900" tIns="121900" rIns="121900" bIns="121900" anchor="ctr" anchorCtr="0">
              <a:noAutofit/>
            </a:bodyPr>
            <a:lstStyle/>
            <a:p>
              <a:endParaRPr sz="2400"/>
            </a:p>
          </p:txBody>
        </p:sp>
        <p:sp>
          <p:nvSpPr>
            <p:cNvPr id="93" name="Google Shape;7501;p68">
              <a:extLst>
                <a:ext uri="{FF2B5EF4-FFF2-40B4-BE49-F238E27FC236}">
                  <a16:creationId xmlns:a16="http://schemas.microsoft.com/office/drawing/2014/main" id="{FA69D93F-4268-42ED-9BE4-0F096F9792BC}"/>
                </a:ext>
              </a:extLst>
            </p:cNvPr>
            <p:cNvSpPr/>
            <p:nvPr/>
          </p:nvSpPr>
          <p:spPr>
            <a:xfrm>
              <a:off x="2783329" y="2618515"/>
              <a:ext cx="32445" cy="95749"/>
            </a:xfrm>
            <a:custGeom>
              <a:avLst/>
              <a:gdLst/>
              <a:ahLst/>
              <a:cxnLst/>
              <a:rect l="l" t="t" r="r" b="b"/>
              <a:pathLst>
                <a:path w="2167" h="6395" extrusionOk="0">
                  <a:moveTo>
                    <a:pt x="414" y="0"/>
                  </a:moveTo>
                  <a:cubicBezTo>
                    <a:pt x="275" y="0"/>
                    <a:pt x="135" y="29"/>
                    <a:pt x="1" y="88"/>
                  </a:cubicBezTo>
                  <a:cubicBezTo>
                    <a:pt x="64" y="109"/>
                    <a:pt x="148" y="151"/>
                    <a:pt x="211" y="193"/>
                  </a:cubicBezTo>
                  <a:lnTo>
                    <a:pt x="905" y="655"/>
                  </a:lnTo>
                  <a:cubicBezTo>
                    <a:pt x="1199" y="844"/>
                    <a:pt x="1368" y="1181"/>
                    <a:pt x="1368" y="1538"/>
                  </a:cubicBezTo>
                  <a:lnTo>
                    <a:pt x="1368" y="6395"/>
                  </a:lnTo>
                  <a:lnTo>
                    <a:pt x="2166" y="6395"/>
                  </a:lnTo>
                  <a:lnTo>
                    <a:pt x="2166" y="1538"/>
                  </a:lnTo>
                  <a:cubicBezTo>
                    <a:pt x="2166" y="1181"/>
                    <a:pt x="1977" y="844"/>
                    <a:pt x="1683" y="655"/>
                  </a:cubicBezTo>
                  <a:lnTo>
                    <a:pt x="1010" y="193"/>
                  </a:lnTo>
                  <a:cubicBezTo>
                    <a:pt x="833" y="66"/>
                    <a:pt x="625" y="0"/>
                    <a:pt x="414" y="0"/>
                  </a:cubicBezTo>
                  <a:close/>
                </a:path>
              </a:pathLst>
            </a:custGeom>
            <a:solidFill>
              <a:srgbClr val="BECBD5"/>
            </a:solidFill>
            <a:ln>
              <a:noFill/>
            </a:ln>
          </p:spPr>
          <p:txBody>
            <a:bodyPr spcFirstLastPara="1" wrap="square" lIns="121900" tIns="121900" rIns="121900" bIns="121900" anchor="ctr" anchorCtr="0">
              <a:noAutofit/>
            </a:bodyPr>
            <a:lstStyle/>
            <a:p>
              <a:endParaRPr sz="2400"/>
            </a:p>
          </p:txBody>
        </p:sp>
        <p:sp>
          <p:nvSpPr>
            <p:cNvPr id="94" name="Google Shape;7502;p68">
              <a:extLst>
                <a:ext uri="{FF2B5EF4-FFF2-40B4-BE49-F238E27FC236}">
                  <a16:creationId xmlns:a16="http://schemas.microsoft.com/office/drawing/2014/main" id="{5F657E1B-2EB0-4AD0-A735-FD1E33B82847}"/>
                </a:ext>
              </a:extLst>
            </p:cNvPr>
            <p:cNvSpPr/>
            <p:nvPr/>
          </p:nvSpPr>
          <p:spPr>
            <a:xfrm>
              <a:off x="2692041" y="2516253"/>
              <a:ext cx="47867" cy="32131"/>
            </a:xfrm>
            <a:custGeom>
              <a:avLst/>
              <a:gdLst/>
              <a:ahLst/>
              <a:cxnLst/>
              <a:rect l="l" t="t" r="r" b="b"/>
              <a:pathLst>
                <a:path w="3197" h="2146" extrusionOk="0">
                  <a:moveTo>
                    <a:pt x="1" y="1"/>
                  </a:moveTo>
                  <a:lnTo>
                    <a:pt x="1" y="1472"/>
                  </a:lnTo>
                  <a:cubicBezTo>
                    <a:pt x="1" y="1556"/>
                    <a:pt x="43" y="1640"/>
                    <a:pt x="106" y="1704"/>
                  </a:cubicBezTo>
                  <a:lnTo>
                    <a:pt x="526" y="2145"/>
                  </a:lnTo>
                  <a:lnTo>
                    <a:pt x="2671" y="2145"/>
                  </a:lnTo>
                  <a:lnTo>
                    <a:pt x="3112" y="1704"/>
                  </a:lnTo>
                  <a:cubicBezTo>
                    <a:pt x="3155" y="1640"/>
                    <a:pt x="3197" y="1556"/>
                    <a:pt x="3197" y="1472"/>
                  </a:cubicBezTo>
                  <a:lnTo>
                    <a:pt x="3197" y="1"/>
                  </a:lnTo>
                  <a:close/>
                </a:path>
              </a:pathLst>
            </a:custGeom>
            <a:solidFill>
              <a:srgbClr val="CFD9E0"/>
            </a:solidFill>
            <a:ln>
              <a:noFill/>
            </a:ln>
          </p:spPr>
          <p:txBody>
            <a:bodyPr spcFirstLastPara="1" wrap="square" lIns="121900" tIns="121900" rIns="121900" bIns="121900" anchor="ctr" anchorCtr="0">
              <a:noAutofit/>
            </a:bodyPr>
            <a:lstStyle/>
            <a:p>
              <a:endParaRPr sz="2400"/>
            </a:p>
          </p:txBody>
        </p:sp>
        <p:sp>
          <p:nvSpPr>
            <p:cNvPr id="95" name="Google Shape;7503;p68">
              <a:extLst>
                <a:ext uri="{FF2B5EF4-FFF2-40B4-BE49-F238E27FC236}">
                  <a16:creationId xmlns:a16="http://schemas.microsoft.com/office/drawing/2014/main" id="{39F34B53-E695-40BE-8972-55C55EB829AB}"/>
                </a:ext>
              </a:extLst>
            </p:cNvPr>
            <p:cNvSpPr/>
            <p:nvPr/>
          </p:nvSpPr>
          <p:spPr>
            <a:xfrm>
              <a:off x="2719112" y="2516253"/>
              <a:ext cx="20797" cy="31817"/>
            </a:xfrm>
            <a:custGeom>
              <a:avLst/>
              <a:gdLst/>
              <a:ahLst/>
              <a:cxnLst/>
              <a:rect l="l" t="t" r="r" b="b"/>
              <a:pathLst>
                <a:path w="1389" h="2125" extrusionOk="0">
                  <a:moveTo>
                    <a:pt x="1389" y="1"/>
                  </a:moveTo>
                  <a:lnTo>
                    <a:pt x="527" y="22"/>
                  </a:lnTo>
                  <a:lnTo>
                    <a:pt x="527" y="1598"/>
                  </a:lnTo>
                  <a:lnTo>
                    <a:pt x="1" y="2124"/>
                  </a:lnTo>
                  <a:lnTo>
                    <a:pt x="863" y="2124"/>
                  </a:lnTo>
                  <a:lnTo>
                    <a:pt x="1304" y="1704"/>
                  </a:lnTo>
                  <a:cubicBezTo>
                    <a:pt x="1368" y="1640"/>
                    <a:pt x="1389" y="1556"/>
                    <a:pt x="1389" y="1472"/>
                  </a:cubicBezTo>
                  <a:lnTo>
                    <a:pt x="1389" y="1"/>
                  </a:lnTo>
                  <a:close/>
                </a:path>
              </a:pathLst>
            </a:custGeom>
            <a:solidFill>
              <a:srgbClr val="BECBD5"/>
            </a:solidFill>
            <a:ln>
              <a:noFill/>
            </a:ln>
          </p:spPr>
          <p:txBody>
            <a:bodyPr spcFirstLastPara="1" wrap="square" lIns="121900" tIns="121900" rIns="121900" bIns="121900" anchor="ctr" anchorCtr="0">
              <a:noAutofit/>
            </a:bodyPr>
            <a:lstStyle/>
            <a:p>
              <a:endParaRPr sz="2400"/>
            </a:p>
          </p:txBody>
        </p:sp>
        <p:sp>
          <p:nvSpPr>
            <p:cNvPr id="96" name="Google Shape;7504;p68">
              <a:extLst>
                <a:ext uri="{FF2B5EF4-FFF2-40B4-BE49-F238E27FC236}">
                  <a16:creationId xmlns:a16="http://schemas.microsoft.com/office/drawing/2014/main" id="{2DDF95D0-1216-4CB9-BB91-52FBF1BAACCA}"/>
                </a:ext>
              </a:extLst>
            </p:cNvPr>
            <p:cNvSpPr/>
            <p:nvPr/>
          </p:nvSpPr>
          <p:spPr>
            <a:xfrm>
              <a:off x="2692041" y="2682148"/>
              <a:ext cx="47867" cy="32116"/>
            </a:xfrm>
            <a:custGeom>
              <a:avLst/>
              <a:gdLst/>
              <a:ahLst/>
              <a:cxnLst/>
              <a:rect l="l" t="t" r="r" b="b"/>
              <a:pathLst>
                <a:path w="3197" h="2145" extrusionOk="0">
                  <a:moveTo>
                    <a:pt x="526" y="0"/>
                  </a:moveTo>
                  <a:lnTo>
                    <a:pt x="85" y="442"/>
                  </a:lnTo>
                  <a:cubicBezTo>
                    <a:pt x="22" y="505"/>
                    <a:pt x="1" y="589"/>
                    <a:pt x="1" y="673"/>
                  </a:cubicBezTo>
                  <a:lnTo>
                    <a:pt x="1" y="2145"/>
                  </a:lnTo>
                  <a:lnTo>
                    <a:pt x="3197" y="2145"/>
                  </a:lnTo>
                  <a:lnTo>
                    <a:pt x="3197" y="673"/>
                  </a:lnTo>
                  <a:cubicBezTo>
                    <a:pt x="3197" y="589"/>
                    <a:pt x="3155" y="505"/>
                    <a:pt x="3091" y="442"/>
                  </a:cubicBezTo>
                  <a:lnTo>
                    <a:pt x="2650" y="0"/>
                  </a:lnTo>
                  <a:close/>
                </a:path>
              </a:pathLst>
            </a:custGeom>
            <a:solidFill>
              <a:srgbClr val="CFD9E0"/>
            </a:solidFill>
            <a:ln>
              <a:noFill/>
            </a:ln>
          </p:spPr>
          <p:txBody>
            <a:bodyPr spcFirstLastPara="1" wrap="square" lIns="121900" tIns="121900" rIns="121900" bIns="121900" anchor="ctr" anchorCtr="0">
              <a:noAutofit/>
            </a:bodyPr>
            <a:lstStyle/>
            <a:p>
              <a:endParaRPr sz="2400"/>
            </a:p>
          </p:txBody>
        </p:sp>
        <p:sp>
          <p:nvSpPr>
            <p:cNvPr id="97" name="Google Shape;7505;p68">
              <a:extLst>
                <a:ext uri="{FF2B5EF4-FFF2-40B4-BE49-F238E27FC236}">
                  <a16:creationId xmlns:a16="http://schemas.microsoft.com/office/drawing/2014/main" id="{24AE1844-283E-4CC9-80EB-8E8695A521DA}"/>
                </a:ext>
              </a:extLst>
            </p:cNvPr>
            <p:cNvSpPr/>
            <p:nvPr/>
          </p:nvSpPr>
          <p:spPr>
            <a:xfrm>
              <a:off x="2719112" y="2682148"/>
              <a:ext cx="20797" cy="31802"/>
            </a:xfrm>
            <a:custGeom>
              <a:avLst/>
              <a:gdLst/>
              <a:ahLst/>
              <a:cxnLst/>
              <a:rect l="l" t="t" r="r" b="b"/>
              <a:pathLst>
                <a:path w="1389" h="2124" extrusionOk="0">
                  <a:moveTo>
                    <a:pt x="1" y="0"/>
                  </a:moveTo>
                  <a:lnTo>
                    <a:pt x="527" y="526"/>
                  </a:lnTo>
                  <a:lnTo>
                    <a:pt x="527" y="2124"/>
                  </a:lnTo>
                  <a:lnTo>
                    <a:pt x="1389" y="2124"/>
                  </a:lnTo>
                  <a:lnTo>
                    <a:pt x="1389" y="673"/>
                  </a:lnTo>
                  <a:cubicBezTo>
                    <a:pt x="1389" y="589"/>
                    <a:pt x="1347" y="505"/>
                    <a:pt x="1283" y="442"/>
                  </a:cubicBezTo>
                  <a:lnTo>
                    <a:pt x="863" y="0"/>
                  </a:lnTo>
                  <a:close/>
                </a:path>
              </a:pathLst>
            </a:custGeom>
            <a:solidFill>
              <a:srgbClr val="BECBD5"/>
            </a:solidFill>
            <a:ln>
              <a:noFill/>
            </a:ln>
          </p:spPr>
          <p:txBody>
            <a:bodyPr spcFirstLastPara="1" wrap="square" lIns="121900" tIns="121900" rIns="121900" bIns="121900" anchor="ctr" anchorCtr="0">
              <a:noAutofit/>
            </a:bodyPr>
            <a:lstStyle/>
            <a:p>
              <a:endParaRPr sz="2400"/>
            </a:p>
          </p:txBody>
        </p:sp>
        <p:sp>
          <p:nvSpPr>
            <p:cNvPr id="98" name="Google Shape;7506;p68">
              <a:extLst>
                <a:ext uri="{FF2B5EF4-FFF2-40B4-BE49-F238E27FC236}">
                  <a16:creationId xmlns:a16="http://schemas.microsoft.com/office/drawing/2014/main" id="{D7A8FDB3-1452-423C-8B97-768C9D5A9BBB}"/>
                </a:ext>
              </a:extLst>
            </p:cNvPr>
            <p:cNvSpPr/>
            <p:nvPr/>
          </p:nvSpPr>
          <p:spPr>
            <a:xfrm>
              <a:off x="2699917" y="2548369"/>
              <a:ext cx="31802" cy="133794"/>
            </a:xfrm>
            <a:custGeom>
              <a:avLst/>
              <a:gdLst/>
              <a:ahLst/>
              <a:cxnLst/>
              <a:rect l="l" t="t" r="r" b="b"/>
              <a:pathLst>
                <a:path w="2124" h="8936" extrusionOk="0">
                  <a:moveTo>
                    <a:pt x="0" y="0"/>
                  </a:moveTo>
                  <a:lnTo>
                    <a:pt x="0" y="8935"/>
                  </a:lnTo>
                  <a:lnTo>
                    <a:pt x="2124" y="8935"/>
                  </a:lnTo>
                  <a:lnTo>
                    <a:pt x="2124" y="0"/>
                  </a:lnTo>
                  <a:close/>
                </a:path>
              </a:pathLst>
            </a:custGeom>
            <a:solidFill>
              <a:srgbClr val="D5DEE4"/>
            </a:solidFill>
            <a:ln>
              <a:noFill/>
            </a:ln>
          </p:spPr>
          <p:txBody>
            <a:bodyPr spcFirstLastPara="1" wrap="square" lIns="121900" tIns="121900" rIns="121900" bIns="121900" anchor="ctr" anchorCtr="0">
              <a:noAutofit/>
            </a:bodyPr>
            <a:lstStyle/>
            <a:p>
              <a:endParaRPr sz="2400"/>
            </a:p>
          </p:txBody>
        </p:sp>
        <p:sp>
          <p:nvSpPr>
            <p:cNvPr id="99" name="Google Shape;7507;p68">
              <a:extLst>
                <a:ext uri="{FF2B5EF4-FFF2-40B4-BE49-F238E27FC236}">
                  <a16:creationId xmlns:a16="http://schemas.microsoft.com/office/drawing/2014/main" id="{49AB4E2F-E20D-4B2D-A3C3-C00CD2955038}"/>
                </a:ext>
              </a:extLst>
            </p:cNvPr>
            <p:cNvSpPr/>
            <p:nvPr/>
          </p:nvSpPr>
          <p:spPr>
            <a:xfrm>
              <a:off x="2838742" y="2516253"/>
              <a:ext cx="47852" cy="32131"/>
            </a:xfrm>
            <a:custGeom>
              <a:avLst/>
              <a:gdLst/>
              <a:ahLst/>
              <a:cxnLst/>
              <a:rect l="l" t="t" r="r" b="b"/>
              <a:pathLst>
                <a:path w="3196" h="2146" extrusionOk="0">
                  <a:moveTo>
                    <a:pt x="0" y="1"/>
                  </a:moveTo>
                  <a:lnTo>
                    <a:pt x="0" y="1472"/>
                  </a:lnTo>
                  <a:cubicBezTo>
                    <a:pt x="0" y="1556"/>
                    <a:pt x="42" y="1640"/>
                    <a:pt x="105" y="1704"/>
                  </a:cubicBezTo>
                  <a:lnTo>
                    <a:pt x="526" y="2145"/>
                  </a:lnTo>
                  <a:lnTo>
                    <a:pt x="2670" y="2145"/>
                  </a:lnTo>
                  <a:lnTo>
                    <a:pt x="3091" y="1704"/>
                  </a:lnTo>
                  <a:cubicBezTo>
                    <a:pt x="3154" y="1640"/>
                    <a:pt x="3196" y="1556"/>
                    <a:pt x="3196" y="1472"/>
                  </a:cubicBezTo>
                  <a:lnTo>
                    <a:pt x="3196" y="1"/>
                  </a:lnTo>
                  <a:close/>
                </a:path>
              </a:pathLst>
            </a:custGeom>
            <a:solidFill>
              <a:srgbClr val="CFD9E0"/>
            </a:solidFill>
            <a:ln>
              <a:noFill/>
            </a:ln>
          </p:spPr>
          <p:txBody>
            <a:bodyPr spcFirstLastPara="1" wrap="square" lIns="121900" tIns="121900" rIns="121900" bIns="121900" anchor="ctr" anchorCtr="0">
              <a:noAutofit/>
            </a:bodyPr>
            <a:lstStyle/>
            <a:p>
              <a:endParaRPr sz="2400"/>
            </a:p>
          </p:txBody>
        </p:sp>
        <p:sp>
          <p:nvSpPr>
            <p:cNvPr id="100" name="Google Shape;7508;p68">
              <a:extLst>
                <a:ext uri="{FF2B5EF4-FFF2-40B4-BE49-F238E27FC236}">
                  <a16:creationId xmlns:a16="http://schemas.microsoft.com/office/drawing/2014/main" id="{D768E783-F2A6-43AB-A409-AD8D770E3F8D}"/>
                </a:ext>
              </a:extLst>
            </p:cNvPr>
            <p:cNvSpPr/>
            <p:nvPr/>
          </p:nvSpPr>
          <p:spPr>
            <a:xfrm>
              <a:off x="2838742" y="2682148"/>
              <a:ext cx="47852" cy="32116"/>
            </a:xfrm>
            <a:custGeom>
              <a:avLst/>
              <a:gdLst/>
              <a:ahLst/>
              <a:cxnLst/>
              <a:rect l="l" t="t" r="r" b="b"/>
              <a:pathLst>
                <a:path w="3196" h="2145" extrusionOk="0">
                  <a:moveTo>
                    <a:pt x="526" y="0"/>
                  </a:moveTo>
                  <a:lnTo>
                    <a:pt x="105" y="442"/>
                  </a:lnTo>
                  <a:cubicBezTo>
                    <a:pt x="42" y="505"/>
                    <a:pt x="0" y="589"/>
                    <a:pt x="0" y="673"/>
                  </a:cubicBezTo>
                  <a:lnTo>
                    <a:pt x="0" y="2145"/>
                  </a:lnTo>
                  <a:lnTo>
                    <a:pt x="3196" y="2145"/>
                  </a:lnTo>
                  <a:lnTo>
                    <a:pt x="3196" y="673"/>
                  </a:lnTo>
                  <a:cubicBezTo>
                    <a:pt x="3196" y="589"/>
                    <a:pt x="3154" y="505"/>
                    <a:pt x="3112" y="442"/>
                  </a:cubicBezTo>
                  <a:lnTo>
                    <a:pt x="2670" y="0"/>
                  </a:lnTo>
                  <a:close/>
                </a:path>
              </a:pathLst>
            </a:custGeom>
            <a:solidFill>
              <a:srgbClr val="CFD9E0"/>
            </a:solidFill>
            <a:ln>
              <a:noFill/>
            </a:ln>
          </p:spPr>
          <p:txBody>
            <a:bodyPr spcFirstLastPara="1" wrap="square" lIns="121900" tIns="121900" rIns="121900" bIns="121900" anchor="ctr" anchorCtr="0">
              <a:noAutofit/>
            </a:bodyPr>
            <a:lstStyle/>
            <a:p>
              <a:endParaRPr sz="2400"/>
            </a:p>
          </p:txBody>
        </p:sp>
        <p:sp>
          <p:nvSpPr>
            <p:cNvPr id="101" name="Google Shape;7509;p68">
              <a:extLst>
                <a:ext uri="{FF2B5EF4-FFF2-40B4-BE49-F238E27FC236}">
                  <a16:creationId xmlns:a16="http://schemas.microsoft.com/office/drawing/2014/main" id="{B90FD6BA-A2A7-4BE9-BF18-99777BE88742}"/>
                </a:ext>
              </a:extLst>
            </p:cNvPr>
            <p:cNvSpPr/>
            <p:nvPr/>
          </p:nvSpPr>
          <p:spPr>
            <a:xfrm>
              <a:off x="2866127" y="2516253"/>
              <a:ext cx="20467" cy="31817"/>
            </a:xfrm>
            <a:custGeom>
              <a:avLst/>
              <a:gdLst/>
              <a:ahLst/>
              <a:cxnLst/>
              <a:rect l="l" t="t" r="r" b="b"/>
              <a:pathLst>
                <a:path w="1367" h="2125" extrusionOk="0">
                  <a:moveTo>
                    <a:pt x="1367" y="1"/>
                  </a:moveTo>
                  <a:lnTo>
                    <a:pt x="526" y="22"/>
                  </a:lnTo>
                  <a:lnTo>
                    <a:pt x="526" y="1598"/>
                  </a:lnTo>
                  <a:lnTo>
                    <a:pt x="0" y="2124"/>
                  </a:lnTo>
                  <a:lnTo>
                    <a:pt x="841" y="2124"/>
                  </a:lnTo>
                  <a:lnTo>
                    <a:pt x="1283" y="1704"/>
                  </a:lnTo>
                  <a:cubicBezTo>
                    <a:pt x="1346" y="1640"/>
                    <a:pt x="1367" y="1556"/>
                    <a:pt x="1367" y="1472"/>
                  </a:cubicBezTo>
                  <a:lnTo>
                    <a:pt x="1367" y="1"/>
                  </a:lnTo>
                  <a:close/>
                </a:path>
              </a:pathLst>
            </a:custGeom>
            <a:solidFill>
              <a:srgbClr val="BECBD5"/>
            </a:solidFill>
            <a:ln>
              <a:noFill/>
            </a:ln>
          </p:spPr>
          <p:txBody>
            <a:bodyPr spcFirstLastPara="1" wrap="square" lIns="121900" tIns="121900" rIns="121900" bIns="121900" anchor="ctr" anchorCtr="0">
              <a:noAutofit/>
            </a:bodyPr>
            <a:lstStyle/>
            <a:p>
              <a:endParaRPr sz="2400"/>
            </a:p>
          </p:txBody>
        </p:sp>
        <p:sp>
          <p:nvSpPr>
            <p:cNvPr id="102" name="Google Shape;7510;p68">
              <a:extLst>
                <a:ext uri="{FF2B5EF4-FFF2-40B4-BE49-F238E27FC236}">
                  <a16:creationId xmlns:a16="http://schemas.microsoft.com/office/drawing/2014/main" id="{38926D52-587A-4915-98C3-BBE03226A92C}"/>
                </a:ext>
              </a:extLst>
            </p:cNvPr>
            <p:cNvSpPr/>
            <p:nvPr/>
          </p:nvSpPr>
          <p:spPr>
            <a:xfrm>
              <a:off x="2865812" y="2682148"/>
              <a:ext cx="20782" cy="31802"/>
            </a:xfrm>
            <a:custGeom>
              <a:avLst/>
              <a:gdLst/>
              <a:ahLst/>
              <a:cxnLst/>
              <a:rect l="l" t="t" r="r" b="b"/>
              <a:pathLst>
                <a:path w="1388" h="2124" extrusionOk="0">
                  <a:moveTo>
                    <a:pt x="0" y="0"/>
                  </a:moveTo>
                  <a:lnTo>
                    <a:pt x="526" y="526"/>
                  </a:lnTo>
                  <a:lnTo>
                    <a:pt x="526" y="2124"/>
                  </a:lnTo>
                  <a:lnTo>
                    <a:pt x="1388" y="2124"/>
                  </a:lnTo>
                  <a:lnTo>
                    <a:pt x="1388" y="673"/>
                  </a:lnTo>
                  <a:cubicBezTo>
                    <a:pt x="1388" y="589"/>
                    <a:pt x="1346" y="505"/>
                    <a:pt x="1283" y="442"/>
                  </a:cubicBezTo>
                  <a:lnTo>
                    <a:pt x="862" y="0"/>
                  </a:lnTo>
                  <a:close/>
                </a:path>
              </a:pathLst>
            </a:custGeom>
            <a:solidFill>
              <a:srgbClr val="BECBD5"/>
            </a:solidFill>
            <a:ln>
              <a:noFill/>
            </a:ln>
          </p:spPr>
          <p:txBody>
            <a:bodyPr spcFirstLastPara="1" wrap="square" lIns="121900" tIns="121900" rIns="121900" bIns="121900" anchor="ctr" anchorCtr="0">
              <a:noAutofit/>
            </a:bodyPr>
            <a:lstStyle/>
            <a:p>
              <a:endParaRPr sz="2400"/>
            </a:p>
          </p:txBody>
        </p:sp>
        <p:sp>
          <p:nvSpPr>
            <p:cNvPr id="103" name="Google Shape;7511;p68">
              <a:extLst>
                <a:ext uri="{FF2B5EF4-FFF2-40B4-BE49-F238E27FC236}">
                  <a16:creationId xmlns:a16="http://schemas.microsoft.com/office/drawing/2014/main" id="{85EE8B37-E992-44F9-B107-D63ACB7657E9}"/>
                </a:ext>
              </a:extLst>
            </p:cNvPr>
            <p:cNvSpPr/>
            <p:nvPr/>
          </p:nvSpPr>
          <p:spPr>
            <a:xfrm>
              <a:off x="2846603" y="2548369"/>
              <a:ext cx="32131" cy="133794"/>
            </a:xfrm>
            <a:custGeom>
              <a:avLst/>
              <a:gdLst/>
              <a:ahLst/>
              <a:cxnLst/>
              <a:rect l="l" t="t" r="r" b="b"/>
              <a:pathLst>
                <a:path w="2146" h="8936" extrusionOk="0">
                  <a:moveTo>
                    <a:pt x="1" y="0"/>
                  </a:moveTo>
                  <a:lnTo>
                    <a:pt x="1" y="8935"/>
                  </a:lnTo>
                  <a:lnTo>
                    <a:pt x="2145" y="8935"/>
                  </a:lnTo>
                  <a:lnTo>
                    <a:pt x="2145" y="0"/>
                  </a:lnTo>
                  <a:close/>
                </a:path>
              </a:pathLst>
            </a:custGeom>
            <a:solidFill>
              <a:srgbClr val="D5DEE4"/>
            </a:solidFill>
            <a:ln>
              <a:noFill/>
            </a:ln>
          </p:spPr>
          <p:txBody>
            <a:bodyPr spcFirstLastPara="1" wrap="square" lIns="121900" tIns="121900" rIns="121900" bIns="121900" anchor="ctr" anchorCtr="0">
              <a:noAutofit/>
            </a:bodyPr>
            <a:lstStyle/>
            <a:p>
              <a:endParaRPr sz="2400"/>
            </a:p>
          </p:txBody>
        </p:sp>
        <p:sp>
          <p:nvSpPr>
            <p:cNvPr id="104" name="Google Shape;7512;p68">
              <a:extLst>
                <a:ext uri="{FF2B5EF4-FFF2-40B4-BE49-F238E27FC236}">
                  <a16:creationId xmlns:a16="http://schemas.microsoft.com/office/drawing/2014/main" id="{D8CB69A5-1005-4C9C-BC33-67D6EDADA904}"/>
                </a:ext>
              </a:extLst>
            </p:cNvPr>
            <p:cNvSpPr/>
            <p:nvPr/>
          </p:nvSpPr>
          <p:spPr>
            <a:xfrm>
              <a:off x="2683238" y="2407029"/>
              <a:ext cx="212175" cy="80597"/>
            </a:xfrm>
            <a:custGeom>
              <a:avLst/>
              <a:gdLst/>
              <a:ahLst/>
              <a:cxnLst/>
              <a:rect l="l" t="t" r="r" b="b"/>
              <a:pathLst>
                <a:path w="14171" h="5383" extrusionOk="0">
                  <a:moveTo>
                    <a:pt x="7093" y="0"/>
                  </a:moveTo>
                  <a:cubicBezTo>
                    <a:pt x="6975" y="0"/>
                    <a:pt x="6854" y="42"/>
                    <a:pt x="6749" y="126"/>
                  </a:cubicBezTo>
                  <a:lnTo>
                    <a:pt x="0" y="5382"/>
                  </a:lnTo>
                  <a:lnTo>
                    <a:pt x="14171" y="5382"/>
                  </a:lnTo>
                  <a:lnTo>
                    <a:pt x="7422" y="126"/>
                  </a:lnTo>
                  <a:cubicBezTo>
                    <a:pt x="7327" y="42"/>
                    <a:pt x="7212" y="0"/>
                    <a:pt x="7093" y="0"/>
                  </a:cubicBezTo>
                  <a:close/>
                </a:path>
              </a:pathLst>
            </a:custGeom>
            <a:solidFill>
              <a:srgbClr val="E5EAEE"/>
            </a:solidFill>
            <a:ln>
              <a:noFill/>
            </a:ln>
          </p:spPr>
          <p:txBody>
            <a:bodyPr spcFirstLastPara="1" wrap="square" lIns="121900" tIns="121900" rIns="121900" bIns="121900" anchor="ctr" anchorCtr="0">
              <a:noAutofit/>
            </a:bodyPr>
            <a:lstStyle/>
            <a:p>
              <a:endParaRPr sz="2400"/>
            </a:p>
          </p:txBody>
        </p:sp>
        <p:sp>
          <p:nvSpPr>
            <p:cNvPr id="105" name="Google Shape;7513;p68">
              <a:extLst>
                <a:ext uri="{FF2B5EF4-FFF2-40B4-BE49-F238E27FC236}">
                  <a16:creationId xmlns:a16="http://schemas.microsoft.com/office/drawing/2014/main" id="{72ACEDCB-67B6-4ABD-A81B-A5443A24E61B}"/>
                </a:ext>
              </a:extLst>
            </p:cNvPr>
            <p:cNvSpPr/>
            <p:nvPr/>
          </p:nvSpPr>
          <p:spPr>
            <a:xfrm>
              <a:off x="2683238" y="2407029"/>
              <a:ext cx="212175" cy="80597"/>
            </a:xfrm>
            <a:custGeom>
              <a:avLst/>
              <a:gdLst/>
              <a:ahLst/>
              <a:cxnLst/>
              <a:rect l="l" t="t" r="r" b="b"/>
              <a:pathLst>
                <a:path w="14171" h="5383" extrusionOk="0">
                  <a:moveTo>
                    <a:pt x="7093" y="0"/>
                  </a:moveTo>
                  <a:cubicBezTo>
                    <a:pt x="6975" y="0"/>
                    <a:pt x="6854" y="42"/>
                    <a:pt x="6749" y="126"/>
                  </a:cubicBezTo>
                  <a:lnTo>
                    <a:pt x="6497" y="336"/>
                  </a:lnTo>
                  <a:lnTo>
                    <a:pt x="10723" y="3637"/>
                  </a:lnTo>
                  <a:cubicBezTo>
                    <a:pt x="11137" y="3927"/>
                    <a:pt x="10919" y="4584"/>
                    <a:pt x="10410" y="4584"/>
                  </a:cubicBezTo>
                  <a:cubicBezTo>
                    <a:pt x="10402" y="4584"/>
                    <a:pt x="10394" y="4584"/>
                    <a:pt x="10386" y="4583"/>
                  </a:cubicBezTo>
                  <a:lnTo>
                    <a:pt x="1030" y="4583"/>
                  </a:lnTo>
                  <a:lnTo>
                    <a:pt x="0" y="5382"/>
                  </a:lnTo>
                  <a:lnTo>
                    <a:pt x="14171" y="5382"/>
                  </a:lnTo>
                  <a:lnTo>
                    <a:pt x="7422" y="126"/>
                  </a:lnTo>
                  <a:cubicBezTo>
                    <a:pt x="7327" y="42"/>
                    <a:pt x="7212" y="0"/>
                    <a:pt x="7093" y="0"/>
                  </a:cubicBezTo>
                  <a:close/>
                </a:path>
              </a:pathLst>
            </a:custGeom>
            <a:solidFill>
              <a:srgbClr val="CFD9E0"/>
            </a:solidFill>
            <a:ln>
              <a:noFill/>
            </a:ln>
          </p:spPr>
          <p:txBody>
            <a:bodyPr spcFirstLastPara="1" wrap="square" lIns="121900" tIns="121900" rIns="121900" bIns="121900" anchor="ctr" anchorCtr="0">
              <a:noAutofit/>
            </a:bodyPr>
            <a:lstStyle/>
            <a:p>
              <a:endParaRPr sz="2400"/>
            </a:p>
          </p:txBody>
        </p:sp>
        <p:sp>
          <p:nvSpPr>
            <p:cNvPr id="106" name="Google Shape;7514;p68">
              <a:extLst>
                <a:ext uri="{FF2B5EF4-FFF2-40B4-BE49-F238E27FC236}">
                  <a16:creationId xmlns:a16="http://schemas.microsoft.com/office/drawing/2014/main" id="{DDA1C39E-5C7E-4695-A192-841F4D6ED905}"/>
                </a:ext>
              </a:extLst>
            </p:cNvPr>
            <p:cNvSpPr/>
            <p:nvPr/>
          </p:nvSpPr>
          <p:spPr>
            <a:xfrm>
              <a:off x="2668130" y="2487925"/>
              <a:ext cx="242390" cy="28657"/>
            </a:xfrm>
            <a:custGeom>
              <a:avLst/>
              <a:gdLst/>
              <a:ahLst/>
              <a:cxnLst/>
              <a:rect l="l" t="t" r="r" b="b"/>
              <a:pathLst>
                <a:path w="16189" h="1914" extrusionOk="0">
                  <a:moveTo>
                    <a:pt x="526" y="0"/>
                  </a:moveTo>
                  <a:cubicBezTo>
                    <a:pt x="231" y="0"/>
                    <a:pt x="0" y="232"/>
                    <a:pt x="0" y="526"/>
                  </a:cubicBezTo>
                  <a:lnTo>
                    <a:pt x="0" y="1388"/>
                  </a:lnTo>
                  <a:cubicBezTo>
                    <a:pt x="0" y="1661"/>
                    <a:pt x="231" y="1914"/>
                    <a:pt x="526" y="1914"/>
                  </a:cubicBezTo>
                  <a:lnTo>
                    <a:pt x="15663" y="1914"/>
                  </a:lnTo>
                  <a:cubicBezTo>
                    <a:pt x="15957" y="1914"/>
                    <a:pt x="16189" y="1661"/>
                    <a:pt x="16189" y="1388"/>
                  </a:cubicBezTo>
                  <a:lnTo>
                    <a:pt x="16189" y="526"/>
                  </a:lnTo>
                  <a:cubicBezTo>
                    <a:pt x="16189" y="232"/>
                    <a:pt x="15957" y="0"/>
                    <a:pt x="15663" y="0"/>
                  </a:cubicBezTo>
                  <a:close/>
                </a:path>
              </a:pathLst>
            </a:custGeom>
            <a:solidFill>
              <a:srgbClr val="D5DEE4"/>
            </a:solidFill>
            <a:ln>
              <a:noFill/>
            </a:ln>
          </p:spPr>
          <p:txBody>
            <a:bodyPr spcFirstLastPara="1" wrap="square" lIns="121900" tIns="121900" rIns="121900" bIns="121900" anchor="ctr" anchorCtr="0">
              <a:noAutofit/>
            </a:bodyPr>
            <a:lstStyle/>
            <a:p>
              <a:endParaRPr sz="2400"/>
            </a:p>
          </p:txBody>
        </p:sp>
        <p:sp>
          <p:nvSpPr>
            <p:cNvPr id="107" name="Google Shape;7515;p68">
              <a:extLst>
                <a:ext uri="{FF2B5EF4-FFF2-40B4-BE49-F238E27FC236}">
                  <a16:creationId xmlns:a16="http://schemas.microsoft.com/office/drawing/2014/main" id="{B9B5579C-9F8D-4707-A5D5-3A820709F8E3}"/>
                </a:ext>
              </a:extLst>
            </p:cNvPr>
            <p:cNvSpPr/>
            <p:nvPr/>
          </p:nvSpPr>
          <p:spPr>
            <a:xfrm>
              <a:off x="2668130" y="2487611"/>
              <a:ext cx="242390" cy="28657"/>
            </a:xfrm>
            <a:custGeom>
              <a:avLst/>
              <a:gdLst/>
              <a:ahLst/>
              <a:cxnLst/>
              <a:rect l="l" t="t" r="r" b="b"/>
              <a:pathLst>
                <a:path w="16189" h="1914" extrusionOk="0">
                  <a:moveTo>
                    <a:pt x="15558" y="0"/>
                  </a:moveTo>
                  <a:lnTo>
                    <a:pt x="15558" y="757"/>
                  </a:lnTo>
                  <a:cubicBezTo>
                    <a:pt x="15558" y="1052"/>
                    <a:pt x="15306" y="1283"/>
                    <a:pt x="15032" y="1283"/>
                  </a:cubicBezTo>
                  <a:lnTo>
                    <a:pt x="0" y="1283"/>
                  </a:lnTo>
                  <a:lnTo>
                    <a:pt x="0" y="1388"/>
                  </a:lnTo>
                  <a:cubicBezTo>
                    <a:pt x="0" y="1682"/>
                    <a:pt x="231" y="1914"/>
                    <a:pt x="526" y="1914"/>
                  </a:cubicBezTo>
                  <a:lnTo>
                    <a:pt x="15663" y="1914"/>
                  </a:lnTo>
                  <a:cubicBezTo>
                    <a:pt x="15957" y="1914"/>
                    <a:pt x="16189" y="1682"/>
                    <a:pt x="16189" y="1388"/>
                  </a:cubicBezTo>
                  <a:lnTo>
                    <a:pt x="16189" y="526"/>
                  </a:lnTo>
                  <a:cubicBezTo>
                    <a:pt x="16189" y="253"/>
                    <a:pt x="15957" y="0"/>
                    <a:pt x="15663" y="0"/>
                  </a:cubicBezTo>
                  <a:close/>
                </a:path>
              </a:pathLst>
            </a:custGeom>
            <a:solidFill>
              <a:srgbClr val="A5B8C6"/>
            </a:solidFill>
            <a:ln>
              <a:noFill/>
            </a:ln>
          </p:spPr>
          <p:txBody>
            <a:bodyPr spcFirstLastPara="1" wrap="square" lIns="121900" tIns="121900" rIns="121900" bIns="121900" anchor="ctr" anchorCtr="0">
              <a:noAutofit/>
            </a:bodyPr>
            <a:lstStyle/>
            <a:p>
              <a:endParaRPr sz="2400"/>
            </a:p>
          </p:txBody>
        </p:sp>
        <p:sp>
          <p:nvSpPr>
            <p:cNvPr id="108" name="Google Shape;7516;p68">
              <a:extLst>
                <a:ext uri="{FF2B5EF4-FFF2-40B4-BE49-F238E27FC236}">
                  <a16:creationId xmlns:a16="http://schemas.microsoft.com/office/drawing/2014/main" id="{60ECA4AE-EF4B-435C-8523-9E2A1932F313}"/>
                </a:ext>
              </a:extLst>
            </p:cNvPr>
            <p:cNvSpPr/>
            <p:nvPr/>
          </p:nvSpPr>
          <p:spPr>
            <a:xfrm>
              <a:off x="2905789" y="2602495"/>
              <a:ext cx="43136" cy="61432"/>
            </a:xfrm>
            <a:custGeom>
              <a:avLst/>
              <a:gdLst/>
              <a:ahLst/>
              <a:cxnLst/>
              <a:rect l="l" t="t" r="r" b="b"/>
              <a:pathLst>
                <a:path w="2881" h="4103" extrusionOk="0">
                  <a:moveTo>
                    <a:pt x="1435" y="1"/>
                  </a:moveTo>
                  <a:cubicBezTo>
                    <a:pt x="652" y="1"/>
                    <a:pt x="0" y="645"/>
                    <a:pt x="0" y="1452"/>
                  </a:cubicBezTo>
                  <a:lnTo>
                    <a:pt x="0" y="3786"/>
                  </a:lnTo>
                  <a:cubicBezTo>
                    <a:pt x="0" y="3975"/>
                    <a:pt x="148" y="4101"/>
                    <a:pt x="316" y="4101"/>
                  </a:cubicBezTo>
                  <a:lnTo>
                    <a:pt x="2544" y="4101"/>
                  </a:lnTo>
                  <a:cubicBezTo>
                    <a:pt x="2556" y="4102"/>
                    <a:pt x="2568" y="4103"/>
                    <a:pt x="2580" y="4103"/>
                  </a:cubicBezTo>
                  <a:cubicBezTo>
                    <a:pt x="2752" y="4103"/>
                    <a:pt x="2881" y="3963"/>
                    <a:pt x="2881" y="3786"/>
                  </a:cubicBezTo>
                  <a:lnTo>
                    <a:pt x="2881" y="1473"/>
                  </a:lnTo>
                  <a:cubicBezTo>
                    <a:pt x="2881" y="695"/>
                    <a:pt x="2250" y="43"/>
                    <a:pt x="1472" y="1"/>
                  </a:cubicBezTo>
                  <a:cubicBezTo>
                    <a:pt x="1460" y="1"/>
                    <a:pt x="1447" y="1"/>
                    <a:pt x="1435" y="1"/>
                  </a:cubicBezTo>
                  <a:close/>
                </a:path>
              </a:pathLst>
            </a:custGeom>
            <a:solidFill>
              <a:srgbClr val="F8FAFB"/>
            </a:solidFill>
            <a:ln>
              <a:noFill/>
            </a:ln>
          </p:spPr>
          <p:txBody>
            <a:bodyPr spcFirstLastPara="1" wrap="square" lIns="121900" tIns="121900" rIns="121900" bIns="121900" anchor="ctr" anchorCtr="0">
              <a:noAutofit/>
            </a:bodyPr>
            <a:lstStyle/>
            <a:p>
              <a:endParaRPr sz="2400"/>
            </a:p>
          </p:txBody>
        </p:sp>
        <p:sp>
          <p:nvSpPr>
            <p:cNvPr id="109" name="Google Shape;7517;p68">
              <a:extLst>
                <a:ext uri="{FF2B5EF4-FFF2-40B4-BE49-F238E27FC236}">
                  <a16:creationId xmlns:a16="http://schemas.microsoft.com/office/drawing/2014/main" id="{AAE60FE2-A164-4CFB-B1B7-68850FA4D3F1}"/>
                </a:ext>
              </a:extLst>
            </p:cNvPr>
            <p:cNvSpPr/>
            <p:nvPr/>
          </p:nvSpPr>
          <p:spPr>
            <a:xfrm>
              <a:off x="2922154" y="2602704"/>
              <a:ext cx="26456" cy="61522"/>
            </a:xfrm>
            <a:custGeom>
              <a:avLst/>
              <a:gdLst/>
              <a:ahLst/>
              <a:cxnLst/>
              <a:rect l="l" t="t" r="r" b="b"/>
              <a:pathLst>
                <a:path w="1767" h="4109" extrusionOk="0">
                  <a:moveTo>
                    <a:pt x="257" y="0"/>
                  </a:moveTo>
                  <a:cubicBezTo>
                    <a:pt x="166" y="0"/>
                    <a:pt x="78" y="20"/>
                    <a:pt x="1" y="50"/>
                  </a:cubicBezTo>
                  <a:cubicBezTo>
                    <a:pt x="631" y="197"/>
                    <a:pt x="1094" y="765"/>
                    <a:pt x="1094" y="1438"/>
                  </a:cubicBezTo>
                  <a:lnTo>
                    <a:pt x="1094" y="4108"/>
                  </a:lnTo>
                  <a:lnTo>
                    <a:pt x="1451" y="4108"/>
                  </a:lnTo>
                  <a:cubicBezTo>
                    <a:pt x="1620" y="4108"/>
                    <a:pt x="1767" y="3961"/>
                    <a:pt x="1767" y="3772"/>
                  </a:cubicBezTo>
                  <a:lnTo>
                    <a:pt x="1767" y="1459"/>
                  </a:lnTo>
                  <a:cubicBezTo>
                    <a:pt x="1767" y="660"/>
                    <a:pt x="1136" y="8"/>
                    <a:pt x="358" y="8"/>
                  </a:cubicBezTo>
                  <a:cubicBezTo>
                    <a:pt x="324" y="3"/>
                    <a:pt x="290" y="0"/>
                    <a:pt x="257" y="0"/>
                  </a:cubicBezTo>
                  <a:close/>
                </a:path>
              </a:pathLst>
            </a:custGeom>
            <a:solidFill>
              <a:srgbClr val="E1E7EC"/>
            </a:solidFill>
            <a:ln>
              <a:noFill/>
            </a:ln>
          </p:spPr>
          <p:txBody>
            <a:bodyPr spcFirstLastPara="1" wrap="square" lIns="121900" tIns="121900" rIns="121900" bIns="121900" anchor="ctr" anchorCtr="0">
              <a:noAutofit/>
            </a:bodyPr>
            <a:lstStyle/>
            <a:p>
              <a:endParaRPr sz="2400"/>
            </a:p>
          </p:txBody>
        </p:sp>
        <p:sp>
          <p:nvSpPr>
            <p:cNvPr id="110" name="Google Shape;7518;p68">
              <a:extLst>
                <a:ext uri="{FF2B5EF4-FFF2-40B4-BE49-F238E27FC236}">
                  <a16:creationId xmlns:a16="http://schemas.microsoft.com/office/drawing/2014/main" id="{B7FEFFDD-5AAD-47A8-8033-7AE6274B14BC}"/>
                </a:ext>
              </a:extLst>
            </p:cNvPr>
            <p:cNvSpPr/>
            <p:nvPr/>
          </p:nvSpPr>
          <p:spPr>
            <a:xfrm>
              <a:off x="2758789" y="2542066"/>
              <a:ext cx="54156" cy="46115"/>
            </a:xfrm>
            <a:custGeom>
              <a:avLst/>
              <a:gdLst/>
              <a:ahLst/>
              <a:cxnLst/>
              <a:rect l="l" t="t" r="r" b="b"/>
              <a:pathLst>
                <a:path w="3617" h="3080" extrusionOk="0">
                  <a:moveTo>
                    <a:pt x="2060" y="1"/>
                  </a:moveTo>
                  <a:cubicBezTo>
                    <a:pt x="694" y="1"/>
                    <a:pt x="0" y="1661"/>
                    <a:pt x="967" y="2629"/>
                  </a:cubicBezTo>
                  <a:cubicBezTo>
                    <a:pt x="1285" y="2940"/>
                    <a:pt x="1673" y="3079"/>
                    <a:pt x="2053" y="3079"/>
                  </a:cubicBezTo>
                  <a:cubicBezTo>
                    <a:pt x="2853" y="3079"/>
                    <a:pt x="3616" y="2462"/>
                    <a:pt x="3616" y="1535"/>
                  </a:cubicBezTo>
                  <a:cubicBezTo>
                    <a:pt x="3616" y="673"/>
                    <a:pt x="2922" y="1"/>
                    <a:pt x="2060" y="1"/>
                  </a:cubicBezTo>
                  <a:close/>
                </a:path>
              </a:pathLst>
            </a:custGeom>
            <a:solidFill>
              <a:srgbClr val="F8FAFB"/>
            </a:solidFill>
            <a:ln>
              <a:noFill/>
            </a:ln>
          </p:spPr>
          <p:txBody>
            <a:bodyPr spcFirstLastPara="1" wrap="square" lIns="121900" tIns="121900" rIns="121900" bIns="121900" anchor="ctr" anchorCtr="0">
              <a:noAutofit/>
            </a:bodyPr>
            <a:lstStyle/>
            <a:p>
              <a:endParaRPr sz="2400"/>
            </a:p>
          </p:txBody>
        </p:sp>
        <p:sp>
          <p:nvSpPr>
            <p:cNvPr id="111" name="Google Shape;7519;p68">
              <a:extLst>
                <a:ext uri="{FF2B5EF4-FFF2-40B4-BE49-F238E27FC236}">
                  <a16:creationId xmlns:a16="http://schemas.microsoft.com/office/drawing/2014/main" id="{F4A9780E-7239-4A5E-B145-B13EFA9C1148}"/>
                </a:ext>
              </a:extLst>
            </p:cNvPr>
            <p:cNvSpPr/>
            <p:nvPr/>
          </p:nvSpPr>
          <p:spPr>
            <a:xfrm>
              <a:off x="2769794" y="2545210"/>
              <a:ext cx="46924" cy="43046"/>
            </a:xfrm>
            <a:custGeom>
              <a:avLst/>
              <a:gdLst/>
              <a:ahLst/>
              <a:cxnLst/>
              <a:rect l="l" t="t" r="r" b="b"/>
              <a:pathLst>
                <a:path w="3134" h="2875" extrusionOk="0">
                  <a:moveTo>
                    <a:pt x="2124" y="1"/>
                  </a:moveTo>
                  <a:cubicBezTo>
                    <a:pt x="2802" y="1119"/>
                    <a:pt x="1910" y="2360"/>
                    <a:pt x="812" y="2360"/>
                  </a:cubicBezTo>
                  <a:cubicBezTo>
                    <a:pt x="547" y="2360"/>
                    <a:pt x="270" y="2288"/>
                    <a:pt x="1" y="2124"/>
                  </a:cubicBezTo>
                  <a:lnTo>
                    <a:pt x="1" y="2124"/>
                  </a:lnTo>
                  <a:cubicBezTo>
                    <a:pt x="300" y="2615"/>
                    <a:pt x="811" y="2874"/>
                    <a:pt x="1327" y="2874"/>
                  </a:cubicBezTo>
                  <a:cubicBezTo>
                    <a:pt x="1718" y="2874"/>
                    <a:pt x="2111" y="2726"/>
                    <a:pt x="2419" y="2419"/>
                  </a:cubicBezTo>
                  <a:cubicBezTo>
                    <a:pt x="3134" y="1704"/>
                    <a:pt x="2986" y="526"/>
                    <a:pt x="2124" y="1"/>
                  </a:cubicBezTo>
                  <a:close/>
                </a:path>
              </a:pathLst>
            </a:custGeom>
            <a:solidFill>
              <a:srgbClr val="E1E7EC"/>
            </a:solidFill>
            <a:ln>
              <a:noFill/>
            </a:ln>
          </p:spPr>
          <p:txBody>
            <a:bodyPr spcFirstLastPara="1" wrap="square" lIns="121900" tIns="121900" rIns="121900" bIns="121900" anchor="ctr" anchorCtr="0">
              <a:noAutofit/>
            </a:bodyPr>
            <a:lstStyle/>
            <a:p>
              <a:endParaRPr sz="2400"/>
            </a:p>
          </p:txBody>
        </p:sp>
      </p:grpSp>
      <p:grpSp>
        <p:nvGrpSpPr>
          <p:cNvPr id="112" name="Google Shape;8081;p68">
            <a:extLst>
              <a:ext uri="{FF2B5EF4-FFF2-40B4-BE49-F238E27FC236}">
                <a16:creationId xmlns:a16="http://schemas.microsoft.com/office/drawing/2014/main" id="{225DA55C-6540-4167-AA03-1BA6D7D4A7AC}"/>
              </a:ext>
            </a:extLst>
          </p:cNvPr>
          <p:cNvGrpSpPr/>
          <p:nvPr/>
        </p:nvGrpSpPr>
        <p:grpSpPr>
          <a:xfrm>
            <a:off x="1312340" y="3370064"/>
            <a:ext cx="456661" cy="455404"/>
            <a:chOff x="847400" y="1503588"/>
            <a:chExt cx="342496" cy="341553"/>
          </a:xfrm>
        </p:grpSpPr>
        <p:sp>
          <p:nvSpPr>
            <p:cNvPr id="113" name="Google Shape;8082;p68">
              <a:extLst>
                <a:ext uri="{FF2B5EF4-FFF2-40B4-BE49-F238E27FC236}">
                  <a16:creationId xmlns:a16="http://schemas.microsoft.com/office/drawing/2014/main" id="{9FD26157-4A8D-47EA-A13C-17EC48F7BBAD}"/>
                </a:ext>
              </a:extLst>
            </p:cNvPr>
            <p:cNvSpPr/>
            <p:nvPr/>
          </p:nvSpPr>
          <p:spPr>
            <a:xfrm>
              <a:off x="989998" y="1503588"/>
              <a:ext cx="57300" cy="31487"/>
            </a:xfrm>
            <a:custGeom>
              <a:avLst/>
              <a:gdLst/>
              <a:ahLst/>
              <a:cxnLst/>
              <a:rect l="l" t="t" r="r" b="b"/>
              <a:pathLst>
                <a:path w="3827" h="2103" extrusionOk="0">
                  <a:moveTo>
                    <a:pt x="337" y="0"/>
                  </a:moveTo>
                  <a:cubicBezTo>
                    <a:pt x="148" y="0"/>
                    <a:pt x="0" y="147"/>
                    <a:pt x="0" y="315"/>
                  </a:cubicBezTo>
                  <a:lnTo>
                    <a:pt x="0" y="1766"/>
                  </a:lnTo>
                  <a:cubicBezTo>
                    <a:pt x="0" y="1955"/>
                    <a:pt x="148" y="2103"/>
                    <a:pt x="337" y="2103"/>
                  </a:cubicBezTo>
                  <a:lnTo>
                    <a:pt x="3490" y="2103"/>
                  </a:lnTo>
                  <a:cubicBezTo>
                    <a:pt x="3680" y="2103"/>
                    <a:pt x="3827" y="1955"/>
                    <a:pt x="3827" y="1766"/>
                  </a:cubicBezTo>
                  <a:lnTo>
                    <a:pt x="3827" y="315"/>
                  </a:lnTo>
                  <a:cubicBezTo>
                    <a:pt x="3827" y="147"/>
                    <a:pt x="3680" y="0"/>
                    <a:pt x="3490" y="0"/>
                  </a:cubicBezTo>
                  <a:close/>
                </a:path>
              </a:pathLst>
            </a:custGeom>
            <a:solidFill>
              <a:srgbClr val="4B637A"/>
            </a:solidFill>
            <a:ln>
              <a:noFill/>
            </a:ln>
          </p:spPr>
          <p:txBody>
            <a:bodyPr spcFirstLastPara="1" wrap="square" lIns="121900" tIns="121900" rIns="121900" bIns="121900" anchor="ctr" anchorCtr="0">
              <a:noAutofit/>
            </a:bodyPr>
            <a:lstStyle/>
            <a:p>
              <a:endParaRPr sz="2400"/>
            </a:p>
          </p:txBody>
        </p:sp>
        <p:sp>
          <p:nvSpPr>
            <p:cNvPr id="114" name="Google Shape;8083;p68">
              <a:extLst>
                <a:ext uri="{FF2B5EF4-FFF2-40B4-BE49-F238E27FC236}">
                  <a16:creationId xmlns:a16="http://schemas.microsoft.com/office/drawing/2014/main" id="{C8EDC825-9369-43DA-B4B8-9BAB506808E3}"/>
                </a:ext>
              </a:extLst>
            </p:cNvPr>
            <p:cNvSpPr/>
            <p:nvPr/>
          </p:nvSpPr>
          <p:spPr>
            <a:xfrm>
              <a:off x="1025572" y="1503588"/>
              <a:ext cx="21725" cy="31487"/>
            </a:xfrm>
            <a:custGeom>
              <a:avLst/>
              <a:gdLst/>
              <a:ahLst/>
              <a:cxnLst/>
              <a:rect l="l" t="t" r="r" b="b"/>
              <a:pathLst>
                <a:path w="1451" h="2103" extrusionOk="0">
                  <a:moveTo>
                    <a:pt x="0" y="0"/>
                  </a:moveTo>
                  <a:lnTo>
                    <a:pt x="0" y="2103"/>
                  </a:lnTo>
                  <a:lnTo>
                    <a:pt x="1114" y="2103"/>
                  </a:lnTo>
                  <a:cubicBezTo>
                    <a:pt x="1304" y="2103"/>
                    <a:pt x="1451" y="1955"/>
                    <a:pt x="1451" y="1766"/>
                  </a:cubicBezTo>
                  <a:lnTo>
                    <a:pt x="1451" y="315"/>
                  </a:lnTo>
                  <a:cubicBezTo>
                    <a:pt x="1451" y="147"/>
                    <a:pt x="1304" y="0"/>
                    <a:pt x="1114" y="0"/>
                  </a:cubicBezTo>
                  <a:close/>
                </a:path>
              </a:pathLst>
            </a:custGeom>
            <a:solidFill>
              <a:srgbClr val="364F67"/>
            </a:solidFill>
            <a:ln>
              <a:noFill/>
            </a:ln>
          </p:spPr>
          <p:txBody>
            <a:bodyPr spcFirstLastPara="1" wrap="square" lIns="121900" tIns="121900" rIns="121900" bIns="121900" anchor="ctr" anchorCtr="0">
              <a:noAutofit/>
            </a:bodyPr>
            <a:lstStyle/>
            <a:p>
              <a:endParaRPr sz="2400"/>
            </a:p>
          </p:txBody>
        </p:sp>
        <p:sp>
          <p:nvSpPr>
            <p:cNvPr id="115" name="Google Shape;8084;p68">
              <a:extLst>
                <a:ext uri="{FF2B5EF4-FFF2-40B4-BE49-F238E27FC236}">
                  <a16:creationId xmlns:a16="http://schemas.microsoft.com/office/drawing/2014/main" id="{8E906C36-4595-47D9-8F43-070DAC33EAD0}"/>
                </a:ext>
              </a:extLst>
            </p:cNvPr>
            <p:cNvSpPr/>
            <p:nvPr/>
          </p:nvSpPr>
          <p:spPr>
            <a:xfrm>
              <a:off x="867538" y="1552368"/>
              <a:ext cx="302220" cy="183233"/>
            </a:xfrm>
            <a:custGeom>
              <a:avLst/>
              <a:gdLst/>
              <a:ahLst/>
              <a:cxnLst/>
              <a:rect l="l" t="t" r="r" b="b"/>
              <a:pathLst>
                <a:path w="20185" h="12238" extrusionOk="0">
                  <a:moveTo>
                    <a:pt x="337" y="1"/>
                  </a:moveTo>
                  <a:cubicBezTo>
                    <a:pt x="148" y="1"/>
                    <a:pt x="1" y="148"/>
                    <a:pt x="1" y="337"/>
                  </a:cubicBezTo>
                  <a:lnTo>
                    <a:pt x="1" y="11901"/>
                  </a:lnTo>
                  <a:cubicBezTo>
                    <a:pt x="1" y="12090"/>
                    <a:pt x="148" y="12237"/>
                    <a:pt x="337" y="12237"/>
                  </a:cubicBezTo>
                  <a:lnTo>
                    <a:pt x="19848" y="12237"/>
                  </a:lnTo>
                  <a:cubicBezTo>
                    <a:pt x="20037" y="12237"/>
                    <a:pt x="20184" y="12069"/>
                    <a:pt x="20184" y="11901"/>
                  </a:cubicBezTo>
                  <a:lnTo>
                    <a:pt x="20184" y="337"/>
                  </a:lnTo>
                  <a:cubicBezTo>
                    <a:pt x="20184" y="148"/>
                    <a:pt x="20037" y="1"/>
                    <a:pt x="19848" y="1"/>
                  </a:cubicBezTo>
                  <a:close/>
                </a:path>
              </a:pathLst>
            </a:custGeom>
            <a:solidFill>
              <a:srgbClr val="F3F6F7"/>
            </a:solidFill>
            <a:ln>
              <a:noFill/>
            </a:ln>
          </p:spPr>
          <p:txBody>
            <a:bodyPr spcFirstLastPara="1" wrap="square" lIns="121900" tIns="121900" rIns="121900" bIns="121900" anchor="ctr" anchorCtr="0">
              <a:noAutofit/>
            </a:bodyPr>
            <a:lstStyle/>
            <a:p>
              <a:endParaRPr sz="2400"/>
            </a:p>
          </p:txBody>
        </p:sp>
        <p:sp>
          <p:nvSpPr>
            <p:cNvPr id="116" name="Google Shape;8085;p68">
              <a:extLst>
                <a:ext uri="{FF2B5EF4-FFF2-40B4-BE49-F238E27FC236}">
                  <a16:creationId xmlns:a16="http://schemas.microsoft.com/office/drawing/2014/main" id="{5036D820-4BDE-4195-A6F0-1591D5CC37A2}"/>
                </a:ext>
              </a:extLst>
            </p:cNvPr>
            <p:cNvSpPr/>
            <p:nvPr/>
          </p:nvSpPr>
          <p:spPr>
            <a:xfrm>
              <a:off x="1149275" y="1552368"/>
              <a:ext cx="20482" cy="183233"/>
            </a:xfrm>
            <a:custGeom>
              <a:avLst/>
              <a:gdLst/>
              <a:ahLst/>
              <a:cxnLst/>
              <a:rect l="l" t="t" r="r" b="b"/>
              <a:pathLst>
                <a:path w="1368" h="12238" extrusionOk="0">
                  <a:moveTo>
                    <a:pt x="1" y="1"/>
                  </a:moveTo>
                  <a:lnTo>
                    <a:pt x="1" y="12237"/>
                  </a:lnTo>
                  <a:lnTo>
                    <a:pt x="1031" y="12237"/>
                  </a:lnTo>
                  <a:cubicBezTo>
                    <a:pt x="1220" y="12237"/>
                    <a:pt x="1367" y="12069"/>
                    <a:pt x="1367" y="11901"/>
                  </a:cubicBezTo>
                  <a:lnTo>
                    <a:pt x="1367" y="337"/>
                  </a:lnTo>
                  <a:cubicBezTo>
                    <a:pt x="1367" y="148"/>
                    <a:pt x="1220" y="1"/>
                    <a:pt x="1031" y="1"/>
                  </a:cubicBezTo>
                  <a:close/>
                </a:path>
              </a:pathLst>
            </a:custGeom>
            <a:solidFill>
              <a:srgbClr val="E9EEF1"/>
            </a:solidFill>
            <a:ln>
              <a:noFill/>
            </a:ln>
          </p:spPr>
          <p:txBody>
            <a:bodyPr spcFirstLastPara="1" wrap="square" lIns="121900" tIns="121900" rIns="121900" bIns="121900" anchor="ctr" anchorCtr="0">
              <a:noAutofit/>
            </a:bodyPr>
            <a:lstStyle/>
            <a:p>
              <a:endParaRPr sz="2400"/>
            </a:p>
          </p:txBody>
        </p:sp>
        <p:sp>
          <p:nvSpPr>
            <p:cNvPr id="117" name="Google Shape;8086;p68">
              <a:extLst>
                <a:ext uri="{FF2B5EF4-FFF2-40B4-BE49-F238E27FC236}">
                  <a16:creationId xmlns:a16="http://schemas.microsoft.com/office/drawing/2014/main" id="{5C00195D-15B8-41B1-B06D-974496B41D5B}"/>
                </a:ext>
              </a:extLst>
            </p:cNvPr>
            <p:cNvSpPr/>
            <p:nvPr/>
          </p:nvSpPr>
          <p:spPr>
            <a:xfrm>
              <a:off x="847400" y="1524984"/>
              <a:ext cx="342496" cy="37476"/>
            </a:xfrm>
            <a:custGeom>
              <a:avLst/>
              <a:gdLst/>
              <a:ahLst/>
              <a:cxnLst/>
              <a:rect l="l" t="t" r="r" b="b"/>
              <a:pathLst>
                <a:path w="22875" h="2503" extrusionOk="0">
                  <a:moveTo>
                    <a:pt x="337" y="1"/>
                  </a:moveTo>
                  <a:cubicBezTo>
                    <a:pt x="148" y="1"/>
                    <a:pt x="0" y="148"/>
                    <a:pt x="0" y="337"/>
                  </a:cubicBezTo>
                  <a:lnTo>
                    <a:pt x="0" y="2166"/>
                  </a:lnTo>
                  <a:cubicBezTo>
                    <a:pt x="0" y="2356"/>
                    <a:pt x="148" y="2503"/>
                    <a:pt x="337" y="2503"/>
                  </a:cubicBezTo>
                  <a:lnTo>
                    <a:pt x="22559" y="2503"/>
                  </a:lnTo>
                  <a:cubicBezTo>
                    <a:pt x="22728" y="2503"/>
                    <a:pt x="22875" y="2356"/>
                    <a:pt x="22875" y="2166"/>
                  </a:cubicBezTo>
                  <a:lnTo>
                    <a:pt x="22875" y="337"/>
                  </a:lnTo>
                  <a:cubicBezTo>
                    <a:pt x="22875" y="169"/>
                    <a:pt x="22728" y="1"/>
                    <a:pt x="22559" y="1"/>
                  </a:cubicBezTo>
                  <a:close/>
                </a:path>
              </a:pathLst>
            </a:custGeom>
            <a:solidFill>
              <a:srgbClr val="D0DAE1"/>
            </a:solidFill>
            <a:ln>
              <a:noFill/>
            </a:ln>
          </p:spPr>
          <p:txBody>
            <a:bodyPr spcFirstLastPara="1" wrap="square" lIns="121900" tIns="121900" rIns="121900" bIns="121900" anchor="ctr" anchorCtr="0">
              <a:noAutofit/>
            </a:bodyPr>
            <a:lstStyle/>
            <a:p>
              <a:endParaRPr sz="2400"/>
            </a:p>
          </p:txBody>
        </p:sp>
        <p:sp>
          <p:nvSpPr>
            <p:cNvPr id="118" name="Google Shape;8087;p68">
              <a:extLst>
                <a:ext uri="{FF2B5EF4-FFF2-40B4-BE49-F238E27FC236}">
                  <a16:creationId xmlns:a16="http://schemas.microsoft.com/office/drawing/2014/main" id="{A3027191-88FA-47BD-A702-64D89FB3B2BC}"/>
                </a:ext>
              </a:extLst>
            </p:cNvPr>
            <p:cNvSpPr/>
            <p:nvPr/>
          </p:nvSpPr>
          <p:spPr>
            <a:xfrm>
              <a:off x="950964" y="1790042"/>
              <a:ext cx="135366" cy="31487"/>
            </a:xfrm>
            <a:custGeom>
              <a:avLst/>
              <a:gdLst/>
              <a:ahLst/>
              <a:cxnLst/>
              <a:rect l="l" t="t" r="r" b="b"/>
              <a:pathLst>
                <a:path w="9041" h="2103" extrusionOk="0">
                  <a:moveTo>
                    <a:pt x="1199" y="0"/>
                  </a:moveTo>
                  <a:cubicBezTo>
                    <a:pt x="1094" y="0"/>
                    <a:pt x="967" y="84"/>
                    <a:pt x="904" y="190"/>
                  </a:cubicBezTo>
                  <a:lnTo>
                    <a:pt x="127" y="1598"/>
                  </a:lnTo>
                  <a:cubicBezTo>
                    <a:pt x="0" y="1829"/>
                    <a:pt x="169" y="2103"/>
                    <a:pt x="421" y="2103"/>
                  </a:cubicBezTo>
                  <a:lnTo>
                    <a:pt x="8620" y="2103"/>
                  </a:lnTo>
                  <a:cubicBezTo>
                    <a:pt x="8873" y="2103"/>
                    <a:pt x="9041" y="1829"/>
                    <a:pt x="8915" y="1598"/>
                  </a:cubicBezTo>
                  <a:lnTo>
                    <a:pt x="8116" y="190"/>
                  </a:lnTo>
                  <a:cubicBezTo>
                    <a:pt x="8053" y="84"/>
                    <a:pt x="7948" y="0"/>
                    <a:pt x="7821" y="0"/>
                  </a:cubicBezTo>
                  <a:close/>
                </a:path>
              </a:pathLst>
            </a:custGeom>
            <a:solidFill>
              <a:srgbClr val="6B8397"/>
            </a:solidFill>
            <a:ln>
              <a:noFill/>
            </a:ln>
          </p:spPr>
          <p:txBody>
            <a:bodyPr spcFirstLastPara="1" wrap="square" lIns="121900" tIns="121900" rIns="121900" bIns="121900" anchor="ctr" anchorCtr="0">
              <a:noAutofit/>
            </a:bodyPr>
            <a:lstStyle/>
            <a:p>
              <a:endParaRPr sz="2400"/>
            </a:p>
          </p:txBody>
        </p:sp>
        <p:sp>
          <p:nvSpPr>
            <p:cNvPr id="119" name="Google Shape;8088;p68">
              <a:extLst>
                <a:ext uri="{FF2B5EF4-FFF2-40B4-BE49-F238E27FC236}">
                  <a16:creationId xmlns:a16="http://schemas.microsoft.com/office/drawing/2014/main" id="{42105261-AEA2-48B1-BCC1-76BDCD312862}"/>
                </a:ext>
              </a:extLst>
            </p:cNvPr>
            <p:cNvSpPr/>
            <p:nvPr/>
          </p:nvSpPr>
          <p:spPr>
            <a:xfrm>
              <a:off x="911931" y="1752581"/>
              <a:ext cx="82798" cy="92560"/>
            </a:xfrm>
            <a:custGeom>
              <a:avLst/>
              <a:gdLst/>
              <a:ahLst/>
              <a:cxnLst/>
              <a:rect l="l" t="t" r="r" b="b"/>
              <a:pathLst>
                <a:path w="5530" h="6182" extrusionOk="0">
                  <a:moveTo>
                    <a:pt x="3448" y="0"/>
                  </a:moveTo>
                  <a:cubicBezTo>
                    <a:pt x="3322" y="0"/>
                    <a:pt x="3217" y="85"/>
                    <a:pt x="3154" y="190"/>
                  </a:cubicBezTo>
                  <a:lnTo>
                    <a:pt x="126" y="5698"/>
                  </a:lnTo>
                  <a:cubicBezTo>
                    <a:pt x="0" y="5908"/>
                    <a:pt x="169" y="6182"/>
                    <a:pt x="421" y="6182"/>
                  </a:cubicBezTo>
                  <a:lnTo>
                    <a:pt x="2166" y="6182"/>
                  </a:lnTo>
                  <a:cubicBezTo>
                    <a:pt x="2292" y="6182"/>
                    <a:pt x="2397" y="6119"/>
                    <a:pt x="2460" y="6013"/>
                  </a:cubicBezTo>
                  <a:lnTo>
                    <a:pt x="5488" y="505"/>
                  </a:lnTo>
                  <a:cubicBezTo>
                    <a:pt x="5530" y="400"/>
                    <a:pt x="5530" y="274"/>
                    <a:pt x="5488" y="169"/>
                  </a:cubicBezTo>
                  <a:cubicBezTo>
                    <a:pt x="5425" y="63"/>
                    <a:pt x="5298" y="0"/>
                    <a:pt x="5193" y="0"/>
                  </a:cubicBezTo>
                  <a:close/>
                </a:path>
              </a:pathLst>
            </a:custGeom>
            <a:solidFill>
              <a:srgbClr val="8195A6"/>
            </a:solidFill>
            <a:ln>
              <a:noFill/>
            </a:ln>
          </p:spPr>
          <p:txBody>
            <a:bodyPr spcFirstLastPara="1" wrap="square" lIns="121900" tIns="121900" rIns="121900" bIns="121900" anchor="ctr" anchorCtr="0">
              <a:noAutofit/>
            </a:bodyPr>
            <a:lstStyle/>
            <a:p>
              <a:endParaRPr sz="2400"/>
            </a:p>
          </p:txBody>
        </p:sp>
        <p:sp>
          <p:nvSpPr>
            <p:cNvPr id="120" name="Google Shape;8089;p68">
              <a:extLst>
                <a:ext uri="{FF2B5EF4-FFF2-40B4-BE49-F238E27FC236}">
                  <a16:creationId xmlns:a16="http://schemas.microsoft.com/office/drawing/2014/main" id="{4E13397D-4780-4FAA-A5C9-15E8D3760AED}"/>
                </a:ext>
              </a:extLst>
            </p:cNvPr>
            <p:cNvSpPr/>
            <p:nvPr/>
          </p:nvSpPr>
          <p:spPr>
            <a:xfrm>
              <a:off x="1041623" y="1752850"/>
              <a:ext cx="83741" cy="92290"/>
            </a:xfrm>
            <a:custGeom>
              <a:avLst/>
              <a:gdLst/>
              <a:ahLst/>
              <a:cxnLst/>
              <a:rect l="l" t="t" r="r" b="b"/>
              <a:pathLst>
                <a:path w="5593" h="6164" extrusionOk="0">
                  <a:moveTo>
                    <a:pt x="2184" y="0"/>
                  </a:moveTo>
                  <a:cubicBezTo>
                    <a:pt x="2171" y="0"/>
                    <a:pt x="2158" y="1"/>
                    <a:pt x="2145" y="3"/>
                  </a:cubicBezTo>
                  <a:lnTo>
                    <a:pt x="400" y="3"/>
                  </a:lnTo>
                  <a:cubicBezTo>
                    <a:pt x="148" y="3"/>
                    <a:pt x="0" y="277"/>
                    <a:pt x="127" y="487"/>
                  </a:cubicBezTo>
                  <a:lnTo>
                    <a:pt x="3133" y="5995"/>
                  </a:lnTo>
                  <a:cubicBezTo>
                    <a:pt x="3196" y="6101"/>
                    <a:pt x="3301" y="6164"/>
                    <a:pt x="3427" y="6164"/>
                  </a:cubicBezTo>
                  <a:lnTo>
                    <a:pt x="5172" y="6164"/>
                  </a:lnTo>
                  <a:cubicBezTo>
                    <a:pt x="5425" y="6164"/>
                    <a:pt x="5593" y="5890"/>
                    <a:pt x="5467" y="5680"/>
                  </a:cubicBezTo>
                  <a:lnTo>
                    <a:pt x="2439" y="172"/>
                  </a:lnTo>
                  <a:cubicBezTo>
                    <a:pt x="2383" y="77"/>
                    <a:pt x="2292" y="0"/>
                    <a:pt x="2184" y="0"/>
                  </a:cubicBezTo>
                  <a:close/>
                </a:path>
              </a:pathLst>
            </a:custGeom>
            <a:solidFill>
              <a:srgbClr val="8195A6"/>
            </a:solidFill>
            <a:ln>
              <a:noFill/>
            </a:ln>
          </p:spPr>
          <p:txBody>
            <a:bodyPr spcFirstLastPara="1" wrap="square" lIns="121900" tIns="121900" rIns="121900" bIns="121900" anchor="ctr" anchorCtr="0">
              <a:noAutofit/>
            </a:bodyPr>
            <a:lstStyle/>
            <a:p>
              <a:endParaRPr sz="2400"/>
            </a:p>
          </p:txBody>
        </p:sp>
        <p:sp>
          <p:nvSpPr>
            <p:cNvPr id="121" name="Google Shape;8090;p68">
              <a:extLst>
                <a:ext uri="{FF2B5EF4-FFF2-40B4-BE49-F238E27FC236}">
                  <a16:creationId xmlns:a16="http://schemas.microsoft.com/office/drawing/2014/main" id="{3A8860A6-0741-4311-8A2A-F125F0272EF8}"/>
                </a:ext>
              </a:extLst>
            </p:cNvPr>
            <p:cNvSpPr/>
            <p:nvPr/>
          </p:nvSpPr>
          <p:spPr>
            <a:xfrm>
              <a:off x="949392" y="1752850"/>
              <a:ext cx="46535" cy="20198"/>
            </a:xfrm>
            <a:custGeom>
              <a:avLst/>
              <a:gdLst/>
              <a:ahLst/>
              <a:cxnLst/>
              <a:rect l="l" t="t" r="r" b="b"/>
              <a:pathLst>
                <a:path w="3108" h="1349" extrusionOk="0">
                  <a:moveTo>
                    <a:pt x="908" y="0"/>
                  </a:moveTo>
                  <a:cubicBezTo>
                    <a:pt x="799" y="0"/>
                    <a:pt x="708" y="77"/>
                    <a:pt x="652" y="172"/>
                  </a:cubicBezTo>
                  <a:lnTo>
                    <a:pt x="0" y="1349"/>
                  </a:lnTo>
                  <a:lnTo>
                    <a:pt x="2502" y="1349"/>
                  </a:lnTo>
                  <a:lnTo>
                    <a:pt x="2986" y="487"/>
                  </a:lnTo>
                  <a:cubicBezTo>
                    <a:pt x="3107" y="264"/>
                    <a:pt x="2956" y="2"/>
                    <a:pt x="2719" y="2"/>
                  </a:cubicBezTo>
                  <a:cubicBezTo>
                    <a:pt x="2710" y="2"/>
                    <a:pt x="2701" y="3"/>
                    <a:pt x="2691" y="3"/>
                  </a:cubicBezTo>
                  <a:lnTo>
                    <a:pt x="946" y="3"/>
                  </a:lnTo>
                  <a:cubicBezTo>
                    <a:pt x="933" y="1"/>
                    <a:pt x="920" y="0"/>
                    <a:pt x="908" y="0"/>
                  </a:cubicBezTo>
                  <a:close/>
                </a:path>
              </a:pathLst>
            </a:custGeom>
            <a:solidFill>
              <a:srgbClr val="6B8397"/>
            </a:solidFill>
            <a:ln>
              <a:noFill/>
            </a:ln>
          </p:spPr>
          <p:txBody>
            <a:bodyPr spcFirstLastPara="1" wrap="square" lIns="121900" tIns="121900" rIns="121900" bIns="121900" anchor="ctr" anchorCtr="0">
              <a:noAutofit/>
            </a:bodyPr>
            <a:lstStyle/>
            <a:p>
              <a:endParaRPr sz="2400"/>
            </a:p>
          </p:txBody>
        </p:sp>
        <p:sp>
          <p:nvSpPr>
            <p:cNvPr id="122" name="Google Shape;8091;p68">
              <a:extLst>
                <a:ext uri="{FF2B5EF4-FFF2-40B4-BE49-F238E27FC236}">
                  <a16:creationId xmlns:a16="http://schemas.microsoft.com/office/drawing/2014/main" id="{E17CF798-BFC5-4A7F-97BD-24ABDD78EE18}"/>
                </a:ext>
              </a:extLst>
            </p:cNvPr>
            <p:cNvSpPr/>
            <p:nvPr/>
          </p:nvSpPr>
          <p:spPr>
            <a:xfrm>
              <a:off x="1041623" y="1752850"/>
              <a:ext cx="46280" cy="20198"/>
            </a:xfrm>
            <a:custGeom>
              <a:avLst/>
              <a:gdLst/>
              <a:ahLst/>
              <a:cxnLst/>
              <a:rect l="l" t="t" r="r" b="b"/>
              <a:pathLst>
                <a:path w="3091" h="1349" extrusionOk="0">
                  <a:moveTo>
                    <a:pt x="2184" y="0"/>
                  </a:moveTo>
                  <a:cubicBezTo>
                    <a:pt x="2171" y="0"/>
                    <a:pt x="2158" y="1"/>
                    <a:pt x="2145" y="3"/>
                  </a:cubicBezTo>
                  <a:lnTo>
                    <a:pt x="400" y="3"/>
                  </a:lnTo>
                  <a:cubicBezTo>
                    <a:pt x="148" y="3"/>
                    <a:pt x="0" y="277"/>
                    <a:pt x="127" y="487"/>
                  </a:cubicBezTo>
                  <a:lnTo>
                    <a:pt x="589" y="1349"/>
                  </a:lnTo>
                  <a:lnTo>
                    <a:pt x="3091" y="1349"/>
                  </a:lnTo>
                  <a:lnTo>
                    <a:pt x="2439" y="172"/>
                  </a:lnTo>
                  <a:cubicBezTo>
                    <a:pt x="2383" y="77"/>
                    <a:pt x="2292" y="0"/>
                    <a:pt x="2184" y="0"/>
                  </a:cubicBezTo>
                  <a:close/>
                </a:path>
              </a:pathLst>
            </a:custGeom>
            <a:solidFill>
              <a:srgbClr val="6B8397"/>
            </a:solidFill>
            <a:ln>
              <a:noFill/>
            </a:ln>
          </p:spPr>
          <p:txBody>
            <a:bodyPr spcFirstLastPara="1" wrap="square" lIns="121900" tIns="121900" rIns="121900" bIns="121900" anchor="ctr" anchorCtr="0">
              <a:noAutofit/>
            </a:bodyPr>
            <a:lstStyle/>
            <a:p>
              <a:endParaRPr sz="2400"/>
            </a:p>
          </p:txBody>
        </p:sp>
        <p:sp>
          <p:nvSpPr>
            <p:cNvPr id="123" name="Google Shape;8092;p68">
              <a:extLst>
                <a:ext uri="{FF2B5EF4-FFF2-40B4-BE49-F238E27FC236}">
                  <a16:creationId xmlns:a16="http://schemas.microsoft.com/office/drawing/2014/main" id="{A641A1BB-4A2C-4369-90E3-12421449B07F}"/>
                </a:ext>
              </a:extLst>
            </p:cNvPr>
            <p:cNvSpPr/>
            <p:nvPr/>
          </p:nvSpPr>
          <p:spPr>
            <a:xfrm>
              <a:off x="847400" y="1725510"/>
              <a:ext cx="342496" cy="37162"/>
            </a:xfrm>
            <a:custGeom>
              <a:avLst/>
              <a:gdLst/>
              <a:ahLst/>
              <a:cxnLst/>
              <a:rect l="l" t="t" r="r" b="b"/>
              <a:pathLst>
                <a:path w="22875" h="2482" extrusionOk="0">
                  <a:moveTo>
                    <a:pt x="337" y="0"/>
                  </a:moveTo>
                  <a:cubicBezTo>
                    <a:pt x="148" y="0"/>
                    <a:pt x="0" y="147"/>
                    <a:pt x="0" y="337"/>
                  </a:cubicBezTo>
                  <a:lnTo>
                    <a:pt x="0" y="2145"/>
                  </a:lnTo>
                  <a:cubicBezTo>
                    <a:pt x="0" y="2334"/>
                    <a:pt x="148" y="2481"/>
                    <a:pt x="337" y="2481"/>
                  </a:cubicBezTo>
                  <a:lnTo>
                    <a:pt x="22559" y="2481"/>
                  </a:lnTo>
                  <a:cubicBezTo>
                    <a:pt x="22728" y="2481"/>
                    <a:pt x="22875" y="2334"/>
                    <a:pt x="22875" y="2145"/>
                  </a:cubicBezTo>
                  <a:lnTo>
                    <a:pt x="22875" y="337"/>
                  </a:lnTo>
                  <a:cubicBezTo>
                    <a:pt x="22875" y="147"/>
                    <a:pt x="22728" y="0"/>
                    <a:pt x="22559" y="0"/>
                  </a:cubicBezTo>
                  <a:close/>
                </a:path>
              </a:pathLst>
            </a:custGeom>
            <a:solidFill>
              <a:srgbClr val="D0DAE1"/>
            </a:solidFill>
            <a:ln>
              <a:noFill/>
            </a:ln>
          </p:spPr>
          <p:txBody>
            <a:bodyPr spcFirstLastPara="1" wrap="square" lIns="121900" tIns="121900" rIns="121900" bIns="121900" anchor="ctr" anchorCtr="0">
              <a:noAutofit/>
            </a:bodyPr>
            <a:lstStyle/>
            <a:p>
              <a:endParaRPr sz="2400"/>
            </a:p>
          </p:txBody>
        </p:sp>
        <p:sp>
          <p:nvSpPr>
            <p:cNvPr id="124" name="Google Shape;8093;p68">
              <a:extLst>
                <a:ext uri="{FF2B5EF4-FFF2-40B4-BE49-F238E27FC236}">
                  <a16:creationId xmlns:a16="http://schemas.microsoft.com/office/drawing/2014/main" id="{FFC33F35-D5B9-4F93-9A8A-2C0B595D8B10}"/>
                </a:ext>
              </a:extLst>
            </p:cNvPr>
            <p:cNvSpPr/>
            <p:nvPr/>
          </p:nvSpPr>
          <p:spPr>
            <a:xfrm>
              <a:off x="1168799" y="1524984"/>
              <a:ext cx="21096" cy="37476"/>
            </a:xfrm>
            <a:custGeom>
              <a:avLst/>
              <a:gdLst/>
              <a:ahLst/>
              <a:cxnLst/>
              <a:rect l="l" t="t" r="r" b="b"/>
              <a:pathLst>
                <a:path w="1409" h="2503" extrusionOk="0">
                  <a:moveTo>
                    <a:pt x="0" y="1"/>
                  </a:moveTo>
                  <a:lnTo>
                    <a:pt x="0" y="2503"/>
                  </a:lnTo>
                  <a:lnTo>
                    <a:pt x="1093" y="2503"/>
                  </a:lnTo>
                  <a:cubicBezTo>
                    <a:pt x="1262" y="2503"/>
                    <a:pt x="1409" y="2356"/>
                    <a:pt x="1409" y="2166"/>
                  </a:cubicBezTo>
                  <a:lnTo>
                    <a:pt x="1409" y="337"/>
                  </a:lnTo>
                  <a:cubicBezTo>
                    <a:pt x="1409" y="169"/>
                    <a:pt x="1262" y="1"/>
                    <a:pt x="1093" y="1"/>
                  </a:cubicBezTo>
                  <a:close/>
                </a:path>
              </a:pathLst>
            </a:custGeom>
            <a:solidFill>
              <a:srgbClr val="CAD5DD"/>
            </a:solidFill>
            <a:ln>
              <a:noFill/>
            </a:ln>
          </p:spPr>
          <p:txBody>
            <a:bodyPr spcFirstLastPara="1" wrap="square" lIns="121900" tIns="121900" rIns="121900" bIns="121900" anchor="ctr" anchorCtr="0">
              <a:noAutofit/>
            </a:bodyPr>
            <a:lstStyle/>
            <a:p>
              <a:endParaRPr sz="2400"/>
            </a:p>
          </p:txBody>
        </p:sp>
        <p:sp>
          <p:nvSpPr>
            <p:cNvPr id="125" name="Google Shape;8094;p68">
              <a:extLst>
                <a:ext uri="{FF2B5EF4-FFF2-40B4-BE49-F238E27FC236}">
                  <a16:creationId xmlns:a16="http://schemas.microsoft.com/office/drawing/2014/main" id="{AB218839-4607-4485-8BA3-EBCCB1614DFE}"/>
                </a:ext>
              </a:extLst>
            </p:cNvPr>
            <p:cNvSpPr/>
            <p:nvPr/>
          </p:nvSpPr>
          <p:spPr>
            <a:xfrm>
              <a:off x="1168799" y="1725510"/>
              <a:ext cx="21096" cy="37162"/>
            </a:xfrm>
            <a:custGeom>
              <a:avLst/>
              <a:gdLst/>
              <a:ahLst/>
              <a:cxnLst/>
              <a:rect l="l" t="t" r="r" b="b"/>
              <a:pathLst>
                <a:path w="1409" h="2482" extrusionOk="0">
                  <a:moveTo>
                    <a:pt x="0" y="0"/>
                  </a:moveTo>
                  <a:lnTo>
                    <a:pt x="0" y="2481"/>
                  </a:lnTo>
                  <a:lnTo>
                    <a:pt x="1093" y="2481"/>
                  </a:lnTo>
                  <a:cubicBezTo>
                    <a:pt x="1262" y="2481"/>
                    <a:pt x="1409" y="2334"/>
                    <a:pt x="1409" y="2145"/>
                  </a:cubicBezTo>
                  <a:lnTo>
                    <a:pt x="1409" y="337"/>
                  </a:lnTo>
                  <a:cubicBezTo>
                    <a:pt x="1409" y="147"/>
                    <a:pt x="1262" y="0"/>
                    <a:pt x="1093" y="0"/>
                  </a:cubicBezTo>
                  <a:close/>
                </a:path>
              </a:pathLst>
            </a:custGeom>
            <a:solidFill>
              <a:srgbClr val="CAD5DD"/>
            </a:solidFill>
            <a:ln>
              <a:noFill/>
            </a:ln>
          </p:spPr>
          <p:txBody>
            <a:bodyPr spcFirstLastPara="1" wrap="square" lIns="121900" tIns="121900" rIns="121900" bIns="121900" anchor="ctr" anchorCtr="0">
              <a:noAutofit/>
            </a:bodyPr>
            <a:lstStyle/>
            <a:p>
              <a:endParaRPr sz="2400"/>
            </a:p>
          </p:txBody>
        </p:sp>
        <p:sp>
          <p:nvSpPr>
            <p:cNvPr id="126" name="Google Shape;8095;p68">
              <a:extLst>
                <a:ext uri="{FF2B5EF4-FFF2-40B4-BE49-F238E27FC236}">
                  <a16:creationId xmlns:a16="http://schemas.microsoft.com/office/drawing/2014/main" id="{8CCED4D5-E8AE-4499-AEA6-DD4665A62739}"/>
                </a:ext>
              </a:extLst>
            </p:cNvPr>
            <p:cNvSpPr/>
            <p:nvPr/>
          </p:nvSpPr>
          <p:spPr>
            <a:xfrm>
              <a:off x="1046339" y="1601703"/>
              <a:ext cx="47418" cy="50787"/>
            </a:xfrm>
            <a:custGeom>
              <a:avLst/>
              <a:gdLst/>
              <a:ahLst/>
              <a:cxnLst/>
              <a:rect l="l" t="t" r="r" b="b"/>
              <a:pathLst>
                <a:path w="3167" h="3392" extrusionOk="0">
                  <a:moveTo>
                    <a:pt x="2688" y="0"/>
                  </a:moveTo>
                  <a:cubicBezTo>
                    <a:pt x="2601" y="0"/>
                    <a:pt x="2511" y="39"/>
                    <a:pt x="2440" y="133"/>
                  </a:cubicBezTo>
                  <a:lnTo>
                    <a:pt x="190" y="2845"/>
                  </a:lnTo>
                  <a:cubicBezTo>
                    <a:pt x="1" y="3055"/>
                    <a:pt x="148" y="3392"/>
                    <a:pt x="442" y="3392"/>
                  </a:cubicBezTo>
                  <a:cubicBezTo>
                    <a:pt x="547" y="3392"/>
                    <a:pt x="631" y="3329"/>
                    <a:pt x="695" y="3266"/>
                  </a:cubicBezTo>
                  <a:lnTo>
                    <a:pt x="2965" y="553"/>
                  </a:lnTo>
                  <a:cubicBezTo>
                    <a:pt x="3167" y="305"/>
                    <a:pt x="2934" y="0"/>
                    <a:pt x="2688" y="0"/>
                  </a:cubicBezTo>
                  <a:close/>
                </a:path>
              </a:pathLst>
            </a:custGeom>
            <a:solidFill>
              <a:srgbClr val="364F67"/>
            </a:solidFill>
            <a:ln>
              <a:noFill/>
            </a:ln>
          </p:spPr>
          <p:txBody>
            <a:bodyPr spcFirstLastPara="1" wrap="square" lIns="121900" tIns="121900" rIns="121900" bIns="121900" anchor="ctr" anchorCtr="0">
              <a:noAutofit/>
            </a:bodyPr>
            <a:lstStyle/>
            <a:p>
              <a:endParaRPr sz="2400"/>
            </a:p>
          </p:txBody>
        </p:sp>
        <p:sp>
          <p:nvSpPr>
            <p:cNvPr id="127" name="Google Shape;8096;p68">
              <a:extLst>
                <a:ext uri="{FF2B5EF4-FFF2-40B4-BE49-F238E27FC236}">
                  <a16:creationId xmlns:a16="http://schemas.microsoft.com/office/drawing/2014/main" id="{1C8456D4-6AC7-471B-9083-D6918C38083F}"/>
                </a:ext>
              </a:extLst>
            </p:cNvPr>
            <p:cNvSpPr/>
            <p:nvPr/>
          </p:nvSpPr>
          <p:spPr>
            <a:xfrm>
              <a:off x="990567" y="1630091"/>
              <a:ext cx="48556" cy="29331"/>
            </a:xfrm>
            <a:custGeom>
              <a:avLst/>
              <a:gdLst/>
              <a:ahLst/>
              <a:cxnLst/>
              <a:rect l="l" t="t" r="r" b="b"/>
              <a:pathLst>
                <a:path w="3243" h="1959" extrusionOk="0">
                  <a:moveTo>
                    <a:pt x="494" y="0"/>
                  </a:moveTo>
                  <a:cubicBezTo>
                    <a:pt x="194" y="0"/>
                    <a:pt x="0" y="454"/>
                    <a:pt x="341" y="634"/>
                  </a:cubicBezTo>
                  <a:lnTo>
                    <a:pt x="2611" y="1916"/>
                  </a:lnTo>
                  <a:cubicBezTo>
                    <a:pt x="2653" y="1937"/>
                    <a:pt x="2717" y="1958"/>
                    <a:pt x="2759" y="1958"/>
                  </a:cubicBezTo>
                  <a:cubicBezTo>
                    <a:pt x="3116" y="1958"/>
                    <a:pt x="3242" y="1496"/>
                    <a:pt x="2927" y="1327"/>
                  </a:cubicBezTo>
                  <a:lnTo>
                    <a:pt x="656" y="45"/>
                  </a:lnTo>
                  <a:cubicBezTo>
                    <a:pt x="600" y="14"/>
                    <a:pt x="545" y="0"/>
                    <a:pt x="494" y="0"/>
                  </a:cubicBezTo>
                  <a:close/>
                </a:path>
              </a:pathLst>
            </a:custGeom>
            <a:solidFill>
              <a:srgbClr val="364F67"/>
            </a:solidFill>
            <a:ln>
              <a:noFill/>
            </a:ln>
          </p:spPr>
          <p:txBody>
            <a:bodyPr spcFirstLastPara="1" wrap="square" lIns="121900" tIns="121900" rIns="121900" bIns="121900" anchor="ctr" anchorCtr="0">
              <a:noAutofit/>
            </a:bodyPr>
            <a:lstStyle/>
            <a:p>
              <a:endParaRPr sz="2400"/>
            </a:p>
          </p:txBody>
        </p:sp>
        <p:sp>
          <p:nvSpPr>
            <p:cNvPr id="128" name="Google Shape;8097;p68">
              <a:extLst>
                <a:ext uri="{FF2B5EF4-FFF2-40B4-BE49-F238E27FC236}">
                  <a16:creationId xmlns:a16="http://schemas.microsoft.com/office/drawing/2014/main" id="{C561C283-5C57-49A0-BE17-77E582B3E5C5}"/>
                </a:ext>
              </a:extLst>
            </p:cNvPr>
            <p:cNvSpPr/>
            <p:nvPr/>
          </p:nvSpPr>
          <p:spPr>
            <a:xfrm>
              <a:off x="940573" y="1633983"/>
              <a:ext cx="44543" cy="51565"/>
            </a:xfrm>
            <a:custGeom>
              <a:avLst/>
              <a:gdLst/>
              <a:ahLst/>
              <a:cxnLst/>
              <a:rect l="l" t="t" r="r" b="b"/>
              <a:pathLst>
                <a:path w="2975" h="3444" extrusionOk="0">
                  <a:moveTo>
                    <a:pt x="2525" y="0"/>
                  </a:moveTo>
                  <a:cubicBezTo>
                    <a:pt x="2444" y="0"/>
                    <a:pt x="2362" y="30"/>
                    <a:pt x="2292" y="100"/>
                  </a:cubicBezTo>
                  <a:lnTo>
                    <a:pt x="148" y="2918"/>
                  </a:lnTo>
                  <a:cubicBezTo>
                    <a:pt x="1" y="3149"/>
                    <a:pt x="148" y="3443"/>
                    <a:pt x="421" y="3443"/>
                  </a:cubicBezTo>
                  <a:cubicBezTo>
                    <a:pt x="526" y="3443"/>
                    <a:pt x="631" y="3401"/>
                    <a:pt x="694" y="3317"/>
                  </a:cubicBezTo>
                  <a:lnTo>
                    <a:pt x="2818" y="521"/>
                  </a:lnTo>
                  <a:cubicBezTo>
                    <a:pt x="2974" y="255"/>
                    <a:pt x="2758" y="0"/>
                    <a:pt x="2525" y="0"/>
                  </a:cubicBezTo>
                  <a:close/>
                </a:path>
              </a:pathLst>
            </a:custGeom>
            <a:solidFill>
              <a:srgbClr val="364F67"/>
            </a:solidFill>
            <a:ln>
              <a:noFill/>
            </a:ln>
          </p:spPr>
          <p:txBody>
            <a:bodyPr spcFirstLastPara="1" wrap="square" lIns="121900" tIns="121900" rIns="121900" bIns="121900" anchor="ctr" anchorCtr="0">
              <a:noAutofit/>
            </a:bodyPr>
            <a:lstStyle/>
            <a:p>
              <a:endParaRPr sz="2400"/>
            </a:p>
          </p:txBody>
        </p:sp>
        <p:sp>
          <p:nvSpPr>
            <p:cNvPr id="129" name="Google Shape;8098;p68">
              <a:extLst>
                <a:ext uri="{FF2B5EF4-FFF2-40B4-BE49-F238E27FC236}">
                  <a16:creationId xmlns:a16="http://schemas.microsoft.com/office/drawing/2014/main" id="{AEB3F5D2-291D-4BE4-883F-E540FD560183}"/>
                </a:ext>
              </a:extLst>
            </p:cNvPr>
            <p:cNvSpPr/>
            <p:nvPr/>
          </p:nvSpPr>
          <p:spPr>
            <a:xfrm>
              <a:off x="912560" y="1673256"/>
              <a:ext cx="45966" cy="39408"/>
            </a:xfrm>
            <a:custGeom>
              <a:avLst/>
              <a:gdLst/>
              <a:ahLst/>
              <a:cxnLst/>
              <a:rect l="l" t="t" r="r" b="b"/>
              <a:pathLst>
                <a:path w="3070" h="2632" extrusionOk="0">
                  <a:moveTo>
                    <a:pt x="1766" y="0"/>
                  </a:moveTo>
                  <a:cubicBezTo>
                    <a:pt x="589" y="0"/>
                    <a:pt x="0" y="1409"/>
                    <a:pt x="841" y="2250"/>
                  </a:cubicBezTo>
                  <a:cubicBezTo>
                    <a:pt x="1105" y="2514"/>
                    <a:pt x="1430" y="2632"/>
                    <a:pt x="1750" y="2632"/>
                  </a:cubicBezTo>
                  <a:cubicBezTo>
                    <a:pt x="2422" y="2632"/>
                    <a:pt x="3070" y="2109"/>
                    <a:pt x="3070" y="1325"/>
                  </a:cubicBezTo>
                  <a:cubicBezTo>
                    <a:pt x="3070" y="589"/>
                    <a:pt x="2481" y="0"/>
                    <a:pt x="1766" y="0"/>
                  </a:cubicBez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130" name="Google Shape;8099;p68">
              <a:extLst>
                <a:ext uri="{FF2B5EF4-FFF2-40B4-BE49-F238E27FC236}">
                  <a16:creationId xmlns:a16="http://schemas.microsoft.com/office/drawing/2014/main" id="{93723972-283A-4116-B988-61405B01AB79}"/>
                </a:ext>
              </a:extLst>
            </p:cNvPr>
            <p:cNvSpPr/>
            <p:nvPr/>
          </p:nvSpPr>
          <p:spPr>
            <a:xfrm>
              <a:off x="960502" y="1606823"/>
              <a:ext cx="45876" cy="39318"/>
            </a:xfrm>
            <a:custGeom>
              <a:avLst/>
              <a:gdLst/>
              <a:ahLst/>
              <a:cxnLst/>
              <a:rect l="l" t="t" r="r" b="b"/>
              <a:pathLst>
                <a:path w="3064" h="2626" extrusionOk="0">
                  <a:moveTo>
                    <a:pt x="1714" y="1"/>
                  </a:moveTo>
                  <a:cubicBezTo>
                    <a:pt x="574" y="1"/>
                    <a:pt x="0" y="1416"/>
                    <a:pt x="814" y="2230"/>
                  </a:cubicBezTo>
                  <a:cubicBezTo>
                    <a:pt x="1088" y="2503"/>
                    <a:pt x="1421" y="2626"/>
                    <a:pt x="1747" y="2626"/>
                  </a:cubicBezTo>
                  <a:cubicBezTo>
                    <a:pt x="2422" y="2626"/>
                    <a:pt x="3064" y="2099"/>
                    <a:pt x="3064" y="1305"/>
                  </a:cubicBezTo>
                  <a:cubicBezTo>
                    <a:pt x="3064" y="569"/>
                    <a:pt x="2475" y="1"/>
                    <a:pt x="1739" y="1"/>
                  </a:cubicBezTo>
                  <a:cubicBezTo>
                    <a:pt x="1731" y="1"/>
                    <a:pt x="1722" y="1"/>
                    <a:pt x="1714" y="1"/>
                  </a:cubicBez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131" name="Google Shape;8100;p68">
              <a:extLst>
                <a:ext uri="{FF2B5EF4-FFF2-40B4-BE49-F238E27FC236}">
                  <a16:creationId xmlns:a16="http://schemas.microsoft.com/office/drawing/2014/main" id="{8D750639-CB19-4880-AFE9-F504FE8BD336}"/>
                </a:ext>
              </a:extLst>
            </p:cNvPr>
            <p:cNvSpPr/>
            <p:nvPr/>
          </p:nvSpPr>
          <p:spPr>
            <a:xfrm>
              <a:off x="1019269" y="1640197"/>
              <a:ext cx="45981" cy="39423"/>
            </a:xfrm>
            <a:custGeom>
              <a:avLst/>
              <a:gdLst/>
              <a:ahLst/>
              <a:cxnLst/>
              <a:rect l="l" t="t" r="r" b="b"/>
              <a:pathLst>
                <a:path w="3071" h="2633" extrusionOk="0">
                  <a:moveTo>
                    <a:pt x="1746" y="1"/>
                  </a:moveTo>
                  <a:cubicBezTo>
                    <a:pt x="568" y="1"/>
                    <a:pt x="1" y="1409"/>
                    <a:pt x="821" y="2250"/>
                  </a:cubicBezTo>
                  <a:cubicBezTo>
                    <a:pt x="1085" y="2514"/>
                    <a:pt x="1412" y="2632"/>
                    <a:pt x="1734" y="2632"/>
                  </a:cubicBezTo>
                  <a:cubicBezTo>
                    <a:pt x="2413" y="2632"/>
                    <a:pt x="3070" y="2109"/>
                    <a:pt x="3070" y="1325"/>
                  </a:cubicBezTo>
                  <a:cubicBezTo>
                    <a:pt x="3070" y="589"/>
                    <a:pt x="2482" y="1"/>
                    <a:pt x="1746" y="1"/>
                  </a:cubicBezTo>
                  <a:close/>
                </a:path>
              </a:pathLst>
            </a:custGeom>
            <a:solidFill>
              <a:schemeClr val="accent5"/>
            </a:solidFill>
            <a:ln>
              <a:noFill/>
            </a:ln>
          </p:spPr>
          <p:txBody>
            <a:bodyPr spcFirstLastPara="1" wrap="square" lIns="121900" tIns="121900" rIns="121900" bIns="121900" anchor="ctr" anchorCtr="0">
              <a:noAutofit/>
            </a:bodyPr>
            <a:lstStyle/>
            <a:p>
              <a:endParaRPr sz="2400">
                <a:solidFill>
                  <a:schemeClr val="accent4"/>
                </a:solidFill>
              </a:endParaRPr>
            </a:p>
          </p:txBody>
        </p:sp>
        <p:sp>
          <p:nvSpPr>
            <p:cNvPr id="132" name="Google Shape;8101;p68">
              <a:extLst>
                <a:ext uri="{FF2B5EF4-FFF2-40B4-BE49-F238E27FC236}">
                  <a16:creationId xmlns:a16="http://schemas.microsoft.com/office/drawing/2014/main" id="{3B088D70-6258-4B2A-89D6-00FEFFD5F83D}"/>
                </a:ext>
              </a:extLst>
            </p:cNvPr>
            <p:cNvSpPr/>
            <p:nvPr/>
          </p:nvSpPr>
          <p:spPr>
            <a:xfrm>
              <a:off x="1067750" y="1575037"/>
              <a:ext cx="46280" cy="39318"/>
            </a:xfrm>
            <a:custGeom>
              <a:avLst/>
              <a:gdLst/>
              <a:ahLst/>
              <a:cxnLst/>
              <a:rect l="l" t="t" r="r" b="b"/>
              <a:pathLst>
                <a:path w="3091" h="2626" extrusionOk="0">
                  <a:moveTo>
                    <a:pt x="1766" y="1"/>
                  </a:moveTo>
                  <a:cubicBezTo>
                    <a:pt x="589" y="1"/>
                    <a:pt x="0" y="1409"/>
                    <a:pt x="841" y="2229"/>
                  </a:cubicBezTo>
                  <a:cubicBezTo>
                    <a:pt x="1108" y="2503"/>
                    <a:pt x="1439" y="2625"/>
                    <a:pt x="1765" y="2625"/>
                  </a:cubicBezTo>
                  <a:cubicBezTo>
                    <a:pt x="2440" y="2625"/>
                    <a:pt x="3091" y="2099"/>
                    <a:pt x="3091" y="1304"/>
                  </a:cubicBezTo>
                  <a:cubicBezTo>
                    <a:pt x="3091" y="589"/>
                    <a:pt x="2502" y="1"/>
                    <a:pt x="1766" y="1"/>
                  </a:cubicBezTo>
                  <a:close/>
                </a:path>
              </a:pathLst>
            </a:custGeom>
            <a:solidFill>
              <a:schemeClr val="accent5"/>
            </a:solidFill>
            <a:ln>
              <a:noFill/>
            </a:ln>
          </p:spPr>
          <p:txBody>
            <a:bodyPr spcFirstLastPara="1" wrap="square" lIns="121900" tIns="121900" rIns="121900" bIns="121900" anchor="ctr" anchorCtr="0">
              <a:noAutofit/>
            </a:bodyPr>
            <a:lstStyle/>
            <a:p>
              <a:endParaRPr sz="2400"/>
            </a:p>
          </p:txBody>
        </p:sp>
      </p:grpSp>
      <p:grpSp>
        <p:nvGrpSpPr>
          <p:cNvPr id="160" name="Group 159">
            <a:extLst>
              <a:ext uri="{FF2B5EF4-FFF2-40B4-BE49-F238E27FC236}">
                <a16:creationId xmlns:a16="http://schemas.microsoft.com/office/drawing/2014/main" id="{C15AA08F-D878-45A8-9094-3700640A0BDF}"/>
              </a:ext>
            </a:extLst>
          </p:cNvPr>
          <p:cNvGrpSpPr/>
          <p:nvPr/>
        </p:nvGrpSpPr>
        <p:grpSpPr>
          <a:xfrm rot="1778477">
            <a:off x="10648375" y="207769"/>
            <a:ext cx="1395847" cy="1350528"/>
            <a:chOff x="1568917" y="46321"/>
            <a:chExt cx="2223435" cy="2223435"/>
          </a:xfrm>
        </p:grpSpPr>
        <p:sp>
          <p:nvSpPr>
            <p:cNvPr id="161" name="Oval 160">
              <a:extLst>
                <a:ext uri="{FF2B5EF4-FFF2-40B4-BE49-F238E27FC236}">
                  <a16:creationId xmlns:a16="http://schemas.microsoft.com/office/drawing/2014/main" id="{A1952A3C-EB00-4227-8DD1-9A918D848CEC}"/>
                </a:ext>
              </a:extLst>
            </p:cNvPr>
            <p:cNvSpPr/>
            <p:nvPr/>
          </p:nvSpPr>
          <p:spPr>
            <a:xfrm>
              <a:off x="1568917" y="46321"/>
              <a:ext cx="2223435" cy="2223435"/>
            </a:xfrm>
            <a:prstGeom prst="ellipse">
              <a:avLst/>
            </a:prstGeom>
            <a:solidFill>
              <a:schemeClr val="accent2">
                <a:alpha val="50000"/>
              </a:schemeClr>
            </a:solidFill>
          </p:spPr>
          <p:style>
            <a:lnRef idx="2">
              <a:schemeClr val="lt1">
                <a:hueOff val="0"/>
                <a:satOff val="0"/>
                <a:lumOff val="0"/>
                <a:alphaOff val="0"/>
              </a:schemeClr>
            </a:lnRef>
            <a:fillRef idx="1">
              <a:scrgbClr r="0" g="0" b="0"/>
            </a:fillRef>
            <a:effectRef idx="0">
              <a:schemeClr val="accent1">
                <a:alpha val="50000"/>
                <a:hueOff val="0"/>
                <a:satOff val="0"/>
                <a:lumOff val="0"/>
                <a:alphaOff val="0"/>
              </a:schemeClr>
            </a:effectRef>
            <a:fontRef idx="minor">
              <a:schemeClr val="tx1"/>
            </a:fontRef>
          </p:style>
          <p:txBody>
            <a:bodyPr/>
            <a:lstStyle/>
            <a:p>
              <a:pPr defTabSz="1219170">
                <a:buClr>
                  <a:srgbClr val="000000"/>
                </a:buClr>
                <a:defRPr/>
              </a:pPr>
              <a:endParaRPr lang="en-US" sz="1867" kern="0">
                <a:solidFill>
                  <a:srgbClr val="0D0F41"/>
                </a:solidFill>
                <a:latin typeface="Arial"/>
                <a:sym typeface="Arial"/>
              </a:endParaRPr>
            </a:p>
          </p:txBody>
        </p:sp>
        <p:sp>
          <p:nvSpPr>
            <p:cNvPr id="162" name="Oval 4">
              <a:extLst>
                <a:ext uri="{FF2B5EF4-FFF2-40B4-BE49-F238E27FC236}">
                  <a16:creationId xmlns:a16="http://schemas.microsoft.com/office/drawing/2014/main" id="{C02FE31D-E191-42D2-8FCF-A0D409C1B65D}"/>
                </a:ext>
              </a:extLst>
            </p:cNvPr>
            <p:cNvSpPr txBox="1"/>
            <p:nvPr/>
          </p:nvSpPr>
          <p:spPr>
            <a:xfrm>
              <a:off x="1865374" y="573070"/>
              <a:ext cx="1630520" cy="1293597"/>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0" tIns="0" rIns="0" bIns="0" numCol="1" spcCol="1270" anchor="t" anchorCtr="0">
              <a:noAutofit/>
            </a:bodyPr>
            <a:lstStyle/>
            <a:p>
              <a:pPr algn="ctr" defTabSz="1303834">
                <a:lnSpc>
                  <a:spcPct val="90000"/>
                </a:lnSpc>
                <a:spcBef>
                  <a:spcPct val="0"/>
                </a:spcBef>
                <a:spcAft>
                  <a:spcPct val="35000"/>
                </a:spcAft>
                <a:buClr>
                  <a:srgbClr val="000000"/>
                </a:buClr>
                <a:defRPr/>
              </a:pPr>
              <a:r>
                <a:rPr lang="en-US">
                  <a:solidFill>
                    <a:srgbClr val="FFFFFF"/>
                  </a:solidFill>
                  <a:latin typeface="Poppins Medium" panose="020B0604020202020204" charset="0"/>
                  <a:cs typeface="Poppins Medium" panose="020B0604020202020204" charset="0"/>
                  <a:sym typeface="Arial"/>
                </a:rPr>
                <a:t>Systems</a:t>
              </a:r>
            </a:p>
          </p:txBody>
        </p:sp>
      </p:grpSp>
      <p:grpSp>
        <p:nvGrpSpPr>
          <p:cNvPr id="163" name="Group 162">
            <a:extLst>
              <a:ext uri="{FF2B5EF4-FFF2-40B4-BE49-F238E27FC236}">
                <a16:creationId xmlns:a16="http://schemas.microsoft.com/office/drawing/2014/main" id="{19046F74-4FD3-4287-BB66-D70BBE56A35C}"/>
              </a:ext>
            </a:extLst>
          </p:cNvPr>
          <p:cNvGrpSpPr/>
          <p:nvPr/>
        </p:nvGrpSpPr>
        <p:grpSpPr>
          <a:xfrm>
            <a:off x="10474196" y="749758"/>
            <a:ext cx="1159651" cy="1159651"/>
            <a:chOff x="3702262" y="2375914"/>
            <a:chExt cx="869738" cy="869738"/>
          </a:xfrm>
        </p:grpSpPr>
        <p:sp>
          <p:nvSpPr>
            <p:cNvPr id="164" name="Google Shape;660;p43">
              <a:extLst>
                <a:ext uri="{FF2B5EF4-FFF2-40B4-BE49-F238E27FC236}">
                  <a16:creationId xmlns:a16="http://schemas.microsoft.com/office/drawing/2014/main" id="{BDA5EC5C-9A48-4F6F-82CD-77FD08B59ADE}"/>
                </a:ext>
              </a:extLst>
            </p:cNvPr>
            <p:cNvSpPr/>
            <p:nvPr/>
          </p:nvSpPr>
          <p:spPr>
            <a:xfrm>
              <a:off x="3702262" y="2375914"/>
              <a:ext cx="869738" cy="869738"/>
            </a:xfrm>
            <a:prstGeom prst="ellipse">
              <a:avLst/>
            </a:prstGeom>
            <a:gradFill>
              <a:gsLst>
                <a:gs pos="0">
                  <a:schemeClr val="accent2"/>
                </a:gs>
                <a:gs pos="100000">
                  <a:schemeClr val="accent1"/>
                </a:gs>
              </a:gsLst>
              <a:lin ang="10800025" scaled="0"/>
            </a:gra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nvGrpSpPr>
            <p:cNvPr id="165" name="Google Shape;7667;p68">
              <a:extLst>
                <a:ext uri="{FF2B5EF4-FFF2-40B4-BE49-F238E27FC236}">
                  <a16:creationId xmlns:a16="http://schemas.microsoft.com/office/drawing/2014/main" id="{A2D00F5E-1996-449A-BD7D-9303132C5BB4}"/>
                </a:ext>
              </a:extLst>
            </p:cNvPr>
            <p:cNvGrpSpPr>
              <a:grpSpLocks noChangeAspect="1"/>
            </p:cNvGrpSpPr>
            <p:nvPr/>
          </p:nvGrpSpPr>
          <p:grpSpPr>
            <a:xfrm>
              <a:off x="3990570" y="2588681"/>
              <a:ext cx="320080" cy="457200"/>
              <a:chOff x="1341612" y="3340055"/>
              <a:chExt cx="259399" cy="370524"/>
            </a:xfrm>
          </p:grpSpPr>
          <p:sp>
            <p:nvSpPr>
              <p:cNvPr id="166" name="Google Shape;7668;p68">
                <a:extLst>
                  <a:ext uri="{FF2B5EF4-FFF2-40B4-BE49-F238E27FC236}">
                    <a16:creationId xmlns:a16="http://schemas.microsoft.com/office/drawing/2014/main" id="{DB60ECAB-D6E5-4861-9FA9-B49CBEC9D8F2}"/>
                  </a:ext>
                </a:extLst>
              </p:cNvPr>
              <p:cNvSpPr/>
              <p:nvPr/>
            </p:nvSpPr>
            <p:spPr>
              <a:xfrm>
                <a:off x="1383954" y="3340055"/>
                <a:ext cx="43615" cy="35664"/>
              </a:xfrm>
              <a:custGeom>
                <a:avLst/>
                <a:gdLst/>
                <a:ahLst/>
                <a:cxnLst/>
                <a:rect l="l" t="t" r="r" b="b"/>
                <a:pathLst>
                  <a:path w="2913" h="2382" extrusionOk="0">
                    <a:moveTo>
                      <a:pt x="999" y="0"/>
                    </a:moveTo>
                    <a:cubicBezTo>
                      <a:pt x="452" y="0"/>
                      <a:pt x="11" y="442"/>
                      <a:pt x="11" y="989"/>
                    </a:cubicBezTo>
                    <a:lnTo>
                      <a:pt x="11" y="2019"/>
                    </a:lnTo>
                    <a:cubicBezTo>
                      <a:pt x="0" y="2260"/>
                      <a:pt x="179" y="2381"/>
                      <a:pt x="360" y="2381"/>
                    </a:cubicBezTo>
                    <a:cubicBezTo>
                      <a:pt x="542" y="2381"/>
                      <a:pt x="726" y="2260"/>
                      <a:pt x="726" y="2019"/>
                    </a:cubicBezTo>
                    <a:lnTo>
                      <a:pt x="726" y="989"/>
                    </a:lnTo>
                    <a:cubicBezTo>
                      <a:pt x="726" y="841"/>
                      <a:pt x="852" y="736"/>
                      <a:pt x="999" y="736"/>
                    </a:cubicBezTo>
                    <a:lnTo>
                      <a:pt x="1924" y="736"/>
                    </a:lnTo>
                    <a:cubicBezTo>
                      <a:pt x="2071" y="736"/>
                      <a:pt x="2197" y="841"/>
                      <a:pt x="2197" y="989"/>
                    </a:cubicBezTo>
                    <a:lnTo>
                      <a:pt x="2197" y="2019"/>
                    </a:lnTo>
                    <a:cubicBezTo>
                      <a:pt x="2197" y="2260"/>
                      <a:pt x="2376" y="2381"/>
                      <a:pt x="2555" y="2381"/>
                    </a:cubicBezTo>
                    <a:cubicBezTo>
                      <a:pt x="2733" y="2381"/>
                      <a:pt x="2912" y="2260"/>
                      <a:pt x="2912" y="2019"/>
                    </a:cubicBezTo>
                    <a:lnTo>
                      <a:pt x="2912" y="989"/>
                    </a:lnTo>
                    <a:cubicBezTo>
                      <a:pt x="2912" y="442"/>
                      <a:pt x="2471" y="0"/>
                      <a:pt x="1924" y="0"/>
                    </a:cubicBezTo>
                    <a:close/>
                  </a:path>
                </a:pathLst>
              </a:custGeom>
              <a:solidFill>
                <a:srgbClr val="344D6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67" name="Google Shape;7669;p68">
                <a:extLst>
                  <a:ext uri="{FF2B5EF4-FFF2-40B4-BE49-F238E27FC236}">
                    <a16:creationId xmlns:a16="http://schemas.microsoft.com/office/drawing/2014/main" id="{625E7C76-4351-4507-9385-8E9F56B723F7}"/>
                  </a:ext>
                </a:extLst>
              </p:cNvPr>
              <p:cNvSpPr/>
              <p:nvPr/>
            </p:nvSpPr>
            <p:spPr>
              <a:xfrm>
                <a:off x="1363966" y="3403329"/>
                <a:ext cx="237045" cy="307251"/>
              </a:xfrm>
              <a:custGeom>
                <a:avLst/>
                <a:gdLst/>
                <a:ahLst/>
                <a:cxnLst/>
                <a:rect l="l" t="t" r="r" b="b"/>
                <a:pathLst>
                  <a:path w="15832" h="20521" extrusionOk="0">
                    <a:moveTo>
                      <a:pt x="736" y="0"/>
                    </a:moveTo>
                    <a:cubicBezTo>
                      <a:pt x="337" y="0"/>
                      <a:pt x="0" y="337"/>
                      <a:pt x="0" y="757"/>
                    </a:cubicBezTo>
                    <a:lnTo>
                      <a:pt x="0" y="19763"/>
                    </a:lnTo>
                    <a:cubicBezTo>
                      <a:pt x="0" y="20184"/>
                      <a:pt x="337" y="20520"/>
                      <a:pt x="736" y="20520"/>
                    </a:cubicBezTo>
                    <a:lnTo>
                      <a:pt x="15075" y="20520"/>
                    </a:lnTo>
                    <a:cubicBezTo>
                      <a:pt x="15495" y="20520"/>
                      <a:pt x="15832" y="20184"/>
                      <a:pt x="15832" y="19763"/>
                    </a:cubicBezTo>
                    <a:lnTo>
                      <a:pt x="15832" y="757"/>
                    </a:lnTo>
                    <a:cubicBezTo>
                      <a:pt x="15832" y="337"/>
                      <a:pt x="15495" y="0"/>
                      <a:pt x="15075" y="0"/>
                    </a:cubicBezTo>
                    <a:close/>
                  </a:path>
                </a:pathLst>
              </a:custGeom>
              <a:solidFill>
                <a:srgbClr val="EEF1F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68" name="Google Shape;7670;p68">
                <a:extLst>
                  <a:ext uri="{FF2B5EF4-FFF2-40B4-BE49-F238E27FC236}">
                    <a16:creationId xmlns:a16="http://schemas.microsoft.com/office/drawing/2014/main" id="{52203220-B874-4C8D-8426-425BD9E86801}"/>
                  </a:ext>
                </a:extLst>
              </p:cNvPr>
              <p:cNvSpPr/>
              <p:nvPr/>
            </p:nvSpPr>
            <p:spPr>
              <a:xfrm>
                <a:off x="1341612" y="3371841"/>
                <a:ext cx="237045" cy="306936"/>
              </a:xfrm>
              <a:custGeom>
                <a:avLst/>
                <a:gdLst/>
                <a:ahLst/>
                <a:cxnLst/>
                <a:rect l="l" t="t" r="r" b="b"/>
                <a:pathLst>
                  <a:path w="15832" h="20500" extrusionOk="0">
                    <a:moveTo>
                      <a:pt x="736" y="1"/>
                    </a:moveTo>
                    <a:cubicBezTo>
                      <a:pt x="337" y="1"/>
                      <a:pt x="1" y="337"/>
                      <a:pt x="1" y="737"/>
                    </a:cubicBezTo>
                    <a:lnTo>
                      <a:pt x="1" y="19764"/>
                    </a:lnTo>
                    <a:cubicBezTo>
                      <a:pt x="1" y="20163"/>
                      <a:pt x="337" y="20500"/>
                      <a:pt x="736" y="20500"/>
                    </a:cubicBezTo>
                    <a:lnTo>
                      <a:pt x="15075" y="20500"/>
                    </a:lnTo>
                    <a:cubicBezTo>
                      <a:pt x="15495" y="20500"/>
                      <a:pt x="15832" y="20163"/>
                      <a:pt x="15832" y="19743"/>
                    </a:cubicBezTo>
                    <a:lnTo>
                      <a:pt x="15832" y="737"/>
                    </a:lnTo>
                    <a:cubicBezTo>
                      <a:pt x="15832" y="337"/>
                      <a:pt x="15495" y="1"/>
                      <a:pt x="15075" y="1"/>
                    </a:cubicBezTo>
                    <a:close/>
                  </a:path>
                </a:pathLst>
              </a:custGeom>
              <a:solidFill>
                <a:srgbClr val="FBFCF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69" name="Google Shape;7671;p68">
                <a:extLst>
                  <a:ext uri="{FF2B5EF4-FFF2-40B4-BE49-F238E27FC236}">
                    <a16:creationId xmlns:a16="http://schemas.microsoft.com/office/drawing/2014/main" id="{3D00721F-9346-46BD-AFBE-7455CAC816EB}"/>
                  </a:ext>
                </a:extLst>
              </p:cNvPr>
              <p:cNvSpPr/>
              <p:nvPr/>
            </p:nvSpPr>
            <p:spPr>
              <a:xfrm>
                <a:off x="1556303" y="3371841"/>
                <a:ext cx="22354" cy="306936"/>
              </a:xfrm>
              <a:custGeom>
                <a:avLst/>
                <a:gdLst/>
                <a:ahLst/>
                <a:cxnLst/>
                <a:rect l="l" t="t" r="r" b="b"/>
                <a:pathLst>
                  <a:path w="1493" h="20500" extrusionOk="0">
                    <a:moveTo>
                      <a:pt x="0" y="1"/>
                    </a:moveTo>
                    <a:lnTo>
                      <a:pt x="0" y="20500"/>
                    </a:lnTo>
                    <a:lnTo>
                      <a:pt x="736" y="20500"/>
                    </a:lnTo>
                    <a:cubicBezTo>
                      <a:pt x="1156" y="20500"/>
                      <a:pt x="1493" y="20163"/>
                      <a:pt x="1493" y="19743"/>
                    </a:cubicBezTo>
                    <a:lnTo>
                      <a:pt x="1493" y="737"/>
                    </a:lnTo>
                    <a:cubicBezTo>
                      <a:pt x="1493" y="337"/>
                      <a:pt x="1156" y="1"/>
                      <a:pt x="736" y="1"/>
                    </a:cubicBezTo>
                    <a:close/>
                  </a:path>
                </a:pathLst>
              </a:custGeom>
              <a:solidFill>
                <a:srgbClr val="F5F7F9"/>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0" name="Google Shape;7672;p68">
                <a:extLst>
                  <a:ext uri="{FF2B5EF4-FFF2-40B4-BE49-F238E27FC236}">
                    <a16:creationId xmlns:a16="http://schemas.microsoft.com/office/drawing/2014/main" id="{5C90C4E6-208F-4962-9F36-7E0C6C102756}"/>
                  </a:ext>
                </a:extLst>
              </p:cNvPr>
              <p:cNvSpPr/>
              <p:nvPr/>
            </p:nvSpPr>
            <p:spPr>
              <a:xfrm>
                <a:off x="1379387" y="3455583"/>
                <a:ext cx="44708" cy="44708"/>
              </a:xfrm>
              <a:custGeom>
                <a:avLst/>
                <a:gdLst/>
                <a:ahLst/>
                <a:cxnLst/>
                <a:rect l="l" t="t" r="r" b="b"/>
                <a:pathLst>
                  <a:path w="2986" h="2986" extrusionOk="0">
                    <a:moveTo>
                      <a:pt x="190" y="0"/>
                    </a:moveTo>
                    <a:cubicBezTo>
                      <a:pt x="85" y="0"/>
                      <a:pt x="0" y="84"/>
                      <a:pt x="0" y="190"/>
                    </a:cubicBezTo>
                    <a:lnTo>
                      <a:pt x="0" y="2797"/>
                    </a:lnTo>
                    <a:cubicBezTo>
                      <a:pt x="0" y="2902"/>
                      <a:pt x="85" y="2986"/>
                      <a:pt x="190" y="2986"/>
                    </a:cubicBezTo>
                    <a:lnTo>
                      <a:pt x="2797" y="2986"/>
                    </a:lnTo>
                    <a:cubicBezTo>
                      <a:pt x="2902" y="2986"/>
                      <a:pt x="2986" y="2902"/>
                      <a:pt x="2986" y="2797"/>
                    </a:cubicBezTo>
                    <a:lnTo>
                      <a:pt x="2986" y="190"/>
                    </a:lnTo>
                    <a:cubicBezTo>
                      <a:pt x="2986" y="84"/>
                      <a:pt x="2902" y="0"/>
                      <a:pt x="2797" y="0"/>
                    </a:cubicBezTo>
                    <a:close/>
                  </a:path>
                </a:pathLst>
              </a:custGeom>
              <a:solidFill>
                <a:srgbClr val="D1DBE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1" name="Google Shape;7673;p68">
                <a:extLst>
                  <a:ext uri="{FF2B5EF4-FFF2-40B4-BE49-F238E27FC236}">
                    <a16:creationId xmlns:a16="http://schemas.microsoft.com/office/drawing/2014/main" id="{952C5DCB-3C72-4EF7-8D5A-188E8C995FA4}"/>
                  </a:ext>
                </a:extLst>
              </p:cNvPr>
              <p:cNvSpPr/>
              <p:nvPr/>
            </p:nvSpPr>
            <p:spPr>
              <a:xfrm>
                <a:off x="1379387" y="3527975"/>
                <a:ext cx="44708" cy="44723"/>
              </a:xfrm>
              <a:custGeom>
                <a:avLst/>
                <a:gdLst/>
                <a:ahLst/>
                <a:cxnLst/>
                <a:rect l="l" t="t" r="r" b="b"/>
                <a:pathLst>
                  <a:path w="2986" h="2987" extrusionOk="0">
                    <a:moveTo>
                      <a:pt x="190" y="1"/>
                    </a:moveTo>
                    <a:cubicBezTo>
                      <a:pt x="85" y="1"/>
                      <a:pt x="0" y="85"/>
                      <a:pt x="0" y="190"/>
                    </a:cubicBezTo>
                    <a:lnTo>
                      <a:pt x="0" y="2776"/>
                    </a:lnTo>
                    <a:cubicBezTo>
                      <a:pt x="0" y="2881"/>
                      <a:pt x="85" y="2986"/>
                      <a:pt x="190" y="2986"/>
                    </a:cubicBezTo>
                    <a:lnTo>
                      <a:pt x="2797" y="2986"/>
                    </a:lnTo>
                    <a:cubicBezTo>
                      <a:pt x="2902" y="2986"/>
                      <a:pt x="2986" y="2881"/>
                      <a:pt x="2986" y="2776"/>
                    </a:cubicBezTo>
                    <a:lnTo>
                      <a:pt x="2986" y="190"/>
                    </a:lnTo>
                    <a:cubicBezTo>
                      <a:pt x="2986" y="85"/>
                      <a:pt x="2902" y="1"/>
                      <a:pt x="2797" y="1"/>
                    </a:cubicBezTo>
                    <a:close/>
                  </a:path>
                </a:pathLst>
              </a:custGeom>
              <a:solidFill>
                <a:srgbClr val="B2C2CE"/>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2" name="Google Shape;7674;p68">
                <a:extLst>
                  <a:ext uri="{FF2B5EF4-FFF2-40B4-BE49-F238E27FC236}">
                    <a16:creationId xmlns:a16="http://schemas.microsoft.com/office/drawing/2014/main" id="{CA7EB2B7-34DD-401C-BDDE-B27A459F2A32}"/>
                  </a:ext>
                </a:extLst>
              </p:cNvPr>
              <p:cNvSpPr/>
              <p:nvPr/>
            </p:nvSpPr>
            <p:spPr>
              <a:xfrm>
                <a:off x="1379387" y="3600067"/>
                <a:ext cx="44708" cy="44708"/>
              </a:xfrm>
              <a:custGeom>
                <a:avLst/>
                <a:gdLst/>
                <a:ahLst/>
                <a:cxnLst/>
                <a:rect l="l" t="t" r="r" b="b"/>
                <a:pathLst>
                  <a:path w="2986" h="2986" extrusionOk="0">
                    <a:moveTo>
                      <a:pt x="190" y="1"/>
                    </a:moveTo>
                    <a:cubicBezTo>
                      <a:pt x="85" y="1"/>
                      <a:pt x="0" y="85"/>
                      <a:pt x="0" y="211"/>
                    </a:cubicBezTo>
                    <a:lnTo>
                      <a:pt x="0" y="2797"/>
                    </a:lnTo>
                    <a:cubicBezTo>
                      <a:pt x="0" y="2902"/>
                      <a:pt x="85" y="2986"/>
                      <a:pt x="190" y="2986"/>
                    </a:cubicBezTo>
                    <a:lnTo>
                      <a:pt x="2797" y="2986"/>
                    </a:lnTo>
                    <a:cubicBezTo>
                      <a:pt x="2902" y="2986"/>
                      <a:pt x="2986" y="2902"/>
                      <a:pt x="2986" y="2797"/>
                    </a:cubicBezTo>
                    <a:lnTo>
                      <a:pt x="2986" y="211"/>
                    </a:lnTo>
                    <a:cubicBezTo>
                      <a:pt x="2986" y="85"/>
                      <a:pt x="2902" y="1"/>
                      <a:pt x="2797" y="1"/>
                    </a:cubicBezTo>
                    <a:close/>
                  </a:path>
                </a:pathLst>
              </a:custGeom>
              <a:solidFill>
                <a:srgbClr val="BECBD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3" name="Google Shape;7675;p68">
                <a:extLst>
                  <a:ext uri="{FF2B5EF4-FFF2-40B4-BE49-F238E27FC236}">
                    <a16:creationId xmlns:a16="http://schemas.microsoft.com/office/drawing/2014/main" id="{448EA9E0-4678-4E79-8136-D1B18CE32943}"/>
                  </a:ext>
                </a:extLst>
              </p:cNvPr>
              <p:cNvSpPr/>
              <p:nvPr/>
            </p:nvSpPr>
            <p:spPr>
              <a:xfrm>
                <a:off x="1444233" y="3459041"/>
                <a:ext cx="103894" cy="11035"/>
              </a:xfrm>
              <a:custGeom>
                <a:avLst/>
                <a:gdLst/>
                <a:ahLst/>
                <a:cxnLst/>
                <a:rect l="l" t="t" r="r" b="b"/>
                <a:pathLst>
                  <a:path w="6939" h="737" extrusionOk="0">
                    <a:moveTo>
                      <a:pt x="484" y="1"/>
                    </a:moveTo>
                    <a:cubicBezTo>
                      <a:pt x="0" y="1"/>
                      <a:pt x="0" y="736"/>
                      <a:pt x="484" y="736"/>
                    </a:cubicBezTo>
                    <a:lnTo>
                      <a:pt x="6455" y="736"/>
                    </a:lnTo>
                    <a:cubicBezTo>
                      <a:pt x="6939" y="736"/>
                      <a:pt x="6939" y="1"/>
                      <a:pt x="6455" y="1"/>
                    </a:cubicBezTo>
                    <a:close/>
                  </a:path>
                </a:pathLst>
              </a:custGeom>
              <a:solidFill>
                <a:schemeClr val="accent4">
                  <a:lumMod val="75000"/>
                </a:scheme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4" name="Google Shape;7676;p68">
                <a:extLst>
                  <a:ext uri="{FF2B5EF4-FFF2-40B4-BE49-F238E27FC236}">
                    <a16:creationId xmlns:a16="http://schemas.microsoft.com/office/drawing/2014/main" id="{160DFEAC-CF1D-4436-845F-C9C2AD1F2226}"/>
                  </a:ext>
                </a:extLst>
              </p:cNvPr>
              <p:cNvSpPr/>
              <p:nvPr/>
            </p:nvSpPr>
            <p:spPr>
              <a:xfrm>
                <a:off x="1444233" y="3482967"/>
                <a:ext cx="103894" cy="10720"/>
              </a:xfrm>
              <a:custGeom>
                <a:avLst/>
                <a:gdLst/>
                <a:ahLst/>
                <a:cxnLst/>
                <a:rect l="l" t="t" r="r" b="b"/>
                <a:pathLst>
                  <a:path w="6939" h="716" extrusionOk="0">
                    <a:moveTo>
                      <a:pt x="484" y="0"/>
                    </a:moveTo>
                    <a:cubicBezTo>
                      <a:pt x="0" y="0"/>
                      <a:pt x="0" y="715"/>
                      <a:pt x="484" y="715"/>
                    </a:cubicBezTo>
                    <a:lnTo>
                      <a:pt x="6455" y="715"/>
                    </a:lnTo>
                    <a:cubicBezTo>
                      <a:pt x="6939" y="715"/>
                      <a:pt x="6939" y="0"/>
                      <a:pt x="6455" y="0"/>
                    </a:cubicBezTo>
                    <a:close/>
                  </a:path>
                </a:pathLst>
              </a:custGeom>
              <a:solidFill>
                <a:schemeClr val="accent4">
                  <a:lumMod val="75000"/>
                </a:scheme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5" name="Google Shape;7677;p68">
                <a:extLst>
                  <a:ext uri="{FF2B5EF4-FFF2-40B4-BE49-F238E27FC236}">
                    <a16:creationId xmlns:a16="http://schemas.microsoft.com/office/drawing/2014/main" id="{CAB0DF11-E25E-48EA-A7A9-704B342C9F20}"/>
                  </a:ext>
                </a:extLst>
              </p:cNvPr>
              <p:cNvSpPr/>
              <p:nvPr/>
            </p:nvSpPr>
            <p:spPr>
              <a:xfrm>
                <a:off x="1444233" y="3531433"/>
                <a:ext cx="103894" cy="10735"/>
              </a:xfrm>
              <a:custGeom>
                <a:avLst/>
                <a:gdLst/>
                <a:ahLst/>
                <a:cxnLst/>
                <a:rect l="l" t="t" r="r" b="b"/>
                <a:pathLst>
                  <a:path w="6939" h="717" extrusionOk="0">
                    <a:moveTo>
                      <a:pt x="464" y="1"/>
                    </a:moveTo>
                    <a:cubicBezTo>
                      <a:pt x="1" y="1"/>
                      <a:pt x="7" y="716"/>
                      <a:pt x="484" y="716"/>
                    </a:cubicBezTo>
                    <a:lnTo>
                      <a:pt x="6455" y="716"/>
                    </a:lnTo>
                    <a:cubicBezTo>
                      <a:pt x="6939" y="716"/>
                      <a:pt x="6939" y="1"/>
                      <a:pt x="6455" y="1"/>
                    </a:cubicBezTo>
                    <a:lnTo>
                      <a:pt x="484" y="1"/>
                    </a:lnTo>
                    <a:cubicBezTo>
                      <a:pt x="477" y="1"/>
                      <a:pt x="471" y="1"/>
                      <a:pt x="464" y="1"/>
                    </a:cubicBezTo>
                    <a:close/>
                  </a:path>
                </a:pathLst>
              </a:custGeom>
              <a:solidFill>
                <a:schemeClr val="accent4">
                  <a:lumMod val="75000"/>
                </a:scheme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6" name="Google Shape;7678;p68">
                <a:extLst>
                  <a:ext uri="{FF2B5EF4-FFF2-40B4-BE49-F238E27FC236}">
                    <a16:creationId xmlns:a16="http://schemas.microsoft.com/office/drawing/2014/main" id="{76E8EEF0-2734-4E02-B6E4-84A0F5F2E57C}"/>
                  </a:ext>
                </a:extLst>
              </p:cNvPr>
              <p:cNvSpPr/>
              <p:nvPr/>
            </p:nvSpPr>
            <p:spPr>
              <a:xfrm>
                <a:off x="1444233" y="3555359"/>
                <a:ext cx="103894" cy="10720"/>
              </a:xfrm>
              <a:custGeom>
                <a:avLst/>
                <a:gdLst/>
                <a:ahLst/>
                <a:cxnLst/>
                <a:rect l="l" t="t" r="r" b="b"/>
                <a:pathLst>
                  <a:path w="6939" h="716" extrusionOk="0">
                    <a:moveTo>
                      <a:pt x="464" y="1"/>
                    </a:moveTo>
                    <a:cubicBezTo>
                      <a:pt x="1" y="1"/>
                      <a:pt x="7" y="716"/>
                      <a:pt x="484" y="716"/>
                    </a:cubicBezTo>
                    <a:lnTo>
                      <a:pt x="6455" y="716"/>
                    </a:lnTo>
                    <a:cubicBezTo>
                      <a:pt x="6939" y="716"/>
                      <a:pt x="6939" y="1"/>
                      <a:pt x="6455" y="1"/>
                    </a:cubicBezTo>
                    <a:lnTo>
                      <a:pt x="484" y="1"/>
                    </a:lnTo>
                    <a:cubicBezTo>
                      <a:pt x="477" y="1"/>
                      <a:pt x="471" y="1"/>
                      <a:pt x="464" y="1"/>
                    </a:cubicBezTo>
                    <a:close/>
                  </a:path>
                </a:pathLst>
              </a:custGeom>
              <a:solidFill>
                <a:schemeClr val="accent4">
                  <a:lumMod val="75000"/>
                </a:scheme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7" name="Google Shape;7679;p68">
                <a:extLst>
                  <a:ext uri="{FF2B5EF4-FFF2-40B4-BE49-F238E27FC236}">
                    <a16:creationId xmlns:a16="http://schemas.microsoft.com/office/drawing/2014/main" id="{0264E605-047A-4465-B85B-C3A1EFADB217}"/>
                  </a:ext>
                </a:extLst>
              </p:cNvPr>
              <p:cNvSpPr/>
              <p:nvPr/>
            </p:nvSpPr>
            <p:spPr>
              <a:xfrm>
                <a:off x="1444233" y="3603526"/>
                <a:ext cx="103894" cy="11035"/>
              </a:xfrm>
              <a:custGeom>
                <a:avLst/>
                <a:gdLst/>
                <a:ahLst/>
                <a:cxnLst/>
                <a:rect l="l" t="t" r="r" b="b"/>
                <a:pathLst>
                  <a:path w="6939" h="737" extrusionOk="0">
                    <a:moveTo>
                      <a:pt x="484" y="1"/>
                    </a:moveTo>
                    <a:cubicBezTo>
                      <a:pt x="0" y="1"/>
                      <a:pt x="0" y="737"/>
                      <a:pt x="484" y="737"/>
                    </a:cubicBezTo>
                    <a:lnTo>
                      <a:pt x="6455" y="737"/>
                    </a:lnTo>
                    <a:cubicBezTo>
                      <a:pt x="6939" y="737"/>
                      <a:pt x="6939" y="1"/>
                      <a:pt x="6455" y="1"/>
                    </a:cubicBezTo>
                    <a:close/>
                  </a:path>
                </a:pathLst>
              </a:custGeom>
              <a:solidFill>
                <a:schemeClr val="accent4">
                  <a:lumMod val="75000"/>
                </a:scheme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8" name="Google Shape;7680;p68">
                <a:extLst>
                  <a:ext uri="{FF2B5EF4-FFF2-40B4-BE49-F238E27FC236}">
                    <a16:creationId xmlns:a16="http://schemas.microsoft.com/office/drawing/2014/main" id="{5BFCD84C-B6BD-4E1B-B37C-CDBF2D4B051A}"/>
                  </a:ext>
                </a:extLst>
              </p:cNvPr>
              <p:cNvSpPr/>
              <p:nvPr/>
            </p:nvSpPr>
            <p:spPr>
              <a:xfrm>
                <a:off x="1444233" y="3627452"/>
                <a:ext cx="103894" cy="11035"/>
              </a:xfrm>
              <a:custGeom>
                <a:avLst/>
                <a:gdLst/>
                <a:ahLst/>
                <a:cxnLst/>
                <a:rect l="l" t="t" r="r" b="b"/>
                <a:pathLst>
                  <a:path w="6939" h="737" extrusionOk="0">
                    <a:moveTo>
                      <a:pt x="484" y="1"/>
                    </a:moveTo>
                    <a:cubicBezTo>
                      <a:pt x="0" y="1"/>
                      <a:pt x="0" y="736"/>
                      <a:pt x="484" y="736"/>
                    </a:cubicBezTo>
                    <a:lnTo>
                      <a:pt x="6455" y="736"/>
                    </a:lnTo>
                    <a:cubicBezTo>
                      <a:pt x="6939" y="736"/>
                      <a:pt x="6939" y="1"/>
                      <a:pt x="6455" y="1"/>
                    </a:cubicBezTo>
                    <a:close/>
                  </a:path>
                </a:pathLst>
              </a:custGeom>
              <a:solidFill>
                <a:schemeClr val="accent4">
                  <a:lumMod val="75000"/>
                </a:scheme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9" name="Google Shape;7681;p68">
                <a:extLst>
                  <a:ext uri="{FF2B5EF4-FFF2-40B4-BE49-F238E27FC236}">
                    <a16:creationId xmlns:a16="http://schemas.microsoft.com/office/drawing/2014/main" id="{6A531611-BDC5-4993-83E6-46C1CD0E2DE3}"/>
                  </a:ext>
                </a:extLst>
              </p:cNvPr>
              <p:cNvSpPr/>
              <p:nvPr/>
            </p:nvSpPr>
            <p:spPr>
              <a:xfrm>
                <a:off x="1390183" y="3448845"/>
                <a:ext cx="55413" cy="37087"/>
              </a:xfrm>
              <a:custGeom>
                <a:avLst/>
                <a:gdLst/>
                <a:ahLst/>
                <a:cxnLst/>
                <a:rect l="l" t="t" r="r" b="b"/>
                <a:pathLst>
                  <a:path w="3701" h="2477" extrusionOk="0">
                    <a:moveTo>
                      <a:pt x="3156" y="0"/>
                    </a:moveTo>
                    <a:cubicBezTo>
                      <a:pt x="3077" y="0"/>
                      <a:pt x="2995" y="28"/>
                      <a:pt x="2917" y="93"/>
                    </a:cubicBezTo>
                    <a:lnTo>
                      <a:pt x="1130" y="1607"/>
                    </a:lnTo>
                    <a:lnTo>
                      <a:pt x="772" y="1228"/>
                    </a:lnTo>
                    <a:cubicBezTo>
                      <a:pt x="722" y="1155"/>
                      <a:pt x="653" y="1124"/>
                      <a:pt x="580" y="1124"/>
                    </a:cubicBezTo>
                    <a:cubicBezTo>
                      <a:pt x="319" y="1124"/>
                      <a:pt x="0" y="1515"/>
                      <a:pt x="247" y="1712"/>
                    </a:cubicBezTo>
                    <a:lnTo>
                      <a:pt x="856" y="2364"/>
                    </a:lnTo>
                    <a:cubicBezTo>
                      <a:pt x="922" y="2440"/>
                      <a:pt x="1010" y="2477"/>
                      <a:pt x="1103" y="2477"/>
                    </a:cubicBezTo>
                    <a:cubicBezTo>
                      <a:pt x="1189" y="2477"/>
                      <a:pt x="1280" y="2445"/>
                      <a:pt x="1361" y="2385"/>
                    </a:cubicBezTo>
                    <a:lnTo>
                      <a:pt x="3400" y="640"/>
                    </a:lnTo>
                    <a:cubicBezTo>
                      <a:pt x="3701" y="406"/>
                      <a:pt x="3458" y="0"/>
                      <a:pt x="3156" y="0"/>
                    </a:cubicBezTo>
                    <a:close/>
                  </a:path>
                </a:pathLst>
              </a:custGeom>
              <a:solidFill>
                <a:schemeClr val="tx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80" name="Google Shape;7682;p68">
                <a:extLst>
                  <a:ext uri="{FF2B5EF4-FFF2-40B4-BE49-F238E27FC236}">
                    <a16:creationId xmlns:a16="http://schemas.microsoft.com/office/drawing/2014/main" id="{5978BC8A-C9F2-4CF0-9ED2-DDDD2A8D643D}"/>
                  </a:ext>
                </a:extLst>
              </p:cNvPr>
              <p:cNvSpPr/>
              <p:nvPr/>
            </p:nvSpPr>
            <p:spPr>
              <a:xfrm>
                <a:off x="1390183" y="3521686"/>
                <a:ext cx="54874" cy="37147"/>
              </a:xfrm>
              <a:custGeom>
                <a:avLst/>
                <a:gdLst/>
                <a:ahLst/>
                <a:cxnLst/>
                <a:rect l="l" t="t" r="r" b="b"/>
                <a:pathLst>
                  <a:path w="3665" h="2481" extrusionOk="0">
                    <a:moveTo>
                      <a:pt x="3137" y="0"/>
                    </a:moveTo>
                    <a:cubicBezTo>
                      <a:pt x="3064" y="0"/>
                      <a:pt x="2988" y="25"/>
                      <a:pt x="2917" y="85"/>
                    </a:cubicBezTo>
                    <a:lnTo>
                      <a:pt x="2917" y="106"/>
                    </a:lnTo>
                    <a:lnTo>
                      <a:pt x="1130" y="1619"/>
                    </a:lnTo>
                    <a:lnTo>
                      <a:pt x="772" y="1220"/>
                    </a:lnTo>
                    <a:cubicBezTo>
                      <a:pt x="722" y="1146"/>
                      <a:pt x="653" y="1116"/>
                      <a:pt x="580" y="1116"/>
                    </a:cubicBezTo>
                    <a:cubicBezTo>
                      <a:pt x="319" y="1116"/>
                      <a:pt x="0" y="1506"/>
                      <a:pt x="247" y="1703"/>
                    </a:cubicBezTo>
                    <a:lnTo>
                      <a:pt x="856" y="2355"/>
                    </a:lnTo>
                    <a:cubicBezTo>
                      <a:pt x="927" y="2437"/>
                      <a:pt x="1023" y="2480"/>
                      <a:pt x="1124" y="2480"/>
                    </a:cubicBezTo>
                    <a:cubicBezTo>
                      <a:pt x="1204" y="2480"/>
                      <a:pt x="1286" y="2453"/>
                      <a:pt x="1361" y="2397"/>
                    </a:cubicBezTo>
                    <a:lnTo>
                      <a:pt x="3379" y="652"/>
                    </a:lnTo>
                    <a:cubicBezTo>
                      <a:pt x="3665" y="400"/>
                      <a:pt x="3427" y="0"/>
                      <a:pt x="3137" y="0"/>
                    </a:cubicBezTo>
                    <a:close/>
                  </a:path>
                </a:pathLst>
              </a:custGeom>
              <a:solidFill>
                <a:schemeClr val="tx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81" name="Google Shape;7683;p68">
                <a:extLst>
                  <a:ext uri="{FF2B5EF4-FFF2-40B4-BE49-F238E27FC236}">
                    <a16:creationId xmlns:a16="http://schemas.microsoft.com/office/drawing/2014/main" id="{BCA08A48-DBCF-4C96-A780-E0EB29D0D053}"/>
                  </a:ext>
                </a:extLst>
              </p:cNvPr>
              <p:cNvSpPr/>
              <p:nvPr/>
            </p:nvSpPr>
            <p:spPr>
              <a:xfrm>
                <a:off x="1390183" y="3595216"/>
                <a:ext cx="55413" cy="37267"/>
              </a:xfrm>
              <a:custGeom>
                <a:avLst/>
                <a:gdLst/>
                <a:ahLst/>
                <a:cxnLst/>
                <a:rect l="l" t="t" r="r" b="b"/>
                <a:pathLst>
                  <a:path w="3701" h="2489" extrusionOk="0">
                    <a:moveTo>
                      <a:pt x="3155" y="1"/>
                    </a:moveTo>
                    <a:cubicBezTo>
                      <a:pt x="3077" y="1"/>
                      <a:pt x="2995" y="28"/>
                      <a:pt x="2917" y="93"/>
                    </a:cubicBezTo>
                    <a:lnTo>
                      <a:pt x="2917" y="114"/>
                    </a:lnTo>
                    <a:lnTo>
                      <a:pt x="1130" y="1628"/>
                    </a:lnTo>
                    <a:lnTo>
                      <a:pt x="772" y="1229"/>
                    </a:lnTo>
                    <a:cubicBezTo>
                      <a:pt x="722" y="1155"/>
                      <a:pt x="653" y="1125"/>
                      <a:pt x="580" y="1125"/>
                    </a:cubicBezTo>
                    <a:cubicBezTo>
                      <a:pt x="319" y="1125"/>
                      <a:pt x="0" y="1515"/>
                      <a:pt x="247" y="1712"/>
                    </a:cubicBezTo>
                    <a:lnTo>
                      <a:pt x="856" y="2364"/>
                    </a:lnTo>
                    <a:cubicBezTo>
                      <a:pt x="927" y="2446"/>
                      <a:pt x="1023" y="2489"/>
                      <a:pt x="1124" y="2489"/>
                    </a:cubicBezTo>
                    <a:cubicBezTo>
                      <a:pt x="1204" y="2489"/>
                      <a:pt x="1286" y="2462"/>
                      <a:pt x="1361" y="2406"/>
                    </a:cubicBezTo>
                    <a:lnTo>
                      <a:pt x="3400" y="661"/>
                    </a:lnTo>
                    <a:cubicBezTo>
                      <a:pt x="3701" y="410"/>
                      <a:pt x="3458" y="1"/>
                      <a:pt x="3155" y="1"/>
                    </a:cubicBezTo>
                    <a:close/>
                  </a:path>
                </a:pathLst>
              </a:custGeom>
              <a:solidFill>
                <a:schemeClr val="tx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82" name="Google Shape;7684;p68">
                <a:extLst>
                  <a:ext uri="{FF2B5EF4-FFF2-40B4-BE49-F238E27FC236}">
                    <a16:creationId xmlns:a16="http://schemas.microsoft.com/office/drawing/2014/main" id="{5DC41C30-431B-4952-89C9-685AB223C9FF}"/>
                  </a:ext>
                </a:extLst>
              </p:cNvPr>
              <p:cNvSpPr/>
              <p:nvPr/>
            </p:nvSpPr>
            <p:spPr>
              <a:xfrm>
                <a:off x="1368682" y="3362409"/>
                <a:ext cx="74309" cy="38734"/>
              </a:xfrm>
              <a:custGeom>
                <a:avLst/>
                <a:gdLst/>
                <a:ahLst/>
                <a:cxnLst/>
                <a:rect l="l" t="t" r="r" b="b"/>
                <a:pathLst>
                  <a:path w="4963" h="2587" extrusionOk="0">
                    <a:moveTo>
                      <a:pt x="736" y="0"/>
                    </a:moveTo>
                    <a:cubicBezTo>
                      <a:pt x="316" y="0"/>
                      <a:pt x="1" y="336"/>
                      <a:pt x="1" y="736"/>
                    </a:cubicBezTo>
                    <a:lnTo>
                      <a:pt x="1" y="2250"/>
                    </a:lnTo>
                    <a:cubicBezTo>
                      <a:pt x="1" y="2439"/>
                      <a:pt x="148" y="2586"/>
                      <a:pt x="337" y="2586"/>
                    </a:cubicBezTo>
                    <a:lnTo>
                      <a:pt x="4626" y="2586"/>
                    </a:lnTo>
                    <a:cubicBezTo>
                      <a:pt x="4815" y="2586"/>
                      <a:pt x="4962" y="2439"/>
                      <a:pt x="4962" y="2250"/>
                    </a:cubicBezTo>
                    <a:lnTo>
                      <a:pt x="4962" y="736"/>
                    </a:lnTo>
                    <a:cubicBezTo>
                      <a:pt x="4962" y="336"/>
                      <a:pt x="4647" y="0"/>
                      <a:pt x="4227" y="0"/>
                    </a:cubicBezTo>
                    <a:close/>
                  </a:path>
                </a:pathLst>
              </a:custGeom>
              <a:solidFill>
                <a:srgbClr val="546C8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83" name="Google Shape;7685;p68">
                <a:extLst>
                  <a:ext uri="{FF2B5EF4-FFF2-40B4-BE49-F238E27FC236}">
                    <a16:creationId xmlns:a16="http://schemas.microsoft.com/office/drawing/2014/main" id="{6C943608-4279-4B52-AD03-80D564857084}"/>
                  </a:ext>
                </a:extLst>
              </p:cNvPr>
              <p:cNvSpPr/>
              <p:nvPr/>
            </p:nvSpPr>
            <p:spPr>
              <a:xfrm>
                <a:off x="1409602" y="3362409"/>
                <a:ext cx="33389" cy="38734"/>
              </a:xfrm>
              <a:custGeom>
                <a:avLst/>
                <a:gdLst/>
                <a:ahLst/>
                <a:cxnLst/>
                <a:rect l="l" t="t" r="r" b="b"/>
                <a:pathLst>
                  <a:path w="2230" h="2587" extrusionOk="0">
                    <a:moveTo>
                      <a:pt x="1" y="0"/>
                    </a:moveTo>
                    <a:cubicBezTo>
                      <a:pt x="400" y="0"/>
                      <a:pt x="737" y="336"/>
                      <a:pt x="737" y="736"/>
                    </a:cubicBezTo>
                    <a:lnTo>
                      <a:pt x="737" y="2250"/>
                    </a:lnTo>
                    <a:cubicBezTo>
                      <a:pt x="737" y="2439"/>
                      <a:pt x="589" y="2586"/>
                      <a:pt x="400" y="2586"/>
                    </a:cubicBezTo>
                    <a:lnTo>
                      <a:pt x="1893" y="2586"/>
                    </a:lnTo>
                    <a:cubicBezTo>
                      <a:pt x="2082" y="2586"/>
                      <a:pt x="2229" y="2439"/>
                      <a:pt x="2229" y="2250"/>
                    </a:cubicBezTo>
                    <a:lnTo>
                      <a:pt x="2229" y="736"/>
                    </a:lnTo>
                    <a:cubicBezTo>
                      <a:pt x="2229" y="336"/>
                      <a:pt x="1893" y="0"/>
                      <a:pt x="1494" y="0"/>
                    </a:cubicBezTo>
                    <a:close/>
                  </a:path>
                </a:pathLst>
              </a:custGeom>
              <a:solidFill>
                <a:srgbClr val="435D7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grpSp>
      <p:grpSp>
        <p:nvGrpSpPr>
          <p:cNvPr id="258" name="Google Shape;16254;p73">
            <a:extLst>
              <a:ext uri="{FF2B5EF4-FFF2-40B4-BE49-F238E27FC236}">
                <a16:creationId xmlns:a16="http://schemas.microsoft.com/office/drawing/2014/main" id="{97F04126-5086-4463-9408-C121B87DF067}"/>
              </a:ext>
            </a:extLst>
          </p:cNvPr>
          <p:cNvGrpSpPr/>
          <p:nvPr/>
        </p:nvGrpSpPr>
        <p:grpSpPr>
          <a:xfrm>
            <a:off x="6188691" y="1979672"/>
            <a:ext cx="523285" cy="519860"/>
            <a:chOff x="3214452" y="3340533"/>
            <a:chExt cx="392464" cy="389895"/>
          </a:xfrm>
        </p:grpSpPr>
        <p:sp>
          <p:nvSpPr>
            <p:cNvPr id="259" name="Google Shape;16255;p73">
              <a:extLst>
                <a:ext uri="{FF2B5EF4-FFF2-40B4-BE49-F238E27FC236}">
                  <a16:creationId xmlns:a16="http://schemas.microsoft.com/office/drawing/2014/main" id="{C7E40FBF-02A3-49AC-9A5C-182FD5A8C191}"/>
                </a:ext>
              </a:extLst>
            </p:cNvPr>
            <p:cNvSpPr/>
            <p:nvPr/>
          </p:nvSpPr>
          <p:spPr>
            <a:xfrm>
              <a:off x="3214452" y="3340533"/>
              <a:ext cx="289912" cy="97651"/>
            </a:xfrm>
            <a:custGeom>
              <a:avLst/>
              <a:gdLst/>
              <a:ahLst/>
              <a:cxnLst/>
              <a:rect l="l" t="t" r="r" b="b"/>
              <a:pathLst>
                <a:path w="11059" h="3725" extrusionOk="0">
                  <a:moveTo>
                    <a:pt x="59" y="1"/>
                  </a:moveTo>
                  <a:cubicBezTo>
                    <a:pt x="30" y="1"/>
                    <a:pt x="1" y="29"/>
                    <a:pt x="1" y="44"/>
                  </a:cubicBezTo>
                  <a:lnTo>
                    <a:pt x="1" y="3682"/>
                  </a:lnTo>
                  <a:cubicBezTo>
                    <a:pt x="1" y="3711"/>
                    <a:pt x="30" y="3725"/>
                    <a:pt x="59" y="3725"/>
                  </a:cubicBezTo>
                  <a:lnTo>
                    <a:pt x="11015" y="3725"/>
                  </a:lnTo>
                  <a:cubicBezTo>
                    <a:pt x="11030" y="3725"/>
                    <a:pt x="11058" y="3711"/>
                    <a:pt x="11058" y="3682"/>
                  </a:cubicBezTo>
                  <a:lnTo>
                    <a:pt x="11058" y="44"/>
                  </a:lnTo>
                  <a:cubicBezTo>
                    <a:pt x="11058" y="29"/>
                    <a:pt x="11030" y="1"/>
                    <a:pt x="11015" y="1"/>
                  </a:cubicBezTo>
                  <a:close/>
                </a:path>
              </a:pathLst>
            </a:custGeom>
            <a:solidFill>
              <a:srgbClr val="F4F5F7"/>
            </a:solidFill>
            <a:ln>
              <a:noFill/>
            </a:ln>
          </p:spPr>
          <p:txBody>
            <a:bodyPr spcFirstLastPara="1" wrap="square" lIns="121900" tIns="121900" rIns="121900" bIns="121900" anchor="ctr" anchorCtr="0">
              <a:noAutofit/>
            </a:bodyPr>
            <a:lstStyle/>
            <a:p>
              <a:endParaRPr sz="2400"/>
            </a:p>
          </p:txBody>
        </p:sp>
        <p:sp>
          <p:nvSpPr>
            <p:cNvPr id="260" name="Google Shape;16256;p73">
              <a:extLst>
                <a:ext uri="{FF2B5EF4-FFF2-40B4-BE49-F238E27FC236}">
                  <a16:creationId xmlns:a16="http://schemas.microsoft.com/office/drawing/2014/main" id="{F83B733C-D3AD-46B5-A72F-CE1F21C4C6E9}"/>
                </a:ext>
              </a:extLst>
            </p:cNvPr>
            <p:cNvSpPr/>
            <p:nvPr/>
          </p:nvSpPr>
          <p:spPr>
            <a:xfrm>
              <a:off x="3214452" y="3571749"/>
              <a:ext cx="302783" cy="98411"/>
            </a:xfrm>
            <a:custGeom>
              <a:avLst/>
              <a:gdLst/>
              <a:ahLst/>
              <a:cxnLst/>
              <a:rect l="l" t="t" r="r" b="b"/>
              <a:pathLst>
                <a:path w="11550" h="3754" extrusionOk="0">
                  <a:moveTo>
                    <a:pt x="59" y="1"/>
                  </a:moveTo>
                  <a:cubicBezTo>
                    <a:pt x="30" y="1"/>
                    <a:pt x="1" y="30"/>
                    <a:pt x="1" y="58"/>
                  </a:cubicBezTo>
                  <a:lnTo>
                    <a:pt x="1" y="3682"/>
                  </a:lnTo>
                  <a:cubicBezTo>
                    <a:pt x="1" y="3711"/>
                    <a:pt x="30" y="3739"/>
                    <a:pt x="59" y="3739"/>
                  </a:cubicBezTo>
                  <a:lnTo>
                    <a:pt x="9413" y="3739"/>
                  </a:lnTo>
                  <a:lnTo>
                    <a:pt x="9528" y="3754"/>
                  </a:lnTo>
                  <a:lnTo>
                    <a:pt x="9543" y="3754"/>
                  </a:lnTo>
                  <a:lnTo>
                    <a:pt x="9644" y="3696"/>
                  </a:lnTo>
                  <a:cubicBezTo>
                    <a:pt x="9716" y="3653"/>
                    <a:pt x="9774" y="3624"/>
                    <a:pt x="9846" y="3595"/>
                  </a:cubicBezTo>
                  <a:lnTo>
                    <a:pt x="11520" y="2931"/>
                  </a:lnTo>
                  <a:cubicBezTo>
                    <a:pt x="11535" y="2931"/>
                    <a:pt x="11549" y="2917"/>
                    <a:pt x="11549" y="2888"/>
                  </a:cubicBezTo>
                  <a:lnTo>
                    <a:pt x="11549" y="2166"/>
                  </a:lnTo>
                  <a:cubicBezTo>
                    <a:pt x="11549" y="2152"/>
                    <a:pt x="11549" y="2137"/>
                    <a:pt x="11535" y="2123"/>
                  </a:cubicBezTo>
                  <a:lnTo>
                    <a:pt x="11362" y="2036"/>
                  </a:lnTo>
                  <a:cubicBezTo>
                    <a:pt x="11058" y="1863"/>
                    <a:pt x="10827" y="1589"/>
                    <a:pt x="10741" y="1257"/>
                  </a:cubicBezTo>
                  <a:lnTo>
                    <a:pt x="10669" y="1011"/>
                  </a:lnTo>
                  <a:cubicBezTo>
                    <a:pt x="10669" y="982"/>
                    <a:pt x="10640" y="968"/>
                    <a:pt x="10625" y="968"/>
                  </a:cubicBezTo>
                  <a:lnTo>
                    <a:pt x="10366" y="968"/>
                  </a:lnTo>
                  <a:cubicBezTo>
                    <a:pt x="10106" y="968"/>
                    <a:pt x="9889" y="751"/>
                    <a:pt x="9889" y="491"/>
                  </a:cubicBezTo>
                  <a:cubicBezTo>
                    <a:pt x="9889" y="463"/>
                    <a:pt x="9889" y="448"/>
                    <a:pt x="9889" y="419"/>
                  </a:cubicBezTo>
                  <a:lnTo>
                    <a:pt x="9932" y="58"/>
                  </a:lnTo>
                  <a:cubicBezTo>
                    <a:pt x="9932" y="30"/>
                    <a:pt x="9918" y="1"/>
                    <a:pt x="9889" y="1"/>
                  </a:cubicBezTo>
                  <a:close/>
                </a:path>
              </a:pathLst>
            </a:custGeom>
            <a:solidFill>
              <a:srgbClr val="F4F5F7"/>
            </a:solidFill>
            <a:ln>
              <a:noFill/>
            </a:ln>
          </p:spPr>
          <p:txBody>
            <a:bodyPr spcFirstLastPara="1" wrap="square" lIns="121900" tIns="121900" rIns="121900" bIns="121900" anchor="ctr" anchorCtr="0">
              <a:noAutofit/>
            </a:bodyPr>
            <a:lstStyle/>
            <a:p>
              <a:endParaRPr sz="2400"/>
            </a:p>
          </p:txBody>
        </p:sp>
        <p:sp>
          <p:nvSpPr>
            <p:cNvPr id="261" name="Google Shape;16257;p73">
              <a:extLst>
                <a:ext uri="{FF2B5EF4-FFF2-40B4-BE49-F238E27FC236}">
                  <a16:creationId xmlns:a16="http://schemas.microsoft.com/office/drawing/2014/main" id="{EE3CC6CF-84A2-4EF7-A550-F6C4E95ADE29}"/>
                </a:ext>
              </a:extLst>
            </p:cNvPr>
            <p:cNvSpPr/>
            <p:nvPr/>
          </p:nvSpPr>
          <p:spPr>
            <a:xfrm>
              <a:off x="3214452" y="3456246"/>
              <a:ext cx="289912" cy="97756"/>
            </a:xfrm>
            <a:custGeom>
              <a:avLst/>
              <a:gdLst/>
              <a:ahLst/>
              <a:cxnLst/>
              <a:rect l="l" t="t" r="r" b="b"/>
              <a:pathLst>
                <a:path w="11059" h="3729" extrusionOk="0">
                  <a:moveTo>
                    <a:pt x="11030" y="0"/>
                  </a:moveTo>
                  <a:cubicBezTo>
                    <a:pt x="11025" y="0"/>
                    <a:pt x="11020" y="1"/>
                    <a:pt x="11015" y="4"/>
                  </a:cubicBezTo>
                  <a:lnTo>
                    <a:pt x="59" y="4"/>
                  </a:lnTo>
                  <a:cubicBezTo>
                    <a:pt x="30" y="4"/>
                    <a:pt x="1" y="18"/>
                    <a:pt x="1" y="47"/>
                  </a:cubicBezTo>
                  <a:lnTo>
                    <a:pt x="1" y="3685"/>
                  </a:lnTo>
                  <a:cubicBezTo>
                    <a:pt x="1" y="3714"/>
                    <a:pt x="30" y="3728"/>
                    <a:pt x="59" y="3728"/>
                  </a:cubicBezTo>
                  <a:lnTo>
                    <a:pt x="9817" y="3728"/>
                  </a:lnTo>
                  <a:cubicBezTo>
                    <a:pt x="9846" y="3728"/>
                    <a:pt x="9860" y="3714"/>
                    <a:pt x="9875" y="3685"/>
                  </a:cubicBezTo>
                  <a:lnTo>
                    <a:pt x="9889" y="3396"/>
                  </a:lnTo>
                  <a:cubicBezTo>
                    <a:pt x="9947" y="2804"/>
                    <a:pt x="10279" y="2530"/>
                    <a:pt x="10856" y="2227"/>
                  </a:cubicBezTo>
                  <a:lnTo>
                    <a:pt x="11044" y="2140"/>
                  </a:lnTo>
                  <a:cubicBezTo>
                    <a:pt x="11058" y="2126"/>
                    <a:pt x="11058" y="2111"/>
                    <a:pt x="11058" y="2097"/>
                  </a:cubicBezTo>
                  <a:lnTo>
                    <a:pt x="11058" y="47"/>
                  </a:lnTo>
                  <a:cubicBezTo>
                    <a:pt x="11058" y="24"/>
                    <a:pt x="11049" y="0"/>
                    <a:pt x="11030" y="0"/>
                  </a:cubicBezTo>
                  <a:close/>
                </a:path>
              </a:pathLst>
            </a:custGeom>
            <a:solidFill>
              <a:srgbClr val="F4F5F7"/>
            </a:solidFill>
            <a:ln>
              <a:noFill/>
            </a:ln>
          </p:spPr>
          <p:txBody>
            <a:bodyPr spcFirstLastPara="1" wrap="square" lIns="121900" tIns="121900" rIns="121900" bIns="121900" anchor="ctr" anchorCtr="0">
              <a:noAutofit/>
            </a:bodyPr>
            <a:lstStyle/>
            <a:p>
              <a:endParaRPr sz="2400"/>
            </a:p>
          </p:txBody>
        </p:sp>
        <p:sp>
          <p:nvSpPr>
            <p:cNvPr id="262" name="Google Shape;16258;p73">
              <a:extLst>
                <a:ext uri="{FF2B5EF4-FFF2-40B4-BE49-F238E27FC236}">
                  <a16:creationId xmlns:a16="http://schemas.microsoft.com/office/drawing/2014/main" id="{AAD9AA07-33EE-4513-A4EE-0D527D5C927F}"/>
                </a:ext>
              </a:extLst>
            </p:cNvPr>
            <p:cNvSpPr/>
            <p:nvPr/>
          </p:nvSpPr>
          <p:spPr>
            <a:xfrm>
              <a:off x="3307410" y="3371912"/>
              <a:ext cx="88476" cy="12950"/>
            </a:xfrm>
            <a:custGeom>
              <a:avLst/>
              <a:gdLst/>
              <a:ahLst/>
              <a:cxnLst/>
              <a:rect l="l" t="t" r="r" b="b"/>
              <a:pathLst>
                <a:path w="3375" h="494" extrusionOk="0">
                  <a:moveTo>
                    <a:pt x="325" y="1"/>
                  </a:moveTo>
                  <a:cubicBezTo>
                    <a:pt x="1" y="1"/>
                    <a:pt x="1" y="494"/>
                    <a:pt x="325" y="494"/>
                  </a:cubicBezTo>
                  <a:cubicBezTo>
                    <a:pt x="334" y="494"/>
                    <a:pt x="343" y="493"/>
                    <a:pt x="352" y="493"/>
                  </a:cubicBezTo>
                  <a:lnTo>
                    <a:pt x="3023" y="493"/>
                  </a:lnTo>
                  <a:cubicBezTo>
                    <a:pt x="3032" y="493"/>
                    <a:pt x="3041" y="494"/>
                    <a:pt x="3050" y="494"/>
                  </a:cubicBezTo>
                  <a:cubicBezTo>
                    <a:pt x="3375" y="494"/>
                    <a:pt x="3375" y="1"/>
                    <a:pt x="3050" y="1"/>
                  </a:cubicBezTo>
                  <a:cubicBezTo>
                    <a:pt x="3041" y="1"/>
                    <a:pt x="3032" y="1"/>
                    <a:pt x="3023" y="2"/>
                  </a:cubicBezTo>
                  <a:lnTo>
                    <a:pt x="352" y="2"/>
                  </a:lnTo>
                  <a:cubicBezTo>
                    <a:pt x="343" y="1"/>
                    <a:pt x="334" y="1"/>
                    <a:pt x="325" y="1"/>
                  </a:cubicBezTo>
                  <a:close/>
                </a:path>
              </a:pathLst>
            </a:custGeom>
            <a:solidFill>
              <a:srgbClr val="CDD7DF"/>
            </a:solidFill>
            <a:ln>
              <a:noFill/>
            </a:ln>
          </p:spPr>
          <p:txBody>
            <a:bodyPr spcFirstLastPara="1" wrap="square" lIns="121900" tIns="121900" rIns="121900" bIns="121900" anchor="ctr" anchorCtr="0">
              <a:noAutofit/>
            </a:bodyPr>
            <a:lstStyle/>
            <a:p>
              <a:endParaRPr sz="2400"/>
            </a:p>
          </p:txBody>
        </p:sp>
        <p:sp>
          <p:nvSpPr>
            <p:cNvPr id="263" name="Google Shape;16259;p73">
              <a:extLst>
                <a:ext uri="{FF2B5EF4-FFF2-40B4-BE49-F238E27FC236}">
                  <a16:creationId xmlns:a16="http://schemas.microsoft.com/office/drawing/2014/main" id="{D2857CFC-D031-4FC6-9275-3EA2041E8C1B}"/>
                </a:ext>
              </a:extLst>
            </p:cNvPr>
            <p:cNvSpPr/>
            <p:nvPr/>
          </p:nvSpPr>
          <p:spPr>
            <a:xfrm>
              <a:off x="3307410" y="3400303"/>
              <a:ext cx="157605" cy="12557"/>
            </a:xfrm>
            <a:custGeom>
              <a:avLst/>
              <a:gdLst/>
              <a:ahLst/>
              <a:cxnLst/>
              <a:rect l="l" t="t" r="r" b="b"/>
              <a:pathLst>
                <a:path w="6012" h="479" extrusionOk="0">
                  <a:moveTo>
                    <a:pt x="325" y="0"/>
                  </a:moveTo>
                  <a:cubicBezTo>
                    <a:pt x="1" y="0"/>
                    <a:pt x="1" y="479"/>
                    <a:pt x="325" y="479"/>
                  </a:cubicBezTo>
                  <a:cubicBezTo>
                    <a:pt x="334" y="479"/>
                    <a:pt x="343" y="479"/>
                    <a:pt x="352" y="478"/>
                  </a:cubicBezTo>
                  <a:lnTo>
                    <a:pt x="5708" y="478"/>
                  </a:lnTo>
                  <a:cubicBezTo>
                    <a:pt x="6011" y="449"/>
                    <a:pt x="6011" y="16"/>
                    <a:pt x="5708" y="1"/>
                  </a:cubicBezTo>
                  <a:lnTo>
                    <a:pt x="352" y="1"/>
                  </a:lnTo>
                  <a:cubicBezTo>
                    <a:pt x="343" y="1"/>
                    <a:pt x="334" y="0"/>
                    <a:pt x="325" y="0"/>
                  </a:cubicBezTo>
                  <a:close/>
                </a:path>
              </a:pathLst>
            </a:custGeom>
            <a:solidFill>
              <a:srgbClr val="CDD7DF"/>
            </a:solidFill>
            <a:ln>
              <a:noFill/>
            </a:ln>
          </p:spPr>
          <p:txBody>
            <a:bodyPr spcFirstLastPara="1" wrap="square" lIns="121900" tIns="121900" rIns="121900" bIns="121900" anchor="ctr" anchorCtr="0">
              <a:noAutofit/>
            </a:bodyPr>
            <a:lstStyle/>
            <a:p>
              <a:endParaRPr sz="2400"/>
            </a:p>
          </p:txBody>
        </p:sp>
        <p:sp>
          <p:nvSpPr>
            <p:cNvPr id="264" name="Google Shape;16260;p73">
              <a:extLst>
                <a:ext uri="{FF2B5EF4-FFF2-40B4-BE49-F238E27FC236}">
                  <a16:creationId xmlns:a16="http://schemas.microsoft.com/office/drawing/2014/main" id="{34FA3B86-9FF5-4E6E-B304-3F83737F9E0F}"/>
                </a:ext>
              </a:extLst>
            </p:cNvPr>
            <p:cNvSpPr/>
            <p:nvPr/>
          </p:nvSpPr>
          <p:spPr>
            <a:xfrm>
              <a:off x="3307410" y="3487704"/>
              <a:ext cx="88476" cy="12950"/>
            </a:xfrm>
            <a:custGeom>
              <a:avLst/>
              <a:gdLst/>
              <a:ahLst/>
              <a:cxnLst/>
              <a:rect l="l" t="t" r="r" b="b"/>
              <a:pathLst>
                <a:path w="3375" h="494" extrusionOk="0">
                  <a:moveTo>
                    <a:pt x="325" y="1"/>
                  </a:moveTo>
                  <a:cubicBezTo>
                    <a:pt x="1" y="1"/>
                    <a:pt x="1" y="494"/>
                    <a:pt x="325" y="494"/>
                  </a:cubicBezTo>
                  <a:cubicBezTo>
                    <a:pt x="334" y="494"/>
                    <a:pt x="343" y="494"/>
                    <a:pt x="352" y="493"/>
                  </a:cubicBezTo>
                  <a:lnTo>
                    <a:pt x="3023" y="493"/>
                  </a:lnTo>
                  <a:cubicBezTo>
                    <a:pt x="3032" y="494"/>
                    <a:pt x="3041" y="494"/>
                    <a:pt x="3050" y="494"/>
                  </a:cubicBezTo>
                  <a:cubicBezTo>
                    <a:pt x="3375" y="494"/>
                    <a:pt x="3375" y="1"/>
                    <a:pt x="3050" y="1"/>
                  </a:cubicBezTo>
                  <a:cubicBezTo>
                    <a:pt x="3041" y="1"/>
                    <a:pt x="3032" y="1"/>
                    <a:pt x="3023" y="2"/>
                  </a:cubicBezTo>
                  <a:lnTo>
                    <a:pt x="352" y="2"/>
                  </a:lnTo>
                  <a:cubicBezTo>
                    <a:pt x="343" y="1"/>
                    <a:pt x="334" y="1"/>
                    <a:pt x="325" y="1"/>
                  </a:cubicBezTo>
                  <a:close/>
                </a:path>
              </a:pathLst>
            </a:custGeom>
            <a:solidFill>
              <a:srgbClr val="CDD7DF"/>
            </a:solidFill>
            <a:ln>
              <a:noFill/>
            </a:ln>
          </p:spPr>
          <p:txBody>
            <a:bodyPr spcFirstLastPara="1" wrap="square" lIns="121900" tIns="121900" rIns="121900" bIns="121900" anchor="ctr" anchorCtr="0">
              <a:noAutofit/>
            </a:bodyPr>
            <a:lstStyle/>
            <a:p>
              <a:endParaRPr sz="2400"/>
            </a:p>
          </p:txBody>
        </p:sp>
        <p:sp>
          <p:nvSpPr>
            <p:cNvPr id="265" name="Google Shape;16261;p73">
              <a:extLst>
                <a:ext uri="{FF2B5EF4-FFF2-40B4-BE49-F238E27FC236}">
                  <a16:creationId xmlns:a16="http://schemas.microsoft.com/office/drawing/2014/main" id="{5DE96EAC-3F95-44BA-8174-7D68D79EF681}"/>
                </a:ext>
              </a:extLst>
            </p:cNvPr>
            <p:cNvSpPr/>
            <p:nvPr/>
          </p:nvSpPr>
          <p:spPr>
            <a:xfrm>
              <a:off x="3307410" y="3516068"/>
              <a:ext cx="155691" cy="12609"/>
            </a:xfrm>
            <a:custGeom>
              <a:avLst/>
              <a:gdLst/>
              <a:ahLst/>
              <a:cxnLst/>
              <a:rect l="l" t="t" r="r" b="b"/>
              <a:pathLst>
                <a:path w="5939" h="481" extrusionOk="0">
                  <a:moveTo>
                    <a:pt x="313" y="0"/>
                  </a:moveTo>
                  <a:cubicBezTo>
                    <a:pt x="1" y="0"/>
                    <a:pt x="5" y="480"/>
                    <a:pt x="325" y="480"/>
                  </a:cubicBezTo>
                  <a:cubicBezTo>
                    <a:pt x="334" y="480"/>
                    <a:pt x="343" y="480"/>
                    <a:pt x="352" y="479"/>
                  </a:cubicBezTo>
                  <a:lnTo>
                    <a:pt x="5650" y="479"/>
                  </a:lnTo>
                  <a:cubicBezTo>
                    <a:pt x="5939" y="450"/>
                    <a:pt x="5939" y="17"/>
                    <a:pt x="5650" y="3"/>
                  </a:cubicBezTo>
                  <a:lnTo>
                    <a:pt x="352" y="3"/>
                  </a:lnTo>
                  <a:cubicBezTo>
                    <a:pt x="339" y="1"/>
                    <a:pt x="326" y="0"/>
                    <a:pt x="313" y="0"/>
                  </a:cubicBezTo>
                  <a:close/>
                </a:path>
              </a:pathLst>
            </a:custGeom>
            <a:solidFill>
              <a:srgbClr val="CDD7DF"/>
            </a:solidFill>
            <a:ln>
              <a:noFill/>
            </a:ln>
          </p:spPr>
          <p:txBody>
            <a:bodyPr spcFirstLastPara="1" wrap="square" lIns="121900" tIns="121900" rIns="121900" bIns="121900" anchor="ctr" anchorCtr="0">
              <a:noAutofit/>
            </a:bodyPr>
            <a:lstStyle/>
            <a:p>
              <a:endParaRPr sz="2400"/>
            </a:p>
          </p:txBody>
        </p:sp>
        <p:sp>
          <p:nvSpPr>
            <p:cNvPr id="266" name="Google Shape;16262;p73">
              <a:extLst>
                <a:ext uri="{FF2B5EF4-FFF2-40B4-BE49-F238E27FC236}">
                  <a16:creationId xmlns:a16="http://schemas.microsoft.com/office/drawing/2014/main" id="{CC7877FA-43BF-4991-A7CC-8B1F80D8F112}"/>
                </a:ext>
              </a:extLst>
            </p:cNvPr>
            <p:cNvSpPr/>
            <p:nvPr/>
          </p:nvSpPr>
          <p:spPr>
            <a:xfrm>
              <a:off x="3307410" y="3603522"/>
              <a:ext cx="88476" cy="12950"/>
            </a:xfrm>
            <a:custGeom>
              <a:avLst/>
              <a:gdLst/>
              <a:ahLst/>
              <a:cxnLst/>
              <a:rect l="l" t="t" r="r" b="b"/>
              <a:pathLst>
                <a:path w="3375" h="494" extrusionOk="0">
                  <a:moveTo>
                    <a:pt x="325" y="0"/>
                  </a:moveTo>
                  <a:cubicBezTo>
                    <a:pt x="1" y="0"/>
                    <a:pt x="1" y="493"/>
                    <a:pt x="325" y="493"/>
                  </a:cubicBezTo>
                  <a:cubicBezTo>
                    <a:pt x="334" y="493"/>
                    <a:pt x="343" y="493"/>
                    <a:pt x="352" y="492"/>
                  </a:cubicBezTo>
                  <a:lnTo>
                    <a:pt x="3023" y="492"/>
                  </a:lnTo>
                  <a:cubicBezTo>
                    <a:pt x="3032" y="493"/>
                    <a:pt x="3041" y="493"/>
                    <a:pt x="3050" y="493"/>
                  </a:cubicBezTo>
                  <a:cubicBezTo>
                    <a:pt x="3375" y="493"/>
                    <a:pt x="3375" y="0"/>
                    <a:pt x="3050" y="0"/>
                  </a:cubicBezTo>
                  <a:cubicBezTo>
                    <a:pt x="3041" y="0"/>
                    <a:pt x="3032" y="0"/>
                    <a:pt x="3023" y="1"/>
                  </a:cubicBezTo>
                  <a:lnTo>
                    <a:pt x="352" y="1"/>
                  </a:lnTo>
                  <a:cubicBezTo>
                    <a:pt x="343" y="0"/>
                    <a:pt x="334" y="0"/>
                    <a:pt x="325" y="0"/>
                  </a:cubicBezTo>
                  <a:close/>
                </a:path>
              </a:pathLst>
            </a:custGeom>
            <a:solidFill>
              <a:srgbClr val="CDD7DF"/>
            </a:solidFill>
            <a:ln>
              <a:noFill/>
            </a:ln>
          </p:spPr>
          <p:txBody>
            <a:bodyPr spcFirstLastPara="1" wrap="square" lIns="121900" tIns="121900" rIns="121900" bIns="121900" anchor="ctr" anchorCtr="0">
              <a:noAutofit/>
            </a:bodyPr>
            <a:lstStyle/>
            <a:p>
              <a:endParaRPr sz="2400"/>
            </a:p>
          </p:txBody>
        </p:sp>
        <p:sp>
          <p:nvSpPr>
            <p:cNvPr id="267" name="Google Shape;16263;p73">
              <a:extLst>
                <a:ext uri="{FF2B5EF4-FFF2-40B4-BE49-F238E27FC236}">
                  <a16:creationId xmlns:a16="http://schemas.microsoft.com/office/drawing/2014/main" id="{ACF7981A-A070-4319-8F08-17E3DEAE5316}"/>
                </a:ext>
              </a:extLst>
            </p:cNvPr>
            <p:cNvSpPr/>
            <p:nvPr/>
          </p:nvSpPr>
          <p:spPr>
            <a:xfrm>
              <a:off x="3307410" y="3631519"/>
              <a:ext cx="156215" cy="12950"/>
            </a:xfrm>
            <a:custGeom>
              <a:avLst/>
              <a:gdLst/>
              <a:ahLst/>
              <a:cxnLst/>
              <a:rect l="l" t="t" r="r" b="b"/>
              <a:pathLst>
                <a:path w="5959" h="494" extrusionOk="0">
                  <a:moveTo>
                    <a:pt x="325" y="0"/>
                  </a:moveTo>
                  <a:cubicBezTo>
                    <a:pt x="1" y="0"/>
                    <a:pt x="1" y="493"/>
                    <a:pt x="325" y="493"/>
                  </a:cubicBezTo>
                  <a:cubicBezTo>
                    <a:pt x="334" y="493"/>
                    <a:pt x="343" y="493"/>
                    <a:pt x="352" y="492"/>
                  </a:cubicBezTo>
                  <a:lnTo>
                    <a:pt x="5607" y="492"/>
                  </a:lnTo>
                  <a:cubicBezTo>
                    <a:pt x="5616" y="493"/>
                    <a:pt x="5625" y="493"/>
                    <a:pt x="5634" y="493"/>
                  </a:cubicBezTo>
                  <a:cubicBezTo>
                    <a:pt x="5959" y="493"/>
                    <a:pt x="5959" y="0"/>
                    <a:pt x="5634" y="0"/>
                  </a:cubicBezTo>
                  <a:cubicBezTo>
                    <a:pt x="5625" y="0"/>
                    <a:pt x="5616" y="1"/>
                    <a:pt x="5607" y="1"/>
                  </a:cubicBezTo>
                  <a:lnTo>
                    <a:pt x="352" y="1"/>
                  </a:lnTo>
                  <a:cubicBezTo>
                    <a:pt x="343" y="1"/>
                    <a:pt x="334" y="0"/>
                    <a:pt x="325" y="0"/>
                  </a:cubicBezTo>
                  <a:close/>
                </a:path>
              </a:pathLst>
            </a:custGeom>
            <a:solidFill>
              <a:srgbClr val="CDD7DF"/>
            </a:solidFill>
            <a:ln>
              <a:noFill/>
            </a:ln>
          </p:spPr>
          <p:txBody>
            <a:bodyPr spcFirstLastPara="1" wrap="square" lIns="121900" tIns="121900" rIns="121900" bIns="121900" anchor="ctr" anchorCtr="0">
              <a:noAutofit/>
            </a:bodyPr>
            <a:lstStyle/>
            <a:p>
              <a:endParaRPr sz="2400"/>
            </a:p>
          </p:txBody>
        </p:sp>
        <p:sp>
          <p:nvSpPr>
            <p:cNvPr id="268" name="Google Shape;16264;p73">
              <a:extLst>
                <a:ext uri="{FF2B5EF4-FFF2-40B4-BE49-F238E27FC236}">
                  <a16:creationId xmlns:a16="http://schemas.microsoft.com/office/drawing/2014/main" id="{FFF7B340-B050-49A5-B738-8AD3E23283EB}"/>
                </a:ext>
              </a:extLst>
            </p:cNvPr>
            <p:cNvSpPr/>
            <p:nvPr/>
          </p:nvSpPr>
          <p:spPr>
            <a:xfrm>
              <a:off x="3235660" y="3365070"/>
              <a:ext cx="57175" cy="54973"/>
            </a:xfrm>
            <a:custGeom>
              <a:avLst/>
              <a:gdLst/>
              <a:ahLst/>
              <a:cxnLst/>
              <a:rect l="l" t="t" r="r" b="b"/>
              <a:pathLst>
                <a:path w="2181" h="2097" extrusionOk="0">
                  <a:moveTo>
                    <a:pt x="1498" y="0"/>
                  </a:moveTo>
                  <a:cubicBezTo>
                    <a:pt x="1485" y="0"/>
                    <a:pt x="1472" y="1"/>
                    <a:pt x="1458" y="3"/>
                  </a:cubicBezTo>
                  <a:lnTo>
                    <a:pt x="246" y="3"/>
                  </a:lnTo>
                  <a:cubicBezTo>
                    <a:pt x="101" y="3"/>
                    <a:pt x="0" y="104"/>
                    <a:pt x="0" y="234"/>
                  </a:cubicBezTo>
                  <a:lnTo>
                    <a:pt x="0" y="1851"/>
                  </a:lnTo>
                  <a:cubicBezTo>
                    <a:pt x="0" y="1981"/>
                    <a:pt x="101" y="2096"/>
                    <a:pt x="246" y="2096"/>
                  </a:cubicBezTo>
                  <a:lnTo>
                    <a:pt x="1935" y="2096"/>
                  </a:lnTo>
                  <a:cubicBezTo>
                    <a:pt x="2065" y="2096"/>
                    <a:pt x="2166" y="1981"/>
                    <a:pt x="2166" y="1851"/>
                  </a:cubicBezTo>
                  <a:lnTo>
                    <a:pt x="2166" y="1418"/>
                  </a:lnTo>
                  <a:cubicBezTo>
                    <a:pt x="2180" y="1237"/>
                    <a:pt x="2054" y="1147"/>
                    <a:pt x="1927" y="1147"/>
                  </a:cubicBezTo>
                  <a:cubicBezTo>
                    <a:pt x="1801" y="1147"/>
                    <a:pt x="1675" y="1237"/>
                    <a:pt x="1689" y="1418"/>
                  </a:cubicBezTo>
                  <a:lnTo>
                    <a:pt x="1689" y="1605"/>
                  </a:lnTo>
                  <a:lnTo>
                    <a:pt x="477" y="1605"/>
                  </a:lnTo>
                  <a:lnTo>
                    <a:pt x="477" y="479"/>
                  </a:lnTo>
                  <a:lnTo>
                    <a:pt x="1458" y="479"/>
                  </a:lnTo>
                  <a:cubicBezTo>
                    <a:pt x="1468" y="480"/>
                    <a:pt x="1477" y="480"/>
                    <a:pt x="1485" y="480"/>
                  </a:cubicBezTo>
                  <a:cubicBezTo>
                    <a:pt x="1806" y="480"/>
                    <a:pt x="1810" y="0"/>
                    <a:pt x="1498" y="0"/>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269" name="Google Shape;16265;p73">
              <a:extLst>
                <a:ext uri="{FF2B5EF4-FFF2-40B4-BE49-F238E27FC236}">
                  <a16:creationId xmlns:a16="http://schemas.microsoft.com/office/drawing/2014/main" id="{4D150E23-D2AD-407A-BC6D-776A73561997}"/>
                </a:ext>
              </a:extLst>
            </p:cNvPr>
            <p:cNvSpPr/>
            <p:nvPr/>
          </p:nvSpPr>
          <p:spPr>
            <a:xfrm>
              <a:off x="3248426" y="3364755"/>
              <a:ext cx="55104" cy="40528"/>
            </a:xfrm>
            <a:custGeom>
              <a:avLst/>
              <a:gdLst/>
              <a:ahLst/>
              <a:cxnLst/>
              <a:rect l="l" t="t" r="r" b="b"/>
              <a:pathLst>
                <a:path w="2102" h="1546" extrusionOk="0">
                  <a:moveTo>
                    <a:pt x="1754" y="1"/>
                  </a:moveTo>
                  <a:cubicBezTo>
                    <a:pt x="1694" y="1"/>
                    <a:pt x="1631" y="26"/>
                    <a:pt x="1578" y="87"/>
                  </a:cubicBezTo>
                  <a:lnTo>
                    <a:pt x="769" y="939"/>
                  </a:lnTo>
                  <a:lnTo>
                    <a:pt x="524" y="679"/>
                  </a:lnTo>
                  <a:cubicBezTo>
                    <a:pt x="470" y="618"/>
                    <a:pt x="407" y="593"/>
                    <a:pt x="346" y="593"/>
                  </a:cubicBezTo>
                  <a:cubicBezTo>
                    <a:pt x="163" y="593"/>
                    <a:pt x="0" y="823"/>
                    <a:pt x="163" y="997"/>
                  </a:cubicBezTo>
                  <a:lnTo>
                    <a:pt x="581" y="1458"/>
                  </a:lnTo>
                  <a:cubicBezTo>
                    <a:pt x="625" y="1516"/>
                    <a:pt x="697" y="1545"/>
                    <a:pt x="769" y="1545"/>
                  </a:cubicBezTo>
                  <a:cubicBezTo>
                    <a:pt x="841" y="1545"/>
                    <a:pt x="899" y="1516"/>
                    <a:pt x="957" y="1473"/>
                  </a:cubicBezTo>
                  <a:lnTo>
                    <a:pt x="1938" y="419"/>
                  </a:lnTo>
                  <a:cubicBezTo>
                    <a:pt x="2101" y="235"/>
                    <a:pt x="1937" y="1"/>
                    <a:pt x="1754" y="1"/>
                  </a:cubicBezTo>
                  <a:close/>
                </a:path>
              </a:pathLst>
            </a:custGeom>
            <a:solidFill>
              <a:schemeClr val="accent1">
                <a:lumMod val="75000"/>
              </a:schemeClr>
            </a:solidFill>
            <a:ln>
              <a:noFill/>
            </a:ln>
          </p:spPr>
          <p:txBody>
            <a:bodyPr spcFirstLastPara="1" wrap="square" lIns="121900" tIns="121900" rIns="121900" bIns="121900" anchor="ctr" anchorCtr="0">
              <a:noAutofit/>
            </a:bodyPr>
            <a:lstStyle/>
            <a:p>
              <a:endParaRPr sz="2400"/>
            </a:p>
          </p:txBody>
        </p:sp>
        <p:sp>
          <p:nvSpPr>
            <p:cNvPr id="270" name="Google Shape;16266;p73">
              <a:extLst>
                <a:ext uri="{FF2B5EF4-FFF2-40B4-BE49-F238E27FC236}">
                  <a16:creationId xmlns:a16="http://schemas.microsoft.com/office/drawing/2014/main" id="{E7085067-EBCF-4E62-B6AF-0393D06F297C}"/>
                </a:ext>
              </a:extLst>
            </p:cNvPr>
            <p:cNvSpPr/>
            <p:nvPr/>
          </p:nvSpPr>
          <p:spPr>
            <a:xfrm>
              <a:off x="3235660" y="3480547"/>
              <a:ext cx="56782" cy="55287"/>
            </a:xfrm>
            <a:custGeom>
              <a:avLst/>
              <a:gdLst/>
              <a:ahLst/>
              <a:cxnLst/>
              <a:rect l="l" t="t" r="r" b="b"/>
              <a:pathLst>
                <a:path w="2166" h="2109" extrusionOk="0">
                  <a:moveTo>
                    <a:pt x="246" y="1"/>
                  </a:moveTo>
                  <a:cubicBezTo>
                    <a:pt x="101" y="1"/>
                    <a:pt x="0" y="116"/>
                    <a:pt x="0" y="246"/>
                  </a:cubicBezTo>
                  <a:lnTo>
                    <a:pt x="0" y="1863"/>
                  </a:lnTo>
                  <a:cubicBezTo>
                    <a:pt x="0" y="1993"/>
                    <a:pt x="101" y="2108"/>
                    <a:pt x="246" y="2108"/>
                  </a:cubicBezTo>
                  <a:lnTo>
                    <a:pt x="1935" y="2108"/>
                  </a:lnTo>
                  <a:cubicBezTo>
                    <a:pt x="2065" y="2108"/>
                    <a:pt x="2166" y="1993"/>
                    <a:pt x="2166" y="1863"/>
                  </a:cubicBezTo>
                  <a:lnTo>
                    <a:pt x="2166" y="1430"/>
                  </a:lnTo>
                  <a:cubicBezTo>
                    <a:pt x="2151" y="1278"/>
                    <a:pt x="2036" y="1202"/>
                    <a:pt x="1922" y="1202"/>
                  </a:cubicBezTo>
                  <a:cubicBezTo>
                    <a:pt x="1808" y="1202"/>
                    <a:pt x="1696" y="1278"/>
                    <a:pt x="1689" y="1430"/>
                  </a:cubicBezTo>
                  <a:lnTo>
                    <a:pt x="1689" y="1617"/>
                  </a:lnTo>
                  <a:lnTo>
                    <a:pt x="477" y="1617"/>
                  </a:lnTo>
                  <a:lnTo>
                    <a:pt x="477" y="492"/>
                  </a:lnTo>
                  <a:lnTo>
                    <a:pt x="1458" y="492"/>
                  </a:lnTo>
                  <a:cubicBezTo>
                    <a:pt x="1761" y="463"/>
                    <a:pt x="1761" y="30"/>
                    <a:pt x="1458" y="1"/>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271" name="Google Shape;16267;p73">
              <a:extLst>
                <a:ext uri="{FF2B5EF4-FFF2-40B4-BE49-F238E27FC236}">
                  <a16:creationId xmlns:a16="http://schemas.microsoft.com/office/drawing/2014/main" id="{2FCCB656-F698-4C9E-9E52-FAB003F35A66}"/>
                </a:ext>
              </a:extLst>
            </p:cNvPr>
            <p:cNvSpPr/>
            <p:nvPr/>
          </p:nvSpPr>
          <p:spPr>
            <a:xfrm>
              <a:off x="3248400" y="3480573"/>
              <a:ext cx="55130" cy="40502"/>
            </a:xfrm>
            <a:custGeom>
              <a:avLst/>
              <a:gdLst/>
              <a:ahLst/>
              <a:cxnLst/>
              <a:rect l="l" t="t" r="r" b="b"/>
              <a:pathLst>
                <a:path w="2103" h="1545" extrusionOk="0">
                  <a:moveTo>
                    <a:pt x="1755" y="0"/>
                  </a:moveTo>
                  <a:cubicBezTo>
                    <a:pt x="1695" y="0"/>
                    <a:pt x="1632" y="26"/>
                    <a:pt x="1579" y="86"/>
                  </a:cubicBezTo>
                  <a:lnTo>
                    <a:pt x="770" y="938"/>
                  </a:lnTo>
                  <a:lnTo>
                    <a:pt x="525" y="664"/>
                  </a:lnTo>
                  <a:cubicBezTo>
                    <a:pt x="472" y="607"/>
                    <a:pt x="410" y="584"/>
                    <a:pt x="351" y="584"/>
                  </a:cubicBezTo>
                  <a:cubicBezTo>
                    <a:pt x="166" y="584"/>
                    <a:pt x="0" y="810"/>
                    <a:pt x="164" y="996"/>
                  </a:cubicBezTo>
                  <a:lnTo>
                    <a:pt x="582" y="1458"/>
                  </a:lnTo>
                  <a:cubicBezTo>
                    <a:pt x="626" y="1515"/>
                    <a:pt x="698" y="1544"/>
                    <a:pt x="770" y="1544"/>
                  </a:cubicBezTo>
                  <a:cubicBezTo>
                    <a:pt x="842" y="1544"/>
                    <a:pt x="900" y="1515"/>
                    <a:pt x="958" y="1458"/>
                  </a:cubicBezTo>
                  <a:lnTo>
                    <a:pt x="1939" y="418"/>
                  </a:lnTo>
                  <a:cubicBezTo>
                    <a:pt x="2102" y="234"/>
                    <a:pt x="1938" y="0"/>
                    <a:pt x="1755" y="0"/>
                  </a:cubicBezTo>
                  <a:close/>
                </a:path>
              </a:pathLst>
            </a:custGeom>
            <a:solidFill>
              <a:schemeClr val="accent1">
                <a:lumMod val="75000"/>
              </a:schemeClr>
            </a:solidFill>
            <a:ln>
              <a:noFill/>
            </a:ln>
          </p:spPr>
          <p:txBody>
            <a:bodyPr spcFirstLastPara="1" wrap="square" lIns="121900" tIns="121900" rIns="121900" bIns="121900" anchor="ctr" anchorCtr="0">
              <a:noAutofit/>
            </a:bodyPr>
            <a:lstStyle/>
            <a:p>
              <a:endParaRPr sz="2400"/>
            </a:p>
          </p:txBody>
        </p:sp>
        <p:sp>
          <p:nvSpPr>
            <p:cNvPr id="272" name="Google Shape;16268;p73">
              <a:extLst>
                <a:ext uri="{FF2B5EF4-FFF2-40B4-BE49-F238E27FC236}">
                  <a16:creationId xmlns:a16="http://schemas.microsoft.com/office/drawing/2014/main" id="{D9985C25-A517-41C3-AB2C-9DFFCFA987D0}"/>
                </a:ext>
              </a:extLst>
            </p:cNvPr>
            <p:cNvSpPr/>
            <p:nvPr/>
          </p:nvSpPr>
          <p:spPr>
            <a:xfrm>
              <a:off x="3235660" y="3596312"/>
              <a:ext cx="56782" cy="55314"/>
            </a:xfrm>
            <a:custGeom>
              <a:avLst/>
              <a:gdLst/>
              <a:ahLst/>
              <a:cxnLst/>
              <a:rect l="l" t="t" r="r" b="b"/>
              <a:pathLst>
                <a:path w="2166" h="2110" extrusionOk="0">
                  <a:moveTo>
                    <a:pt x="1485" y="1"/>
                  </a:moveTo>
                  <a:cubicBezTo>
                    <a:pt x="1477" y="1"/>
                    <a:pt x="1468" y="1"/>
                    <a:pt x="1458" y="2"/>
                  </a:cubicBezTo>
                  <a:lnTo>
                    <a:pt x="246" y="2"/>
                  </a:lnTo>
                  <a:cubicBezTo>
                    <a:pt x="101" y="2"/>
                    <a:pt x="0" y="117"/>
                    <a:pt x="0" y="247"/>
                  </a:cubicBezTo>
                  <a:lnTo>
                    <a:pt x="0" y="1864"/>
                  </a:lnTo>
                  <a:cubicBezTo>
                    <a:pt x="0" y="1994"/>
                    <a:pt x="101" y="2109"/>
                    <a:pt x="246" y="2109"/>
                  </a:cubicBezTo>
                  <a:lnTo>
                    <a:pt x="1935" y="2109"/>
                  </a:lnTo>
                  <a:cubicBezTo>
                    <a:pt x="2065" y="2095"/>
                    <a:pt x="2166" y="1994"/>
                    <a:pt x="2166" y="1850"/>
                  </a:cubicBezTo>
                  <a:lnTo>
                    <a:pt x="2166" y="1417"/>
                  </a:lnTo>
                  <a:cubicBezTo>
                    <a:pt x="2151" y="1272"/>
                    <a:pt x="2036" y="1200"/>
                    <a:pt x="1922" y="1200"/>
                  </a:cubicBezTo>
                  <a:cubicBezTo>
                    <a:pt x="1808" y="1200"/>
                    <a:pt x="1696" y="1272"/>
                    <a:pt x="1689" y="1417"/>
                  </a:cubicBezTo>
                  <a:lnTo>
                    <a:pt x="1689" y="1619"/>
                  </a:lnTo>
                  <a:lnTo>
                    <a:pt x="477" y="1619"/>
                  </a:lnTo>
                  <a:lnTo>
                    <a:pt x="477" y="493"/>
                  </a:lnTo>
                  <a:lnTo>
                    <a:pt x="1458" y="493"/>
                  </a:lnTo>
                  <a:cubicBezTo>
                    <a:pt x="1468" y="493"/>
                    <a:pt x="1477" y="494"/>
                    <a:pt x="1485" y="494"/>
                  </a:cubicBezTo>
                  <a:cubicBezTo>
                    <a:pt x="1810" y="494"/>
                    <a:pt x="1810" y="1"/>
                    <a:pt x="1485" y="1"/>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273" name="Google Shape;16269;p73">
              <a:extLst>
                <a:ext uri="{FF2B5EF4-FFF2-40B4-BE49-F238E27FC236}">
                  <a16:creationId xmlns:a16="http://schemas.microsoft.com/office/drawing/2014/main" id="{E7A962E1-1C0B-4677-BFF9-D6C4563F11A6}"/>
                </a:ext>
              </a:extLst>
            </p:cNvPr>
            <p:cNvSpPr/>
            <p:nvPr/>
          </p:nvSpPr>
          <p:spPr>
            <a:xfrm>
              <a:off x="3248400" y="3596365"/>
              <a:ext cx="55130" cy="40214"/>
            </a:xfrm>
            <a:custGeom>
              <a:avLst/>
              <a:gdLst/>
              <a:ahLst/>
              <a:cxnLst/>
              <a:rect l="l" t="t" r="r" b="b"/>
              <a:pathLst>
                <a:path w="2103" h="1534" extrusionOk="0">
                  <a:moveTo>
                    <a:pt x="1755" y="0"/>
                  </a:moveTo>
                  <a:cubicBezTo>
                    <a:pt x="1695" y="0"/>
                    <a:pt x="1632" y="26"/>
                    <a:pt x="1579" y="87"/>
                  </a:cubicBezTo>
                  <a:lnTo>
                    <a:pt x="770" y="938"/>
                  </a:lnTo>
                  <a:lnTo>
                    <a:pt x="525" y="664"/>
                  </a:lnTo>
                  <a:cubicBezTo>
                    <a:pt x="471" y="603"/>
                    <a:pt x="409" y="578"/>
                    <a:pt x="348" y="578"/>
                  </a:cubicBezTo>
                  <a:cubicBezTo>
                    <a:pt x="165" y="578"/>
                    <a:pt x="1" y="811"/>
                    <a:pt x="164" y="996"/>
                  </a:cubicBezTo>
                  <a:lnTo>
                    <a:pt x="582" y="1458"/>
                  </a:lnTo>
                  <a:cubicBezTo>
                    <a:pt x="626" y="1501"/>
                    <a:pt x="698" y="1530"/>
                    <a:pt x="770" y="1530"/>
                  </a:cubicBezTo>
                  <a:cubicBezTo>
                    <a:pt x="783" y="1533"/>
                    <a:pt x="794" y="1534"/>
                    <a:pt x="806" y="1534"/>
                  </a:cubicBezTo>
                  <a:cubicBezTo>
                    <a:pt x="862" y="1534"/>
                    <a:pt x="910" y="1506"/>
                    <a:pt x="958" y="1458"/>
                  </a:cubicBezTo>
                  <a:lnTo>
                    <a:pt x="1939" y="419"/>
                  </a:lnTo>
                  <a:cubicBezTo>
                    <a:pt x="2102" y="234"/>
                    <a:pt x="1938" y="0"/>
                    <a:pt x="1755" y="0"/>
                  </a:cubicBezTo>
                  <a:close/>
                </a:path>
              </a:pathLst>
            </a:custGeom>
            <a:solidFill>
              <a:schemeClr val="accent1">
                <a:lumMod val="75000"/>
              </a:schemeClr>
            </a:solidFill>
            <a:ln>
              <a:noFill/>
            </a:ln>
          </p:spPr>
          <p:txBody>
            <a:bodyPr spcFirstLastPara="1" wrap="square" lIns="121900" tIns="121900" rIns="121900" bIns="121900" anchor="ctr" anchorCtr="0">
              <a:noAutofit/>
            </a:bodyPr>
            <a:lstStyle/>
            <a:p>
              <a:endParaRPr sz="2400"/>
            </a:p>
          </p:txBody>
        </p:sp>
        <p:sp>
          <p:nvSpPr>
            <p:cNvPr id="274" name="Google Shape;16270;p73">
              <a:extLst>
                <a:ext uri="{FF2B5EF4-FFF2-40B4-BE49-F238E27FC236}">
                  <a16:creationId xmlns:a16="http://schemas.microsoft.com/office/drawing/2014/main" id="{41372B09-3EB2-4879-8F85-2C9886DB7AFA}"/>
                </a:ext>
              </a:extLst>
            </p:cNvPr>
            <p:cNvSpPr/>
            <p:nvPr/>
          </p:nvSpPr>
          <p:spPr>
            <a:xfrm>
              <a:off x="3438878" y="3642136"/>
              <a:ext cx="168038" cy="88292"/>
            </a:xfrm>
            <a:custGeom>
              <a:avLst/>
              <a:gdLst/>
              <a:ahLst/>
              <a:cxnLst/>
              <a:rect l="l" t="t" r="r" b="b"/>
              <a:pathLst>
                <a:path w="6410" h="3368" extrusionOk="0">
                  <a:moveTo>
                    <a:pt x="2440" y="1"/>
                  </a:moveTo>
                  <a:lnTo>
                    <a:pt x="982" y="592"/>
                  </a:lnTo>
                  <a:cubicBezTo>
                    <a:pt x="837" y="636"/>
                    <a:pt x="707" y="722"/>
                    <a:pt x="592" y="809"/>
                  </a:cubicBezTo>
                  <a:lnTo>
                    <a:pt x="549" y="838"/>
                  </a:lnTo>
                  <a:lnTo>
                    <a:pt x="534" y="867"/>
                  </a:lnTo>
                  <a:lnTo>
                    <a:pt x="520" y="881"/>
                  </a:lnTo>
                  <a:lnTo>
                    <a:pt x="476" y="910"/>
                  </a:lnTo>
                  <a:cubicBezTo>
                    <a:pt x="217" y="1170"/>
                    <a:pt x="58" y="1502"/>
                    <a:pt x="0" y="1877"/>
                  </a:cubicBezTo>
                  <a:lnTo>
                    <a:pt x="0" y="1935"/>
                  </a:lnTo>
                  <a:lnTo>
                    <a:pt x="0" y="1949"/>
                  </a:lnTo>
                  <a:lnTo>
                    <a:pt x="0" y="2007"/>
                  </a:lnTo>
                  <a:lnTo>
                    <a:pt x="0" y="2036"/>
                  </a:lnTo>
                  <a:lnTo>
                    <a:pt x="0" y="2050"/>
                  </a:lnTo>
                  <a:lnTo>
                    <a:pt x="0" y="2123"/>
                  </a:lnTo>
                  <a:lnTo>
                    <a:pt x="0" y="2354"/>
                  </a:lnTo>
                  <a:lnTo>
                    <a:pt x="0" y="3061"/>
                  </a:lnTo>
                  <a:cubicBezTo>
                    <a:pt x="13" y="3232"/>
                    <a:pt x="147" y="3368"/>
                    <a:pt x="313" y="3368"/>
                  </a:cubicBezTo>
                  <a:cubicBezTo>
                    <a:pt x="329" y="3368"/>
                    <a:pt x="345" y="3367"/>
                    <a:pt x="361" y="3364"/>
                  </a:cubicBezTo>
                  <a:lnTo>
                    <a:pt x="6049" y="3364"/>
                  </a:lnTo>
                  <a:cubicBezTo>
                    <a:pt x="6065" y="3367"/>
                    <a:pt x="6081" y="3368"/>
                    <a:pt x="6097" y="3368"/>
                  </a:cubicBezTo>
                  <a:cubicBezTo>
                    <a:pt x="6265" y="3368"/>
                    <a:pt x="6409" y="3232"/>
                    <a:pt x="6409" y="3061"/>
                  </a:cubicBezTo>
                  <a:lnTo>
                    <a:pt x="6409" y="2354"/>
                  </a:lnTo>
                  <a:lnTo>
                    <a:pt x="6409" y="2123"/>
                  </a:lnTo>
                  <a:lnTo>
                    <a:pt x="6337" y="2123"/>
                  </a:lnTo>
                  <a:lnTo>
                    <a:pt x="6337" y="2050"/>
                  </a:lnTo>
                  <a:lnTo>
                    <a:pt x="6337" y="2036"/>
                  </a:lnTo>
                  <a:lnTo>
                    <a:pt x="6337" y="2007"/>
                  </a:lnTo>
                  <a:lnTo>
                    <a:pt x="6337" y="1949"/>
                  </a:lnTo>
                  <a:lnTo>
                    <a:pt x="6337" y="1935"/>
                  </a:lnTo>
                  <a:lnTo>
                    <a:pt x="6337" y="1877"/>
                  </a:lnTo>
                  <a:cubicBezTo>
                    <a:pt x="6294" y="1502"/>
                    <a:pt x="6121" y="1170"/>
                    <a:pt x="5861" y="910"/>
                  </a:cubicBezTo>
                  <a:lnTo>
                    <a:pt x="5818" y="881"/>
                  </a:lnTo>
                  <a:lnTo>
                    <a:pt x="5803" y="867"/>
                  </a:lnTo>
                  <a:lnTo>
                    <a:pt x="5789" y="838"/>
                  </a:lnTo>
                  <a:lnTo>
                    <a:pt x="5745" y="809"/>
                  </a:lnTo>
                  <a:cubicBezTo>
                    <a:pt x="5630" y="722"/>
                    <a:pt x="5500" y="636"/>
                    <a:pt x="5356" y="592"/>
                  </a:cubicBezTo>
                  <a:lnTo>
                    <a:pt x="3898" y="1"/>
                  </a:lnTo>
                  <a:lnTo>
                    <a:pt x="3537" y="376"/>
                  </a:lnTo>
                  <a:lnTo>
                    <a:pt x="3176" y="737"/>
                  </a:lnTo>
                  <a:lnTo>
                    <a:pt x="2801" y="376"/>
                  </a:lnTo>
                  <a:lnTo>
                    <a:pt x="2440" y="1"/>
                  </a:lnTo>
                  <a:close/>
                </a:path>
              </a:pathLst>
            </a:custGeom>
            <a:solidFill>
              <a:schemeClr val="accent1">
                <a:lumMod val="20000"/>
                <a:lumOff val="80000"/>
              </a:schemeClr>
            </a:solidFill>
            <a:ln>
              <a:noFill/>
            </a:ln>
          </p:spPr>
          <p:txBody>
            <a:bodyPr spcFirstLastPara="1" wrap="square" lIns="121900" tIns="121900" rIns="121900" bIns="121900" anchor="ctr" anchorCtr="0">
              <a:noAutofit/>
            </a:bodyPr>
            <a:lstStyle/>
            <a:p>
              <a:endParaRPr sz="2400"/>
            </a:p>
          </p:txBody>
        </p:sp>
        <p:sp>
          <p:nvSpPr>
            <p:cNvPr id="275" name="Google Shape;16271;p73">
              <a:extLst>
                <a:ext uri="{FF2B5EF4-FFF2-40B4-BE49-F238E27FC236}">
                  <a16:creationId xmlns:a16="http://schemas.microsoft.com/office/drawing/2014/main" id="{1DE8795C-8278-4431-9195-785E08E8AFE9}"/>
                </a:ext>
              </a:extLst>
            </p:cNvPr>
            <p:cNvSpPr/>
            <p:nvPr/>
          </p:nvSpPr>
          <p:spPr>
            <a:xfrm>
              <a:off x="3436965" y="3642529"/>
              <a:ext cx="68526" cy="87899"/>
            </a:xfrm>
            <a:custGeom>
              <a:avLst/>
              <a:gdLst/>
              <a:ahLst/>
              <a:cxnLst/>
              <a:rect l="l" t="t" r="r" b="b"/>
              <a:pathLst>
                <a:path w="2614" h="3353" extrusionOk="0">
                  <a:moveTo>
                    <a:pt x="2469" y="0"/>
                  </a:moveTo>
                  <a:lnTo>
                    <a:pt x="1026" y="563"/>
                  </a:lnTo>
                  <a:cubicBezTo>
                    <a:pt x="405" y="808"/>
                    <a:pt x="1" y="1429"/>
                    <a:pt x="30" y="2108"/>
                  </a:cubicBezTo>
                  <a:lnTo>
                    <a:pt x="30" y="3046"/>
                  </a:lnTo>
                  <a:cubicBezTo>
                    <a:pt x="30" y="3217"/>
                    <a:pt x="174" y="3353"/>
                    <a:pt x="343" y="3353"/>
                  </a:cubicBezTo>
                  <a:cubicBezTo>
                    <a:pt x="358" y="3353"/>
                    <a:pt x="375" y="3352"/>
                    <a:pt x="391" y="3349"/>
                  </a:cubicBezTo>
                  <a:lnTo>
                    <a:pt x="463" y="3349"/>
                  </a:lnTo>
                  <a:lnTo>
                    <a:pt x="463" y="2108"/>
                  </a:lnTo>
                  <a:cubicBezTo>
                    <a:pt x="434" y="1429"/>
                    <a:pt x="838" y="808"/>
                    <a:pt x="1459" y="563"/>
                  </a:cubicBezTo>
                  <a:lnTo>
                    <a:pt x="2614" y="116"/>
                  </a:lnTo>
                  <a:lnTo>
                    <a:pt x="2469" y="0"/>
                  </a:ln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276" name="Google Shape;16272;p73">
              <a:extLst>
                <a:ext uri="{FF2B5EF4-FFF2-40B4-BE49-F238E27FC236}">
                  <a16:creationId xmlns:a16="http://schemas.microsoft.com/office/drawing/2014/main" id="{63B332C3-10B4-437F-9360-0A1E876F54C8}"/>
                </a:ext>
              </a:extLst>
            </p:cNvPr>
            <p:cNvSpPr/>
            <p:nvPr/>
          </p:nvSpPr>
          <p:spPr>
            <a:xfrm>
              <a:off x="3468003" y="3503249"/>
              <a:ext cx="106354" cy="74975"/>
            </a:xfrm>
            <a:custGeom>
              <a:avLst/>
              <a:gdLst/>
              <a:ahLst/>
              <a:cxnLst/>
              <a:rect l="l" t="t" r="r" b="b"/>
              <a:pathLst>
                <a:path w="4057" h="2860" extrusionOk="0">
                  <a:moveTo>
                    <a:pt x="3581" y="2440"/>
                  </a:moveTo>
                  <a:lnTo>
                    <a:pt x="3564" y="2457"/>
                  </a:lnTo>
                  <a:lnTo>
                    <a:pt x="3564" y="2457"/>
                  </a:lnTo>
                  <a:lnTo>
                    <a:pt x="3566" y="2455"/>
                  </a:lnTo>
                  <a:lnTo>
                    <a:pt x="3581" y="2440"/>
                  </a:lnTo>
                  <a:close/>
                  <a:moveTo>
                    <a:pt x="3552" y="2455"/>
                  </a:moveTo>
                  <a:lnTo>
                    <a:pt x="3552" y="2469"/>
                  </a:lnTo>
                  <a:lnTo>
                    <a:pt x="3552" y="2484"/>
                  </a:lnTo>
                  <a:lnTo>
                    <a:pt x="3537" y="2513"/>
                  </a:lnTo>
                  <a:lnTo>
                    <a:pt x="3552" y="2469"/>
                  </a:lnTo>
                  <a:lnTo>
                    <a:pt x="3508" y="2498"/>
                  </a:lnTo>
                  <a:lnTo>
                    <a:pt x="3508" y="2498"/>
                  </a:lnTo>
                  <a:lnTo>
                    <a:pt x="3552" y="2455"/>
                  </a:lnTo>
                  <a:close/>
                  <a:moveTo>
                    <a:pt x="1949" y="1"/>
                  </a:moveTo>
                  <a:cubicBezTo>
                    <a:pt x="867" y="1"/>
                    <a:pt x="1" y="867"/>
                    <a:pt x="1" y="1935"/>
                  </a:cubicBezTo>
                  <a:lnTo>
                    <a:pt x="1" y="2859"/>
                  </a:lnTo>
                  <a:cubicBezTo>
                    <a:pt x="1" y="2859"/>
                    <a:pt x="448" y="2816"/>
                    <a:pt x="506" y="2599"/>
                  </a:cubicBezTo>
                  <a:cubicBezTo>
                    <a:pt x="520" y="2570"/>
                    <a:pt x="535" y="2556"/>
                    <a:pt x="549" y="2527"/>
                  </a:cubicBezTo>
                  <a:cubicBezTo>
                    <a:pt x="795" y="2527"/>
                    <a:pt x="1964" y="2513"/>
                    <a:pt x="2642" y="1704"/>
                  </a:cubicBezTo>
                  <a:cubicBezTo>
                    <a:pt x="2787" y="2094"/>
                    <a:pt x="3104" y="2397"/>
                    <a:pt x="3508" y="2513"/>
                  </a:cubicBezTo>
                  <a:cubicBezTo>
                    <a:pt x="3523" y="2541"/>
                    <a:pt x="3537" y="2570"/>
                    <a:pt x="3552" y="2585"/>
                  </a:cubicBezTo>
                  <a:cubicBezTo>
                    <a:pt x="3610" y="2801"/>
                    <a:pt x="4057" y="2845"/>
                    <a:pt x="4057" y="2845"/>
                  </a:cubicBezTo>
                  <a:lnTo>
                    <a:pt x="4057" y="1935"/>
                  </a:lnTo>
                  <a:cubicBezTo>
                    <a:pt x="4043" y="867"/>
                    <a:pt x="3176" y="1"/>
                    <a:pt x="2108" y="1"/>
                  </a:cubicBezTo>
                  <a:close/>
                </a:path>
              </a:pathLst>
            </a:custGeom>
            <a:solidFill>
              <a:srgbClr val="5C7285"/>
            </a:solidFill>
            <a:ln>
              <a:noFill/>
            </a:ln>
          </p:spPr>
          <p:txBody>
            <a:bodyPr spcFirstLastPara="1" wrap="square" lIns="121900" tIns="121900" rIns="121900" bIns="121900" anchor="ctr" anchorCtr="0">
              <a:noAutofit/>
            </a:bodyPr>
            <a:lstStyle/>
            <a:p>
              <a:endParaRPr sz="2400"/>
            </a:p>
          </p:txBody>
        </p:sp>
        <p:sp>
          <p:nvSpPr>
            <p:cNvPr id="277" name="Google Shape;16273;p73">
              <a:extLst>
                <a:ext uri="{FF2B5EF4-FFF2-40B4-BE49-F238E27FC236}">
                  <a16:creationId xmlns:a16="http://schemas.microsoft.com/office/drawing/2014/main" id="{4916171B-0F10-45E5-8DEE-3E07BA321547}"/>
                </a:ext>
              </a:extLst>
            </p:cNvPr>
            <p:cNvSpPr/>
            <p:nvPr/>
          </p:nvSpPr>
          <p:spPr>
            <a:xfrm>
              <a:off x="3468003" y="3502882"/>
              <a:ext cx="57542" cy="74949"/>
            </a:xfrm>
            <a:custGeom>
              <a:avLst/>
              <a:gdLst/>
              <a:ahLst/>
              <a:cxnLst/>
              <a:rect l="l" t="t" r="r" b="b"/>
              <a:pathLst>
                <a:path w="2195" h="2859" extrusionOk="0">
                  <a:moveTo>
                    <a:pt x="1949" y="0"/>
                  </a:moveTo>
                  <a:cubicBezTo>
                    <a:pt x="881" y="0"/>
                    <a:pt x="1" y="881"/>
                    <a:pt x="1" y="1949"/>
                  </a:cubicBezTo>
                  <a:lnTo>
                    <a:pt x="1" y="2859"/>
                  </a:lnTo>
                  <a:cubicBezTo>
                    <a:pt x="116" y="2844"/>
                    <a:pt x="232" y="2815"/>
                    <a:pt x="347" y="2772"/>
                  </a:cubicBezTo>
                  <a:lnTo>
                    <a:pt x="347" y="2454"/>
                  </a:lnTo>
                  <a:lnTo>
                    <a:pt x="347" y="1949"/>
                  </a:lnTo>
                  <a:cubicBezTo>
                    <a:pt x="347" y="910"/>
                    <a:pt x="1155" y="58"/>
                    <a:pt x="2195" y="0"/>
                  </a:cubicBezTo>
                  <a:close/>
                </a:path>
              </a:pathLst>
            </a:custGeom>
            <a:solidFill>
              <a:srgbClr val="607588"/>
            </a:solidFill>
            <a:ln>
              <a:noFill/>
            </a:ln>
          </p:spPr>
          <p:txBody>
            <a:bodyPr spcFirstLastPara="1" wrap="square" lIns="121900" tIns="121900" rIns="121900" bIns="121900" anchor="ctr" anchorCtr="0">
              <a:noAutofit/>
            </a:bodyPr>
            <a:lstStyle/>
            <a:p>
              <a:endParaRPr sz="2400"/>
            </a:p>
          </p:txBody>
        </p:sp>
        <p:sp>
          <p:nvSpPr>
            <p:cNvPr id="278" name="Google Shape;16274;p73">
              <a:extLst>
                <a:ext uri="{FF2B5EF4-FFF2-40B4-BE49-F238E27FC236}">
                  <a16:creationId xmlns:a16="http://schemas.microsoft.com/office/drawing/2014/main" id="{36640DA0-233C-41AD-A41C-CD6A92111472}"/>
                </a:ext>
              </a:extLst>
            </p:cNvPr>
            <p:cNvSpPr/>
            <p:nvPr/>
          </p:nvSpPr>
          <p:spPr>
            <a:xfrm>
              <a:off x="3559598" y="3570386"/>
              <a:ext cx="23489" cy="31143"/>
            </a:xfrm>
            <a:custGeom>
              <a:avLst/>
              <a:gdLst/>
              <a:ahLst/>
              <a:cxnLst/>
              <a:rect l="l" t="t" r="r" b="b"/>
              <a:pathLst>
                <a:path w="896" h="1188" extrusionOk="0">
                  <a:moveTo>
                    <a:pt x="250" y="0"/>
                  </a:moveTo>
                  <a:cubicBezTo>
                    <a:pt x="116" y="0"/>
                    <a:pt x="0" y="104"/>
                    <a:pt x="0" y="240"/>
                  </a:cubicBezTo>
                  <a:lnTo>
                    <a:pt x="0" y="948"/>
                  </a:lnTo>
                  <a:cubicBezTo>
                    <a:pt x="0" y="1084"/>
                    <a:pt x="116" y="1188"/>
                    <a:pt x="250" y="1188"/>
                  </a:cubicBezTo>
                  <a:cubicBezTo>
                    <a:pt x="272" y="1188"/>
                    <a:pt x="295" y="1185"/>
                    <a:pt x="318" y="1179"/>
                  </a:cubicBezTo>
                  <a:cubicBezTo>
                    <a:pt x="361" y="1164"/>
                    <a:pt x="419" y="1135"/>
                    <a:pt x="462" y="1121"/>
                  </a:cubicBezTo>
                  <a:cubicBezTo>
                    <a:pt x="505" y="1078"/>
                    <a:pt x="549" y="1034"/>
                    <a:pt x="592" y="1005"/>
                  </a:cubicBezTo>
                  <a:cubicBezTo>
                    <a:pt x="895" y="673"/>
                    <a:pt x="751" y="139"/>
                    <a:pt x="318" y="9"/>
                  </a:cubicBezTo>
                  <a:cubicBezTo>
                    <a:pt x="295" y="3"/>
                    <a:pt x="272" y="0"/>
                    <a:pt x="250" y="0"/>
                  </a:cubicBezTo>
                  <a:close/>
                </a:path>
              </a:pathLst>
            </a:custGeom>
            <a:solidFill>
              <a:srgbClr val="9DACB9"/>
            </a:solidFill>
            <a:ln>
              <a:noFill/>
            </a:ln>
          </p:spPr>
          <p:txBody>
            <a:bodyPr spcFirstLastPara="1" wrap="square" lIns="121900" tIns="121900" rIns="121900" bIns="121900" anchor="ctr" anchorCtr="0">
              <a:noAutofit/>
            </a:bodyPr>
            <a:lstStyle/>
            <a:p>
              <a:endParaRPr sz="2400"/>
            </a:p>
          </p:txBody>
        </p:sp>
        <p:sp>
          <p:nvSpPr>
            <p:cNvPr id="279" name="Google Shape;16275;p73">
              <a:extLst>
                <a:ext uri="{FF2B5EF4-FFF2-40B4-BE49-F238E27FC236}">
                  <a16:creationId xmlns:a16="http://schemas.microsoft.com/office/drawing/2014/main" id="{B7D1F299-ACEC-49FD-8C57-DE9BC72F96F6}"/>
                </a:ext>
              </a:extLst>
            </p:cNvPr>
            <p:cNvSpPr/>
            <p:nvPr/>
          </p:nvSpPr>
          <p:spPr>
            <a:xfrm>
              <a:off x="3459300" y="3570596"/>
              <a:ext cx="23489" cy="31065"/>
            </a:xfrm>
            <a:custGeom>
              <a:avLst/>
              <a:gdLst/>
              <a:ahLst/>
              <a:cxnLst/>
              <a:rect l="l" t="t" r="r" b="b"/>
              <a:pathLst>
                <a:path w="896" h="1185" extrusionOk="0">
                  <a:moveTo>
                    <a:pt x="658" y="1"/>
                  </a:moveTo>
                  <a:cubicBezTo>
                    <a:pt x="631" y="1"/>
                    <a:pt x="604" y="6"/>
                    <a:pt x="578" y="16"/>
                  </a:cubicBezTo>
                  <a:cubicBezTo>
                    <a:pt x="1" y="189"/>
                    <a:pt x="1" y="997"/>
                    <a:pt x="578" y="1171"/>
                  </a:cubicBezTo>
                  <a:cubicBezTo>
                    <a:pt x="604" y="1180"/>
                    <a:pt x="631" y="1185"/>
                    <a:pt x="656" y="1185"/>
                  </a:cubicBezTo>
                  <a:cubicBezTo>
                    <a:pt x="785" y="1185"/>
                    <a:pt x="896" y="1072"/>
                    <a:pt x="896" y="940"/>
                  </a:cubicBezTo>
                  <a:lnTo>
                    <a:pt x="896" y="247"/>
                  </a:lnTo>
                  <a:cubicBezTo>
                    <a:pt x="896" y="160"/>
                    <a:pt x="852" y="88"/>
                    <a:pt x="795" y="45"/>
                  </a:cubicBezTo>
                  <a:cubicBezTo>
                    <a:pt x="757" y="17"/>
                    <a:pt x="708" y="1"/>
                    <a:pt x="658" y="1"/>
                  </a:cubicBezTo>
                  <a:close/>
                </a:path>
              </a:pathLst>
            </a:custGeom>
            <a:solidFill>
              <a:srgbClr val="B7C5D1"/>
            </a:solidFill>
            <a:ln>
              <a:noFill/>
            </a:ln>
          </p:spPr>
          <p:txBody>
            <a:bodyPr spcFirstLastPara="1" wrap="square" lIns="121900" tIns="121900" rIns="121900" bIns="121900" anchor="ctr" anchorCtr="0">
              <a:noAutofit/>
            </a:bodyPr>
            <a:lstStyle/>
            <a:p>
              <a:endParaRPr sz="2400"/>
            </a:p>
          </p:txBody>
        </p:sp>
        <p:sp>
          <p:nvSpPr>
            <p:cNvPr id="280" name="Google Shape;16276;p73">
              <a:extLst>
                <a:ext uri="{FF2B5EF4-FFF2-40B4-BE49-F238E27FC236}">
                  <a16:creationId xmlns:a16="http://schemas.microsoft.com/office/drawing/2014/main" id="{E23EFFE0-C3DC-4B2B-AC6A-2E52ED383FD4}"/>
                </a:ext>
              </a:extLst>
            </p:cNvPr>
            <p:cNvSpPr/>
            <p:nvPr/>
          </p:nvSpPr>
          <p:spPr>
            <a:xfrm>
              <a:off x="3501689" y="3624887"/>
              <a:ext cx="39008" cy="44146"/>
            </a:xfrm>
            <a:custGeom>
              <a:avLst/>
              <a:gdLst/>
              <a:ahLst/>
              <a:cxnLst/>
              <a:rect l="l" t="t" r="r" b="b"/>
              <a:pathLst>
                <a:path w="1488" h="1684" extrusionOk="0">
                  <a:moveTo>
                    <a:pt x="241" y="1"/>
                  </a:moveTo>
                  <a:cubicBezTo>
                    <a:pt x="109" y="1"/>
                    <a:pt x="0" y="115"/>
                    <a:pt x="0" y="240"/>
                  </a:cubicBezTo>
                  <a:lnTo>
                    <a:pt x="0" y="962"/>
                  </a:lnTo>
                  <a:cubicBezTo>
                    <a:pt x="0" y="1019"/>
                    <a:pt x="29" y="1092"/>
                    <a:pt x="73" y="1135"/>
                  </a:cubicBezTo>
                  <a:lnTo>
                    <a:pt x="563" y="1611"/>
                  </a:lnTo>
                  <a:cubicBezTo>
                    <a:pt x="607" y="1655"/>
                    <a:pt x="679" y="1684"/>
                    <a:pt x="737" y="1684"/>
                  </a:cubicBezTo>
                  <a:cubicBezTo>
                    <a:pt x="809" y="1684"/>
                    <a:pt x="867" y="1655"/>
                    <a:pt x="924" y="1611"/>
                  </a:cubicBezTo>
                  <a:lnTo>
                    <a:pt x="1430" y="1077"/>
                  </a:lnTo>
                  <a:cubicBezTo>
                    <a:pt x="1473" y="1034"/>
                    <a:pt x="1487" y="976"/>
                    <a:pt x="1487" y="918"/>
                  </a:cubicBezTo>
                  <a:lnTo>
                    <a:pt x="1487" y="240"/>
                  </a:lnTo>
                  <a:cubicBezTo>
                    <a:pt x="1487" y="168"/>
                    <a:pt x="1458" y="125"/>
                    <a:pt x="1415" y="81"/>
                  </a:cubicBezTo>
                  <a:cubicBezTo>
                    <a:pt x="1357" y="38"/>
                    <a:pt x="1300" y="9"/>
                    <a:pt x="1227" y="9"/>
                  </a:cubicBezTo>
                  <a:lnTo>
                    <a:pt x="1184" y="9"/>
                  </a:lnTo>
                  <a:cubicBezTo>
                    <a:pt x="1097" y="23"/>
                    <a:pt x="996" y="38"/>
                    <a:pt x="895" y="38"/>
                  </a:cubicBezTo>
                  <a:lnTo>
                    <a:pt x="592" y="38"/>
                  </a:lnTo>
                  <a:cubicBezTo>
                    <a:pt x="491" y="38"/>
                    <a:pt x="390" y="23"/>
                    <a:pt x="304" y="9"/>
                  </a:cubicBezTo>
                  <a:cubicBezTo>
                    <a:pt x="282" y="3"/>
                    <a:pt x="262" y="1"/>
                    <a:pt x="241" y="1"/>
                  </a:cubicBezTo>
                  <a:close/>
                </a:path>
              </a:pathLst>
            </a:custGeom>
            <a:solidFill>
              <a:srgbClr val="9DACB9"/>
            </a:solidFill>
            <a:ln>
              <a:noFill/>
            </a:ln>
          </p:spPr>
          <p:txBody>
            <a:bodyPr spcFirstLastPara="1" wrap="square" lIns="121900" tIns="121900" rIns="121900" bIns="121900" anchor="ctr" anchorCtr="0">
              <a:noAutofit/>
            </a:bodyPr>
            <a:lstStyle/>
            <a:p>
              <a:endParaRPr sz="2400"/>
            </a:p>
          </p:txBody>
        </p:sp>
        <p:sp>
          <p:nvSpPr>
            <p:cNvPr id="281" name="Google Shape;16277;p73">
              <a:extLst>
                <a:ext uri="{FF2B5EF4-FFF2-40B4-BE49-F238E27FC236}">
                  <a16:creationId xmlns:a16="http://schemas.microsoft.com/office/drawing/2014/main" id="{372A8897-965E-4BB5-929B-4E3A81AE6B3B}"/>
                </a:ext>
              </a:extLst>
            </p:cNvPr>
            <p:cNvSpPr/>
            <p:nvPr/>
          </p:nvSpPr>
          <p:spPr>
            <a:xfrm>
              <a:off x="3501689" y="3625385"/>
              <a:ext cx="24249" cy="44015"/>
            </a:xfrm>
            <a:custGeom>
              <a:avLst/>
              <a:gdLst/>
              <a:ahLst/>
              <a:cxnLst/>
              <a:rect l="l" t="t" r="r" b="b"/>
              <a:pathLst>
                <a:path w="925" h="1679" extrusionOk="0">
                  <a:moveTo>
                    <a:pt x="241" y="0"/>
                  </a:moveTo>
                  <a:cubicBezTo>
                    <a:pt x="105" y="0"/>
                    <a:pt x="0" y="108"/>
                    <a:pt x="0" y="250"/>
                  </a:cubicBezTo>
                  <a:lnTo>
                    <a:pt x="0" y="957"/>
                  </a:lnTo>
                  <a:cubicBezTo>
                    <a:pt x="0" y="1029"/>
                    <a:pt x="29" y="1087"/>
                    <a:pt x="73" y="1130"/>
                  </a:cubicBezTo>
                  <a:lnTo>
                    <a:pt x="563" y="1621"/>
                  </a:lnTo>
                  <a:cubicBezTo>
                    <a:pt x="607" y="1665"/>
                    <a:pt x="679" y="1679"/>
                    <a:pt x="737" y="1679"/>
                  </a:cubicBezTo>
                  <a:cubicBezTo>
                    <a:pt x="809" y="1679"/>
                    <a:pt x="867" y="1650"/>
                    <a:pt x="924" y="1607"/>
                  </a:cubicBezTo>
                  <a:cubicBezTo>
                    <a:pt x="867" y="1592"/>
                    <a:pt x="823" y="1578"/>
                    <a:pt x="780" y="1549"/>
                  </a:cubicBezTo>
                  <a:lnTo>
                    <a:pt x="289" y="1058"/>
                  </a:lnTo>
                  <a:cubicBezTo>
                    <a:pt x="246" y="1015"/>
                    <a:pt x="217" y="957"/>
                    <a:pt x="217" y="885"/>
                  </a:cubicBezTo>
                  <a:lnTo>
                    <a:pt x="217" y="178"/>
                  </a:lnTo>
                  <a:cubicBezTo>
                    <a:pt x="217" y="106"/>
                    <a:pt x="246" y="48"/>
                    <a:pt x="289" y="4"/>
                  </a:cubicBezTo>
                  <a:cubicBezTo>
                    <a:pt x="273" y="1"/>
                    <a:pt x="256" y="0"/>
                    <a:pt x="241" y="0"/>
                  </a:cubicBezTo>
                  <a:close/>
                </a:path>
              </a:pathLst>
            </a:custGeom>
            <a:solidFill>
              <a:srgbClr val="B7C5D1"/>
            </a:solidFill>
            <a:ln>
              <a:noFill/>
            </a:ln>
          </p:spPr>
          <p:txBody>
            <a:bodyPr spcFirstLastPara="1" wrap="square" lIns="121900" tIns="121900" rIns="121900" bIns="121900" anchor="ctr" anchorCtr="0">
              <a:noAutofit/>
            </a:bodyPr>
            <a:lstStyle/>
            <a:p>
              <a:endParaRPr sz="2400"/>
            </a:p>
          </p:txBody>
        </p:sp>
        <p:sp>
          <p:nvSpPr>
            <p:cNvPr id="282" name="Google Shape;16278;p73">
              <a:extLst>
                <a:ext uri="{FF2B5EF4-FFF2-40B4-BE49-F238E27FC236}">
                  <a16:creationId xmlns:a16="http://schemas.microsoft.com/office/drawing/2014/main" id="{35F1C7F7-7852-4077-98D9-9DB301158C41}"/>
                </a:ext>
              </a:extLst>
            </p:cNvPr>
            <p:cNvSpPr/>
            <p:nvPr/>
          </p:nvSpPr>
          <p:spPr>
            <a:xfrm>
              <a:off x="3479354" y="3547133"/>
              <a:ext cx="83652" cy="89367"/>
            </a:xfrm>
            <a:custGeom>
              <a:avLst/>
              <a:gdLst/>
              <a:ahLst/>
              <a:cxnLst/>
              <a:rect l="l" t="t" r="r" b="b"/>
              <a:pathLst>
                <a:path w="3191" h="3409" extrusionOk="0">
                  <a:moveTo>
                    <a:pt x="2201" y="1"/>
                  </a:moveTo>
                  <a:cubicBezTo>
                    <a:pt x="2184" y="1"/>
                    <a:pt x="2167" y="6"/>
                    <a:pt x="2152" y="16"/>
                  </a:cubicBezTo>
                  <a:cubicBezTo>
                    <a:pt x="1805" y="276"/>
                    <a:pt x="1415" y="463"/>
                    <a:pt x="997" y="579"/>
                  </a:cubicBezTo>
                  <a:cubicBezTo>
                    <a:pt x="867" y="622"/>
                    <a:pt x="737" y="651"/>
                    <a:pt x="607" y="680"/>
                  </a:cubicBezTo>
                  <a:cubicBezTo>
                    <a:pt x="492" y="694"/>
                    <a:pt x="362" y="709"/>
                    <a:pt x="232" y="723"/>
                  </a:cubicBezTo>
                  <a:cubicBezTo>
                    <a:pt x="102" y="738"/>
                    <a:pt x="1" y="839"/>
                    <a:pt x="1" y="969"/>
                  </a:cubicBezTo>
                  <a:lnTo>
                    <a:pt x="1" y="1965"/>
                  </a:lnTo>
                  <a:cubicBezTo>
                    <a:pt x="1" y="2758"/>
                    <a:pt x="650" y="3408"/>
                    <a:pt x="1444" y="3408"/>
                  </a:cubicBezTo>
                  <a:lnTo>
                    <a:pt x="1747" y="3408"/>
                  </a:lnTo>
                  <a:cubicBezTo>
                    <a:pt x="2541" y="3408"/>
                    <a:pt x="3191" y="2758"/>
                    <a:pt x="3191" y="1965"/>
                  </a:cubicBezTo>
                  <a:lnTo>
                    <a:pt x="3191" y="925"/>
                  </a:lnTo>
                  <a:cubicBezTo>
                    <a:pt x="3191" y="824"/>
                    <a:pt x="3119" y="738"/>
                    <a:pt x="3032" y="694"/>
                  </a:cubicBezTo>
                  <a:cubicBezTo>
                    <a:pt x="3003" y="680"/>
                    <a:pt x="2974" y="665"/>
                    <a:pt x="2946" y="665"/>
                  </a:cubicBezTo>
                  <a:cubicBezTo>
                    <a:pt x="2657" y="550"/>
                    <a:pt x="2426" y="333"/>
                    <a:pt x="2296" y="74"/>
                  </a:cubicBezTo>
                  <a:lnTo>
                    <a:pt x="2282" y="45"/>
                  </a:lnTo>
                  <a:cubicBezTo>
                    <a:pt x="2263" y="17"/>
                    <a:pt x="2232" y="1"/>
                    <a:pt x="2201" y="1"/>
                  </a:cubicBezTo>
                  <a:close/>
                </a:path>
              </a:pathLst>
            </a:custGeom>
            <a:solidFill>
              <a:srgbClr val="9DACB9"/>
            </a:solidFill>
            <a:ln>
              <a:noFill/>
            </a:ln>
          </p:spPr>
          <p:txBody>
            <a:bodyPr spcFirstLastPara="1" wrap="square" lIns="121900" tIns="121900" rIns="121900" bIns="121900" anchor="ctr" anchorCtr="0">
              <a:noAutofit/>
            </a:bodyPr>
            <a:lstStyle/>
            <a:p>
              <a:endParaRPr sz="2400"/>
            </a:p>
          </p:txBody>
        </p:sp>
        <p:sp>
          <p:nvSpPr>
            <p:cNvPr id="283" name="Google Shape;16279;p73">
              <a:extLst>
                <a:ext uri="{FF2B5EF4-FFF2-40B4-BE49-F238E27FC236}">
                  <a16:creationId xmlns:a16="http://schemas.microsoft.com/office/drawing/2014/main" id="{FE1025C8-B2B2-4AFD-826D-DCA2180B23D5}"/>
                </a:ext>
              </a:extLst>
            </p:cNvPr>
            <p:cNvSpPr/>
            <p:nvPr/>
          </p:nvSpPr>
          <p:spPr>
            <a:xfrm>
              <a:off x="3479354" y="3547133"/>
              <a:ext cx="60583" cy="89367"/>
            </a:xfrm>
            <a:custGeom>
              <a:avLst/>
              <a:gdLst/>
              <a:ahLst/>
              <a:cxnLst/>
              <a:rect l="l" t="t" r="r" b="b"/>
              <a:pathLst>
                <a:path w="2311" h="3409" extrusionOk="0">
                  <a:moveTo>
                    <a:pt x="2201" y="1"/>
                  </a:moveTo>
                  <a:cubicBezTo>
                    <a:pt x="2184" y="1"/>
                    <a:pt x="2167" y="6"/>
                    <a:pt x="2152" y="16"/>
                  </a:cubicBezTo>
                  <a:cubicBezTo>
                    <a:pt x="1805" y="276"/>
                    <a:pt x="1415" y="463"/>
                    <a:pt x="997" y="579"/>
                  </a:cubicBezTo>
                  <a:cubicBezTo>
                    <a:pt x="867" y="622"/>
                    <a:pt x="737" y="651"/>
                    <a:pt x="607" y="665"/>
                  </a:cubicBezTo>
                  <a:cubicBezTo>
                    <a:pt x="492" y="694"/>
                    <a:pt x="362" y="709"/>
                    <a:pt x="232" y="723"/>
                  </a:cubicBezTo>
                  <a:cubicBezTo>
                    <a:pt x="102" y="738"/>
                    <a:pt x="1" y="839"/>
                    <a:pt x="1" y="969"/>
                  </a:cubicBezTo>
                  <a:lnTo>
                    <a:pt x="1" y="1965"/>
                  </a:lnTo>
                  <a:cubicBezTo>
                    <a:pt x="1" y="2758"/>
                    <a:pt x="650" y="3408"/>
                    <a:pt x="1444" y="3408"/>
                  </a:cubicBezTo>
                  <a:lnTo>
                    <a:pt x="1733" y="3408"/>
                  </a:lnTo>
                  <a:cubicBezTo>
                    <a:pt x="939" y="3408"/>
                    <a:pt x="304" y="2758"/>
                    <a:pt x="304" y="1965"/>
                  </a:cubicBezTo>
                  <a:lnTo>
                    <a:pt x="304" y="969"/>
                  </a:lnTo>
                  <a:cubicBezTo>
                    <a:pt x="304" y="839"/>
                    <a:pt x="405" y="738"/>
                    <a:pt x="520" y="723"/>
                  </a:cubicBezTo>
                  <a:cubicBezTo>
                    <a:pt x="650" y="709"/>
                    <a:pt x="780" y="694"/>
                    <a:pt x="910" y="680"/>
                  </a:cubicBezTo>
                  <a:cubicBezTo>
                    <a:pt x="1415" y="579"/>
                    <a:pt x="1892" y="391"/>
                    <a:pt x="2310" y="117"/>
                  </a:cubicBezTo>
                  <a:lnTo>
                    <a:pt x="2296" y="74"/>
                  </a:lnTo>
                  <a:lnTo>
                    <a:pt x="2282" y="45"/>
                  </a:lnTo>
                  <a:cubicBezTo>
                    <a:pt x="2263" y="17"/>
                    <a:pt x="2232" y="1"/>
                    <a:pt x="2201" y="1"/>
                  </a:cubicBezTo>
                  <a:close/>
                </a:path>
              </a:pathLst>
            </a:custGeom>
            <a:solidFill>
              <a:srgbClr val="B7C5D1"/>
            </a:solidFill>
            <a:ln>
              <a:noFill/>
            </a:ln>
          </p:spPr>
          <p:txBody>
            <a:bodyPr spcFirstLastPara="1" wrap="square" lIns="121900" tIns="121900" rIns="121900" bIns="121900" anchor="ctr" anchorCtr="0">
              <a:noAutofit/>
            </a:bodyPr>
            <a:lstStyle/>
            <a:p>
              <a:endParaRPr sz="2400"/>
            </a:p>
          </p:txBody>
        </p:sp>
      </p:grpSp>
      <p:sp>
        <p:nvSpPr>
          <p:cNvPr id="215" name="Google Shape;577;p41">
            <a:extLst>
              <a:ext uri="{FF2B5EF4-FFF2-40B4-BE49-F238E27FC236}">
                <a16:creationId xmlns:a16="http://schemas.microsoft.com/office/drawing/2014/main" id="{099B0CFC-E16D-473D-B82F-0F9F3C7D1D47}"/>
              </a:ext>
            </a:extLst>
          </p:cNvPr>
          <p:cNvSpPr txBox="1">
            <a:spLocks/>
          </p:cNvSpPr>
          <p:nvPr/>
        </p:nvSpPr>
        <p:spPr>
          <a:xfrm flipH="1">
            <a:off x="1823458" y="5212742"/>
            <a:ext cx="3729693" cy="448643"/>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1"/>
              </a:buClr>
              <a:buSzPts val="1400"/>
              <a:buFont typeface="Poppins SemiBold"/>
              <a:buNone/>
              <a:defRPr sz="2400" b="0" i="0" u="none" strike="noStrike" cap="none">
                <a:solidFill>
                  <a:schemeClr val="lt1"/>
                </a:solidFill>
                <a:latin typeface="Poppins Medium"/>
                <a:ea typeface="Poppins Medium"/>
                <a:cs typeface="Poppins Medium"/>
                <a:sym typeface="Poppins Medium"/>
              </a:defRPr>
            </a:lvl1pPr>
            <a:lvl2pPr marR="0" lvl="1" algn="ctr" rtl="0">
              <a:lnSpc>
                <a:spcPct val="100000"/>
              </a:lnSpc>
              <a:spcBef>
                <a:spcPts val="0"/>
              </a:spcBef>
              <a:spcAft>
                <a:spcPts val="0"/>
              </a:spcAft>
              <a:buClr>
                <a:schemeClr val="lt1"/>
              </a:buClr>
              <a:buSzPts val="1400"/>
              <a:buFont typeface="Poppins SemiBold"/>
              <a:buNone/>
              <a:defRPr sz="1867" b="0" i="0" u="none" strike="noStrike" cap="none">
                <a:solidFill>
                  <a:schemeClr val="lt1"/>
                </a:solidFill>
                <a:latin typeface="Poppins SemiBold"/>
                <a:ea typeface="Poppins SemiBold"/>
                <a:cs typeface="Poppins SemiBold"/>
                <a:sym typeface="Poppins SemiBold"/>
              </a:defRPr>
            </a:lvl2pPr>
            <a:lvl3pPr marR="0" lvl="2" algn="ctr" rtl="0">
              <a:lnSpc>
                <a:spcPct val="100000"/>
              </a:lnSpc>
              <a:spcBef>
                <a:spcPts val="0"/>
              </a:spcBef>
              <a:spcAft>
                <a:spcPts val="0"/>
              </a:spcAft>
              <a:buClr>
                <a:schemeClr val="lt1"/>
              </a:buClr>
              <a:buSzPts val="1400"/>
              <a:buFont typeface="Poppins SemiBold"/>
              <a:buNone/>
              <a:defRPr sz="1867" b="0" i="0" u="none" strike="noStrike" cap="none">
                <a:solidFill>
                  <a:schemeClr val="lt1"/>
                </a:solidFill>
                <a:latin typeface="Poppins SemiBold"/>
                <a:ea typeface="Poppins SemiBold"/>
                <a:cs typeface="Poppins SemiBold"/>
                <a:sym typeface="Poppins SemiBold"/>
              </a:defRPr>
            </a:lvl3pPr>
            <a:lvl4pPr marR="0" lvl="3" algn="ctr" rtl="0">
              <a:lnSpc>
                <a:spcPct val="100000"/>
              </a:lnSpc>
              <a:spcBef>
                <a:spcPts val="0"/>
              </a:spcBef>
              <a:spcAft>
                <a:spcPts val="0"/>
              </a:spcAft>
              <a:buClr>
                <a:schemeClr val="lt1"/>
              </a:buClr>
              <a:buSzPts val="1400"/>
              <a:buFont typeface="Poppins SemiBold"/>
              <a:buNone/>
              <a:defRPr sz="1867" b="0" i="0" u="none" strike="noStrike" cap="none">
                <a:solidFill>
                  <a:schemeClr val="lt1"/>
                </a:solidFill>
                <a:latin typeface="Poppins SemiBold"/>
                <a:ea typeface="Poppins SemiBold"/>
                <a:cs typeface="Poppins SemiBold"/>
                <a:sym typeface="Poppins SemiBold"/>
              </a:defRPr>
            </a:lvl4pPr>
            <a:lvl5pPr marR="0" lvl="4" algn="ctr" rtl="0">
              <a:lnSpc>
                <a:spcPct val="100000"/>
              </a:lnSpc>
              <a:spcBef>
                <a:spcPts val="0"/>
              </a:spcBef>
              <a:spcAft>
                <a:spcPts val="0"/>
              </a:spcAft>
              <a:buClr>
                <a:schemeClr val="lt1"/>
              </a:buClr>
              <a:buSzPts val="1400"/>
              <a:buFont typeface="Poppins SemiBold"/>
              <a:buNone/>
              <a:defRPr sz="1867" b="0" i="0" u="none" strike="noStrike" cap="none">
                <a:solidFill>
                  <a:schemeClr val="lt1"/>
                </a:solidFill>
                <a:latin typeface="Poppins SemiBold"/>
                <a:ea typeface="Poppins SemiBold"/>
                <a:cs typeface="Poppins SemiBold"/>
                <a:sym typeface="Poppins SemiBold"/>
              </a:defRPr>
            </a:lvl5pPr>
            <a:lvl6pPr marR="0" lvl="5" algn="ctr" rtl="0">
              <a:lnSpc>
                <a:spcPct val="100000"/>
              </a:lnSpc>
              <a:spcBef>
                <a:spcPts val="0"/>
              </a:spcBef>
              <a:spcAft>
                <a:spcPts val="0"/>
              </a:spcAft>
              <a:buClr>
                <a:schemeClr val="lt1"/>
              </a:buClr>
              <a:buSzPts val="1400"/>
              <a:buFont typeface="Poppins SemiBold"/>
              <a:buNone/>
              <a:defRPr sz="1867" b="0" i="0" u="none" strike="noStrike" cap="none">
                <a:solidFill>
                  <a:schemeClr val="lt1"/>
                </a:solidFill>
                <a:latin typeface="Poppins SemiBold"/>
                <a:ea typeface="Poppins SemiBold"/>
                <a:cs typeface="Poppins SemiBold"/>
                <a:sym typeface="Poppins SemiBold"/>
              </a:defRPr>
            </a:lvl6pPr>
            <a:lvl7pPr marR="0" lvl="6" algn="ctr" rtl="0">
              <a:lnSpc>
                <a:spcPct val="100000"/>
              </a:lnSpc>
              <a:spcBef>
                <a:spcPts val="0"/>
              </a:spcBef>
              <a:spcAft>
                <a:spcPts val="0"/>
              </a:spcAft>
              <a:buClr>
                <a:schemeClr val="lt1"/>
              </a:buClr>
              <a:buSzPts val="1400"/>
              <a:buFont typeface="Poppins SemiBold"/>
              <a:buNone/>
              <a:defRPr sz="1867" b="0" i="0" u="none" strike="noStrike" cap="none">
                <a:solidFill>
                  <a:schemeClr val="lt1"/>
                </a:solidFill>
                <a:latin typeface="Poppins SemiBold"/>
                <a:ea typeface="Poppins SemiBold"/>
                <a:cs typeface="Poppins SemiBold"/>
                <a:sym typeface="Poppins SemiBold"/>
              </a:defRPr>
            </a:lvl7pPr>
            <a:lvl8pPr marR="0" lvl="7" algn="ctr" rtl="0">
              <a:lnSpc>
                <a:spcPct val="100000"/>
              </a:lnSpc>
              <a:spcBef>
                <a:spcPts val="0"/>
              </a:spcBef>
              <a:spcAft>
                <a:spcPts val="0"/>
              </a:spcAft>
              <a:buClr>
                <a:schemeClr val="lt1"/>
              </a:buClr>
              <a:buSzPts val="1400"/>
              <a:buFont typeface="Poppins SemiBold"/>
              <a:buNone/>
              <a:defRPr sz="1867" b="0" i="0" u="none" strike="noStrike" cap="none">
                <a:solidFill>
                  <a:schemeClr val="lt1"/>
                </a:solidFill>
                <a:latin typeface="Poppins SemiBold"/>
                <a:ea typeface="Poppins SemiBold"/>
                <a:cs typeface="Poppins SemiBold"/>
                <a:sym typeface="Poppins SemiBold"/>
              </a:defRPr>
            </a:lvl8pPr>
            <a:lvl9pPr marR="0" lvl="8" algn="ctr" rtl="0">
              <a:lnSpc>
                <a:spcPct val="100000"/>
              </a:lnSpc>
              <a:spcBef>
                <a:spcPts val="0"/>
              </a:spcBef>
              <a:spcAft>
                <a:spcPts val="0"/>
              </a:spcAft>
              <a:buClr>
                <a:schemeClr val="lt1"/>
              </a:buClr>
              <a:buSzPts val="1400"/>
              <a:buFont typeface="Poppins SemiBold"/>
              <a:buNone/>
              <a:defRPr sz="1867" b="0" i="0" u="none" strike="noStrike" cap="none">
                <a:solidFill>
                  <a:schemeClr val="lt1"/>
                </a:solidFill>
                <a:latin typeface="Poppins SemiBold"/>
                <a:ea typeface="Poppins SemiBold"/>
                <a:cs typeface="Poppins SemiBold"/>
                <a:sym typeface="Poppins SemiBold"/>
              </a:defRPr>
            </a:lvl9pPr>
          </a:lstStyle>
          <a:p>
            <a:r>
              <a:rPr lang="en-US" sz="2600" kern="0"/>
              <a:t>Logic Model</a:t>
            </a:r>
          </a:p>
        </p:txBody>
      </p:sp>
      <p:sp>
        <p:nvSpPr>
          <p:cNvPr id="216" name="Google Shape;578;p41">
            <a:extLst>
              <a:ext uri="{FF2B5EF4-FFF2-40B4-BE49-F238E27FC236}">
                <a16:creationId xmlns:a16="http://schemas.microsoft.com/office/drawing/2014/main" id="{5AE2C9AF-0A8E-4F83-88B9-BFD083EE00CD}"/>
              </a:ext>
            </a:extLst>
          </p:cNvPr>
          <p:cNvSpPr txBox="1">
            <a:spLocks/>
          </p:cNvSpPr>
          <p:nvPr/>
        </p:nvSpPr>
        <p:spPr>
          <a:xfrm flipH="1">
            <a:off x="1823459" y="5566117"/>
            <a:ext cx="3729691" cy="746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lt1"/>
              </a:buClr>
              <a:buSzPts val="1200"/>
              <a:buFont typeface="Hind Vadodara"/>
              <a:buNone/>
              <a:defRPr sz="1867" b="0" i="0" u="none" strike="noStrike" cap="none">
                <a:solidFill>
                  <a:schemeClr val="lt1"/>
                </a:solidFill>
                <a:latin typeface="Hind Vadodara"/>
                <a:ea typeface="Hind Vadodara"/>
                <a:cs typeface="Hind Vadodara"/>
                <a:sym typeface="Hind Vadodara"/>
              </a:defRPr>
            </a:lvl1pPr>
            <a:lvl2pPr marL="914400" marR="0" lvl="1" indent="-317500" algn="ctr" rtl="0">
              <a:lnSpc>
                <a:spcPct val="100000"/>
              </a:lnSpc>
              <a:spcBef>
                <a:spcPts val="0"/>
              </a:spcBef>
              <a:spcAft>
                <a:spcPts val="0"/>
              </a:spcAft>
              <a:buClr>
                <a:schemeClr val="lt1"/>
              </a:buClr>
              <a:buSzPts val="1200"/>
              <a:buFont typeface="Hind Vadodara"/>
              <a:buNone/>
              <a:defRPr sz="1600" b="0" i="0" u="none" strike="noStrike" cap="none">
                <a:solidFill>
                  <a:schemeClr val="lt1"/>
                </a:solidFill>
                <a:latin typeface="Hind Vadodara"/>
                <a:ea typeface="Hind Vadodara"/>
                <a:cs typeface="Hind Vadodara"/>
                <a:sym typeface="Hind Vadodara"/>
              </a:defRPr>
            </a:lvl2pPr>
            <a:lvl3pPr marL="1371600" marR="0" lvl="2" indent="-317500" algn="ctr" rtl="0">
              <a:lnSpc>
                <a:spcPct val="100000"/>
              </a:lnSpc>
              <a:spcBef>
                <a:spcPts val="0"/>
              </a:spcBef>
              <a:spcAft>
                <a:spcPts val="0"/>
              </a:spcAft>
              <a:buClr>
                <a:schemeClr val="lt1"/>
              </a:buClr>
              <a:buSzPts val="1200"/>
              <a:buFont typeface="Hind Vadodara"/>
              <a:buNone/>
              <a:defRPr sz="1600" b="0" i="0" u="none" strike="noStrike" cap="none">
                <a:solidFill>
                  <a:schemeClr val="lt1"/>
                </a:solidFill>
                <a:latin typeface="Hind Vadodara"/>
                <a:ea typeface="Hind Vadodara"/>
                <a:cs typeface="Hind Vadodara"/>
                <a:sym typeface="Hind Vadodara"/>
              </a:defRPr>
            </a:lvl3pPr>
            <a:lvl4pPr marL="1828800" marR="0" lvl="3" indent="-317500" algn="ctr" rtl="0">
              <a:lnSpc>
                <a:spcPct val="100000"/>
              </a:lnSpc>
              <a:spcBef>
                <a:spcPts val="0"/>
              </a:spcBef>
              <a:spcAft>
                <a:spcPts val="0"/>
              </a:spcAft>
              <a:buClr>
                <a:schemeClr val="lt1"/>
              </a:buClr>
              <a:buSzPts val="1200"/>
              <a:buFont typeface="Hind Vadodara"/>
              <a:buNone/>
              <a:defRPr sz="1600" b="0" i="0" u="none" strike="noStrike" cap="none">
                <a:solidFill>
                  <a:schemeClr val="lt1"/>
                </a:solidFill>
                <a:latin typeface="Hind Vadodara"/>
                <a:ea typeface="Hind Vadodara"/>
                <a:cs typeface="Hind Vadodara"/>
                <a:sym typeface="Hind Vadodara"/>
              </a:defRPr>
            </a:lvl4pPr>
            <a:lvl5pPr marL="2286000" marR="0" lvl="4" indent="-317500" algn="ctr" rtl="0">
              <a:lnSpc>
                <a:spcPct val="100000"/>
              </a:lnSpc>
              <a:spcBef>
                <a:spcPts val="0"/>
              </a:spcBef>
              <a:spcAft>
                <a:spcPts val="0"/>
              </a:spcAft>
              <a:buClr>
                <a:schemeClr val="lt1"/>
              </a:buClr>
              <a:buSzPts val="1200"/>
              <a:buFont typeface="Hind Vadodara"/>
              <a:buNone/>
              <a:defRPr sz="1600" b="0" i="0" u="none" strike="noStrike" cap="none">
                <a:solidFill>
                  <a:schemeClr val="lt1"/>
                </a:solidFill>
                <a:latin typeface="Hind Vadodara"/>
                <a:ea typeface="Hind Vadodara"/>
                <a:cs typeface="Hind Vadodara"/>
                <a:sym typeface="Hind Vadodara"/>
              </a:defRPr>
            </a:lvl5pPr>
            <a:lvl6pPr marL="2743200" marR="0" lvl="5" indent="-317500" algn="ctr" rtl="0">
              <a:lnSpc>
                <a:spcPct val="100000"/>
              </a:lnSpc>
              <a:spcBef>
                <a:spcPts val="0"/>
              </a:spcBef>
              <a:spcAft>
                <a:spcPts val="0"/>
              </a:spcAft>
              <a:buClr>
                <a:schemeClr val="lt1"/>
              </a:buClr>
              <a:buSzPts val="1200"/>
              <a:buFont typeface="Hind Vadodara"/>
              <a:buNone/>
              <a:defRPr sz="1600" b="0" i="0" u="none" strike="noStrike" cap="none">
                <a:solidFill>
                  <a:schemeClr val="lt1"/>
                </a:solidFill>
                <a:latin typeface="Hind Vadodara"/>
                <a:ea typeface="Hind Vadodara"/>
                <a:cs typeface="Hind Vadodara"/>
                <a:sym typeface="Hind Vadodara"/>
              </a:defRPr>
            </a:lvl6pPr>
            <a:lvl7pPr marL="3200400" marR="0" lvl="6" indent="-317500" algn="ctr" rtl="0">
              <a:lnSpc>
                <a:spcPct val="100000"/>
              </a:lnSpc>
              <a:spcBef>
                <a:spcPts val="0"/>
              </a:spcBef>
              <a:spcAft>
                <a:spcPts val="0"/>
              </a:spcAft>
              <a:buClr>
                <a:schemeClr val="lt1"/>
              </a:buClr>
              <a:buSzPts val="1200"/>
              <a:buFont typeface="Hind Vadodara"/>
              <a:buNone/>
              <a:defRPr sz="1600" b="0" i="0" u="none" strike="noStrike" cap="none">
                <a:solidFill>
                  <a:schemeClr val="lt1"/>
                </a:solidFill>
                <a:latin typeface="Hind Vadodara"/>
                <a:ea typeface="Hind Vadodara"/>
                <a:cs typeface="Hind Vadodara"/>
                <a:sym typeface="Hind Vadodara"/>
              </a:defRPr>
            </a:lvl7pPr>
            <a:lvl8pPr marL="3657600" marR="0" lvl="7" indent="-317500" algn="ctr" rtl="0">
              <a:lnSpc>
                <a:spcPct val="100000"/>
              </a:lnSpc>
              <a:spcBef>
                <a:spcPts val="0"/>
              </a:spcBef>
              <a:spcAft>
                <a:spcPts val="0"/>
              </a:spcAft>
              <a:buClr>
                <a:schemeClr val="lt1"/>
              </a:buClr>
              <a:buSzPts val="1200"/>
              <a:buFont typeface="Hind Vadodara"/>
              <a:buNone/>
              <a:defRPr sz="1600" b="0" i="0" u="none" strike="noStrike" cap="none">
                <a:solidFill>
                  <a:schemeClr val="lt1"/>
                </a:solidFill>
                <a:latin typeface="Hind Vadodara"/>
                <a:ea typeface="Hind Vadodara"/>
                <a:cs typeface="Hind Vadodara"/>
                <a:sym typeface="Hind Vadodara"/>
              </a:defRPr>
            </a:lvl8pPr>
            <a:lvl9pPr marL="4114800" marR="0" lvl="8" indent="-317500" algn="ctr" rtl="0">
              <a:lnSpc>
                <a:spcPct val="100000"/>
              </a:lnSpc>
              <a:spcBef>
                <a:spcPts val="0"/>
              </a:spcBef>
              <a:spcAft>
                <a:spcPts val="0"/>
              </a:spcAft>
              <a:buClr>
                <a:schemeClr val="lt1"/>
              </a:buClr>
              <a:buSzPts val="1200"/>
              <a:buFont typeface="Hind Vadodara"/>
              <a:buNone/>
              <a:defRPr sz="1600" b="0" i="0" u="none" strike="noStrike" cap="none">
                <a:solidFill>
                  <a:schemeClr val="lt1"/>
                </a:solidFill>
                <a:latin typeface="Hind Vadodara"/>
                <a:ea typeface="Hind Vadodara"/>
                <a:cs typeface="Hind Vadodara"/>
                <a:sym typeface="Hind Vadodara"/>
              </a:defRPr>
            </a:lvl9pPr>
          </a:lstStyle>
          <a:p>
            <a:pPr marL="0" indent="0"/>
            <a:r>
              <a:rPr lang="en-US" sz="1850" kern="0" dirty="0"/>
              <a:t>Resolve any logic model conflicts between initiatives</a:t>
            </a:r>
            <a:endParaRPr lang="en-US" kern="0" dirty="0"/>
          </a:p>
        </p:txBody>
      </p:sp>
      <p:grpSp>
        <p:nvGrpSpPr>
          <p:cNvPr id="217" name="Google Shape;6217;p67">
            <a:extLst>
              <a:ext uri="{FF2B5EF4-FFF2-40B4-BE49-F238E27FC236}">
                <a16:creationId xmlns:a16="http://schemas.microsoft.com/office/drawing/2014/main" id="{5FB98328-96A6-4579-BB55-2F2D7434EAA0}"/>
              </a:ext>
            </a:extLst>
          </p:cNvPr>
          <p:cNvGrpSpPr/>
          <p:nvPr/>
        </p:nvGrpSpPr>
        <p:grpSpPr>
          <a:xfrm>
            <a:off x="1292939" y="5258342"/>
            <a:ext cx="457200" cy="457200"/>
            <a:chOff x="6334673" y="2759633"/>
            <a:chExt cx="378508" cy="378166"/>
          </a:xfrm>
        </p:grpSpPr>
        <p:sp>
          <p:nvSpPr>
            <p:cNvPr id="219" name="Google Shape;6218;p67">
              <a:extLst>
                <a:ext uri="{FF2B5EF4-FFF2-40B4-BE49-F238E27FC236}">
                  <a16:creationId xmlns:a16="http://schemas.microsoft.com/office/drawing/2014/main" id="{CF17FCBE-6B53-4C21-A02A-D5142C88AEBD}"/>
                </a:ext>
              </a:extLst>
            </p:cNvPr>
            <p:cNvSpPr/>
            <p:nvPr/>
          </p:nvSpPr>
          <p:spPr>
            <a:xfrm>
              <a:off x="6334673" y="2759633"/>
              <a:ext cx="287027" cy="189004"/>
            </a:xfrm>
            <a:custGeom>
              <a:avLst/>
              <a:gdLst/>
              <a:ahLst/>
              <a:cxnLst/>
              <a:rect l="l" t="t" r="r" b="b"/>
              <a:pathLst>
                <a:path w="10925" h="7194" extrusionOk="0">
                  <a:moveTo>
                    <a:pt x="6983" y="1"/>
                  </a:moveTo>
                  <a:cubicBezTo>
                    <a:pt x="6979" y="1"/>
                    <a:pt x="6975" y="1"/>
                    <a:pt x="6971" y="1"/>
                  </a:cubicBezTo>
                  <a:lnTo>
                    <a:pt x="930" y="1"/>
                  </a:lnTo>
                  <a:cubicBezTo>
                    <a:pt x="417" y="1"/>
                    <a:pt x="7" y="417"/>
                    <a:pt x="7" y="931"/>
                  </a:cubicBezTo>
                  <a:lnTo>
                    <a:pt x="7" y="6965"/>
                  </a:lnTo>
                  <a:cubicBezTo>
                    <a:pt x="0" y="7090"/>
                    <a:pt x="104" y="7194"/>
                    <a:pt x="236" y="7194"/>
                  </a:cubicBezTo>
                  <a:lnTo>
                    <a:pt x="2560" y="7194"/>
                  </a:lnTo>
                  <a:cubicBezTo>
                    <a:pt x="2816" y="7194"/>
                    <a:pt x="3025" y="6986"/>
                    <a:pt x="3025" y="6729"/>
                  </a:cubicBezTo>
                  <a:lnTo>
                    <a:pt x="3025" y="6264"/>
                  </a:lnTo>
                  <a:cubicBezTo>
                    <a:pt x="3031" y="6063"/>
                    <a:pt x="2948" y="5876"/>
                    <a:pt x="2796" y="5744"/>
                  </a:cubicBezTo>
                  <a:cubicBezTo>
                    <a:pt x="1873" y="4981"/>
                    <a:pt x="2407" y="3483"/>
                    <a:pt x="3600" y="3476"/>
                  </a:cubicBezTo>
                  <a:cubicBezTo>
                    <a:pt x="3603" y="3476"/>
                    <a:pt x="3606" y="3476"/>
                    <a:pt x="3609" y="3476"/>
                  </a:cubicBezTo>
                  <a:cubicBezTo>
                    <a:pt x="4796" y="3476"/>
                    <a:pt x="5339" y="4962"/>
                    <a:pt x="4426" y="5730"/>
                  </a:cubicBezTo>
                  <a:cubicBezTo>
                    <a:pt x="4273" y="5862"/>
                    <a:pt x="4183" y="6056"/>
                    <a:pt x="4190" y="6258"/>
                  </a:cubicBezTo>
                  <a:lnTo>
                    <a:pt x="4190" y="6729"/>
                  </a:lnTo>
                  <a:cubicBezTo>
                    <a:pt x="4190" y="6986"/>
                    <a:pt x="4391" y="7194"/>
                    <a:pt x="4648" y="7194"/>
                  </a:cubicBezTo>
                  <a:lnTo>
                    <a:pt x="7207" y="7194"/>
                  </a:lnTo>
                  <a:lnTo>
                    <a:pt x="7207" y="4641"/>
                  </a:lnTo>
                  <a:cubicBezTo>
                    <a:pt x="7207" y="4385"/>
                    <a:pt x="7415" y="4177"/>
                    <a:pt x="7672" y="4177"/>
                  </a:cubicBezTo>
                  <a:lnTo>
                    <a:pt x="8143" y="4177"/>
                  </a:lnTo>
                  <a:cubicBezTo>
                    <a:pt x="8345" y="4177"/>
                    <a:pt x="8539" y="4267"/>
                    <a:pt x="8671" y="4419"/>
                  </a:cubicBezTo>
                  <a:cubicBezTo>
                    <a:pt x="8935" y="4737"/>
                    <a:pt x="9286" y="4878"/>
                    <a:pt x="9633" y="4878"/>
                  </a:cubicBezTo>
                  <a:cubicBezTo>
                    <a:pt x="10288" y="4878"/>
                    <a:pt x="10925" y="4374"/>
                    <a:pt x="10925" y="3594"/>
                  </a:cubicBezTo>
                  <a:cubicBezTo>
                    <a:pt x="10920" y="2815"/>
                    <a:pt x="10288" y="2317"/>
                    <a:pt x="9636" y="2317"/>
                  </a:cubicBezTo>
                  <a:cubicBezTo>
                    <a:pt x="9283" y="2317"/>
                    <a:pt x="8925" y="2463"/>
                    <a:pt x="8657" y="2789"/>
                  </a:cubicBezTo>
                  <a:cubicBezTo>
                    <a:pt x="8530" y="2930"/>
                    <a:pt x="8345" y="3019"/>
                    <a:pt x="8157" y="3019"/>
                  </a:cubicBezTo>
                  <a:cubicBezTo>
                    <a:pt x="8150" y="3019"/>
                    <a:pt x="8143" y="3019"/>
                    <a:pt x="8137" y="3018"/>
                  </a:cubicBezTo>
                  <a:lnTo>
                    <a:pt x="7672" y="3018"/>
                  </a:lnTo>
                  <a:cubicBezTo>
                    <a:pt x="7415" y="3018"/>
                    <a:pt x="7207" y="2810"/>
                    <a:pt x="7207" y="2554"/>
                  </a:cubicBezTo>
                  <a:lnTo>
                    <a:pt x="7207" y="230"/>
                  </a:lnTo>
                  <a:cubicBezTo>
                    <a:pt x="7207" y="102"/>
                    <a:pt x="7103" y="1"/>
                    <a:pt x="69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6219;p67">
              <a:extLst>
                <a:ext uri="{FF2B5EF4-FFF2-40B4-BE49-F238E27FC236}">
                  <a16:creationId xmlns:a16="http://schemas.microsoft.com/office/drawing/2014/main" id="{582735F8-BDBB-46FF-B45B-108631EAC8F9}"/>
                </a:ext>
              </a:extLst>
            </p:cNvPr>
            <p:cNvSpPr/>
            <p:nvPr/>
          </p:nvSpPr>
          <p:spPr>
            <a:xfrm>
              <a:off x="6524019" y="2759660"/>
              <a:ext cx="189162" cy="286659"/>
            </a:xfrm>
            <a:custGeom>
              <a:avLst/>
              <a:gdLst/>
              <a:ahLst/>
              <a:cxnLst/>
              <a:rect l="l" t="t" r="r" b="b"/>
              <a:pathLst>
                <a:path w="7200" h="10911" extrusionOk="0">
                  <a:moveTo>
                    <a:pt x="229" y="0"/>
                  </a:moveTo>
                  <a:cubicBezTo>
                    <a:pt x="104" y="0"/>
                    <a:pt x="0" y="104"/>
                    <a:pt x="0" y="229"/>
                  </a:cubicBezTo>
                  <a:lnTo>
                    <a:pt x="0" y="2553"/>
                  </a:lnTo>
                  <a:cubicBezTo>
                    <a:pt x="0" y="2809"/>
                    <a:pt x="208" y="3017"/>
                    <a:pt x="465" y="3017"/>
                  </a:cubicBezTo>
                  <a:lnTo>
                    <a:pt x="930" y="3017"/>
                  </a:lnTo>
                  <a:cubicBezTo>
                    <a:pt x="937" y="3018"/>
                    <a:pt x="944" y="3018"/>
                    <a:pt x="951" y="3018"/>
                  </a:cubicBezTo>
                  <a:cubicBezTo>
                    <a:pt x="1144" y="3018"/>
                    <a:pt x="1323" y="2929"/>
                    <a:pt x="1450" y="2788"/>
                  </a:cubicBezTo>
                  <a:cubicBezTo>
                    <a:pt x="1718" y="2462"/>
                    <a:pt x="2076" y="2316"/>
                    <a:pt x="2429" y="2316"/>
                  </a:cubicBezTo>
                  <a:cubicBezTo>
                    <a:pt x="3081" y="2316"/>
                    <a:pt x="3713" y="2814"/>
                    <a:pt x="3718" y="3593"/>
                  </a:cubicBezTo>
                  <a:cubicBezTo>
                    <a:pt x="3722" y="4373"/>
                    <a:pt x="3087" y="4877"/>
                    <a:pt x="2431" y="4877"/>
                  </a:cubicBezTo>
                  <a:cubicBezTo>
                    <a:pt x="2083" y="4877"/>
                    <a:pt x="1730" y="4736"/>
                    <a:pt x="1464" y="4418"/>
                  </a:cubicBezTo>
                  <a:cubicBezTo>
                    <a:pt x="1332" y="4266"/>
                    <a:pt x="1138" y="4176"/>
                    <a:pt x="936" y="4176"/>
                  </a:cubicBezTo>
                  <a:lnTo>
                    <a:pt x="465" y="4176"/>
                  </a:lnTo>
                  <a:cubicBezTo>
                    <a:pt x="208" y="4176"/>
                    <a:pt x="0" y="4384"/>
                    <a:pt x="0" y="4640"/>
                  </a:cubicBezTo>
                  <a:lnTo>
                    <a:pt x="0" y="7193"/>
                  </a:lnTo>
                  <a:lnTo>
                    <a:pt x="2553" y="7193"/>
                  </a:lnTo>
                  <a:cubicBezTo>
                    <a:pt x="2809" y="7193"/>
                    <a:pt x="3017" y="7401"/>
                    <a:pt x="3017" y="7658"/>
                  </a:cubicBezTo>
                  <a:lnTo>
                    <a:pt x="3017" y="8129"/>
                  </a:lnTo>
                  <a:cubicBezTo>
                    <a:pt x="3017" y="8330"/>
                    <a:pt x="2927" y="8525"/>
                    <a:pt x="2775" y="8656"/>
                  </a:cubicBezTo>
                  <a:cubicBezTo>
                    <a:pt x="1861" y="9425"/>
                    <a:pt x="2404" y="10911"/>
                    <a:pt x="3592" y="10911"/>
                  </a:cubicBezTo>
                  <a:cubicBezTo>
                    <a:pt x="3594" y="10911"/>
                    <a:pt x="3597" y="10911"/>
                    <a:pt x="3600" y="10911"/>
                  </a:cubicBezTo>
                  <a:cubicBezTo>
                    <a:pt x="4800" y="10904"/>
                    <a:pt x="5334" y="9406"/>
                    <a:pt x="4405" y="8649"/>
                  </a:cubicBezTo>
                  <a:cubicBezTo>
                    <a:pt x="4259" y="8518"/>
                    <a:pt x="4169" y="8323"/>
                    <a:pt x="4176" y="8122"/>
                  </a:cubicBezTo>
                  <a:lnTo>
                    <a:pt x="4176" y="7658"/>
                  </a:lnTo>
                  <a:cubicBezTo>
                    <a:pt x="4176" y="7401"/>
                    <a:pt x="4384" y="7193"/>
                    <a:pt x="4640" y="7193"/>
                  </a:cubicBezTo>
                  <a:lnTo>
                    <a:pt x="6964" y="7193"/>
                  </a:lnTo>
                  <a:cubicBezTo>
                    <a:pt x="7096" y="7193"/>
                    <a:pt x="7200" y="7089"/>
                    <a:pt x="7193" y="6964"/>
                  </a:cubicBezTo>
                  <a:lnTo>
                    <a:pt x="7193" y="930"/>
                  </a:lnTo>
                  <a:cubicBezTo>
                    <a:pt x="7193" y="416"/>
                    <a:pt x="6784" y="0"/>
                    <a:pt x="6270" y="0"/>
                  </a:cubicBezTo>
                  <a:close/>
                </a:path>
              </a:pathLst>
            </a:custGeom>
            <a:solidFill>
              <a:schemeClr val="accent5">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6220;p67">
              <a:extLst>
                <a:ext uri="{FF2B5EF4-FFF2-40B4-BE49-F238E27FC236}">
                  <a16:creationId xmlns:a16="http://schemas.microsoft.com/office/drawing/2014/main" id="{7FCE5C57-EAB2-497C-9971-6DE28B0970A2}"/>
                </a:ext>
              </a:extLst>
            </p:cNvPr>
            <p:cNvSpPr/>
            <p:nvPr/>
          </p:nvSpPr>
          <p:spPr>
            <a:xfrm>
              <a:off x="6426207" y="2948611"/>
              <a:ext cx="286791" cy="189188"/>
            </a:xfrm>
            <a:custGeom>
              <a:avLst/>
              <a:gdLst/>
              <a:ahLst/>
              <a:cxnLst/>
              <a:rect l="l" t="t" r="r" b="b"/>
              <a:pathLst>
                <a:path w="10916" h="7201" extrusionOk="0">
                  <a:moveTo>
                    <a:pt x="3716" y="1"/>
                  </a:moveTo>
                  <a:lnTo>
                    <a:pt x="3716" y="2560"/>
                  </a:lnTo>
                  <a:cubicBezTo>
                    <a:pt x="3716" y="2817"/>
                    <a:pt x="3508" y="3025"/>
                    <a:pt x="3258" y="3025"/>
                  </a:cubicBezTo>
                  <a:lnTo>
                    <a:pt x="2787" y="3025"/>
                  </a:lnTo>
                  <a:cubicBezTo>
                    <a:pt x="2586" y="3025"/>
                    <a:pt x="2391" y="2935"/>
                    <a:pt x="2260" y="2782"/>
                  </a:cubicBezTo>
                  <a:cubicBezTo>
                    <a:pt x="1993" y="2465"/>
                    <a:pt x="1640" y="2324"/>
                    <a:pt x="1292" y="2324"/>
                  </a:cubicBezTo>
                  <a:cubicBezTo>
                    <a:pt x="636" y="2324"/>
                    <a:pt x="1" y="2828"/>
                    <a:pt x="5" y="3608"/>
                  </a:cubicBezTo>
                  <a:cubicBezTo>
                    <a:pt x="10" y="4383"/>
                    <a:pt x="644" y="4880"/>
                    <a:pt x="1295" y="4880"/>
                  </a:cubicBezTo>
                  <a:cubicBezTo>
                    <a:pt x="1646" y="4880"/>
                    <a:pt x="2002" y="4735"/>
                    <a:pt x="2266" y="4412"/>
                  </a:cubicBezTo>
                  <a:cubicBezTo>
                    <a:pt x="2393" y="4266"/>
                    <a:pt x="2578" y="4183"/>
                    <a:pt x="2770" y="4183"/>
                  </a:cubicBezTo>
                  <a:cubicBezTo>
                    <a:pt x="2778" y="4183"/>
                    <a:pt x="2786" y="4183"/>
                    <a:pt x="2794" y="4183"/>
                  </a:cubicBezTo>
                  <a:lnTo>
                    <a:pt x="3258" y="4183"/>
                  </a:lnTo>
                  <a:cubicBezTo>
                    <a:pt x="3515" y="4183"/>
                    <a:pt x="3723" y="4392"/>
                    <a:pt x="3723" y="4648"/>
                  </a:cubicBezTo>
                  <a:lnTo>
                    <a:pt x="3723" y="6965"/>
                  </a:lnTo>
                  <a:cubicBezTo>
                    <a:pt x="3723" y="7097"/>
                    <a:pt x="3820" y="7201"/>
                    <a:pt x="3952" y="7201"/>
                  </a:cubicBezTo>
                  <a:lnTo>
                    <a:pt x="9986" y="7201"/>
                  </a:lnTo>
                  <a:cubicBezTo>
                    <a:pt x="10500" y="7201"/>
                    <a:pt x="10916" y="6784"/>
                    <a:pt x="10916" y="6271"/>
                  </a:cubicBezTo>
                  <a:lnTo>
                    <a:pt x="10916" y="237"/>
                  </a:lnTo>
                  <a:cubicBezTo>
                    <a:pt x="10916" y="105"/>
                    <a:pt x="10812" y="1"/>
                    <a:pt x="10687" y="1"/>
                  </a:cubicBezTo>
                  <a:lnTo>
                    <a:pt x="8363" y="1"/>
                  </a:lnTo>
                  <a:cubicBezTo>
                    <a:pt x="8107" y="1"/>
                    <a:pt x="7899" y="209"/>
                    <a:pt x="7899" y="466"/>
                  </a:cubicBezTo>
                  <a:lnTo>
                    <a:pt x="7899" y="930"/>
                  </a:lnTo>
                  <a:cubicBezTo>
                    <a:pt x="7892" y="1131"/>
                    <a:pt x="7975" y="1326"/>
                    <a:pt x="8128" y="1457"/>
                  </a:cubicBezTo>
                  <a:cubicBezTo>
                    <a:pt x="9050" y="2214"/>
                    <a:pt x="8516" y="3712"/>
                    <a:pt x="7323" y="3719"/>
                  </a:cubicBezTo>
                  <a:cubicBezTo>
                    <a:pt x="7320" y="3719"/>
                    <a:pt x="7317" y="3719"/>
                    <a:pt x="7315" y="3719"/>
                  </a:cubicBezTo>
                  <a:cubicBezTo>
                    <a:pt x="6127" y="3719"/>
                    <a:pt x="5584" y="2233"/>
                    <a:pt x="6498" y="1464"/>
                  </a:cubicBezTo>
                  <a:cubicBezTo>
                    <a:pt x="6650" y="1333"/>
                    <a:pt x="6740" y="1138"/>
                    <a:pt x="6740" y="937"/>
                  </a:cubicBezTo>
                  <a:lnTo>
                    <a:pt x="6740" y="466"/>
                  </a:lnTo>
                  <a:cubicBezTo>
                    <a:pt x="6740" y="209"/>
                    <a:pt x="6532" y="1"/>
                    <a:pt x="62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6221;p67">
              <a:extLst>
                <a:ext uri="{FF2B5EF4-FFF2-40B4-BE49-F238E27FC236}">
                  <a16:creationId xmlns:a16="http://schemas.microsoft.com/office/drawing/2014/main" id="{F29A304E-BD21-49B5-88E0-B870AF4F6143}"/>
                </a:ext>
              </a:extLst>
            </p:cNvPr>
            <p:cNvSpPr/>
            <p:nvPr/>
          </p:nvSpPr>
          <p:spPr>
            <a:xfrm>
              <a:off x="6334857" y="2850957"/>
              <a:ext cx="189188" cy="286843"/>
            </a:xfrm>
            <a:custGeom>
              <a:avLst/>
              <a:gdLst/>
              <a:ahLst/>
              <a:cxnLst/>
              <a:rect l="l" t="t" r="r" b="b"/>
              <a:pathLst>
                <a:path w="7201" h="10918" extrusionOk="0">
                  <a:moveTo>
                    <a:pt x="3586" y="0"/>
                  </a:moveTo>
                  <a:cubicBezTo>
                    <a:pt x="2393" y="7"/>
                    <a:pt x="1859" y="1505"/>
                    <a:pt x="2782" y="2268"/>
                  </a:cubicBezTo>
                  <a:cubicBezTo>
                    <a:pt x="2934" y="2400"/>
                    <a:pt x="3018" y="2594"/>
                    <a:pt x="3018" y="2795"/>
                  </a:cubicBezTo>
                  <a:lnTo>
                    <a:pt x="3018" y="3253"/>
                  </a:lnTo>
                  <a:cubicBezTo>
                    <a:pt x="3018" y="3510"/>
                    <a:pt x="2809" y="3718"/>
                    <a:pt x="2553" y="3718"/>
                  </a:cubicBezTo>
                  <a:lnTo>
                    <a:pt x="229" y="3718"/>
                  </a:lnTo>
                  <a:cubicBezTo>
                    <a:pt x="104" y="3725"/>
                    <a:pt x="0" y="3822"/>
                    <a:pt x="0" y="3954"/>
                  </a:cubicBezTo>
                  <a:lnTo>
                    <a:pt x="0" y="9988"/>
                  </a:lnTo>
                  <a:cubicBezTo>
                    <a:pt x="0" y="10501"/>
                    <a:pt x="416" y="10911"/>
                    <a:pt x="930" y="10918"/>
                  </a:cubicBezTo>
                  <a:lnTo>
                    <a:pt x="6964" y="10918"/>
                  </a:lnTo>
                  <a:cubicBezTo>
                    <a:pt x="7096" y="10918"/>
                    <a:pt x="7200" y="10814"/>
                    <a:pt x="7200" y="10682"/>
                  </a:cubicBezTo>
                  <a:lnTo>
                    <a:pt x="7200" y="8365"/>
                  </a:lnTo>
                  <a:cubicBezTo>
                    <a:pt x="7200" y="8109"/>
                    <a:pt x="6992" y="7900"/>
                    <a:pt x="6735" y="7900"/>
                  </a:cubicBezTo>
                  <a:lnTo>
                    <a:pt x="6264" y="7900"/>
                  </a:lnTo>
                  <a:cubicBezTo>
                    <a:pt x="6256" y="7900"/>
                    <a:pt x="6248" y="7900"/>
                    <a:pt x="6240" y="7900"/>
                  </a:cubicBezTo>
                  <a:cubicBezTo>
                    <a:pt x="6048" y="7900"/>
                    <a:pt x="5870" y="7983"/>
                    <a:pt x="5743" y="8129"/>
                  </a:cubicBezTo>
                  <a:cubicBezTo>
                    <a:pt x="5476" y="8452"/>
                    <a:pt x="5119" y="8597"/>
                    <a:pt x="4767" y="8597"/>
                  </a:cubicBezTo>
                  <a:cubicBezTo>
                    <a:pt x="4114" y="8597"/>
                    <a:pt x="3480" y="8100"/>
                    <a:pt x="3475" y="7325"/>
                  </a:cubicBezTo>
                  <a:cubicBezTo>
                    <a:pt x="3471" y="6545"/>
                    <a:pt x="4106" y="6041"/>
                    <a:pt x="4762" y="6041"/>
                  </a:cubicBezTo>
                  <a:cubicBezTo>
                    <a:pt x="5110" y="6041"/>
                    <a:pt x="5463" y="6182"/>
                    <a:pt x="5730" y="6499"/>
                  </a:cubicBezTo>
                  <a:cubicBezTo>
                    <a:pt x="5861" y="6652"/>
                    <a:pt x="6056" y="6742"/>
                    <a:pt x="6257" y="6742"/>
                  </a:cubicBezTo>
                  <a:lnTo>
                    <a:pt x="6728" y="6742"/>
                  </a:lnTo>
                  <a:cubicBezTo>
                    <a:pt x="6985" y="6742"/>
                    <a:pt x="7193" y="6534"/>
                    <a:pt x="7193" y="6277"/>
                  </a:cubicBezTo>
                  <a:lnTo>
                    <a:pt x="7193" y="3718"/>
                  </a:lnTo>
                  <a:lnTo>
                    <a:pt x="4641" y="3718"/>
                  </a:lnTo>
                  <a:cubicBezTo>
                    <a:pt x="4384" y="3718"/>
                    <a:pt x="4176" y="3510"/>
                    <a:pt x="4176" y="3253"/>
                  </a:cubicBezTo>
                  <a:lnTo>
                    <a:pt x="4176" y="2782"/>
                  </a:lnTo>
                  <a:cubicBezTo>
                    <a:pt x="4176" y="2580"/>
                    <a:pt x="4266" y="2386"/>
                    <a:pt x="4419" y="2254"/>
                  </a:cubicBezTo>
                  <a:cubicBezTo>
                    <a:pt x="5334" y="1491"/>
                    <a:pt x="4786" y="0"/>
                    <a:pt x="3586" y="0"/>
                  </a:cubicBezTo>
                  <a:close/>
                </a:path>
              </a:pathLst>
            </a:custGeom>
            <a:solidFill>
              <a:schemeClr val="accent5">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5588147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8BD4D67-E0AA-446A-90BE-75349ABCCA38}"/>
              </a:ext>
            </a:extLst>
          </p:cNvPr>
          <p:cNvPicPr>
            <a:picLocks noChangeAspect="1"/>
          </p:cNvPicPr>
          <p:nvPr/>
        </p:nvPicPr>
        <p:blipFill>
          <a:blip r:embed="rId3"/>
          <a:stretch>
            <a:fillRect/>
          </a:stretch>
        </p:blipFill>
        <p:spPr>
          <a:xfrm>
            <a:off x="2273725" y="0"/>
            <a:ext cx="5018983" cy="6858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pSp>
        <p:nvGrpSpPr>
          <p:cNvPr id="7" name="Group 6">
            <a:extLst>
              <a:ext uri="{FF2B5EF4-FFF2-40B4-BE49-F238E27FC236}">
                <a16:creationId xmlns:a16="http://schemas.microsoft.com/office/drawing/2014/main" id="{D78582A8-D8AA-41BB-BD76-4C9A15162068}"/>
              </a:ext>
            </a:extLst>
          </p:cNvPr>
          <p:cNvGrpSpPr/>
          <p:nvPr/>
        </p:nvGrpSpPr>
        <p:grpSpPr>
          <a:xfrm>
            <a:off x="8559120" y="345442"/>
            <a:ext cx="3321594" cy="634773"/>
            <a:chOff x="625202" y="1907036"/>
            <a:chExt cx="3321594" cy="634773"/>
          </a:xfrm>
        </p:grpSpPr>
        <p:sp>
          <p:nvSpPr>
            <p:cNvPr id="8" name="Rectangle: Rounded Corners 7">
              <a:extLst>
                <a:ext uri="{FF2B5EF4-FFF2-40B4-BE49-F238E27FC236}">
                  <a16:creationId xmlns:a16="http://schemas.microsoft.com/office/drawing/2014/main" id="{36D80460-2DAC-4A16-8F96-6748DDF4A57B}"/>
                </a:ext>
              </a:extLst>
            </p:cNvPr>
            <p:cNvSpPr/>
            <p:nvPr/>
          </p:nvSpPr>
          <p:spPr>
            <a:xfrm>
              <a:off x="625202" y="1907036"/>
              <a:ext cx="3321594" cy="634773"/>
            </a:xfrm>
            <a:prstGeom prst="roundRect">
              <a:avLst>
                <a:gd name="adj" fmla="val 10000"/>
              </a:avLst>
            </a:prstGeom>
          </p:spPr>
          <p:style>
            <a:lnRef idx="2">
              <a:schemeClr val="lt1">
                <a:hueOff val="0"/>
                <a:satOff val="0"/>
                <a:lumOff val="0"/>
                <a:alphaOff val="0"/>
              </a:schemeClr>
            </a:lnRef>
            <a:fillRef idx="1">
              <a:schemeClr val="accent2">
                <a:shade val="50000"/>
                <a:hueOff val="290659"/>
                <a:satOff val="-47186"/>
                <a:lumOff val="44558"/>
                <a:alphaOff val="0"/>
              </a:schemeClr>
            </a:fillRef>
            <a:effectRef idx="0">
              <a:schemeClr val="accent2">
                <a:shade val="50000"/>
                <a:hueOff val="290659"/>
                <a:satOff val="-47186"/>
                <a:lumOff val="44558"/>
                <a:alphaOff val="0"/>
              </a:schemeClr>
            </a:effectRef>
            <a:fontRef idx="minor">
              <a:schemeClr val="lt1"/>
            </a:fontRef>
          </p:style>
          <p:txBody>
            <a:bodyPr/>
            <a:lstStyle/>
            <a:p>
              <a:endParaRPr lang="en-US"/>
            </a:p>
          </p:txBody>
        </p:sp>
        <p:sp>
          <p:nvSpPr>
            <p:cNvPr id="9" name="Rectangle: Rounded Corners 4">
              <a:extLst>
                <a:ext uri="{FF2B5EF4-FFF2-40B4-BE49-F238E27FC236}">
                  <a16:creationId xmlns:a16="http://schemas.microsoft.com/office/drawing/2014/main" id="{0F7FD904-EB85-4071-BE0E-7E5EC388D1D4}"/>
                </a:ext>
              </a:extLst>
            </p:cNvPr>
            <p:cNvSpPr txBox="1"/>
            <p:nvPr/>
          </p:nvSpPr>
          <p:spPr>
            <a:xfrm>
              <a:off x="643794" y="1925628"/>
              <a:ext cx="3284410" cy="59758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solidFill>
                    <a:schemeClr val="accent3"/>
                  </a:solidFill>
                  <a:latin typeface="Hind Vadodara" panose="020B0604020202020204" charset="0"/>
                  <a:cs typeface="Hind Vadodara" panose="020B0604020202020204" charset="0"/>
                </a:rPr>
                <a:t>3. Identify </a:t>
              </a:r>
              <a:r>
                <a:rPr lang="en-US" sz="2000" b="1" kern="1200">
                  <a:solidFill>
                    <a:schemeClr val="accent3"/>
                  </a:solidFill>
                  <a:latin typeface="Hind Vadodara" panose="020B0604020202020204" charset="0"/>
                  <a:cs typeface="Hind Vadodara" panose="020B0604020202020204" charset="0"/>
                </a:rPr>
                <a:t>core system features.</a:t>
              </a:r>
              <a:endParaRPr lang="en-US" sz="2000" kern="1200">
                <a:solidFill>
                  <a:schemeClr val="accent3"/>
                </a:solidFill>
                <a:latin typeface="Hind Vadodara" panose="020B0604020202020204" charset="0"/>
                <a:cs typeface="Hind Vadodara" panose="020B0604020202020204" charset="0"/>
              </a:endParaRPr>
            </a:p>
          </p:txBody>
        </p:sp>
      </p:grpSp>
    </p:spTree>
    <p:extLst>
      <p:ext uri="{BB962C8B-B14F-4D97-AF65-F5344CB8AC3E}">
        <p14:creationId xmlns:p14="http://schemas.microsoft.com/office/powerpoint/2010/main" val="2629424162"/>
      </p:ext>
    </p:extLst>
  </p:cSld>
  <p:clrMapOvr>
    <a:masterClrMapping/>
  </p:clrMapOvr>
</p:sld>
</file>

<file path=ppt/theme/theme1.xml><?xml version="1.0" encoding="utf-8"?>
<a:theme xmlns:a="http://schemas.openxmlformats.org/drawingml/2006/main" name="Ophthalmology Center by Slidesgo">
  <a:themeElements>
    <a:clrScheme name="Simple Light">
      <a:dk1>
        <a:srgbClr val="0D0F41"/>
      </a:dk1>
      <a:lt1>
        <a:srgbClr val="FFFFFF"/>
      </a:lt1>
      <a:dk2>
        <a:srgbClr val="545454"/>
      </a:dk2>
      <a:lt2>
        <a:srgbClr val="B8B8B8"/>
      </a:lt2>
      <a:accent1>
        <a:srgbClr val="00A791"/>
      </a:accent1>
      <a:accent2>
        <a:srgbClr val="00ACC2"/>
      </a:accent2>
      <a:accent3>
        <a:srgbClr val="160E44"/>
      </a:accent3>
      <a:accent4>
        <a:srgbClr val="00A791"/>
      </a:accent4>
      <a:accent5>
        <a:srgbClr val="00ACC2"/>
      </a:accent5>
      <a:accent6>
        <a:srgbClr val="292C73"/>
      </a:accent6>
      <a:hlink>
        <a:srgbClr val="FFF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7_Ophthalmology Center by Slidesgo">
  <a:themeElements>
    <a:clrScheme name="Green Yellow">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EE7B08"/>
      </a:hlink>
      <a:folHlink>
        <a:srgbClr val="977B2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phthalmology Center by Slidesgo">
  <a:themeElements>
    <a:clrScheme name="Green Yellow">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EE7B08"/>
      </a:hlink>
      <a:folHlink>
        <a:srgbClr val="977B2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4_Ophthalmology Center by Slidesgo">
  <a:themeElements>
    <a:clrScheme name="Violet">
      <a:dk1>
        <a:sysClr val="windowText" lastClr="000000"/>
      </a:dk1>
      <a:lt1>
        <a:sysClr val="window" lastClr="FFFFFF"/>
      </a:lt1>
      <a:dk2>
        <a:srgbClr val="373545"/>
      </a:dk2>
      <a:lt2>
        <a:srgbClr val="DCD8DC"/>
      </a:lt2>
      <a:accent1>
        <a:srgbClr val="AD84C6"/>
      </a:accent1>
      <a:accent2>
        <a:srgbClr val="8784C7"/>
      </a:accent2>
      <a:accent3>
        <a:srgbClr val="5D739A"/>
      </a:accent3>
      <a:accent4>
        <a:srgbClr val="6997AF"/>
      </a:accent4>
      <a:accent5>
        <a:srgbClr val="84ACB6"/>
      </a:accent5>
      <a:accent6>
        <a:srgbClr val="6F8183"/>
      </a:accent6>
      <a:hlink>
        <a:srgbClr val="69A020"/>
      </a:hlink>
      <a:folHlink>
        <a:srgbClr val="8C8C8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2_Ophthalmology Center by Slidesgo">
  <a:themeElements>
    <a:clrScheme name="Simple Light">
      <a:dk1>
        <a:srgbClr val="0D0F41"/>
      </a:dk1>
      <a:lt1>
        <a:srgbClr val="FFFFFF"/>
      </a:lt1>
      <a:dk2>
        <a:srgbClr val="545454"/>
      </a:dk2>
      <a:lt2>
        <a:srgbClr val="B8B8B8"/>
      </a:lt2>
      <a:accent1>
        <a:srgbClr val="00A791"/>
      </a:accent1>
      <a:accent2>
        <a:srgbClr val="00ACC2"/>
      </a:accent2>
      <a:accent3>
        <a:srgbClr val="160E44"/>
      </a:accent3>
      <a:accent4>
        <a:srgbClr val="00A791"/>
      </a:accent4>
      <a:accent5>
        <a:srgbClr val="00ACC2"/>
      </a:accent5>
      <a:accent6>
        <a:srgbClr val="292C73"/>
      </a:accent6>
      <a:hlink>
        <a:srgbClr val="FFF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IconOverlay xmlns="http://schemas.microsoft.com/sharepoint/v4"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100A378D024F5544BFCBBCF972FBD70E" ma:contentTypeVersion="7" ma:contentTypeDescription="Create a new document." ma:contentTypeScope="" ma:versionID="885040d69728397c3d5d52774614518a">
  <xsd:schema xmlns:xsd="http://www.w3.org/2001/XMLSchema" xmlns:xs="http://www.w3.org/2001/XMLSchema" xmlns:p="http://schemas.microsoft.com/office/2006/metadata/properties" xmlns:ns2="58515f2e-3801-43e5-bcd7-101839fff532" xmlns:ns3="http://schemas.microsoft.com/sharepoint/v4" targetNamespace="http://schemas.microsoft.com/office/2006/metadata/properties" ma:root="true" ma:fieldsID="6257d5cb0da9cfb74c1e1d1651d5b275" ns2:_="" ns3:_="">
    <xsd:import namespace="58515f2e-3801-43e5-bcd7-101839fff532"/>
    <xsd:import namespace="http://schemas.microsoft.com/sharepoint/v4"/>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IconOverlay" minOccurs="0"/>
                <xsd:element ref="ns2:MediaServiceDateTake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8515f2e-3801-43e5-bcd7-101839fff53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3" nillable="true" ma:displayName="MediaServiceDateTaken" ma:hidden="true" ma:internalName="MediaServiceDateTaken"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4" elementFormDefault="qualified">
    <xsd:import namespace="http://schemas.microsoft.com/office/2006/documentManagement/types"/>
    <xsd:import namespace="http://schemas.microsoft.com/office/infopath/2007/PartnerControls"/>
    <xsd:element name="IconOverlay" ma:index="12" nillable="true" ma:displayName="IconOverlay" ma:hidden="true" ma:internalName="IconOverlay">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41A1EAC-92A5-4DF3-B26F-FDC5D999A7E1}">
  <ds:schemaRefs>
    <ds:schemaRef ds:uri="http://schemas.microsoft.com/sharepoint/v3/contenttype/forms"/>
  </ds:schemaRefs>
</ds:datastoreItem>
</file>

<file path=customXml/itemProps2.xml><?xml version="1.0" encoding="utf-8"?>
<ds:datastoreItem xmlns:ds="http://schemas.openxmlformats.org/officeDocument/2006/customXml" ds:itemID="{8D577243-7449-4828-B465-693D13CCB182}">
  <ds:schemaRefs>
    <ds:schemaRef ds:uri="bd4136c0-7c27-4378-bc59-5e31d22b10cd"/>
    <ds:schemaRef ds:uri="fa4c7253-cea3-4165-8b8a-856476806840"/>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microsoft.com/sharepoint/v4"/>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2520F956-0994-4B09-BBF1-E2EB9703DEDD}">
  <ds:schemaRefs>
    <ds:schemaRef ds:uri="58515f2e-3801-43e5-bcd7-101839fff53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4"/>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3962</TotalTime>
  <Words>3243</Words>
  <Application>Microsoft Office PowerPoint</Application>
  <PresentationFormat>Widescreen</PresentationFormat>
  <Paragraphs>421</Paragraphs>
  <Slides>46</Slides>
  <Notes>39</Notes>
  <HiddenSlides>1</HiddenSlides>
  <MMClips>0</MMClips>
  <ScaleCrop>false</ScaleCrop>
  <HeadingPairs>
    <vt:vector size="6" baseType="variant">
      <vt:variant>
        <vt:lpstr>Fonts Used</vt:lpstr>
      </vt:variant>
      <vt:variant>
        <vt:i4>22</vt:i4>
      </vt:variant>
      <vt:variant>
        <vt:lpstr>Theme</vt:lpstr>
      </vt:variant>
      <vt:variant>
        <vt:i4>6</vt:i4>
      </vt:variant>
      <vt:variant>
        <vt:lpstr>Slide Titles</vt:lpstr>
      </vt:variant>
      <vt:variant>
        <vt:i4>46</vt:i4>
      </vt:variant>
    </vt:vector>
  </HeadingPairs>
  <TitlesOfParts>
    <vt:vector size="74" baseType="lpstr">
      <vt:lpstr>ＭＳ Ｐゴシック</vt:lpstr>
      <vt:lpstr>Arial</vt:lpstr>
      <vt:lpstr>Arimo</vt:lpstr>
      <vt:lpstr>Calibri</vt:lpstr>
      <vt:lpstr>Calibri Light</vt:lpstr>
      <vt:lpstr>Cambria</vt:lpstr>
      <vt:lpstr>Courier New</vt:lpstr>
      <vt:lpstr>Fira Sans Extra Condensed Medium</vt:lpstr>
      <vt:lpstr>Franklin Gothic Medium</vt:lpstr>
      <vt:lpstr>Hind Vadodara</vt:lpstr>
      <vt:lpstr>Montserrat SemiBold</vt:lpstr>
      <vt:lpstr>Nunito Light</vt:lpstr>
      <vt:lpstr>Open Sans</vt:lpstr>
      <vt:lpstr>Open Sans SemiBold</vt:lpstr>
      <vt:lpstr>Oswald</vt:lpstr>
      <vt:lpstr>Poppins</vt:lpstr>
      <vt:lpstr>Poppins Medium</vt:lpstr>
      <vt:lpstr>Poppins SemiBold</vt:lpstr>
      <vt:lpstr>Raleway Thin</vt:lpstr>
      <vt:lpstr>Roboto Condensed Light</vt:lpstr>
      <vt:lpstr>Times New Roman</vt:lpstr>
      <vt:lpstr>Wingdings</vt:lpstr>
      <vt:lpstr>Ophthalmology Center by Slidesgo</vt:lpstr>
      <vt:lpstr>7_Ophthalmology Center by Slidesgo</vt:lpstr>
      <vt:lpstr>1_Ophthalmology Center by Slidesgo</vt:lpstr>
      <vt:lpstr>4_Ophthalmology Center by Slidesgo</vt:lpstr>
      <vt:lpstr>2_Ophthalmology Center by Slidesgo</vt:lpstr>
      <vt:lpstr>Office Theme</vt:lpstr>
      <vt:lpstr>PBIS Coaches’ Training Year 3 - January</vt:lpstr>
      <vt:lpstr>EXPECTATIONS</vt:lpstr>
      <vt:lpstr>ACTIVITY: ATTENDANCE</vt:lpstr>
      <vt:lpstr>PowerPoint Presentation</vt:lpstr>
      <vt:lpstr>Agenda &amp; Coaches' Tasks</vt:lpstr>
      <vt:lpstr> HELPFUL RESOURCES</vt:lpstr>
      <vt:lpstr>Glows &amp; Grows: Integration &amp; Alignment</vt:lpstr>
      <vt:lpstr>GUIDELINES: EFFECTIVE ALIGNMENT</vt:lpstr>
      <vt:lpstr>PowerPoint Presentation</vt:lpstr>
      <vt:lpstr>ALIGNING INITIATIVES, PROGRAMS, &amp; PRACTICES</vt:lpstr>
      <vt:lpstr>DISCUSSION: INTEGRATION &amp; ALIGNMENT</vt:lpstr>
      <vt:lpstr>FAMILY SCHOOL PARTNERSHIPS</vt:lpstr>
      <vt:lpstr>What is family engagement? </vt:lpstr>
      <vt:lpstr>Why family engagement? Students benefit!</vt:lpstr>
      <vt:lpstr>Why family engagement? Parents and teachers benefit, too!</vt:lpstr>
      <vt:lpstr>What are the foundational elements of family engagement?</vt:lpstr>
      <vt:lpstr>Family Engagement in PBIS </vt:lpstr>
      <vt:lpstr>Family Engagement in PBIS </vt:lpstr>
      <vt:lpstr>Family Collaboration</vt:lpstr>
      <vt:lpstr>Working Systemically: Engaging Family and Community</vt:lpstr>
      <vt:lpstr>DISCUSSION: Slow the Climb: 4 De-escalation Strategies to Keep Behavior from Going Downhill</vt:lpstr>
      <vt:lpstr>PBIS Resource Spotlight: The Family-School Practices Survey </vt:lpstr>
      <vt:lpstr>FAMILY ENGAGEMENT</vt:lpstr>
      <vt:lpstr>Examining School Approaches to Family Engagement in PBIS</vt:lpstr>
      <vt:lpstr>ACTIVITY: Family-School Practices Survey </vt:lpstr>
      <vt:lpstr>TFI SELF-ASSESSMENT</vt:lpstr>
      <vt:lpstr>DATA: PBIS FIDELITY of IMPLEMENTATION</vt:lpstr>
      <vt:lpstr>TIERED FIDELITY INVENTORY (TFI)</vt:lpstr>
      <vt:lpstr>TIERED FIDELITY INVENTORY </vt:lpstr>
      <vt:lpstr>DISCUSSION: TFI SELF-ASSESSMENT PLANNING</vt:lpstr>
      <vt:lpstr>Preparing for April Training:  Poster Session!</vt:lpstr>
      <vt:lpstr>POSTER SESSION</vt:lpstr>
      <vt:lpstr>What to include on your poster</vt:lpstr>
      <vt:lpstr>What to include on your poster</vt:lpstr>
      <vt:lpstr>POSTER EXAMPLE</vt:lpstr>
      <vt:lpstr>PowerPoint Presentation</vt:lpstr>
      <vt:lpstr>PowerPoint Presentation</vt:lpstr>
      <vt:lpstr>PowerPoint Presentation</vt:lpstr>
      <vt:lpstr>PowerPoint Presentation</vt:lpstr>
      <vt:lpstr>PowerPoint Presentation</vt:lpstr>
      <vt:lpstr>PowerPoint Presentation</vt:lpstr>
      <vt:lpstr>QUESTIONS?</vt:lpstr>
      <vt:lpstr>Agenda &amp; Coaches' Tasks</vt:lpstr>
      <vt:lpstr> HELPFUL RESOURCES</vt:lpstr>
      <vt:lpstr>   EVALUATION 9A</vt:lpstr>
      <vt:lpstr>   EVALUATION 9B</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to Year 2 of  PBIS School-Wide COACHES Training!</dc:title>
  <dc:creator>Robbie, Karen</dc:creator>
  <cp:lastModifiedBy>Christine Downs</cp:lastModifiedBy>
  <cp:revision>123</cp:revision>
  <dcterms:created xsi:type="dcterms:W3CDTF">2021-09-01T22:16:30Z</dcterms:created>
  <dcterms:modified xsi:type="dcterms:W3CDTF">2025-01-03T23:51:34Z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0x010100100A378D024F5544BFCBBCF972FBD70E</vt:lpwstr>
  </property>
</Properties>
</file>